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269" r:id="rId2"/>
    <p:sldId id="315" r:id="rId3"/>
    <p:sldId id="318" r:id="rId4"/>
    <p:sldId id="325" r:id="rId5"/>
    <p:sldId id="317" r:id="rId6"/>
    <p:sldId id="323" r:id="rId7"/>
    <p:sldId id="324" r:id="rId8"/>
    <p:sldId id="373" r:id="rId9"/>
    <p:sldId id="372" r:id="rId10"/>
    <p:sldId id="320" r:id="rId11"/>
    <p:sldId id="376" r:id="rId12"/>
    <p:sldId id="327" r:id="rId13"/>
    <p:sldId id="328" r:id="rId14"/>
    <p:sldId id="329" r:id="rId15"/>
    <p:sldId id="374" r:id="rId16"/>
    <p:sldId id="321" r:id="rId17"/>
    <p:sldId id="378" r:id="rId18"/>
    <p:sldId id="380" r:id="rId19"/>
    <p:sldId id="379" r:id="rId20"/>
    <p:sldId id="381" r:id="rId21"/>
    <p:sldId id="382" r:id="rId22"/>
    <p:sldId id="314" r:id="rId23"/>
  </p:sldIdLst>
  <p:sldSz cx="12192000" cy="6858000"/>
  <p:notesSz cx="6858000" cy="9144000"/>
  <p:embeddedFontLst>
    <p:embeddedFont>
      <p:font typeface="Microsoft YaHei Light" panose="020B0502040204020203" pitchFamily="34" charset="-122"/>
      <p:regular r:id="rId26"/>
    </p:embeddedFont>
    <p:embeddedFont>
      <p:font typeface="思源宋体 CN Heavy" panose="02020900000000000000" pitchFamily="18" charset="-122"/>
      <p:bold r:id="rId27"/>
    </p:embeddedFont>
    <p:embeddedFont>
      <p:font typeface="微软雅黑" panose="020B0503020204020204" pitchFamily="34" charset="-122"/>
      <p:regular r:id="rId28"/>
      <p:bold r:id="rId29"/>
    </p:embeddedFont>
    <p:embeddedFont>
      <p:font typeface="微软雅黑" panose="020B0503020204020204" pitchFamily="34" charset="-122"/>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A7AEAED-A867-4AD5-BEAA-74266BA251A3}">
          <p14:sldIdLst>
            <p14:sldId id="269"/>
            <p14:sldId id="315"/>
            <p14:sldId id="318"/>
            <p14:sldId id="325"/>
            <p14:sldId id="317"/>
            <p14:sldId id="323"/>
            <p14:sldId id="324"/>
            <p14:sldId id="373"/>
            <p14:sldId id="372"/>
            <p14:sldId id="320"/>
            <p14:sldId id="376"/>
            <p14:sldId id="327"/>
            <p14:sldId id="328"/>
            <p14:sldId id="329"/>
            <p14:sldId id="374"/>
            <p14:sldId id="321"/>
            <p14:sldId id="378"/>
            <p14:sldId id="380"/>
            <p14:sldId id="379"/>
            <p14:sldId id="381"/>
            <p14:sldId id="382"/>
            <p14:sldId id="314"/>
          </p14:sldIdLst>
        </p14:section>
      </p14:sectionLst>
    </p:ext>
    <p:ext uri="{EFAFB233-063F-42B5-8137-9DF3F51BA10A}">
      <p15:sldGuideLst xmlns:p15="http://schemas.microsoft.com/office/powerpoint/2012/main">
        <p15:guide id="1" orient="horz" pos="2228" userDrawn="1">
          <p15:clr>
            <a:srgbClr val="A4A3A4"/>
          </p15:clr>
        </p15:guide>
        <p15:guide id="3" pos="619" userDrawn="1">
          <p15:clr>
            <a:srgbClr val="A4A3A4"/>
          </p15:clr>
        </p15:guide>
        <p15:guide id="4" pos="7083" userDrawn="1">
          <p15:clr>
            <a:srgbClr val="A4A3A4"/>
          </p15:clr>
        </p15:guide>
        <p15:guide id="6" orient="horz" pos="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B5"/>
    <a:srgbClr val="032726"/>
    <a:srgbClr val="0A7D7C"/>
    <a:srgbClr val="57A7AD"/>
    <a:srgbClr val="FDEBBF"/>
    <a:srgbClr val="F8E5B2"/>
    <a:srgbClr val="FEECC2"/>
    <a:srgbClr val="7E020A"/>
    <a:srgbClr val="075453"/>
    <a:srgbClr val="A30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6" autoAdjust="0"/>
    <p:restoredTop sz="94660"/>
  </p:normalViewPr>
  <p:slideViewPr>
    <p:cSldViewPr snapToGrid="0" showGuides="1">
      <p:cViewPr>
        <p:scale>
          <a:sx n="100" d="100"/>
          <a:sy n="100" d="100"/>
        </p:scale>
        <p:origin x="1114" y="1114"/>
      </p:cViewPr>
      <p:guideLst>
        <p:guide orient="horz" pos="2228"/>
        <p:guide pos="619"/>
        <p:guide pos="7083"/>
        <p:guide orient="horz" pos="822"/>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053861730546718E-2"/>
          <c:y val="8.3714996471940945E-2"/>
          <c:w val="0.8038728911015558"/>
          <c:h val="0.79586338665825751"/>
        </c:manualLayout>
      </c:layout>
      <c:pieChart>
        <c:varyColors val="1"/>
        <c:ser>
          <c:idx val="0"/>
          <c:order val="0"/>
          <c:tx>
            <c:strRef>
              <c:f>Sheet1!$B$1</c:f>
              <c:strCache>
                <c:ptCount val="1"/>
                <c:pt idx="0">
                  <c:v>预算构成</c:v>
                </c:pt>
              </c:strCache>
            </c:strRef>
          </c:tx>
          <c:spPr>
            <a:ln w="44450">
              <a:noFill/>
            </a:ln>
          </c:spPr>
          <c:dPt>
            <c:idx val="0"/>
            <c:bubble3D val="0"/>
            <c:explosion val="6"/>
            <c:spPr>
              <a:solidFill>
                <a:schemeClr val="accent3"/>
              </a:solidFill>
              <a:ln w="44450">
                <a:noFill/>
              </a:ln>
              <a:effectLst/>
            </c:spPr>
            <c:extLst>
              <c:ext xmlns:c16="http://schemas.microsoft.com/office/drawing/2014/chart" uri="{C3380CC4-5D6E-409C-BE32-E72D297353CC}">
                <c16:uniqueId val="{00000001-8F7E-4E90-8448-9E0D8E2A9DC4}"/>
              </c:ext>
            </c:extLst>
          </c:dPt>
          <c:dPt>
            <c:idx val="1"/>
            <c:bubble3D val="0"/>
            <c:spPr>
              <a:solidFill>
                <a:schemeClr val="accent4"/>
              </a:solidFill>
              <a:ln w="44450">
                <a:noFill/>
              </a:ln>
              <a:effectLst/>
            </c:spPr>
            <c:extLst>
              <c:ext xmlns:c16="http://schemas.microsoft.com/office/drawing/2014/chart" uri="{C3380CC4-5D6E-409C-BE32-E72D297353CC}">
                <c16:uniqueId val="{00000003-8F7E-4E90-8448-9E0D8E2A9DC4}"/>
              </c:ext>
            </c:extLst>
          </c:dPt>
          <c:dPt>
            <c:idx val="2"/>
            <c:bubble3D val="0"/>
            <c:spPr>
              <a:solidFill>
                <a:schemeClr val="accent1">
                  <a:lumMod val="25000"/>
                  <a:lumOff val="75000"/>
                  <a:alpha val="50000"/>
                </a:schemeClr>
              </a:solidFill>
              <a:ln w="44450">
                <a:noFill/>
              </a:ln>
              <a:effectLst/>
            </c:spPr>
            <c:extLst>
              <c:ext xmlns:c16="http://schemas.microsoft.com/office/drawing/2014/chart" uri="{C3380CC4-5D6E-409C-BE32-E72D297353CC}">
                <c16:uniqueId val="{00000005-8F7E-4E90-8448-9E0D8E2A9DC4}"/>
              </c:ext>
            </c:extLst>
          </c:dPt>
          <c:dPt>
            <c:idx val="3"/>
            <c:bubble3D val="0"/>
            <c:spPr>
              <a:solidFill>
                <a:schemeClr val="accent1">
                  <a:lumMod val="10000"/>
                  <a:lumOff val="90000"/>
                  <a:alpha val="20000"/>
                </a:schemeClr>
              </a:solidFill>
              <a:ln w="44450">
                <a:noFill/>
              </a:ln>
              <a:effectLst/>
            </c:spPr>
            <c:extLst>
              <c:ext xmlns:c16="http://schemas.microsoft.com/office/drawing/2014/chart" uri="{C3380CC4-5D6E-409C-BE32-E72D297353CC}">
                <c16:uniqueId val="{00000007-8F7E-4E90-8448-9E0D8E2A9DC4}"/>
              </c:ext>
            </c:extLst>
          </c:dPt>
          <c:dPt>
            <c:idx val="4"/>
            <c:bubble3D val="0"/>
            <c:spPr>
              <a:solidFill>
                <a:schemeClr val="accent6">
                  <a:alpha val="50000"/>
                </a:schemeClr>
              </a:solidFill>
              <a:ln w="44450">
                <a:noFill/>
              </a:ln>
              <a:effectLst/>
            </c:spPr>
            <c:extLst>
              <c:ext xmlns:c16="http://schemas.microsoft.com/office/drawing/2014/chart" uri="{C3380CC4-5D6E-409C-BE32-E72D297353CC}">
                <c16:uniqueId val="{00000009-8F7E-4E90-8448-9E0D8E2A9DC4}"/>
              </c:ext>
            </c:extLst>
          </c:dPt>
          <c:dPt>
            <c:idx val="5"/>
            <c:bubble3D val="0"/>
            <c:spPr>
              <a:solidFill>
                <a:schemeClr val="accent6">
                  <a:alpha val="20000"/>
                </a:schemeClr>
              </a:solidFill>
              <a:ln w="44450">
                <a:noFill/>
              </a:ln>
              <a:effectLst/>
            </c:spPr>
            <c:extLst>
              <c:ext xmlns:c16="http://schemas.microsoft.com/office/drawing/2014/chart" uri="{C3380CC4-5D6E-409C-BE32-E72D297353CC}">
                <c16:uniqueId val="{0000000B-8F7E-4E90-8448-9E0D8E2A9DC4}"/>
              </c:ext>
            </c:extLst>
          </c:dPt>
          <c:dPt>
            <c:idx val="6"/>
            <c:bubble3D val="0"/>
            <c:spPr>
              <a:solidFill>
                <a:schemeClr val="accent4">
                  <a:lumMod val="40000"/>
                  <a:lumOff val="60000"/>
                </a:schemeClr>
              </a:solidFill>
              <a:ln w="44450">
                <a:noFill/>
              </a:ln>
              <a:effectLst/>
            </c:spPr>
            <c:extLst>
              <c:ext xmlns:c16="http://schemas.microsoft.com/office/drawing/2014/chart" uri="{C3380CC4-5D6E-409C-BE32-E72D297353CC}">
                <c16:uniqueId val="{0000000D-8F7E-4E90-8448-9E0D8E2A9DC4}"/>
              </c:ext>
            </c:extLst>
          </c:dPt>
          <c:dPt>
            <c:idx val="7"/>
            <c:bubble3D val="0"/>
            <c:spPr>
              <a:solidFill>
                <a:schemeClr val="bg1">
                  <a:lumMod val="65000"/>
                </a:schemeClr>
              </a:solidFill>
              <a:ln w="44450">
                <a:noFill/>
              </a:ln>
              <a:effectLst/>
            </c:spPr>
            <c:extLst>
              <c:ext xmlns:c16="http://schemas.microsoft.com/office/drawing/2014/chart" uri="{C3380CC4-5D6E-409C-BE32-E72D297353CC}">
                <c16:uniqueId val="{0000000F-8F7E-4E90-8448-9E0D8E2A9DC4}"/>
              </c:ext>
            </c:extLst>
          </c:dPt>
          <c:dLbls>
            <c:dLbl>
              <c:idx val="2"/>
              <c:spPr>
                <a:noFill/>
                <a:ln>
                  <a:noFill/>
                </a:ln>
                <a:effectLst/>
              </c:spPr>
              <c:txPr>
                <a:bodyPr rot="0" spcFirstLastPara="1" vertOverflow="ellipsis" vert="horz" wrap="square" anchor="ctr" anchorCtr="1"/>
                <a:lstStyle/>
                <a:p>
                  <a:pPr>
                    <a:defRPr sz="1800" b="1" i="0" u="none" strike="noStrike" kern="1200" baseline="0">
                      <a:solidFill>
                        <a:schemeClr val="accent4"/>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1"/>
              <c:showCatName val="0"/>
              <c:showSerName val="0"/>
              <c:showPercent val="0"/>
              <c:showBubbleSize val="0"/>
              <c:extLst>
                <c:ext xmlns:c16="http://schemas.microsoft.com/office/drawing/2014/chart" uri="{C3380CC4-5D6E-409C-BE32-E72D297353CC}">
                  <c16:uniqueId val="{00000005-8F7E-4E90-8448-9E0D8E2A9DC4}"/>
                </c:ext>
              </c:extLst>
            </c:dLbl>
            <c:dLbl>
              <c:idx val="3"/>
              <c:spPr>
                <a:noFill/>
                <a:ln>
                  <a:noFill/>
                </a:ln>
                <a:effectLst/>
              </c:spPr>
              <c:txPr>
                <a:bodyPr rot="0" spcFirstLastPara="1" vertOverflow="ellipsis" vert="horz" wrap="square" anchor="ctr" anchorCtr="1"/>
                <a:lstStyle/>
                <a:p>
                  <a:pPr>
                    <a:defRPr sz="1800" b="1" i="0" u="none" strike="noStrike" kern="1200" baseline="0">
                      <a:solidFill>
                        <a:schemeClr val="accent4"/>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1"/>
              <c:showCatName val="0"/>
              <c:showSerName val="0"/>
              <c:showPercent val="0"/>
              <c:showBubbleSize val="0"/>
              <c:extLst>
                <c:ext xmlns:c16="http://schemas.microsoft.com/office/drawing/2014/chart" uri="{C3380CC4-5D6E-409C-BE32-E72D297353CC}">
                  <c16:uniqueId val="{00000007-8F7E-4E90-8448-9E0D8E2A9DC4}"/>
                </c:ext>
              </c:extLst>
            </c:dLbl>
            <c:spPr>
              <a:noFill/>
              <a:ln>
                <a:noFill/>
              </a:ln>
              <a:effectLst/>
            </c:spPr>
            <c:txPr>
              <a:bodyPr rot="0" spcFirstLastPara="1" vertOverflow="ellipsis" vert="horz" wrap="square" anchor="ctr" anchorCtr="1"/>
              <a:lstStyle/>
              <a:p>
                <a:pPr>
                  <a:defRPr sz="1800" b="1" i="0" u="none" strike="noStrike" kern="1200" baseline="0">
                    <a:solidFill>
                      <a:schemeClr val="accent2"/>
                    </a:solidFill>
                    <a:latin typeface="微软雅黑" panose="020B0503020204020204" pitchFamily="34" charset="-122"/>
                    <a:ea typeface="微软雅黑" panose="020B0503020204020204" pitchFamily="34" charset="-122"/>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组织费用</c:v>
                </c:pt>
                <c:pt idx="1">
                  <c:v>宣传费用</c:v>
                </c:pt>
                <c:pt idx="2">
                  <c:v>物料费用</c:v>
                </c:pt>
                <c:pt idx="3">
                  <c:v>其他费用</c:v>
                </c:pt>
              </c:strCache>
            </c:strRef>
          </c:cat>
          <c:val>
            <c:numRef>
              <c:f>Sheet1!$B$2:$B$5</c:f>
              <c:numCache>
                <c:formatCode>0%</c:formatCode>
                <c:ptCount val="4"/>
                <c:pt idx="0">
                  <c:v>0.35</c:v>
                </c:pt>
                <c:pt idx="1">
                  <c:v>0.35</c:v>
                </c:pt>
                <c:pt idx="2">
                  <c:v>0.15</c:v>
                </c:pt>
                <c:pt idx="3">
                  <c:v>0.05</c:v>
                </c:pt>
              </c:numCache>
            </c:numRef>
          </c:val>
          <c:extLst>
            <c:ext xmlns:c16="http://schemas.microsoft.com/office/drawing/2014/chart" uri="{C3380CC4-5D6E-409C-BE32-E72D297353CC}">
              <c16:uniqueId val="{00000010-8F7E-4E90-8448-9E0D8E2A9DC4}"/>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r"/>
      <c:layout>
        <c:manualLayout>
          <c:xMode val="edge"/>
          <c:yMode val="edge"/>
          <c:x val="4.8833454164940497E-2"/>
          <c:y val="0.90072627286725448"/>
          <c:w val="0.88549145347996372"/>
          <c:h val="6.787244026992732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4"/>
              </a:solidFill>
              <a:latin typeface="+mn-ea"/>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2"/>
          </a:solidFill>
          <a:latin typeface="+mn-ea"/>
          <a:ea typeface="+mn-ea"/>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宋体 CN Heavy" panose="02020900000000000000" pitchFamily="18" charset="-122"/>
              <a:ea typeface="思源宋体 CN Heavy" panose="02020900000000000000" pitchFamily="18"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CN Heavy" panose="02020900000000000000" pitchFamily="18" charset="-122"/>
                <a:ea typeface="思源宋体 CN Heavy" panose="02020900000000000000" pitchFamily="18" charset="-122"/>
              </a:rPr>
              <a:t>2022/8/26</a:t>
            </a:fld>
            <a:endParaRPr lang="zh-CN" altLang="en-US" dirty="0">
              <a:latin typeface="思源宋体 CN Heavy" panose="02020900000000000000" pitchFamily="18" charset="-122"/>
              <a:ea typeface="思源宋体 CN Heavy" panose="02020900000000000000" pitchFamily="18"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CN Heavy" panose="02020900000000000000" pitchFamily="18" charset="-122"/>
                <a:ea typeface="思源宋体 CN Heavy" panose="02020900000000000000" pitchFamily="18" charset="-122"/>
              </a:rPr>
              <a:t>‹#›</a:t>
            </a:fld>
            <a:endParaRPr lang="zh-CN" altLang="en-US" dirty="0">
              <a:latin typeface="思源宋体 CN Heavy" panose="02020900000000000000" pitchFamily="18" charset="-122"/>
              <a:ea typeface="思源宋体 CN Heavy" panose="02020900000000000000" pitchFamily="18"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Heavy" panose="02020900000000000000" pitchFamily="18" charset="-122"/>
                <a:ea typeface="思源宋体 CN Heavy" panose="020209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Heavy" panose="02020900000000000000" pitchFamily="18" charset="-122"/>
                <a:ea typeface="思源宋体 CN Heavy" panose="02020900000000000000" pitchFamily="18" charset="-122"/>
              </a:defRPr>
            </a:lvl1pPr>
          </a:lstStyle>
          <a:p>
            <a:fld id="{D2A48B96-639E-45A3-A0BA-2464DFDB1FAA}" type="datetimeFigureOut">
              <a:rPr lang="zh-CN" altLang="en-US" smtClean="0"/>
              <a:pPr/>
              <a:t>2022/8/26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Heavy" panose="02020900000000000000" pitchFamily="18" charset="-122"/>
                <a:ea typeface="思源宋体 CN Heavy" panose="020209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Heavy" panose="02020900000000000000" pitchFamily="18" charset="-122"/>
                <a:ea typeface="思源宋体 CN Heavy" panose="02020900000000000000" pitchFamily="18" charset="-122"/>
              </a:defRPr>
            </a:lvl1pPr>
          </a:lstStyle>
          <a:p>
            <a:fld id="{A6837353-30EB-4A48-80EB-173D804AEFBD}"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mn-cs"/>
      </a:defRPr>
    </a:lvl1pPr>
    <a:lvl2pPr marL="4572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mn-cs"/>
      </a:defRPr>
    </a:lvl2pPr>
    <a:lvl3pPr marL="9144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mn-cs"/>
      </a:defRPr>
    </a:lvl3pPr>
    <a:lvl4pPr marL="13716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mn-cs"/>
      </a:defRPr>
    </a:lvl4pPr>
    <a:lvl5pPr marL="1828800" algn="l" defTabSz="914400" rtl="0" eaLnBrk="1" latinLnBrk="0" hangingPunct="1">
      <a:defRPr sz="1200" kern="1200">
        <a:solidFill>
          <a:schemeClr val="tx1"/>
        </a:solidFill>
        <a:latin typeface="思源宋体 CN Heavy" panose="02020900000000000000" pitchFamily="18" charset="-122"/>
        <a:ea typeface="思源宋体 CN Heavy" panose="020209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4206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695948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3227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60136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88606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88289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54628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6741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0718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1007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224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2635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5309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016149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362836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microsoft.com/office/2007/relationships/hdphoto" Target="../media/hdphoto2.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6B5AB8-23FB-E98A-0163-0658ED94769C}"/>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FilmGrain grainSize="20"/>
                    </a14:imgEffect>
                  </a14:imgLayer>
                </a14:imgProps>
              </a:ext>
            </a:extLst>
          </a:blip>
          <a:stretch>
            <a:fillRect/>
          </a:stretch>
        </p:blipFill>
        <p:spPr>
          <a:xfrm>
            <a:off x="-1270" y="-37465"/>
            <a:ext cx="12193057" cy="6895174"/>
          </a:xfrm>
          <a:prstGeom prst="rect">
            <a:avLst/>
          </a:prstGeom>
        </p:spPr>
      </p:pic>
      <p:pic>
        <p:nvPicPr>
          <p:cNvPr id="18" name="图片 17" descr="C:/Users/Administrator/AppData/Local/Temp/picturecompress_20210715190527/output_1.pngoutput_1">
            <a:extLst>
              <a:ext uri="{FF2B5EF4-FFF2-40B4-BE49-F238E27FC236}">
                <a16:creationId xmlns:a16="http://schemas.microsoft.com/office/drawing/2014/main" id="{A2743E6E-5133-4D67-572E-1C09A5E528E2}"/>
              </a:ext>
            </a:extLst>
          </p:cNvPr>
          <p:cNvPicPr>
            <a:picLocks noChangeAspect="1"/>
          </p:cNvPicPr>
          <p:nvPr userDrawn="1"/>
        </p:nvPicPr>
        <p:blipFill>
          <a:blip r:embed="rId4"/>
          <a:srcRect t="30750" b="4734"/>
          <a:stretch>
            <a:fillRect/>
          </a:stretch>
        </p:blipFill>
        <p:spPr>
          <a:xfrm rot="16200000" flipH="1">
            <a:off x="5273357" y="-484822"/>
            <a:ext cx="6896100" cy="7865745"/>
          </a:xfrm>
          <a:prstGeom prst="rect">
            <a:avLst/>
          </a:prstGeom>
          <a:effectLst>
            <a:outerShdw blurRad="152400" dist="76200" sx="102000" sy="102000" algn="ctr" rotWithShape="0">
              <a:prstClr val="black">
                <a:alpha val="25000"/>
              </a:prstClr>
            </a:outerShdw>
          </a:effectLst>
        </p:spPr>
      </p:pic>
      <p:pic>
        <p:nvPicPr>
          <p:cNvPr id="20" name="图片 19" descr="千库网_手绘花瓣通用词免扣图_元素编号11808764">
            <a:extLst>
              <a:ext uri="{FF2B5EF4-FFF2-40B4-BE49-F238E27FC236}">
                <a16:creationId xmlns:a16="http://schemas.microsoft.com/office/drawing/2014/main" id="{92E8C541-D9F2-B9CE-D1F6-152F23A2B0AD}"/>
              </a:ext>
            </a:extLst>
          </p:cNvPr>
          <p:cNvPicPr>
            <a:picLocks noChangeAspect="1"/>
          </p:cNvPicPr>
          <p:nvPr userDrawn="1"/>
        </p:nvPicPr>
        <p:blipFill>
          <a:blip r:embed="rId5"/>
          <a:stretch>
            <a:fillRect/>
          </a:stretch>
        </p:blipFill>
        <p:spPr>
          <a:xfrm rot="12960000">
            <a:off x="4616450" y="1846580"/>
            <a:ext cx="4181475" cy="4181475"/>
          </a:xfrm>
          <a:prstGeom prst="rect">
            <a:avLst/>
          </a:prstGeom>
        </p:spPr>
      </p:pic>
      <p:pic>
        <p:nvPicPr>
          <p:cNvPr id="19" name="图片 18" descr="千库网_黄色发光中秋月亮_元素编号12564634">
            <a:extLst>
              <a:ext uri="{FF2B5EF4-FFF2-40B4-BE49-F238E27FC236}">
                <a16:creationId xmlns:a16="http://schemas.microsoft.com/office/drawing/2014/main" id="{3B91DD39-CC4A-A3A1-4B52-01D7A21B39B7}"/>
              </a:ext>
            </a:extLst>
          </p:cNvPr>
          <p:cNvPicPr>
            <a:picLocks noChangeAspect="1"/>
          </p:cNvPicPr>
          <p:nvPr userDrawn="1"/>
        </p:nvPicPr>
        <p:blipFill>
          <a:blip r:embed="rId6"/>
          <a:stretch>
            <a:fillRect/>
          </a:stretch>
        </p:blipFill>
        <p:spPr>
          <a:xfrm flipH="1">
            <a:off x="-775515" y="-985973"/>
            <a:ext cx="9821545" cy="9455150"/>
          </a:xfrm>
          <a:prstGeom prst="rect">
            <a:avLst/>
          </a:prstGeom>
        </p:spPr>
      </p:pic>
      <p:sp>
        <p:nvSpPr>
          <p:cNvPr id="8" name="椭圆 7">
            <a:extLst>
              <a:ext uri="{FF2B5EF4-FFF2-40B4-BE49-F238E27FC236}">
                <a16:creationId xmlns:a16="http://schemas.microsoft.com/office/drawing/2014/main" id="{EE3D4FB4-2D20-DE83-A9B3-7C7E0F07E9CF}"/>
              </a:ext>
            </a:extLst>
          </p:cNvPr>
          <p:cNvSpPr/>
          <p:nvPr userDrawn="1"/>
        </p:nvSpPr>
        <p:spPr>
          <a:xfrm>
            <a:off x="749935" y="411480"/>
            <a:ext cx="6035040" cy="6035040"/>
          </a:xfrm>
          <a:prstGeom prst="ellipse">
            <a:avLst/>
          </a:prstGeom>
          <a:blipFill rotWithShape="1">
            <a:blip r:embed="rId7"/>
            <a:stretch>
              <a:fillRect/>
            </a:stretch>
          </a:blipFill>
          <a:ln w="25400" cmpd="sng">
            <a:gradFill>
              <a:gsLst>
                <a:gs pos="0">
                  <a:schemeClr val="accent4"/>
                </a:gs>
                <a:gs pos="100000">
                  <a:schemeClr val="accent3"/>
                </a:gs>
              </a:gsLst>
              <a:lin ang="5400000" scaled="1"/>
            </a:gradFill>
            <a:prstDash val="solid"/>
          </a:ln>
          <a:effectLst>
            <a:outerShdw blurRad="431800" sx="104000" sy="104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pic>
        <p:nvPicPr>
          <p:cNvPr id="9" name="图片 8" descr="C:/Users/Administrator/AppData/Local/Temp/picturecompress_20210715190527/output_1.pngoutput_1">
            <a:extLst>
              <a:ext uri="{FF2B5EF4-FFF2-40B4-BE49-F238E27FC236}">
                <a16:creationId xmlns:a16="http://schemas.microsoft.com/office/drawing/2014/main" id="{D313744D-0166-2FEC-0C3D-9C993F5AD5AE}"/>
              </a:ext>
            </a:extLst>
          </p:cNvPr>
          <p:cNvPicPr>
            <a:picLocks noChangeAspect="1"/>
          </p:cNvPicPr>
          <p:nvPr userDrawn="1"/>
        </p:nvPicPr>
        <p:blipFill>
          <a:blip r:embed="rId4"/>
          <a:srcRect l="12241" b="68375"/>
          <a:stretch>
            <a:fillRect/>
          </a:stretch>
        </p:blipFill>
        <p:spPr>
          <a:xfrm rot="16200000" flipH="1">
            <a:off x="-1148080" y="1107740"/>
            <a:ext cx="6898005" cy="4601845"/>
          </a:xfrm>
          <a:prstGeom prst="rect">
            <a:avLst/>
          </a:prstGeom>
          <a:effectLst>
            <a:outerShdw blurRad="152400" dist="76200" sx="102000" sy="102000" algn="ctr" rotWithShape="0">
              <a:prstClr val="black">
                <a:alpha val="25000"/>
              </a:prstClr>
            </a:outerShdw>
          </a:effectLst>
        </p:spPr>
      </p:pic>
      <p:pic>
        <p:nvPicPr>
          <p:cNvPr id="10" name="图片 9" descr="千库网_国潮复古中国风牡丹花_元素编号12902719">
            <a:extLst>
              <a:ext uri="{FF2B5EF4-FFF2-40B4-BE49-F238E27FC236}">
                <a16:creationId xmlns:a16="http://schemas.microsoft.com/office/drawing/2014/main" id="{92003514-2A1A-ABBA-4FEE-2EA77C832CA8}"/>
              </a:ext>
            </a:extLst>
          </p:cNvPr>
          <p:cNvPicPr>
            <a:picLocks noChangeAspect="1"/>
          </p:cNvPicPr>
          <p:nvPr userDrawn="1"/>
        </p:nvPicPr>
        <p:blipFill>
          <a:blip r:embed="rId8"/>
          <a:srcRect l="10610" t="15915" r="16446" b="21693"/>
          <a:stretch>
            <a:fillRect/>
          </a:stretch>
        </p:blipFill>
        <p:spPr>
          <a:xfrm flipH="1">
            <a:off x="3261360" y="2743200"/>
            <a:ext cx="4329430" cy="3703320"/>
          </a:xfrm>
          <a:custGeom>
            <a:avLst/>
            <a:gdLst/>
            <a:ahLst/>
            <a:cxnLst>
              <a:cxn ang="3">
                <a:pos x="hc" y="t"/>
              </a:cxn>
              <a:cxn ang="cd2">
                <a:pos x="l" y="vc"/>
              </a:cxn>
              <a:cxn ang="cd4">
                <a:pos x="hc" y="b"/>
              </a:cxn>
              <a:cxn ang="0">
                <a:pos x="r" y="vc"/>
              </a:cxn>
            </a:cxnLst>
            <a:rect l="l" t="t" r="r" b="b"/>
            <a:pathLst>
              <a:path w="6818" h="5832">
                <a:moveTo>
                  <a:pt x="1129" y="0"/>
                </a:moveTo>
                <a:lnTo>
                  <a:pt x="6818" y="0"/>
                </a:lnTo>
                <a:lnTo>
                  <a:pt x="6818" y="5765"/>
                </a:lnTo>
                <a:lnTo>
                  <a:pt x="6783" y="5771"/>
                </a:lnTo>
                <a:cubicBezTo>
                  <a:pt x="6535" y="5811"/>
                  <a:pt x="6280" y="5832"/>
                  <a:pt x="6021" y="5832"/>
                </a:cubicBezTo>
                <a:cubicBezTo>
                  <a:pt x="3397" y="5832"/>
                  <a:pt x="1269" y="3704"/>
                  <a:pt x="1269" y="1080"/>
                </a:cubicBezTo>
                <a:cubicBezTo>
                  <a:pt x="1269" y="711"/>
                  <a:pt x="1311" y="352"/>
                  <a:pt x="1391" y="7"/>
                </a:cubicBezTo>
                <a:lnTo>
                  <a:pt x="1391" y="5"/>
                </a:lnTo>
                <a:lnTo>
                  <a:pt x="1383" y="5"/>
                </a:lnTo>
                <a:cubicBezTo>
                  <a:pt x="1299" y="2"/>
                  <a:pt x="1214" y="0"/>
                  <a:pt x="1129" y="0"/>
                </a:cubicBezTo>
                <a:close/>
                <a:moveTo>
                  <a:pt x="0" y="0"/>
                </a:moveTo>
                <a:lnTo>
                  <a:pt x="1129" y="0"/>
                </a:lnTo>
                <a:cubicBezTo>
                  <a:pt x="761" y="0"/>
                  <a:pt x="400" y="30"/>
                  <a:pt x="48" y="89"/>
                </a:cubicBezTo>
                <a:lnTo>
                  <a:pt x="0" y="97"/>
                </a:lnTo>
                <a:lnTo>
                  <a:pt x="0" y="0"/>
                </a:lnTo>
                <a:close/>
              </a:path>
            </a:pathLst>
          </a:custGeom>
          <a:effectLst>
            <a:outerShdw blurRad="165100" dist="139700" dir="10800000" algn="r" rotWithShape="0">
              <a:prstClr val="black">
                <a:alpha val="25000"/>
              </a:prstClr>
            </a:outerShdw>
          </a:effectLst>
        </p:spPr>
      </p:pic>
      <p:sp>
        <p:nvSpPr>
          <p:cNvPr id="15" name="椭圆 14">
            <a:extLst>
              <a:ext uri="{FF2B5EF4-FFF2-40B4-BE49-F238E27FC236}">
                <a16:creationId xmlns:a16="http://schemas.microsoft.com/office/drawing/2014/main" id="{405DB11D-7136-3EE3-FFED-257AD1CFCDF7}"/>
              </a:ext>
            </a:extLst>
          </p:cNvPr>
          <p:cNvSpPr/>
          <p:nvPr userDrawn="1"/>
        </p:nvSpPr>
        <p:spPr>
          <a:xfrm>
            <a:off x="760095" y="421640"/>
            <a:ext cx="6035040" cy="6035040"/>
          </a:xfrm>
          <a:prstGeom prst="ellipse">
            <a:avLst/>
          </a:prstGeom>
          <a:noFill/>
          <a:ln w="12700" cmpd="sng">
            <a:gradFill>
              <a:gsLst>
                <a:gs pos="0">
                  <a:schemeClr val="accent4"/>
                </a:gs>
                <a:gs pos="100000">
                  <a:schemeClr val="accent3"/>
                </a:gs>
              </a:gsLst>
              <a:lin ang="5400000" scaled="1"/>
            </a:gradFill>
            <a:prstDash val="solid"/>
          </a:ln>
          <a:effectLst>
            <a:outerShdw blurRad="431800" sx="104000" sy="104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a typeface="思源宋体 CN Heavy" panose="02020900000000000000" pitchFamily="18"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版式">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DEA6E74B-1AF1-2675-106F-993ACBB2B0E8}"/>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FilmGrain grainSize="20"/>
                    </a14:imgEffect>
                  </a14:imgLayer>
                </a14:imgProps>
              </a:ext>
            </a:extLst>
          </a:blip>
          <a:stretch>
            <a:fillRect/>
          </a:stretch>
        </p:blipFill>
        <p:spPr>
          <a:xfrm>
            <a:off x="-1270" y="-37465"/>
            <a:ext cx="12193057" cy="6895174"/>
          </a:xfrm>
          <a:prstGeom prst="rect">
            <a:avLst/>
          </a:prstGeom>
        </p:spPr>
      </p:pic>
      <p:sp>
        <p:nvSpPr>
          <p:cNvPr id="7" name="文本框 25">
            <a:extLst>
              <a:ext uri="{FF2B5EF4-FFF2-40B4-BE49-F238E27FC236}">
                <a16:creationId xmlns:a16="http://schemas.microsoft.com/office/drawing/2014/main" id="{6DF7A97A-F4E5-6F5F-2E9A-C5E229A30F4D}"/>
              </a:ext>
            </a:extLst>
          </p:cNvPr>
          <p:cNvSpPr txBox="1"/>
          <p:nvPr userDrawn="1"/>
        </p:nvSpPr>
        <p:spPr>
          <a:xfrm>
            <a:off x="2004695" y="1028065"/>
            <a:ext cx="1329055" cy="1568450"/>
          </a:xfrm>
          <a:prstGeom prst="rect">
            <a:avLst/>
          </a:prstGeom>
          <a:noFill/>
          <a:effectLst>
            <a:outerShdw blurRad="152400" dist="88900" dir="8100000" algn="tr" rotWithShape="0">
              <a:prstClr val="black">
                <a:alpha val="21000"/>
              </a:prstClr>
            </a:outerShdw>
          </a:effectLst>
        </p:spPr>
        <p:txBody>
          <a:bodyPr wrap="square" rtlCol="0">
            <a:sp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目</a:t>
            </a:r>
          </a:p>
        </p:txBody>
      </p:sp>
      <p:sp>
        <p:nvSpPr>
          <p:cNvPr id="8" name="文本框 25">
            <a:extLst>
              <a:ext uri="{FF2B5EF4-FFF2-40B4-BE49-F238E27FC236}">
                <a16:creationId xmlns:a16="http://schemas.microsoft.com/office/drawing/2014/main" id="{85A6E478-9A80-BD4D-11CF-C4053BC2E4B2}"/>
              </a:ext>
            </a:extLst>
          </p:cNvPr>
          <p:cNvSpPr txBox="1"/>
          <p:nvPr userDrawn="1"/>
        </p:nvSpPr>
        <p:spPr>
          <a:xfrm>
            <a:off x="907415" y="1491615"/>
            <a:ext cx="1329055" cy="1568450"/>
          </a:xfrm>
          <a:prstGeom prst="rect">
            <a:avLst/>
          </a:prstGeom>
          <a:noFill/>
          <a:effectLst>
            <a:outerShdw blurRad="152400" dist="88900" dir="8100000" algn="tr" rotWithShape="0">
              <a:prstClr val="black">
                <a:alpha val="21000"/>
              </a:prstClr>
            </a:outerShdw>
          </a:effectLst>
        </p:spPr>
        <p:txBody>
          <a:bodyPr wrap="square" rtlCol="0">
            <a:sp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录</a:t>
            </a:r>
          </a:p>
        </p:txBody>
      </p:sp>
      <p:pic>
        <p:nvPicPr>
          <p:cNvPr id="2" name="图片 1" descr="千库网_黄色发光中秋月亮_元素编号12564634">
            <a:extLst>
              <a:ext uri="{FF2B5EF4-FFF2-40B4-BE49-F238E27FC236}">
                <a16:creationId xmlns:a16="http://schemas.microsoft.com/office/drawing/2014/main" id="{DEFA1A3B-C166-2A3C-66A4-3C4198F63DB6}"/>
              </a:ext>
            </a:extLst>
          </p:cNvPr>
          <p:cNvPicPr>
            <a:picLocks noChangeAspect="1"/>
          </p:cNvPicPr>
          <p:nvPr userDrawn="1"/>
        </p:nvPicPr>
        <p:blipFill>
          <a:blip r:embed="rId4"/>
          <a:stretch>
            <a:fillRect/>
          </a:stretch>
        </p:blipFill>
        <p:spPr>
          <a:xfrm flipH="1">
            <a:off x="-464820" y="-417830"/>
            <a:ext cx="5083810" cy="4895850"/>
          </a:xfrm>
          <a:prstGeom prst="rect">
            <a:avLst/>
          </a:prstGeom>
        </p:spPr>
      </p:pic>
      <p:sp>
        <p:nvSpPr>
          <p:cNvPr id="3" name="椭圆 2">
            <a:extLst>
              <a:ext uri="{FF2B5EF4-FFF2-40B4-BE49-F238E27FC236}">
                <a16:creationId xmlns:a16="http://schemas.microsoft.com/office/drawing/2014/main" id="{2946B211-6C8F-9607-1A6D-201A07B31A76}"/>
              </a:ext>
            </a:extLst>
          </p:cNvPr>
          <p:cNvSpPr/>
          <p:nvPr userDrawn="1"/>
        </p:nvSpPr>
        <p:spPr>
          <a:xfrm>
            <a:off x="434975" y="436880"/>
            <a:ext cx="2959100" cy="2959100"/>
          </a:xfrm>
          <a:prstGeom prst="ellipse">
            <a:avLst/>
          </a:prstGeom>
          <a:blipFill rotWithShape="1">
            <a:blip r:embed="rId5"/>
            <a:stretch>
              <a:fillRect/>
            </a:stretch>
          </a:blipFill>
          <a:ln w="25400" cmpd="sng">
            <a:gradFill>
              <a:gsLst>
                <a:gs pos="0">
                  <a:schemeClr val="accent4"/>
                </a:gs>
                <a:gs pos="100000">
                  <a:schemeClr val="accent3"/>
                </a:gs>
              </a:gsLst>
              <a:lin ang="5400000" scaled="1"/>
            </a:gradFill>
            <a:prstDash val="solid"/>
          </a:ln>
          <a:effectLst>
            <a:outerShdw blurRad="431800" sx="104000" sy="104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latin typeface="思源宋体 CN Heavy" panose="02020900000000000000" pitchFamily="18" charset="-122"/>
              <a:ea typeface="思源宋体 CN Heavy" panose="02020900000000000000" pitchFamily="18" charset="-122"/>
            </a:endParaRPr>
          </a:p>
        </p:txBody>
      </p:sp>
      <p:pic>
        <p:nvPicPr>
          <p:cNvPr id="4" name="图片 3" descr="千库网_国潮复古中国风牡丹花_元素编号12902719">
            <a:extLst>
              <a:ext uri="{FF2B5EF4-FFF2-40B4-BE49-F238E27FC236}">
                <a16:creationId xmlns:a16="http://schemas.microsoft.com/office/drawing/2014/main" id="{A233710A-B950-9406-1592-E8C6A0C97C21}"/>
              </a:ext>
            </a:extLst>
          </p:cNvPr>
          <p:cNvPicPr>
            <a:picLocks noChangeAspect="1"/>
          </p:cNvPicPr>
          <p:nvPr userDrawn="1"/>
        </p:nvPicPr>
        <p:blipFill>
          <a:blip r:embed="rId6"/>
          <a:srcRect l="10610" t="15915" r="16446" b="21693"/>
          <a:stretch>
            <a:fillRect/>
          </a:stretch>
        </p:blipFill>
        <p:spPr>
          <a:xfrm rot="11700000" flipH="1">
            <a:off x="245110" y="274955"/>
            <a:ext cx="2065020" cy="1767205"/>
          </a:xfrm>
          <a:custGeom>
            <a:avLst/>
            <a:gdLst/>
            <a:ahLst/>
            <a:cxnLst>
              <a:cxn ang="3">
                <a:pos x="hc" y="t"/>
              </a:cxn>
              <a:cxn ang="cd2">
                <a:pos x="l" y="vc"/>
              </a:cxn>
              <a:cxn ang="cd4">
                <a:pos x="hc" y="b"/>
              </a:cxn>
              <a:cxn ang="0">
                <a:pos x="r" y="vc"/>
              </a:cxn>
            </a:cxnLst>
            <a:rect l="l" t="t" r="r" b="b"/>
            <a:pathLst>
              <a:path w="6818" h="5832">
                <a:moveTo>
                  <a:pt x="1129" y="0"/>
                </a:moveTo>
                <a:lnTo>
                  <a:pt x="6818" y="0"/>
                </a:lnTo>
                <a:lnTo>
                  <a:pt x="6818" y="5765"/>
                </a:lnTo>
                <a:lnTo>
                  <a:pt x="6783" y="5771"/>
                </a:lnTo>
                <a:cubicBezTo>
                  <a:pt x="6535" y="5811"/>
                  <a:pt x="6280" y="5832"/>
                  <a:pt x="6021" y="5832"/>
                </a:cubicBezTo>
                <a:cubicBezTo>
                  <a:pt x="3397" y="5832"/>
                  <a:pt x="1269" y="3704"/>
                  <a:pt x="1269" y="1080"/>
                </a:cubicBezTo>
                <a:cubicBezTo>
                  <a:pt x="1269" y="711"/>
                  <a:pt x="1311" y="352"/>
                  <a:pt x="1391" y="7"/>
                </a:cubicBezTo>
                <a:lnTo>
                  <a:pt x="1391" y="5"/>
                </a:lnTo>
                <a:lnTo>
                  <a:pt x="1383" y="5"/>
                </a:lnTo>
                <a:cubicBezTo>
                  <a:pt x="1299" y="2"/>
                  <a:pt x="1214" y="0"/>
                  <a:pt x="1129" y="0"/>
                </a:cubicBezTo>
                <a:close/>
                <a:moveTo>
                  <a:pt x="0" y="0"/>
                </a:moveTo>
                <a:lnTo>
                  <a:pt x="1129" y="0"/>
                </a:lnTo>
                <a:cubicBezTo>
                  <a:pt x="761" y="0"/>
                  <a:pt x="400" y="30"/>
                  <a:pt x="48" y="89"/>
                </a:cubicBezTo>
                <a:lnTo>
                  <a:pt x="0" y="97"/>
                </a:lnTo>
                <a:lnTo>
                  <a:pt x="0" y="0"/>
                </a:lnTo>
                <a:close/>
              </a:path>
            </a:pathLst>
          </a:custGeom>
          <a:effectLst>
            <a:outerShdw blurRad="165100" dist="139700" dir="10800000" algn="r" rotWithShape="0">
              <a:prstClr val="black">
                <a:alpha val="25000"/>
              </a:prstClr>
            </a:outerShdw>
          </a:effectLst>
        </p:spPr>
      </p:pic>
      <p:pic>
        <p:nvPicPr>
          <p:cNvPr id="5" name="图片 4" descr="C:/Users/Administrator/AppData/Local/Temp/picturecompress_20210715201533/output_1.pngoutput_1">
            <a:extLst>
              <a:ext uri="{FF2B5EF4-FFF2-40B4-BE49-F238E27FC236}">
                <a16:creationId xmlns:a16="http://schemas.microsoft.com/office/drawing/2014/main" id="{E9ECD5D1-45BD-4FF3-4E19-E0051BC3513C}"/>
              </a:ext>
            </a:extLst>
          </p:cNvPr>
          <p:cNvPicPr>
            <a:picLocks noChangeAspect="1"/>
          </p:cNvPicPr>
          <p:nvPr userDrawn="1"/>
        </p:nvPicPr>
        <p:blipFill>
          <a:blip r:embed="rId7"/>
          <a:stretch>
            <a:fillRect/>
          </a:stretch>
        </p:blipFill>
        <p:spPr>
          <a:xfrm>
            <a:off x="8869045" y="1057275"/>
            <a:ext cx="5864860" cy="5864860"/>
          </a:xfrm>
          <a:prstGeom prst="rect">
            <a:avLst/>
          </a:prstGeom>
          <a:effectLst>
            <a:outerShdw blurRad="101600" dist="63500" sx="102000" sy="102000" algn="ctr" rotWithShape="0">
              <a:prstClr val="black">
                <a:alpha val="25000"/>
              </a:prstClr>
            </a:outerShdw>
          </a:effectLst>
        </p:spPr>
      </p:pic>
      <p:pic>
        <p:nvPicPr>
          <p:cNvPr id="9" name="图片 8" descr="千库网_立体金边国潮祥云_元素编号12806666">
            <a:extLst>
              <a:ext uri="{FF2B5EF4-FFF2-40B4-BE49-F238E27FC236}">
                <a16:creationId xmlns:a16="http://schemas.microsoft.com/office/drawing/2014/main" id="{E1EB7182-D5B0-3A4E-F91D-2F3042119EBC}"/>
              </a:ext>
            </a:extLst>
          </p:cNvPr>
          <p:cNvPicPr>
            <a:picLocks noChangeAspect="1"/>
          </p:cNvPicPr>
          <p:nvPr userDrawn="1"/>
        </p:nvPicPr>
        <p:blipFill>
          <a:blip r:embed="rId8"/>
          <a:stretch>
            <a:fillRect/>
          </a:stretch>
        </p:blipFill>
        <p:spPr>
          <a:xfrm>
            <a:off x="61595" y="1880235"/>
            <a:ext cx="2537460" cy="2537460"/>
          </a:xfrm>
          <a:prstGeom prst="rect">
            <a:avLst/>
          </a:prstGeom>
        </p:spPr>
      </p:pic>
      <p:pic>
        <p:nvPicPr>
          <p:cNvPr id="10" name="图片 9" descr="C:/Users/Administrator/AppData/Local/Temp/picturecompress_20210716160634/output_1.pngoutput_1">
            <a:extLst>
              <a:ext uri="{FF2B5EF4-FFF2-40B4-BE49-F238E27FC236}">
                <a16:creationId xmlns:a16="http://schemas.microsoft.com/office/drawing/2014/main" id="{7BFC04BC-6BE4-73FC-DAE0-0C7590C3D41C}"/>
              </a:ext>
            </a:extLst>
          </p:cNvPr>
          <p:cNvPicPr>
            <a:picLocks noChangeAspect="1"/>
          </p:cNvPicPr>
          <p:nvPr userDrawn="1"/>
        </p:nvPicPr>
        <p:blipFill>
          <a:blip r:embed="rId9"/>
          <a:stretch>
            <a:fillRect/>
          </a:stretch>
        </p:blipFill>
        <p:spPr>
          <a:xfrm flipH="1">
            <a:off x="-1270" y="3669030"/>
            <a:ext cx="5960745" cy="3129915"/>
          </a:xfrm>
          <a:prstGeom prst="rect">
            <a:avLst/>
          </a:prstGeom>
          <a:effectLst>
            <a:outerShdw blurRad="127000" dist="127000" sx="102000" sy="102000" algn="ctr" rotWithShape="0">
              <a:prstClr val="black">
                <a:alpha val="25000"/>
              </a:prstClr>
            </a:outerShdw>
          </a:effectLst>
        </p:spPr>
      </p:pic>
      <p:pic>
        <p:nvPicPr>
          <p:cNvPr id="11" name="图片 10" descr="千库网_国潮复古中国风牡丹花_元素编号12902719">
            <a:extLst>
              <a:ext uri="{FF2B5EF4-FFF2-40B4-BE49-F238E27FC236}">
                <a16:creationId xmlns:a16="http://schemas.microsoft.com/office/drawing/2014/main" id="{56C0F51B-968A-98D0-453E-7C64B414944F}"/>
              </a:ext>
            </a:extLst>
          </p:cNvPr>
          <p:cNvPicPr>
            <a:picLocks noChangeAspect="1"/>
          </p:cNvPicPr>
          <p:nvPr userDrawn="1"/>
        </p:nvPicPr>
        <p:blipFill>
          <a:blip r:embed="rId6"/>
          <a:stretch>
            <a:fillRect/>
          </a:stretch>
        </p:blipFill>
        <p:spPr>
          <a:xfrm rot="21120000">
            <a:off x="2458720" y="4342765"/>
            <a:ext cx="3023235" cy="3023235"/>
          </a:xfrm>
          <a:prstGeom prst="rect">
            <a:avLst/>
          </a:prstGeom>
          <a:effectLst>
            <a:outerShdw blurRad="127000" dist="127000" sx="102000" sy="102000" algn="ctr" rotWithShape="0">
              <a:prstClr val="black">
                <a:alpha val="25000"/>
              </a:prstClr>
            </a:outerShdw>
          </a:effectLst>
        </p:spPr>
      </p:pic>
    </p:spTree>
    <p:extLst>
      <p:ext uri="{BB962C8B-B14F-4D97-AF65-F5344CB8AC3E}">
        <p14:creationId xmlns:p14="http://schemas.microsoft.com/office/powerpoint/2010/main" val="425646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48D439-F43A-24DA-76D7-FF7D265060A3}"/>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FilmGrain grainSize="20"/>
                    </a14:imgEffect>
                  </a14:imgLayer>
                </a14:imgProps>
              </a:ext>
            </a:extLst>
          </a:blip>
          <a:stretch>
            <a:fillRect/>
          </a:stretch>
        </p:blipFill>
        <p:spPr>
          <a:xfrm>
            <a:off x="-1270" y="-37465"/>
            <a:ext cx="12193057" cy="6895174"/>
          </a:xfrm>
          <a:prstGeom prst="rect">
            <a:avLst/>
          </a:prstGeom>
        </p:spPr>
      </p:pic>
      <p:sp>
        <p:nvSpPr>
          <p:cNvPr id="8" name="任意多边形 118">
            <a:extLst>
              <a:ext uri="{FF2B5EF4-FFF2-40B4-BE49-F238E27FC236}">
                <a16:creationId xmlns:a16="http://schemas.microsoft.com/office/drawing/2014/main" id="{7B26D3BC-6B31-DB22-CA61-CFD03A7EADE3}"/>
              </a:ext>
            </a:extLst>
          </p:cNvPr>
          <p:cNvSpPr/>
          <p:nvPr/>
        </p:nvSpPr>
        <p:spPr>
          <a:xfrm>
            <a:off x="739669" y="941834"/>
            <a:ext cx="10712663" cy="4974332"/>
          </a:xfrm>
          <a:custGeom>
            <a:avLst/>
            <a:gdLst>
              <a:gd name="connsiteX0" fmla="*/ 620167 w 10712663"/>
              <a:gd name="connsiteY0" fmla="*/ 0 h 4974332"/>
              <a:gd name="connsiteX1" fmla="*/ 10092495 w 10712663"/>
              <a:gd name="connsiteY1" fmla="*/ 0 h 4974332"/>
              <a:gd name="connsiteX2" fmla="*/ 10382349 w 10712663"/>
              <a:gd name="connsiteY2" fmla="*/ 289854 h 4974332"/>
              <a:gd name="connsiteX3" fmla="*/ 10382349 w 10712663"/>
              <a:gd name="connsiteY3" fmla="*/ 324259 h 4974332"/>
              <a:gd name="connsiteX4" fmla="*/ 10460598 w 10712663"/>
              <a:gd name="connsiteY4" fmla="*/ 324259 h 4974332"/>
              <a:gd name="connsiteX5" fmla="*/ 10712663 w 10712663"/>
              <a:gd name="connsiteY5" fmla="*/ 576324 h 4974332"/>
              <a:gd name="connsiteX6" fmla="*/ 10712663 w 10712663"/>
              <a:gd name="connsiteY6" fmla="*/ 4398009 h 4974332"/>
              <a:gd name="connsiteX7" fmla="*/ 10460598 w 10712663"/>
              <a:gd name="connsiteY7" fmla="*/ 4650074 h 4974332"/>
              <a:gd name="connsiteX8" fmla="*/ 10382349 w 10712663"/>
              <a:gd name="connsiteY8" fmla="*/ 4650074 h 4974332"/>
              <a:gd name="connsiteX9" fmla="*/ 10382349 w 10712663"/>
              <a:gd name="connsiteY9" fmla="*/ 4684478 h 4974332"/>
              <a:gd name="connsiteX10" fmla="*/ 10092495 w 10712663"/>
              <a:gd name="connsiteY10" fmla="*/ 4974332 h 4974332"/>
              <a:gd name="connsiteX11" fmla="*/ 620167 w 10712663"/>
              <a:gd name="connsiteY11" fmla="*/ 4974332 h 4974332"/>
              <a:gd name="connsiteX12" fmla="*/ 330313 w 10712663"/>
              <a:gd name="connsiteY12" fmla="*/ 4684478 h 4974332"/>
              <a:gd name="connsiteX13" fmla="*/ 330313 w 10712663"/>
              <a:gd name="connsiteY13" fmla="*/ 4650074 h 4974332"/>
              <a:gd name="connsiteX14" fmla="*/ 252065 w 10712663"/>
              <a:gd name="connsiteY14" fmla="*/ 4650074 h 4974332"/>
              <a:gd name="connsiteX15" fmla="*/ 0 w 10712663"/>
              <a:gd name="connsiteY15" fmla="*/ 4398009 h 4974332"/>
              <a:gd name="connsiteX16" fmla="*/ 0 w 10712663"/>
              <a:gd name="connsiteY16" fmla="*/ 576324 h 4974332"/>
              <a:gd name="connsiteX17" fmla="*/ 252065 w 10712663"/>
              <a:gd name="connsiteY17" fmla="*/ 324259 h 4974332"/>
              <a:gd name="connsiteX18" fmla="*/ 330313 w 10712663"/>
              <a:gd name="connsiteY18" fmla="*/ 324259 h 4974332"/>
              <a:gd name="connsiteX19" fmla="*/ 330313 w 10712663"/>
              <a:gd name="connsiteY19" fmla="*/ 289854 h 4974332"/>
              <a:gd name="connsiteX20" fmla="*/ 620167 w 10712663"/>
              <a:gd name="connsiteY20" fmla="*/ 0 h 49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12663" h="4974332">
                <a:moveTo>
                  <a:pt x="620167" y="0"/>
                </a:moveTo>
                <a:lnTo>
                  <a:pt x="10092495" y="0"/>
                </a:lnTo>
                <a:cubicBezTo>
                  <a:pt x="10252577" y="0"/>
                  <a:pt x="10382349" y="129772"/>
                  <a:pt x="10382349" y="289854"/>
                </a:cubicBezTo>
                <a:lnTo>
                  <a:pt x="10382349" y="324259"/>
                </a:lnTo>
                <a:lnTo>
                  <a:pt x="10460598" y="324259"/>
                </a:lnTo>
                <a:cubicBezTo>
                  <a:pt x="10599810" y="324259"/>
                  <a:pt x="10712663" y="437112"/>
                  <a:pt x="10712663" y="576324"/>
                </a:cubicBezTo>
                <a:lnTo>
                  <a:pt x="10712663" y="4398009"/>
                </a:lnTo>
                <a:cubicBezTo>
                  <a:pt x="10712663" y="4537221"/>
                  <a:pt x="10599810" y="4650074"/>
                  <a:pt x="10460598" y="4650074"/>
                </a:cubicBezTo>
                <a:lnTo>
                  <a:pt x="10382349" y="4650074"/>
                </a:lnTo>
                <a:lnTo>
                  <a:pt x="10382349" y="4684478"/>
                </a:lnTo>
                <a:cubicBezTo>
                  <a:pt x="10382349" y="4844560"/>
                  <a:pt x="10252577" y="4974332"/>
                  <a:pt x="10092495" y="4974332"/>
                </a:cubicBezTo>
                <a:lnTo>
                  <a:pt x="620167" y="4974332"/>
                </a:lnTo>
                <a:cubicBezTo>
                  <a:pt x="460085" y="4974332"/>
                  <a:pt x="330313" y="4844560"/>
                  <a:pt x="330313" y="4684478"/>
                </a:cubicBezTo>
                <a:lnTo>
                  <a:pt x="330313" y="4650074"/>
                </a:lnTo>
                <a:lnTo>
                  <a:pt x="252065" y="4650074"/>
                </a:lnTo>
                <a:cubicBezTo>
                  <a:pt x="112853" y="4650074"/>
                  <a:pt x="0" y="4537221"/>
                  <a:pt x="0" y="4398009"/>
                </a:cubicBezTo>
                <a:lnTo>
                  <a:pt x="0" y="576324"/>
                </a:lnTo>
                <a:cubicBezTo>
                  <a:pt x="0" y="437112"/>
                  <a:pt x="112853" y="324259"/>
                  <a:pt x="252065" y="324259"/>
                </a:cubicBezTo>
                <a:lnTo>
                  <a:pt x="330313" y="324259"/>
                </a:lnTo>
                <a:lnTo>
                  <a:pt x="330313" y="289854"/>
                </a:lnTo>
                <a:cubicBezTo>
                  <a:pt x="330313" y="129772"/>
                  <a:pt x="460085" y="0"/>
                  <a:pt x="620167" y="0"/>
                </a:cubicBezTo>
                <a:close/>
              </a:path>
            </a:pathLst>
          </a:custGeom>
          <a:gradFill>
            <a:gsLst>
              <a:gs pos="0">
                <a:schemeClr val="accent2">
                  <a:alpha val="20000"/>
                </a:schemeClr>
              </a:gs>
              <a:gs pos="100000">
                <a:schemeClr val="accent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outerShdw blurRad="139700" dist="101600" dir="5400000" algn="t" rotWithShape="0">
                  <a:prstClr val="black">
                    <a:alpha val="40000"/>
                  </a:prstClr>
                </a:outerShdw>
              </a:effectLst>
              <a:uLnTx/>
              <a:uFillTx/>
              <a:latin typeface="思源宋体 CN Heavy" panose="02020900000000000000" pitchFamily="18" charset="-122"/>
              <a:ea typeface="思源宋体 CN Heavy" panose="02020900000000000000" pitchFamily="18" charset="-122"/>
              <a:cs typeface="+mn-cs"/>
            </a:endParaRPr>
          </a:p>
        </p:txBody>
      </p:sp>
      <p:sp>
        <p:nvSpPr>
          <p:cNvPr id="9" name="任意多边形 119">
            <a:extLst>
              <a:ext uri="{FF2B5EF4-FFF2-40B4-BE49-F238E27FC236}">
                <a16:creationId xmlns:a16="http://schemas.microsoft.com/office/drawing/2014/main" id="{C5A35D64-6851-D979-B910-1BD8433B18B2}"/>
              </a:ext>
            </a:extLst>
          </p:cNvPr>
          <p:cNvSpPr/>
          <p:nvPr/>
        </p:nvSpPr>
        <p:spPr>
          <a:xfrm>
            <a:off x="739669" y="941834"/>
            <a:ext cx="10712663" cy="4974332"/>
          </a:xfrm>
          <a:custGeom>
            <a:avLst/>
            <a:gdLst>
              <a:gd name="connsiteX0" fmla="*/ 620167 w 10712663"/>
              <a:gd name="connsiteY0" fmla="*/ 0 h 4974332"/>
              <a:gd name="connsiteX1" fmla="*/ 10092495 w 10712663"/>
              <a:gd name="connsiteY1" fmla="*/ 0 h 4974332"/>
              <a:gd name="connsiteX2" fmla="*/ 10382349 w 10712663"/>
              <a:gd name="connsiteY2" fmla="*/ 289854 h 4974332"/>
              <a:gd name="connsiteX3" fmla="*/ 10382349 w 10712663"/>
              <a:gd name="connsiteY3" fmla="*/ 324259 h 4974332"/>
              <a:gd name="connsiteX4" fmla="*/ 10460598 w 10712663"/>
              <a:gd name="connsiteY4" fmla="*/ 324259 h 4974332"/>
              <a:gd name="connsiteX5" fmla="*/ 10712663 w 10712663"/>
              <a:gd name="connsiteY5" fmla="*/ 576324 h 4974332"/>
              <a:gd name="connsiteX6" fmla="*/ 10712663 w 10712663"/>
              <a:gd name="connsiteY6" fmla="*/ 4398009 h 4974332"/>
              <a:gd name="connsiteX7" fmla="*/ 10460598 w 10712663"/>
              <a:gd name="connsiteY7" fmla="*/ 4650074 h 4974332"/>
              <a:gd name="connsiteX8" fmla="*/ 10382349 w 10712663"/>
              <a:gd name="connsiteY8" fmla="*/ 4650074 h 4974332"/>
              <a:gd name="connsiteX9" fmla="*/ 10382349 w 10712663"/>
              <a:gd name="connsiteY9" fmla="*/ 4684478 h 4974332"/>
              <a:gd name="connsiteX10" fmla="*/ 10092495 w 10712663"/>
              <a:gd name="connsiteY10" fmla="*/ 4974332 h 4974332"/>
              <a:gd name="connsiteX11" fmla="*/ 620167 w 10712663"/>
              <a:gd name="connsiteY11" fmla="*/ 4974332 h 4974332"/>
              <a:gd name="connsiteX12" fmla="*/ 330313 w 10712663"/>
              <a:gd name="connsiteY12" fmla="*/ 4684478 h 4974332"/>
              <a:gd name="connsiteX13" fmla="*/ 330313 w 10712663"/>
              <a:gd name="connsiteY13" fmla="*/ 4650074 h 4974332"/>
              <a:gd name="connsiteX14" fmla="*/ 252065 w 10712663"/>
              <a:gd name="connsiteY14" fmla="*/ 4650074 h 4974332"/>
              <a:gd name="connsiteX15" fmla="*/ 0 w 10712663"/>
              <a:gd name="connsiteY15" fmla="*/ 4398009 h 4974332"/>
              <a:gd name="connsiteX16" fmla="*/ 0 w 10712663"/>
              <a:gd name="connsiteY16" fmla="*/ 576324 h 4974332"/>
              <a:gd name="connsiteX17" fmla="*/ 252065 w 10712663"/>
              <a:gd name="connsiteY17" fmla="*/ 324259 h 4974332"/>
              <a:gd name="connsiteX18" fmla="*/ 330313 w 10712663"/>
              <a:gd name="connsiteY18" fmla="*/ 324259 h 4974332"/>
              <a:gd name="connsiteX19" fmla="*/ 330313 w 10712663"/>
              <a:gd name="connsiteY19" fmla="*/ 289854 h 4974332"/>
              <a:gd name="connsiteX20" fmla="*/ 620167 w 10712663"/>
              <a:gd name="connsiteY20" fmla="*/ 0 h 497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12663" h="4974332">
                <a:moveTo>
                  <a:pt x="620167" y="0"/>
                </a:moveTo>
                <a:lnTo>
                  <a:pt x="10092495" y="0"/>
                </a:lnTo>
                <a:cubicBezTo>
                  <a:pt x="10252577" y="0"/>
                  <a:pt x="10382349" y="129772"/>
                  <a:pt x="10382349" y="289854"/>
                </a:cubicBezTo>
                <a:lnTo>
                  <a:pt x="10382349" y="324259"/>
                </a:lnTo>
                <a:lnTo>
                  <a:pt x="10460598" y="324259"/>
                </a:lnTo>
                <a:cubicBezTo>
                  <a:pt x="10599810" y="324259"/>
                  <a:pt x="10712663" y="437112"/>
                  <a:pt x="10712663" y="576324"/>
                </a:cubicBezTo>
                <a:lnTo>
                  <a:pt x="10712663" y="4398009"/>
                </a:lnTo>
                <a:cubicBezTo>
                  <a:pt x="10712663" y="4537221"/>
                  <a:pt x="10599810" y="4650074"/>
                  <a:pt x="10460598" y="4650074"/>
                </a:cubicBezTo>
                <a:lnTo>
                  <a:pt x="10382349" y="4650074"/>
                </a:lnTo>
                <a:lnTo>
                  <a:pt x="10382349" y="4684478"/>
                </a:lnTo>
                <a:cubicBezTo>
                  <a:pt x="10382349" y="4844560"/>
                  <a:pt x="10252577" y="4974332"/>
                  <a:pt x="10092495" y="4974332"/>
                </a:cubicBezTo>
                <a:lnTo>
                  <a:pt x="620167" y="4974332"/>
                </a:lnTo>
                <a:cubicBezTo>
                  <a:pt x="460085" y="4974332"/>
                  <a:pt x="330313" y="4844560"/>
                  <a:pt x="330313" y="4684478"/>
                </a:cubicBezTo>
                <a:lnTo>
                  <a:pt x="330313" y="4650074"/>
                </a:lnTo>
                <a:lnTo>
                  <a:pt x="252065" y="4650074"/>
                </a:lnTo>
                <a:cubicBezTo>
                  <a:pt x="112853" y="4650074"/>
                  <a:pt x="0" y="4537221"/>
                  <a:pt x="0" y="4398009"/>
                </a:cubicBezTo>
                <a:lnTo>
                  <a:pt x="0" y="576324"/>
                </a:lnTo>
                <a:cubicBezTo>
                  <a:pt x="0" y="437112"/>
                  <a:pt x="112853" y="324259"/>
                  <a:pt x="252065" y="324259"/>
                </a:cubicBezTo>
                <a:lnTo>
                  <a:pt x="330313" y="324259"/>
                </a:lnTo>
                <a:lnTo>
                  <a:pt x="330313" y="289854"/>
                </a:lnTo>
                <a:cubicBezTo>
                  <a:pt x="330313" y="129772"/>
                  <a:pt x="460085" y="0"/>
                  <a:pt x="620167" y="0"/>
                </a:cubicBezTo>
                <a:close/>
              </a:path>
            </a:pathLst>
          </a:custGeom>
          <a:gradFill>
            <a:gsLst>
              <a:gs pos="0">
                <a:schemeClr val="accent2">
                  <a:alpha val="20000"/>
                </a:schemeClr>
              </a:gs>
              <a:gs pos="100000">
                <a:schemeClr val="accent1">
                  <a:alpha val="70000"/>
                </a:schemeClr>
              </a:gs>
            </a:gsLst>
            <a:lin ang="5400000" scaled="0"/>
          </a:gradFill>
          <a:ln w="28575">
            <a:gradFill flip="none" rotWithShape="1">
              <a:gsLst>
                <a:gs pos="0">
                  <a:schemeClr val="accent4"/>
                </a:gs>
                <a:gs pos="100000">
                  <a:schemeClr val="accent3"/>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outerShdw blurRad="139700" dist="101600" dir="5400000" algn="t" rotWithShape="0">
                  <a:prstClr val="black">
                    <a:alpha val="40000"/>
                  </a:prstClr>
                </a:outerShdw>
              </a:effectLst>
              <a:uLnTx/>
              <a:uFillTx/>
              <a:latin typeface="思源宋体 CN Heavy" panose="02020900000000000000" pitchFamily="18" charset="-122"/>
              <a:ea typeface="思源宋体 CN Heavy" panose="02020900000000000000" pitchFamily="18" charset="-122"/>
              <a:cs typeface="+mn-cs"/>
            </a:endParaRPr>
          </a:p>
        </p:txBody>
      </p:sp>
      <p:pic>
        <p:nvPicPr>
          <p:cNvPr id="11" name="图片 10" descr="C:/Users/Administrator/AppData/Local/Temp/picturecompress_20210715204206/output_1.pngoutput_1">
            <a:extLst>
              <a:ext uri="{FF2B5EF4-FFF2-40B4-BE49-F238E27FC236}">
                <a16:creationId xmlns:a16="http://schemas.microsoft.com/office/drawing/2014/main" id="{DAB4D417-176B-6D57-C760-FE76B5D5C126}"/>
              </a:ext>
            </a:extLst>
          </p:cNvPr>
          <p:cNvPicPr>
            <a:picLocks noChangeAspect="1"/>
          </p:cNvPicPr>
          <p:nvPr/>
        </p:nvPicPr>
        <p:blipFill>
          <a:blip r:embed="rId4"/>
          <a:stretch>
            <a:fillRect/>
          </a:stretch>
        </p:blipFill>
        <p:spPr>
          <a:xfrm>
            <a:off x="903605" y="1254760"/>
            <a:ext cx="3850640" cy="3850640"/>
          </a:xfrm>
          <a:prstGeom prst="rect">
            <a:avLst/>
          </a:prstGeom>
        </p:spPr>
      </p:pic>
      <p:sp>
        <p:nvSpPr>
          <p:cNvPr id="12" name="椭圆 11">
            <a:extLst>
              <a:ext uri="{FF2B5EF4-FFF2-40B4-BE49-F238E27FC236}">
                <a16:creationId xmlns:a16="http://schemas.microsoft.com/office/drawing/2014/main" id="{0A4C78AA-51CF-6669-8B43-98D1C2C6B752}"/>
              </a:ext>
            </a:extLst>
          </p:cNvPr>
          <p:cNvSpPr/>
          <p:nvPr/>
        </p:nvSpPr>
        <p:spPr>
          <a:xfrm>
            <a:off x="1318895" y="1836420"/>
            <a:ext cx="2959100" cy="2959100"/>
          </a:xfrm>
          <a:prstGeom prst="ellipse">
            <a:avLst/>
          </a:prstGeom>
          <a:blipFill rotWithShape="1">
            <a:blip r:embed="rId5"/>
            <a:stretch>
              <a:fillRect/>
            </a:stretch>
          </a:blipFill>
          <a:ln w="25400" cmpd="sng">
            <a:gradFill>
              <a:gsLst>
                <a:gs pos="0">
                  <a:schemeClr val="accent4"/>
                </a:gs>
                <a:gs pos="100000">
                  <a:schemeClr val="accent3"/>
                </a:gs>
              </a:gsLst>
              <a:lin ang="5400000" scaled="1"/>
            </a:gradFill>
            <a:prstDash val="solid"/>
          </a:ln>
          <a:effectLst>
            <a:outerShdw blurRad="431800" sx="104000" sy="104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noProof="0" dirty="0">
              <a:latin typeface="思源宋体 CN Heavy" panose="02020900000000000000" pitchFamily="18" charset="-122"/>
              <a:ea typeface="思源宋体 CN Heavy" panose="02020900000000000000" pitchFamily="18" charset="-122"/>
            </a:endParaRPr>
          </a:p>
        </p:txBody>
      </p:sp>
      <p:pic>
        <p:nvPicPr>
          <p:cNvPr id="21" name="图片 20" descr="千库网_立体金边国潮祥云_元素编号12806666">
            <a:extLst>
              <a:ext uri="{FF2B5EF4-FFF2-40B4-BE49-F238E27FC236}">
                <a16:creationId xmlns:a16="http://schemas.microsoft.com/office/drawing/2014/main" id="{1E2C4399-A004-6B4B-A35C-39A516C6C509}"/>
              </a:ext>
            </a:extLst>
          </p:cNvPr>
          <p:cNvPicPr>
            <a:picLocks noChangeAspect="1"/>
          </p:cNvPicPr>
          <p:nvPr userDrawn="1"/>
        </p:nvPicPr>
        <p:blipFill>
          <a:blip r:embed="rId6"/>
          <a:stretch>
            <a:fillRect/>
          </a:stretch>
        </p:blipFill>
        <p:spPr>
          <a:xfrm>
            <a:off x="3257550" y="2743835"/>
            <a:ext cx="2944495" cy="2944495"/>
          </a:xfrm>
          <a:prstGeom prst="rect">
            <a:avLst/>
          </a:prstGeom>
          <a:effectLst>
            <a:outerShdw blurRad="165100" dist="76200" dir="10800000" sx="101000" sy="101000" algn="r" rotWithShape="0">
              <a:prstClr val="black">
                <a:alpha val="25000"/>
              </a:prstClr>
            </a:outerShdw>
          </a:effectLst>
        </p:spPr>
      </p:pic>
      <p:pic>
        <p:nvPicPr>
          <p:cNvPr id="22" name="图片 21" descr="千库网_富贵红色金边立体花朵_元素编号12810887">
            <a:extLst>
              <a:ext uri="{FF2B5EF4-FFF2-40B4-BE49-F238E27FC236}">
                <a16:creationId xmlns:a16="http://schemas.microsoft.com/office/drawing/2014/main" id="{E6B5E312-27F9-5F59-6E0A-D74AD6AC45BA}"/>
              </a:ext>
            </a:extLst>
          </p:cNvPr>
          <p:cNvPicPr>
            <a:picLocks noChangeAspect="1"/>
          </p:cNvPicPr>
          <p:nvPr userDrawn="1"/>
        </p:nvPicPr>
        <p:blipFill>
          <a:blip r:embed="rId7"/>
          <a:stretch>
            <a:fillRect/>
          </a:stretch>
        </p:blipFill>
        <p:spPr>
          <a:xfrm>
            <a:off x="-30858" y="145259"/>
            <a:ext cx="2565400" cy="2480945"/>
          </a:xfrm>
          <a:prstGeom prst="rect">
            <a:avLst/>
          </a:prstGeom>
          <a:effectLst>
            <a:outerShdw blurRad="127000" dist="127000" dir="2700000" algn="tl" rotWithShape="0">
              <a:prstClr val="black">
                <a:alpha val="40000"/>
              </a:prstClr>
            </a:outerShdw>
          </a:effectLst>
        </p:spPr>
      </p:pic>
      <p:pic>
        <p:nvPicPr>
          <p:cNvPr id="23" name="图片 22" descr="C:/Users/Administrator/AppData/Local/Temp/picturecompress_20210716160634/output_1.pngoutput_1">
            <a:extLst>
              <a:ext uri="{FF2B5EF4-FFF2-40B4-BE49-F238E27FC236}">
                <a16:creationId xmlns:a16="http://schemas.microsoft.com/office/drawing/2014/main" id="{E6B1A080-3A94-3D09-745C-04D7A4B1B539}"/>
              </a:ext>
            </a:extLst>
          </p:cNvPr>
          <p:cNvPicPr>
            <a:picLocks noChangeAspect="1"/>
          </p:cNvPicPr>
          <p:nvPr userDrawn="1"/>
        </p:nvPicPr>
        <p:blipFill>
          <a:blip r:embed="rId8"/>
          <a:stretch>
            <a:fillRect/>
          </a:stretch>
        </p:blipFill>
        <p:spPr>
          <a:xfrm>
            <a:off x="6246282" y="3743416"/>
            <a:ext cx="5960745" cy="3129915"/>
          </a:xfrm>
          <a:prstGeom prst="rect">
            <a:avLst/>
          </a:prstGeom>
          <a:effectLst>
            <a:outerShdw blurRad="127000" dist="127000" sx="102000" sy="102000" algn="ctr" rotWithShape="0">
              <a:prstClr val="black">
                <a:alpha val="25000"/>
              </a:prstClr>
            </a:outerShdw>
          </a:effectLst>
        </p:spPr>
      </p:pic>
      <p:pic>
        <p:nvPicPr>
          <p:cNvPr id="24" name="图片 23" descr="千库网_国潮复古中国风牡丹花_元素编号12902719">
            <a:extLst>
              <a:ext uri="{FF2B5EF4-FFF2-40B4-BE49-F238E27FC236}">
                <a16:creationId xmlns:a16="http://schemas.microsoft.com/office/drawing/2014/main" id="{72AC5A7D-CE87-6C54-FD15-5FE8786CAF3A}"/>
              </a:ext>
            </a:extLst>
          </p:cNvPr>
          <p:cNvPicPr>
            <a:picLocks noChangeAspect="1"/>
          </p:cNvPicPr>
          <p:nvPr userDrawn="1"/>
        </p:nvPicPr>
        <p:blipFill>
          <a:blip r:embed="rId9"/>
          <a:stretch>
            <a:fillRect/>
          </a:stretch>
        </p:blipFill>
        <p:spPr>
          <a:xfrm rot="480000" flipH="1">
            <a:off x="6723802" y="4417150"/>
            <a:ext cx="3023235" cy="3023235"/>
          </a:xfrm>
          <a:prstGeom prst="rect">
            <a:avLst/>
          </a:prstGeom>
          <a:effectLst>
            <a:outerShdw blurRad="127000" dist="127000" sx="102000" sy="102000" algn="ctr" rotWithShape="0">
              <a:prstClr val="black">
                <a:alpha val="25000"/>
              </a:prstClr>
            </a:outerShdw>
          </a:effectLst>
        </p:spPr>
      </p:pic>
    </p:spTree>
    <p:extLst>
      <p:ext uri="{BB962C8B-B14F-4D97-AF65-F5344CB8AC3E}">
        <p14:creationId xmlns:p14="http://schemas.microsoft.com/office/powerpoint/2010/main" val="47173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D5D162E-26BE-A6F9-F1F4-4FD2082E49AF}"/>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FilmGrain grainSize="20"/>
                    </a14:imgEffect>
                  </a14:imgLayer>
                </a14:imgProps>
              </a:ext>
            </a:extLst>
          </a:blip>
          <a:stretch>
            <a:fillRect/>
          </a:stretch>
        </p:blipFill>
        <p:spPr>
          <a:xfrm>
            <a:off x="-1270" y="-37465"/>
            <a:ext cx="12193057" cy="6895174"/>
          </a:xfrm>
          <a:prstGeom prst="rect">
            <a:avLst/>
          </a:prstGeom>
        </p:spPr>
      </p:pic>
      <p:pic>
        <p:nvPicPr>
          <p:cNvPr id="7" name="图片 6" descr="千库网_黄色发光中秋月亮_元素编号12564634">
            <a:extLst>
              <a:ext uri="{FF2B5EF4-FFF2-40B4-BE49-F238E27FC236}">
                <a16:creationId xmlns:a16="http://schemas.microsoft.com/office/drawing/2014/main" id="{B8033330-0870-5EBC-F5D7-F2C62B8932D6}"/>
              </a:ext>
            </a:extLst>
          </p:cNvPr>
          <p:cNvPicPr>
            <a:picLocks noChangeAspect="1"/>
          </p:cNvPicPr>
          <p:nvPr userDrawn="1"/>
        </p:nvPicPr>
        <p:blipFill>
          <a:blip r:embed="rId4"/>
          <a:stretch>
            <a:fillRect/>
          </a:stretch>
        </p:blipFill>
        <p:spPr>
          <a:xfrm flipH="1">
            <a:off x="-90219" y="-37468"/>
            <a:ext cx="1274768" cy="1227637"/>
          </a:xfrm>
          <a:prstGeom prst="rect">
            <a:avLst/>
          </a:prstGeom>
          <a:effectLst>
            <a:outerShdw blurRad="1257300" dist="76200" dir="2700000" sx="105000" sy="105000" algn="tl" rotWithShape="0">
              <a:schemeClr val="accent4">
                <a:alpha val="70000"/>
              </a:schemeClr>
            </a:outerShdw>
          </a:effectLst>
        </p:spPr>
      </p:pic>
      <p:grpSp>
        <p:nvGrpSpPr>
          <p:cNvPr id="8" name="组合 7">
            <a:extLst>
              <a:ext uri="{FF2B5EF4-FFF2-40B4-BE49-F238E27FC236}">
                <a16:creationId xmlns:a16="http://schemas.microsoft.com/office/drawing/2014/main" id="{4861EBF2-264C-960E-9CF9-3F8857E5A636}"/>
              </a:ext>
            </a:extLst>
          </p:cNvPr>
          <p:cNvGrpSpPr/>
          <p:nvPr userDrawn="1"/>
        </p:nvGrpSpPr>
        <p:grpSpPr>
          <a:xfrm>
            <a:off x="-547635" y="4921040"/>
            <a:ext cx="2938527" cy="2531563"/>
            <a:chOff x="-514977" y="4924147"/>
            <a:chExt cx="2938527" cy="2531563"/>
          </a:xfrm>
        </p:grpSpPr>
        <p:pic>
          <p:nvPicPr>
            <p:cNvPr id="9" name="图片 8" descr="千库网_国潮白梅花系列_元素编号12919688">
              <a:extLst>
                <a:ext uri="{FF2B5EF4-FFF2-40B4-BE49-F238E27FC236}">
                  <a16:creationId xmlns:a16="http://schemas.microsoft.com/office/drawing/2014/main" id="{57129CB2-2426-904E-7A3F-A7302674FB49}"/>
                </a:ext>
              </a:extLst>
            </p:cNvPr>
            <p:cNvPicPr>
              <a:picLocks noChangeAspect="1"/>
            </p:cNvPicPr>
            <p:nvPr/>
          </p:nvPicPr>
          <p:blipFill rotWithShape="1">
            <a:blip r:embed="rId5"/>
            <a:srcRect l="28010" t="52736" r="61966" b="41062"/>
            <a:stretch/>
          </p:blipFill>
          <p:spPr>
            <a:xfrm rot="540000" flipH="1">
              <a:off x="551157" y="7014356"/>
              <a:ext cx="713316" cy="441354"/>
            </a:xfrm>
            <a:prstGeom prst="rect">
              <a:avLst/>
            </a:prstGeom>
            <a:effectLst>
              <a:softEdge rad="25400"/>
            </a:effectLst>
          </p:spPr>
        </p:pic>
        <p:pic>
          <p:nvPicPr>
            <p:cNvPr id="10" name="图片 9">
              <a:extLst>
                <a:ext uri="{FF2B5EF4-FFF2-40B4-BE49-F238E27FC236}">
                  <a16:creationId xmlns:a16="http://schemas.microsoft.com/office/drawing/2014/main" id="{D89106BB-1092-A3A5-43DF-97D09250D3C1}"/>
                </a:ext>
              </a:extLst>
            </p:cNvPr>
            <p:cNvPicPr>
              <a:picLocks noChangeAspect="1"/>
            </p:cNvPicPr>
            <p:nvPr/>
          </p:nvPicPr>
          <p:blipFill>
            <a:blip r:embed="rId6"/>
            <a:stretch>
              <a:fillRect/>
            </a:stretch>
          </p:blipFill>
          <p:spPr>
            <a:xfrm>
              <a:off x="340165" y="4924147"/>
              <a:ext cx="823031" cy="652329"/>
            </a:xfrm>
            <a:prstGeom prst="rect">
              <a:avLst/>
            </a:prstGeom>
          </p:spPr>
        </p:pic>
        <p:pic>
          <p:nvPicPr>
            <p:cNvPr id="11" name="图片 10">
              <a:extLst>
                <a:ext uri="{FF2B5EF4-FFF2-40B4-BE49-F238E27FC236}">
                  <a16:creationId xmlns:a16="http://schemas.microsoft.com/office/drawing/2014/main" id="{5DDAD01E-1970-BFF1-DAAC-E27B3E88D2A6}"/>
                </a:ext>
              </a:extLst>
            </p:cNvPr>
            <p:cNvPicPr>
              <a:picLocks noChangeAspect="1"/>
            </p:cNvPicPr>
            <p:nvPr/>
          </p:nvPicPr>
          <p:blipFill>
            <a:blip r:embed="rId7"/>
            <a:stretch>
              <a:fillRect/>
            </a:stretch>
          </p:blipFill>
          <p:spPr>
            <a:xfrm>
              <a:off x="-514977" y="5250312"/>
              <a:ext cx="2938527" cy="1963082"/>
            </a:xfrm>
            <a:prstGeom prst="rect">
              <a:avLst/>
            </a:prstGeom>
          </p:spPr>
        </p:pic>
        <p:pic>
          <p:nvPicPr>
            <p:cNvPr id="12" name="图片 11">
              <a:extLst>
                <a:ext uri="{FF2B5EF4-FFF2-40B4-BE49-F238E27FC236}">
                  <a16:creationId xmlns:a16="http://schemas.microsoft.com/office/drawing/2014/main" id="{EB1FF9C1-48FC-1D3E-6470-38B7CBAEE260}"/>
                </a:ext>
              </a:extLst>
            </p:cNvPr>
            <p:cNvPicPr>
              <a:picLocks noChangeAspect="1"/>
            </p:cNvPicPr>
            <p:nvPr/>
          </p:nvPicPr>
          <p:blipFill>
            <a:blip r:embed="rId6"/>
            <a:stretch>
              <a:fillRect/>
            </a:stretch>
          </p:blipFill>
          <p:spPr>
            <a:xfrm rot="17627736">
              <a:off x="955967" y="5777414"/>
              <a:ext cx="457165" cy="543267"/>
            </a:xfrm>
            <a:prstGeom prst="rect">
              <a:avLst/>
            </a:prstGeom>
          </p:spPr>
        </p:pic>
      </p:grpSp>
      <p:grpSp>
        <p:nvGrpSpPr>
          <p:cNvPr id="13" name="组合 12">
            <a:extLst>
              <a:ext uri="{FF2B5EF4-FFF2-40B4-BE49-F238E27FC236}">
                <a16:creationId xmlns:a16="http://schemas.microsoft.com/office/drawing/2014/main" id="{E1ECBA15-3F69-0984-2610-116CA901AF77}"/>
              </a:ext>
            </a:extLst>
          </p:cNvPr>
          <p:cNvGrpSpPr/>
          <p:nvPr userDrawn="1"/>
        </p:nvGrpSpPr>
        <p:grpSpPr>
          <a:xfrm>
            <a:off x="8571460" y="5124103"/>
            <a:ext cx="3543828" cy="2243427"/>
            <a:chOff x="8571460" y="5124103"/>
            <a:chExt cx="3543828" cy="2243427"/>
          </a:xfrm>
        </p:grpSpPr>
        <p:pic>
          <p:nvPicPr>
            <p:cNvPr id="14" name="图片 13">
              <a:extLst>
                <a:ext uri="{FF2B5EF4-FFF2-40B4-BE49-F238E27FC236}">
                  <a16:creationId xmlns:a16="http://schemas.microsoft.com/office/drawing/2014/main" id="{E681106C-28D3-341A-2B34-D30A83A7116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15" name="图片 14">
              <a:extLst>
                <a:ext uri="{FF2B5EF4-FFF2-40B4-BE49-F238E27FC236}">
                  <a16:creationId xmlns:a16="http://schemas.microsoft.com/office/drawing/2014/main" id="{76CE5885-706B-8C7C-A8D5-C0E22673575F}"/>
                </a:ext>
              </a:extLst>
            </p:cNvPr>
            <p:cNvPicPr>
              <a:picLocks noChangeAspect="1"/>
            </p:cNvPicPr>
            <p:nvPr/>
          </p:nvPicPr>
          <p:blipFill>
            <a:blip r:embed="rId10"/>
            <a:stretch>
              <a:fillRect/>
            </a:stretch>
          </p:blipFill>
          <p:spPr>
            <a:xfrm>
              <a:off x="8571460" y="6085451"/>
              <a:ext cx="762066" cy="847417"/>
            </a:xfrm>
            <a:prstGeom prst="rect">
              <a:avLst/>
            </a:prstGeom>
          </p:spPr>
        </p:pic>
        <p:pic>
          <p:nvPicPr>
            <p:cNvPr id="16" name="图片 15" descr="千库网_国潮白梅花系列_元素编号12919688">
              <a:extLst>
                <a:ext uri="{FF2B5EF4-FFF2-40B4-BE49-F238E27FC236}">
                  <a16:creationId xmlns:a16="http://schemas.microsoft.com/office/drawing/2014/main" id="{34AD39D5-591C-6F6F-CA60-482B77FD61BF}"/>
                </a:ext>
              </a:extLst>
            </p:cNvPr>
            <p:cNvPicPr>
              <a:picLocks noChangeAspect="1"/>
            </p:cNvPicPr>
            <p:nvPr/>
          </p:nvPicPr>
          <p:blipFill rotWithShape="1">
            <a:blip r:embed="rId5"/>
            <a:srcRect l="19129" t="61623" r="70847" b="32175"/>
            <a:stretch/>
          </p:blipFill>
          <p:spPr>
            <a:xfrm rot="4429801" flipH="1">
              <a:off x="9559329" y="6551123"/>
              <a:ext cx="713316" cy="441354"/>
            </a:xfrm>
            <a:prstGeom prst="rect">
              <a:avLst/>
            </a:prstGeom>
            <a:effectLst/>
          </p:spPr>
        </p:pic>
      </p:grpSp>
      <p:pic>
        <p:nvPicPr>
          <p:cNvPr id="17" name="图片 16" descr="千库网_国潮白梅花系列_元素编号12919688">
            <a:extLst>
              <a:ext uri="{FF2B5EF4-FFF2-40B4-BE49-F238E27FC236}">
                <a16:creationId xmlns:a16="http://schemas.microsoft.com/office/drawing/2014/main" id="{67D30073-DB21-E42D-FD06-14339171F4D1}"/>
              </a:ext>
            </a:extLst>
          </p:cNvPr>
          <p:cNvPicPr>
            <a:picLocks noChangeAspect="1"/>
          </p:cNvPicPr>
          <p:nvPr userDrawn="1"/>
        </p:nvPicPr>
        <p:blipFill rotWithShape="1">
          <a:blip r:embed="rId5"/>
          <a:srcRect l="15120" t="45838"/>
          <a:stretch/>
        </p:blipFill>
        <p:spPr>
          <a:xfrm rot="540000" flipH="1">
            <a:off x="6360295" y="-554274"/>
            <a:ext cx="6040440" cy="3854383"/>
          </a:xfrm>
          <a:prstGeom prst="rect">
            <a:avLst/>
          </a:prstGeom>
          <a:effectLst>
            <a:outerShdw blurRad="139700" dist="114300" sx="102000" sy="102000" algn="ctr" rotWithShape="0">
              <a:prstClr val="black">
                <a:alpha val="30000"/>
              </a:prstClr>
            </a:outerShdw>
          </a:effectLst>
        </p:spPr>
      </p:pic>
      <p:grpSp>
        <p:nvGrpSpPr>
          <p:cNvPr id="22" name="组合 21">
            <a:extLst>
              <a:ext uri="{FF2B5EF4-FFF2-40B4-BE49-F238E27FC236}">
                <a16:creationId xmlns:a16="http://schemas.microsoft.com/office/drawing/2014/main" id="{A27B8599-96F0-953F-9247-A7341215A442}"/>
              </a:ext>
            </a:extLst>
          </p:cNvPr>
          <p:cNvGrpSpPr/>
          <p:nvPr userDrawn="1"/>
        </p:nvGrpSpPr>
        <p:grpSpPr>
          <a:xfrm>
            <a:off x="6815494" y="638195"/>
            <a:ext cx="5461408" cy="2239231"/>
            <a:chOff x="6815494" y="638195"/>
            <a:chExt cx="5461408" cy="2239231"/>
          </a:xfrm>
        </p:grpSpPr>
        <p:pic>
          <p:nvPicPr>
            <p:cNvPr id="23" name="图片 22" descr="千库网_国潮白梅花系列_元素编号12919688">
              <a:extLst>
                <a:ext uri="{FF2B5EF4-FFF2-40B4-BE49-F238E27FC236}">
                  <a16:creationId xmlns:a16="http://schemas.microsoft.com/office/drawing/2014/main" id="{E8DEDC95-1F56-D8C6-7448-E16F3E8CB577}"/>
                </a:ext>
              </a:extLst>
            </p:cNvPr>
            <p:cNvPicPr>
              <a:picLocks noChangeAspect="1"/>
            </p:cNvPicPr>
            <p:nvPr/>
          </p:nvPicPr>
          <p:blipFill rotWithShape="1">
            <a:blip r:embed="rId5"/>
            <a:srcRect l="19129" t="61623" r="70847" b="32175"/>
            <a:stretch/>
          </p:blipFill>
          <p:spPr>
            <a:xfrm rot="540000" flipH="1">
              <a:off x="6815494" y="638195"/>
              <a:ext cx="831140" cy="514256"/>
            </a:xfrm>
            <a:prstGeom prst="rect">
              <a:avLst/>
            </a:prstGeom>
            <a:effectLst>
              <a:softEdge rad="12700"/>
            </a:effectLst>
          </p:spPr>
        </p:pic>
        <p:pic>
          <p:nvPicPr>
            <p:cNvPr id="24" name="图片 23" descr="千库网_国潮白梅花系列_元素编号12919688">
              <a:extLst>
                <a:ext uri="{FF2B5EF4-FFF2-40B4-BE49-F238E27FC236}">
                  <a16:creationId xmlns:a16="http://schemas.microsoft.com/office/drawing/2014/main" id="{11131750-2D8B-61B6-4BE8-6EA751B52007}"/>
                </a:ext>
              </a:extLst>
            </p:cNvPr>
            <p:cNvPicPr>
              <a:picLocks noChangeAspect="1"/>
            </p:cNvPicPr>
            <p:nvPr/>
          </p:nvPicPr>
          <p:blipFill rotWithShape="1">
            <a:blip r:embed="rId5">
              <a:alphaModFix amt="70000"/>
            </a:blip>
            <a:srcRect l="89976" t="60837" b="32961"/>
            <a:stretch/>
          </p:blipFill>
          <p:spPr>
            <a:xfrm rot="15311631" flipH="1">
              <a:off x="11614864" y="2215388"/>
              <a:ext cx="817969" cy="506107"/>
            </a:xfrm>
            <a:prstGeom prst="rect">
              <a:avLst/>
            </a:prstGeom>
            <a:effectLst>
              <a:softEdge rad="25400"/>
            </a:effectLst>
          </p:spPr>
        </p:pic>
        <p:pic>
          <p:nvPicPr>
            <p:cNvPr id="25" name="图片 24">
              <a:extLst>
                <a:ext uri="{FF2B5EF4-FFF2-40B4-BE49-F238E27FC236}">
                  <a16:creationId xmlns:a16="http://schemas.microsoft.com/office/drawing/2014/main" id="{D0FE22D2-2F6B-1DD9-37DB-7E41CEAFE6C6}"/>
                </a:ext>
              </a:extLst>
            </p:cNvPr>
            <p:cNvPicPr>
              <a:picLocks noChangeAspect="1"/>
            </p:cNvPicPr>
            <p:nvPr/>
          </p:nvPicPr>
          <p:blipFill>
            <a:blip r:embed="rId11"/>
            <a:stretch>
              <a:fillRect/>
            </a:stretch>
          </p:blipFill>
          <p:spPr>
            <a:xfrm>
              <a:off x="8794530" y="895323"/>
              <a:ext cx="883997" cy="926672"/>
            </a:xfrm>
            <a:prstGeom prst="rect">
              <a:avLst/>
            </a:prstGeom>
          </p:spPr>
        </p:pic>
      </p:grpSp>
    </p:spTree>
    <p:extLst>
      <p:ext uri="{BB962C8B-B14F-4D97-AF65-F5344CB8AC3E}">
        <p14:creationId xmlns:p14="http://schemas.microsoft.com/office/powerpoint/2010/main" val="181745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93E1617-0B14-E7E3-A907-943EE3E065F3}"/>
              </a:ext>
            </a:extLst>
          </p:cNvPr>
          <p:cNvPicPr>
            <a:picLocks noChangeAspect="1"/>
          </p:cNvPicPr>
          <p:nvPr userDrawn="1"/>
        </p:nvPicPr>
        <p:blipFill>
          <a:blip r:embed="rId2"/>
          <a:srcRect l="9363" t="12482" r="15370" b="1728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412015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6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65550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Heavy" panose="02020900000000000000" pitchFamily="18" charset="-122"/>
                <a:ea typeface="思源宋体 CN Heavy" panose="02020900000000000000" pitchFamily="18" charset="-122"/>
              </a:defRPr>
            </a:lvl1pPr>
          </a:lstStyle>
          <a:p>
            <a:fld id="{D8CFF0F8-35A0-408C-A1F5-2B81082B8718}" type="datetimeFigureOut">
              <a:rPr lang="zh-CN" altLang="en-US" smtClean="0"/>
              <a:pPr/>
              <a:t>2022/8/26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Heavy" panose="02020900000000000000" pitchFamily="18" charset="-122"/>
                <a:ea typeface="思源宋体 CN Heavy" panose="020209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Heavy" panose="02020900000000000000" pitchFamily="18" charset="-122"/>
                <a:ea typeface="思源宋体 CN Heavy" panose="02020900000000000000" pitchFamily="18" charset="-122"/>
              </a:defRPr>
            </a:lvl1pPr>
          </a:lstStyle>
          <a:p>
            <a:fld id="{1A7869E3-A821-49A6-9F94-63AD2B4972C7}"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55" r:id="rId1"/>
    <p:sldLayoutId id="2147483695" r:id="rId2"/>
    <p:sldLayoutId id="2147483696" r:id="rId3"/>
    <p:sldLayoutId id="2147483697" r:id="rId4"/>
    <p:sldLayoutId id="2147483698" r:id="rId5"/>
    <p:sldLayoutId id="2147483699" r:id="rId6"/>
    <p:sldLayoutId id="2147483700" r:id="rId7"/>
  </p:sldLayoutIdLst>
  <p:txStyles>
    <p:titleStyle>
      <a:lvl1pPr algn="l" defTabSz="914400" rtl="0" eaLnBrk="1" latinLnBrk="0" hangingPunct="1">
        <a:lnSpc>
          <a:spcPct val="90000"/>
        </a:lnSpc>
        <a:spcBef>
          <a:spcPct val="0"/>
        </a:spcBef>
        <a:buNone/>
        <a:defRPr sz="4400" kern="1200">
          <a:solidFill>
            <a:schemeClr val="tx1"/>
          </a:solidFill>
          <a:latin typeface="思源宋体 CN Heavy" panose="02020900000000000000" pitchFamily="18" charset="-122"/>
          <a:ea typeface="思源宋体 CN Heavy" panose="020209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Heavy" panose="02020900000000000000" pitchFamily="18" charset="-122"/>
          <a:ea typeface="思源宋体 CN Heavy" panose="020209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Heavy" panose="02020900000000000000" pitchFamily="18" charset="-122"/>
          <a:ea typeface="思源宋体 CN Heavy" panose="020209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Heavy" panose="02020900000000000000" pitchFamily="18" charset="-122"/>
          <a:ea typeface="思源宋体 CN Heavy" panose="020209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chart" Target="../charts/chart1.xml"/><Relationship Id="rId5" Type="http://schemas.openxmlformats.org/officeDocument/2006/relationships/slideLayout" Target="../slideLayouts/slideLayout4.xml"/><Relationship Id="rId4" Type="http://schemas.openxmlformats.org/officeDocument/2006/relationships/tags" Target="../tags/tag10.xml"/></Relationships>
</file>

<file path=ppt/slides/_rels/slide18.xml.rels><?xml version="1.0" encoding="UTF-8" standalone="yes"?>
<Relationships xmlns="http://schemas.openxmlformats.org/package/2006/relationships"><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9" Type="http://schemas.openxmlformats.org/officeDocument/2006/relationships/tags" Target="../tags/tag49.xml"/><Relationship Id="rId21" Type="http://schemas.openxmlformats.org/officeDocument/2006/relationships/tags" Target="../tags/tag31.xml"/><Relationship Id="rId34" Type="http://schemas.openxmlformats.org/officeDocument/2006/relationships/tags" Target="../tags/tag44.xml"/><Relationship Id="rId42" Type="http://schemas.openxmlformats.org/officeDocument/2006/relationships/tags" Target="../tags/tag52.xml"/><Relationship Id="rId47" Type="http://schemas.openxmlformats.org/officeDocument/2006/relationships/tags" Target="../tags/tag57.xml"/><Relationship Id="rId50" Type="http://schemas.openxmlformats.org/officeDocument/2006/relationships/slideLayout" Target="../slideLayouts/slideLayout4.xml"/><Relationship Id="rId7" Type="http://schemas.openxmlformats.org/officeDocument/2006/relationships/tags" Target="../tags/tag17.xml"/><Relationship Id="rId2" Type="http://schemas.openxmlformats.org/officeDocument/2006/relationships/tags" Target="../tags/tag12.xml"/><Relationship Id="rId16" Type="http://schemas.openxmlformats.org/officeDocument/2006/relationships/tags" Target="../tags/tag26.xml"/><Relationship Id="rId29" Type="http://schemas.openxmlformats.org/officeDocument/2006/relationships/tags" Target="../tags/tag39.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tags" Target="../tags/tag42.xml"/><Relationship Id="rId37" Type="http://schemas.openxmlformats.org/officeDocument/2006/relationships/tags" Target="../tags/tag47.xml"/><Relationship Id="rId40" Type="http://schemas.openxmlformats.org/officeDocument/2006/relationships/tags" Target="../tags/tag50.xml"/><Relationship Id="rId45" Type="http://schemas.openxmlformats.org/officeDocument/2006/relationships/tags" Target="../tags/tag55.xml"/><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36" Type="http://schemas.openxmlformats.org/officeDocument/2006/relationships/tags" Target="../tags/tag46.xml"/><Relationship Id="rId49" Type="http://schemas.openxmlformats.org/officeDocument/2006/relationships/tags" Target="../tags/tag59.xml"/><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tags" Target="../tags/tag41.xml"/><Relationship Id="rId44" Type="http://schemas.openxmlformats.org/officeDocument/2006/relationships/tags" Target="../tags/tag54.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tags" Target="../tags/tag45.xml"/><Relationship Id="rId43" Type="http://schemas.openxmlformats.org/officeDocument/2006/relationships/tags" Target="../tags/tag53.xml"/><Relationship Id="rId48" Type="http://schemas.openxmlformats.org/officeDocument/2006/relationships/tags" Target="../tags/tag58.xml"/><Relationship Id="rId8" Type="http://schemas.openxmlformats.org/officeDocument/2006/relationships/tags" Target="../tags/tag18.xml"/><Relationship Id="rId3" Type="http://schemas.openxmlformats.org/officeDocument/2006/relationships/tags" Target="../tags/tag13.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tags" Target="../tags/tag43.xml"/><Relationship Id="rId38" Type="http://schemas.openxmlformats.org/officeDocument/2006/relationships/tags" Target="../tags/tag48.xml"/><Relationship Id="rId46" Type="http://schemas.openxmlformats.org/officeDocument/2006/relationships/tags" Target="../tags/tag56.xml"/><Relationship Id="rId20" Type="http://schemas.openxmlformats.org/officeDocument/2006/relationships/tags" Target="../tags/tag30.xml"/><Relationship Id="rId41" Type="http://schemas.openxmlformats.org/officeDocument/2006/relationships/tags" Target="../tags/tag51.xml"/><Relationship Id="rId1" Type="http://schemas.openxmlformats.org/officeDocument/2006/relationships/tags" Target="../tags/tag11.xml"/><Relationship Id="rId6" Type="http://schemas.openxmlformats.org/officeDocument/2006/relationships/tags" Target="../tags/tag16.xml"/></Relationships>
</file>

<file path=ppt/slides/_rels/slide19.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tags" Target="../tags/tag77.xml"/><Relationship Id="rId3" Type="http://schemas.openxmlformats.org/officeDocument/2006/relationships/tags" Target="../tags/tag62.xml"/><Relationship Id="rId21" Type="http://schemas.openxmlformats.org/officeDocument/2006/relationships/tags" Target="../tags/tag80.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tags" Target="../tags/tag79.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tags" Target="../tags/tag74.xml"/><Relationship Id="rId10" Type="http://schemas.openxmlformats.org/officeDocument/2006/relationships/tags" Target="../tags/tag69.xml"/><Relationship Id="rId19" Type="http://schemas.openxmlformats.org/officeDocument/2006/relationships/tags" Target="../tags/tag78.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3.xml"/><Relationship Id="rId7" Type="http://schemas.openxmlformats.org/officeDocument/2006/relationships/slideLayout" Target="../slideLayouts/slideLayout4.xml"/><Relationship Id="rId12"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7.png"/><Relationship Id="rId5" Type="http://schemas.openxmlformats.org/officeDocument/2006/relationships/tags" Target="../tags/tag5.xml"/><Relationship Id="rId10" Type="http://schemas.microsoft.com/office/2007/relationships/hdphoto" Target="../media/hdphoto2.wdp"/><Relationship Id="rId4" Type="http://schemas.openxmlformats.org/officeDocument/2006/relationships/tags" Target="../tags/tag4.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5"/>
          <p:cNvSpPr txBox="1"/>
          <p:nvPr/>
        </p:nvSpPr>
        <p:spPr>
          <a:xfrm>
            <a:off x="2672080" y="1172210"/>
            <a:ext cx="1465580" cy="1861185"/>
          </a:xfrm>
          <a:prstGeom prst="rect">
            <a:avLst/>
          </a:prstGeom>
          <a:noFill/>
          <a:effectLst>
            <a:outerShdw blurRad="152400" dist="88900" dir="8100000" algn="tr" rotWithShape="0">
              <a:prstClr val="black">
                <a:alpha val="21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zh-CN" altLang="en-US" sz="11500" spc="300" dirty="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sym typeface="+mn-lt"/>
              </a:rPr>
              <a:t>月</a:t>
            </a:r>
          </a:p>
        </p:txBody>
      </p:sp>
      <p:sp>
        <p:nvSpPr>
          <p:cNvPr id="13" name="文本框 25"/>
          <p:cNvSpPr txBox="1"/>
          <p:nvPr/>
        </p:nvSpPr>
        <p:spPr>
          <a:xfrm>
            <a:off x="1377768" y="2616200"/>
            <a:ext cx="1465580" cy="1569660"/>
          </a:xfrm>
          <a:prstGeom prst="rect">
            <a:avLst/>
          </a:prstGeom>
          <a:noFill/>
          <a:effectLst>
            <a:outerShdw blurRad="152400" dist="88900" dir="8100000" algn="tr" rotWithShape="0">
              <a:prstClr val="black">
                <a:alpha val="21000"/>
              </a:prstClr>
            </a:outerShdw>
          </a:effectLst>
        </p:spPr>
        <p:txBody>
          <a:bodyPr wrap="square" lIns="0" tIns="0" rIns="0" bIns="0" rtlCol="0">
            <a:noAutofit/>
          </a:bodyPr>
          <a:lstStyle>
            <a:defPPr>
              <a:defRPr lang="zh-CN"/>
            </a:defPPr>
            <a:lvl1pPr algn="ctr">
              <a:defRPr kumimoji="1" sz="115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600" dirty="0">
                <a:sym typeface="+mn-lt"/>
              </a:rPr>
              <a:t>满</a:t>
            </a:r>
          </a:p>
        </p:txBody>
      </p:sp>
      <p:sp>
        <p:nvSpPr>
          <p:cNvPr id="14" name="文本框 25"/>
          <p:cNvSpPr txBox="1"/>
          <p:nvPr/>
        </p:nvSpPr>
        <p:spPr>
          <a:xfrm>
            <a:off x="2714625" y="3117850"/>
            <a:ext cx="1465580" cy="1446550"/>
          </a:xfrm>
          <a:prstGeom prst="rect">
            <a:avLst/>
          </a:prstGeom>
          <a:noFill/>
          <a:effectLst>
            <a:outerShdw blurRad="152400" dist="88900" dir="8100000" algn="tr" rotWithShape="0">
              <a:prstClr val="black">
                <a:alpha val="21000"/>
              </a:prstClr>
            </a:outerShdw>
          </a:effectLst>
        </p:spPr>
        <p:txBody>
          <a:bodyPr wrap="square" lIns="0" tIns="0" rIns="0" bIns="0" rtlCol="0">
            <a:noAutofit/>
          </a:bodyPr>
          <a:lstStyle>
            <a:defPPr>
              <a:defRPr lang="zh-CN"/>
            </a:defPPr>
            <a:lvl1pPr algn="ctr">
              <a:defRPr kumimoji="1" sz="115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800" dirty="0">
                <a:sym typeface="+mn-lt"/>
              </a:rPr>
              <a:t>中</a:t>
            </a:r>
          </a:p>
        </p:txBody>
      </p:sp>
      <p:sp>
        <p:nvSpPr>
          <p:cNvPr id="16" name="文本框 25"/>
          <p:cNvSpPr txBox="1"/>
          <p:nvPr/>
        </p:nvSpPr>
        <p:spPr>
          <a:xfrm>
            <a:off x="1939290" y="4088101"/>
            <a:ext cx="1465580" cy="1862048"/>
          </a:xfrm>
          <a:prstGeom prst="rect">
            <a:avLst/>
          </a:prstGeom>
          <a:noFill/>
          <a:effectLst>
            <a:outerShdw blurRad="152400" dist="88900" dir="8100000" algn="tr" rotWithShape="0">
              <a:prstClr val="black">
                <a:alpha val="21000"/>
              </a:prstClr>
            </a:outerShdw>
          </a:effectLst>
        </p:spPr>
        <p:txBody>
          <a:bodyPr wrap="square" lIns="0" tIns="0" rIns="0" bIns="0" rtlCol="0">
            <a:noAutofit/>
          </a:bodyPr>
          <a:lstStyle>
            <a:defPPr>
              <a:defRPr lang="zh-CN"/>
            </a:defPPr>
            <a:lvl1pPr algn="ctr">
              <a:defRPr kumimoji="1" sz="115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秋</a:t>
            </a:r>
          </a:p>
        </p:txBody>
      </p:sp>
      <p:pic>
        <p:nvPicPr>
          <p:cNvPr id="33" name="图片 32" descr="千库网_国潮白梅花系列_元素编号12919688"/>
          <p:cNvPicPr>
            <a:picLocks noChangeAspect="1"/>
          </p:cNvPicPr>
          <p:nvPr/>
        </p:nvPicPr>
        <p:blipFill>
          <a:blip r:embed="rId3"/>
          <a:stretch>
            <a:fillRect/>
          </a:stretch>
        </p:blipFill>
        <p:spPr>
          <a:xfrm rot="540000" flipH="1">
            <a:off x="5294630" y="-2252345"/>
            <a:ext cx="7116445" cy="7116445"/>
          </a:xfrm>
          <a:prstGeom prst="rect">
            <a:avLst/>
          </a:prstGeom>
          <a:effectLst>
            <a:outerShdw blurRad="139700" dist="114300" sx="102000" sy="102000" algn="ctr" rotWithShape="0">
              <a:prstClr val="black">
                <a:alpha val="30000"/>
              </a:prstClr>
            </a:outerShdw>
          </a:effectLst>
        </p:spPr>
      </p:pic>
      <p:sp>
        <p:nvSpPr>
          <p:cNvPr id="36" name="文本框 35"/>
          <p:cNvSpPr txBox="1"/>
          <p:nvPr/>
        </p:nvSpPr>
        <p:spPr>
          <a:xfrm>
            <a:off x="2811780" y="2936240"/>
            <a:ext cx="3383915" cy="368300"/>
          </a:xfrm>
          <a:prstGeom prst="rect">
            <a:avLst/>
          </a:prstGeom>
          <a:noFill/>
          <a:effectLst>
            <a:outerShdw blurRad="152400" dist="88900" dir="8100000" algn="tr" rotWithShape="0">
              <a:prstClr val="black">
                <a:alpha val="21000"/>
              </a:prstClr>
            </a:outerShdw>
          </a:effectLst>
        </p:spPr>
        <p:txBody>
          <a:bodyPr wrap="square" lIns="0" tIns="0" rIns="0" bIns="0"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800" dirty="0">
                <a:sym typeface="+mn-ea"/>
              </a:rPr>
              <a:t>中秋国庆双节国潮营销策划</a:t>
            </a:r>
          </a:p>
        </p:txBody>
      </p:sp>
      <p:pic>
        <p:nvPicPr>
          <p:cNvPr id="9" name="图片 8" descr="千库网_春天国潮浮雕风立体金边鸟_元素编号13022812"/>
          <p:cNvPicPr>
            <a:picLocks noChangeAspect="1"/>
          </p:cNvPicPr>
          <p:nvPr/>
        </p:nvPicPr>
        <p:blipFill>
          <a:blip r:embed="rId4"/>
          <a:stretch>
            <a:fillRect/>
          </a:stretch>
        </p:blipFill>
        <p:spPr>
          <a:xfrm>
            <a:off x="3535680" y="1202690"/>
            <a:ext cx="1915795" cy="1915795"/>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p:cNvSpPr txBox="1"/>
          <p:nvPr/>
        </p:nvSpPr>
        <p:spPr>
          <a:xfrm>
            <a:off x="2157095" y="2327275"/>
            <a:ext cx="1329055" cy="1477328"/>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贰</a:t>
            </a:r>
          </a:p>
        </p:txBody>
      </p:sp>
      <p:sp>
        <p:nvSpPr>
          <p:cNvPr id="18" name="文本框 25"/>
          <p:cNvSpPr txBox="1"/>
          <p:nvPr/>
        </p:nvSpPr>
        <p:spPr>
          <a:xfrm>
            <a:off x="1781175" y="3770630"/>
            <a:ext cx="2089150" cy="276999"/>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ym typeface="+mn-lt"/>
              </a:rPr>
              <a:t>PART TWO</a:t>
            </a:r>
          </a:p>
        </p:txBody>
      </p:sp>
      <p:sp>
        <p:nvSpPr>
          <p:cNvPr id="24" name="文本框 25"/>
          <p:cNvSpPr txBox="1"/>
          <p:nvPr/>
        </p:nvSpPr>
        <p:spPr>
          <a:xfrm>
            <a:off x="4689158" y="3603169"/>
            <a:ext cx="4701586" cy="369332"/>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spc="300" dirty="0">
                <a:solidFill>
                  <a:schemeClr val="bg1">
                    <a:alpha val="20000"/>
                  </a:schemeClr>
                </a:solidFill>
                <a:latin typeface="思源宋体 CN Heavy" panose="02020900000000000000" pitchFamily="18" charset="-122"/>
                <a:ea typeface="思源宋体 CN Heavy" panose="02020900000000000000" pitchFamily="18" charset="-122"/>
                <a:cs typeface="+mn-ea"/>
                <a:sym typeface="+mn-lt"/>
              </a:rPr>
              <a:t>Project</a:t>
            </a:r>
            <a:r>
              <a:rPr kumimoji="1" lang="en-US" altLang="zh-CN" sz="2400" b="0" i="0" u="none" strike="noStrike" kern="1200" cap="none" spc="300" normalizeH="0" baseline="0" noProof="0" dirty="0">
                <a:ln>
                  <a:noFill/>
                </a:ln>
                <a:solidFill>
                  <a:schemeClr val="bg1">
                    <a:alpha val="20000"/>
                  </a:schemeClr>
                </a:solidFill>
                <a:effectLst/>
                <a:uLnTx/>
                <a:uFillTx/>
                <a:latin typeface="思源宋体 CN Heavy" panose="02020900000000000000" pitchFamily="18" charset="-122"/>
                <a:ea typeface="思源宋体 CN Heavy" panose="02020900000000000000" pitchFamily="18" charset="-122"/>
                <a:cs typeface="+mn-ea"/>
                <a:sym typeface="+mn-lt"/>
              </a:rPr>
              <a:t> Procedure</a:t>
            </a:r>
          </a:p>
        </p:txBody>
      </p:sp>
      <p:sp>
        <p:nvSpPr>
          <p:cNvPr id="7" name="文本框 25"/>
          <p:cNvSpPr txBox="1"/>
          <p:nvPr/>
        </p:nvSpPr>
        <p:spPr>
          <a:xfrm>
            <a:off x="4643755" y="2402840"/>
            <a:ext cx="1021715" cy="1107996"/>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项</a:t>
            </a:r>
          </a:p>
        </p:txBody>
      </p:sp>
      <p:sp>
        <p:nvSpPr>
          <p:cNvPr id="14" name="文本框 25"/>
          <p:cNvSpPr txBox="1"/>
          <p:nvPr/>
        </p:nvSpPr>
        <p:spPr>
          <a:xfrm>
            <a:off x="5680710" y="2788920"/>
            <a:ext cx="1021715" cy="1015663"/>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目</a:t>
            </a:r>
          </a:p>
        </p:txBody>
      </p:sp>
      <p:sp>
        <p:nvSpPr>
          <p:cNvPr id="15" name="文本框 25"/>
          <p:cNvSpPr txBox="1"/>
          <p:nvPr/>
        </p:nvSpPr>
        <p:spPr>
          <a:xfrm>
            <a:off x="6645910" y="2498725"/>
            <a:ext cx="1021715" cy="1015663"/>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流</a:t>
            </a:r>
          </a:p>
        </p:txBody>
      </p:sp>
      <p:sp>
        <p:nvSpPr>
          <p:cNvPr id="16" name="文本框 25"/>
          <p:cNvSpPr txBox="1"/>
          <p:nvPr/>
        </p:nvSpPr>
        <p:spPr>
          <a:xfrm>
            <a:off x="7595870" y="2589440"/>
            <a:ext cx="1021715" cy="1107996"/>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程</a:t>
            </a:r>
          </a:p>
        </p:txBody>
      </p:sp>
      <p:pic>
        <p:nvPicPr>
          <p:cNvPr id="70" name="图片 69" descr="千库网_春天国潮浮雕风立体金边鸟_元素编号13022812"/>
          <p:cNvPicPr>
            <a:picLocks noChangeAspect="1"/>
          </p:cNvPicPr>
          <p:nvPr/>
        </p:nvPicPr>
        <p:blipFill>
          <a:blip r:embed="rId3">
            <a:lum bright="-6000" contrast="18000"/>
          </a:blip>
          <a:stretch>
            <a:fillRect/>
          </a:stretch>
        </p:blipFill>
        <p:spPr>
          <a:xfrm>
            <a:off x="8648065" y="2195333"/>
            <a:ext cx="2118995" cy="2118995"/>
          </a:xfrm>
          <a:prstGeom prst="rect">
            <a:avLst/>
          </a:prstGeom>
          <a:effectLst>
            <a:outerShdw blurRad="165100" dist="76200" dir="10800000" sx="101000" sy="101000" algn="r" rotWithShape="0">
              <a:prstClr val="black">
                <a:alpha val="25000"/>
              </a:prstClr>
            </a:outerShdw>
          </a:effectLst>
        </p:spPr>
      </p:pic>
    </p:spTree>
    <p:extLst>
      <p:ext uri="{BB962C8B-B14F-4D97-AF65-F5344CB8AC3E}">
        <p14:creationId xmlns:p14="http://schemas.microsoft.com/office/powerpoint/2010/main" val="327862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任意多边形: 形状 100">
            <a:extLst>
              <a:ext uri="{FF2B5EF4-FFF2-40B4-BE49-F238E27FC236}">
                <a16:creationId xmlns:a16="http://schemas.microsoft.com/office/drawing/2014/main" id="{3CBA1A7C-1B18-3CBE-C96E-1A1EE5B4B88B}"/>
              </a:ext>
            </a:extLst>
          </p:cNvPr>
          <p:cNvSpPr/>
          <p:nvPr/>
        </p:nvSpPr>
        <p:spPr>
          <a:xfrm>
            <a:off x="948421" y="1325555"/>
            <a:ext cx="10262974" cy="495299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a:gsLst>
              <a:gs pos="0">
                <a:schemeClr val="accent2">
                  <a:alpha val="20000"/>
                </a:schemeClr>
              </a:gs>
              <a:gs pos="100000">
                <a:schemeClr val="accent1">
                  <a:alpha val="40000"/>
                </a:schemeClr>
              </a:gs>
            </a:gsLst>
            <a:lin ang="5400000" scaled="1"/>
          </a:gradFill>
          <a:ln w="38100" cap="rnd">
            <a:gradFill>
              <a:gsLst>
                <a:gs pos="0">
                  <a:schemeClr val="accent4"/>
                </a:gs>
                <a:gs pos="100000">
                  <a:schemeClr val="accent3"/>
                </a:gs>
              </a:gsLst>
              <a:lin ang="5400000" scaled="1"/>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项目进程概览</a:t>
            </a:r>
            <a:endPar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Integral Procedure</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
        <p:nvSpPr>
          <p:cNvPr id="44" name="任意多边形: 形状 43">
            <a:extLst>
              <a:ext uri="{FF2B5EF4-FFF2-40B4-BE49-F238E27FC236}">
                <a16:creationId xmlns:a16="http://schemas.microsoft.com/office/drawing/2014/main" id="{CF55F062-FE01-371C-42CB-A8166E96FEB9}"/>
              </a:ext>
            </a:extLst>
          </p:cNvPr>
          <p:cNvSpPr/>
          <p:nvPr/>
        </p:nvSpPr>
        <p:spPr>
          <a:xfrm>
            <a:off x="1166853"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8/25</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49" name="任意多边形: 形状 48">
            <a:extLst>
              <a:ext uri="{FF2B5EF4-FFF2-40B4-BE49-F238E27FC236}">
                <a16:creationId xmlns:a16="http://schemas.microsoft.com/office/drawing/2014/main" id="{06E5B9E5-7462-7D3C-25E4-FB9335F46B22}"/>
              </a:ext>
            </a:extLst>
          </p:cNvPr>
          <p:cNvSpPr/>
          <p:nvPr/>
        </p:nvSpPr>
        <p:spPr>
          <a:xfrm>
            <a:off x="2442037"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8/30</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50" name="任意多边形: 形状 49">
            <a:extLst>
              <a:ext uri="{FF2B5EF4-FFF2-40B4-BE49-F238E27FC236}">
                <a16:creationId xmlns:a16="http://schemas.microsoft.com/office/drawing/2014/main" id="{358F20B1-F0FA-2B5E-DBAA-28F735033FFD}"/>
              </a:ext>
            </a:extLst>
          </p:cNvPr>
          <p:cNvSpPr/>
          <p:nvPr/>
        </p:nvSpPr>
        <p:spPr>
          <a:xfrm>
            <a:off x="3717221"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9/1</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51" name="任意多边形: 形状 50">
            <a:extLst>
              <a:ext uri="{FF2B5EF4-FFF2-40B4-BE49-F238E27FC236}">
                <a16:creationId xmlns:a16="http://schemas.microsoft.com/office/drawing/2014/main" id="{2F783985-9F9A-63B1-171F-569420C6E04F}"/>
              </a:ext>
            </a:extLst>
          </p:cNvPr>
          <p:cNvSpPr/>
          <p:nvPr/>
        </p:nvSpPr>
        <p:spPr>
          <a:xfrm>
            <a:off x="4992405"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9/2</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52" name="任意多边形: 形状 51">
            <a:extLst>
              <a:ext uri="{FF2B5EF4-FFF2-40B4-BE49-F238E27FC236}">
                <a16:creationId xmlns:a16="http://schemas.microsoft.com/office/drawing/2014/main" id="{03890601-884C-A6D3-EBF8-C4BA4C132106}"/>
              </a:ext>
            </a:extLst>
          </p:cNvPr>
          <p:cNvSpPr/>
          <p:nvPr/>
        </p:nvSpPr>
        <p:spPr>
          <a:xfrm>
            <a:off x="10093138"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中秋</a:t>
            </a:r>
          </a:p>
        </p:txBody>
      </p:sp>
      <p:sp>
        <p:nvSpPr>
          <p:cNvPr id="53" name="任意多边形: 形状 52">
            <a:extLst>
              <a:ext uri="{FF2B5EF4-FFF2-40B4-BE49-F238E27FC236}">
                <a16:creationId xmlns:a16="http://schemas.microsoft.com/office/drawing/2014/main" id="{9E75B0F6-F175-7E98-7D31-0508BA407793}"/>
              </a:ext>
            </a:extLst>
          </p:cNvPr>
          <p:cNvSpPr/>
          <p:nvPr/>
        </p:nvSpPr>
        <p:spPr>
          <a:xfrm>
            <a:off x="6267589"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9/6</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59" name="任意多边形: 形状 58">
            <a:extLst>
              <a:ext uri="{FF2B5EF4-FFF2-40B4-BE49-F238E27FC236}">
                <a16:creationId xmlns:a16="http://schemas.microsoft.com/office/drawing/2014/main" id="{5D703A91-C7B3-1AF1-06E9-A28FA90FE8C4}"/>
              </a:ext>
            </a:extLst>
          </p:cNvPr>
          <p:cNvSpPr/>
          <p:nvPr/>
        </p:nvSpPr>
        <p:spPr>
          <a:xfrm>
            <a:off x="7542773"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9/8</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60" name="任意多边形: 形状 59">
            <a:extLst>
              <a:ext uri="{FF2B5EF4-FFF2-40B4-BE49-F238E27FC236}">
                <a16:creationId xmlns:a16="http://schemas.microsoft.com/office/drawing/2014/main" id="{5F6D1063-19C0-B9FB-A42F-3221B3D866A6}"/>
              </a:ext>
            </a:extLst>
          </p:cNvPr>
          <p:cNvSpPr/>
          <p:nvPr/>
        </p:nvSpPr>
        <p:spPr>
          <a:xfrm>
            <a:off x="8817957" y="1800468"/>
            <a:ext cx="891236" cy="43011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9/9</a:t>
            </a:r>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grpSp>
        <p:nvGrpSpPr>
          <p:cNvPr id="61" name="组合 60">
            <a:extLst>
              <a:ext uri="{FF2B5EF4-FFF2-40B4-BE49-F238E27FC236}">
                <a16:creationId xmlns:a16="http://schemas.microsoft.com/office/drawing/2014/main" id="{96CDA377-DCDE-44B3-FA2C-EBCCDCBA8A3D}"/>
              </a:ext>
            </a:extLst>
          </p:cNvPr>
          <p:cNvGrpSpPr/>
          <p:nvPr/>
        </p:nvGrpSpPr>
        <p:grpSpPr>
          <a:xfrm>
            <a:off x="1155019" y="2681502"/>
            <a:ext cx="6029552" cy="254000"/>
            <a:chOff x="1354088" y="2973455"/>
            <a:chExt cx="2930685" cy="254000"/>
          </a:xfrm>
          <a:gradFill>
            <a:gsLst>
              <a:gs pos="0">
                <a:schemeClr val="accent4"/>
              </a:gs>
              <a:gs pos="100000">
                <a:schemeClr val="accent3"/>
              </a:gs>
            </a:gsLst>
            <a:lin ang="2700000" scaled="1"/>
          </a:gradFill>
        </p:grpSpPr>
        <p:sp>
          <p:nvSpPr>
            <p:cNvPr id="63" name="矩形: 圆角 62">
              <a:extLst>
                <a:ext uri="{FF2B5EF4-FFF2-40B4-BE49-F238E27FC236}">
                  <a16:creationId xmlns:a16="http://schemas.microsoft.com/office/drawing/2014/main" id="{EA4A5BCF-AAB4-36E3-A609-81EFB87DEFE8}"/>
                </a:ext>
              </a:extLst>
            </p:cNvPr>
            <p:cNvSpPr/>
            <p:nvPr/>
          </p:nvSpPr>
          <p:spPr>
            <a:xfrm>
              <a:off x="1354088" y="2973455"/>
              <a:ext cx="2930685" cy="254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64" name="椭圆 63">
              <a:extLst>
                <a:ext uri="{FF2B5EF4-FFF2-40B4-BE49-F238E27FC236}">
                  <a16:creationId xmlns:a16="http://schemas.microsoft.com/office/drawing/2014/main" id="{2ECC4A7F-94AA-1A90-83B2-271D87CE08EE}"/>
                </a:ext>
              </a:extLst>
            </p:cNvPr>
            <p:cNvSpPr/>
            <p:nvPr/>
          </p:nvSpPr>
          <p:spPr>
            <a:xfrm>
              <a:off x="1467130" y="3036127"/>
              <a:ext cx="128656" cy="128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cxnSp>
          <p:nvCxnSpPr>
            <p:cNvPr id="65" name="直接连接符 64">
              <a:extLst>
                <a:ext uri="{FF2B5EF4-FFF2-40B4-BE49-F238E27FC236}">
                  <a16:creationId xmlns:a16="http://schemas.microsoft.com/office/drawing/2014/main" id="{C5EC426B-3C3B-74C7-C538-FC13323377DF}"/>
                </a:ext>
              </a:extLst>
            </p:cNvPr>
            <p:cNvCxnSpPr>
              <a:cxnSpLocks/>
              <a:stCxn id="64" idx="2"/>
            </p:cNvCxnSpPr>
            <p:nvPr/>
          </p:nvCxnSpPr>
          <p:spPr>
            <a:xfrm>
              <a:off x="1467130" y="3100455"/>
              <a:ext cx="2702915" cy="0"/>
            </a:xfrm>
            <a:prstGeom prst="line">
              <a:avLst/>
            </a:prstGeom>
            <a:grpFill/>
            <a:ln w="127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6" name="文本框 17">
            <a:extLst>
              <a:ext uri="{FF2B5EF4-FFF2-40B4-BE49-F238E27FC236}">
                <a16:creationId xmlns:a16="http://schemas.microsoft.com/office/drawing/2014/main" id="{1E6077CA-D7C5-1C95-5900-59F37DD65E10}"/>
              </a:ext>
            </a:extLst>
          </p:cNvPr>
          <p:cNvSpPr txBox="1"/>
          <p:nvPr/>
        </p:nvSpPr>
        <p:spPr>
          <a:xfrm>
            <a:off x="7335251" y="2654613"/>
            <a:ext cx="2432863"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演员招募</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&amp;</a:t>
            </a:r>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节目排练</a:t>
            </a:r>
          </a:p>
        </p:txBody>
      </p:sp>
      <p:cxnSp>
        <p:nvCxnSpPr>
          <p:cNvPr id="103" name="直接连接符 102">
            <a:extLst>
              <a:ext uri="{FF2B5EF4-FFF2-40B4-BE49-F238E27FC236}">
                <a16:creationId xmlns:a16="http://schemas.microsoft.com/office/drawing/2014/main" id="{D1393269-20EC-5721-4FC5-FD1D5988A97D}"/>
              </a:ext>
            </a:extLst>
          </p:cNvPr>
          <p:cNvCxnSpPr>
            <a:cxnSpLocks/>
          </p:cNvCxnSpPr>
          <p:nvPr/>
        </p:nvCxnSpPr>
        <p:spPr>
          <a:xfrm rot="5400000">
            <a:off x="2668234" y="1910021"/>
            <a:ext cx="0" cy="2873570"/>
          </a:xfrm>
          <a:prstGeom prst="line">
            <a:avLst/>
          </a:prstGeom>
          <a:ln w="22225">
            <a:gradFill flip="none" rotWithShape="1">
              <a:gsLst>
                <a:gs pos="0">
                  <a:schemeClr val="accent4"/>
                </a:gs>
                <a:gs pos="100000">
                  <a:schemeClr val="accent3"/>
                </a:gs>
              </a:gsLst>
              <a:lin ang="5400000" scaled="1"/>
              <a:tileRect/>
            </a:gradFill>
            <a:prstDash val="sysDot"/>
          </a:ln>
        </p:spPr>
        <p:style>
          <a:lnRef idx="1">
            <a:schemeClr val="accent1"/>
          </a:lnRef>
          <a:fillRef idx="0">
            <a:schemeClr val="accent1"/>
          </a:fillRef>
          <a:effectRef idx="0">
            <a:schemeClr val="accent1"/>
          </a:effectRef>
          <a:fontRef idx="minor">
            <a:schemeClr val="tx1"/>
          </a:fontRef>
        </p:style>
      </p:cxnSp>
      <p:grpSp>
        <p:nvGrpSpPr>
          <p:cNvPr id="67" name="组合 66">
            <a:extLst>
              <a:ext uri="{FF2B5EF4-FFF2-40B4-BE49-F238E27FC236}">
                <a16:creationId xmlns:a16="http://schemas.microsoft.com/office/drawing/2014/main" id="{A15D2423-C211-AFA4-9F86-4A51A903BE6B}"/>
              </a:ext>
            </a:extLst>
          </p:cNvPr>
          <p:cNvGrpSpPr/>
          <p:nvPr/>
        </p:nvGrpSpPr>
        <p:grpSpPr>
          <a:xfrm>
            <a:off x="2448249" y="3214538"/>
            <a:ext cx="3499712" cy="254000"/>
            <a:chOff x="1354088" y="2973455"/>
            <a:chExt cx="2930685" cy="254000"/>
          </a:xfrm>
          <a:gradFill>
            <a:gsLst>
              <a:gs pos="0">
                <a:schemeClr val="accent4"/>
              </a:gs>
              <a:gs pos="100000">
                <a:schemeClr val="accent3"/>
              </a:gs>
            </a:gsLst>
            <a:lin ang="2700000" scaled="1"/>
          </a:gradFill>
        </p:grpSpPr>
        <p:sp>
          <p:nvSpPr>
            <p:cNvPr id="68" name="矩形: 圆角 67">
              <a:extLst>
                <a:ext uri="{FF2B5EF4-FFF2-40B4-BE49-F238E27FC236}">
                  <a16:creationId xmlns:a16="http://schemas.microsoft.com/office/drawing/2014/main" id="{54C604FD-6343-4CB0-EE34-7319862A87EA}"/>
                </a:ext>
              </a:extLst>
            </p:cNvPr>
            <p:cNvSpPr/>
            <p:nvPr/>
          </p:nvSpPr>
          <p:spPr>
            <a:xfrm>
              <a:off x="1354088" y="2973455"/>
              <a:ext cx="2930685" cy="254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69" name="椭圆 68">
              <a:extLst>
                <a:ext uri="{FF2B5EF4-FFF2-40B4-BE49-F238E27FC236}">
                  <a16:creationId xmlns:a16="http://schemas.microsoft.com/office/drawing/2014/main" id="{BE9B69DE-5D76-1825-ADDF-20EE90DBAE52}"/>
                </a:ext>
              </a:extLst>
            </p:cNvPr>
            <p:cNvSpPr/>
            <p:nvPr/>
          </p:nvSpPr>
          <p:spPr>
            <a:xfrm>
              <a:off x="1467130" y="3036127"/>
              <a:ext cx="128656" cy="128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cxnSp>
          <p:nvCxnSpPr>
            <p:cNvPr id="70" name="直接连接符 69">
              <a:extLst>
                <a:ext uri="{FF2B5EF4-FFF2-40B4-BE49-F238E27FC236}">
                  <a16:creationId xmlns:a16="http://schemas.microsoft.com/office/drawing/2014/main" id="{70EAFB30-7F3C-C731-A410-62550F9C8132}"/>
                </a:ext>
              </a:extLst>
            </p:cNvPr>
            <p:cNvCxnSpPr>
              <a:cxnSpLocks/>
              <a:stCxn id="69" idx="6"/>
            </p:cNvCxnSpPr>
            <p:nvPr/>
          </p:nvCxnSpPr>
          <p:spPr>
            <a:xfrm>
              <a:off x="1595786" y="3100455"/>
              <a:ext cx="2574260" cy="0"/>
            </a:xfrm>
            <a:prstGeom prst="line">
              <a:avLst/>
            </a:prstGeom>
            <a:grpFill/>
            <a:ln w="127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1" name="文本框 17">
            <a:extLst>
              <a:ext uri="{FF2B5EF4-FFF2-40B4-BE49-F238E27FC236}">
                <a16:creationId xmlns:a16="http://schemas.microsoft.com/office/drawing/2014/main" id="{1598A6E9-0EC7-2861-A284-CD6C23BEE2EB}"/>
              </a:ext>
            </a:extLst>
          </p:cNvPr>
          <p:cNvSpPr txBox="1"/>
          <p:nvPr/>
        </p:nvSpPr>
        <p:spPr>
          <a:xfrm>
            <a:off x="6118819" y="3196632"/>
            <a:ext cx="2432863"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媒体联络</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&amp;</a:t>
            </a:r>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嘉宾邀请</a:t>
            </a:r>
          </a:p>
        </p:txBody>
      </p:sp>
      <p:cxnSp>
        <p:nvCxnSpPr>
          <p:cNvPr id="104" name="直接连接符 103">
            <a:extLst>
              <a:ext uri="{FF2B5EF4-FFF2-40B4-BE49-F238E27FC236}">
                <a16:creationId xmlns:a16="http://schemas.microsoft.com/office/drawing/2014/main" id="{8116AB00-B282-0771-A745-58E89092ED24}"/>
              </a:ext>
            </a:extLst>
          </p:cNvPr>
          <p:cNvCxnSpPr>
            <a:cxnSpLocks/>
          </p:cNvCxnSpPr>
          <p:nvPr/>
        </p:nvCxnSpPr>
        <p:spPr>
          <a:xfrm flipH="1">
            <a:off x="1231449" y="3890379"/>
            <a:ext cx="4282388" cy="0"/>
          </a:xfrm>
          <a:prstGeom prst="line">
            <a:avLst/>
          </a:prstGeom>
          <a:ln w="22225">
            <a:gradFill flip="none" rotWithShape="1">
              <a:gsLst>
                <a:gs pos="0">
                  <a:schemeClr val="accent4"/>
                </a:gs>
                <a:gs pos="100000">
                  <a:schemeClr val="accent3"/>
                </a:gs>
              </a:gsLst>
              <a:lin ang="5400000" scaled="1"/>
              <a:tileRect/>
            </a:gradFill>
            <a:prstDash val="sysDot"/>
          </a:ln>
        </p:spPr>
        <p:style>
          <a:lnRef idx="1">
            <a:schemeClr val="accent1"/>
          </a:lnRef>
          <a:fillRef idx="0">
            <a:schemeClr val="accent1"/>
          </a:fillRef>
          <a:effectRef idx="0">
            <a:schemeClr val="accent1"/>
          </a:effectRef>
          <a:fontRef idx="minor">
            <a:schemeClr val="tx1"/>
          </a:fontRef>
        </p:style>
      </p:cxnSp>
      <p:grpSp>
        <p:nvGrpSpPr>
          <p:cNvPr id="78" name="组合 77">
            <a:extLst>
              <a:ext uri="{FF2B5EF4-FFF2-40B4-BE49-F238E27FC236}">
                <a16:creationId xmlns:a16="http://schemas.microsoft.com/office/drawing/2014/main" id="{199A8E02-F8A8-4335-06CF-7701ACDA9147}"/>
              </a:ext>
            </a:extLst>
          </p:cNvPr>
          <p:cNvGrpSpPr/>
          <p:nvPr/>
        </p:nvGrpSpPr>
        <p:grpSpPr>
          <a:xfrm>
            <a:off x="4992405" y="3756557"/>
            <a:ext cx="3499712" cy="254000"/>
            <a:chOff x="1354088" y="2973455"/>
            <a:chExt cx="2930685" cy="254000"/>
          </a:xfrm>
          <a:gradFill>
            <a:gsLst>
              <a:gs pos="0">
                <a:schemeClr val="accent4"/>
              </a:gs>
              <a:gs pos="100000">
                <a:schemeClr val="accent3"/>
              </a:gs>
            </a:gsLst>
            <a:lin ang="2700000" scaled="1"/>
          </a:gradFill>
        </p:grpSpPr>
        <p:sp>
          <p:nvSpPr>
            <p:cNvPr id="79" name="矩形: 圆角 78">
              <a:extLst>
                <a:ext uri="{FF2B5EF4-FFF2-40B4-BE49-F238E27FC236}">
                  <a16:creationId xmlns:a16="http://schemas.microsoft.com/office/drawing/2014/main" id="{A07CEDAB-7B43-83D4-693F-2473A9652E16}"/>
                </a:ext>
              </a:extLst>
            </p:cNvPr>
            <p:cNvSpPr/>
            <p:nvPr/>
          </p:nvSpPr>
          <p:spPr>
            <a:xfrm>
              <a:off x="1354088" y="2973455"/>
              <a:ext cx="2930685" cy="254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80" name="椭圆 79">
              <a:extLst>
                <a:ext uri="{FF2B5EF4-FFF2-40B4-BE49-F238E27FC236}">
                  <a16:creationId xmlns:a16="http://schemas.microsoft.com/office/drawing/2014/main" id="{AF781360-DAE0-3553-2B55-648216F80C31}"/>
                </a:ext>
              </a:extLst>
            </p:cNvPr>
            <p:cNvSpPr/>
            <p:nvPr/>
          </p:nvSpPr>
          <p:spPr>
            <a:xfrm>
              <a:off x="1467130" y="3036127"/>
              <a:ext cx="128656" cy="128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cxnSp>
          <p:nvCxnSpPr>
            <p:cNvPr id="81" name="直接连接符 80">
              <a:extLst>
                <a:ext uri="{FF2B5EF4-FFF2-40B4-BE49-F238E27FC236}">
                  <a16:creationId xmlns:a16="http://schemas.microsoft.com/office/drawing/2014/main" id="{6307BD96-8701-B318-9DEB-9F5677C5EA6C}"/>
                </a:ext>
              </a:extLst>
            </p:cNvPr>
            <p:cNvCxnSpPr>
              <a:cxnSpLocks/>
              <a:stCxn id="80" idx="6"/>
            </p:cNvCxnSpPr>
            <p:nvPr/>
          </p:nvCxnSpPr>
          <p:spPr>
            <a:xfrm>
              <a:off x="1595786" y="3100455"/>
              <a:ext cx="2574260" cy="0"/>
            </a:xfrm>
            <a:prstGeom prst="line">
              <a:avLst/>
            </a:prstGeom>
            <a:grpFill/>
            <a:ln w="127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2" name="文本框 17">
            <a:extLst>
              <a:ext uri="{FF2B5EF4-FFF2-40B4-BE49-F238E27FC236}">
                <a16:creationId xmlns:a16="http://schemas.microsoft.com/office/drawing/2014/main" id="{50AA04A5-1E37-DD57-5F63-20C70817A36D}"/>
              </a:ext>
            </a:extLst>
          </p:cNvPr>
          <p:cNvSpPr txBox="1"/>
          <p:nvPr/>
        </p:nvSpPr>
        <p:spPr>
          <a:xfrm>
            <a:off x="8662975" y="3738651"/>
            <a:ext cx="2432863"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物料采购</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&amp;</a:t>
            </a:r>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宣发制作</a:t>
            </a:r>
          </a:p>
        </p:txBody>
      </p:sp>
      <p:cxnSp>
        <p:nvCxnSpPr>
          <p:cNvPr id="106" name="直接连接符 105">
            <a:extLst>
              <a:ext uri="{FF2B5EF4-FFF2-40B4-BE49-F238E27FC236}">
                <a16:creationId xmlns:a16="http://schemas.microsoft.com/office/drawing/2014/main" id="{61327D2D-969B-6D38-4E10-52287B5F4E73}"/>
              </a:ext>
            </a:extLst>
          </p:cNvPr>
          <p:cNvCxnSpPr>
            <a:cxnSpLocks/>
          </p:cNvCxnSpPr>
          <p:nvPr/>
        </p:nvCxnSpPr>
        <p:spPr>
          <a:xfrm flipH="1">
            <a:off x="1231449" y="4425576"/>
            <a:ext cx="6298397" cy="0"/>
          </a:xfrm>
          <a:prstGeom prst="line">
            <a:avLst/>
          </a:prstGeom>
          <a:ln w="22225">
            <a:gradFill flip="none" rotWithShape="1">
              <a:gsLst>
                <a:gs pos="0">
                  <a:schemeClr val="accent4"/>
                </a:gs>
                <a:gs pos="100000">
                  <a:schemeClr val="accent3"/>
                </a:gs>
              </a:gsLst>
              <a:lin ang="5400000" scaled="1"/>
              <a:tileRect/>
            </a:gradFill>
            <a:prstDash val="sysDot"/>
          </a:ln>
        </p:spPr>
        <p:style>
          <a:lnRef idx="1">
            <a:schemeClr val="accent1"/>
          </a:lnRef>
          <a:fillRef idx="0">
            <a:schemeClr val="accent1"/>
          </a:fillRef>
          <a:effectRef idx="0">
            <a:schemeClr val="accent1"/>
          </a:effectRef>
          <a:fontRef idx="minor">
            <a:schemeClr val="tx1"/>
          </a:fontRef>
        </p:style>
      </p:cxnSp>
      <p:grpSp>
        <p:nvGrpSpPr>
          <p:cNvPr id="83" name="组合 82">
            <a:extLst>
              <a:ext uri="{FF2B5EF4-FFF2-40B4-BE49-F238E27FC236}">
                <a16:creationId xmlns:a16="http://schemas.microsoft.com/office/drawing/2014/main" id="{C15F0FC1-7B2F-EE9D-5602-832633767A0A}"/>
              </a:ext>
            </a:extLst>
          </p:cNvPr>
          <p:cNvGrpSpPr/>
          <p:nvPr/>
        </p:nvGrpSpPr>
        <p:grpSpPr>
          <a:xfrm>
            <a:off x="7542773" y="4298576"/>
            <a:ext cx="949344" cy="254000"/>
            <a:chOff x="1354088" y="2973455"/>
            <a:chExt cx="2930685" cy="254000"/>
          </a:xfrm>
          <a:gradFill>
            <a:gsLst>
              <a:gs pos="0">
                <a:schemeClr val="accent4"/>
              </a:gs>
              <a:gs pos="100000">
                <a:schemeClr val="accent3"/>
              </a:gs>
            </a:gsLst>
            <a:lin ang="2700000" scaled="1"/>
          </a:gradFill>
        </p:grpSpPr>
        <p:sp>
          <p:nvSpPr>
            <p:cNvPr id="84" name="矩形: 圆角 83">
              <a:extLst>
                <a:ext uri="{FF2B5EF4-FFF2-40B4-BE49-F238E27FC236}">
                  <a16:creationId xmlns:a16="http://schemas.microsoft.com/office/drawing/2014/main" id="{25578374-6523-708F-FAD7-1CAFE022E2BC}"/>
                </a:ext>
              </a:extLst>
            </p:cNvPr>
            <p:cNvSpPr/>
            <p:nvPr/>
          </p:nvSpPr>
          <p:spPr>
            <a:xfrm>
              <a:off x="1354088" y="2973455"/>
              <a:ext cx="2930685" cy="254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88" name="椭圆 87">
              <a:extLst>
                <a:ext uri="{FF2B5EF4-FFF2-40B4-BE49-F238E27FC236}">
                  <a16:creationId xmlns:a16="http://schemas.microsoft.com/office/drawing/2014/main" id="{52117E17-E9D4-59A1-F21A-75D7E8A7590D}"/>
                </a:ext>
              </a:extLst>
            </p:cNvPr>
            <p:cNvSpPr/>
            <p:nvPr/>
          </p:nvSpPr>
          <p:spPr>
            <a:xfrm>
              <a:off x="1467130" y="3036127"/>
              <a:ext cx="128656" cy="128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cxnSp>
          <p:nvCxnSpPr>
            <p:cNvPr id="89" name="直接连接符 88">
              <a:extLst>
                <a:ext uri="{FF2B5EF4-FFF2-40B4-BE49-F238E27FC236}">
                  <a16:creationId xmlns:a16="http://schemas.microsoft.com/office/drawing/2014/main" id="{229B4A9A-A065-3854-0DE1-A2954449E193}"/>
                </a:ext>
              </a:extLst>
            </p:cNvPr>
            <p:cNvCxnSpPr>
              <a:cxnSpLocks/>
            </p:cNvCxnSpPr>
            <p:nvPr/>
          </p:nvCxnSpPr>
          <p:spPr>
            <a:xfrm>
              <a:off x="1607820" y="3100455"/>
              <a:ext cx="2562225" cy="0"/>
            </a:xfrm>
            <a:prstGeom prst="line">
              <a:avLst/>
            </a:prstGeom>
            <a:grpFill/>
            <a:ln w="127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90" name="文本框 17">
            <a:extLst>
              <a:ext uri="{FF2B5EF4-FFF2-40B4-BE49-F238E27FC236}">
                <a16:creationId xmlns:a16="http://schemas.microsoft.com/office/drawing/2014/main" id="{AC005FBB-BB83-9BB6-0874-D5B6FE5BB817}"/>
              </a:ext>
            </a:extLst>
          </p:cNvPr>
          <p:cNvSpPr txBox="1"/>
          <p:nvPr/>
        </p:nvSpPr>
        <p:spPr>
          <a:xfrm>
            <a:off x="8662975" y="4280670"/>
            <a:ext cx="2432863"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场地布置</a:t>
            </a:r>
          </a:p>
        </p:txBody>
      </p:sp>
      <p:grpSp>
        <p:nvGrpSpPr>
          <p:cNvPr id="123" name="组合 122">
            <a:extLst>
              <a:ext uri="{FF2B5EF4-FFF2-40B4-BE49-F238E27FC236}">
                <a16:creationId xmlns:a16="http://schemas.microsoft.com/office/drawing/2014/main" id="{53CDA5F6-E421-56A6-0D48-5C0F312F57A5}"/>
              </a:ext>
            </a:extLst>
          </p:cNvPr>
          <p:cNvGrpSpPr/>
          <p:nvPr/>
        </p:nvGrpSpPr>
        <p:grpSpPr>
          <a:xfrm>
            <a:off x="1231449" y="4822689"/>
            <a:ext cx="11116146" cy="307777"/>
            <a:chOff x="1231449" y="5040853"/>
            <a:chExt cx="11116146" cy="307777"/>
          </a:xfrm>
        </p:grpSpPr>
        <p:cxnSp>
          <p:nvCxnSpPr>
            <p:cNvPr id="108" name="直接连接符 107">
              <a:extLst>
                <a:ext uri="{FF2B5EF4-FFF2-40B4-BE49-F238E27FC236}">
                  <a16:creationId xmlns:a16="http://schemas.microsoft.com/office/drawing/2014/main" id="{034D8832-8BAF-73A0-FD46-A25C287C4AAF}"/>
                </a:ext>
              </a:extLst>
            </p:cNvPr>
            <p:cNvCxnSpPr>
              <a:cxnSpLocks/>
            </p:cNvCxnSpPr>
            <p:nvPr/>
          </p:nvCxnSpPr>
          <p:spPr>
            <a:xfrm flipH="1">
              <a:off x="1231449" y="5185598"/>
              <a:ext cx="7647922" cy="0"/>
            </a:xfrm>
            <a:prstGeom prst="line">
              <a:avLst/>
            </a:prstGeom>
            <a:ln w="22225">
              <a:gradFill flip="none" rotWithShape="1">
                <a:gsLst>
                  <a:gs pos="0">
                    <a:schemeClr val="accent4"/>
                  </a:gs>
                  <a:gs pos="100000">
                    <a:schemeClr val="accent3"/>
                  </a:gs>
                </a:gsLst>
                <a:lin ang="5400000" scaled="1"/>
                <a:tileRect/>
              </a:gradFill>
              <a:prstDash val="sysDot"/>
            </a:ln>
          </p:spPr>
          <p:style>
            <a:lnRef idx="1">
              <a:schemeClr val="accent1"/>
            </a:lnRef>
            <a:fillRef idx="0">
              <a:schemeClr val="accent1"/>
            </a:fillRef>
            <a:effectRef idx="0">
              <a:schemeClr val="accent1"/>
            </a:effectRef>
            <a:fontRef idx="minor">
              <a:schemeClr val="tx1"/>
            </a:fontRef>
          </p:style>
        </p:cxnSp>
        <p:grpSp>
          <p:nvGrpSpPr>
            <p:cNvPr id="91" name="组合 90">
              <a:extLst>
                <a:ext uri="{FF2B5EF4-FFF2-40B4-BE49-F238E27FC236}">
                  <a16:creationId xmlns:a16="http://schemas.microsoft.com/office/drawing/2014/main" id="{F76AEF1F-14AB-2AA2-7B22-1DE603919534}"/>
                </a:ext>
              </a:extLst>
            </p:cNvPr>
            <p:cNvGrpSpPr/>
            <p:nvPr/>
          </p:nvGrpSpPr>
          <p:grpSpPr>
            <a:xfrm>
              <a:off x="8794530" y="5058759"/>
              <a:ext cx="949344" cy="254000"/>
              <a:chOff x="1354088" y="2973455"/>
              <a:chExt cx="2930685" cy="254000"/>
            </a:xfrm>
            <a:gradFill>
              <a:gsLst>
                <a:gs pos="0">
                  <a:schemeClr val="accent4"/>
                </a:gs>
                <a:gs pos="100000">
                  <a:schemeClr val="accent3"/>
                </a:gs>
              </a:gsLst>
              <a:lin ang="2700000" scaled="1"/>
            </a:gradFill>
          </p:grpSpPr>
          <p:sp>
            <p:nvSpPr>
              <p:cNvPr id="92" name="矩形: 圆角 91">
                <a:extLst>
                  <a:ext uri="{FF2B5EF4-FFF2-40B4-BE49-F238E27FC236}">
                    <a16:creationId xmlns:a16="http://schemas.microsoft.com/office/drawing/2014/main" id="{C4FBD2CD-0E02-1B78-1211-0B1CFD0A7B86}"/>
                  </a:ext>
                </a:extLst>
              </p:cNvPr>
              <p:cNvSpPr/>
              <p:nvPr/>
            </p:nvSpPr>
            <p:spPr>
              <a:xfrm>
                <a:off x="1354088" y="2973455"/>
                <a:ext cx="2930685" cy="254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93" name="椭圆 92">
                <a:extLst>
                  <a:ext uri="{FF2B5EF4-FFF2-40B4-BE49-F238E27FC236}">
                    <a16:creationId xmlns:a16="http://schemas.microsoft.com/office/drawing/2014/main" id="{7DAC613D-EEFA-616E-574A-3DD5108CFC2E}"/>
                  </a:ext>
                </a:extLst>
              </p:cNvPr>
              <p:cNvSpPr/>
              <p:nvPr/>
            </p:nvSpPr>
            <p:spPr>
              <a:xfrm>
                <a:off x="1467130" y="3036127"/>
                <a:ext cx="128656" cy="128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cxnSp>
            <p:nvCxnSpPr>
              <p:cNvPr id="94" name="直接连接符 93">
                <a:extLst>
                  <a:ext uri="{FF2B5EF4-FFF2-40B4-BE49-F238E27FC236}">
                    <a16:creationId xmlns:a16="http://schemas.microsoft.com/office/drawing/2014/main" id="{85ED128B-4E20-2E13-12F6-A7897DA4A08C}"/>
                  </a:ext>
                </a:extLst>
              </p:cNvPr>
              <p:cNvCxnSpPr>
                <a:cxnSpLocks/>
              </p:cNvCxnSpPr>
              <p:nvPr/>
            </p:nvCxnSpPr>
            <p:spPr>
              <a:xfrm>
                <a:off x="1607820" y="3100455"/>
                <a:ext cx="2562225" cy="0"/>
              </a:xfrm>
              <a:prstGeom prst="line">
                <a:avLst/>
              </a:prstGeom>
              <a:grpFill/>
              <a:ln w="127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95" name="文本框 17">
              <a:extLst>
                <a:ext uri="{FF2B5EF4-FFF2-40B4-BE49-F238E27FC236}">
                  <a16:creationId xmlns:a16="http://schemas.microsoft.com/office/drawing/2014/main" id="{85DC0BB2-B8AA-E349-E9AA-CC2D9ACA5BF6}"/>
                </a:ext>
              </a:extLst>
            </p:cNvPr>
            <p:cNvSpPr txBox="1"/>
            <p:nvPr/>
          </p:nvSpPr>
          <p:spPr>
            <a:xfrm>
              <a:off x="9914732" y="5040853"/>
              <a:ext cx="2432863"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节目彩排</a:t>
              </a:r>
            </a:p>
          </p:txBody>
        </p:sp>
      </p:grpSp>
      <p:sp>
        <p:nvSpPr>
          <p:cNvPr id="113" name="矩形: 圆角 112">
            <a:extLst>
              <a:ext uri="{FF2B5EF4-FFF2-40B4-BE49-F238E27FC236}">
                <a16:creationId xmlns:a16="http://schemas.microsoft.com/office/drawing/2014/main" id="{F69F6F1F-9637-BD2F-032F-78AEF305B9DC}"/>
              </a:ext>
            </a:extLst>
          </p:cNvPr>
          <p:cNvSpPr/>
          <p:nvPr/>
        </p:nvSpPr>
        <p:spPr>
          <a:xfrm>
            <a:off x="1231449" y="5364707"/>
            <a:ext cx="3377008" cy="506776"/>
          </a:xfrm>
          <a:prstGeom prst="roundRect">
            <a:avLst>
              <a:gd name="adj" fmla="val 50000"/>
            </a:avLst>
          </a:pr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前期筹备</a:t>
            </a:r>
          </a:p>
        </p:txBody>
      </p:sp>
      <p:sp>
        <p:nvSpPr>
          <p:cNvPr id="116" name="矩形: 圆角 115">
            <a:extLst>
              <a:ext uri="{FF2B5EF4-FFF2-40B4-BE49-F238E27FC236}">
                <a16:creationId xmlns:a16="http://schemas.microsoft.com/office/drawing/2014/main" id="{B134CA30-E2F3-A3F9-57A9-1BAC86491FED}"/>
              </a:ext>
            </a:extLst>
          </p:cNvPr>
          <p:cNvSpPr/>
          <p:nvPr/>
        </p:nvSpPr>
        <p:spPr>
          <a:xfrm>
            <a:off x="4891485" y="5364707"/>
            <a:ext cx="3542524" cy="506776"/>
          </a:xfrm>
          <a:prstGeom prst="roundRect">
            <a:avLst>
              <a:gd name="adj" fmla="val 50000"/>
            </a:avLst>
          </a:pr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预热造势</a:t>
            </a:r>
          </a:p>
        </p:txBody>
      </p:sp>
      <p:sp>
        <p:nvSpPr>
          <p:cNvPr id="117" name="矩形: 圆角 116">
            <a:extLst>
              <a:ext uri="{FF2B5EF4-FFF2-40B4-BE49-F238E27FC236}">
                <a16:creationId xmlns:a16="http://schemas.microsoft.com/office/drawing/2014/main" id="{37095988-756A-64B2-47AE-471C899C8231}"/>
              </a:ext>
            </a:extLst>
          </p:cNvPr>
          <p:cNvSpPr/>
          <p:nvPr/>
        </p:nvSpPr>
        <p:spPr>
          <a:xfrm>
            <a:off x="8831148" y="5364707"/>
            <a:ext cx="2129403" cy="506776"/>
          </a:xfrm>
          <a:prstGeom prst="roundRect">
            <a:avLst>
              <a:gd name="adj" fmla="val 50000"/>
            </a:avLst>
          </a:prstGeom>
          <a:gradFill flip="none" rotWithShape="1">
            <a:gsLst>
              <a:gs pos="0">
                <a:schemeClr val="accent2">
                  <a:alpha val="40000"/>
                </a:schemeClr>
              </a:gs>
              <a:gs pos="100000">
                <a:schemeClr val="accent1">
                  <a:alpha val="70000"/>
                </a:schemeClr>
              </a:gs>
            </a:gsLst>
            <a:lin ang="2700000" scaled="1"/>
            <a:tileRect/>
          </a:gradFill>
          <a:ln w="127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正式活动</a:t>
            </a:r>
          </a:p>
        </p:txBody>
      </p:sp>
    </p:spTree>
    <p:extLst>
      <p:ext uri="{BB962C8B-B14F-4D97-AF65-F5344CB8AC3E}">
        <p14:creationId xmlns:p14="http://schemas.microsoft.com/office/powerpoint/2010/main" val="244681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关键环节</a:t>
            </a:r>
            <a:endPar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Main Procedure</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
        <p:nvSpPr>
          <p:cNvPr id="125" name="椭圆 124">
            <a:extLst>
              <a:ext uri="{FF2B5EF4-FFF2-40B4-BE49-F238E27FC236}">
                <a16:creationId xmlns:a16="http://schemas.microsoft.com/office/drawing/2014/main" id="{E60C5626-4B25-8FCF-BB39-6C6813066E4D}"/>
              </a:ext>
            </a:extLst>
          </p:cNvPr>
          <p:cNvSpPr/>
          <p:nvPr/>
        </p:nvSpPr>
        <p:spPr>
          <a:xfrm>
            <a:off x="1539494" y="2038674"/>
            <a:ext cx="1033272" cy="1033272"/>
          </a:xfrm>
          <a:prstGeom prst="ellipse">
            <a:avLst/>
          </a:prstGeom>
          <a:gradFill flip="none" rotWithShape="1">
            <a:gsLst>
              <a:gs pos="0">
                <a:schemeClr val="accent4"/>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126" name="文本框 125">
            <a:extLst>
              <a:ext uri="{FF2B5EF4-FFF2-40B4-BE49-F238E27FC236}">
                <a16:creationId xmlns:a16="http://schemas.microsoft.com/office/drawing/2014/main" id="{4827737C-CA89-F173-B81E-45748E28E543}"/>
              </a:ext>
            </a:extLst>
          </p:cNvPr>
          <p:cNvSpPr txBox="1"/>
          <p:nvPr/>
        </p:nvSpPr>
        <p:spPr>
          <a:xfrm>
            <a:off x="1414929" y="3210630"/>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前期宣传</a:t>
            </a:r>
          </a:p>
        </p:txBody>
      </p:sp>
      <p:sp>
        <p:nvSpPr>
          <p:cNvPr id="127" name="文本框 126">
            <a:extLst>
              <a:ext uri="{FF2B5EF4-FFF2-40B4-BE49-F238E27FC236}">
                <a16:creationId xmlns:a16="http://schemas.microsoft.com/office/drawing/2014/main" id="{86D17A17-5726-CE13-4200-28FE5665F13F}"/>
              </a:ext>
            </a:extLst>
          </p:cNvPr>
          <p:cNvSpPr txBox="1"/>
          <p:nvPr/>
        </p:nvSpPr>
        <p:spPr>
          <a:xfrm>
            <a:off x="1318074" y="3743210"/>
            <a:ext cx="1476113" cy="1661993"/>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solidFill>
                  <a:srgbClr val="FFE1AF"/>
                </a:solidFill>
                <a:latin typeface="微软雅黑" panose="020B0503020204020204" pitchFamily="34" charset="-122"/>
                <a:ea typeface="微软雅黑" panose="020B0503020204020204" pitchFamily="34" charset="-122"/>
                <a:cs typeface="+mn-ea"/>
              </a:defRPr>
            </a:lvl1pPr>
          </a:lstStyle>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endParaRPr lang="en-US" altLang="zh-CN" dirty="0">
              <a:gradFill flip="none" rotWithShape="1">
                <a:gsLst>
                  <a:gs pos="0">
                    <a:schemeClr val="accent4"/>
                  </a:gs>
                  <a:gs pos="100000">
                    <a:schemeClr val="accent3"/>
                  </a:gs>
                </a:gsLst>
                <a:lin ang="2700000" scaled="1"/>
                <a:tileRect/>
              </a:gradFill>
            </a:endParaRP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p:txBody>
      </p:sp>
      <p:sp>
        <p:nvSpPr>
          <p:cNvPr id="129" name="iconfont-1191-801535">
            <a:extLst>
              <a:ext uri="{FF2B5EF4-FFF2-40B4-BE49-F238E27FC236}">
                <a16:creationId xmlns:a16="http://schemas.microsoft.com/office/drawing/2014/main" id="{64B4B30E-4918-3C4E-D302-FC0441A5DB91}"/>
              </a:ext>
            </a:extLst>
          </p:cNvPr>
          <p:cNvSpPr/>
          <p:nvPr/>
        </p:nvSpPr>
        <p:spPr>
          <a:xfrm>
            <a:off x="1885347" y="2363541"/>
            <a:ext cx="348680" cy="442386"/>
          </a:xfrm>
          <a:custGeom>
            <a:avLst/>
            <a:gdLst>
              <a:gd name="T0" fmla="*/ 3166 w 6332"/>
              <a:gd name="T1" fmla="*/ 0 h 8034"/>
              <a:gd name="T2" fmla="*/ 0 w 6332"/>
              <a:gd name="T3" fmla="*/ 3166 h 8034"/>
              <a:gd name="T4" fmla="*/ 2481 w 6332"/>
              <a:gd name="T5" fmla="*/ 7590 h 8034"/>
              <a:gd name="T6" fmla="*/ 3853 w 6332"/>
              <a:gd name="T7" fmla="*/ 7588 h 8034"/>
              <a:gd name="T8" fmla="*/ 6332 w 6332"/>
              <a:gd name="T9" fmla="*/ 3166 h 8034"/>
              <a:gd name="T10" fmla="*/ 3166 w 6332"/>
              <a:gd name="T11" fmla="*/ 0 h 8034"/>
              <a:gd name="T12" fmla="*/ 3166 w 6332"/>
              <a:gd name="T13" fmla="*/ 0 h 8034"/>
              <a:gd name="T14" fmla="*/ 3166 w 6332"/>
              <a:gd name="T15" fmla="*/ 0 h 8034"/>
              <a:gd name="T16" fmla="*/ 3166 w 6332"/>
              <a:gd name="T17" fmla="*/ 0 h 8034"/>
              <a:gd name="T18" fmla="*/ 3166 w 6332"/>
              <a:gd name="T19" fmla="*/ 4529 h 8034"/>
              <a:gd name="T20" fmla="*/ 1702 w 6332"/>
              <a:gd name="T21" fmla="*/ 3065 h 8034"/>
              <a:gd name="T22" fmla="*/ 3166 w 6332"/>
              <a:gd name="T23" fmla="*/ 1600 h 8034"/>
              <a:gd name="T24" fmla="*/ 4630 w 6332"/>
              <a:gd name="T25" fmla="*/ 3065 h 8034"/>
              <a:gd name="T26" fmla="*/ 3166 w 6332"/>
              <a:gd name="T27" fmla="*/ 4529 h 8034"/>
              <a:gd name="T28" fmla="*/ 3166 w 6332"/>
              <a:gd name="T29" fmla="*/ 4529 h 8034"/>
              <a:gd name="T30" fmla="*/ 3166 w 6332"/>
              <a:gd name="T31" fmla="*/ 4529 h 8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2" h="8034">
                <a:moveTo>
                  <a:pt x="3166" y="0"/>
                </a:moveTo>
                <a:cubicBezTo>
                  <a:pt x="1418" y="0"/>
                  <a:pt x="0" y="1418"/>
                  <a:pt x="0" y="3166"/>
                </a:cubicBezTo>
                <a:cubicBezTo>
                  <a:pt x="0" y="4914"/>
                  <a:pt x="2481" y="7590"/>
                  <a:pt x="2481" y="7590"/>
                </a:cubicBezTo>
                <a:cubicBezTo>
                  <a:pt x="2859" y="8031"/>
                  <a:pt x="3478" y="8034"/>
                  <a:pt x="3853" y="7588"/>
                </a:cubicBezTo>
                <a:cubicBezTo>
                  <a:pt x="3853" y="7588"/>
                  <a:pt x="6332" y="4914"/>
                  <a:pt x="6332" y="3166"/>
                </a:cubicBezTo>
                <a:cubicBezTo>
                  <a:pt x="6332" y="1418"/>
                  <a:pt x="4914" y="0"/>
                  <a:pt x="3166" y="0"/>
                </a:cubicBezTo>
                <a:lnTo>
                  <a:pt x="3166" y="0"/>
                </a:lnTo>
                <a:lnTo>
                  <a:pt x="3166" y="0"/>
                </a:lnTo>
                <a:lnTo>
                  <a:pt x="3166" y="0"/>
                </a:lnTo>
                <a:close/>
                <a:moveTo>
                  <a:pt x="3166" y="4529"/>
                </a:moveTo>
                <a:cubicBezTo>
                  <a:pt x="2357" y="4529"/>
                  <a:pt x="1702" y="3874"/>
                  <a:pt x="1702" y="3065"/>
                </a:cubicBezTo>
                <a:cubicBezTo>
                  <a:pt x="1702" y="2256"/>
                  <a:pt x="2357" y="1600"/>
                  <a:pt x="3166" y="1600"/>
                </a:cubicBezTo>
                <a:cubicBezTo>
                  <a:pt x="3975" y="1600"/>
                  <a:pt x="4630" y="2256"/>
                  <a:pt x="4630" y="3065"/>
                </a:cubicBezTo>
                <a:cubicBezTo>
                  <a:pt x="4630" y="3874"/>
                  <a:pt x="3975" y="4529"/>
                  <a:pt x="3166" y="4529"/>
                </a:cubicBezTo>
                <a:lnTo>
                  <a:pt x="3166" y="4529"/>
                </a:lnTo>
                <a:close/>
                <a:moveTo>
                  <a:pt x="3166" y="4529"/>
                </a:move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endParaRPr>
          </a:p>
        </p:txBody>
      </p:sp>
      <p:sp>
        <p:nvSpPr>
          <p:cNvPr id="130" name="椭圆 129">
            <a:extLst>
              <a:ext uri="{FF2B5EF4-FFF2-40B4-BE49-F238E27FC236}">
                <a16:creationId xmlns:a16="http://schemas.microsoft.com/office/drawing/2014/main" id="{3D7802E8-C80E-FECE-505E-D34B015D1F0A}"/>
              </a:ext>
            </a:extLst>
          </p:cNvPr>
          <p:cNvSpPr/>
          <p:nvPr/>
        </p:nvSpPr>
        <p:spPr>
          <a:xfrm>
            <a:off x="4092194" y="2038674"/>
            <a:ext cx="1033272" cy="1033272"/>
          </a:xfrm>
          <a:prstGeom prst="ellipse">
            <a:avLst/>
          </a:prstGeom>
          <a:gradFill flip="none" rotWithShape="1">
            <a:gsLst>
              <a:gs pos="0">
                <a:schemeClr val="accent4"/>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131" name="文本框 130">
            <a:extLst>
              <a:ext uri="{FF2B5EF4-FFF2-40B4-BE49-F238E27FC236}">
                <a16:creationId xmlns:a16="http://schemas.microsoft.com/office/drawing/2014/main" id="{8620D9CB-9B39-797E-0906-ADD4F5F89B69}"/>
              </a:ext>
            </a:extLst>
          </p:cNvPr>
          <p:cNvSpPr txBox="1"/>
          <p:nvPr/>
        </p:nvSpPr>
        <p:spPr>
          <a:xfrm>
            <a:off x="3967629" y="3210630"/>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物料采购</a:t>
            </a:r>
          </a:p>
        </p:txBody>
      </p:sp>
      <p:sp>
        <p:nvSpPr>
          <p:cNvPr id="132" name="文本框 131">
            <a:extLst>
              <a:ext uri="{FF2B5EF4-FFF2-40B4-BE49-F238E27FC236}">
                <a16:creationId xmlns:a16="http://schemas.microsoft.com/office/drawing/2014/main" id="{F0C20358-A767-EE53-0D1C-E7B183104984}"/>
              </a:ext>
            </a:extLst>
          </p:cNvPr>
          <p:cNvSpPr txBox="1"/>
          <p:nvPr/>
        </p:nvSpPr>
        <p:spPr>
          <a:xfrm>
            <a:off x="3870774" y="3743210"/>
            <a:ext cx="1476113" cy="1661993"/>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solidFill>
                  <a:srgbClr val="FFE1AF"/>
                </a:solidFill>
                <a:latin typeface="微软雅黑" panose="020B0503020204020204" pitchFamily="34" charset="-122"/>
                <a:ea typeface="微软雅黑" panose="020B0503020204020204" pitchFamily="34" charset="-122"/>
                <a:cs typeface="+mn-ea"/>
              </a:defRPr>
            </a:lvl1pPr>
          </a:lstStyle>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endParaRPr lang="en-US" altLang="zh-CN" dirty="0">
              <a:gradFill flip="none" rotWithShape="1">
                <a:gsLst>
                  <a:gs pos="0">
                    <a:schemeClr val="accent4"/>
                  </a:gs>
                  <a:gs pos="100000">
                    <a:schemeClr val="accent3"/>
                  </a:gs>
                </a:gsLst>
                <a:lin ang="2700000" scaled="1"/>
                <a:tileRect/>
              </a:gradFill>
            </a:endParaRP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p:txBody>
      </p:sp>
      <p:sp>
        <p:nvSpPr>
          <p:cNvPr id="134" name="iconfont-1191-801535">
            <a:extLst>
              <a:ext uri="{FF2B5EF4-FFF2-40B4-BE49-F238E27FC236}">
                <a16:creationId xmlns:a16="http://schemas.microsoft.com/office/drawing/2014/main" id="{B70EA985-BD9D-DDBB-A248-30D4E61E0858}"/>
              </a:ext>
            </a:extLst>
          </p:cNvPr>
          <p:cNvSpPr/>
          <p:nvPr/>
        </p:nvSpPr>
        <p:spPr>
          <a:xfrm>
            <a:off x="4387637" y="2417944"/>
            <a:ext cx="442386" cy="333579"/>
          </a:xfrm>
          <a:custGeom>
            <a:avLst/>
            <a:gdLst>
              <a:gd name="T0" fmla="*/ 10397 w 12867"/>
              <a:gd name="T1" fmla="*/ 3762 h 9701"/>
              <a:gd name="T2" fmla="*/ 12479 w 12867"/>
              <a:gd name="T3" fmla="*/ 6910 h 9701"/>
              <a:gd name="T4" fmla="*/ 12802 w 12867"/>
              <a:gd name="T5" fmla="*/ 9701 h 9701"/>
              <a:gd name="T6" fmla="*/ 12096 w 12867"/>
              <a:gd name="T7" fmla="*/ 8604 h 9701"/>
              <a:gd name="T8" fmla="*/ 9701 w 12867"/>
              <a:gd name="T9" fmla="*/ 6645 h 9701"/>
              <a:gd name="T10" fmla="*/ 6140 w 12867"/>
              <a:gd name="T11" fmla="*/ 6140 h 9701"/>
              <a:gd name="T12" fmla="*/ 6140 w 12867"/>
              <a:gd name="T13" fmla="*/ 8699 h 9701"/>
              <a:gd name="T14" fmla="*/ 0 w 12867"/>
              <a:gd name="T15" fmla="*/ 4350 h 9701"/>
              <a:gd name="T16" fmla="*/ 6140 w 12867"/>
              <a:gd name="T17" fmla="*/ 0 h 9701"/>
              <a:gd name="T18" fmla="*/ 6140 w 12867"/>
              <a:gd name="T19" fmla="*/ 2583 h 9701"/>
              <a:gd name="T20" fmla="*/ 8386 w 12867"/>
              <a:gd name="T21" fmla="*/ 2853 h 9701"/>
              <a:gd name="T22" fmla="*/ 10397 w 12867"/>
              <a:gd name="T23" fmla="*/ 3762 h 9701"/>
              <a:gd name="T24" fmla="*/ 10397 w 12867"/>
              <a:gd name="T25" fmla="*/ 3762 h 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67" h="9701">
                <a:moveTo>
                  <a:pt x="10397" y="3762"/>
                </a:moveTo>
                <a:cubicBezTo>
                  <a:pt x="11157" y="4215"/>
                  <a:pt x="12090" y="5438"/>
                  <a:pt x="12479" y="6910"/>
                </a:cubicBezTo>
                <a:cubicBezTo>
                  <a:pt x="12867" y="8382"/>
                  <a:pt x="12802" y="9701"/>
                  <a:pt x="12802" y="9701"/>
                </a:cubicBezTo>
                <a:cubicBezTo>
                  <a:pt x="12802" y="9701"/>
                  <a:pt x="12300" y="8889"/>
                  <a:pt x="12096" y="8604"/>
                </a:cubicBezTo>
                <a:cubicBezTo>
                  <a:pt x="11892" y="8320"/>
                  <a:pt x="11034" y="7260"/>
                  <a:pt x="9701" y="6645"/>
                </a:cubicBezTo>
                <a:cubicBezTo>
                  <a:pt x="8368" y="6031"/>
                  <a:pt x="6140" y="6140"/>
                  <a:pt x="6140" y="6140"/>
                </a:cubicBezTo>
                <a:lnTo>
                  <a:pt x="6140" y="8699"/>
                </a:lnTo>
                <a:lnTo>
                  <a:pt x="0" y="4350"/>
                </a:lnTo>
                <a:lnTo>
                  <a:pt x="6140" y="0"/>
                </a:lnTo>
                <a:lnTo>
                  <a:pt x="6140" y="2583"/>
                </a:lnTo>
                <a:cubicBezTo>
                  <a:pt x="6140" y="2583"/>
                  <a:pt x="7615" y="2694"/>
                  <a:pt x="8386" y="2853"/>
                </a:cubicBezTo>
                <a:cubicBezTo>
                  <a:pt x="9685" y="3122"/>
                  <a:pt x="10397" y="3762"/>
                  <a:pt x="10397" y="3762"/>
                </a:cubicBezTo>
                <a:close/>
                <a:moveTo>
                  <a:pt x="10397" y="3762"/>
                </a:move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135" name="椭圆 134">
            <a:extLst>
              <a:ext uri="{FF2B5EF4-FFF2-40B4-BE49-F238E27FC236}">
                <a16:creationId xmlns:a16="http://schemas.microsoft.com/office/drawing/2014/main" id="{3ABD55CD-9421-5C20-3D4E-F7B1C16DF90D}"/>
              </a:ext>
            </a:extLst>
          </p:cNvPr>
          <p:cNvSpPr/>
          <p:nvPr/>
        </p:nvSpPr>
        <p:spPr>
          <a:xfrm>
            <a:off x="6644894" y="2038674"/>
            <a:ext cx="1033272" cy="1033272"/>
          </a:xfrm>
          <a:prstGeom prst="ellipse">
            <a:avLst/>
          </a:prstGeom>
          <a:gradFill flip="none" rotWithShape="1">
            <a:gsLst>
              <a:gs pos="0">
                <a:schemeClr val="accent4"/>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136" name="文本框 135">
            <a:extLst>
              <a:ext uri="{FF2B5EF4-FFF2-40B4-BE49-F238E27FC236}">
                <a16:creationId xmlns:a16="http://schemas.microsoft.com/office/drawing/2014/main" id="{3A65ABD0-D685-E0EB-A467-AC5B7AC1DAD0}"/>
              </a:ext>
            </a:extLst>
          </p:cNvPr>
          <p:cNvSpPr txBox="1"/>
          <p:nvPr/>
        </p:nvSpPr>
        <p:spPr>
          <a:xfrm>
            <a:off x="6584449" y="3210630"/>
            <a:ext cx="115416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节目设计</a:t>
            </a:r>
          </a:p>
        </p:txBody>
      </p:sp>
      <p:sp>
        <p:nvSpPr>
          <p:cNvPr id="137" name="文本框 136">
            <a:extLst>
              <a:ext uri="{FF2B5EF4-FFF2-40B4-BE49-F238E27FC236}">
                <a16:creationId xmlns:a16="http://schemas.microsoft.com/office/drawing/2014/main" id="{EEF348C2-53FC-86E1-4260-F7B4538D2116}"/>
              </a:ext>
            </a:extLst>
          </p:cNvPr>
          <p:cNvSpPr txBox="1"/>
          <p:nvPr/>
        </p:nvSpPr>
        <p:spPr>
          <a:xfrm>
            <a:off x="6423474" y="3743210"/>
            <a:ext cx="1476113" cy="1661993"/>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solidFill>
                  <a:srgbClr val="FFE1AF"/>
                </a:solidFill>
                <a:latin typeface="微软雅黑" panose="020B0503020204020204" pitchFamily="34" charset="-122"/>
                <a:ea typeface="微软雅黑" panose="020B0503020204020204" pitchFamily="34" charset="-122"/>
                <a:cs typeface="+mn-ea"/>
              </a:defRPr>
            </a:lvl1pPr>
          </a:lstStyle>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endParaRPr lang="en-US" altLang="zh-CN" dirty="0">
              <a:gradFill flip="none" rotWithShape="1">
                <a:gsLst>
                  <a:gs pos="0">
                    <a:schemeClr val="accent4"/>
                  </a:gs>
                  <a:gs pos="100000">
                    <a:schemeClr val="accent3"/>
                  </a:gs>
                </a:gsLst>
                <a:lin ang="2700000" scaled="1"/>
                <a:tileRect/>
              </a:gradFill>
            </a:endParaRP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p:txBody>
      </p:sp>
      <p:sp>
        <p:nvSpPr>
          <p:cNvPr id="139" name="iconfont-1191-801535">
            <a:extLst>
              <a:ext uri="{FF2B5EF4-FFF2-40B4-BE49-F238E27FC236}">
                <a16:creationId xmlns:a16="http://schemas.microsoft.com/office/drawing/2014/main" id="{A6473A40-6B2E-1A16-132E-48D4FBB38A8E}"/>
              </a:ext>
            </a:extLst>
          </p:cNvPr>
          <p:cNvSpPr/>
          <p:nvPr/>
        </p:nvSpPr>
        <p:spPr>
          <a:xfrm>
            <a:off x="6972225" y="2334300"/>
            <a:ext cx="378610" cy="442386"/>
          </a:xfrm>
          <a:custGeom>
            <a:avLst/>
            <a:gdLst>
              <a:gd name="T0" fmla="*/ 8209 w 10908"/>
              <a:gd name="T1" fmla="*/ 2143 h 12744"/>
              <a:gd name="T2" fmla="*/ 8209 w 10908"/>
              <a:gd name="T3" fmla="*/ 1057 h 12744"/>
              <a:gd name="T4" fmla="*/ 7124 w 10908"/>
              <a:gd name="T5" fmla="*/ 0 h 12744"/>
              <a:gd name="T6" fmla="*/ 3840 w 10908"/>
              <a:gd name="T7" fmla="*/ 0 h 12744"/>
              <a:gd name="T8" fmla="*/ 2755 w 10908"/>
              <a:gd name="T9" fmla="*/ 1057 h 12744"/>
              <a:gd name="T10" fmla="*/ 2755 w 10908"/>
              <a:gd name="T11" fmla="*/ 2115 h 12744"/>
              <a:gd name="T12" fmla="*/ 0 w 10908"/>
              <a:gd name="T13" fmla="*/ 2115 h 12744"/>
              <a:gd name="T14" fmla="*/ 0 w 10908"/>
              <a:gd name="T15" fmla="*/ 3172 h 12744"/>
              <a:gd name="T16" fmla="*/ 1085 w 10908"/>
              <a:gd name="T17" fmla="*/ 3172 h 12744"/>
              <a:gd name="T18" fmla="*/ 1085 w 10908"/>
              <a:gd name="T19" fmla="*/ 11687 h 12744"/>
              <a:gd name="T20" fmla="*/ 2171 w 10908"/>
              <a:gd name="T21" fmla="*/ 12744 h 12744"/>
              <a:gd name="T22" fmla="*/ 8738 w 10908"/>
              <a:gd name="T23" fmla="*/ 12744 h 12744"/>
              <a:gd name="T24" fmla="*/ 9823 w 10908"/>
              <a:gd name="T25" fmla="*/ 11687 h 12744"/>
              <a:gd name="T26" fmla="*/ 9823 w 10908"/>
              <a:gd name="T27" fmla="*/ 3200 h 12744"/>
              <a:gd name="T28" fmla="*/ 10908 w 10908"/>
              <a:gd name="T29" fmla="*/ 3200 h 12744"/>
              <a:gd name="T30" fmla="*/ 10908 w 10908"/>
              <a:gd name="T31" fmla="*/ 2143 h 12744"/>
              <a:gd name="T32" fmla="*/ 8209 w 10908"/>
              <a:gd name="T33" fmla="*/ 2143 h 12744"/>
              <a:gd name="T34" fmla="*/ 4870 w 10908"/>
              <a:gd name="T35" fmla="*/ 10963 h 12744"/>
              <a:gd name="T36" fmla="*/ 3645 w 10908"/>
              <a:gd name="T37" fmla="*/ 10963 h 12744"/>
              <a:gd name="T38" fmla="*/ 3645 w 10908"/>
              <a:gd name="T39" fmla="*/ 4257 h 12744"/>
              <a:gd name="T40" fmla="*/ 4870 w 10908"/>
              <a:gd name="T41" fmla="*/ 4257 h 12744"/>
              <a:gd name="T42" fmla="*/ 4870 w 10908"/>
              <a:gd name="T43" fmla="*/ 10963 h 12744"/>
              <a:gd name="T44" fmla="*/ 7319 w 10908"/>
              <a:gd name="T45" fmla="*/ 10963 h 12744"/>
              <a:gd name="T46" fmla="*/ 6094 w 10908"/>
              <a:gd name="T47" fmla="*/ 10963 h 12744"/>
              <a:gd name="T48" fmla="*/ 6094 w 10908"/>
              <a:gd name="T49" fmla="*/ 4257 h 12744"/>
              <a:gd name="T50" fmla="*/ 7319 w 10908"/>
              <a:gd name="T51" fmla="*/ 4257 h 12744"/>
              <a:gd name="T52" fmla="*/ 7319 w 10908"/>
              <a:gd name="T53" fmla="*/ 10963 h 1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08" h="12744">
                <a:moveTo>
                  <a:pt x="8209" y="2143"/>
                </a:moveTo>
                <a:lnTo>
                  <a:pt x="8209" y="1057"/>
                </a:lnTo>
                <a:cubicBezTo>
                  <a:pt x="8209" y="473"/>
                  <a:pt x="7708" y="0"/>
                  <a:pt x="7124" y="0"/>
                </a:cubicBezTo>
                <a:lnTo>
                  <a:pt x="3840" y="0"/>
                </a:lnTo>
                <a:cubicBezTo>
                  <a:pt x="3228" y="0"/>
                  <a:pt x="2755" y="473"/>
                  <a:pt x="2755" y="1057"/>
                </a:cubicBezTo>
                <a:lnTo>
                  <a:pt x="2755" y="2115"/>
                </a:lnTo>
                <a:lnTo>
                  <a:pt x="0" y="2115"/>
                </a:lnTo>
                <a:lnTo>
                  <a:pt x="0" y="3172"/>
                </a:lnTo>
                <a:lnTo>
                  <a:pt x="1085" y="3172"/>
                </a:lnTo>
                <a:lnTo>
                  <a:pt x="1085" y="11687"/>
                </a:lnTo>
                <a:cubicBezTo>
                  <a:pt x="1085" y="12271"/>
                  <a:pt x="1586" y="12744"/>
                  <a:pt x="2171" y="12744"/>
                </a:cubicBezTo>
                <a:lnTo>
                  <a:pt x="8738" y="12744"/>
                </a:lnTo>
                <a:cubicBezTo>
                  <a:pt x="9350" y="12744"/>
                  <a:pt x="9823" y="12271"/>
                  <a:pt x="9823" y="11687"/>
                </a:cubicBezTo>
                <a:lnTo>
                  <a:pt x="9823" y="3200"/>
                </a:lnTo>
                <a:lnTo>
                  <a:pt x="10908" y="3200"/>
                </a:lnTo>
                <a:lnTo>
                  <a:pt x="10908" y="2143"/>
                </a:lnTo>
                <a:lnTo>
                  <a:pt x="8209" y="2143"/>
                </a:lnTo>
                <a:close/>
                <a:moveTo>
                  <a:pt x="4870" y="10963"/>
                </a:moveTo>
                <a:lnTo>
                  <a:pt x="3645" y="10963"/>
                </a:lnTo>
                <a:lnTo>
                  <a:pt x="3645" y="4257"/>
                </a:lnTo>
                <a:lnTo>
                  <a:pt x="4870" y="4257"/>
                </a:lnTo>
                <a:lnTo>
                  <a:pt x="4870" y="10963"/>
                </a:lnTo>
                <a:close/>
                <a:moveTo>
                  <a:pt x="7319" y="10963"/>
                </a:moveTo>
                <a:lnTo>
                  <a:pt x="6094" y="10963"/>
                </a:lnTo>
                <a:lnTo>
                  <a:pt x="6094" y="4257"/>
                </a:lnTo>
                <a:lnTo>
                  <a:pt x="7319" y="4257"/>
                </a:lnTo>
                <a:lnTo>
                  <a:pt x="7319" y="10963"/>
                </a:ln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140" name="椭圆 139">
            <a:extLst>
              <a:ext uri="{FF2B5EF4-FFF2-40B4-BE49-F238E27FC236}">
                <a16:creationId xmlns:a16="http://schemas.microsoft.com/office/drawing/2014/main" id="{883B38DA-A051-DE94-61AA-E7338D7A8DB3}"/>
              </a:ext>
            </a:extLst>
          </p:cNvPr>
          <p:cNvSpPr/>
          <p:nvPr/>
        </p:nvSpPr>
        <p:spPr>
          <a:xfrm>
            <a:off x="9197594" y="2038674"/>
            <a:ext cx="1033272" cy="1033272"/>
          </a:xfrm>
          <a:prstGeom prst="ellipse">
            <a:avLst/>
          </a:prstGeom>
          <a:gradFill flip="none" rotWithShape="1">
            <a:gsLst>
              <a:gs pos="0">
                <a:schemeClr val="accent4"/>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141" name="文本框 140">
            <a:extLst>
              <a:ext uri="{FF2B5EF4-FFF2-40B4-BE49-F238E27FC236}">
                <a16:creationId xmlns:a16="http://schemas.microsoft.com/office/drawing/2014/main" id="{6C7310E3-4664-2DA1-6DF2-BA595A9EA8E4}"/>
              </a:ext>
            </a:extLst>
          </p:cNvPr>
          <p:cNvSpPr txBox="1"/>
          <p:nvPr/>
        </p:nvSpPr>
        <p:spPr>
          <a:xfrm>
            <a:off x="9137149" y="3210630"/>
            <a:ext cx="115416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场地布置</a:t>
            </a:r>
          </a:p>
        </p:txBody>
      </p:sp>
      <p:sp>
        <p:nvSpPr>
          <p:cNvPr id="142" name="文本框 141">
            <a:extLst>
              <a:ext uri="{FF2B5EF4-FFF2-40B4-BE49-F238E27FC236}">
                <a16:creationId xmlns:a16="http://schemas.microsoft.com/office/drawing/2014/main" id="{A58568C8-9BAF-2512-86CA-5731CE9842C1}"/>
              </a:ext>
            </a:extLst>
          </p:cNvPr>
          <p:cNvSpPr txBox="1"/>
          <p:nvPr/>
        </p:nvSpPr>
        <p:spPr>
          <a:xfrm>
            <a:off x="8976174" y="3743210"/>
            <a:ext cx="1476113" cy="1661993"/>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solidFill>
                  <a:srgbClr val="FFE1AF"/>
                </a:solidFill>
                <a:latin typeface="微软雅黑" panose="020B0503020204020204" pitchFamily="34" charset="-122"/>
                <a:ea typeface="微软雅黑" panose="020B0503020204020204" pitchFamily="34" charset="-122"/>
                <a:cs typeface="+mn-ea"/>
              </a:defRPr>
            </a:lvl1pPr>
          </a:lstStyle>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endParaRPr lang="en-US" altLang="zh-CN" dirty="0">
              <a:gradFill flip="none" rotWithShape="1">
                <a:gsLst>
                  <a:gs pos="0">
                    <a:schemeClr val="accent4"/>
                  </a:gs>
                  <a:gs pos="100000">
                    <a:schemeClr val="accent3"/>
                  </a:gs>
                </a:gsLst>
                <a:lin ang="2700000" scaled="1"/>
                <a:tileRect/>
              </a:gradFill>
            </a:endParaRP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a:p>
            <a:pPr algn="l"/>
            <a:r>
              <a:rPr lang="zh-CN" altLang="en-US" dirty="0">
                <a:gradFill flip="none" rotWithShape="1">
                  <a:gsLst>
                    <a:gs pos="0">
                      <a:schemeClr val="accent4"/>
                    </a:gs>
                    <a:gs pos="100000">
                      <a:schemeClr val="accent3"/>
                    </a:gs>
                  </a:gsLst>
                  <a:lin ang="2700000" scaled="1"/>
                  <a:tileRect/>
                </a:gradFill>
              </a:rPr>
              <a:t>点击此处请输入文本内容点击此处请输入文本内容</a:t>
            </a:r>
          </a:p>
        </p:txBody>
      </p:sp>
      <p:sp>
        <p:nvSpPr>
          <p:cNvPr id="144" name="iconfont-1191-801535">
            <a:extLst>
              <a:ext uri="{FF2B5EF4-FFF2-40B4-BE49-F238E27FC236}">
                <a16:creationId xmlns:a16="http://schemas.microsoft.com/office/drawing/2014/main" id="{B349211A-62C5-EF38-1068-8E8B8E61E4B0}"/>
              </a:ext>
            </a:extLst>
          </p:cNvPr>
          <p:cNvSpPr/>
          <p:nvPr/>
        </p:nvSpPr>
        <p:spPr>
          <a:xfrm>
            <a:off x="9493037" y="2334300"/>
            <a:ext cx="442386" cy="442020"/>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gradFill>
            <a:gsLst>
              <a:gs pos="0">
                <a:schemeClr val="accent2"/>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pic>
        <p:nvPicPr>
          <p:cNvPr id="145" name="图片 144">
            <a:extLst>
              <a:ext uri="{FF2B5EF4-FFF2-40B4-BE49-F238E27FC236}">
                <a16:creationId xmlns:a16="http://schemas.microsoft.com/office/drawing/2014/main" id="{3AC9897A-65DD-52C0-2038-197DF329CFA1}"/>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rot="5400000">
            <a:off x="6813722" y="3631646"/>
            <a:ext cx="3314047" cy="128110"/>
          </a:xfrm>
          <a:prstGeom prst="rect">
            <a:avLst/>
          </a:prstGeom>
        </p:spPr>
      </p:pic>
      <p:pic>
        <p:nvPicPr>
          <p:cNvPr id="146" name="图片 145">
            <a:extLst>
              <a:ext uri="{FF2B5EF4-FFF2-40B4-BE49-F238E27FC236}">
                <a16:creationId xmlns:a16="http://schemas.microsoft.com/office/drawing/2014/main" id="{24150F89-0ADF-1A21-0550-6D1FCECCBFB5}"/>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rot="5400000">
            <a:off x="4232447" y="3631647"/>
            <a:ext cx="3314047" cy="128110"/>
          </a:xfrm>
          <a:prstGeom prst="rect">
            <a:avLst/>
          </a:prstGeom>
        </p:spPr>
      </p:pic>
      <p:pic>
        <p:nvPicPr>
          <p:cNvPr id="147" name="图片 146">
            <a:extLst>
              <a:ext uri="{FF2B5EF4-FFF2-40B4-BE49-F238E27FC236}">
                <a16:creationId xmlns:a16="http://schemas.microsoft.com/office/drawing/2014/main" id="{D95E74C5-6B70-9E53-F291-CF9D4AEB9951}"/>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rot="5400000">
            <a:off x="1698797" y="3631648"/>
            <a:ext cx="3314047" cy="128110"/>
          </a:xfrm>
          <a:prstGeom prst="rect">
            <a:avLst/>
          </a:prstGeom>
        </p:spPr>
      </p:pic>
    </p:spTree>
    <p:extLst>
      <p:ext uri="{BB962C8B-B14F-4D97-AF65-F5344CB8AC3E}">
        <p14:creationId xmlns:p14="http://schemas.microsoft.com/office/powerpoint/2010/main" val="1455332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C1A70709-4E86-2A1B-BD75-207EA1198790}"/>
              </a:ext>
            </a:extLst>
          </p:cNvPr>
          <p:cNvSpPr/>
          <p:nvPr/>
        </p:nvSpPr>
        <p:spPr>
          <a:xfrm flipH="1">
            <a:off x="6065918" y="1805941"/>
            <a:ext cx="45719" cy="5052059"/>
          </a:xfrm>
          <a:custGeom>
            <a:avLst/>
            <a:gdLst/>
            <a:ahLst/>
            <a:cxnLst/>
            <a:rect l="l" t="t" r="r" b="b"/>
            <a:pathLst>
              <a:path h="4373114">
                <a:moveTo>
                  <a:pt x="0" y="0"/>
                </a:moveTo>
                <a:lnTo>
                  <a:pt x="0" y="4373114"/>
                </a:lnTo>
              </a:path>
            </a:pathLst>
          </a:custGeom>
          <a:noFill/>
          <a:ln w="2540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oAutofit/>
          </a:bodyPr>
          <a:lstStyle/>
          <a:p>
            <a:endParaRPr lang="zh-CN" altLang="en-US"/>
          </a:p>
        </p:txBody>
      </p:sp>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活动流程</a:t>
            </a: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Event Procedure</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
        <p:nvSpPr>
          <p:cNvPr id="17" name="Freeform 3">
            <a:extLst>
              <a:ext uri="{FF2B5EF4-FFF2-40B4-BE49-F238E27FC236}">
                <a16:creationId xmlns:a16="http://schemas.microsoft.com/office/drawing/2014/main" id="{80A0F64B-F28F-0893-00F1-D6F8CFF7A1F4}"/>
              </a:ext>
            </a:extLst>
          </p:cNvPr>
          <p:cNvSpPr/>
          <p:nvPr/>
        </p:nvSpPr>
        <p:spPr>
          <a:xfrm>
            <a:off x="6039882" y="1687314"/>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257" name="Freeform 177">
            <a:extLst>
              <a:ext uri="{FF2B5EF4-FFF2-40B4-BE49-F238E27FC236}">
                <a16:creationId xmlns:a16="http://schemas.microsoft.com/office/drawing/2014/main" id="{5FF426D1-1C64-AC9E-2B2C-9542080600B5}"/>
              </a:ext>
            </a:extLst>
          </p:cNvPr>
          <p:cNvSpPr>
            <a:spLocks noEditPoints="1"/>
          </p:cNvSpPr>
          <p:nvPr/>
        </p:nvSpPr>
        <p:spPr bwMode="auto">
          <a:xfrm>
            <a:off x="6365772" y="1563846"/>
            <a:ext cx="390447" cy="390447"/>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20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2"/>
                  <a:pt x="18" y="3"/>
                  <a:pt x="18" y="5"/>
                </a:cubicBezTo>
                <a:cubicBezTo>
                  <a:pt x="15" y="9"/>
                  <a:pt x="9" y="11"/>
                  <a:pt x="5" y="8"/>
                </a:cubicBezTo>
                <a:cubicBezTo>
                  <a:pt x="0" y="16"/>
                  <a:pt x="0" y="16"/>
                  <a:pt x="0" y="16"/>
                </a:cubicBezTo>
                <a:cubicBezTo>
                  <a:pt x="2" y="17"/>
                  <a:pt x="3" y="18"/>
                  <a:pt x="4" y="20"/>
                </a:cubicBezTo>
                <a:cubicBezTo>
                  <a:pt x="6" y="24"/>
                  <a:pt x="5" y="30"/>
                  <a:pt x="0" y="32"/>
                </a:cubicBezTo>
                <a:cubicBezTo>
                  <a:pt x="5" y="40"/>
                  <a:pt x="5" y="40"/>
                  <a:pt x="5" y="40"/>
                </a:cubicBezTo>
                <a:cubicBezTo>
                  <a:pt x="6" y="40"/>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30"/>
                  <a:pt x="14" y="24"/>
                </a:cubicBezTo>
                <a:cubicBezTo>
                  <a:pt x="14" y="19"/>
                  <a:pt x="18" y="14"/>
                  <a:pt x="23" y="14"/>
                </a:cubicBezTo>
                <a:cubicBezTo>
                  <a:pt x="29" y="14"/>
                  <a:pt x="33" y="19"/>
                  <a:pt x="33" y="24"/>
                </a:cubicBezTo>
                <a:cubicBezTo>
                  <a:pt x="33" y="30"/>
                  <a:pt x="29" y="34"/>
                  <a:pt x="23" y="34"/>
                </a:cubicBezTo>
                <a:close/>
              </a:path>
            </a:pathLst>
          </a:custGeom>
          <a:gradFill>
            <a:gsLst>
              <a:gs pos="0">
                <a:schemeClr val="accent4"/>
              </a:gs>
              <a:gs pos="100000">
                <a:schemeClr val="accent3"/>
              </a:gs>
            </a:gsLst>
            <a:lin ang="2700000" scaled="1"/>
          </a:gradFill>
          <a:ln>
            <a:noFill/>
          </a:ln>
        </p:spPr>
        <p:txBody>
          <a:bodyPr vert="horz" wrap="square" lIns="91440" tIns="45720" rIns="91440" bIns="45720" numCol="1" anchor="t" anchorCtr="0" compatLnSpc="1">
            <a:noAutofit/>
          </a:bodyPr>
          <a:lstStyle/>
          <a:p>
            <a:endParaRPr lang="id-ID" dirty="0">
              <a:latin typeface="思源宋体 CN Heavy" panose="02020900000000000000" pitchFamily="18" charset="-122"/>
            </a:endParaRPr>
          </a:p>
        </p:txBody>
      </p:sp>
      <p:sp>
        <p:nvSpPr>
          <p:cNvPr id="292" name="文本框 291">
            <a:extLst>
              <a:ext uri="{FF2B5EF4-FFF2-40B4-BE49-F238E27FC236}">
                <a16:creationId xmlns:a16="http://schemas.microsoft.com/office/drawing/2014/main" id="{5BD04410-910A-A037-930E-3F2FA31E4DB3}"/>
              </a:ext>
            </a:extLst>
          </p:cNvPr>
          <p:cNvSpPr txBox="1"/>
          <p:nvPr/>
        </p:nvSpPr>
        <p:spPr>
          <a:xfrm>
            <a:off x="1817897" y="1670094"/>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solidFill>
                  <a:schemeClr val="accent4"/>
                </a:soli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gradFill>
                  <a:gsLst>
                    <a:gs pos="0">
                      <a:schemeClr val="accent4"/>
                    </a:gs>
                    <a:gs pos="100000">
                      <a:schemeClr val="accent3"/>
                    </a:gs>
                  </a:gsLst>
                  <a:lin ang="2700000" scaled="1"/>
                </a:gradFill>
                <a:sym typeface="思源宋体 Medium" panose="02020500000000000000" charset="-122"/>
              </a:rPr>
              <a:t>相关事项相关人员注意事项</a:t>
            </a:r>
            <a:endParaRPr lang="en-US" altLang="zh-CN" dirty="0">
              <a:gradFill>
                <a:gsLst>
                  <a:gs pos="0">
                    <a:schemeClr val="accent4"/>
                  </a:gs>
                  <a:gs pos="100000">
                    <a:schemeClr val="accent3"/>
                  </a:gs>
                </a:gsLst>
                <a:lin ang="2700000" scaled="1"/>
              </a:gradFill>
              <a:sym typeface="思源宋体 Medium" panose="02020500000000000000" charset="-122"/>
            </a:endParaRPr>
          </a:p>
          <a:p>
            <a:r>
              <a:rPr lang="zh-CN" altLang="en-US" dirty="0">
                <a:gradFill>
                  <a:gsLst>
                    <a:gs pos="0">
                      <a:schemeClr val="accent4"/>
                    </a:gs>
                    <a:gs pos="100000">
                      <a:schemeClr val="accent3"/>
                    </a:gs>
                  </a:gsLst>
                  <a:lin ang="2700000" scaled="1"/>
                </a:gradFill>
                <a:sym typeface="思源宋体 Medium" panose="02020500000000000000" charset="-122"/>
              </a:rPr>
              <a:t>相关事项相关人员注意事项</a:t>
            </a:r>
          </a:p>
          <a:p>
            <a:r>
              <a:rPr lang="zh-CN" altLang="en-US" dirty="0">
                <a:gradFill>
                  <a:gsLst>
                    <a:gs pos="0">
                      <a:schemeClr val="accent4"/>
                    </a:gs>
                    <a:gs pos="100000">
                      <a:schemeClr val="accent3"/>
                    </a:gs>
                  </a:gsLst>
                  <a:lin ang="2700000" scaled="1"/>
                </a:gradFill>
                <a:sym typeface="思源宋体 Medium" panose="02020500000000000000" charset="-122"/>
              </a:rPr>
              <a:t>相关事项相关人员注意事项</a:t>
            </a:r>
            <a:endParaRPr lang="en-US" altLang="zh-CN" dirty="0">
              <a:gradFill>
                <a:gsLst>
                  <a:gs pos="0">
                    <a:schemeClr val="accent4"/>
                  </a:gs>
                  <a:gs pos="100000">
                    <a:schemeClr val="accent3"/>
                  </a:gs>
                </a:gsLst>
                <a:lin ang="2700000" scaled="1"/>
              </a:gradFill>
              <a:sym typeface="思源宋体 Medium" panose="02020500000000000000" charset="-122"/>
            </a:endParaRPr>
          </a:p>
        </p:txBody>
      </p:sp>
      <p:sp>
        <p:nvSpPr>
          <p:cNvPr id="293" name="文本框 17">
            <a:extLst>
              <a:ext uri="{FF2B5EF4-FFF2-40B4-BE49-F238E27FC236}">
                <a16:creationId xmlns:a16="http://schemas.microsoft.com/office/drawing/2014/main" id="{8D3C56C4-494B-9661-92A0-C259DB8512AA}"/>
              </a:ext>
            </a:extLst>
          </p:cNvPr>
          <p:cNvSpPr txBox="1"/>
          <p:nvPr/>
        </p:nvSpPr>
        <p:spPr>
          <a:xfrm>
            <a:off x="2235501" y="1294046"/>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场地布置</a:t>
            </a:r>
          </a:p>
        </p:txBody>
      </p:sp>
      <p:sp>
        <p:nvSpPr>
          <p:cNvPr id="300" name="任意多边形: 形状 299">
            <a:extLst>
              <a:ext uri="{FF2B5EF4-FFF2-40B4-BE49-F238E27FC236}">
                <a16:creationId xmlns:a16="http://schemas.microsoft.com/office/drawing/2014/main" id="{8A5221C5-8A39-1DE1-E851-A1BB7196AA68}"/>
              </a:ext>
            </a:extLst>
          </p:cNvPr>
          <p:cNvSpPr/>
          <p:nvPr/>
        </p:nvSpPr>
        <p:spPr>
          <a:xfrm>
            <a:off x="4155373" y="156029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01" name="任意多边形: 形状 300">
            <a:extLst>
              <a:ext uri="{FF2B5EF4-FFF2-40B4-BE49-F238E27FC236}">
                <a16:creationId xmlns:a16="http://schemas.microsoft.com/office/drawing/2014/main" id="{E36F2905-8625-0110-65E0-541F6F5FBB98}"/>
              </a:ext>
            </a:extLst>
          </p:cNvPr>
          <p:cNvSpPr/>
          <p:nvPr/>
        </p:nvSpPr>
        <p:spPr>
          <a:xfrm>
            <a:off x="4155373" y="156029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a:innerShdw blurRad="63500" dist="50800" dir="135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12:00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97" name="任意多边形: 形状 296">
            <a:extLst>
              <a:ext uri="{FF2B5EF4-FFF2-40B4-BE49-F238E27FC236}">
                <a16:creationId xmlns:a16="http://schemas.microsoft.com/office/drawing/2014/main" id="{477C20F0-6DB3-DF2F-14E1-60828BB8C11D}"/>
              </a:ext>
            </a:extLst>
          </p:cNvPr>
          <p:cNvSpPr/>
          <p:nvPr/>
        </p:nvSpPr>
        <p:spPr>
          <a:xfrm>
            <a:off x="6367043" y="2569511"/>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15:00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99" name="Freeform 3">
            <a:extLst>
              <a:ext uri="{FF2B5EF4-FFF2-40B4-BE49-F238E27FC236}">
                <a16:creationId xmlns:a16="http://schemas.microsoft.com/office/drawing/2014/main" id="{BF38A8C9-B042-6ACB-DF7B-A520C1A414B1}"/>
              </a:ext>
            </a:extLst>
          </p:cNvPr>
          <p:cNvSpPr/>
          <p:nvPr/>
        </p:nvSpPr>
        <p:spPr>
          <a:xfrm>
            <a:off x="6039882" y="2696526"/>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04" name="文本框 303">
            <a:extLst>
              <a:ext uri="{FF2B5EF4-FFF2-40B4-BE49-F238E27FC236}">
                <a16:creationId xmlns:a16="http://schemas.microsoft.com/office/drawing/2014/main" id="{624C0474-A14C-2B86-7164-A2014CFC2178}"/>
              </a:ext>
            </a:extLst>
          </p:cNvPr>
          <p:cNvSpPr txBox="1"/>
          <p:nvPr/>
        </p:nvSpPr>
        <p:spPr>
          <a:xfrm>
            <a:off x="8327990" y="2679306"/>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05" name="文本框 17">
            <a:extLst>
              <a:ext uri="{FF2B5EF4-FFF2-40B4-BE49-F238E27FC236}">
                <a16:creationId xmlns:a16="http://schemas.microsoft.com/office/drawing/2014/main" id="{3D20A2B3-C9B1-A79B-69B4-38EC6414D502}"/>
              </a:ext>
            </a:extLst>
          </p:cNvPr>
          <p:cNvSpPr txBox="1"/>
          <p:nvPr/>
        </p:nvSpPr>
        <p:spPr>
          <a:xfrm>
            <a:off x="8745594" y="2303258"/>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节目彩排</a:t>
            </a:r>
          </a:p>
        </p:txBody>
      </p:sp>
      <p:sp>
        <p:nvSpPr>
          <p:cNvPr id="309" name="Freeform 3">
            <a:extLst>
              <a:ext uri="{FF2B5EF4-FFF2-40B4-BE49-F238E27FC236}">
                <a16:creationId xmlns:a16="http://schemas.microsoft.com/office/drawing/2014/main" id="{3D30A93D-CE29-BCCF-B111-F4AE5698C0DA}"/>
              </a:ext>
            </a:extLst>
          </p:cNvPr>
          <p:cNvSpPr/>
          <p:nvPr/>
        </p:nvSpPr>
        <p:spPr>
          <a:xfrm>
            <a:off x="6039882" y="3705738"/>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14" name="文本框 313">
            <a:extLst>
              <a:ext uri="{FF2B5EF4-FFF2-40B4-BE49-F238E27FC236}">
                <a16:creationId xmlns:a16="http://schemas.microsoft.com/office/drawing/2014/main" id="{C3ACE092-8875-D8BE-0D25-F9048D1FF602}"/>
              </a:ext>
            </a:extLst>
          </p:cNvPr>
          <p:cNvSpPr txBox="1"/>
          <p:nvPr/>
        </p:nvSpPr>
        <p:spPr>
          <a:xfrm>
            <a:off x="1817897" y="3688518"/>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15" name="文本框 17">
            <a:extLst>
              <a:ext uri="{FF2B5EF4-FFF2-40B4-BE49-F238E27FC236}">
                <a16:creationId xmlns:a16="http://schemas.microsoft.com/office/drawing/2014/main" id="{642C85D8-1849-71A9-F6A2-5F684DD6F182}"/>
              </a:ext>
            </a:extLst>
          </p:cNvPr>
          <p:cNvSpPr txBox="1"/>
          <p:nvPr/>
        </p:nvSpPr>
        <p:spPr>
          <a:xfrm>
            <a:off x="2235501" y="3312470"/>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嘉宾入场</a:t>
            </a:r>
          </a:p>
        </p:txBody>
      </p:sp>
      <p:sp>
        <p:nvSpPr>
          <p:cNvPr id="312" name="任意多边形: 形状 311">
            <a:extLst>
              <a:ext uri="{FF2B5EF4-FFF2-40B4-BE49-F238E27FC236}">
                <a16:creationId xmlns:a16="http://schemas.microsoft.com/office/drawing/2014/main" id="{19D808DD-FE27-AD1F-A356-39211DA7DEE8}"/>
              </a:ext>
            </a:extLst>
          </p:cNvPr>
          <p:cNvSpPr/>
          <p:nvPr/>
        </p:nvSpPr>
        <p:spPr>
          <a:xfrm>
            <a:off x="4155373" y="3578723"/>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13" name="任意多边形: 形状 312">
            <a:extLst>
              <a:ext uri="{FF2B5EF4-FFF2-40B4-BE49-F238E27FC236}">
                <a16:creationId xmlns:a16="http://schemas.microsoft.com/office/drawing/2014/main" id="{E41CED09-7F2B-E3F3-408C-124BCEF71000}"/>
              </a:ext>
            </a:extLst>
          </p:cNvPr>
          <p:cNvSpPr/>
          <p:nvPr/>
        </p:nvSpPr>
        <p:spPr>
          <a:xfrm>
            <a:off x="4155373" y="3578723"/>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a:innerShdw blurRad="63500" dist="50800" dir="135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19:00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18" name="任意多边形: 形状 317">
            <a:extLst>
              <a:ext uri="{FF2B5EF4-FFF2-40B4-BE49-F238E27FC236}">
                <a16:creationId xmlns:a16="http://schemas.microsoft.com/office/drawing/2014/main" id="{A3C64380-863D-E8AF-998C-C9BEAD442128}"/>
              </a:ext>
            </a:extLst>
          </p:cNvPr>
          <p:cNvSpPr/>
          <p:nvPr/>
        </p:nvSpPr>
        <p:spPr>
          <a:xfrm>
            <a:off x="6367043" y="4587935"/>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19:30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19" name="Freeform 3">
            <a:extLst>
              <a:ext uri="{FF2B5EF4-FFF2-40B4-BE49-F238E27FC236}">
                <a16:creationId xmlns:a16="http://schemas.microsoft.com/office/drawing/2014/main" id="{32194061-5B69-FEFB-C7C6-C3B306342B3B}"/>
              </a:ext>
            </a:extLst>
          </p:cNvPr>
          <p:cNvSpPr/>
          <p:nvPr/>
        </p:nvSpPr>
        <p:spPr>
          <a:xfrm>
            <a:off x="6039882" y="4714950"/>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21" name="文本框 320">
            <a:extLst>
              <a:ext uri="{FF2B5EF4-FFF2-40B4-BE49-F238E27FC236}">
                <a16:creationId xmlns:a16="http://schemas.microsoft.com/office/drawing/2014/main" id="{FF982BEC-E885-23DF-AF43-D9DD6473AF4B}"/>
              </a:ext>
            </a:extLst>
          </p:cNvPr>
          <p:cNvSpPr txBox="1"/>
          <p:nvPr/>
        </p:nvSpPr>
        <p:spPr>
          <a:xfrm>
            <a:off x="8327990" y="4697730"/>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22" name="文本框 17">
            <a:extLst>
              <a:ext uri="{FF2B5EF4-FFF2-40B4-BE49-F238E27FC236}">
                <a16:creationId xmlns:a16="http://schemas.microsoft.com/office/drawing/2014/main" id="{4546DDB4-7B1F-767A-2722-FB35ABB9C80F}"/>
              </a:ext>
            </a:extLst>
          </p:cNvPr>
          <p:cNvSpPr txBox="1"/>
          <p:nvPr/>
        </p:nvSpPr>
        <p:spPr>
          <a:xfrm>
            <a:off x="8745594" y="4321682"/>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节目开始</a:t>
            </a:r>
          </a:p>
        </p:txBody>
      </p:sp>
      <p:sp>
        <p:nvSpPr>
          <p:cNvPr id="324" name="Freeform 3">
            <a:extLst>
              <a:ext uri="{FF2B5EF4-FFF2-40B4-BE49-F238E27FC236}">
                <a16:creationId xmlns:a16="http://schemas.microsoft.com/office/drawing/2014/main" id="{4579654C-C0E5-1B1F-9915-E58BAFECC55F}"/>
              </a:ext>
            </a:extLst>
          </p:cNvPr>
          <p:cNvSpPr/>
          <p:nvPr/>
        </p:nvSpPr>
        <p:spPr>
          <a:xfrm>
            <a:off x="6039882" y="5724164"/>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29" name="文本框 328">
            <a:extLst>
              <a:ext uri="{FF2B5EF4-FFF2-40B4-BE49-F238E27FC236}">
                <a16:creationId xmlns:a16="http://schemas.microsoft.com/office/drawing/2014/main" id="{6491AF8B-2043-190F-7489-9461FBF1B259}"/>
              </a:ext>
            </a:extLst>
          </p:cNvPr>
          <p:cNvSpPr txBox="1"/>
          <p:nvPr/>
        </p:nvSpPr>
        <p:spPr>
          <a:xfrm>
            <a:off x="1817897" y="5706944"/>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30" name="文本框 17">
            <a:extLst>
              <a:ext uri="{FF2B5EF4-FFF2-40B4-BE49-F238E27FC236}">
                <a16:creationId xmlns:a16="http://schemas.microsoft.com/office/drawing/2014/main" id="{FDB9A5BA-20DD-EF4C-9014-4F19DB11061A}"/>
              </a:ext>
            </a:extLst>
          </p:cNvPr>
          <p:cNvSpPr txBox="1"/>
          <p:nvPr/>
        </p:nvSpPr>
        <p:spPr>
          <a:xfrm>
            <a:off x="2235501" y="5330896"/>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领导致辞</a:t>
            </a:r>
          </a:p>
        </p:txBody>
      </p:sp>
      <p:sp>
        <p:nvSpPr>
          <p:cNvPr id="327" name="任意多边形: 形状 326">
            <a:extLst>
              <a:ext uri="{FF2B5EF4-FFF2-40B4-BE49-F238E27FC236}">
                <a16:creationId xmlns:a16="http://schemas.microsoft.com/office/drawing/2014/main" id="{E703FA9A-95AE-E4D2-95E6-A7A740CD106B}"/>
              </a:ext>
            </a:extLst>
          </p:cNvPr>
          <p:cNvSpPr/>
          <p:nvPr/>
        </p:nvSpPr>
        <p:spPr>
          <a:xfrm>
            <a:off x="4155373" y="559714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28" name="任意多边形: 形状 327">
            <a:extLst>
              <a:ext uri="{FF2B5EF4-FFF2-40B4-BE49-F238E27FC236}">
                <a16:creationId xmlns:a16="http://schemas.microsoft.com/office/drawing/2014/main" id="{3D8C086E-7D64-195F-317D-03ED035873E6}"/>
              </a:ext>
            </a:extLst>
          </p:cNvPr>
          <p:cNvSpPr/>
          <p:nvPr/>
        </p:nvSpPr>
        <p:spPr>
          <a:xfrm>
            <a:off x="4155373" y="559714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a:innerShdw blurRad="63500" dist="50800" dir="135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20:00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421" name="任意多边形: 形状 420">
            <a:extLst>
              <a:ext uri="{FF2B5EF4-FFF2-40B4-BE49-F238E27FC236}">
                <a16:creationId xmlns:a16="http://schemas.microsoft.com/office/drawing/2014/main" id="{A4E1AD97-D93F-E059-CCD2-E50B4F350D62}"/>
              </a:ext>
            </a:extLst>
          </p:cNvPr>
          <p:cNvSpPr/>
          <p:nvPr/>
        </p:nvSpPr>
        <p:spPr>
          <a:xfrm>
            <a:off x="6390657" y="3561314"/>
            <a:ext cx="345168" cy="399131"/>
          </a:xfrm>
          <a:custGeom>
            <a:avLst/>
            <a:gdLst>
              <a:gd name="connsiteX0" fmla="*/ 6855 w 345168"/>
              <a:gd name="connsiteY0" fmla="*/ 399131 h 399131"/>
              <a:gd name="connsiteX1" fmla="*/ 597 w 345168"/>
              <a:gd name="connsiteY1" fmla="*/ 393442 h 399131"/>
              <a:gd name="connsiteX2" fmla="*/ 15674 w 345168"/>
              <a:gd name="connsiteY2" fmla="*/ 311226 h 399131"/>
              <a:gd name="connsiteX3" fmla="*/ 102442 w 345168"/>
              <a:gd name="connsiteY3" fmla="*/ 263717 h 399131"/>
              <a:gd name="connsiteX4" fmla="*/ 120933 w 345168"/>
              <a:gd name="connsiteY4" fmla="*/ 258027 h 399131"/>
              <a:gd name="connsiteX5" fmla="*/ 123494 w 345168"/>
              <a:gd name="connsiteY5" fmla="*/ 257174 h 399131"/>
              <a:gd name="connsiteX6" fmla="*/ 124916 w 345168"/>
              <a:gd name="connsiteY6" fmla="*/ 254898 h 399131"/>
              <a:gd name="connsiteX7" fmla="*/ 127192 w 345168"/>
              <a:gd name="connsiteY7" fmla="*/ 239536 h 399131"/>
              <a:gd name="connsiteX8" fmla="*/ 126623 w 345168"/>
              <a:gd name="connsiteY8" fmla="*/ 235269 h 399131"/>
              <a:gd name="connsiteX9" fmla="*/ 122925 w 345168"/>
              <a:gd name="connsiteY9" fmla="*/ 233277 h 399131"/>
              <a:gd name="connsiteX10" fmla="*/ 79399 w 345168"/>
              <a:gd name="connsiteY10" fmla="*/ 130578 h 399131"/>
              <a:gd name="connsiteX11" fmla="*/ 79399 w 345168"/>
              <a:gd name="connsiteY11" fmla="*/ 129156 h 399131"/>
              <a:gd name="connsiteX12" fmla="*/ 78829 w 345168"/>
              <a:gd name="connsiteY12" fmla="*/ 127733 h 399131"/>
              <a:gd name="connsiteX13" fmla="*/ 82528 w 345168"/>
              <a:gd name="connsiteY13" fmla="*/ 45233 h 399131"/>
              <a:gd name="connsiteX14" fmla="*/ 112114 w 345168"/>
              <a:gd name="connsiteY14" fmla="*/ 31293 h 399131"/>
              <a:gd name="connsiteX15" fmla="*/ 117520 w 345168"/>
              <a:gd name="connsiteY15" fmla="*/ 31293 h 399131"/>
              <a:gd name="connsiteX16" fmla="*/ 119795 w 345168"/>
              <a:gd name="connsiteY16" fmla="*/ 27311 h 399131"/>
              <a:gd name="connsiteX17" fmla="*/ 167020 w 345168"/>
              <a:gd name="connsiteY17" fmla="*/ 0 h 399131"/>
              <a:gd name="connsiteX18" fmla="*/ 236434 w 345168"/>
              <a:gd name="connsiteY18" fmla="*/ 17923 h 399131"/>
              <a:gd name="connsiteX19" fmla="*/ 261468 w 345168"/>
              <a:gd name="connsiteY19" fmla="*/ 23043 h 399131"/>
              <a:gd name="connsiteX20" fmla="*/ 265736 w 345168"/>
              <a:gd name="connsiteY20" fmla="*/ 25319 h 399131"/>
              <a:gd name="connsiteX21" fmla="*/ 267158 w 345168"/>
              <a:gd name="connsiteY21" fmla="*/ 30155 h 399131"/>
              <a:gd name="connsiteX22" fmla="*/ 266589 w 345168"/>
              <a:gd name="connsiteY22" fmla="*/ 32147 h 399131"/>
              <a:gd name="connsiteX23" fmla="*/ 266305 w 345168"/>
              <a:gd name="connsiteY23" fmla="*/ 33000 h 399131"/>
              <a:gd name="connsiteX24" fmla="*/ 266020 w 345168"/>
              <a:gd name="connsiteY24" fmla="*/ 33854 h 399131"/>
              <a:gd name="connsiteX25" fmla="*/ 264882 w 345168"/>
              <a:gd name="connsiteY25" fmla="*/ 45517 h 399131"/>
              <a:gd name="connsiteX26" fmla="*/ 262607 w 345168"/>
              <a:gd name="connsiteY26" fmla="*/ 64294 h 399131"/>
              <a:gd name="connsiteX27" fmla="*/ 261753 w 345168"/>
              <a:gd name="connsiteY27" fmla="*/ 67423 h 399131"/>
              <a:gd name="connsiteX28" fmla="*/ 263460 w 345168"/>
              <a:gd name="connsiteY28" fmla="*/ 70268 h 399131"/>
              <a:gd name="connsiteX29" fmla="*/ 266874 w 345168"/>
              <a:gd name="connsiteY29" fmla="*/ 125458 h 399131"/>
              <a:gd name="connsiteX30" fmla="*/ 265167 w 345168"/>
              <a:gd name="connsiteY30" fmla="*/ 130009 h 399131"/>
              <a:gd name="connsiteX31" fmla="*/ 263460 w 345168"/>
              <a:gd name="connsiteY31" fmla="*/ 132570 h 399131"/>
              <a:gd name="connsiteX32" fmla="*/ 260900 w 345168"/>
              <a:gd name="connsiteY32" fmla="*/ 134846 h 399131"/>
              <a:gd name="connsiteX33" fmla="*/ 260900 w 345168"/>
              <a:gd name="connsiteY33" fmla="*/ 138259 h 399131"/>
              <a:gd name="connsiteX34" fmla="*/ 222210 w 345168"/>
              <a:gd name="connsiteY34" fmla="*/ 233277 h 399131"/>
              <a:gd name="connsiteX35" fmla="*/ 218511 w 345168"/>
              <a:gd name="connsiteY35" fmla="*/ 235269 h 399131"/>
              <a:gd name="connsiteX36" fmla="*/ 217943 w 345168"/>
              <a:gd name="connsiteY36" fmla="*/ 239536 h 399131"/>
              <a:gd name="connsiteX37" fmla="*/ 220218 w 345168"/>
              <a:gd name="connsiteY37" fmla="*/ 254898 h 399131"/>
              <a:gd name="connsiteX38" fmla="*/ 221641 w 345168"/>
              <a:gd name="connsiteY38" fmla="*/ 257174 h 399131"/>
              <a:gd name="connsiteX39" fmla="*/ 224201 w 345168"/>
              <a:gd name="connsiteY39" fmla="*/ 258027 h 399131"/>
              <a:gd name="connsiteX40" fmla="*/ 242123 w 345168"/>
              <a:gd name="connsiteY40" fmla="*/ 263717 h 399131"/>
              <a:gd name="connsiteX41" fmla="*/ 242693 w 345168"/>
              <a:gd name="connsiteY41" fmla="*/ 263717 h 399131"/>
              <a:gd name="connsiteX42" fmla="*/ 329745 w 345168"/>
              <a:gd name="connsiteY42" fmla="*/ 311226 h 399131"/>
              <a:gd name="connsiteX43" fmla="*/ 344823 w 345168"/>
              <a:gd name="connsiteY43" fmla="*/ 393442 h 399131"/>
              <a:gd name="connsiteX44" fmla="*/ 338279 w 345168"/>
              <a:gd name="connsiteY44" fmla="*/ 399131 h 399131"/>
              <a:gd name="connsiteX45" fmla="*/ 337710 w 345168"/>
              <a:gd name="connsiteY45" fmla="*/ 399131 h 399131"/>
              <a:gd name="connsiteX46" fmla="*/ 6855 w 345168"/>
              <a:gd name="connsiteY46" fmla="*/ 399131 h 399131"/>
              <a:gd name="connsiteX47" fmla="*/ 6855 w 345168"/>
              <a:gd name="connsiteY47" fmla="*/ 399131 h 3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5168" h="399131">
                <a:moveTo>
                  <a:pt x="6855" y="399131"/>
                </a:moveTo>
                <a:cubicBezTo>
                  <a:pt x="3726" y="399131"/>
                  <a:pt x="881" y="396571"/>
                  <a:pt x="597" y="393442"/>
                </a:cubicBezTo>
                <a:cubicBezTo>
                  <a:pt x="28" y="389459"/>
                  <a:pt x="-3386" y="347924"/>
                  <a:pt x="15674" y="311226"/>
                </a:cubicBezTo>
                <a:cubicBezTo>
                  <a:pt x="27623" y="288182"/>
                  <a:pt x="68019" y="273674"/>
                  <a:pt x="102442" y="263717"/>
                </a:cubicBezTo>
                <a:cubicBezTo>
                  <a:pt x="109839" y="261726"/>
                  <a:pt x="116381" y="259734"/>
                  <a:pt x="120933" y="258027"/>
                </a:cubicBezTo>
                <a:lnTo>
                  <a:pt x="123494" y="257174"/>
                </a:lnTo>
                <a:lnTo>
                  <a:pt x="124916" y="254898"/>
                </a:lnTo>
                <a:cubicBezTo>
                  <a:pt x="127477" y="250915"/>
                  <a:pt x="128046" y="249208"/>
                  <a:pt x="127192" y="239536"/>
                </a:cubicBezTo>
                <a:lnTo>
                  <a:pt x="126623" y="235269"/>
                </a:lnTo>
                <a:lnTo>
                  <a:pt x="122925" y="233277"/>
                </a:lnTo>
                <a:cubicBezTo>
                  <a:pt x="91062" y="215639"/>
                  <a:pt x="79968" y="150207"/>
                  <a:pt x="79399" y="130578"/>
                </a:cubicBezTo>
                <a:lnTo>
                  <a:pt x="79399" y="129156"/>
                </a:lnTo>
                <a:lnTo>
                  <a:pt x="78829" y="127733"/>
                </a:lnTo>
                <a:cubicBezTo>
                  <a:pt x="65459" y="93595"/>
                  <a:pt x="66881" y="63440"/>
                  <a:pt x="82528" y="45233"/>
                </a:cubicBezTo>
                <a:cubicBezTo>
                  <a:pt x="90494" y="36130"/>
                  <a:pt x="101020" y="31293"/>
                  <a:pt x="112114" y="31293"/>
                </a:cubicBezTo>
                <a:lnTo>
                  <a:pt x="117520" y="31293"/>
                </a:lnTo>
                <a:lnTo>
                  <a:pt x="119795" y="27311"/>
                </a:lnTo>
                <a:cubicBezTo>
                  <a:pt x="130890" y="9104"/>
                  <a:pt x="146821" y="0"/>
                  <a:pt x="167020" y="0"/>
                </a:cubicBezTo>
                <a:cubicBezTo>
                  <a:pt x="182382" y="0"/>
                  <a:pt x="206563" y="5121"/>
                  <a:pt x="236434" y="17923"/>
                </a:cubicBezTo>
                <a:cubicBezTo>
                  <a:pt x="242977" y="20767"/>
                  <a:pt x="256917" y="22474"/>
                  <a:pt x="261468" y="23043"/>
                </a:cubicBezTo>
                <a:cubicBezTo>
                  <a:pt x="263175" y="23328"/>
                  <a:pt x="264598" y="23897"/>
                  <a:pt x="265736" y="25319"/>
                </a:cubicBezTo>
                <a:cubicBezTo>
                  <a:pt x="266874" y="26742"/>
                  <a:pt x="267443" y="28449"/>
                  <a:pt x="267158" y="30155"/>
                </a:cubicBezTo>
                <a:cubicBezTo>
                  <a:pt x="267158" y="31009"/>
                  <a:pt x="266874" y="31578"/>
                  <a:pt x="266589" y="32147"/>
                </a:cubicBezTo>
                <a:lnTo>
                  <a:pt x="266305" y="33000"/>
                </a:lnTo>
                <a:lnTo>
                  <a:pt x="266020" y="33854"/>
                </a:lnTo>
                <a:cubicBezTo>
                  <a:pt x="265451" y="36130"/>
                  <a:pt x="265167" y="40681"/>
                  <a:pt x="264882" y="45517"/>
                </a:cubicBezTo>
                <a:cubicBezTo>
                  <a:pt x="264314" y="53198"/>
                  <a:pt x="263745" y="59457"/>
                  <a:pt x="262607" y="64294"/>
                </a:cubicBezTo>
                <a:lnTo>
                  <a:pt x="261753" y="67423"/>
                </a:lnTo>
                <a:lnTo>
                  <a:pt x="263460" y="70268"/>
                </a:lnTo>
                <a:cubicBezTo>
                  <a:pt x="274270" y="88759"/>
                  <a:pt x="269719" y="117492"/>
                  <a:pt x="266874" y="125458"/>
                </a:cubicBezTo>
                <a:lnTo>
                  <a:pt x="265167" y="130009"/>
                </a:lnTo>
                <a:cubicBezTo>
                  <a:pt x="264882" y="130863"/>
                  <a:pt x="264314" y="132001"/>
                  <a:pt x="263460" y="132570"/>
                </a:cubicBezTo>
                <a:lnTo>
                  <a:pt x="260900" y="134846"/>
                </a:lnTo>
                <a:lnTo>
                  <a:pt x="260900" y="138259"/>
                </a:lnTo>
                <a:cubicBezTo>
                  <a:pt x="259762" y="180932"/>
                  <a:pt x="244115" y="221329"/>
                  <a:pt x="222210" y="233277"/>
                </a:cubicBezTo>
                <a:lnTo>
                  <a:pt x="218511" y="235269"/>
                </a:lnTo>
                <a:lnTo>
                  <a:pt x="217943" y="239536"/>
                </a:lnTo>
                <a:cubicBezTo>
                  <a:pt x="216804" y="249208"/>
                  <a:pt x="217658" y="250915"/>
                  <a:pt x="220218" y="254898"/>
                </a:cubicBezTo>
                <a:lnTo>
                  <a:pt x="221641" y="257174"/>
                </a:lnTo>
                <a:lnTo>
                  <a:pt x="224201" y="258027"/>
                </a:lnTo>
                <a:cubicBezTo>
                  <a:pt x="228468" y="259734"/>
                  <a:pt x="235012" y="261441"/>
                  <a:pt x="242123" y="263717"/>
                </a:cubicBezTo>
                <a:lnTo>
                  <a:pt x="242693" y="263717"/>
                </a:lnTo>
                <a:cubicBezTo>
                  <a:pt x="277115" y="273674"/>
                  <a:pt x="317797" y="288182"/>
                  <a:pt x="329745" y="311226"/>
                </a:cubicBezTo>
                <a:cubicBezTo>
                  <a:pt x="348805" y="348209"/>
                  <a:pt x="344823" y="392873"/>
                  <a:pt x="344823" y="393442"/>
                </a:cubicBezTo>
                <a:cubicBezTo>
                  <a:pt x="344538" y="396856"/>
                  <a:pt x="341693" y="399131"/>
                  <a:pt x="338279" y="399131"/>
                </a:cubicBezTo>
                <a:lnTo>
                  <a:pt x="337710" y="399131"/>
                </a:lnTo>
                <a:cubicBezTo>
                  <a:pt x="334297" y="398847"/>
                  <a:pt x="10553" y="398847"/>
                  <a:pt x="6855" y="399131"/>
                </a:cubicBezTo>
                <a:cubicBezTo>
                  <a:pt x="7140" y="399131"/>
                  <a:pt x="7140" y="399131"/>
                  <a:pt x="6855" y="399131"/>
                </a:cubicBezTo>
                <a:close/>
              </a:path>
            </a:pathLst>
          </a:custGeom>
          <a:gradFill>
            <a:gsLst>
              <a:gs pos="0">
                <a:schemeClr val="accent4"/>
              </a:gs>
              <a:gs pos="100000">
                <a:schemeClr val="accent3"/>
              </a:gs>
            </a:gsLst>
            <a:lin ang="2700000" scaled="1"/>
          </a:gradFill>
          <a:ln>
            <a:noFill/>
          </a:ln>
        </p:spPr>
        <p:txBody>
          <a:bodyPr vert="horz" wrap="square" lIns="91440" tIns="45720" rIns="91440" bIns="45720" numCol="1" anchor="t" anchorCtr="0" compatLnSpc="1">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422" name="任意多边形: 形状 421">
            <a:extLst>
              <a:ext uri="{FF2B5EF4-FFF2-40B4-BE49-F238E27FC236}">
                <a16:creationId xmlns:a16="http://schemas.microsoft.com/office/drawing/2014/main" id="{4BB3F4DE-1AEA-E46B-D393-5D1CAEBAD947}"/>
              </a:ext>
            </a:extLst>
          </p:cNvPr>
          <p:cNvSpPr/>
          <p:nvPr/>
        </p:nvSpPr>
        <p:spPr>
          <a:xfrm>
            <a:off x="6686674" y="3612647"/>
            <a:ext cx="122590" cy="304556"/>
          </a:xfrm>
          <a:custGeom>
            <a:avLst/>
            <a:gdLst>
              <a:gd name="connsiteX0" fmla="*/ 108262 w 122590"/>
              <a:gd name="connsiteY0" fmla="*/ 304556 h 304556"/>
              <a:gd name="connsiteX1" fmla="*/ 93753 w 122590"/>
              <a:gd name="connsiteY1" fmla="*/ 290048 h 304556"/>
              <a:gd name="connsiteX2" fmla="*/ 93753 w 122590"/>
              <a:gd name="connsiteY2" fmla="*/ 289478 h 304556"/>
              <a:gd name="connsiteX3" fmla="*/ 77822 w 122590"/>
              <a:gd name="connsiteY3" fmla="*/ 226607 h 304556"/>
              <a:gd name="connsiteX4" fmla="*/ 33158 w 122590"/>
              <a:gd name="connsiteY4" fmla="*/ 204702 h 304556"/>
              <a:gd name="connsiteX5" fmla="*/ 32589 w 122590"/>
              <a:gd name="connsiteY5" fmla="*/ 204702 h 304556"/>
              <a:gd name="connsiteX6" fmla="*/ 18365 w 122590"/>
              <a:gd name="connsiteY6" fmla="*/ 200151 h 304556"/>
              <a:gd name="connsiteX7" fmla="*/ 3572 w 122590"/>
              <a:gd name="connsiteY7" fmla="*/ 157478 h 304556"/>
              <a:gd name="connsiteX8" fmla="*/ 13529 w 122590"/>
              <a:gd name="connsiteY8" fmla="*/ 145814 h 304556"/>
              <a:gd name="connsiteX9" fmla="*/ 30313 w 122590"/>
              <a:gd name="connsiteY9" fmla="*/ 98590 h 304556"/>
              <a:gd name="connsiteX10" fmla="*/ 35718 w 122590"/>
              <a:gd name="connsiteY10" fmla="*/ 86925 h 304556"/>
              <a:gd name="connsiteX11" fmla="*/ 34012 w 122590"/>
              <a:gd name="connsiteY11" fmla="*/ 65305 h 304556"/>
              <a:gd name="connsiteX12" fmla="*/ 29460 w 122590"/>
              <a:gd name="connsiteY12" fmla="*/ 54494 h 304556"/>
              <a:gd name="connsiteX13" fmla="*/ 30882 w 122590"/>
              <a:gd name="connsiteY13" fmla="*/ 48236 h 304556"/>
              <a:gd name="connsiteX14" fmla="*/ 28322 w 122590"/>
              <a:gd name="connsiteY14" fmla="*/ 39132 h 304556"/>
              <a:gd name="connsiteX15" fmla="*/ 12106 w 122590"/>
              <a:gd name="connsiteY15" fmla="*/ 28891 h 304556"/>
              <a:gd name="connsiteX16" fmla="*/ 158 w 122590"/>
              <a:gd name="connsiteY16" fmla="*/ 12106 h 304556"/>
              <a:gd name="connsiteX17" fmla="*/ 16942 w 122590"/>
              <a:gd name="connsiteY17" fmla="*/ 158 h 304556"/>
              <a:gd name="connsiteX18" fmla="*/ 17512 w 122590"/>
              <a:gd name="connsiteY18" fmla="*/ 158 h 304556"/>
              <a:gd name="connsiteX19" fmla="*/ 52503 w 122590"/>
              <a:gd name="connsiteY19" fmla="*/ 23201 h 304556"/>
              <a:gd name="connsiteX20" fmla="*/ 59331 w 122590"/>
              <a:gd name="connsiteY20" fmla="*/ 51365 h 304556"/>
              <a:gd name="connsiteX21" fmla="*/ 62460 w 122590"/>
              <a:gd name="connsiteY21" fmla="*/ 97451 h 304556"/>
              <a:gd name="connsiteX22" fmla="*/ 61322 w 122590"/>
              <a:gd name="connsiteY22" fmla="*/ 100581 h 304556"/>
              <a:gd name="connsiteX23" fmla="*/ 59046 w 122590"/>
              <a:gd name="connsiteY23" fmla="*/ 104848 h 304556"/>
              <a:gd name="connsiteX24" fmla="*/ 31167 w 122590"/>
              <a:gd name="connsiteY24" fmla="*/ 168857 h 304556"/>
              <a:gd name="connsiteX25" fmla="*/ 31167 w 122590"/>
              <a:gd name="connsiteY25" fmla="*/ 173693 h 304556"/>
              <a:gd name="connsiteX26" fmla="*/ 40555 w 122590"/>
              <a:gd name="connsiteY26" fmla="*/ 176538 h 304556"/>
              <a:gd name="connsiteX27" fmla="*/ 40839 w 122590"/>
              <a:gd name="connsiteY27" fmla="*/ 176538 h 304556"/>
              <a:gd name="connsiteX28" fmla="*/ 102857 w 122590"/>
              <a:gd name="connsiteY28" fmla="*/ 212099 h 304556"/>
              <a:gd name="connsiteX29" fmla="*/ 122486 w 122590"/>
              <a:gd name="connsiteY29" fmla="*/ 291470 h 304556"/>
              <a:gd name="connsiteX30" fmla="*/ 108262 w 122590"/>
              <a:gd name="connsiteY30" fmla="*/ 304556 h 30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590" h="304556">
                <a:moveTo>
                  <a:pt x="108262" y="304556"/>
                </a:moveTo>
                <a:cubicBezTo>
                  <a:pt x="100296" y="304556"/>
                  <a:pt x="93753" y="298013"/>
                  <a:pt x="93753" y="290048"/>
                </a:cubicBezTo>
                <a:lnTo>
                  <a:pt x="93753" y="289478"/>
                </a:lnTo>
                <a:cubicBezTo>
                  <a:pt x="93753" y="287487"/>
                  <a:pt x="93184" y="253633"/>
                  <a:pt x="77822" y="226607"/>
                </a:cubicBezTo>
                <a:cubicBezTo>
                  <a:pt x="71848" y="215797"/>
                  <a:pt x="44822" y="208116"/>
                  <a:pt x="33158" y="204702"/>
                </a:cubicBezTo>
                <a:lnTo>
                  <a:pt x="32589" y="204702"/>
                </a:lnTo>
                <a:cubicBezTo>
                  <a:pt x="26899" y="202995"/>
                  <a:pt x="22063" y="201573"/>
                  <a:pt x="18365" y="200151"/>
                </a:cubicBezTo>
                <a:cubicBezTo>
                  <a:pt x="8693" y="196452"/>
                  <a:pt x="-1549" y="185926"/>
                  <a:pt x="3572" y="157478"/>
                </a:cubicBezTo>
                <a:cubicBezTo>
                  <a:pt x="4710" y="152073"/>
                  <a:pt x="8408" y="147521"/>
                  <a:pt x="13529" y="145814"/>
                </a:cubicBezTo>
                <a:cubicBezTo>
                  <a:pt x="24054" y="141831"/>
                  <a:pt x="30313" y="124193"/>
                  <a:pt x="30313" y="98590"/>
                </a:cubicBezTo>
                <a:cubicBezTo>
                  <a:pt x="30313" y="94038"/>
                  <a:pt x="32305" y="89770"/>
                  <a:pt x="35718" y="86925"/>
                </a:cubicBezTo>
                <a:cubicBezTo>
                  <a:pt x="37141" y="80951"/>
                  <a:pt x="36857" y="68150"/>
                  <a:pt x="34012" y="65305"/>
                </a:cubicBezTo>
                <a:cubicBezTo>
                  <a:pt x="31167" y="62460"/>
                  <a:pt x="29460" y="58477"/>
                  <a:pt x="29460" y="54494"/>
                </a:cubicBezTo>
                <a:cubicBezTo>
                  <a:pt x="29460" y="52219"/>
                  <a:pt x="30029" y="50227"/>
                  <a:pt x="30882" y="48236"/>
                </a:cubicBezTo>
                <a:cubicBezTo>
                  <a:pt x="31167" y="45960"/>
                  <a:pt x="30598" y="42262"/>
                  <a:pt x="28322" y="39132"/>
                </a:cubicBezTo>
                <a:cubicBezTo>
                  <a:pt x="25761" y="35150"/>
                  <a:pt x="22347" y="30882"/>
                  <a:pt x="12106" y="28891"/>
                </a:cubicBezTo>
                <a:cubicBezTo>
                  <a:pt x="4141" y="27468"/>
                  <a:pt x="-980" y="20072"/>
                  <a:pt x="158" y="12106"/>
                </a:cubicBezTo>
                <a:cubicBezTo>
                  <a:pt x="1580" y="4141"/>
                  <a:pt x="8977" y="-980"/>
                  <a:pt x="16942" y="158"/>
                </a:cubicBezTo>
                <a:lnTo>
                  <a:pt x="17512" y="158"/>
                </a:lnTo>
                <a:cubicBezTo>
                  <a:pt x="33158" y="3003"/>
                  <a:pt x="44538" y="10684"/>
                  <a:pt x="52503" y="23201"/>
                </a:cubicBezTo>
                <a:cubicBezTo>
                  <a:pt x="57908" y="31736"/>
                  <a:pt x="60469" y="41977"/>
                  <a:pt x="59331" y="51365"/>
                </a:cubicBezTo>
                <a:cubicBezTo>
                  <a:pt x="68150" y="67012"/>
                  <a:pt x="65020" y="89770"/>
                  <a:pt x="62460" y="97451"/>
                </a:cubicBezTo>
                <a:lnTo>
                  <a:pt x="61322" y="100581"/>
                </a:lnTo>
                <a:cubicBezTo>
                  <a:pt x="60753" y="102003"/>
                  <a:pt x="59899" y="103710"/>
                  <a:pt x="59046" y="104848"/>
                </a:cubicBezTo>
                <a:cubicBezTo>
                  <a:pt x="57624" y="144107"/>
                  <a:pt x="43399" y="161176"/>
                  <a:pt x="31167" y="168857"/>
                </a:cubicBezTo>
                <a:lnTo>
                  <a:pt x="31167" y="173693"/>
                </a:lnTo>
                <a:cubicBezTo>
                  <a:pt x="33727" y="174547"/>
                  <a:pt x="37141" y="175400"/>
                  <a:pt x="40555" y="176538"/>
                </a:cubicBezTo>
                <a:lnTo>
                  <a:pt x="40839" y="176538"/>
                </a:lnTo>
                <a:cubicBezTo>
                  <a:pt x="65020" y="183650"/>
                  <a:pt x="91762" y="192754"/>
                  <a:pt x="102857" y="212099"/>
                </a:cubicBezTo>
                <a:cubicBezTo>
                  <a:pt x="121917" y="245384"/>
                  <a:pt x="123055" y="286918"/>
                  <a:pt x="122486" y="291470"/>
                </a:cubicBezTo>
                <a:cubicBezTo>
                  <a:pt x="121917" y="298867"/>
                  <a:pt x="115658" y="304556"/>
                  <a:pt x="108262" y="304556"/>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423" name="图形 342">
            <a:extLst>
              <a:ext uri="{FF2B5EF4-FFF2-40B4-BE49-F238E27FC236}">
                <a16:creationId xmlns:a16="http://schemas.microsoft.com/office/drawing/2014/main" id="{87BB4D95-3D2D-EA55-9E6E-CB27613E4511}"/>
              </a:ext>
            </a:extLst>
          </p:cNvPr>
          <p:cNvSpPr/>
          <p:nvPr/>
        </p:nvSpPr>
        <p:spPr>
          <a:xfrm>
            <a:off x="6358932" y="5589637"/>
            <a:ext cx="432592" cy="432597"/>
          </a:xfrm>
          <a:custGeom>
            <a:avLst/>
            <a:gdLst>
              <a:gd name="connsiteX0" fmla="*/ 216294 w 432592"/>
              <a:gd name="connsiteY0" fmla="*/ 0 h 432597"/>
              <a:gd name="connsiteX1" fmla="*/ 0 w 432592"/>
              <a:gd name="connsiteY1" fmla="*/ 216298 h 432597"/>
              <a:gd name="connsiteX2" fmla="*/ 61192 w 432592"/>
              <a:gd name="connsiteY2" fmla="*/ 366979 h 432597"/>
              <a:gd name="connsiteX3" fmla="*/ 20599 w 432592"/>
              <a:gd name="connsiteY3" fmla="*/ 432598 h 432597"/>
              <a:gd name="connsiteX4" fmla="*/ 145169 w 432592"/>
              <a:gd name="connsiteY4" fmla="*/ 420577 h 432597"/>
              <a:gd name="connsiteX5" fmla="*/ 216294 w 432592"/>
              <a:gd name="connsiteY5" fmla="*/ 432598 h 432597"/>
              <a:gd name="connsiteX6" fmla="*/ 432592 w 432592"/>
              <a:gd name="connsiteY6" fmla="*/ 216308 h 432597"/>
              <a:gd name="connsiteX7" fmla="*/ 216294 w 432592"/>
              <a:gd name="connsiteY7" fmla="*/ 0 h 432597"/>
              <a:gd name="connsiteX8" fmla="*/ 188086 w 432592"/>
              <a:gd name="connsiteY8" fmla="*/ 216298 h 432597"/>
              <a:gd name="connsiteX9" fmla="*/ 216294 w 432592"/>
              <a:gd name="connsiteY9" fmla="*/ 188086 h 432597"/>
              <a:gd name="connsiteX10" fmla="*/ 244507 w 432592"/>
              <a:gd name="connsiteY10" fmla="*/ 216298 h 432597"/>
              <a:gd name="connsiteX11" fmla="*/ 216294 w 432592"/>
              <a:gd name="connsiteY11" fmla="*/ 244513 h 432597"/>
              <a:gd name="connsiteX12" fmla="*/ 188086 w 432592"/>
              <a:gd name="connsiteY12" fmla="*/ 216298 h 432597"/>
              <a:gd name="connsiteX13" fmla="*/ 112852 w 432592"/>
              <a:gd name="connsiteY13" fmla="*/ 244513 h 432597"/>
              <a:gd name="connsiteX14" fmla="*/ 84638 w 432592"/>
              <a:gd name="connsiteY14" fmla="*/ 216298 h 432597"/>
              <a:gd name="connsiteX15" fmla="*/ 112852 w 432592"/>
              <a:gd name="connsiteY15" fmla="*/ 188086 h 432597"/>
              <a:gd name="connsiteX16" fmla="*/ 141064 w 432592"/>
              <a:gd name="connsiteY16" fmla="*/ 216298 h 432597"/>
              <a:gd name="connsiteX17" fmla="*/ 112852 w 432592"/>
              <a:gd name="connsiteY17" fmla="*/ 244513 h 432597"/>
              <a:gd name="connsiteX18" fmla="*/ 319741 w 432592"/>
              <a:gd name="connsiteY18" fmla="*/ 244513 h 432597"/>
              <a:gd name="connsiteX19" fmla="*/ 291528 w 432592"/>
              <a:gd name="connsiteY19" fmla="*/ 216298 h 432597"/>
              <a:gd name="connsiteX20" fmla="*/ 319741 w 432592"/>
              <a:gd name="connsiteY20" fmla="*/ 188086 h 432597"/>
              <a:gd name="connsiteX21" fmla="*/ 347953 w 432592"/>
              <a:gd name="connsiteY21" fmla="*/ 216298 h 432597"/>
              <a:gd name="connsiteX22" fmla="*/ 319741 w 432592"/>
              <a:gd name="connsiteY22" fmla="*/ 244513 h 4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592" h="432597">
                <a:moveTo>
                  <a:pt x="216294" y="0"/>
                </a:moveTo>
                <a:cubicBezTo>
                  <a:pt x="96834" y="0"/>
                  <a:pt x="0" y="96834"/>
                  <a:pt x="0" y="216298"/>
                </a:cubicBezTo>
                <a:cubicBezTo>
                  <a:pt x="0" y="274893"/>
                  <a:pt x="23341" y="328021"/>
                  <a:pt x="61192" y="366979"/>
                </a:cubicBezTo>
                <a:lnTo>
                  <a:pt x="20599" y="432598"/>
                </a:lnTo>
                <a:lnTo>
                  <a:pt x="145169" y="420577"/>
                </a:lnTo>
                <a:cubicBezTo>
                  <a:pt x="167449" y="428337"/>
                  <a:pt x="191364" y="432598"/>
                  <a:pt x="216294" y="432598"/>
                </a:cubicBezTo>
                <a:cubicBezTo>
                  <a:pt x="335758" y="432598"/>
                  <a:pt x="432592" y="335754"/>
                  <a:pt x="432592" y="216308"/>
                </a:cubicBezTo>
                <a:cubicBezTo>
                  <a:pt x="432592" y="96834"/>
                  <a:pt x="335758" y="0"/>
                  <a:pt x="216294" y="0"/>
                </a:cubicBezTo>
                <a:close/>
                <a:moveTo>
                  <a:pt x="188086" y="216298"/>
                </a:moveTo>
                <a:cubicBezTo>
                  <a:pt x="188086" y="200714"/>
                  <a:pt x="200714" y="188086"/>
                  <a:pt x="216294" y="188086"/>
                </a:cubicBezTo>
                <a:cubicBezTo>
                  <a:pt x="231879" y="188086"/>
                  <a:pt x="244507" y="200714"/>
                  <a:pt x="244507" y="216298"/>
                </a:cubicBezTo>
                <a:cubicBezTo>
                  <a:pt x="244507" y="231885"/>
                  <a:pt x="231879" y="244513"/>
                  <a:pt x="216294" y="244513"/>
                </a:cubicBezTo>
                <a:cubicBezTo>
                  <a:pt x="200713" y="244513"/>
                  <a:pt x="188086" y="231884"/>
                  <a:pt x="188086" y="216298"/>
                </a:cubicBezTo>
                <a:close/>
                <a:moveTo>
                  <a:pt x="112852" y="244513"/>
                </a:moveTo>
                <a:cubicBezTo>
                  <a:pt x="97266" y="244513"/>
                  <a:pt x="84638" y="231885"/>
                  <a:pt x="84638" y="216298"/>
                </a:cubicBezTo>
                <a:cubicBezTo>
                  <a:pt x="84638" y="200714"/>
                  <a:pt x="97267" y="188086"/>
                  <a:pt x="112852" y="188086"/>
                </a:cubicBezTo>
                <a:cubicBezTo>
                  <a:pt x="128436" y="188086"/>
                  <a:pt x="141064" y="200714"/>
                  <a:pt x="141064" y="216298"/>
                </a:cubicBezTo>
                <a:cubicBezTo>
                  <a:pt x="141064" y="231884"/>
                  <a:pt x="128436" y="244513"/>
                  <a:pt x="112852" y="244513"/>
                </a:cubicBezTo>
                <a:close/>
                <a:moveTo>
                  <a:pt x="319741" y="244513"/>
                </a:moveTo>
                <a:cubicBezTo>
                  <a:pt x="304156" y="244513"/>
                  <a:pt x="291528" y="231885"/>
                  <a:pt x="291528" y="216298"/>
                </a:cubicBezTo>
                <a:cubicBezTo>
                  <a:pt x="291528" y="200714"/>
                  <a:pt x="304156" y="188086"/>
                  <a:pt x="319741" y="188086"/>
                </a:cubicBezTo>
                <a:cubicBezTo>
                  <a:pt x="335325" y="188086"/>
                  <a:pt x="347953" y="200714"/>
                  <a:pt x="347953" y="216298"/>
                </a:cubicBezTo>
                <a:cubicBezTo>
                  <a:pt x="347954" y="231884"/>
                  <a:pt x="335325" y="244513"/>
                  <a:pt x="319741" y="244513"/>
                </a:cubicBezTo>
                <a:close/>
              </a:path>
            </a:pathLst>
          </a:custGeom>
          <a:gradFill>
            <a:gsLst>
              <a:gs pos="0">
                <a:schemeClr val="accent4"/>
              </a:gs>
              <a:gs pos="100000">
                <a:schemeClr val="accent3"/>
              </a:gs>
            </a:gsLst>
            <a:lin ang="2700000" scaled="1"/>
          </a:gradFill>
          <a:ln>
            <a:noFill/>
          </a:ln>
        </p:spPr>
        <p:txBody>
          <a:bodyPr vert="horz" wrap="square" lIns="91440" tIns="45720" rIns="91440" bIns="45720" numCol="1" anchor="t" anchorCtr="0" compatLnSpc="1">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419" name="图形 344">
            <a:extLst>
              <a:ext uri="{FF2B5EF4-FFF2-40B4-BE49-F238E27FC236}">
                <a16:creationId xmlns:a16="http://schemas.microsoft.com/office/drawing/2014/main" id="{31E3894E-84DB-7FD7-2AF6-727B7241B085}"/>
              </a:ext>
            </a:extLst>
          </p:cNvPr>
          <p:cNvSpPr/>
          <p:nvPr/>
        </p:nvSpPr>
        <p:spPr>
          <a:xfrm>
            <a:off x="5383283" y="2586759"/>
            <a:ext cx="402394" cy="402345"/>
          </a:xfrm>
          <a:custGeom>
            <a:avLst/>
            <a:gdLst>
              <a:gd name="connsiteX0" fmla="*/ 75059 w 402394"/>
              <a:gd name="connsiteY0" fmla="*/ 239017 h 402345"/>
              <a:gd name="connsiteX1" fmla="*/ 163341 w 402394"/>
              <a:gd name="connsiteY1" fmla="*/ 239017 h 402345"/>
              <a:gd name="connsiteX2" fmla="*/ 188598 w 402394"/>
              <a:gd name="connsiteY2" fmla="*/ 264227 h 402345"/>
              <a:gd name="connsiteX3" fmla="*/ 188598 w 402394"/>
              <a:gd name="connsiteY3" fmla="*/ 377088 h 402345"/>
              <a:gd name="connsiteX4" fmla="*/ 158444 w 402394"/>
              <a:gd name="connsiteY4" fmla="*/ 402297 h 402345"/>
              <a:gd name="connsiteX5" fmla="*/ 49801 w 402394"/>
              <a:gd name="connsiteY5" fmla="*/ 402297 h 402345"/>
              <a:gd name="connsiteX6" fmla="*/ 24979 w 402394"/>
              <a:gd name="connsiteY6" fmla="*/ 377088 h 402345"/>
              <a:gd name="connsiteX7" fmla="*/ 24979 w 402394"/>
              <a:gd name="connsiteY7" fmla="*/ 264227 h 402345"/>
              <a:gd name="connsiteX8" fmla="*/ 50237 w 402394"/>
              <a:gd name="connsiteY8" fmla="*/ 239017 h 402345"/>
              <a:gd name="connsiteX9" fmla="*/ 75059 w 402394"/>
              <a:gd name="connsiteY9" fmla="*/ 239017 h 402345"/>
              <a:gd name="connsiteX10" fmla="*/ 264033 w 402394"/>
              <a:gd name="connsiteY10" fmla="*/ 239017 h 402345"/>
              <a:gd name="connsiteX11" fmla="*/ 377136 w 402394"/>
              <a:gd name="connsiteY11" fmla="*/ 239017 h 402345"/>
              <a:gd name="connsiteX12" fmla="*/ 402394 w 402394"/>
              <a:gd name="connsiteY12" fmla="*/ 266893 h 402345"/>
              <a:gd name="connsiteX13" fmla="*/ 402394 w 402394"/>
              <a:gd name="connsiteY13" fmla="*/ 375343 h 402345"/>
              <a:gd name="connsiteX14" fmla="*/ 375343 w 402394"/>
              <a:gd name="connsiteY14" fmla="*/ 402346 h 402345"/>
              <a:gd name="connsiteX15" fmla="*/ 266699 w 402394"/>
              <a:gd name="connsiteY15" fmla="*/ 402346 h 402345"/>
              <a:gd name="connsiteX16" fmla="*/ 238775 w 402394"/>
              <a:gd name="connsiteY16" fmla="*/ 377136 h 402345"/>
              <a:gd name="connsiteX17" fmla="*/ 238775 w 402394"/>
              <a:gd name="connsiteY17" fmla="*/ 264227 h 402345"/>
              <a:gd name="connsiteX18" fmla="*/ 266699 w 402394"/>
              <a:gd name="connsiteY18" fmla="*/ 239454 h 402345"/>
              <a:gd name="connsiteX19" fmla="*/ 264033 w 402394"/>
              <a:gd name="connsiteY19" fmla="*/ 239017 h 402345"/>
              <a:gd name="connsiteX20" fmla="*/ 264033 w 402394"/>
              <a:gd name="connsiteY20" fmla="*/ 25658 h 402345"/>
              <a:gd name="connsiteX21" fmla="*/ 377136 w 402394"/>
              <a:gd name="connsiteY21" fmla="*/ 25658 h 402345"/>
              <a:gd name="connsiteX22" fmla="*/ 402394 w 402394"/>
              <a:gd name="connsiteY22" fmla="*/ 49558 h 402345"/>
              <a:gd name="connsiteX23" fmla="*/ 402394 w 402394"/>
              <a:gd name="connsiteY23" fmla="*/ 163341 h 402345"/>
              <a:gd name="connsiteX24" fmla="*/ 377136 w 402394"/>
              <a:gd name="connsiteY24" fmla="*/ 188550 h 402345"/>
              <a:gd name="connsiteX25" fmla="*/ 264033 w 402394"/>
              <a:gd name="connsiteY25" fmla="*/ 188550 h 402345"/>
              <a:gd name="connsiteX26" fmla="*/ 238775 w 402394"/>
              <a:gd name="connsiteY26" fmla="*/ 163341 h 402345"/>
              <a:gd name="connsiteX27" fmla="*/ 238775 w 402394"/>
              <a:gd name="connsiteY27" fmla="*/ 50431 h 402345"/>
              <a:gd name="connsiteX28" fmla="*/ 264033 w 402394"/>
              <a:gd name="connsiteY28" fmla="*/ 25658 h 402345"/>
              <a:gd name="connsiteX29" fmla="*/ 7672 w 402394"/>
              <a:gd name="connsiteY29" fmla="*/ 84949 h 402345"/>
              <a:gd name="connsiteX30" fmla="*/ 84852 w 402394"/>
              <a:gd name="connsiteY30" fmla="*/ 7963 h 402345"/>
              <a:gd name="connsiteX31" fmla="*/ 123442 w 402394"/>
              <a:gd name="connsiteY31" fmla="*/ 7963 h 402345"/>
              <a:gd name="connsiteX32" fmla="*/ 199749 w 402394"/>
              <a:gd name="connsiteY32" fmla="*/ 84997 h 402345"/>
              <a:gd name="connsiteX33" fmla="*/ 199749 w 402394"/>
              <a:gd name="connsiteY33" fmla="*/ 123490 h 402345"/>
              <a:gd name="connsiteX34" fmla="*/ 123005 w 402394"/>
              <a:gd name="connsiteY34" fmla="*/ 200088 h 402345"/>
              <a:gd name="connsiteX35" fmla="*/ 84415 w 402394"/>
              <a:gd name="connsiteY35" fmla="*/ 200088 h 402345"/>
              <a:gd name="connsiteX36" fmla="*/ 7672 w 402394"/>
              <a:gd name="connsiteY36" fmla="*/ 123054 h 402345"/>
              <a:gd name="connsiteX37" fmla="*/ 7672 w 402394"/>
              <a:gd name="connsiteY37" fmla="*/ 84949 h 40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2394" h="402345">
                <a:moveTo>
                  <a:pt x="75059" y="239017"/>
                </a:moveTo>
                <a:lnTo>
                  <a:pt x="163341" y="239017"/>
                </a:lnTo>
                <a:cubicBezTo>
                  <a:pt x="178418" y="239017"/>
                  <a:pt x="188598" y="249198"/>
                  <a:pt x="188598" y="264227"/>
                </a:cubicBezTo>
                <a:lnTo>
                  <a:pt x="188598" y="377088"/>
                </a:lnTo>
                <a:cubicBezTo>
                  <a:pt x="188598" y="392117"/>
                  <a:pt x="173521" y="402297"/>
                  <a:pt x="158444" y="402297"/>
                </a:cubicBezTo>
                <a:lnTo>
                  <a:pt x="49801" y="402297"/>
                </a:lnTo>
                <a:cubicBezTo>
                  <a:pt x="34724" y="402297"/>
                  <a:pt x="24979" y="392117"/>
                  <a:pt x="24979" y="377088"/>
                </a:cubicBezTo>
                <a:lnTo>
                  <a:pt x="24979" y="264227"/>
                </a:lnTo>
                <a:cubicBezTo>
                  <a:pt x="24979" y="249198"/>
                  <a:pt x="35160" y="239017"/>
                  <a:pt x="50237" y="239017"/>
                </a:cubicBezTo>
                <a:lnTo>
                  <a:pt x="75059" y="239017"/>
                </a:lnTo>
                <a:close/>
                <a:moveTo>
                  <a:pt x="264033" y="239017"/>
                </a:moveTo>
                <a:lnTo>
                  <a:pt x="377136" y="239017"/>
                </a:lnTo>
                <a:cubicBezTo>
                  <a:pt x="392214" y="239017"/>
                  <a:pt x="402394" y="251865"/>
                  <a:pt x="402394" y="266893"/>
                </a:cubicBezTo>
                <a:lnTo>
                  <a:pt x="402394" y="375343"/>
                </a:lnTo>
                <a:cubicBezTo>
                  <a:pt x="402394" y="390371"/>
                  <a:pt x="390420" y="402346"/>
                  <a:pt x="375343" y="402346"/>
                </a:cubicBezTo>
                <a:lnTo>
                  <a:pt x="266699" y="402346"/>
                </a:lnTo>
                <a:cubicBezTo>
                  <a:pt x="251622" y="402346"/>
                  <a:pt x="238775" y="392165"/>
                  <a:pt x="238775" y="377136"/>
                </a:cubicBezTo>
                <a:lnTo>
                  <a:pt x="238775" y="264227"/>
                </a:lnTo>
                <a:cubicBezTo>
                  <a:pt x="238775" y="249198"/>
                  <a:pt x="251622" y="239454"/>
                  <a:pt x="266699" y="239454"/>
                </a:cubicBezTo>
                <a:lnTo>
                  <a:pt x="264033" y="239017"/>
                </a:lnTo>
                <a:close/>
                <a:moveTo>
                  <a:pt x="264033" y="25658"/>
                </a:moveTo>
                <a:lnTo>
                  <a:pt x="377136" y="25658"/>
                </a:lnTo>
                <a:cubicBezTo>
                  <a:pt x="392214" y="25658"/>
                  <a:pt x="402394" y="34530"/>
                  <a:pt x="402394" y="49558"/>
                </a:cubicBezTo>
                <a:lnTo>
                  <a:pt x="402394" y="163341"/>
                </a:lnTo>
                <a:cubicBezTo>
                  <a:pt x="402394" y="178369"/>
                  <a:pt x="392214" y="188550"/>
                  <a:pt x="377136" y="188550"/>
                </a:cubicBezTo>
                <a:lnTo>
                  <a:pt x="264033" y="188550"/>
                </a:lnTo>
                <a:cubicBezTo>
                  <a:pt x="248956" y="188550"/>
                  <a:pt x="238775" y="178369"/>
                  <a:pt x="238775" y="163341"/>
                </a:cubicBezTo>
                <a:lnTo>
                  <a:pt x="238775" y="50431"/>
                </a:lnTo>
                <a:cubicBezTo>
                  <a:pt x="238727" y="35402"/>
                  <a:pt x="248956" y="25658"/>
                  <a:pt x="264033" y="25658"/>
                </a:cubicBezTo>
                <a:close/>
                <a:moveTo>
                  <a:pt x="7672" y="84949"/>
                </a:moveTo>
                <a:lnTo>
                  <a:pt x="84852" y="7963"/>
                </a:lnTo>
                <a:cubicBezTo>
                  <a:pt x="95517" y="-2654"/>
                  <a:pt x="112776" y="-2654"/>
                  <a:pt x="123442" y="7963"/>
                </a:cubicBezTo>
                <a:lnTo>
                  <a:pt x="199749" y="84997"/>
                </a:lnTo>
                <a:cubicBezTo>
                  <a:pt x="210414" y="95614"/>
                  <a:pt x="210414" y="112873"/>
                  <a:pt x="199749" y="123490"/>
                </a:cubicBezTo>
                <a:lnTo>
                  <a:pt x="123005" y="200088"/>
                </a:lnTo>
                <a:cubicBezTo>
                  <a:pt x="112340" y="210705"/>
                  <a:pt x="95081" y="210705"/>
                  <a:pt x="84415" y="200088"/>
                </a:cubicBezTo>
                <a:lnTo>
                  <a:pt x="7672" y="123054"/>
                </a:lnTo>
                <a:cubicBezTo>
                  <a:pt x="-2557" y="112388"/>
                  <a:pt x="-2557" y="95129"/>
                  <a:pt x="7672" y="84949"/>
                </a:cubicBezTo>
                <a:close/>
              </a:path>
            </a:pathLst>
          </a:custGeom>
          <a:gradFill>
            <a:gsLst>
              <a:gs pos="0">
                <a:schemeClr val="accent4"/>
              </a:gs>
              <a:gs pos="100000">
                <a:schemeClr val="accent3"/>
              </a:gs>
            </a:gsLst>
            <a:lin ang="2700000" scaled="1"/>
          </a:gradFill>
          <a:ln>
            <a:noFill/>
          </a:ln>
        </p:spPr>
        <p:txBody>
          <a:bodyPr vert="horz" wrap="square" lIns="91440" tIns="45720" rIns="91440" bIns="45720" numCol="1" anchor="t" anchorCtr="0" compatLnSpc="1">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425" name="任意多边形: 形状 424">
            <a:extLst>
              <a:ext uri="{FF2B5EF4-FFF2-40B4-BE49-F238E27FC236}">
                <a16:creationId xmlns:a16="http://schemas.microsoft.com/office/drawing/2014/main" id="{6650A5D8-890B-E42C-4983-389B481B6B83}"/>
              </a:ext>
            </a:extLst>
          </p:cNvPr>
          <p:cNvSpPr/>
          <p:nvPr/>
        </p:nvSpPr>
        <p:spPr>
          <a:xfrm>
            <a:off x="5373728" y="4661115"/>
            <a:ext cx="290109" cy="392937"/>
          </a:xfrm>
          <a:custGeom>
            <a:avLst/>
            <a:gdLst>
              <a:gd name="connsiteX0" fmla="*/ 288832 w 290109"/>
              <a:gd name="connsiteY0" fmla="*/ 320800 h 392937"/>
              <a:gd name="connsiteX1" fmla="*/ 288832 w 290109"/>
              <a:gd name="connsiteY1" fmla="*/ 307127 h 392937"/>
              <a:gd name="connsiteX2" fmla="*/ 211450 w 290109"/>
              <a:gd name="connsiteY2" fmla="*/ 75955 h 392937"/>
              <a:gd name="connsiteX3" fmla="*/ 184415 w 290109"/>
              <a:gd name="connsiteY3" fmla="*/ 42714 h 392937"/>
              <a:gd name="connsiteX4" fmla="*/ 87983 w 290109"/>
              <a:gd name="connsiteY4" fmla="*/ 1180 h 392937"/>
              <a:gd name="connsiteX5" fmla="*/ 80516 w 290109"/>
              <a:gd name="connsiteY5" fmla="*/ 1 h 392937"/>
              <a:gd name="connsiteX6" fmla="*/ 57246 w 290109"/>
              <a:gd name="connsiteY6" fmla="*/ 12411 h 392937"/>
              <a:gd name="connsiteX7" fmla="*/ 3858 w 290109"/>
              <a:gd name="connsiteY7" fmla="*/ 106299 h 392937"/>
              <a:gd name="connsiteX8" fmla="*/ 5017 w 290109"/>
              <a:gd name="connsiteY8" fmla="*/ 149034 h 392937"/>
              <a:gd name="connsiteX9" fmla="*/ 82419 w 290109"/>
              <a:gd name="connsiteY9" fmla="*/ 380185 h 392937"/>
              <a:gd name="connsiteX10" fmla="*/ 87735 w 290109"/>
              <a:gd name="connsiteY10" fmla="*/ 391376 h 392937"/>
              <a:gd name="connsiteX11" fmla="*/ 103662 w 290109"/>
              <a:gd name="connsiteY11" fmla="*/ 391004 h 392937"/>
              <a:gd name="connsiteX12" fmla="*/ 278572 w 290109"/>
              <a:gd name="connsiteY12" fmla="*/ 329053 h 392937"/>
              <a:gd name="connsiteX13" fmla="*/ 288832 w 290109"/>
              <a:gd name="connsiteY13" fmla="*/ 320800 h 392937"/>
              <a:gd name="connsiteX14" fmla="*/ 108502 w 290109"/>
              <a:gd name="connsiteY14" fmla="*/ 110912 h 392937"/>
              <a:gd name="connsiteX15" fmla="*/ 101324 w 290109"/>
              <a:gd name="connsiteY15" fmla="*/ 112132 h 392937"/>
              <a:gd name="connsiteX16" fmla="*/ 79667 w 290109"/>
              <a:gd name="connsiteY16" fmla="*/ 96350 h 392937"/>
              <a:gd name="connsiteX17" fmla="*/ 80288 w 290109"/>
              <a:gd name="connsiteY17" fmla="*/ 78251 h 392937"/>
              <a:gd name="connsiteX18" fmla="*/ 93671 w 290109"/>
              <a:gd name="connsiteY18" fmla="*/ 66564 h 392937"/>
              <a:gd name="connsiteX19" fmla="*/ 121806 w 290109"/>
              <a:gd name="connsiteY19" fmla="*/ 78667 h 392937"/>
              <a:gd name="connsiteX20" fmla="*/ 122630 w 290109"/>
              <a:gd name="connsiteY20" fmla="*/ 81167 h 392937"/>
              <a:gd name="connsiteX21" fmla="*/ 108523 w 290109"/>
              <a:gd name="connsiteY21" fmla="*/ 110912 h 39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109" h="392937">
                <a:moveTo>
                  <a:pt x="288832" y="320800"/>
                </a:moveTo>
                <a:cubicBezTo>
                  <a:pt x="290535" y="316401"/>
                  <a:pt x="290535" y="311525"/>
                  <a:pt x="288832" y="307127"/>
                </a:cubicBezTo>
                <a:lnTo>
                  <a:pt x="211450" y="75955"/>
                </a:lnTo>
                <a:cubicBezTo>
                  <a:pt x="207181" y="61739"/>
                  <a:pt x="197463" y="49790"/>
                  <a:pt x="184415" y="42714"/>
                </a:cubicBezTo>
                <a:lnTo>
                  <a:pt x="87983" y="1180"/>
                </a:lnTo>
                <a:cubicBezTo>
                  <a:pt x="85575" y="381"/>
                  <a:pt x="83052" y="-17"/>
                  <a:pt x="80516" y="1"/>
                </a:cubicBezTo>
                <a:cubicBezTo>
                  <a:pt x="71191" y="63"/>
                  <a:pt x="62492" y="4703"/>
                  <a:pt x="57246" y="12411"/>
                </a:cubicBezTo>
                <a:lnTo>
                  <a:pt x="3858" y="106299"/>
                </a:lnTo>
                <a:cubicBezTo>
                  <a:pt x="-1662" y="120095"/>
                  <a:pt x="-1243" y="135557"/>
                  <a:pt x="5017" y="149034"/>
                </a:cubicBezTo>
                <a:lnTo>
                  <a:pt x="82419" y="380185"/>
                </a:lnTo>
                <a:cubicBezTo>
                  <a:pt x="83370" y="386391"/>
                  <a:pt x="85046" y="389680"/>
                  <a:pt x="87735" y="391376"/>
                </a:cubicBezTo>
                <a:cubicBezTo>
                  <a:pt x="92844" y="393581"/>
                  <a:pt x="98661" y="393446"/>
                  <a:pt x="103662" y="391004"/>
                </a:cubicBezTo>
                <a:lnTo>
                  <a:pt x="278572" y="329053"/>
                </a:lnTo>
                <a:cubicBezTo>
                  <a:pt x="282964" y="327796"/>
                  <a:pt x="286663" y="324820"/>
                  <a:pt x="288832" y="320800"/>
                </a:cubicBezTo>
                <a:close/>
                <a:moveTo>
                  <a:pt x="108502" y="110912"/>
                </a:moveTo>
                <a:cubicBezTo>
                  <a:pt x="106196" y="111722"/>
                  <a:pt x="103769" y="112135"/>
                  <a:pt x="101324" y="112132"/>
                </a:cubicBezTo>
                <a:cubicBezTo>
                  <a:pt x="91430" y="112177"/>
                  <a:pt x="82655" y="105783"/>
                  <a:pt x="79667" y="96350"/>
                </a:cubicBezTo>
                <a:cubicBezTo>
                  <a:pt x="77498" y="90468"/>
                  <a:pt x="77721" y="83970"/>
                  <a:pt x="80288" y="78251"/>
                </a:cubicBezTo>
                <a:cubicBezTo>
                  <a:pt x="82998" y="72715"/>
                  <a:pt x="87821" y="68503"/>
                  <a:pt x="93671" y="66564"/>
                </a:cubicBezTo>
                <a:cubicBezTo>
                  <a:pt x="104782" y="62137"/>
                  <a:pt x="117379" y="67556"/>
                  <a:pt x="121806" y="78667"/>
                </a:cubicBezTo>
                <a:cubicBezTo>
                  <a:pt x="122131" y="79483"/>
                  <a:pt x="122406" y="80318"/>
                  <a:pt x="122630" y="81167"/>
                </a:cubicBezTo>
                <a:cubicBezTo>
                  <a:pt x="126748" y="93266"/>
                  <a:pt x="120497" y="106446"/>
                  <a:pt x="108523" y="110912"/>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426" name="任意多边形: 形状 425">
            <a:extLst>
              <a:ext uri="{FF2B5EF4-FFF2-40B4-BE49-F238E27FC236}">
                <a16:creationId xmlns:a16="http://schemas.microsoft.com/office/drawing/2014/main" id="{4CB13A53-34E4-FCFA-5015-E5F9145809F6}"/>
              </a:ext>
            </a:extLst>
          </p:cNvPr>
          <p:cNvSpPr/>
          <p:nvPr/>
        </p:nvSpPr>
        <p:spPr>
          <a:xfrm>
            <a:off x="5500949" y="4634206"/>
            <a:ext cx="319762" cy="309206"/>
          </a:xfrm>
          <a:custGeom>
            <a:avLst/>
            <a:gdLst>
              <a:gd name="connsiteX0" fmla="*/ 206971 w 319762"/>
              <a:gd name="connsiteY0" fmla="*/ 306194 h 309206"/>
              <a:gd name="connsiteX1" fmla="*/ 226084 w 319762"/>
              <a:gd name="connsiteY1" fmla="*/ 307766 h 309206"/>
              <a:gd name="connsiteX2" fmla="*/ 234751 w 319762"/>
              <a:gd name="connsiteY2" fmla="*/ 298086 h 309206"/>
              <a:gd name="connsiteX3" fmla="*/ 235392 w 319762"/>
              <a:gd name="connsiteY3" fmla="*/ 296617 h 309206"/>
              <a:gd name="connsiteX4" fmla="*/ 249251 w 319762"/>
              <a:gd name="connsiteY4" fmla="*/ 272064 h 309206"/>
              <a:gd name="connsiteX5" fmla="*/ 317345 w 319762"/>
              <a:gd name="connsiteY5" fmla="*/ 136910 h 309206"/>
              <a:gd name="connsiteX6" fmla="*/ 318214 w 319762"/>
              <a:gd name="connsiteY6" fmla="*/ 118294 h 309206"/>
              <a:gd name="connsiteX7" fmla="*/ 308781 w 319762"/>
              <a:gd name="connsiteY7" fmla="*/ 109234 h 309206"/>
              <a:gd name="connsiteX8" fmla="*/ 90496 w 319762"/>
              <a:gd name="connsiteY8" fmla="*/ 5955 h 309206"/>
              <a:gd name="connsiteX9" fmla="*/ 43851 w 319762"/>
              <a:gd name="connsiteY9" fmla="*/ 1819 h 309206"/>
              <a:gd name="connsiteX10" fmla="*/ 0 w 319762"/>
              <a:gd name="connsiteY10" fmla="*/ 17332 h 309206"/>
              <a:gd name="connsiteX11" fmla="*/ 62799 w 319762"/>
              <a:gd name="connsiteY11" fmla="*/ 43498 h 309206"/>
              <a:gd name="connsiteX12" fmla="*/ 112029 w 319762"/>
              <a:gd name="connsiteY12" fmla="*/ 107290 h 309206"/>
              <a:gd name="connsiteX13" fmla="*/ 175448 w 319762"/>
              <a:gd name="connsiteY13" fmla="*/ 296783 h 30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762" h="309206">
                <a:moveTo>
                  <a:pt x="206971" y="306194"/>
                </a:moveTo>
                <a:cubicBezTo>
                  <a:pt x="212784" y="309559"/>
                  <a:pt x="219800" y="310136"/>
                  <a:pt x="226084" y="307766"/>
                </a:cubicBezTo>
                <a:cubicBezTo>
                  <a:pt x="230259" y="305974"/>
                  <a:pt x="233430" y="302432"/>
                  <a:pt x="234751" y="298086"/>
                </a:cubicBezTo>
                <a:lnTo>
                  <a:pt x="235392" y="296617"/>
                </a:lnTo>
                <a:lnTo>
                  <a:pt x="249251" y="272064"/>
                </a:lnTo>
                <a:lnTo>
                  <a:pt x="317345" y="136910"/>
                </a:lnTo>
                <a:cubicBezTo>
                  <a:pt x="320233" y="131102"/>
                  <a:pt x="320548" y="124347"/>
                  <a:pt x="318214" y="118294"/>
                </a:cubicBezTo>
                <a:cubicBezTo>
                  <a:pt x="316549" y="114038"/>
                  <a:pt x="313101" y="110726"/>
                  <a:pt x="308781" y="109234"/>
                </a:cubicBezTo>
                <a:lnTo>
                  <a:pt x="90496" y="5955"/>
                </a:lnTo>
                <a:cubicBezTo>
                  <a:pt x="75738" y="-167"/>
                  <a:pt x="59457" y="-1611"/>
                  <a:pt x="43851" y="1819"/>
                </a:cubicBezTo>
                <a:lnTo>
                  <a:pt x="0" y="17332"/>
                </a:lnTo>
                <a:lnTo>
                  <a:pt x="62799" y="43498"/>
                </a:lnTo>
                <a:cubicBezTo>
                  <a:pt x="87179" y="57209"/>
                  <a:pt x="104946" y="80231"/>
                  <a:pt x="112029" y="107290"/>
                </a:cubicBezTo>
                <a:lnTo>
                  <a:pt x="175448" y="296783"/>
                </a:ln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Tree>
    <p:extLst>
      <p:ext uri="{BB962C8B-B14F-4D97-AF65-F5344CB8AC3E}">
        <p14:creationId xmlns:p14="http://schemas.microsoft.com/office/powerpoint/2010/main" val="3759349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C1A70709-4E86-2A1B-BD75-207EA1198790}"/>
              </a:ext>
            </a:extLst>
          </p:cNvPr>
          <p:cNvSpPr/>
          <p:nvPr/>
        </p:nvSpPr>
        <p:spPr>
          <a:xfrm flipH="1">
            <a:off x="6059808" y="-41012"/>
            <a:ext cx="52903" cy="5845935"/>
          </a:xfrm>
          <a:custGeom>
            <a:avLst/>
            <a:gdLst/>
            <a:ahLst/>
            <a:cxnLst/>
            <a:rect l="l" t="t" r="r" b="b"/>
            <a:pathLst>
              <a:path h="4373114">
                <a:moveTo>
                  <a:pt x="0" y="0"/>
                </a:moveTo>
                <a:lnTo>
                  <a:pt x="0" y="4373114"/>
                </a:lnTo>
              </a:path>
            </a:pathLst>
          </a:custGeom>
          <a:noFill/>
          <a:ln w="2540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oAutofit/>
          </a:bodyPr>
          <a:lstStyle/>
          <a:p>
            <a:endParaRPr lang="zh-CN" altLang="en-US"/>
          </a:p>
        </p:txBody>
      </p:sp>
      <p:sp>
        <p:nvSpPr>
          <p:cNvPr id="17" name="Freeform 3">
            <a:extLst>
              <a:ext uri="{FF2B5EF4-FFF2-40B4-BE49-F238E27FC236}">
                <a16:creationId xmlns:a16="http://schemas.microsoft.com/office/drawing/2014/main" id="{80A0F64B-F28F-0893-00F1-D6F8CFF7A1F4}"/>
              </a:ext>
            </a:extLst>
          </p:cNvPr>
          <p:cNvSpPr/>
          <p:nvPr/>
        </p:nvSpPr>
        <p:spPr>
          <a:xfrm>
            <a:off x="6039882" y="1687314"/>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292" name="文本框 291">
            <a:extLst>
              <a:ext uri="{FF2B5EF4-FFF2-40B4-BE49-F238E27FC236}">
                <a16:creationId xmlns:a16="http://schemas.microsoft.com/office/drawing/2014/main" id="{5BD04410-910A-A037-930E-3F2FA31E4DB3}"/>
              </a:ext>
            </a:extLst>
          </p:cNvPr>
          <p:cNvSpPr txBox="1"/>
          <p:nvPr/>
        </p:nvSpPr>
        <p:spPr>
          <a:xfrm>
            <a:off x="1817897" y="1670094"/>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293" name="文本框 17">
            <a:extLst>
              <a:ext uri="{FF2B5EF4-FFF2-40B4-BE49-F238E27FC236}">
                <a16:creationId xmlns:a16="http://schemas.microsoft.com/office/drawing/2014/main" id="{8D3C56C4-494B-9661-92A0-C259DB8512AA}"/>
              </a:ext>
            </a:extLst>
          </p:cNvPr>
          <p:cNvSpPr txBox="1"/>
          <p:nvPr/>
        </p:nvSpPr>
        <p:spPr>
          <a:xfrm>
            <a:off x="2235501" y="1294046"/>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抽奖</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A</a:t>
            </a:r>
            <a:endPar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endParaRPr>
          </a:p>
        </p:txBody>
      </p:sp>
      <p:sp>
        <p:nvSpPr>
          <p:cNvPr id="300" name="任意多边形: 形状 299">
            <a:extLst>
              <a:ext uri="{FF2B5EF4-FFF2-40B4-BE49-F238E27FC236}">
                <a16:creationId xmlns:a16="http://schemas.microsoft.com/office/drawing/2014/main" id="{8A5221C5-8A39-1DE1-E851-A1BB7196AA68}"/>
              </a:ext>
            </a:extLst>
          </p:cNvPr>
          <p:cNvSpPr/>
          <p:nvPr/>
        </p:nvSpPr>
        <p:spPr>
          <a:xfrm>
            <a:off x="4155373" y="156029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01" name="任意多边形: 形状 300">
            <a:extLst>
              <a:ext uri="{FF2B5EF4-FFF2-40B4-BE49-F238E27FC236}">
                <a16:creationId xmlns:a16="http://schemas.microsoft.com/office/drawing/2014/main" id="{E36F2905-8625-0110-65E0-541F6F5FBB98}"/>
              </a:ext>
            </a:extLst>
          </p:cNvPr>
          <p:cNvSpPr/>
          <p:nvPr/>
        </p:nvSpPr>
        <p:spPr>
          <a:xfrm>
            <a:off x="4155373" y="156029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a:innerShdw blurRad="63500" dist="50800" dir="135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20:10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97" name="任意多边形: 形状 296">
            <a:extLst>
              <a:ext uri="{FF2B5EF4-FFF2-40B4-BE49-F238E27FC236}">
                <a16:creationId xmlns:a16="http://schemas.microsoft.com/office/drawing/2014/main" id="{477C20F0-6DB3-DF2F-14E1-60828BB8C11D}"/>
              </a:ext>
            </a:extLst>
          </p:cNvPr>
          <p:cNvSpPr/>
          <p:nvPr/>
        </p:nvSpPr>
        <p:spPr>
          <a:xfrm>
            <a:off x="6367043" y="2569511"/>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20:20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99" name="Freeform 3">
            <a:extLst>
              <a:ext uri="{FF2B5EF4-FFF2-40B4-BE49-F238E27FC236}">
                <a16:creationId xmlns:a16="http://schemas.microsoft.com/office/drawing/2014/main" id="{BF38A8C9-B042-6ACB-DF7B-A520C1A414B1}"/>
              </a:ext>
            </a:extLst>
          </p:cNvPr>
          <p:cNvSpPr/>
          <p:nvPr/>
        </p:nvSpPr>
        <p:spPr>
          <a:xfrm>
            <a:off x="6039882" y="2696526"/>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04" name="文本框 303">
            <a:extLst>
              <a:ext uri="{FF2B5EF4-FFF2-40B4-BE49-F238E27FC236}">
                <a16:creationId xmlns:a16="http://schemas.microsoft.com/office/drawing/2014/main" id="{624C0474-A14C-2B86-7164-A2014CFC2178}"/>
              </a:ext>
            </a:extLst>
          </p:cNvPr>
          <p:cNvSpPr txBox="1"/>
          <p:nvPr/>
        </p:nvSpPr>
        <p:spPr>
          <a:xfrm>
            <a:off x="8327990" y="2679306"/>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05" name="文本框 17">
            <a:extLst>
              <a:ext uri="{FF2B5EF4-FFF2-40B4-BE49-F238E27FC236}">
                <a16:creationId xmlns:a16="http://schemas.microsoft.com/office/drawing/2014/main" id="{3D20A2B3-C9B1-A79B-69B4-38EC6414D502}"/>
              </a:ext>
            </a:extLst>
          </p:cNvPr>
          <p:cNvSpPr txBox="1"/>
          <p:nvPr/>
        </p:nvSpPr>
        <p:spPr>
          <a:xfrm>
            <a:off x="8745594" y="2303258"/>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节目</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A</a:t>
            </a:r>
            <a:endPar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endParaRPr>
          </a:p>
        </p:txBody>
      </p:sp>
      <p:sp>
        <p:nvSpPr>
          <p:cNvPr id="309" name="Freeform 3">
            <a:extLst>
              <a:ext uri="{FF2B5EF4-FFF2-40B4-BE49-F238E27FC236}">
                <a16:creationId xmlns:a16="http://schemas.microsoft.com/office/drawing/2014/main" id="{3D30A93D-CE29-BCCF-B111-F4AE5698C0DA}"/>
              </a:ext>
            </a:extLst>
          </p:cNvPr>
          <p:cNvSpPr/>
          <p:nvPr/>
        </p:nvSpPr>
        <p:spPr>
          <a:xfrm>
            <a:off x="6039882" y="3705738"/>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14" name="文本框 313">
            <a:extLst>
              <a:ext uri="{FF2B5EF4-FFF2-40B4-BE49-F238E27FC236}">
                <a16:creationId xmlns:a16="http://schemas.microsoft.com/office/drawing/2014/main" id="{C3ACE092-8875-D8BE-0D25-F9048D1FF602}"/>
              </a:ext>
            </a:extLst>
          </p:cNvPr>
          <p:cNvSpPr txBox="1"/>
          <p:nvPr/>
        </p:nvSpPr>
        <p:spPr>
          <a:xfrm>
            <a:off x="1817897" y="3688518"/>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15" name="文本框 17">
            <a:extLst>
              <a:ext uri="{FF2B5EF4-FFF2-40B4-BE49-F238E27FC236}">
                <a16:creationId xmlns:a16="http://schemas.microsoft.com/office/drawing/2014/main" id="{642C85D8-1849-71A9-F6A2-5F684DD6F182}"/>
              </a:ext>
            </a:extLst>
          </p:cNvPr>
          <p:cNvSpPr txBox="1"/>
          <p:nvPr/>
        </p:nvSpPr>
        <p:spPr>
          <a:xfrm>
            <a:off x="2235501" y="3312470"/>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抽奖</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B</a:t>
            </a:r>
            <a:endPar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endParaRPr>
          </a:p>
        </p:txBody>
      </p:sp>
      <p:sp>
        <p:nvSpPr>
          <p:cNvPr id="312" name="任意多边形: 形状 311">
            <a:extLst>
              <a:ext uri="{FF2B5EF4-FFF2-40B4-BE49-F238E27FC236}">
                <a16:creationId xmlns:a16="http://schemas.microsoft.com/office/drawing/2014/main" id="{19D808DD-FE27-AD1F-A356-39211DA7DEE8}"/>
              </a:ext>
            </a:extLst>
          </p:cNvPr>
          <p:cNvSpPr/>
          <p:nvPr/>
        </p:nvSpPr>
        <p:spPr>
          <a:xfrm>
            <a:off x="4155373" y="3578723"/>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13" name="任意多边形: 形状 312">
            <a:extLst>
              <a:ext uri="{FF2B5EF4-FFF2-40B4-BE49-F238E27FC236}">
                <a16:creationId xmlns:a16="http://schemas.microsoft.com/office/drawing/2014/main" id="{E41CED09-7F2B-E3F3-408C-124BCEF71000}"/>
              </a:ext>
            </a:extLst>
          </p:cNvPr>
          <p:cNvSpPr/>
          <p:nvPr/>
        </p:nvSpPr>
        <p:spPr>
          <a:xfrm>
            <a:off x="4155373" y="3578723"/>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a:innerShdw blurRad="63500" dist="50800" dir="135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20:35</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18" name="任意多边形: 形状 317">
            <a:extLst>
              <a:ext uri="{FF2B5EF4-FFF2-40B4-BE49-F238E27FC236}">
                <a16:creationId xmlns:a16="http://schemas.microsoft.com/office/drawing/2014/main" id="{A3C64380-863D-E8AF-998C-C9BEAD442128}"/>
              </a:ext>
            </a:extLst>
          </p:cNvPr>
          <p:cNvSpPr/>
          <p:nvPr/>
        </p:nvSpPr>
        <p:spPr>
          <a:xfrm>
            <a:off x="6367043" y="4587935"/>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20:45</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19" name="Freeform 3">
            <a:extLst>
              <a:ext uri="{FF2B5EF4-FFF2-40B4-BE49-F238E27FC236}">
                <a16:creationId xmlns:a16="http://schemas.microsoft.com/office/drawing/2014/main" id="{32194061-5B69-FEFB-C7C6-C3B306342B3B}"/>
              </a:ext>
            </a:extLst>
          </p:cNvPr>
          <p:cNvSpPr/>
          <p:nvPr/>
        </p:nvSpPr>
        <p:spPr>
          <a:xfrm>
            <a:off x="6039882" y="4714950"/>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21" name="文本框 320">
            <a:extLst>
              <a:ext uri="{FF2B5EF4-FFF2-40B4-BE49-F238E27FC236}">
                <a16:creationId xmlns:a16="http://schemas.microsoft.com/office/drawing/2014/main" id="{FF982BEC-E885-23DF-AF43-D9DD6473AF4B}"/>
              </a:ext>
            </a:extLst>
          </p:cNvPr>
          <p:cNvSpPr txBox="1"/>
          <p:nvPr/>
        </p:nvSpPr>
        <p:spPr>
          <a:xfrm>
            <a:off x="8327990" y="4697730"/>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22" name="文本框 17">
            <a:extLst>
              <a:ext uri="{FF2B5EF4-FFF2-40B4-BE49-F238E27FC236}">
                <a16:creationId xmlns:a16="http://schemas.microsoft.com/office/drawing/2014/main" id="{4546DDB4-7B1F-767A-2722-FB35ABB9C80F}"/>
              </a:ext>
            </a:extLst>
          </p:cNvPr>
          <p:cNvSpPr txBox="1"/>
          <p:nvPr/>
        </p:nvSpPr>
        <p:spPr>
          <a:xfrm>
            <a:off x="8745594" y="4321682"/>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节目</a:t>
            </a:r>
            <a:r>
              <a:rPr lang="en-US" altLang="zh-CN"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B</a:t>
            </a:r>
            <a:endPar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endParaRPr>
          </a:p>
        </p:txBody>
      </p:sp>
      <p:sp>
        <p:nvSpPr>
          <p:cNvPr id="324" name="Freeform 3">
            <a:extLst>
              <a:ext uri="{FF2B5EF4-FFF2-40B4-BE49-F238E27FC236}">
                <a16:creationId xmlns:a16="http://schemas.microsoft.com/office/drawing/2014/main" id="{4579654C-C0E5-1B1F-9915-E58BAFECC55F}"/>
              </a:ext>
            </a:extLst>
          </p:cNvPr>
          <p:cNvSpPr/>
          <p:nvPr/>
        </p:nvSpPr>
        <p:spPr>
          <a:xfrm>
            <a:off x="6039882" y="5724164"/>
            <a:ext cx="143510" cy="143510"/>
          </a:xfrm>
          <a:custGeom>
            <a:avLst/>
            <a:gdLst/>
            <a:ahLst/>
            <a:cxnLst/>
            <a:rect l="l" t="t" r="r" b="b"/>
            <a:pathLst>
              <a:path w="136269" h="136269">
                <a:moveTo>
                  <a:pt x="136269" y="68135"/>
                </a:moveTo>
                <a:cubicBezTo>
                  <a:pt x="136269" y="105765"/>
                  <a:pt x="105765" y="136270"/>
                  <a:pt x="68135" y="136270"/>
                </a:cubicBezTo>
                <a:cubicBezTo>
                  <a:pt x="30504" y="136270"/>
                  <a:pt x="0" y="105765"/>
                  <a:pt x="0" y="68135"/>
                </a:cubicBezTo>
                <a:cubicBezTo>
                  <a:pt x="0" y="30505"/>
                  <a:pt x="30504" y="0"/>
                  <a:pt x="68135" y="0"/>
                </a:cubicBezTo>
                <a:cubicBezTo>
                  <a:pt x="105765" y="0"/>
                  <a:pt x="136269" y="30505"/>
                  <a:pt x="136269" y="68135"/>
                </a:cubicBezTo>
                <a:close/>
              </a:path>
            </a:pathLst>
          </a:custGeom>
          <a:gradFill>
            <a:gsLst>
              <a:gs pos="0">
                <a:schemeClr val="accent4"/>
              </a:gs>
              <a:gs pos="100000">
                <a:schemeClr val="accent3"/>
              </a:gs>
            </a:gsLst>
            <a:lin ang="2700000" scaled="1"/>
          </a:gradFill>
          <a:ln>
            <a:noFill/>
          </a:ln>
        </p:spPr>
        <p:txBody>
          <a:bodyPr>
            <a:noAutofit/>
          </a:bodyPr>
          <a:lstStyle/>
          <a:p>
            <a:endParaRPr lang="zh-CN" altLang="en-US"/>
          </a:p>
        </p:txBody>
      </p:sp>
      <p:sp>
        <p:nvSpPr>
          <p:cNvPr id="329" name="文本框 328">
            <a:extLst>
              <a:ext uri="{FF2B5EF4-FFF2-40B4-BE49-F238E27FC236}">
                <a16:creationId xmlns:a16="http://schemas.microsoft.com/office/drawing/2014/main" id="{6491AF8B-2043-190F-7489-9461FBF1B259}"/>
              </a:ext>
            </a:extLst>
          </p:cNvPr>
          <p:cNvSpPr txBox="1"/>
          <p:nvPr/>
        </p:nvSpPr>
        <p:spPr>
          <a:xfrm>
            <a:off x="1817897" y="5706944"/>
            <a:ext cx="2134306" cy="553998"/>
          </a:xfrm>
          <a:prstGeom prst="rect">
            <a:avLst/>
          </a:prstGeom>
          <a:noFill/>
        </p:spPr>
        <p:txBody>
          <a:bodyPr wrap="square" lIns="0" tIns="0" rIns="0" bIns="0" rtlCol="0">
            <a:noAutofit/>
          </a:bodyPr>
          <a:lstStyle>
            <a:defPPr>
              <a:defRPr lang="zh-CN"/>
            </a:defPPr>
            <a:lvl1pPr indent="180000" algn="ctr" hangingPunct="0">
              <a:buFont typeface="Wingdings" panose="05000000000000000000" pitchFamily="2" charset="2"/>
              <a:buChar char="l"/>
              <a:defRPr sz="120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a:p>
            <a:r>
              <a:rPr lang="zh-CN" altLang="en-US" dirty="0">
                <a:sym typeface="思源宋体 Medium" panose="02020500000000000000" charset="-122"/>
              </a:rPr>
              <a:t>相关事项相关人员注意事项</a:t>
            </a:r>
          </a:p>
          <a:p>
            <a:r>
              <a:rPr lang="zh-CN" altLang="en-US" dirty="0">
                <a:sym typeface="思源宋体 Medium" panose="02020500000000000000" charset="-122"/>
              </a:rPr>
              <a:t>相关事项相关人员注意事项</a:t>
            </a:r>
            <a:endParaRPr lang="en-US" altLang="zh-CN" dirty="0">
              <a:sym typeface="思源宋体 Medium" panose="02020500000000000000" charset="-122"/>
            </a:endParaRPr>
          </a:p>
        </p:txBody>
      </p:sp>
      <p:sp>
        <p:nvSpPr>
          <p:cNvPr id="330" name="文本框 17">
            <a:extLst>
              <a:ext uri="{FF2B5EF4-FFF2-40B4-BE49-F238E27FC236}">
                <a16:creationId xmlns:a16="http://schemas.microsoft.com/office/drawing/2014/main" id="{FDB9A5BA-20DD-EF4C-9014-4F19DB11061A}"/>
              </a:ext>
            </a:extLst>
          </p:cNvPr>
          <p:cNvSpPr txBox="1"/>
          <p:nvPr/>
        </p:nvSpPr>
        <p:spPr>
          <a:xfrm>
            <a:off x="2235501" y="5330896"/>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活动结束</a:t>
            </a:r>
          </a:p>
        </p:txBody>
      </p:sp>
      <p:sp>
        <p:nvSpPr>
          <p:cNvPr id="327" name="任意多边形: 形状 326">
            <a:extLst>
              <a:ext uri="{FF2B5EF4-FFF2-40B4-BE49-F238E27FC236}">
                <a16:creationId xmlns:a16="http://schemas.microsoft.com/office/drawing/2014/main" id="{E703FA9A-95AE-E4D2-95E6-A7A740CD106B}"/>
              </a:ext>
            </a:extLst>
          </p:cNvPr>
          <p:cNvSpPr/>
          <p:nvPr/>
        </p:nvSpPr>
        <p:spPr>
          <a:xfrm>
            <a:off x="4155373" y="559714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328" name="任意多边形: 形状 327">
            <a:extLst>
              <a:ext uri="{FF2B5EF4-FFF2-40B4-BE49-F238E27FC236}">
                <a16:creationId xmlns:a16="http://schemas.microsoft.com/office/drawing/2014/main" id="{3D8C086E-7D64-195F-317D-03ED035873E6}"/>
              </a:ext>
            </a:extLst>
          </p:cNvPr>
          <p:cNvSpPr/>
          <p:nvPr/>
        </p:nvSpPr>
        <p:spPr>
          <a:xfrm>
            <a:off x="4155373" y="5597149"/>
            <a:ext cx="1710225" cy="397541"/>
          </a:xfrm>
          <a:custGeom>
            <a:avLst/>
            <a:gdLst>
              <a:gd name="connsiteX0" fmla="*/ 312412 w 4632326"/>
              <a:gd name="connsiteY0" fmla="*/ 0 h 874712"/>
              <a:gd name="connsiteX1" fmla="*/ 4319914 w 4632326"/>
              <a:gd name="connsiteY1" fmla="*/ 0 h 874712"/>
              <a:gd name="connsiteX2" fmla="*/ 4414838 w 4632326"/>
              <a:gd name="connsiteY2" fmla="*/ 94924 h 874712"/>
              <a:gd name="connsiteX3" fmla="*/ 4414838 w 4632326"/>
              <a:gd name="connsiteY3" fmla="*/ 189892 h 874712"/>
              <a:gd name="connsiteX4" fmla="*/ 4432051 w 4632326"/>
              <a:gd name="connsiteY4" fmla="*/ 191627 h 874712"/>
              <a:gd name="connsiteX5" fmla="*/ 4632326 w 4632326"/>
              <a:gd name="connsiteY5" fmla="*/ 437356 h 874712"/>
              <a:gd name="connsiteX6" fmla="*/ 4432051 w 4632326"/>
              <a:gd name="connsiteY6" fmla="*/ 683085 h 874712"/>
              <a:gd name="connsiteX7" fmla="*/ 4414838 w 4632326"/>
              <a:gd name="connsiteY7" fmla="*/ 684820 h 874712"/>
              <a:gd name="connsiteX8" fmla="*/ 4414838 w 4632326"/>
              <a:gd name="connsiteY8" fmla="*/ 779788 h 874712"/>
              <a:gd name="connsiteX9" fmla="*/ 4319914 w 4632326"/>
              <a:gd name="connsiteY9" fmla="*/ 874712 h 874712"/>
              <a:gd name="connsiteX10" fmla="*/ 312412 w 4632326"/>
              <a:gd name="connsiteY10" fmla="*/ 874712 h 874712"/>
              <a:gd name="connsiteX11" fmla="*/ 217488 w 4632326"/>
              <a:gd name="connsiteY11" fmla="*/ 779788 h 874712"/>
              <a:gd name="connsiteX12" fmla="*/ 217488 w 4632326"/>
              <a:gd name="connsiteY12" fmla="*/ 684820 h 874712"/>
              <a:gd name="connsiteX13" fmla="*/ 200275 w 4632326"/>
              <a:gd name="connsiteY13" fmla="*/ 683085 h 874712"/>
              <a:gd name="connsiteX14" fmla="*/ 0 w 4632326"/>
              <a:gd name="connsiteY14" fmla="*/ 437356 h 874712"/>
              <a:gd name="connsiteX15" fmla="*/ 200275 w 4632326"/>
              <a:gd name="connsiteY15" fmla="*/ 191627 h 874712"/>
              <a:gd name="connsiteX16" fmla="*/ 217488 w 4632326"/>
              <a:gd name="connsiteY16" fmla="*/ 189892 h 874712"/>
              <a:gd name="connsiteX17" fmla="*/ 217488 w 4632326"/>
              <a:gd name="connsiteY17" fmla="*/ 94924 h 874712"/>
              <a:gd name="connsiteX18" fmla="*/ 312412 w 4632326"/>
              <a:gd name="connsiteY18" fmla="*/ 0 h 8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2326" h="874712">
                <a:moveTo>
                  <a:pt x="312412" y="0"/>
                </a:moveTo>
                <a:lnTo>
                  <a:pt x="4319914" y="0"/>
                </a:lnTo>
                <a:cubicBezTo>
                  <a:pt x="4372339" y="0"/>
                  <a:pt x="4414838" y="42499"/>
                  <a:pt x="4414838" y="94924"/>
                </a:cubicBezTo>
                <a:lnTo>
                  <a:pt x="4414838" y="189892"/>
                </a:lnTo>
                <a:lnTo>
                  <a:pt x="4432051" y="191627"/>
                </a:lnTo>
                <a:cubicBezTo>
                  <a:pt x="4546348" y="215015"/>
                  <a:pt x="4632326" y="316145"/>
                  <a:pt x="4632326" y="437356"/>
                </a:cubicBezTo>
                <a:cubicBezTo>
                  <a:pt x="4632326" y="558567"/>
                  <a:pt x="4546348" y="659697"/>
                  <a:pt x="4432051" y="683085"/>
                </a:cubicBezTo>
                <a:lnTo>
                  <a:pt x="4414838" y="684820"/>
                </a:lnTo>
                <a:lnTo>
                  <a:pt x="4414838" y="779788"/>
                </a:lnTo>
                <a:cubicBezTo>
                  <a:pt x="4414838" y="832213"/>
                  <a:pt x="4372339" y="874712"/>
                  <a:pt x="4319914" y="874712"/>
                </a:cubicBezTo>
                <a:lnTo>
                  <a:pt x="312412" y="874712"/>
                </a:lnTo>
                <a:cubicBezTo>
                  <a:pt x="259987" y="874712"/>
                  <a:pt x="217488" y="832213"/>
                  <a:pt x="217488" y="779788"/>
                </a:cubicBezTo>
                <a:lnTo>
                  <a:pt x="217488" y="684820"/>
                </a:lnTo>
                <a:lnTo>
                  <a:pt x="200275" y="683085"/>
                </a:lnTo>
                <a:cubicBezTo>
                  <a:pt x="85978" y="659697"/>
                  <a:pt x="0" y="558567"/>
                  <a:pt x="0" y="437356"/>
                </a:cubicBezTo>
                <a:cubicBezTo>
                  <a:pt x="0" y="316145"/>
                  <a:pt x="85978" y="215015"/>
                  <a:pt x="200275" y="191627"/>
                </a:cubicBezTo>
                <a:lnTo>
                  <a:pt x="217488" y="189892"/>
                </a:lnTo>
                <a:lnTo>
                  <a:pt x="217488" y="94924"/>
                </a:lnTo>
                <a:cubicBezTo>
                  <a:pt x="217488" y="42499"/>
                  <a:pt x="259987" y="0"/>
                  <a:pt x="312412" y="0"/>
                </a:cubicBezTo>
                <a:close/>
              </a:path>
            </a:pathLst>
          </a:custGeom>
          <a:gradFill>
            <a:gsLst>
              <a:gs pos="0">
                <a:schemeClr val="accent2">
                  <a:alpha val="70000"/>
                </a:schemeClr>
              </a:gs>
              <a:gs pos="100000">
                <a:schemeClr val="accent1">
                  <a:alpha val="40000"/>
                </a:schemeClr>
              </a:gs>
            </a:gsLst>
            <a:lin ang="2700000" scaled="1"/>
          </a:gradFill>
          <a:ln w="19050" cap="rnd">
            <a:gradFill flip="none" rotWithShape="1">
              <a:gsLst>
                <a:gs pos="0">
                  <a:schemeClr val="accent4"/>
                </a:gs>
                <a:gs pos="100000">
                  <a:schemeClr val="accent3"/>
                </a:gs>
              </a:gsLst>
              <a:lin ang="2700000" scaled="1"/>
              <a:tileRect/>
            </a:gradFill>
            <a:round/>
          </a:ln>
          <a:effectLst>
            <a:innerShdw blurRad="63500" dist="50800" dir="135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21:00</a:t>
            </a: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466" name="任意多边形: 形状 465">
            <a:extLst>
              <a:ext uri="{FF2B5EF4-FFF2-40B4-BE49-F238E27FC236}">
                <a16:creationId xmlns:a16="http://schemas.microsoft.com/office/drawing/2014/main" id="{99125D23-B643-E205-C6C0-754E927CBA60}"/>
              </a:ext>
            </a:extLst>
          </p:cNvPr>
          <p:cNvSpPr/>
          <p:nvPr/>
        </p:nvSpPr>
        <p:spPr>
          <a:xfrm>
            <a:off x="6446514" y="1463059"/>
            <a:ext cx="496636" cy="496433"/>
          </a:xfrm>
          <a:custGeom>
            <a:avLst/>
            <a:gdLst>
              <a:gd name="connsiteX0" fmla="*/ 246629 w 496636"/>
              <a:gd name="connsiteY0" fmla="*/ 0 h 496433"/>
              <a:gd name="connsiteX1" fmla="*/ 249866 w 496636"/>
              <a:gd name="connsiteY1" fmla="*/ 0 h 496433"/>
              <a:gd name="connsiteX2" fmla="*/ 259128 w 496636"/>
              <a:gd name="connsiteY2" fmla="*/ 3684 h 496433"/>
              <a:gd name="connsiteX3" fmla="*/ 266046 w 496636"/>
              <a:gd name="connsiteY3" fmla="*/ 17746 h 496433"/>
              <a:gd name="connsiteX4" fmla="*/ 266030 w 496636"/>
              <a:gd name="connsiteY4" fmla="*/ 53766 h 496433"/>
              <a:gd name="connsiteX5" fmla="*/ 248885 w 496636"/>
              <a:gd name="connsiteY5" fmla="*/ 70897 h 496433"/>
              <a:gd name="connsiteX6" fmla="*/ 230632 w 496636"/>
              <a:gd name="connsiteY6" fmla="*/ 54331 h 496433"/>
              <a:gd name="connsiteX7" fmla="*/ 230582 w 496636"/>
              <a:gd name="connsiteY7" fmla="*/ 17746 h 496433"/>
              <a:gd name="connsiteX8" fmla="*/ 236358 w 496636"/>
              <a:gd name="connsiteY8" fmla="*/ 4654 h 496433"/>
              <a:gd name="connsiteX9" fmla="*/ 246629 w 496636"/>
              <a:gd name="connsiteY9" fmla="*/ 0 h 496433"/>
              <a:gd name="connsiteX10" fmla="*/ 48474 w 496636"/>
              <a:gd name="connsiteY10" fmla="*/ 76814 h 496433"/>
              <a:gd name="connsiteX11" fmla="*/ 66046 w 496636"/>
              <a:gd name="connsiteY11" fmla="*/ 81407 h 496433"/>
              <a:gd name="connsiteX12" fmla="*/ 91500 w 496636"/>
              <a:gd name="connsiteY12" fmla="*/ 106872 h 496433"/>
              <a:gd name="connsiteX13" fmla="*/ 92597 w 496636"/>
              <a:gd name="connsiteY13" fmla="*/ 129654 h 496433"/>
              <a:gd name="connsiteX14" fmla="*/ 71079 w 496636"/>
              <a:gd name="connsiteY14" fmla="*/ 135012 h 496433"/>
              <a:gd name="connsiteX15" fmla="*/ 65603 w 496636"/>
              <a:gd name="connsiteY15" fmla="*/ 131106 h 496433"/>
              <a:gd name="connsiteX16" fmla="*/ 40387 w 496636"/>
              <a:gd name="connsiteY16" fmla="*/ 105869 h 496433"/>
              <a:gd name="connsiteX17" fmla="*/ 38414 w 496636"/>
              <a:gd name="connsiteY17" fmla="*/ 84399 h 496433"/>
              <a:gd name="connsiteX18" fmla="*/ 48474 w 496636"/>
              <a:gd name="connsiteY18" fmla="*/ 76814 h 496433"/>
              <a:gd name="connsiteX19" fmla="*/ 438625 w 496636"/>
              <a:gd name="connsiteY19" fmla="*/ 76720 h 496433"/>
              <a:gd name="connsiteX20" fmla="*/ 458653 w 496636"/>
              <a:gd name="connsiteY20" fmla="*/ 85075 h 496433"/>
              <a:gd name="connsiteX21" fmla="*/ 455953 w 496636"/>
              <a:gd name="connsiteY21" fmla="*/ 106190 h 496433"/>
              <a:gd name="connsiteX22" fmla="*/ 430760 w 496636"/>
              <a:gd name="connsiteY22" fmla="*/ 131366 h 496433"/>
              <a:gd name="connsiteX23" fmla="*/ 417944 w 496636"/>
              <a:gd name="connsiteY23" fmla="*/ 136635 h 496433"/>
              <a:gd name="connsiteX24" fmla="*/ 403809 w 496636"/>
              <a:gd name="connsiteY24" fmla="*/ 129339 h 496433"/>
              <a:gd name="connsiteX25" fmla="*/ 405117 w 496636"/>
              <a:gd name="connsiteY25" fmla="*/ 106894 h 496433"/>
              <a:gd name="connsiteX26" fmla="*/ 429795 w 496636"/>
              <a:gd name="connsiteY26" fmla="*/ 82194 h 496433"/>
              <a:gd name="connsiteX27" fmla="*/ 438625 w 496636"/>
              <a:gd name="connsiteY27" fmla="*/ 76720 h 496433"/>
              <a:gd name="connsiteX28" fmla="*/ 190627 w 496636"/>
              <a:gd name="connsiteY28" fmla="*/ 98151 h 496433"/>
              <a:gd name="connsiteX29" fmla="*/ 248879 w 496636"/>
              <a:gd name="connsiteY29" fmla="*/ 88643 h 496433"/>
              <a:gd name="connsiteX30" fmla="*/ 316328 w 496636"/>
              <a:gd name="connsiteY30" fmla="*/ 102118 h 496433"/>
              <a:gd name="connsiteX31" fmla="*/ 364520 w 496636"/>
              <a:gd name="connsiteY31" fmla="*/ 133727 h 496433"/>
              <a:gd name="connsiteX32" fmla="*/ 414917 w 496636"/>
              <a:gd name="connsiteY32" fmla="*/ 228797 h 496433"/>
              <a:gd name="connsiteX33" fmla="*/ 416963 w 496636"/>
              <a:gd name="connsiteY33" fmla="*/ 262649 h 496433"/>
              <a:gd name="connsiteX34" fmla="*/ 416957 w 496636"/>
              <a:gd name="connsiteY34" fmla="*/ 390044 h 496433"/>
              <a:gd name="connsiteX35" fmla="*/ 435665 w 496636"/>
              <a:gd name="connsiteY35" fmla="*/ 390054 h 496433"/>
              <a:gd name="connsiteX36" fmla="*/ 452799 w 496636"/>
              <a:gd name="connsiteY36" fmla="*/ 390886 h 496433"/>
              <a:gd name="connsiteX37" fmla="*/ 492122 w 496636"/>
              <a:gd name="connsiteY37" fmla="*/ 421769 h 496433"/>
              <a:gd name="connsiteX38" fmla="*/ 491788 w 496636"/>
              <a:gd name="connsiteY38" fmla="*/ 465467 h 496433"/>
              <a:gd name="connsiteX39" fmla="*/ 473153 w 496636"/>
              <a:gd name="connsiteY39" fmla="*/ 487362 h 496433"/>
              <a:gd name="connsiteX40" fmla="*/ 446325 w 496636"/>
              <a:gd name="connsiteY40" fmla="*/ 496433 h 496433"/>
              <a:gd name="connsiteX41" fmla="*/ 51240 w 496636"/>
              <a:gd name="connsiteY41" fmla="*/ 496433 h 496433"/>
              <a:gd name="connsiteX42" fmla="*/ 40465 w 496636"/>
              <a:gd name="connsiteY42" fmla="*/ 494887 h 496433"/>
              <a:gd name="connsiteX43" fmla="*/ 4024 w 496636"/>
              <a:gd name="connsiteY43" fmla="*/ 463588 h 496433"/>
              <a:gd name="connsiteX44" fmla="*/ 2999 w 496636"/>
              <a:gd name="connsiteY44" fmla="*/ 425580 h 496433"/>
              <a:gd name="connsiteX45" fmla="*/ 37671 w 496636"/>
              <a:gd name="connsiteY45" fmla="*/ 392371 h 496433"/>
              <a:gd name="connsiteX46" fmla="*/ 53169 w 496636"/>
              <a:gd name="connsiteY46" fmla="*/ 390060 h 496433"/>
              <a:gd name="connsiteX47" fmla="*/ 79837 w 496636"/>
              <a:gd name="connsiteY47" fmla="*/ 390049 h 496433"/>
              <a:gd name="connsiteX48" fmla="*/ 79920 w 496636"/>
              <a:gd name="connsiteY48" fmla="*/ 250433 h 496433"/>
              <a:gd name="connsiteX49" fmla="*/ 108467 w 496636"/>
              <a:gd name="connsiteY49" fmla="*/ 161629 h 496433"/>
              <a:gd name="connsiteX50" fmla="*/ 190627 w 496636"/>
              <a:gd name="connsiteY50" fmla="*/ 98151 h 496433"/>
              <a:gd name="connsiteX51" fmla="*/ 211924 w 496636"/>
              <a:gd name="connsiteY51" fmla="*/ 173042 h 496433"/>
              <a:gd name="connsiteX52" fmla="*/ 188598 w 496636"/>
              <a:gd name="connsiteY52" fmla="*/ 207699 h 496433"/>
              <a:gd name="connsiteX53" fmla="*/ 193892 w 496636"/>
              <a:gd name="connsiteY53" fmla="*/ 251125 h 496433"/>
              <a:gd name="connsiteX54" fmla="*/ 233220 w 496636"/>
              <a:gd name="connsiteY54" fmla="*/ 281975 h 496433"/>
              <a:gd name="connsiteX55" fmla="*/ 233226 w 496636"/>
              <a:gd name="connsiteY55" fmla="*/ 390049 h 496433"/>
              <a:gd name="connsiteX56" fmla="*/ 263159 w 496636"/>
              <a:gd name="connsiteY56" fmla="*/ 390049 h 496433"/>
              <a:gd name="connsiteX57" fmla="*/ 263164 w 496636"/>
              <a:gd name="connsiteY57" fmla="*/ 281925 h 496433"/>
              <a:gd name="connsiteX58" fmla="*/ 287404 w 496636"/>
              <a:gd name="connsiteY58" fmla="*/ 269509 h 496433"/>
              <a:gd name="connsiteX59" fmla="*/ 309288 w 496636"/>
              <a:gd name="connsiteY59" fmla="*/ 226032 h 496433"/>
              <a:gd name="connsiteX60" fmla="*/ 298429 w 496636"/>
              <a:gd name="connsiteY60" fmla="*/ 187542 h 496433"/>
              <a:gd name="connsiteX61" fmla="*/ 253369 w 496636"/>
              <a:gd name="connsiteY61" fmla="*/ 161468 h 496433"/>
              <a:gd name="connsiteX62" fmla="*/ 211924 w 496636"/>
              <a:gd name="connsiteY62" fmla="*/ 173042 h 49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96636" h="496433">
                <a:moveTo>
                  <a:pt x="246629" y="0"/>
                </a:moveTo>
                <a:lnTo>
                  <a:pt x="249866" y="0"/>
                </a:lnTo>
                <a:cubicBezTo>
                  <a:pt x="253192" y="438"/>
                  <a:pt x="256468" y="1596"/>
                  <a:pt x="259128" y="3684"/>
                </a:cubicBezTo>
                <a:cubicBezTo>
                  <a:pt x="263435" y="6976"/>
                  <a:pt x="266113" y="12311"/>
                  <a:pt x="266046" y="17746"/>
                </a:cubicBezTo>
                <a:cubicBezTo>
                  <a:pt x="266052" y="29753"/>
                  <a:pt x="266085" y="41759"/>
                  <a:pt x="266030" y="53766"/>
                </a:cubicBezTo>
                <a:cubicBezTo>
                  <a:pt x="265980" y="62819"/>
                  <a:pt x="257931" y="70830"/>
                  <a:pt x="248885" y="70897"/>
                </a:cubicBezTo>
                <a:cubicBezTo>
                  <a:pt x="239639" y="71440"/>
                  <a:pt x="230981" y="63572"/>
                  <a:pt x="230632" y="54331"/>
                </a:cubicBezTo>
                <a:cubicBezTo>
                  <a:pt x="230515" y="42136"/>
                  <a:pt x="230609" y="29941"/>
                  <a:pt x="230582" y="17746"/>
                </a:cubicBezTo>
                <a:cubicBezTo>
                  <a:pt x="230543" y="12821"/>
                  <a:pt x="232722" y="7962"/>
                  <a:pt x="236358" y="4654"/>
                </a:cubicBezTo>
                <a:cubicBezTo>
                  <a:pt x="239163" y="2028"/>
                  <a:pt x="242854" y="537"/>
                  <a:pt x="246629" y="0"/>
                </a:cubicBezTo>
                <a:close/>
                <a:moveTo>
                  <a:pt x="48474" y="76814"/>
                </a:moveTo>
                <a:cubicBezTo>
                  <a:pt x="54594" y="75003"/>
                  <a:pt x="61611" y="76808"/>
                  <a:pt x="66046" y="81407"/>
                </a:cubicBezTo>
                <a:cubicBezTo>
                  <a:pt x="74538" y="89896"/>
                  <a:pt x="83046" y="98356"/>
                  <a:pt x="91500" y="106872"/>
                </a:cubicBezTo>
                <a:cubicBezTo>
                  <a:pt x="97309" y="112894"/>
                  <a:pt x="97802" y="123111"/>
                  <a:pt x="92597" y="129654"/>
                </a:cubicBezTo>
                <a:cubicBezTo>
                  <a:pt x="87819" y="136165"/>
                  <a:pt x="78357" y="138525"/>
                  <a:pt x="71079" y="135012"/>
                </a:cubicBezTo>
                <a:cubicBezTo>
                  <a:pt x="69011" y="134098"/>
                  <a:pt x="67177" y="132718"/>
                  <a:pt x="65603" y="131106"/>
                </a:cubicBezTo>
                <a:cubicBezTo>
                  <a:pt x="57205" y="122684"/>
                  <a:pt x="48763" y="114312"/>
                  <a:pt x="40387" y="105869"/>
                </a:cubicBezTo>
                <a:cubicBezTo>
                  <a:pt x="34993" y="100234"/>
                  <a:pt x="34140" y="90926"/>
                  <a:pt x="38414" y="84399"/>
                </a:cubicBezTo>
                <a:cubicBezTo>
                  <a:pt x="40675" y="80737"/>
                  <a:pt x="44345" y="78005"/>
                  <a:pt x="48474" y="76814"/>
                </a:cubicBezTo>
                <a:close/>
                <a:moveTo>
                  <a:pt x="438625" y="76720"/>
                </a:moveTo>
                <a:cubicBezTo>
                  <a:pt x="446197" y="74559"/>
                  <a:pt x="454855" y="78188"/>
                  <a:pt x="458653" y="85075"/>
                </a:cubicBezTo>
                <a:cubicBezTo>
                  <a:pt x="462527" y="91696"/>
                  <a:pt x="461402" y="100772"/>
                  <a:pt x="455953" y="106190"/>
                </a:cubicBezTo>
                <a:cubicBezTo>
                  <a:pt x="447564" y="114591"/>
                  <a:pt x="439166" y="122983"/>
                  <a:pt x="430760" y="131366"/>
                </a:cubicBezTo>
                <a:cubicBezTo>
                  <a:pt x="427440" y="134774"/>
                  <a:pt x="422695" y="136713"/>
                  <a:pt x="417944" y="136635"/>
                </a:cubicBezTo>
                <a:cubicBezTo>
                  <a:pt x="412434" y="136613"/>
                  <a:pt x="407008" y="133832"/>
                  <a:pt x="403809" y="129339"/>
                </a:cubicBezTo>
                <a:cubicBezTo>
                  <a:pt x="398848" y="122790"/>
                  <a:pt x="399435" y="112822"/>
                  <a:pt x="405117" y="106894"/>
                </a:cubicBezTo>
                <a:cubicBezTo>
                  <a:pt x="413310" y="98627"/>
                  <a:pt x="421580" y="90439"/>
                  <a:pt x="429795" y="82194"/>
                </a:cubicBezTo>
                <a:cubicBezTo>
                  <a:pt x="432168" y="79607"/>
                  <a:pt x="435211" y="77618"/>
                  <a:pt x="438625" y="76720"/>
                </a:cubicBezTo>
                <a:close/>
                <a:moveTo>
                  <a:pt x="190627" y="98151"/>
                </a:moveTo>
                <a:cubicBezTo>
                  <a:pt x="209268" y="91513"/>
                  <a:pt x="229107" y="88394"/>
                  <a:pt x="248879" y="88643"/>
                </a:cubicBezTo>
                <a:cubicBezTo>
                  <a:pt x="271972" y="88422"/>
                  <a:pt x="295115" y="92960"/>
                  <a:pt x="316328" y="102118"/>
                </a:cubicBezTo>
                <a:cubicBezTo>
                  <a:pt x="334072" y="109736"/>
                  <a:pt x="350446" y="120507"/>
                  <a:pt x="364520" y="133727"/>
                </a:cubicBezTo>
                <a:cubicBezTo>
                  <a:pt x="391221" y="158687"/>
                  <a:pt x="409330" y="192667"/>
                  <a:pt x="414917" y="228797"/>
                </a:cubicBezTo>
                <a:cubicBezTo>
                  <a:pt x="416758" y="239978"/>
                  <a:pt x="417101" y="251336"/>
                  <a:pt x="416963" y="262649"/>
                </a:cubicBezTo>
                <a:cubicBezTo>
                  <a:pt x="416957" y="305112"/>
                  <a:pt x="416963" y="347581"/>
                  <a:pt x="416957" y="390044"/>
                </a:cubicBezTo>
                <a:cubicBezTo>
                  <a:pt x="423193" y="390065"/>
                  <a:pt x="429429" y="390049"/>
                  <a:pt x="435665" y="390054"/>
                </a:cubicBezTo>
                <a:cubicBezTo>
                  <a:pt x="441380" y="390093"/>
                  <a:pt x="447151" y="389800"/>
                  <a:pt x="452799" y="390886"/>
                </a:cubicBezTo>
                <a:cubicBezTo>
                  <a:pt x="469966" y="393800"/>
                  <a:pt x="485191" y="405818"/>
                  <a:pt x="492122" y="421769"/>
                </a:cubicBezTo>
                <a:cubicBezTo>
                  <a:pt x="498253" y="435492"/>
                  <a:pt x="498137" y="451837"/>
                  <a:pt x="491788" y="465467"/>
                </a:cubicBezTo>
                <a:cubicBezTo>
                  <a:pt x="487743" y="474293"/>
                  <a:pt x="481200" y="481939"/>
                  <a:pt x="473153" y="487362"/>
                </a:cubicBezTo>
                <a:cubicBezTo>
                  <a:pt x="465249" y="492763"/>
                  <a:pt x="455848" y="495749"/>
                  <a:pt x="446325" y="496433"/>
                </a:cubicBezTo>
                <a:lnTo>
                  <a:pt x="51240" y="496433"/>
                </a:lnTo>
                <a:cubicBezTo>
                  <a:pt x="47610" y="496229"/>
                  <a:pt x="43990" y="495769"/>
                  <a:pt x="40465" y="494887"/>
                </a:cubicBezTo>
                <a:cubicBezTo>
                  <a:pt x="24257" y="491013"/>
                  <a:pt x="10321" y="478997"/>
                  <a:pt x="4024" y="463588"/>
                </a:cubicBezTo>
                <a:cubicBezTo>
                  <a:pt x="-965" y="451615"/>
                  <a:pt x="-1325" y="437808"/>
                  <a:pt x="2999" y="425580"/>
                </a:cubicBezTo>
                <a:cubicBezTo>
                  <a:pt x="8453" y="409862"/>
                  <a:pt x="21712" y="397119"/>
                  <a:pt x="37671" y="392371"/>
                </a:cubicBezTo>
                <a:cubicBezTo>
                  <a:pt x="42687" y="390836"/>
                  <a:pt x="47926" y="390071"/>
                  <a:pt x="53169" y="390060"/>
                </a:cubicBezTo>
                <a:cubicBezTo>
                  <a:pt x="62061" y="390044"/>
                  <a:pt x="70946" y="390065"/>
                  <a:pt x="79837" y="390049"/>
                </a:cubicBezTo>
                <a:cubicBezTo>
                  <a:pt x="79898" y="343508"/>
                  <a:pt x="79738" y="296968"/>
                  <a:pt x="79920" y="250433"/>
                </a:cubicBezTo>
                <a:cubicBezTo>
                  <a:pt x="80669" y="218907"/>
                  <a:pt x="90690" y="187680"/>
                  <a:pt x="108467" y="161629"/>
                </a:cubicBezTo>
                <a:cubicBezTo>
                  <a:pt x="128190" y="132469"/>
                  <a:pt x="157402" y="109836"/>
                  <a:pt x="190627" y="98151"/>
                </a:cubicBezTo>
                <a:moveTo>
                  <a:pt x="211924" y="173042"/>
                </a:moveTo>
                <a:cubicBezTo>
                  <a:pt x="200427" y="181408"/>
                  <a:pt x="191996" y="193892"/>
                  <a:pt x="188598" y="207699"/>
                </a:cubicBezTo>
                <a:cubicBezTo>
                  <a:pt x="184978" y="222176"/>
                  <a:pt x="186858" y="237955"/>
                  <a:pt x="193892" y="251125"/>
                </a:cubicBezTo>
                <a:cubicBezTo>
                  <a:pt x="201863" y="266356"/>
                  <a:pt x="216530" y="277842"/>
                  <a:pt x="233220" y="281975"/>
                </a:cubicBezTo>
                <a:cubicBezTo>
                  <a:pt x="233226" y="318000"/>
                  <a:pt x="233215" y="354024"/>
                  <a:pt x="233226" y="390049"/>
                </a:cubicBezTo>
                <a:cubicBezTo>
                  <a:pt x="243203" y="390054"/>
                  <a:pt x="253181" y="390060"/>
                  <a:pt x="263159" y="390049"/>
                </a:cubicBezTo>
                <a:cubicBezTo>
                  <a:pt x="263159" y="354008"/>
                  <a:pt x="263147" y="317966"/>
                  <a:pt x="263164" y="281925"/>
                </a:cubicBezTo>
                <a:cubicBezTo>
                  <a:pt x="272033" y="279643"/>
                  <a:pt x="280392" y="275404"/>
                  <a:pt x="287404" y="269509"/>
                </a:cubicBezTo>
                <a:cubicBezTo>
                  <a:pt x="300275" y="258849"/>
                  <a:pt x="308429" y="242732"/>
                  <a:pt x="309288" y="226032"/>
                </a:cubicBezTo>
                <a:cubicBezTo>
                  <a:pt x="310109" y="212469"/>
                  <a:pt x="306240" y="198673"/>
                  <a:pt x="298429" y="187542"/>
                </a:cubicBezTo>
                <a:cubicBezTo>
                  <a:pt x="288247" y="172760"/>
                  <a:pt x="271290" y="162876"/>
                  <a:pt x="253369" y="161468"/>
                </a:cubicBezTo>
                <a:cubicBezTo>
                  <a:pt x="238758" y="160144"/>
                  <a:pt x="223731" y="164332"/>
                  <a:pt x="211924" y="173042"/>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491" name="图形 372">
            <a:extLst>
              <a:ext uri="{FF2B5EF4-FFF2-40B4-BE49-F238E27FC236}">
                <a16:creationId xmlns:a16="http://schemas.microsoft.com/office/drawing/2014/main" id="{0F80C6A3-7F6B-9740-DCBD-A41BA6AA9972}"/>
              </a:ext>
            </a:extLst>
          </p:cNvPr>
          <p:cNvSpPr/>
          <p:nvPr/>
        </p:nvSpPr>
        <p:spPr>
          <a:xfrm>
            <a:off x="5296724" y="4529472"/>
            <a:ext cx="534549" cy="481195"/>
          </a:xfrm>
          <a:custGeom>
            <a:avLst/>
            <a:gdLst>
              <a:gd name="connsiteX0" fmla="*/ 139014 w 412051"/>
              <a:gd name="connsiteY0" fmla="*/ 144214 h 370924"/>
              <a:gd name="connsiteX1" fmla="*/ 113199 w 412051"/>
              <a:gd name="connsiteY1" fmla="*/ 170028 h 370924"/>
              <a:gd name="connsiteX2" fmla="*/ 139014 w 412051"/>
              <a:gd name="connsiteY2" fmla="*/ 195843 h 370924"/>
              <a:gd name="connsiteX3" fmla="*/ 164828 w 412051"/>
              <a:gd name="connsiteY3" fmla="*/ 170028 h 370924"/>
              <a:gd name="connsiteX4" fmla="*/ 139014 w 412051"/>
              <a:gd name="connsiteY4" fmla="*/ 144214 h 370924"/>
              <a:gd name="connsiteX5" fmla="*/ 369855 w 412051"/>
              <a:gd name="connsiteY5" fmla="*/ 0 h 370924"/>
              <a:gd name="connsiteX6" fmla="*/ 39727 w 412051"/>
              <a:gd name="connsiteY6" fmla="*/ 0 h 370924"/>
              <a:gd name="connsiteX7" fmla="*/ 3 w 412051"/>
              <a:gd name="connsiteY7" fmla="*/ 40692 h 370924"/>
              <a:gd name="connsiteX8" fmla="*/ 13 w 412051"/>
              <a:gd name="connsiteY8" fmla="*/ 41204 h 370924"/>
              <a:gd name="connsiteX9" fmla="*/ 13 w 412051"/>
              <a:gd name="connsiteY9" fmla="*/ 267826 h 370924"/>
              <a:gd name="connsiteX10" fmla="*/ 39216 w 412051"/>
              <a:gd name="connsiteY10" fmla="*/ 309020 h 370924"/>
              <a:gd name="connsiteX11" fmla="*/ 39727 w 412051"/>
              <a:gd name="connsiteY11" fmla="*/ 309030 h 370924"/>
              <a:gd name="connsiteX12" fmla="*/ 143978 w 412051"/>
              <a:gd name="connsiteY12" fmla="*/ 309030 h 370924"/>
              <a:gd name="connsiteX13" fmla="*/ 109228 w 412051"/>
              <a:gd name="connsiteY13" fmla="*/ 333851 h 370924"/>
              <a:gd name="connsiteX14" fmla="*/ 106746 w 412051"/>
              <a:gd name="connsiteY14" fmla="*/ 362644 h 370924"/>
              <a:gd name="connsiteX15" fmla="*/ 132946 w 412051"/>
              <a:gd name="connsiteY15" fmla="*/ 367672 h 370924"/>
              <a:gd name="connsiteX16" fmla="*/ 134049 w 412051"/>
              <a:gd name="connsiteY16" fmla="*/ 366864 h 370924"/>
              <a:gd name="connsiteX17" fmla="*/ 206032 w 412051"/>
              <a:gd name="connsiteY17" fmla="*/ 314242 h 370924"/>
              <a:gd name="connsiteX18" fmla="*/ 275533 w 412051"/>
              <a:gd name="connsiteY18" fmla="*/ 366864 h 370924"/>
              <a:gd name="connsiteX19" fmla="*/ 302029 w 412051"/>
              <a:gd name="connsiteY19" fmla="*/ 363748 h 370924"/>
              <a:gd name="connsiteX20" fmla="*/ 302837 w 412051"/>
              <a:gd name="connsiteY20" fmla="*/ 362644 h 370924"/>
              <a:gd name="connsiteX21" fmla="*/ 300355 w 412051"/>
              <a:gd name="connsiteY21" fmla="*/ 333851 h 370924"/>
              <a:gd name="connsiteX22" fmla="*/ 265604 w 412051"/>
              <a:gd name="connsiteY22" fmla="*/ 309030 h 370924"/>
              <a:gd name="connsiteX23" fmla="*/ 369855 w 412051"/>
              <a:gd name="connsiteY23" fmla="*/ 309030 h 370924"/>
              <a:gd name="connsiteX24" fmla="*/ 412052 w 412051"/>
              <a:gd name="connsiteY24" fmla="*/ 267826 h 370924"/>
              <a:gd name="connsiteX25" fmla="*/ 412052 w 412051"/>
              <a:gd name="connsiteY25" fmla="*/ 41204 h 370924"/>
              <a:gd name="connsiteX26" fmla="*/ 369855 w 412051"/>
              <a:gd name="connsiteY26" fmla="*/ 0 h 370924"/>
              <a:gd name="connsiteX27" fmla="*/ 139014 w 412051"/>
              <a:gd name="connsiteY27" fmla="*/ 226622 h 370924"/>
              <a:gd name="connsiteX28" fmla="*/ 80470 w 412051"/>
              <a:gd name="connsiteY28" fmla="*/ 172049 h 370924"/>
              <a:gd name="connsiteX29" fmla="*/ 135042 w 412051"/>
              <a:gd name="connsiteY29" fmla="*/ 113505 h 370924"/>
              <a:gd name="connsiteX30" fmla="*/ 193587 w 412051"/>
              <a:gd name="connsiteY30" fmla="*/ 168077 h 370924"/>
              <a:gd name="connsiteX31" fmla="*/ 193621 w 412051"/>
              <a:gd name="connsiteY31" fmla="*/ 170028 h 370924"/>
              <a:gd name="connsiteX32" fmla="*/ 139014 w 412051"/>
              <a:gd name="connsiteY32" fmla="*/ 226622 h 370924"/>
              <a:gd name="connsiteX33" fmla="*/ 265604 w 412051"/>
              <a:gd name="connsiteY33" fmla="*/ 206020 h 370924"/>
              <a:gd name="connsiteX34" fmla="*/ 247532 w 412051"/>
              <a:gd name="connsiteY34" fmla="*/ 226589 h 370924"/>
              <a:gd name="connsiteX35" fmla="*/ 245747 w 412051"/>
              <a:gd name="connsiteY35" fmla="*/ 226622 h 370924"/>
              <a:gd name="connsiteX36" fmla="*/ 225890 w 412051"/>
              <a:gd name="connsiteY36" fmla="*/ 206020 h 370924"/>
              <a:gd name="connsiteX37" fmla="*/ 225890 w 412051"/>
              <a:gd name="connsiteY37" fmla="*/ 154391 h 370924"/>
              <a:gd name="connsiteX38" fmla="*/ 245747 w 412051"/>
              <a:gd name="connsiteY38" fmla="*/ 133789 h 370924"/>
              <a:gd name="connsiteX39" fmla="*/ 265637 w 412051"/>
              <a:gd name="connsiteY39" fmla="*/ 152606 h 370924"/>
              <a:gd name="connsiteX40" fmla="*/ 265604 w 412051"/>
              <a:gd name="connsiteY40" fmla="*/ 154391 h 370924"/>
              <a:gd name="connsiteX41" fmla="*/ 327658 w 412051"/>
              <a:gd name="connsiteY41" fmla="*/ 206020 h 370924"/>
              <a:gd name="connsiteX42" fmla="*/ 307801 w 412051"/>
              <a:gd name="connsiteY42" fmla="*/ 225877 h 370924"/>
              <a:gd name="connsiteX43" fmla="*/ 287944 w 412051"/>
              <a:gd name="connsiteY43" fmla="*/ 206020 h 370924"/>
              <a:gd name="connsiteX44" fmla="*/ 287944 w 412051"/>
              <a:gd name="connsiteY44" fmla="*/ 103010 h 370924"/>
              <a:gd name="connsiteX45" fmla="*/ 307801 w 412051"/>
              <a:gd name="connsiteY45" fmla="*/ 83153 h 370924"/>
              <a:gd name="connsiteX46" fmla="*/ 327658 w 412051"/>
              <a:gd name="connsiteY46" fmla="*/ 103010 h 3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2051" h="370924">
                <a:moveTo>
                  <a:pt x="139014" y="144214"/>
                </a:moveTo>
                <a:cubicBezTo>
                  <a:pt x="124757" y="144214"/>
                  <a:pt x="113199" y="155771"/>
                  <a:pt x="113199" y="170028"/>
                </a:cubicBezTo>
                <a:cubicBezTo>
                  <a:pt x="113199" y="184285"/>
                  <a:pt x="124757" y="195843"/>
                  <a:pt x="139014" y="195843"/>
                </a:cubicBezTo>
                <a:cubicBezTo>
                  <a:pt x="153271" y="195843"/>
                  <a:pt x="164828" y="184285"/>
                  <a:pt x="164828" y="170028"/>
                </a:cubicBezTo>
                <a:cubicBezTo>
                  <a:pt x="164828" y="155771"/>
                  <a:pt x="153271" y="144214"/>
                  <a:pt x="139014" y="144214"/>
                </a:cubicBezTo>
                <a:close/>
                <a:moveTo>
                  <a:pt x="369855" y="0"/>
                </a:moveTo>
                <a:lnTo>
                  <a:pt x="39727" y="0"/>
                </a:lnTo>
                <a:cubicBezTo>
                  <a:pt x="17521" y="268"/>
                  <a:pt x="-264" y="18486"/>
                  <a:pt x="3" y="40692"/>
                </a:cubicBezTo>
                <a:cubicBezTo>
                  <a:pt x="5" y="40863"/>
                  <a:pt x="8" y="41033"/>
                  <a:pt x="13" y="41204"/>
                </a:cubicBezTo>
                <a:lnTo>
                  <a:pt x="13" y="267826"/>
                </a:lnTo>
                <a:cubicBezTo>
                  <a:pt x="-537" y="290027"/>
                  <a:pt x="17014" y="308470"/>
                  <a:pt x="39216" y="309020"/>
                </a:cubicBezTo>
                <a:cubicBezTo>
                  <a:pt x="39386" y="309024"/>
                  <a:pt x="39557" y="309028"/>
                  <a:pt x="39727" y="309030"/>
                </a:cubicBezTo>
                <a:lnTo>
                  <a:pt x="143978" y="309030"/>
                </a:lnTo>
                <a:lnTo>
                  <a:pt x="109228" y="333851"/>
                </a:lnTo>
                <a:cubicBezTo>
                  <a:pt x="101042" y="341344"/>
                  <a:pt x="99963" y="353861"/>
                  <a:pt x="106746" y="362644"/>
                </a:cubicBezTo>
                <a:cubicBezTo>
                  <a:pt x="112592" y="371268"/>
                  <a:pt x="124323" y="373519"/>
                  <a:pt x="132946" y="367672"/>
                </a:cubicBezTo>
                <a:cubicBezTo>
                  <a:pt x="133323" y="367416"/>
                  <a:pt x="133692" y="367147"/>
                  <a:pt x="134049" y="366864"/>
                </a:cubicBezTo>
                <a:lnTo>
                  <a:pt x="206032" y="314242"/>
                </a:lnTo>
                <a:lnTo>
                  <a:pt x="275533" y="366864"/>
                </a:lnTo>
                <a:cubicBezTo>
                  <a:pt x="283710" y="373320"/>
                  <a:pt x="295573" y="371925"/>
                  <a:pt x="302029" y="363748"/>
                </a:cubicBezTo>
                <a:cubicBezTo>
                  <a:pt x="302311" y="363390"/>
                  <a:pt x="302581" y="363022"/>
                  <a:pt x="302837" y="362644"/>
                </a:cubicBezTo>
                <a:cubicBezTo>
                  <a:pt x="309620" y="353861"/>
                  <a:pt x="308541" y="341345"/>
                  <a:pt x="300355" y="333851"/>
                </a:cubicBezTo>
                <a:lnTo>
                  <a:pt x="265604" y="309030"/>
                </a:lnTo>
                <a:lnTo>
                  <a:pt x="369855" y="309030"/>
                </a:lnTo>
                <a:cubicBezTo>
                  <a:pt x="392724" y="308905"/>
                  <a:pt x="411383" y="290685"/>
                  <a:pt x="412052" y="267826"/>
                </a:cubicBezTo>
                <a:lnTo>
                  <a:pt x="412052" y="41204"/>
                </a:lnTo>
                <a:cubicBezTo>
                  <a:pt x="411383" y="18344"/>
                  <a:pt x="392724" y="124"/>
                  <a:pt x="369855" y="0"/>
                </a:cubicBezTo>
                <a:close/>
                <a:moveTo>
                  <a:pt x="139014" y="226622"/>
                </a:moveTo>
                <a:cubicBezTo>
                  <a:pt x="107777" y="227718"/>
                  <a:pt x="81566" y="203285"/>
                  <a:pt x="80470" y="172049"/>
                </a:cubicBezTo>
                <a:cubicBezTo>
                  <a:pt x="79373" y="140812"/>
                  <a:pt x="103806" y="114601"/>
                  <a:pt x="135042" y="113505"/>
                </a:cubicBezTo>
                <a:cubicBezTo>
                  <a:pt x="166279" y="112408"/>
                  <a:pt x="192490" y="136841"/>
                  <a:pt x="193587" y="168077"/>
                </a:cubicBezTo>
                <a:cubicBezTo>
                  <a:pt x="193609" y="168728"/>
                  <a:pt x="193621" y="169378"/>
                  <a:pt x="193621" y="170028"/>
                </a:cubicBezTo>
                <a:cubicBezTo>
                  <a:pt x="193771" y="200577"/>
                  <a:pt x="169548" y="225680"/>
                  <a:pt x="139014" y="226622"/>
                </a:cubicBezTo>
                <a:close/>
                <a:moveTo>
                  <a:pt x="265604" y="206020"/>
                </a:moveTo>
                <a:cubicBezTo>
                  <a:pt x="266294" y="216690"/>
                  <a:pt x="258203" y="225899"/>
                  <a:pt x="247532" y="226589"/>
                </a:cubicBezTo>
                <a:cubicBezTo>
                  <a:pt x="246938" y="226627"/>
                  <a:pt x="246342" y="226638"/>
                  <a:pt x="245747" y="226622"/>
                </a:cubicBezTo>
                <a:cubicBezTo>
                  <a:pt x="234716" y="226097"/>
                  <a:pt x="226008" y="217062"/>
                  <a:pt x="225890" y="206020"/>
                </a:cubicBezTo>
                <a:lnTo>
                  <a:pt x="225890" y="154391"/>
                </a:lnTo>
                <a:cubicBezTo>
                  <a:pt x="226008" y="143348"/>
                  <a:pt x="234716" y="134314"/>
                  <a:pt x="245747" y="133789"/>
                </a:cubicBezTo>
                <a:cubicBezTo>
                  <a:pt x="256436" y="133492"/>
                  <a:pt x="265341" y="141917"/>
                  <a:pt x="265637" y="152606"/>
                </a:cubicBezTo>
                <a:cubicBezTo>
                  <a:pt x="265654" y="153200"/>
                  <a:pt x="265643" y="153796"/>
                  <a:pt x="265604" y="154391"/>
                </a:cubicBezTo>
                <a:close/>
                <a:moveTo>
                  <a:pt x="327658" y="206020"/>
                </a:moveTo>
                <a:cubicBezTo>
                  <a:pt x="327658" y="216987"/>
                  <a:pt x="318768" y="225877"/>
                  <a:pt x="307801" y="225877"/>
                </a:cubicBezTo>
                <a:cubicBezTo>
                  <a:pt x="296834" y="225877"/>
                  <a:pt x="287944" y="216987"/>
                  <a:pt x="287944" y="206020"/>
                </a:cubicBezTo>
                <a:lnTo>
                  <a:pt x="287944" y="103010"/>
                </a:lnTo>
                <a:cubicBezTo>
                  <a:pt x="287944" y="92043"/>
                  <a:pt x="296834" y="83153"/>
                  <a:pt x="307801" y="83153"/>
                </a:cubicBezTo>
                <a:cubicBezTo>
                  <a:pt x="318768" y="83153"/>
                  <a:pt x="327658" y="92043"/>
                  <a:pt x="327658" y="103010"/>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66" name="任意多边形: 形状 565">
            <a:extLst>
              <a:ext uri="{FF2B5EF4-FFF2-40B4-BE49-F238E27FC236}">
                <a16:creationId xmlns:a16="http://schemas.microsoft.com/office/drawing/2014/main" id="{269E088D-FB7F-7AE5-567D-561B8A892A58}"/>
              </a:ext>
            </a:extLst>
          </p:cNvPr>
          <p:cNvSpPr/>
          <p:nvPr/>
        </p:nvSpPr>
        <p:spPr>
          <a:xfrm>
            <a:off x="6464828" y="5554610"/>
            <a:ext cx="198573" cy="198573"/>
          </a:xfrm>
          <a:custGeom>
            <a:avLst/>
            <a:gdLst>
              <a:gd name="connsiteX0" fmla="*/ 0 w 198573"/>
              <a:gd name="connsiteY0" fmla="*/ 99287 h 198573"/>
              <a:gd name="connsiteX1" fmla="*/ 99287 w 198573"/>
              <a:gd name="connsiteY1" fmla="*/ 198573 h 198573"/>
              <a:gd name="connsiteX2" fmla="*/ 198573 w 198573"/>
              <a:gd name="connsiteY2" fmla="*/ 99287 h 198573"/>
              <a:gd name="connsiteX3" fmla="*/ 99287 w 198573"/>
              <a:gd name="connsiteY3" fmla="*/ 0 h 198573"/>
              <a:gd name="connsiteX4" fmla="*/ 0 w 198573"/>
              <a:gd name="connsiteY4" fmla="*/ 99287 h 19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73" h="198573">
                <a:moveTo>
                  <a:pt x="0" y="99287"/>
                </a:moveTo>
                <a:cubicBezTo>
                  <a:pt x="0" y="154121"/>
                  <a:pt x="44452" y="198573"/>
                  <a:pt x="99287" y="198573"/>
                </a:cubicBezTo>
                <a:cubicBezTo>
                  <a:pt x="154121" y="198573"/>
                  <a:pt x="198573" y="154121"/>
                  <a:pt x="198573" y="99287"/>
                </a:cubicBezTo>
                <a:cubicBezTo>
                  <a:pt x="198573" y="44452"/>
                  <a:pt x="154121" y="0"/>
                  <a:pt x="99287" y="0"/>
                </a:cubicBezTo>
                <a:cubicBezTo>
                  <a:pt x="44452" y="0"/>
                  <a:pt x="0" y="44452"/>
                  <a:pt x="0" y="99287"/>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67" name="任意多边形: 形状 566">
            <a:extLst>
              <a:ext uri="{FF2B5EF4-FFF2-40B4-BE49-F238E27FC236}">
                <a16:creationId xmlns:a16="http://schemas.microsoft.com/office/drawing/2014/main" id="{396DA816-81E1-9E7A-64C8-D6CDF87DCA33}"/>
              </a:ext>
            </a:extLst>
          </p:cNvPr>
          <p:cNvSpPr/>
          <p:nvPr/>
        </p:nvSpPr>
        <p:spPr>
          <a:xfrm>
            <a:off x="6762688" y="5554610"/>
            <a:ext cx="198571" cy="198573"/>
          </a:xfrm>
          <a:custGeom>
            <a:avLst/>
            <a:gdLst>
              <a:gd name="connsiteX0" fmla="*/ 0 w 198571"/>
              <a:gd name="connsiteY0" fmla="*/ 99287 h 198573"/>
              <a:gd name="connsiteX1" fmla="*/ 99287 w 198571"/>
              <a:gd name="connsiteY1" fmla="*/ 198573 h 198573"/>
              <a:gd name="connsiteX2" fmla="*/ 198571 w 198571"/>
              <a:gd name="connsiteY2" fmla="*/ 99287 h 198573"/>
              <a:gd name="connsiteX3" fmla="*/ 99287 w 198571"/>
              <a:gd name="connsiteY3" fmla="*/ 0 h 198573"/>
              <a:gd name="connsiteX4" fmla="*/ 0 w 198571"/>
              <a:gd name="connsiteY4" fmla="*/ 99287 h 19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71" h="198573">
                <a:moveTo>
                  <a:pt x="0" y="99287"/>
                </a:moveTo>
                <a:cubicBezTo>
                  <a:pt x="0" y="154121"/>
                  <a:pt x="44452" y="198573"/>
                  <a:pt x="99287" y="198573"/>
                </a:cubicBezTo>
                <a:cubicBezTo>
                  <a:pt x="154121" y="198573"/>
                  <a:pt x="198571" y="154121"/>
                  <a:pt x="198571" y="99287"/>
                </a:cubicBezTo>
                <a:cubicBezTo>
                  <a:pt x="198571" y="44452"/>
                  <a:pt x="154121" y="0"/>
                  <a:pt x="99287" y="0"/>
                </a:cubicBezTo>
                <a:cubicBezTo>
                  <a:pt x="44452" y="0"/>
                  <a:pt x="0" y="44452"/>
                  <a:pt x="0" y="99287"/>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68" name="任意多边形: 形状 567">
            <a:extLst>
              <a:ext uri="{FF2B5EF4-FFF2-40B4-BE49-F238E27FC236}">
                <a16:creationId xmlns:a16="http://schemas.microsoft.com/office/drawing/2014/main" id="{ABC54D98-EA80-E110-B526-2570A5C27853}"/>
              </a:ext>
            </a:extLst>
          </p:cNvPr>
          <p:cNvSpPr/>
          <p:nvPr/>
        </p:nvSpPr>
        <p:spPr>
          <a:xfrm>
            <a:off x="6464661" y="5772128"/>
            <a:ext cx="496597" cy="278914"/>
          </a:xfrm>
          <a:custGeom>
            <a:avLst/>
            <a:gdLst>
              <a:gd name="connsiteX0" fmla="*/ 397313 w 496597"/>
              <a:gd name="connsiteY0" fmla="*/ 5876 h 278914"/>
              <a:gd name="connsiteX1" fmla="*/ 298027 w 496597"/>
              <a:gd name="connsiteY1" fmla="*/ 93745 h 278914"/>
              <a:gd name="connsiteX2" fmla="*/ 248383 w 496597"/>
              <a:gd name="connsiteY2" fmla="*/ 143388 h 278914"/>
              <a:gd name="connsiteX3" fmla="*/ 198740 w 496597"/>
              <a:gd name="connsiteY3" fmla="*/ 93745 h 278914"/>
              <a:gd name="connsiteX4" fmla="*/ 93745 w 496597"/>
              <a:gd name="connsiteY4" fmla="*/ 167 h 278914"/>
              <a:gd name="connsiteX5" fmla="*/ 167 w 496597"/>
              <a:gd name="connsiteY5" fmla="*/ 105163 h 278914"/>
              <a:gd name="connsiteX6" fmla="*/ 167 w 496597"/>
              <a:gd name="connsiteY6" fmla="*/ 278914 h 278914"/>
              <a:gd name="connsiteX7" fmla="*/ 198740 w 496597"/>
              <a:gd name="connsiteY7" fmla="*/ 278914 h 278914"/>
              <a:gd name="connsiteX8" fmla="*/ 198740 w 496597"/>
              <a:gd name="connsiteY8" fmla="*/ 165231 h 278914"/>
              <a:gd name="connsiteX9" fmla="*/ 230760 w 496597"/>
              <a:gd name="connsiteY9" fmla="*/ 197251 h 278914"/>
              <a:gd name="connsiteX10" fmla="*/ 265759 w 496597"/>
              <a:gd name="connsiteY10" fmla="*/ 197251 h 278914"/>
              <a:gd name="connsiteX11" fmla="*/ 298027 w 496597"/>
              <a:gd name="connsiteY11" fmla="*/ 165231 h 278914"/>
              <a:gd name="connsiteX12" fmla="*/ 298027 w 496597"/>
              <a:gd name="connsiteY12" fmla="*/ 278914 h 278914"/>
              <a:gd name="connsiteX13" fmla="*/ 496598 w 496597"/>
              <a:gd name="connsiteY13" fmla="*/ 278914 h 278914"/>
              <a:gd name="connsiteX14" fmla="*/ 496598 w 496597"/>
              <a:gd name="connsiteY14" fmla="*/ 105163 h 278914"/>
              <a:gd name="connsiteX15" fmla="*/ 397313 w 496597"/>
              <a:gd name="connsiteY15" fmla="*/ 5876 h 27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6597" h="278914">
                <a:moveTo>
                  <a:pt x="397313" y="5876"/>
                </a:moveTo>
                <a:cubicBezTo>
                  <a:pt x="346645" y="5540"/>
                  <a:pt x="303853" y="43411"/>
                  <a:pt x="298027" y="93745"/>
                </a:cubicBezTo>
                <a:lnTo>
                  <a:pt x="248383" y="143388"/>
                </a:lnTo>
                <a:lnTo>
                  <a:pt x="198740" y="93745"/>
                </a:lnTo>
                <a:cubicBezTo>
                  <a:pt x="195587" y="38910"/>
                  <a:pt x="148579" y="-2986"/>
                  <a:pt x="93745" y="167"/>
                </a:cubicBezTo>
                <a:cubicBezTo>
                  <a:pt x="38910" y="3320"/>
                  <a:pt x="-2986" y="50328"/>
                  <a:pt x="167" y="105163"/>
                </a:cubicBezTo>
                <a:lnTo>
                  <a:pt x="167" y="278914"/>
                </a:lnTo>
                <a:lnTo>
                  <a:pt x="198740" y="278914"/>
                </a:lnTo>
                <a:lnTo>
                  <a:pt x="198740" y="165231"/>
                </a:lnTo>
                <a:lnTo>
                  <a:pt x="230760" y="197251"/>
                </a:lnTo>
                <a:cubicBezTo>
                  <a:pt x="240441" y="206875"/>
                  <a:pt x="256077" y="206875"/>
                  <a:pt x="265759" y="197251"/>
                </a:cubicBezTo>
                <a:lnTo>
                  <a:pt x="298027" y="165231"/>
                </a:lnTo>
                <a:lnTo>
                  <a:pt x="298027" y="278914"/>
                </a:lnTo>
                <a:lnTo>
                  <a:pt x="496598" y="278914"/>
                </a:lnTo>
                <a:lnTo>
                  <a:pt x="496598" y="105163"/>
                </a:lnTo>
                <a:cubicBezTo>
                  <a:pt x="496598" y="50328"/>
                  <a:pt x="452148" y="5876"/>
                  <a:pt x="397313" y="5876"/>
                </a:cubicBezTo>
                <a:close/>
              </a:path>
            </a:pathLst>
          </a:custGeom>
          <a:gradFill>
            <a:gsLst>
              <a:gs pos="0">
                <a:schemeClr val="accent4"/>
              </a:gs>
              <a:gs pos="100000">
                <a:schemeClr val="accent3"/>
              </a:gs>
            </a:gsLst>
            <a:lin ang="2700000" scaled="1"/>
          </a:grad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73" name="任意多边形: 形状 572">
            <a:extLst>
              <a:ext uri="{FF2B5EF4-FFF2-40B4-BE49-F238E27FC236}">
                <a16:creationId xmlns:a16="http://schemas.microsoft.com/office/drawing/2014/main" id="{3AF73478-40D8-4B18-BF01-611FFD8CE9DC}"/>
              </a:ext>
            </a:extLst>
          </p:cNvPr>
          <p:cNvSpPr/>
          <p:nvPr/>
        </p:nvSpPr>
        <p:spPr>
          <a:xfrm>
            <a:off x="6706530" y="3623000"/>
            <a:ext cx="69975" cy="332385"/>
          </a:xfrm>
          <a:custGeom>
            <a:avLst/>
            <a:gdLst>
              <a:gd name="connsiteX0" fmla="*/ 0 w 69975"/>
              <a:gd name="connsiteY0" fmla="*/ 0 h 332385"/>
              <a:gd name="connsiteX1" fmla="*/ 69975 w 69975"/>
              <a:gd name="connsiteY1" fmla="*/ 0 h 332385"/>
              <a:gd name="connsiteX2" fmla="*/ 69975 w 69975"/>
              <a:gd name="connsiteY2" fmla="*/ 332386 h 332385"/>
              <a:gd name="connsiteX3" fmla="*/ 0 w 69975"/>
              <a:gd name="connsiteY3" fmla="*/ 332386 h 332385"/>
            </a:gdLst>
            <a:ahLst/>
            <a:cxnLst>
              <a:cxn ang="0">
                <a:pos x="connsiteX0" y="connsiteY0"/>
              </a:cxn>
              <a:cxn ang="0">
                <a:pos x="connsiteX1" y="connsiteY1"/>
              </a:cxn>
              <a:cxn ang="0">
                <a:pos x="connsiteX2" y="connsiteY2"/>
              </a:cxn>
              <a:cxn ang="0">
                <a:pos x="connsiteX3" y="connsiteY3"/>
              </a:cxn>
            </a:cxnLst>
            <a:rect l="l" t="t" r="r" b="b"/>
            <a:pathLst>
              <a:path w="69975" h="332385">
                <a:moveTo>
                  <a:pt x="0" y="0"/>
                </a:moveTo>
                <a:lnTo>
                  <a:pt x="69975" y="0"/>
                </a:lnTo>
                <a:lnTo>
                  <a:pt x="69975" y="332386"/>
                </a:lnTo>
                <a:lnTo>
                  <a:pt x="0" y="332386"/>
                </a:lnTo>
                <a:close/>
              </a:path>
            </a:pathLst>
          </a:custGeom>
          <a:gradFill>
            <a:gsLst>
              <a:gs pos="0">
                <a:schemeClr val="accent4"/>
              </a:gs>
              <a:gs pos="100000">
                <a:schemeClr val="accent3"/>
              </a:gs>
            </a:gsLst>
            <a:lin ang="2700000" scaled="1"/>
          </a:gradFill>
          <a:ln w="605"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74" name="任意多边形: 形状 573">
            <a:extLst>
              <a:ext uri="{FF2B5EF4-FFF2-40B4-BE49-F238E27FC236}">
                <a16:creationId xmlns:a16="http://schemas.microsoft.com/office/drawing/2014/main" id="{E8F9EF9A-AE39-2DF0-C9CA-3F8585811549}"/>
              </a:ext>
            </a:extLst>
          </p:cNvPr>
          <p:cNvSpPr/>
          <p:nvPr/>
        </p:nvSpPr>
        <p:spPr>
          <a:xfrm>
            <a:off x="6571297" y="3483660"/>
            <a:ext cx="171304" cy="108042"/>
          </a:xfrm>
          <a:custGeom>
            <a:avLst/>
            <a:gdLst>
              <a:gd name="connsiteX0" fmla="*/ 55368 w 171304"/>
              <a:gd name="connsiteY0" fmla="*/ 108025 h 108042"/>
              <a:gd name="connsiteX1" fmla="*/ 17 w 171304"/>
              <a:gd name="connsiteY1" fmla="*/ 55370 h 108042"/>
              <a:gd name="connsiteX2" fmla="*/ 52672 w 171304"/>
              <a:gd name="connsiteY2" fmla="*/ 17 h 108042"/>
              <a:gd name="connsiteX3" fmla="*/ 77532 w 171304"/>
              <a:gd name="connsiteY3" fmla="*/ 5382 h 108042"/>
              <a:gd name="connsiteX4" fmla="*/ 95404 w 171304"/>
              <a:gd name="connsiteY4" fmla="*/ 18404 h 108042"/>
              <a:gd name="connsiteX5" fmla="*/ 171305 w 171304"/>
              <a:gd name="connsiteY5" fmla="*/ 108027 h 108042"/>
              <a:gd name="connsiteX6" fmla="*/ 55368 w 171304"/>
              <a:gd name="connsiteY6" fmla="*/ 108027 h 108042"/>
              <a:gd name="connsiteX7" fmla="*/ 55368 w 171304"/>
              <a:gd name="connsiteY7" fmla="*/ 108025 h 10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04" h="108042">
                <a:moveTo>
                  <a:pt x="55368" y="108025"/>
                </a:moveTo>
                <a:cubicBezTo>
                  <a:pt x="25539" y="108773"/>
                  <a:pt x="761" y="85196"/>
                  <a:pt x="17" y="55370"/>
                </a:cubicBezTo>
                <a:cubicBezTo>
                  <a:pt x="-729" y="25544"/>
                  <a:pt x="22846" y="761"/>
                  <a:pt x="52672" y="17"/>
                </a:cubicBezTo>
                <a:cubicBezTo>
                  <a:pt x="61267" y="-200"/>
                  <a:pt x="69791" y="1639"/>
                  <a:pt x="77532" y="5382"/>
                </a:cubicBezTo>
                <a:cubicBezTo>
                  <a:pt x="84316" y="8458"/>
                  <a:pt x="90398" y="12889"/>
                  <a:pt x="95404" y="18404"/>
                </a:cubicBezTo>
                <a:lnTo>
                  <a:pt x="171305" y="108027"/>
                </a:lnTo>
                <a:lnTo>
                  <a:pt x="55368" y="108027"/>
                </a:lnTo>
                <a:lnTo>
                  <a:pt x="55368" y="108025"/>
                </a:lnTo>
                <a:close/>
              </a:path>
            </a:pathLst>
          </a:custGeom>
          <a:gradFill>
            <a:gsLst>
              <a:gs pos="0">
                <a:schemeClr val="accent4"/>
              </a:gs>
              <a:gs pos="100000">
                <a:schemeClr val="accent3"/>
              </a:gs>
            </a:gsLst>
            <a:lin ang="2700000" scaled="1"/>
          </a:gradFill>
          <a:ln w="605"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75" name="任意多边形: 形状 574">
            <a:extLst>
              <a:ext uri="{FF2B5EF4-FFF2-40B4-BE49-F238E27FC236}">
                <a16:creationId xmlns:a16="http://schemas.microsoft.com/office/drawing/2014/main" id="{932E152C-B31F-637F-2058-B250C290FD3F}"/>
              </a:ext>
            </a:extLst>
          </p:cNvPr>
          <p:cNvSpPr/>
          <p:nvPr/>
        </p:nvSpPr>
        <p:spPr>
          <a:xfrm>
            <a:off x="6741713" y="3483486"/>
            <a:ext cx="170026" cy="108199"/>
          </a:xfrm>
          <a:custGeom>
            <a:avLst/>
            <a:gdLst>
              <a:gd name="connsiteX0" fmla="*/ 153757 w 170026"/>
              <a:gd name="connsiteY0" fmla="*/ 91991 h 108199"/>
              <a:gd name="connsiteX1" fmla="*/ 115253 w 170026"/>
              <a:gd name="connsiteY1" fmla="*/ 108200 h 108199"/>
              <a:gd name="connsiteX2" fmla="*/ 0 w 170026"/>
              <a:gd name="connsiteY2" fmla="*/ 108200 h 108199"/>
              <a:gd name="connsiteX3" fmla="*/ 75639 w 170026"/>
              <a:gd name="connsiteY3" fmla="*/ 17885 h 108199"/>
              <a:gd name="connsiteX4" fmla="*/ 93647 w 170026"/>
              <a:gd name="connsiteY4" fmla="*/ 4859 h 108199"/>
              <a:gd name="connsiteX5" fmla="*/ 165182 w 170026"/>
              <a:gd name="connsiteY5" fmla="*/ 31677 h 108199"/>
              <a:gd name="connsiteX6" fmla="*/ 154039 w 170026"/>
              <a:gd name="connsiteY6" fmla="*/ 92403 h 108199"/>
              <a:gd name="connsiteX7" fmla="*/ 153757 w 170026"/>
              <a:gd name="connsiteY7" fmla="*/ 91991 h 10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026" h="108199">
                <a:moveTo>
                  <a:pt x="153757" y="91991"/>
                </a:moveTo>
                <a:cubicBezTo>
                  <a:pt x="143634" y="102367"/>
                  <a:pt x="129748" y="108212"/>
                  <a:pt x="115253" y="108200"/>
                </a:cubicBezTo>
                <a:lnTo>
                  <a:pt x="0" y="108200"/>
                </a:lnTo>
                <a:lnTo>
                  <a:pt x="75639" y="17885"/>
                </a:lnTo>
                <a:cubicBezTo>
                  <a:pt x="80701" y="12371"/>
                  <a:pt x="86827" y="7941"/>
                  <a:pt x="93647" y="4859"/>
                </a:cubicBezTo>
                <a:cubicBezTo>
                  <a:pt x="120798" y="-7492"/>
                  <a:pt x="152830" y="4514"/>
                  <a:pt x="165182" y="31677"/>
                </a:cubicBezTo>
                <a:cubicBezTo>
                  <a:pt x="174535" y="52257"/>
                  <a:pt x="170092" y="76486"/>
                  <a:pt x="154039" y="92403"/>
                </a:cubicBezTo>
                <a:lnTo>
                  <a:pt x="153757" y="91991"/>
                </a:lnTo>
                <a:close/>
              </a:path>
            </a:pathLst>
          </a:custGeom>
          <a:gradFill>
            <a:gsLst>
              <a:gs pos="0">
                <a:schemeClr val="accent4"/>
              </a:gs>
              <a:gs pos="100000">
                <a:schemeClr val="accent3"/>
              </a:gs>
            </a:gsLst>
            <a:lin ang="2700000" scaled="1"/>
          </a:gradFill>
          <a:ln w="605"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76" name="任意多边形: 形状 575">
            <a:extLst>
              <a:ext uri="{FF2B5EF4-FFF2-40B4-BE49-F238E27FC236}">
                <a16:creationId xmlns:a16="http://schemas.microsoft.com/office/drawing/2014/main" id="{D50ADED5-BA44-A68A-CF87-C31289E9B419}"/>
              </a:ext>
            </a:extLst>
          </p:cNvPr>
          <p:cNvSpPr/>
          <p:nvPr/>
        </p:nvSpPr>
        <p:spPr>
          <a:xfrm>
            <a:off x="6493200" y="3622949"/>
            <a:ext cx="496632" cy="332495"/>
          </a:xfrm>
          <a:custGeom>
            <a:avLst/>
            <a:gdLst>
              <a:gd name="connsiteX0" fmla="*/ 479471 w 496632"/>
              <a:gd name="connsiteY0" fmla="*/ 116420 h 332495"/>
              <a:gd name="connsiteX1" fmla="*/ 479471 w 496632"/>
              <a:gd name="connsiteY1" fmla="*/ 315769 h 332495"/>
              <a:gd name="connsiteX2" fmla="*/ 462845 w 496632"/>
              <a:gd name="connsiteY2" fmla="*/ 332386 h 332495"/>
              <a:gd name="connsiteX3" fmla="*/ 313156 w 496632"/>
              <a:gd name="connsiteY3" fmla="*/ 332386 h 332495"/>
              <a:gd name="connsiteX4" fmla="*/ 313156 w 496632"/>
              <a:gd name="connsiteY4" fmla="*/ 116416 h 332495"/>
              <a:gd name="connsiteX5" fmla="*/ 479472 w 496632"/>
              <a:gd name="connsiteY5" fmla="*/ 116416 h 332495"/>
              <a:gd name="connsiteX6" fmla="*/ 479472 w 496632"/>
              <a:gd name="connsiteY6" fmla="*/ 116420 h 332495"/>
              <a:gd name="connsiteX7" fmla="*/ 182303 w 496632"/>
              <a:gd name="connsiteY7" fmla="*/ 332496 h 332495"/>
              <a:gd name="connsiteX8" fmla="*/ 33138 w 496632"/>
              <a:gd name="connsiteY8" fmla="*/ 332496 h 332495"/>
              <a:gd name="connsiteX9" fmla="*/ 16515 w 496632"/>
              <a:gd name="connsiteY9" fmla="*/ 315876 h 332495"/>
              <a:gd name="connsiteX10" fmla="*/ 16515 w 496632"/>
              <a:gd name="connsiteY10" fmla="*/ 116422 h 332495"/>
              <a:gd name="connsiteX11" fmla="*/ 182729 w 496632"/>
              <a:gd name="connsiteY11" fmla="*/ 116422 h 332495"/>
              <a:gd name="connsiteX12" fmla="*/ 182729 w 496632"/>
              <a:gd name="connsiteY12" fmla="*/ 332389 h 332495"/>
              <a:gd name="connsiteX13" fmla="*/ 182303 w 496632"/>
              <a:gd name="connsiteY13" fmla="*/ 332496 h 332495"/>
              <a:gd name="connsiteX14" fmla="*/ 16620 w 496632"/>
              <a:gd name="connsiteY14" fmla="*/ 0 h 332495"/>
              <a:gd name="connsiteX15" fmla="*/ 182839 w 496632"/>
              <a:gd name="connsiteY15" fmla="*/ 0 h 332495"/>
              <a:gd name="connsiteX16" fmla="*/ 182839 w 496632"/>
              <a:gd name="connsiteY16" fmla="*/ 83111 h 332495"/>
              <a:gd name="connsiteX17" fmla="*/ 16620 w 496632"/>
              <a:gd name="connsiteY17" fmla="*/ 83111 h 332495"/>
              <a:gd name="connsiteX18" fmla="*/ 4867 w 496632"/>
              <a:gd name="connsiteY18" fmla="*/ 78242 h 332495"/>
              <a:gd name="connsiteX19" fmla="*/ 0 w 496632"/>
              <a:gd name="connsiteY19" fmla="*/ 66485 h 332495"/>
              <a:gd name="connsiteX20" fmla="*/ 0 w 496632"/>
              <a:gd name="connsiteY20" fmla="*/ 16729 h 332495"/>
              <a:gd name="connsiteX21" fmla="*/ 16620 w 496632"/>
              <a:gd name="connsiteY21" fmla="*/ 105 h 332495"/>
              <a:gd name="connsiteX22" fmla="*/ 16620 w 496632"/>
              <a:gd name="connsiteY22" fmla="*/ 0 h 332495"/>
              <a:gd name="connsiteX23" fmla="*/ 313791 w 496632"/>
              <a:gd name="connsiteY23" fmla="*/ 0 h 332495"/>
              <a:gd name="connsiteX24" fmla="*/ 480002 w 496632"/>
              <a:gd name="connsiteY24" fmla="*/ 0 h 332495"/>
              <a:gd name="connsiteX25" fmla="*/ 496633 w 496632"/>
              <a:gd name="connsiteY25" fmla="*/ 16621 h 332495"/>
              <a:gd name="connsiteX26" fmla="*/ 496633 w 496632"/>
              <a:gd name="connsiteY26" fmla="*/ 66485 h 332495"/>
              <a:gd name="connsiteX27" fmla="*/ 480002 w 496632"/>
              <a:gd name="connsiteY27" fmla="*/ 83111 h 332495"/>
              <a:gd name="connsiteX28" fmla="*/ 313153 w 496632"/>
              <a:gd name="connsiteY28" fmla="*/ 83111 h 332495"/>
              <a:gd name="connsiteX29" fmla="*/ 313791 w 496632"/>
              <a:gd name="connsiteY29" fmla="*/ 0 h 33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6632" h="332495">
                <a:moveTo>
                  <a:pt x="479471" y="116420"/>
                </a:moveTo>
                <a:lnTo>
                  <a:pt x="479471" y="315769"/>
                </a:lnTo>
                <a:cubicBezTo>
                  <a:pt x="479468" y="324948"/>
                  <a:pt x="472025" y="332387"/>
                  <a:pt x="462845" y="332386"/>
                </a:cubicBezTo>
                <a:lnTo>
                  <a:pt x="313156" y="332386"/>
                </a:lnTo>
                <a:lnTo>
                  <a:pt x="313156" y="116416"/>
                </a:lnTo>
                <a:lnTo>
                  <a:pt x="479472" y="116416"/>
                </a:lnTo>
                <a:lnTo>
                  <a:pt x="479472" y="116420"/>
                </a:lnTo>
                <a:close/>
                <a:moveTo>
                  <a:pt x="182303" y="332496"/>
                </a:moveTo>
                <a:lnTo>
                  <a:pt x="33138" y="332496"/>
                </a:lnTo>
                <a:cubicBezTo>
                  <a:pt x="23960" y="332494"/>
                  <a:pt x="16518" y="325054"/>
                  <a:pt x="16515" y="315876"/>
                </a:cubicBezTo>
                <a:lnTo>
                  <a:pt x="16515" y="116422"/>
                </a:lnTo>
                <a:lnTo>
                  <a:pt x="182729" y="116422"/>
                </a:lnTo>
                <a:lnTo>
                  <a:pt x="182729" y="332389"/>
                </a:lnTo>
                <a:lnTo>
                  <a:pt x="182303" y="332496"/>
                </a:lnTo>
                <a:close/>
                <a:moveTo>
                  <a:pt x="16620" y="0"/>
                </a:moveTo>
                <a:lnTo>
                  <a:pt x="182839" y="0"/>
                </a:lnTo>
                <a:lnTo>
                  <a:pt x="182839" y="83111"/>
                </a:lnTo>
                <a:lnTo>
                  <a:pt x="16620" y="83111"/>
                </a:lnTo>
                <a:cubicBezTo>
                  <a:pt x="12212" y="83109"/>
                  <a:pt x="7985" y="81358"/>
                  <a:pt x="4867" y="78242"/>
                </a:cubicBezTo>
                <a:cubicBezTo>
                  <a:pt x="1751" y="75123"/>
                  <a:pt x="0" y="70894"/>
                  <a:pt x="0" y="66485"/>
                </a:cubicBezTo>
                <a:lnTo>
                  <a:pt x="0" y="16729"/>
                </a:lnTo>
                <a:cubicBezTo>
                  <a:pt x="59" y="7571"/>
                  <a:pt x="7466" y="164"/>
                  <a:pt x="16620" y="105"/>
                </a:cubicBezTo>
                <a:lnTo>
                  <a:pt x="16620" y="0"/>
                </a:lnTo>
                <a:close/>
                <a:moveTo>
                  <a:pt x="313791" y="0"/>
                </a:moveTo>
                <a:lnTo>
                  <a:pt x="480002" y="0"/>
                </a:lnTo>
                <a:cubicBezTo>
                  <a:pt x="489159" y="56"/>
                  <a:pt x="496571" y="7463"/>
                  <a:pt x="496633" y="16621"/>
                </a:cubicBezTo>
                <a:lnTo>
                  <a:pt x="496633" y="66485"/>
                </a:lnTo>
                <a:cubicBezTo>
                  <a:pt x="496630" y="75669"/>
                  <a:pt x="489186" y="83111"/>
                  <a:pt x="480002" y="83111"/>
                </a:cubicBezTo>
                <a:lnTo>
                  <a:pt x="313153" y="83111"/>
                </a:lnTo>
                <a:lnTo>
                  <a:pt x="313791" y="0"/>
                </a:lnTo>
                <a:close/>
              </a:path>
            </a:pathLst>
          </a:custGeom>
          <a:gradFill>
            <a:gsLst>
              <a:gs pos="0">
                <a:schemeClr val="accent4"/>
              </a:gs>
              <a:gs pos="100000">
                <a:schemeClr val="accent3"/>
              </a:gs>
            </a:gsLst>
            <a:lin ang="2700000" scaled="1"/>
          </a:gradFill>
          <a:ln w="605"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97" name="任意多边形: 形状 596">
            <a:extLst>
              <a:ext uri="{FF2B5EF4-FFF2-40B4-BE49-F238E27FC236}">
                <a16:creationId xmlns:a16="http://schemas.microsoft.com/office/drawing/2014/main" id="{CD256E95-9A7F-5F34-EB68-EEB55E3E7E02}"/>
              </a:ext>
            </a:extLst>
          </p:cNvPr>
          <p:cNvSpPr/>
          <p:nvPr/>
        </p:nvSpPr>
        <p:spPr>
          <a:xfrm>
            <a:off x="5358227" y="2556073"/>
            <a:ext cx="313676" cy="424415"/>
          </a:xfrm>
          <a:custGeom>
            <a:avLst/>
            <a:gdLst>
              <a:gd name="connsiteX0" fmla="*/ 221787 w 313676"/>
              <a:gd name="connsiteY0" fmla="*/ 317837 h 424415"/>
              <a:gd name="connsiteX1" fmla="*/ 303614 w 313676"/>
              <a:gd name="connsiteY1" fmla="*/ 191200 h 424415"/>
              <a:gd name="connsiteX2" fmla="*/ 311141 w 313676"/>
              <a:gd name="connsiteY2" fmla="*/ 167450 h 424415"/>
              <a:gd name="connsiteX3" fmla="*/ 302455 w 313676"/>
              <a:gd name="connsiteY3" fmla="*/ 147811 h 424415"/>
              <a:gd name="connsiteX4" fmla="*/ 312933 w 313676"/>
              <a:gd name="connsiteY4" fmla="*/ 72250 h 424415"/>
              <a:gd name="connsiteX5" fmla="*/ 293293 w 313676"/>
              <a:gd name="connsiteY5" fmla="*/ 30967 h 424415"/>
              <a:gd name="connsiteX6" fmla="*/ 262382 w 313676"/>
              <a:gd name="connsiteY6" fmla="*/ 18278 h 424415"/>
              <a:gd name="connsiteX7" fmla="*/ 251904 w 313676"/>
              <a:gd name="connsiteY7" fmla="*/ 8585 h 424415"/>
              <a:gd name="connsiteX8" fmla="*/ 213096 w 313676"/>
              <a:gd name="connsiteY8" fmla="*/ 0 h 424415"/>
              <a:gd name="connsiteX9" fmla="*/ 145326 w 313676"/>
              <a:gd name="connsiteY9" fmla="*/ 17326 h 424415"/>
              <a:gd name="connsiteX10" fmla="*/ 122735 w 313676"/>
              <a:gd name="connsiteY10" fmla="*/ 42867 h 424415"/>
              <a:gd name="connsiteX11" fmla="*/ 113098 w 313676"/>
              <a:gd name="connsiteY11" fmla="*/ 82571 h 424415"/>
              <a:gd name="connsiteX12" fmla="*/ 121996 w 313676"/>
              <a:gd name="connsiteY12" fmla="*/ 147760 h 424415"/>
              <a:gd name="connsiteX13" fmla="*/ 113204 w 313676"/>
              <a:gd name="connsiteY13" fmla="*/ 166240 h 424415"/>
              <a:gd name="connsiteX14" fmla="*/ 118104 w 313676"/>
              <a:gd name="connsiteY14" fmla="*/ 186674 h 424415"/>
              <a:gd name="connsiteX15" fmla="*/ 132849 w 313676"/>
              <a:gd name="connsiteY15" fmla="*/ 199045 h 424415"/>
              <a:gd name="connsiteX16" fmla="*/ 145169 w 313676"/>
              <a:gd name="connsiteY16" fmla="*/ 233692 h 424415"/>
              <a:gd name="connsiteX17" fmla="*/ 169708 w 313676"/>
              <a:gd name="connsiteY17" fmla="*/ 254597 h 424415"/>
              <a:gd name="connsiteX18" fmla="*/ 169708 w 313676"/>
              <a:gd name="connsiteY18" fmla="*/ 275815 h 424415"/>
              <a:gd name="connsiteX19" fmla="*/ 45439 w 313676"/>
              <a:gd name="connsiteY19" fmla="*/ 330158 h 424415"/>
              <a:gd name="connsiteX20" fmla="*/ 16005 w 313676"/>
              <a:gd name="connsiteY20" fmla="*/ 354691 h 424415"/>
              <a:gd name="connsiteX21" fmla="*/ 0 w 313676"/>
              <a:gd name="connsiteY21" fmla="*/ 423464 h 424415"/>
              <a:gd name="connsiteX22" fmla="*/ 0 w 313676"/>
              <a:gd name="connsiteY22" fmla="*/ 424416 h 424415"/>
              <a:gd name="connsiteX23" fmla="*/ 271599 w 313676"/>
              <a:gd name="connsiteY23" fmla="*/ 424416 h 424415"/>
              <a:gd name="connsiteX24" fmla="*/ 221787 w 313676"/>
              <a:gd name="connsiteY24" fmla="*/ 317837 h 4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676" h="424415">
                <a:moveTo>
                  <a:pt x="221787" y="317837"/>
                </a:moveTo>
                <a:cubicBezTo>
                  <a:pt x="221787" y="261440"/>
                  <a:pt x="255382" y="212944"/>
                  <a:pt x="303614" y="191200"/>
                </a:cubicBezTo>
                <a:cubicBezTo>
                  <a:pt x="308458" y="184194"/>
                  <a:pt x="310250" y="175721"/>
                  <a:pt x="311141" y="167450"/>
                </a:cubicBezTo>
                <a:cubicBezTo>
                  <a:pt x="311880" y="160080"/>
                  <a:pt x="308772" y="152447"/>
                  <a:pt x="302455" y="147811"/>
                </a:cubicBezTo>
                <a:cubicBezTo>
                  <a:pt x="310301" y="123485"/>
                  <a:pt x="315727" y="97786"/>
                  <a:pt x="312933" y="72250"/>
                </a:cubicBezTo>
                <a:cubicBezTo>
                  <a:pt x="311303" y="57086"/>
                  <a:pt x="305558" y="41496"/>
                  <a:pt x="293293" y="30967"/>
                </a:cubicBezTo>
                <a:cubicBezTo>
                  <a:pt x="284866" y="23648"/>
                  <a:pt x="273598" y="19857"/>
                  <a:pt x="262382" y="18278"/>
                </a:cubicBezTo>
                <a:cubicBezTo>
                  <a:pt x="259643" y="14436"/>
                  <a:pt x="256166" y="10959"/>
                  <a:pt x="251904" y="8585"/>
                </a:cubicBezTo>
                <a:cubicBezTo>
                  <a:pt x="240374" y="1949"/>
                  <a:pt x="226419" y="263"/>
                  <a:pt x="213096" y="0"/>
                </a:cubicBezTo>
                <a:cubicBezTo>
                  <a:pt x="189560" y="314"/>
                  <a:pt x="164757" y="4054"/>
                  <a:pt x="145326" y="17326"/>
                </a:cubicBezTo>
                <a:cubicBezTo>
                  <a:pt x="135633" y="23856"/>
                  <a:pt x="127792" y="32805"/>
                  <a:pt x="122735" y="42867"/>
                </a:cubicBezTo>
                <a:cubicBezTo>
                  <a:pt x="116418" y="55187"/>
                  <a:pt x="113731" y="68986"/>
                  <a:pt x="113098" y="82571"/>
                </a:cubicBezTo>
                <a:cubicBezTo>
                  <a:pt x="112146" y="104579"/>
                  <a:pt x="116307" y="126430"/>
                  <a:pt x="121996" y="147760"/>
                </a:cubicBezTo>
                <a:cubicBezTo>
                  <a:pt x="116049" y="152134"/>
                  <a:pt x="112779" y="159240"/>
                  <a:pt x="113204" y="166240"/>
                </a:cubicBezTo>
                <a:cubicBezTo>
                  <a:pt x="113675" y="173190"/>
                  <a:pt x="115153" y="180246"/>
                  <a:pt x="118104" y="186674"/>
                </a:cubicBezTo>
                <a:cubicBezTo>
                  <a:pt x="120736" y="192571"/>
                  <a:pt x="125899" y="197942"/>
                  <a:pt x="132849" y="199045"/>
                </a:cubicBezTo>
                <a:cubicBezTo>
                  <a:pt x="134640" y="211158"/>
                  <a:pt x="139798" y="222531"/>
                  <a:pt x="145169" y="233692"/>
                </a:cubicBezTo>
                <a:cubicBezTo>
                  <a:pt x="151911" y="247804"/>
                  <a:pt x="163492" y="253175"/>
                  <a:pt x="169708" y="254597"/>
                </a:cubicBezTo>
                <a:lnTo>
                  <a:pt x="169708" y="275815"/>
                </a:lnTo>
                <a:cubicBezTo>
                  <a:pt x="164864" y="288718"/>
                  <a:pt x="70980" y="315307"/>
                  <a:pt x="45439" y="330158"/>
                </a:cubicBezTo>
                <a:cubicBezTo>
                  <a:pt x="34328" y="336844"/>
                  <a:pt x="23800" y="344690"/>
                  <a:pt x="16005" y="354691"/>
                </a:cubicBezTo>
                <a:cubicBezTo>
                  <a:pt x="6160" y="367285"/>
                  <a:pt x="1159" y="407090"/>
                  <a:pt x="0" y="423464"/>
                </a:cubicBezTo>
                <a:lnTo>
                  <a:pt x="0" y="424416"/>
                </a:lnTo>
                <a:lnTo>
                  <a:pt x="271599" y="424416"/>
                </a:lnTo>
                <a:cubicBezTo>
                  <a:pt x="241163" y="398981"/>
                  <a:pt x="221787" y="360649"/>
                  <a:pt x="221787" y="317837"/>
                </a:cubicBezTo>
                <a:close/>
              </a:path>
            </a:pathLst>
          </a:custGeom>
          <a:gradFill>
            <a:gsLst>
              <a:gs pos="0">
                <a:schemeClr val="accent4"/>
              </a:gs>
              <a:gs pos="100000">
                <a:schemeClr val="accent3"/>
              </a:gs>
            </a:gsLst>
            <a:lin ang="2700000" scaled="1"/>
          </a:gradFill>
          <a:ln w="502"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598" name="任意多边形: 形状 597">
            <a:extLst>
              <a:ext uri="{FF2B5EF4-FFF2-40B4-BE49-F238E27FC236}">
                <a16:creationId xmlns:a16="http://schemas.microsoft.com/office/drawing/2014/main" id="{6C86E688-FC63-99FD-E8B3-D281C1690263}"/>
              </a:ext>
            </a:extLst>
          </p:cNvPr>
          <p:cNvSpPr/>
          <p:nvPr/>
        </p:nvSpPr>
        <p:spPr>
          <a:xfrm>
            <a:off x="5608152" y="2778128"/>
            <a:ext cx="201276" cy="201126"/>
          </a:xfrm>
          <a:custGeom>
            <a:avLst/>
            <a:gdLst>
              <a:gd name="connsiteX0" fmla="*/ 111140 w 201276"/>
              <a:gd name="connsiteY0" fmla="*/ 6742 h 201126"/>
              <a:gd name="connsiteX1" fmla="*/ 133153 w 201276"/>
              <a:gd name="connsiteY1" fmla="*/ 53446 h 201126"/>
              <a:gd name="connsiteX2" fmla="*/ 141945 w 201276"/>
              <a:gd name="connsiteY2" fmla="*/ 60133 h 201126"/>
              <a:gd name="connsiteX3" fmla="*/ 191230 w 201276"/>
              <a:gd name="connsiteY3" fmla="*/ 67664 h 201126"/>
              <a:gd name="connsiteX4" fmla="*/ 200711 w 201276"/>
              <a:gd name="connsiteY4" fmla="*/ 76143 h 201126"/>
              <a:gd name="connsiteX5" fmla="*/ 197709 w 201276"/>
              <a:gd name="connsiteY5" fmla="*/ 88518 h 201126"/>
              <a:gd name="connsiteX6" fmla="*/ 162009 w 201276"/>
              <a:gd name="connsiteY6" fmla="*/ 124851 h 201126"/>
              <a:gd name="connsiteX7" fmla="*/ 158638 w 201276"/>
              <a:gd name="connsiteY7" fmla="*/ 135648 h 201126"/>
              <a:gd name="connsiteX8" fmla="*/ 167066 w 201276"/>
              <a:gd name="connsiteY8" fmla="*/ 186933 h 201126"/>
              <a:gd name="connsiteX9" fmla="*/ 162642 w 201276"/>
              <a:gd name="connsiteY9" fmla="*/ 198731 h 201126"/>
              <a:gd name="connsiteX10" fmla="*/ 150109 w 201276"/>
              <a:gd name="connsiteY10" fmla="*/ 199835 h 201126"/>
              <a:gd name="connsiteX11" fmla="*/ 106037 w 201276"/>
              <a:gd name="connsiteY11" fmla="*/ 175559 h 201126"/>
              <a:gd name="connsiteX12" fmla="*/ 95190 w 201276"/>
              <a:gd name="connsiteY12" fmla="*/ 175559 h 201126"/>
              <a:gd name="connsiteX13" fmla="*/ 51118 w 201276"/>
              <a:gd name="connsiteY13" fmla="*/ 199779 h 201126"/>
              <a:gd name="connsiteX14" fmla="*/ 38586 w 201276"/>
              <a:gd name="connsiteY14" fmla="*/ 198676 h 201126"/>
              <a:gd name="connsiteX15" fmla="*/ 34162 w 201276"/>
              <a:gd name="connsiteY15" fmla="*/ 186882 h 201126"/>
              <a:gd name="connsiteX16" fmla="*/ 42640 w 201276"/>
              <a:gd name="connsiteY16" fmla="*/ 135541 h 201126"/>
              <a:gd name="connsiteX17" fmla="*/ 39269 w 201276"/>
              <a:gd name="connsiteY17" fmla="*/ 124745 h 201126"/>
              <a:gd name="connsiteX18" fmla="*/ 3569 w 201276"/>
              <a:gd name="connsiteY18" fmla="*/ 88468 h 201126"/>
              <a:gd name="connsiteX19" fmla="*/ 567 w 201276"/>
              <a:gd name="connsiteY19" fmla="*/ 76143 h 201126"/>
              <a:gd name="connsiteX20" fmla="*/ 10048 w 201276"/>
              <a:gd name="connsiteY20" fmla="*/ 67664 h 201126"/>
              <a:gd name="connsiteX21" fmla="*/ 59333 w 201276"/>
              <a:gd name="connsiteY21" fmla="*/ 60133 h 201126"/>
              <a:gd name="connsiteX22" fmla="*/ 68126 w 201276"/>
              <a:gd name="connsiteY22" fmla="*/ 53446 h 201126"/>
              <a:gd name="connsiteX23" fmla="*/ 90139 w 201276"/>
              <a:gd name="connsiteY23" fmla="*/ 6793 h 201126"/>
              <a:gd name="connsiteX24" fmla="*/ 100616 w 201276"/>
              <a:gd name="connsiteY24" fmla="*/ 0 h 201126"/>
              <a:gd name="connsiteX25" fmla="*/ 111140 w 201276"/>
              <a:gd name="connsiteY25" fmla="*/ 6742 h 20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276" h="201126">
                <a:moveTo>
                  <a:pt x="111140" y="6742"/>
                </a:moveTo>
                <a:lnTo>
                  <a:pt x="133153" y="53446"/>
                </a:lnTo>
                <a:cubicBezTo>
                  <a:pt x="134783" y="57030"/>
                  <a:pt x="138103" y="59505"/>
                  <a:pt x="141945" y="60133"/>
                </a:cubicBezTo>
                <a:lnTo>
                  <a:pt x="191230" y="67664"/>
                </a:lnTo>
                <a:cubicBezTo>
                  <a:pt x="195705" y="68510"/>
                  <a:pt x="199339" y="71769"/>
                  <a:pt x="200711" y="76143"/>
                </a:cubicBezTo>
                <a:cubicBezTo>
                  <a:pt x="202078" y="80516"/>
                  <a:pt x="200924" y="85254"/>
                  <a:pt x="197709" y="88518"/>
                </a:cubicBezTo>
                <a:lnTo>
                  <a:pt x="162009" y="124851"/>
                </a:lnTo>
                <a:cubicBezTo>
                  <a:pt x="159271" y="127696"/>
                  <a:pt x="158011" y="131750"/>
                  <a:pt x="158638" y="135648"/>
                </a:cubicBezTo>
                <a:lnTo>
                  <a:pt x="167066" y="186933"/>
                </a:lnTo>
                <a:cubicBezTo>
                  <a:pt x="167966" y="191388"/>
                  <a:pt x="166250" y="195966"/>
                  <a:pt x="162642" y="198731"/>
                </a:cubicBezTo>
                <a:cubicBezTo>
                  <a:pt x="159019" y="201466"/>
                  <a:pt x="154154" y="201894"/>
                  <a:pt x="150109" y="199835"/>
                </a:cubicBezTo>
                <a:lnTo>
                  <a:pt x="106037" y="175559"/>
                </a:lnTo>
                <a:cubicBezTo>
                  <a:pt x="102669" y="173666"/>
                  <a:pt x="98558" y="173666"/>
                  <a:pt x="95190" y="175559"/>
                </a:cubicBezTo>
                <a:lnTo>
                  <a:pt x="51118" y="199779"/>
                </a:lnTo>
                <a:cubicBezTo>
                  <a:pt x="47073" y="201836"/>
                  <a:pt x="42209" y="201407"/>
                  <a:pt x="38586" y="198676"/>
                </a:cubicBezTo>
                <a:cubicBezTo>
                  <a:pt x="34951" y="195937"/>
                  <a:pt x="33266" y="191356"/>
                  <a:pt x="34162" y="186882"/>
                </a:cubicBezTo>
                <a:lnTo>
                  <a:pt x="42640" y="135541"/>
                </a:lnTo>
                <a:cubicBezTo>
                  <a:pt x="43273" y="131593"/>
                  <a:pt x="42063" y="127590"/>
                  <a:pt x="39269" y="124745"/>
                </a:cubicBezTo>
                <a:lnTo>
                  <a:pt x="3569" y="88468"/>
                </a:lnTo>
                <a:cubicBezTo>
                  <a:pt x="355" y="85203"/>
                  <a:pt x="-804" y="80465"/>
                  <a:pt x="567" y="76143"/>
                </a:cubicBezTo>
                <a:cubicBezTo>
                  <a:pt x="1939" y="71769"/>
                  <a:pt x="5568" y="68560"/>
                  <a:pt x="10048" y="67664"/>
                </a:cubicBezTo>
                <a:lnTo>
                  <a:pt x="59333" y="60133"/>
                </a:lnTo>
                <a:cubicBezTo>
                  <a:pt x="63175" y="59505"/>
                  <a:pt x="66496" y="57025"/>
                  <a:pt x="68126" y="53446"/>
                </a:cubicBezTo>
                <a:lnTo>
                  <a:pt x="90139" y="6793"/>
                </a:lnTo>
                <a:cubicBezTo>
                  <a:pt x="91981" y="2632"/>
                  <a:pt x="96086" y="0"/>
                  <a:pt x="100616" y="0"/>
                </a:cubicBezTo>
                <a:cubicBezTo>
                  <a:pt x="105136" y="0"/>
                  <a:pt x="109297" y="2632"/>
                  <a:pt x="111140" y="6742"/>
                </a:cubicBezTo>
              </a:path>
            </a:pathLst>
          </a:custGeom>
          <a:gradFill>
            <a:gsLst>
              <a:gs pos="0">
                <a:schemeClr val="accent4"/>
              </a:gs>
              <a:gs pos="100000">
                <a:schemeClr val="accent3"/>
              </a:gs>
            </a:gsLst>
            <a:lin ang="2700000" scaled="1"/>
          </a:gradFill>
          <a:ln w="502"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618" name="文本框 25">
            <a:extLst>
              <a:ext uri="{FF2B5EF4-FFF2-40B4-BE49-F238E27FC236}">
                <a16:creationId xmlns:a16="http://schemas.microsoft.com/office/drawing/2014/main" id="{24BA1844-B79E-7E9D-6289-D4D52DBF535D}"/>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活动流程</a:t>
            </a:r>
          </a:p>
        </p:txBody>
      </p:sp>
      <p:sp>
        <p:nvSpPr>
          <p:cNvPr id="619" name="文本框 25">
            <a:extLst>
              <a:ext uri="{FF2B5EF4-FFF2-40B4-BE49-F238E27FC236}">
                <a16:creationId xmlns:a16="http://schemas.microsoft.com/office/drawing/2014/main" id="{8CAD3D64-8DE8-56FF-4BFC-307089FA4DB1}"/>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Event Procedure</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113159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1864F81A-1CE8-04DF-BD47-EDE2CC0C8B5E}"/>
              </a:ext>
            </a:extLst>
          </p:cNvPr>
          <p:cNvSpPr/>
          <p:nvPr/>
        </p:nvSpPr>
        <p:spPr>
          <a:xfrm>
            <a:off x="5822891" y="2742211"/>
            <a:ext cx="2169708" cy="2169709"/>
          </a:xfrm>
          <a:prstGeom prst="ellipse">
            <a:avLst/>
          </a:prstGeom>
          <a:gradFill>
            <a:gsLst>
              <a:gs pos="0">
                <a:schemeClr val="accent4">
                  <a:alpha val="20000"/>
                </a:schemeClr>
              </a:gs>
              <a:gs pos="100000">
                <a:schemeClr val="accent3">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3" name="椭圆 2">
            <a:extLst>
              <a:ext uri="{FF2B5EF4-FFF2-40B4-BE49-F238E27FC236}">
                <a16:creationId xmlns:a16="http://schemas.microsoft.com/office/drawing/2014/main" id="{484B456E-3291-2BF3-957A-05ED04F48FB3}"/>
              </a:ext>
            </a:extLst>
          </p:cNvPr>
          <p:cNvSpPr/>
          <p:nvPr/>
        </p:nvSpPr>
        <p:spPr>
          <a:xfrm>
            <a:off x="4182995" y="2742211"/>
            <a:ext cx="2169708" cy="2169709"/>
          </a:xfrm>
          <a:prstGeom prst="ellipse">
            <a:avLst/>
          </a:prstGeom>
          <a:gradFill>
            <a:gsLst>
              <a:gs pos="0">
                <a:schemeClr val="accent1">
                  <a:lumMod val="25000"/>
                  <a:lumOff val="75000"/>
                  <a:alpha val="20000"/>
                </a:schemeClr>
              </a:gs>
              <a:gs pos="100000">
                <a:schemeClr val="accent1">
                  <a:lumMod val="75000"/>
                  <a:lumOff val="25000"/>
                  <a:alpha val="2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4" name="椭圆 3">
            <a:extLst>
              <a:ext uri="{FF2B5EF4-FFF2-40B4-BE49-F238E27FC236}">
                <a16:creationId xmlns:a16="http://schemas.microsoft.com/office/drawing/2014/main" id="{599B909B-1A1B-A390-3713-5969DB6C9EBF}"/>
              </a:ext>
            </a:extLst>
          </p:cNvPr>
          <p:cNvSpPr/>
          <p:nvPr/>
        </p:nvSpPr>
        <p:spPr>
          <a:xfrm>
            <a:off x="5563897" y="2483218"/>
            <a:ext cx="2687695" cy="2687695"/>
          </a:xfrm>
          <a:prstGeom prst="ellipse">
            <a:avLst/>
          </a:prstGeom>
          <a:noFill/>
          <a:ln w="19050">
            <a:gradFill>
              <a:gsLst>
                <a:gs pos="11000">
                  <a:schemeClr val="accent3">
                    <a:alpha val="0"/>
                  </a:schemeClr>
                </a:gs>
                <a:gs pos="35000">
                  <a:schemeClr val="accent4"/>
                </a:gs>
              </a:gsLst>
              <a:lin ang="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5" name="椭圆 4">
            <a:extLst>
              <a:ext uri="{FF2B5EF4-FFF2-40B4-BE49-F238E27FC236}">
                <a16:creationId xmlns:a16="http://schemas.microsoft.com/office/drawing/2014/main" id="{00359F05-C4A6-16DE-CCAF-E16DC97C8B03}"/>
              </a:ext>
            </a:extLst>
          </p:cNvPr>
          <p:cNvSpPr/>
          <p:nvPr/>
        </p:nvSpPr>
        <p:spPr>
          <a:xfrm flipH="1">
            <a:off x="3924001" y="2470209"/>
            <a:ext cx="2687695" cy="2687695"/>
          </a:xfrm>
          <a:prstGeom prst="ellipse">
            <a:avLst/>
          </a:prstGeom>
          <a:noFill/>
          <a:ln w="19050">
            <a:gradFill>
              <a:gsLst>
                <a:gs pos="11000">
                  <a:schemeClr val="accent1">
                    <a:lumMod val="25000"/>
                    <a:lumOff val="75000"/>
                    <a:alpha val="0"/>
                  </a:schemeClr>
                </a:gs>
                <a:gs pos="35000">
                  <a:schemeClr val="accent1">
                    <a:lumMod val="75000"/>
                    <a:lumOff val="25000"/>
                  </a:schemeClr>
                </a:gs>
              </a:gsLst>
              <a:lin ang="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solidFill>
                <a:schemeClr val="bg1"/>
              </a:solidFill>
              <a:latin typeface="思源宋体 CN Heavy" panose="02020900000000000000" pitchFamily="18" charset="-122"/>
              <a:ea typeface="思源宋体 CN Heavy" panose="02020900000000000000" pitchFamily="18" charset="-122"/>
            </a:endParaRPr>
          </a:p>
        </p:txBody>
      </p:sp>
      <p:sp>
        <p:nvSpPr>
          <p:cNvPr id="6" name="椭圆 5">
            <a:extLst>
              <a:ext uri="{FF2B5EF4-FFF2-40B4-BE49-F238E27FC236}">
                <a16:creationId xmlns:a16="http://schemas.microsoft.com/office/drawing/2014/main" id="{0ABA91FA-1656-5B52-7485-C363B60EC3FD}"/>
              </a:ext>
            </a:extLst>
          </p:cNvPr>
          <p:cNvSpPr/>
          <p:nvPr/>
        </p:nvSpPr>
        <p:spPr>
          <a:xfrm>
            <a:off x="4791799" y="3357850"/>
            <a:ext cx="952099" cy="952098"/>
          </a:xfrm>
          <a:prstGeom prst="ellipse">
            <a:avLst/>
          </a:prstGeom>
          <a:gradFill>
            <a:gsLst>
              <a:gs pos="0">
                <a:schemeClr val="accent1">
                  <a:lumMod val="25000"/>
                  <a:lumOff val="75000"/>
                </a:schemeClr>
              </a:gs>
              <a:gs pos="100000">
                <a:schemeClr val="accent2"/>
              </a:gs>
            </a:gsLst>
            <a:lin ang="2700000" scaled="0"/>
          </a:gradFill>
          <a:ln>
            <a:noFill/>
          </a:ln>
          <a:effectLst>
            <a:outerShdw blurRad="635000" dist="38100" dir="2700000" algn="tl" rotWithShape="0">
              <a:schemeClr val="accent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rPr>
              <a:t>风险</a:t>
            </a:r>
          </a:p>
        </p:txBody>
      </p:sp>
      <p:sp>
        <p:nvSpPr>
          <p:cNvPr id="7" name="椭圆 6">
            <a:extLst>
              <a:ext uri="{FF2B5EF4-FFF2-40B4-BE49-F238E27FC236}">
                <a16:creationId xmlns:a16="http://schemas.microsoft.com/office/drawing/2014/main" id="{8A4891A4-4960-FD56-4312-CB3E3F9D9A32}"/>
              </a:ext>
            </a:extLst>
          </p:cNvPr>
          <p:cNvSpPr/>
          <p:nvPr/>
        </p:nvSpPr>
        <p:spPr>
          <a:xfrm>
            <a:off x="6431696" y="3357850"/>
            <a:ext cx="952099" cy="952098"/>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6350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预案</a:t>
            </a:r>
          </a:p>
        </p:txBody>
      </p:sp>
      <p:sp>
        <p:nvSpPr>
          <p:cNvPr id="8" name="椭圆 7">
            <a:extLst>
              <a:ext uri="{FF2B5EF4-FFF2-40B4-BE49-F238E27FC236}">
                <a16:creationId xmlns:a16="http://schemas.microsoft.com/office/drawing/2014/main" id="{DE60DB47-FB26-AE8C-F8C8-0CC3212C3894}"/>
              </a:ext>
            </a:extLst>
          </p:cNvPr>
          <p:cNvSpPr/>
          <p:nvPr/>
        </p:nvSpPr>
        <p:spPr>
          <a:xfrm>
            <a:off x="5072171" y="2261521"/>
            <a:ext cx="391357" cy="391356"/>
          </a:xfrm>
          <a:prstGeom prst="ellipse">
            <a:avLst/>
          </a:prstGeom>
          <a:gradFill>
            <a:gsLst>
              <a:gs pos="0">
                <a:schemeClr val="accent1">
                  <a:lumMod val="25000"/>
                  <a:lumOff val="75000"/>
                </a:schemeClr>
              </a:gs>
              <a:gs pos="100000">
                <a:schemeClr val="accent2"/>
              </a:gs>
            </a:gsLst>
            <a:lin ang="2700000" scaled="0"/>
          </a:gradFill>
          <a:ln>
            <a:noFill/>
          </a:ln>
          <a:effectLst>
            <a:outerShdw blurRad="635000" dist="38100" dir="2700000" algn="tl" rotWithShape="0">
              <a:schemeClr val="accent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endParaRPr>
          </a:p>
        </p:txBody>
      </p:sp>
      <p:sp>
        <p:nvSpPr>
          <p:cNvPr id="9" name="椭圆 8">
            <a:extLst>
              <a:ext uri="{FF2B5EF4-FFF2-40B4-BE49-F238E27FC236}">
                <a16:creationId xmlns:a16="http://schemas.microsoft.com/office/drawing/2014/main" id="{F7FF202B-34E7-82BC-E475-4E2F229AAB9D}"/>
              </a:ext>
            </a:extLst>
          </p:cNvPr>
          <p:cNvSpPr/>
          <p:nvPr/>
        </p:nvSpPr>
        <p:spPr>
          <a:xfrm>
            <a:off x="3924001" y="2966494"/>
            <a:ext cx="391357" cy="391356"/>
          </a:xfrm>
          <a:prstGeom prst="ellipse">
            <a:avLst/>
          </a:prstGeom>
          <a:gradFill>
            <a:gsLst>
              <a:gs pos="0">
                <a:schemeClr val="accent1">
                  <a:lumMod val="25000"/>
                  <a:lumOff val="75000"/>
                </a:schemeClr>
              </a:gs>
              <a:gs pos="100000">
                <a:schemeClr val="accent2"/>
              </a:gs>
            </a:gsLst>
            <a:lin ang="2700000" scaled="0"/>
          </a:gradFill>
          <a:ln>
            <a:noFill/>
          </a:ln>
          <a:effectLst>
            <a:outerShdw blurRad="635000" dist="38100" dir="2700000" algn="tl" rotWithShape="0">
              <a:schemeClr val="accent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endParaRPr>
          </a:p>
        </p:txBody>
      </p:sp>
      <p:sp>
        <p:nvSpPr>
          <p:cNvPr id="10" name="椭圆 9">
            <a:extLst>
              <a:ext uri="{FF2B5EF4-FFF2-40B4-BE49-F238E27FC236}">
                <a16:creationId xmlns:a16="http://schemas.microsoft.com/office/drawing/2014/main" id="{2CF131C9-BA5F-C4E6-D903-7A775F22EED8}"/>
              </a:ext>
            </a:extLst>
          </p:cNvPr>
          <p:cNvSpPr/>
          <p:nvPr/>
        </p:nvSpPr>
        <p:spPr>
          <a:xfrm>
            <a:off x="3924001" y="4331390"/>
            <a:ext cx="391357" cy="391356"/>
          </a:xfrm>
          <a:prstGeom prst="ellipse">
            <a:avLst/>
          </a:prstGeom>
          <a:gradFill>
            <a:gsLst>
              <a:gs pos="0">
                <a:schemeClr val="accent1">
                  <a:lumMod val="25000"/>
                  <a:lumOff val="75000"/>
                </a:schemeClr>
              </a:gs>
              <a:gs pos="100000">
                <a:schemeClr val="accent2"/>
              </a:gs>
            </a:gsLst>
            <a:lin ang="2700000" scaled="0"/>
          </a:gradFill>
          <a:ln>
            <a:noFill/>
          </a:ln>
          <a:effectLst>
            <a:outerShdw blurRad="635000" dist="38100" dir="2700000" algn="tl" rotWithShape="0">
              <a:schemeClr val="accent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endParaRPr>
          </a:p>
        </p:txBody>
      </p:sp>
      <p:sp>
        <p:nvSpPr>
          <p:cNvPr id="11" name="椭圆 10">
            <a:extLst>
              <a:ext uri="{FF2B5EF4-FFF2-40B4-BE49-F238E27FC236}">
                <a16:creationId xmlns:a16="http://schemas.microsoft.com/office/drawing/2014/main" id="{D2C4D9F4-396B-89F9-5BC3-117873959E02}"/>
              </a:ext>
            </a:extLst>
          </p:cNvPr>
          <p:cNvSpPr/>
          <p:nvPr/>
        </p:nvSpPr>
        <p:spPr>
          <a:xfrm>
            <a:off x="5072171" y="4962226"/>
            <a:ext cx="391357" cy="391356"/>
          </a:xfrm>
          <a:prstGeom prst="ellipse">
            <a:avLst/>
          </a:prstGeom>
          <a:gradFill>
            <a:gsLst>
              <a:gs pos="0">
                <a:schemeClr val="accent1">
                  <a:lumMod val="25000"/>
                  <a:lumOff val="75000"/>
                </a:schemeClr>
              </a:gs>
              <a:gs pos="100000">
                <a:schemeClr val="accent2"/>
              </a:gs>
            </a:gsLst>
            <a:lin ang="2700000" scaled="0"/>
          </a:gradFill>
          <a:ln>
            <a:noFill/>
          </a:ln>
          <a:effectLst>
            <a:outerShdw blurRad="635000" dist="38100" dir="2700000" algn="tl" rotWithShape="0">
              <a:schemeClr val="accent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2"/>
                  </a:gs>
                  <a:gs pos="100000">
                    <a:schemeClr val="accent1"/>
                  </a:gs>
                </a:gsLst>
                <a:lin ang="2700000" scaled="0"/>
              </a:gradFill>
              <a:latin typeface="思源宋体 CN Heavy" panose="02020900000000000000" pitchFamily="18" charset="-122"/>
              <a:ea typeface="思源宋体 CN Heavy" panose="02020900000000000000" pitchFamily="18" charset="-122"/>
            </a:endParaRPr>
          </a:p>
        </p:txBody>
      </p:sp>
      <p:sp>
        <p:nvSpPr>
          <p:cNvPr id="12" name="椭圆 11">
            <a:extLst>
              <a:ext uri="{FF2B5EF4-FFF2-40B4-BE49-F238E27FC236}">
                <a16:creationId xmlns:a16="http://schemas.microsoft.com/office/drawing/2014/main" id="{B4F98141-1A8A-3A67-CC8A-AE0EE2AEA6ED}"/>
              </a:ext>
            </a:extLst>
          </p:cNvPr>
          <p:cNvSpPr/>
          <p:nvPr/>
        </p:nvSpPr>
        <p:spPr>
          <a:xfrm flipH="1">
            <a:off x="6801319" y="2261521"/>
            <a:ext cx="391357" cy="391356"/>
          </a:xfrm>
          <a:prstGeom prst="ellipse">
            <a:avLst/>
          </a:prstGeom>
          <a:gradFill>
            <a:gsLst>
              <a:gs pos="0">
                <a:schemeClr val="accent4"/>
              </a:gs>
              <a:gs pos="100000">
                <a:schemeClr val="accent3"/>
              </a:gs>
            </a:gsLst>
            <a:lin ang="2700000" scaled="1"/>
          </a:gra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3" name="椭圆 12">
            <a:extLst>
              <a:ext uri="{FF2B5EF4-FFF2-40B4-BE49-F238E27FC236}">
                <a16:creationId xmlns:a16="http://schemas.microsoft.com/office/drawing/2014/main" id="{EA9E6948-3050-CBC5-1005-16AC39829233}"/>
              </a:ext>
            </a:extLst>
          </p:cNvPr>
          <p:cNvSpPr/>
          <p:nvPr/>
        </p:nvSpPr>
        <p:spPr>
          <a:xfrm flipH="1">
            <a:off x="7881472" y="2966494"/>
            <a:ext cx="391357" cy="391356"/>
          </a:xfrm>
          <a:prstGeom prst="ellipse">
            <a:avLst/>
          </a:prstGeom>
          <a:gradFill>
            <a:gsLst>
              <a:gs pos="0">
                <a:schemeClr val="accent4"/>
              </a:gs>
              <a:gs pos="100000">
                <a:schemeClr val="accent3"/>
              </a:gs>
            </a:gsLst>
            <a:lin ang="2700000" scaled="1"/>
          </a:gra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4" name="椭圆 13">
            <a:extLst>
              <a:ext uri="{FF2B5EF4-FFF2-40B4-BE49-F238E27FC236}">
                <a16:creationId xmlns:a16="http://schemas.microsoft.com/office/drawing/2014/main" id="{46A81E8C-D377-162E-854F-47DCCCE9688A}"/>
              </a:ext>
            </a:extLst>
          </p:cNvPr>
          <p:cNvSpPr/>
          <p:nvPr/>
        </p:nvSpPr>
        <p:spPr>
          <a:xfrm flipH="1">
            <a:off x="7881472" y="4331390"/>
            <a:ext cx="391357" cy="391356"/>
          </a:xfrm>
          <a:prstGeom prst="ellipse">
            <a:avLst/>
          </a:prstGeom>
          <a:gradFill>
            <a:gsLst>
              <a:gs pos="0">
                <a:schemeClr val="accent4"/>
              </a:gs>
              <a:gs pos="100000">
                <a:schemeClr val="accent3"/>
              </a:gs>
            </a:gsLst>
            <a:lin ang="2700000" scaled="1"/>
          </a:gra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5" name="椭圆 14">
            <a:extLst>
              <a:ext uri="{FF2B5EF4-FFF2-40B4-BE49-F238E27FC236}">
                <a16:creationId xmlns:a16="http://schemas.microsoft.com/office/drawing/2014/main" id="{4778A213-40FA-EE3A-018E-E151265429A8}"/>
              </a:ext>
            </a:extLst>
          </p:cNvPr>
          <p:cNvSpPr/>
          <p:nvPr/>
        </p:nvSpPr>
        <p:spPr>
          <a:xfrm flipH="1">
            <a:off x="6801319" y="4962226"/>
            <a:ext cx="391357" cy="391356"/>
          </a:xfrm>
          <a:prstGeom prst="ellipse">
            <a:avLst/>
          </a:prstGeom>
          <a:gradFill>
            <a:gsLst>
              <a:gs pos="0">
                <a:schemeClr val="accent4"/>
              </a:gs>
              <a:gs pos="100000">
                <a:schemeClr val="accent3"/>
              </a:gs>
            </a:gsLst>
            <a:lin ang="2700000" scaled="1"/>
          </a:gradFill>
          <a:ln>
            <a:noFill/>
          </a:ln>
          <a:effectLst>
            <a:outerShdw blurRad="342900" sx="110000" sy="11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6" name="文本框 15">
            <a:extLst>
              <a:ext uri="{FF2B5EF4-FFF2-40B4-BE49-F238E27FC236}">
                <a16:creationId xmlns:a16="http://schemas.microsoft.com/office/drawing/2014/main" id="{C2FE07D7-C3E3-1C33-4710-A6278A3913E5}"/>
              </a:ext>
            </a:extLst>
          </p:cNvPr>
          <p:cNvSpPr txBox="1"/>
          <p:nvPr/>
        </p:nvSpPr>
        <p:spPr>
          <a:xfrm>
            <a:off x="2903346" y="2221095"/>
            <a:ext cx="1744067"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2000" b="1">
                <a:gradFill>
                  <a:gsLst>
                    <a:gs pos="0">
                      <a:schemeClr val="accent1">
                        <a:lumMod val="25000"/>
                        <a:lumOff val="75000"/>
                      </a:schemeClr>
                    </a:gs>
                    <a:gs pos="100000">
                      <a:schemeClr val="accent2"/>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en-US" altLang="zh-CN" sz="1600" dirty="0">
                <a:gradFill flip="none" rotWithShape="1">
                  <a:gsLst>
                    <a:gs pos="0">
                      <a:schemeClr val="accent1">
                        <a:lumMod val="25000"/>
                        <a:lumOff val="75000"/>
                      </a:schemeClr>
                    </a:gs>
                    <a:gs pos="100000">
                      <a:schemeClr val="accent1">
                        <a:lumMod val="75000"/>
                        <a:lumOff val="25000"/>
                      </a:schemeClr>
                    </a:gs>
                  </a:gsLst>
                  <a:lin ang="2700000" scaled="1"/>
                  <a:tileRect/>
                </a:gradFill>
              </a:rPr>
              <a:t>01.</a:t>
            </a:r>
            <a:r>
              <a:rPr lang="zh-CN" altLang="en-US" sz="1600" dirty="0">
                <a:gradFill flip="none" rotWithShape="1">
                  <a:gsLst>
                    <a:gs pos="0">
                      <a:schemeClr val="accent1">
                        <a:lumMod val="25000"/>
                        <a:lumOff val="75000"/>
                      </a:schemeClr>
                    </a:gs>
                    <a:gs pos="100000">
                      <a:schemeClr val="accent1">
                        <a:lumMod val="75000"/>
                        <a:lumOff val="25000"/>
                      </a:schemeClr>
                    </a:gs>
                  </a:gsLst>
                  <a:lin ang="2700000" scaled="1"/>
                  <a:tileRect/>
                </a:gradFill>
              </a:rPr>
              <a:t> 关键词标题</a:t>
            </a:r>
          </a:p>
        </p:txBody>
      </p:sp>
      <p:sp>
        <p:nvSpPr>
          <p:cNvPr id="17" name="文本框 16">
            <a:extLst>
              <a:ext uri="{FF2B5EF4-FFF2-40B4-BE49-F238E27FC236}">
                <a16:creationId xmlns:a16="http://schemas.microsoft.com/office/drawing/2014/main" id="{336BA370-97BE-2A3E-0C0F-F8CD8B1D6619}"/>
              </a:ext>
            </a:extLst>
          </p:cNvPr>
          <p:cNvSpPr txBox="1"/>
          <p:nvPr/>
        </p:nvSpPr>
        <p:spPr>
          <a:xfrm>
            <a:off x="2454727" y="2446033"/>
            <a:ext cx="1737380" cy="304507"/>
          </a:xfrm>
          <a:prstGeom prst="rect">
            <a:avLst/>
          </a:prstGeom>
          <a:noFill/>
        </p:spPr>
        <p:txBody>
          <a:bodyPr wrap="square" lIns="0" tIns="0" rIns="0" bIns="0" rtlCol="0" anchor="t">
            <a:noAutofit/>
          </a:bodyPr>
          <a:lstStyle/>
          <a:p>
            <a:pPr algn="r">
              <a:lnSpc>
                <a:spcPct val="130000"/>
              </a:lnSpc>
            </a:pPr>
            <a:r>
              <a:rPr lang="zh-CN" altLang="en-US" sz="800" b="0" dirty="0">
                <a:gradFill flip="none" rotWithShape="1">
                  <a:gsLst>
                    <a:gs pos="0">
                      <a:schemeClr val="accent1">
                        <a:lumMod val="25000"/>
                        <a:lumOff val="75000"/>
                      </a:schemeClr>
                    </a:gs>
                    <a:gs pos="100000">
                      <a:schemeClr val="accent2"/>
                    </a:gs>
                  </a:gsLst>
                  <a:lin ang="2700000" scaled="1"/>
                  <a:tileRect/>
                </a:gradFill>
                <a:effectLst/>
                <a:latin typeface="微软雅黑" panose="020B0503020204020204" pitchFamily="34" charset="-122"/>
                <a:ea typeface="微软雅黑" panose="020B0503020204020204" pitchFamily="34" charset="-122"/>
              </a:rPr>
              <a:t>点击此处请输入文本内容点击此处请输入文本内容请输入正文</a:t>
            </a:r>
          </a:p>
        </p:txBody>
      </p:sp>
      <p:sp>
        <p:nvSpPr>
          <p:cNvPr id="18" name="文本框 17">
            <a:extLst>
              <a:ext uri="{FF2B5EF4-FFF2-40B4-BE49-F238E27FC236}">
                <a16:creationId xmlns:a16="http://schemas.microsoft.com/office/drawing/2014/main" id="{CCD8DFEE-68B3-86A3-2AD6-264C0AD8EDCD}"/>
              </a:ext>
            </a:extLst>
          </p:cNvPr>
          <p:cNvSpPr txBox="1"/>
          <p:nvPr/>
        </p:nvSpPr>
        <p:spPr>
          <a:xfrm>
            <a:off x="2047008" y="3100668"/>
            <a:ext cx="1399422"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1600" b="1">
                <a:gradFill flip="none" rotWithShape="1">
                  <a:gsLst>
                    <a:gs pos="0">
                      <a:schemeClr val="accent1">
                        <a:lumMod val="25000"/>
                        <a:lumOff val="75000"/>
                      </a:schemeClr>
                    </a:gs>
                    <a:gs pos="100000">
                      <a:schemeClr val="accent1">
                        <a:lumMod val="75000"/>
                        <a:lumOff val="25000"/>
                      </a:schemeClr>
                    </a:gs>
                  </a:gsLst>
                  <a:lin ang="2700000" scaled="1"/>
                  <a:tileRect/>
                </a:gradFill>
                <a:latin typeface="思源宋体 CN Heavy" panose="02020900000000000000" pitchFamily="18" charset="-122"/>
                <a:ea typeface="思源宋体 CN Heavy" panose="02020900000000000000" pitchFamily="18" charset="-122"/>
                <a:cs typeface="+mn-ea"/>
              </a:defRPr>
            </a:lvl1pPr>
          </a:lstStyle>
          <a:p>
            <a:r>
              <a:rPr lang="en-US" altLang="zh-CN" dirty="0"/>
              <a:t>02.</a:t>
            </a:r>
            <a:r>
              <a:rPr lang="zh-CN" altLang="en-US" dirty="0"/>
              <a:t> 关键词标题</a:t>
            </a:r>
          </a:p>
        </p:txBody>
      </p:sp>
      <p:sp>
        <p:nvSpPr>
          <p:cNvPr id="19" name="文本框 18">
            <a:extLst>
              <a:ext uri="{FF2B5EF4-FFF2-40B4-BE49-F238E27FC236}">
                <a16:creationId xmlns:a16="http://schemas.microsoft.com/office/drawing/2014/main" id="{4D3C5315-8102-07D7-6686-FBA97C94BAAC}"/>
              </a:ext>
            </a:extLst>
          </p:cNvPr>
          <p:cNvSpPr txBox="1"/>
          <p:nvPr/>
        </p:nvSpPr>
        <p:spPr>
          <a:xfrm>
            <a:off x="1632856" y="3325606"/>
            <a:ext cx="1737380" cy="304507"/>
          </a:xfrm>
          <a:prstGeom prst="rect">
            <a:avLst/>
          </a:prstGeom>
          <a:noFill/>
        </p:spPr>
        <p:txBody>
          <a:bodyPr wrap="square" lIns="0" tIns="0" rIns="0" bIns="0" rtlCol="0" anchor="t">
            <a:noAutofit/>
          </a:bodyPr>
          <a:lstStyle>
            <a:defPPr>
              <a:defRPr lang="zh-CN"/>
            </a:defPPr>
            <a:lvl1pPr algn="r">
              <a:lnSpc>
                <a:spcPct val="130000"/>
              </a:lnSpc>
              <a:defRPr sz="800" b="0">
                <a:gradFill flip="none" rotWithShape="1">
                  <a:gsLst>
                    <a:gs pos="0">
                      <a:schemeClr val="accent1">
                        <a:lumMod val="25000"/>
                        <a:lumOff val="75000"/>
                      </a:schemeClr>
                    </a:gs>
                    <a:gs pos="100000">
                      <a:schemeClr val="accent2"/>
                    </a:gs>
                  </a:gsLst>
                  <a:lin ang="2700000" scaled="1"/>
                  <a:tileRect/>
                </a:gradFill>
                <a:effectLst/>
                <a:latin typeface="微软雅黑" panose="020B0503020204020204" pitchFamily="34" charset="-122"/>
                <a:ea typeface="微软雅黑" panose="020B0503020204020204" pitchFamily="34" charset="-122"/>
              </a:defRPr>
            </a:lvl1pPr>
          </a:lstStyle>
          <a:p>
            <a:r>
              <a:rPr lang="zh-CN" altLang="en-US" dirty="0"/>
              <a:t>点击此处请输入文本内容点击此处请输入文本内容请输入正文</a:t>
            </a:r>
          </a:p>
        </p:txBody>
      </p:sp>
      <p:sp>
        <p:nvSpPr>
          <p:cNvPr id="20" name="文本框 19">
            <a:extLst>
              <a:ext uri="{FF2B5EF4-FFF2-40B4-BE49-F238E27FC236}">
                <a16:creationId xmlns:a16="http://schemas.microsoft.com/office/drawing/2014/main" id="{68180A5F-87C6-5CF1-46EF-3145C4398270}"/>
              </a:ext>
            </a:extLst>
          </p:cNvPr>
          <p:cNvSpPr txBox="1"/>
          <p:nvPr/>
        </p:nvSpPr>
        <p:spPr>
          <a:xfrm>
            <a:off x="2047008" y="4165302"/>
            <a:ext cx="1399422"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1600" b="1">
                <a:gradFill flip="none" rotWithShape="1">
                  <a:gsLst>
                    <a:gs pos="0">
                      <a:schemeClr val="accent1">
                        <a:lumMod val="25000"/>
                        <a:lumOff val="75000"/>
                      </a:schemeClr>
                    </a:gs>
                    <a:gs pos="100000">
                      <a:schemeClr val="accent1">
                        <a:lumMod val="75000"/>
                        <a:lumOff val="25000"/>
                      </a:schemeClr>
                    </a:gs>
                  </a:gsLst>
                  <a:lin ang="2700000" scaled="1"/>
                  <a:tileRect/>
                </a:gradFill>
                <a:latin typeface="思源宋体 CN Heavy" panose="02020900000000000000" pitchFamily="18" charset="-122"/>
                <a:ea typeface="思源宋体 CN Heavy" panose="02020900000000000000" pitchFamily="18" charset="-122"/>
                <a:cs typeface="+mn-ea"/>
              </a:defRPr>
            </a:lvl1pPr>
          </a:lstStyle>
          <a:p>
            <a:r>
              <a:rPr lang="en-US" altLang="zh-CN" dirty="0"/>
              <a:t>03.</a:t>
            </a:r>
            <a:r>
              <a:rPr lang="zh-CN" altLang="en-US" dirty="0"/>
              <a:t> 关键词标题</a:t>
            </a:r>
          </a:p>
        </p:txBody>
      </p:sp>
      <p:sp>
        <p:nvSpPr>
          <p:cNvPr id="21" name="文本框 20">
            <a:extLst>
              <a:ext uri="{FF2B5EF4-FFF2-40B4-BE49-F238E27FC236}">
                <a16:creationId xmlns:a16="http://schemas.microsoft.com/office/drawing/2014/main" id="{45197625-264F-FCEF-50AE-7994EEF76C2A}"/>
              </a:ext>
            </a:extLst>
          </p:cNvPr>
          <p:cNvSpPr txBox="1"/>
          <p:nvPr/>
        </p:nvSpPr>
        <p:spPr>
          <a:xfrm>
            <a:off x="1632856" y="4390239"/>
            <a:ext cx="1737380" cy="304507"/>
          </a:xfrm>
          <a:prstGeom prst="rect">
            <a:avLst/>
          </a:prstGeom>
          <a:noFill/>
        </p:spPr>
        <p:txBody>
          <a:bodyPr wrap="square" lIns="0" tIns="0" rIns="0" bIns="0" rtlCol="0" anchor="t">
            <a:noAutofit/>
          </a:bodyPr>
          <a:lstStyle>
            <a:defPPr>
              <a:defRPr lang="zh-CN"/>
            </a:defPPr>
            <a:lvl1pPr algn="r">
              <a:lnSpc>
                <a:spcPct val="130000"/>
              </a:lnSpc>
              <a:defRPr sz="800" b="0">
                <a:gradFill flip="none" rotWithShape="1">
                  <a:gsLst>
                    <a:gs pos="0">
                      <a:schemeClr val="accent1">
                        <a:lumMod val="25000"/>
                        <a:lumOff val="75000"/>
                      </a:schemeClr>
                    </a:gs>
                    <a:gs pos="100000">
                      <a:schemeClr val="accent2"/>
                    </a:gs>
                  </a:gsLst>
                  <a:lin ang="2700000" scaled="1"/>
                  <a:tileRect/>
                </a:gradFill>
                <a:effectLst/>
                <a:latin typeface="微软雅黑" panose="020B0503020204020204" pitchFamily="34" charset="-122"/>
                <a:ea typeface="微软雅黑" panose="020B0503020204020204" pitchFamily="34" charset="-122"/>
              </a:defRPr>
            </a:lvl1pPr>
          </a:lstStyle>
          <a:p>
            <a:r>
              <a:rPr lang="zh-CN" altLang="en-US" dirty="0"/>
              <a:t>点击此处请输入文本内容点击此处请输入文本内容请输入正文</a:t>
            </a:r>
          </a:p>
        </p:txBody>
      </p:sp>
      <p:sp>
        <p:nvSpPr>
          <p:cNvPr id="22" name="文本框 21">
            <a:extLst>
              <a:ext uri="{FF2B5EF4-FFF2-40B4-BE49-F238E27FC236}">
                <a16:creationId xmlns:a16="http://schemas.microsoft.com/office/drawing/2014/main" id="{49A9BD8C-7EE3-EDFA-8B1E-99DB2990D8C7}"/>
              </a:ext>
            </a:extLst>
          </p:cNvPr>
          <p:cNvSpPr txBox="1"/>
          <p:nvPr/>
        </p:nvSpPr>
        <p:spPr>
          <a:xfrm>
            <a:off x="2868879" y="5088420"/>
            <a:ext cx="1399422"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1600" b="1">
                <a:gradFill flip="none" rotWithShape="1">
                  <a:gsLst>
                    <a:gs pos="0">
                      <a:schemeClr val="accent1">
                        <a:lumMod val="25000"/>
                        <a:lumOff val="75000"/>
                      </a:schemeClr>
                    </a:gs>
                    <a:gs pos="100000">
                      <a:schemeClr val="accent1">
                        <a:lumMod val="75000"/>
                        <a:lumOff val="25000"/>
                      </a:schemeClr>
                    </a:gs>
                  </a:gsLst>
                  <a:lin ang="2700000" scaled="1"/>
                  <a:tileRect/>
                </a:gradFill>
                <a:latin typeface="思源宋体 CN Heavy" panose="02020900000000000000" pitchFamily="18" charset="-122"/>
                <a:ea typeface="思源宋体 CN Heavy" panose="02020900000000000000" pitchFamily="18" charset="-122"/>
                <a:cs typeface="+mn-ea"/>
              </a:defRPr>
            </a:lvl1pPr>
          </a:lstStyle>
          <a:p>
            <a:r>
              <a:rPr lang="en-US" altLang="zh-CN" dirty="0"/>
              <a:t>04.</a:t>
            </a:r>
            <a:r>
              <a:rPr lang="zh-CN" altLang="en-US" dirty="0"/>
              <a:t> 关键词标题</a:t>
            </a:r>
          </a:p>
        </p:txBody>
      </p:sp>
      <p:sp>
        <p:nvSpPr>
          <p:cNvPr id="23" name="文本框 22">
            <a:extLst>
              <a:ext uri="{FF2B5EF4-FFF2-40B4-BE49-F238E27FC236}">
                <a16:creationId xmlns:a16="http://schemas.microsoft.com/office/drawing/2014/main" id="{00967068-FE7A-7F23-5599-C11E77FD38D3}"/>
              </a:ext>
            </a:extLst>
          </p:cNvPr>
          <p:cNvSpPr txBox="1"/>
          <p:nvPr/>
        </p:nvSpPr>
        <p:spPr>
          <a:xfrm>
            <a:off x="2454727" y="5313358"/>
            <a:ext cx="1737380" cy="304507"/>
          </a:xfrm>
          <a:prstGeom prst="rect">
            <a:avLst/>
          </a:prstGeom>
          <a:noFill/>
        </p:spPr>
        <p:txBody>
          <a:bodyPr wrap="square" lIns="0" tIns="0" rIns="0" bIns="0" rtlCol="0" anchor="t">
            <a:noAutofit/>
          </a:bodyPr>
          <a:lstStyle>
            <a:defPPr>
              <a:defRPr lang="zh-CN"/>
            </a:defPPr>
            <a:lvl1pPr algn="r">
              <a:lnSpc>
                <a:spcPct val="130000"/>
              </a:lnSpc>
              <a:defRPr sz="800" b="0">
                <a:gradFill flip="none" rotWithShape="1">
                  <a:gsLst>
                    <a:gs pos="0">
                      <a:schemeClr val="accent1">
                        <a:lumMod val="25000"/>
                        <a:lumOff val="75000"/>
                      </a:schemeClr>
                    </a:gs>
                    <a:gs pos="100000">
                      <a:schemeClr val="accent2"/>
                    </a:gs>
                  </a:gsLst>
                  <a:lin ang="2700000" scaled="1"/>
                  <a:tileRect/>
                </a:gradFill>
                <a:effectLst/>
                <a:latin typeface="微软雅黑" panose="020B0503020204020204" pitchFamily="34" charset="-122"/>
                <a:ea typeface="微软雅黑" panose="020B0503020204020204" pitchFamily="34" charset="-122"/>
              </a:defRPr>
            </a:lvl1pPr>
          </a:lstStyle>
          <a:p>
            <a:r>
              <a:rPr lang="zh-CN" altLang="en-US" dirty="0"/>
              <a:t>点击此处请输入文本内容点击此处请输入文本内容请输入正文</a:t>
            </a:r>
          </a:p>
        </p:txBody>
      </p:sp>
      <p:sp>
        <p:nvSpPr>
          <p:cNvPr id="24" name="文本框 23">
            <a:extLst>
              <a:ext uri="{FF2B5EF4-FFF2-40B4-BE49-F238E27FC236}">
                <a16:creationId xmlns:a16="http://schemas.microsoft.com/office/drawing/2014/main" id="{56A41872-836B-1D62-FD4E-F1A5346BABD5}"/>
              </a:ext>
            </a:extLst>
          </p:cNvPr>
          <p:cNvSpPr txBox="1"/>
          <p:nvPr/>
        </p:nvSpPr>
        <p:spPr>
          <a:xfrm>
            <a:off x="8020873" y="2234579"/>
            <a:ext cx="1657505"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en-US" altLang="zh-CN" sz="1600" dirty="0"/>
              <a:t>05</a:t>
            </a:r>
            <a:r>
              <a:rPr lang="zh-CN" altLang="en-US" sz="1600" dirty="0"/>
              <a:t> 关键词标题</a:t>
            </a:r>
          </a:p>
        </p:txBody>
      </p:sp>
      <p:sp>
        <p:nvSpPr>
          <p:cNvPr id="25" name="文本框 24">
            <a:extLst>
              <a:ext uri="{FF2B5EF4-FFF2-40B4-BE49-F238E27FC236}">
                <a16:creationId xmlns:a16="http://schemas.microsoft.com/office/drawing/2014/main" id="{E2E601AF-49F9-ADE9-3209-86BC60F96EF3}"/>
              </a:ext>
            </a:extLst>
          </p:cNvPr>
          <p:cNvSpPr txBox="1"/>
          <p:nvPr/>
        </p:nvSpPr>
        <p:spPr>
          <a:xfrm>
            <a:off x="8020873" y="2459517"/>
            <a:ext cx="1870615" cy="304507"/>
          </a:xfrm>
          <a:prstGeom prst="rect">
            <a:avLst/>
          </a:prstGeom>
          <a:noFill/>
        </p:spPr>
        <p:txBody>
          <a:bodyPr wrap="square" lIns="0" tIns="0" rIns="0" bIns="0" rtlCol="0" anchor="t">
            <a:noAutofit/>
          </a:bodyPr>
          <a:lstStyle/>
          <a:p>
            <a:pPr>
              <a:lnSpc>
                <a:spcPct val="130000"/>
              </a:lnSpc>
            </a:pPr>
            <a:r>
              <a:rPr lang="zh-CN" altLang="en-US" sz="800" b="0" dirty="0">
                <a:gradFill>
                  <a:gsLst>
                    <a:gs pos="0">
                      <a:schemeClr val="accent4"/>
                    </a:gs>
                    <a:gs pos="100000">
                      <a:schemeClr val="accent3"/>
                    </a:gs>
                  </a:gsLst>
                  <a:lin ang="2700000" scaled="1"/>
                </a:gradFill>
                <a:effectLst/>
                <a:latin typeface="思源宋体 CN Heavy" panose="02020900000000000000" pitchFamily="18" charset="-122"/>
                <a:ea typeface="思源宋体 CN Heavy" panose="02020900000000000000" pitchFamily="18" charset="-122"/>
              </a:rPr>
              <a:t>点击此处请输入文本内容点击此处请输入文本内容请输入正文</a:t>
            </a:r>
          </a:p>
        </p:txBody>
      </p:sp>
      <p:sp>
        <p:nvSpPr>
          <p:cNvPr id="26" name="文本框 25">
            <a:extLst>
              <a:ext uri="{FF2B5EF4-FFF2-40B4-BE49-F238E27FC236}">
                <a16:creationId xmlns:a16="http://schemas.microsoft.com/office/drawing/2014/main" id="{C8124BD5-BD6E-F18E-59C5-166614149428}"/>
              </a:ext>
            </a:extLst>
          </p:cNvPr>
          <p:cNvSpPr txBox="1"/>
          <p:nvPr/>
        </p:nvSpPr>
        <p:spPr>
          <a:xfrm>
            <a:off x="8821765" y="3100668"/>
            <a:ext cx="1399422"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16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en-US" altLang="zh-CN" dirty="0"/>
              <a:t>06.</a:t>
            </a:r>
            <a:r>
              <a:rPr lang="zh-CN" altLang="en-US" dirty="0"/>
              <a:t> 关键词标题</a:t>
            </a:r>
          </a:p>
        </p:txBody>
      </p:sp>
      <p:sp>
        <p:nvSpPr>
          <p:cNvPr id="27" name="文本框 26">
            <a:extLst>
              <a:ext uri="{FF2B5EF4-FFF2-40B4-BE49-F238E27FC236}">
                <a16:creationId xmlns:a16="http://schemas.microsoft.com/office/drawing/2014/main" id="{E8A2B76E-3F97-7141-84F9-DD7145C8F6ED}"/>
              </a:ext>
            </a:extLst>
          </p:cNvPr>
          <p:cNvSpPr txBox="1"/>
          <p:nvPr/>
        </p:nvSpPr>
        <p:spPr>
          <a:xfrm>
            <a:off x="8821765" y="3325606"/>
            <a:ext cx="1870615" cy="304507"/>
          </a:xfrm>
          <a:prstGeom prst="rect">
            <a:avLst/>
          </a:prstGeom>
          <a:noFill/>
        </p:spPr>
        <p:txBody>
          <a:bodyPr wrap="square" lIns="0" tIns="0" rIns="0" bIns="0" rtlCol="0" anchor="t">
            <a:noAutofit/>
          </a:bodyPr>
          <a:lstStyle/>
          <a:p>
            <a:pPr>
              <a:lnSpc>
                <a:spcPct val="130000"/>
              </a:lnSpc>
            </a:pPr>
            <a:r>
              <a:rPr lang="zh-CN" altLang="en-US" sz="800" b="0" dirty="0">
                <a:gradFill>
                  <a:gsLst>
                    <a:gs pos="0">
                      <a:schemeClr val="accent4"/>
                    </a:gs>
                    <a:gs pos="100000">
                      <a:schemeClr val="accent3"/>
                    </a:gs>
                  </a:gsLst>
                  <a:lin ang="2700000" scaled="1"/>
                </a:gradFill>
                <a:effectLst/>
                <a:latin typeface="思源宋体 CN Heavy" panose="02020900000000000000" pitchFamily="18" charset="-122"/>
                <a:ea typeface="思源宋体 CN Heavy" panose="02020900000000000000" pitchFamily="18" charset="-122"/>
              </a:rPr>
              <a:t>点击此处请输入文本内容点击此处请输入文本内容请输入正文</a:t>
            </a:r>
          </a:p>
        </p:txBody>
      </p:sp>
      <p:sp>
        <p:nvSpPr>
          <p:cNvPr id="28" name="文本框 27">
            <a:extLst>
              <a:ext uri="{FF2B5EF4-FFF2-40B4-BE49-F238E27FC236}">
                <a16:creationId xmlns:a16="http://schemas.microsoft.com/office/drawing/2014/main" id="{6CD14A82-F455-AB04-E5D3-8639A3DA5525}"/>
              </a:ext>
            </a:extLst>
          </p:cNvPr>
          <p:cNvSpPr txBox="1"/>
          <p:nvPr/>
        </p:nvSpPr>
        <p:spPr>
          <a:xfrm>
            <a:off x="8821765" y="3969356"/>
            <a:ext cx="1399422"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16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en-US" altLang="zh-CN" dirty="0"/>
              <a:t>07.</a:t>
            </a:r>
            <a:r>
              <a:rPr lang="zh-CN" altLang="en-US" dirty="0"/>
              <a:t> 关键词标题</a:t>
            </a:r>
          </a:p>
        </p:txBody>
      </p:sp>
      <p:sp>
        <p:nvSpPr>
          <p:cNvPr id="29" name="文本框 28">
            <a:extLst>
              <a:ext uri="{FF2B5EF4-FFF2-40B4-BE49-F238E27FC236}">
                <a16:creationId xmlns:a16="http://schemas.microsoft.com/office/drawing/2014/main" id="{BEB96801-E5FF-FBDE-12CD-F4D0583D2BB2}"/>
              </a:ext>
            </a:extLst>
          </p:cNvPr>
          <p:cNvSpPr txBox="1"/>
          <p:nvPr/>
        </p:nvSpPr>
        <p:spPr>
          <a:xfrm>
            <a:off x="8821765" y="4194293"/>
            <a:ext cx="1870615" cy="304507"/>
          </a:xfrm>
          <a:prstGeom prst="rect">
            <a:avLst/>
          </a:prstGeom>
          <a:noFill/>
        </p:spPr>
        <p:txBody>
          <a:bodyPr wrap="square" lIns="0" tIns="0" rIns="0" bIns="0" rtlCol="0" anchor="t">
            <a:noAutofit/>
          </a:bodyPr>
          <a:lstStyle/>
          <a:p>
            <a:pPr>
              <a:lnSpc>
                <a:spcPct val="130000"/>
              </a:lnSpc>
            </a:pPr>
            <a:r>
              <a:rPr lang="zh-CN" altLang="en-US" sz="800" b="0" dirty="0">
                <a:gradFill>
                  <a:gsLst>
                    <a:gs pos="0">
                      <a:schemeClr val="accent4"/>
                    </a:gs>
                    <a:gs pos="100000">
                      <a:schemeClr val="accent3"/>
                    </a:gs>
                  </a:gsLst>
                  <a:lin ang="2700000" scaled="1"/>
                </a:gradFill>
                <a:effectLst/>
                <a:latin typeface="思源宋体 CN Heavy" panose="02020900000000000000" pitchFamily="18" charset="-122"/>
                <a:ea typeface="思源宋体 CN Heavy" panose="02020900000000000000" pitchFamily="18" charset="-122"/>
              </a:rPr>
              <a:t>点击此处请输入文本内容点击此处请输入文本内容请输入正文</a:t>
            </a:r>
          </a:p>
        </p:txBody>
      </p:sp>
      <p:sp>
        <p:nvSpPr>
          <p:cNvPr id="30" name="文本框 29">
            <a:extLst>
              <a:ext uri="{FF2B5EF4-FFF2-40B4-BE49-F238E27FC236}">
                <a16:creationId xmlns:a16="http://schemas.microsoft.com/office/drawing/2014/main" id="{AD070EB3-1FF2-55F6-C8AE-5BBED73952C3}"/>
              </a:ext>
            </a:extLst>
          </p:cNvPr>
          <p:cNvSpPr txBox="1"/>
          <p:nvPr/>
        </p:nvSpPr>
        <p:spPr>
          <a:xfrm>
            <a:off x="8020873" y="5097424"/>
            <a:ext cx="1399422" cy="246221"/>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hangingPunct="0">
              <a:defRPr sz="16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en-US" altLang="zh-CN" dirty="0"/>
              <a:t>08.</a:t>
            </a:r>
            <a:r>
              <a:rPr lang="zh-CN" altLang="en-US" dirty="0"/>
              <a:t> 关键词标题</a:t>
            </a:r>
          </a:p>
        </p:txBody>
      </p:sp>
      <p:sp>
        <p:nvSpPr>
          <p:cNvPr id="31" name="文本框 30">
            <a:extLst>
              <a:ext uri="{FF2B5EF4-FFF2-40B4-BE49-F238E27FC236}">
                <a16:creationId xmlns:a16="http://schemas.microsoft.com/office/drawing/2014/main" id="{60625959-EF54-44C1-0D1A-81C4090106CE}"/>
              </a:ext>
            </a:extLst>
          </p:cNvPr>
          <p:cNvSpPr txBox="1"/>
          <p:nvPr/>
        </p:nvSpPr>
        <p:spPr>
          <a:xfrm>
            <a:off x="8020873" y="5322362"/>
            <a:ext cx="1870615" cy="304507"/>
          </a:xfrm>
          <a:prstGeom prst="rect">
            <a:avLst/>
          </a:prstGeom>
          <a:noFill/>
        </p:spPr>
        <p:txBody>
          <a:bodyPr wrap="square" lIns="0" tIns="0" rIns="0" bIns="0" rtlCol="0" anchor="t">
            <a:noAutofit/>
          </a:bodyPr>
          <a:lstStyle/>
          <a:p>
            <a:pPr>
              <a:lnSpc>
                <a:spcPct val="130000"/>
              </a:lnSpc>
            </a:pPr>
            <a:r>
              <a:rPr lang="zh-CN" altLang="en-US" sz="800" b="0" dirty="0">
                <a:gradFill>
                  <a:gsLst>
                    <a:gs pos="0">
                      <a:schemeClr val="accent4"/>
                    </a:gs>
                    <a:gs pos="100000">
                      <a:schemeClr val="accent3"/>
                    </a:gs>
                  </a:gsLst>
                  <a:lin ang="2700000" scaled="1"/>
                </a:gradFill>
                <a:effectLst/>
                <a:latin typeface="思源宋体 CN Heavy" panose="02020900000000000000" pitchFamily="18" charset="-122"/>
                <a:ea typeface="思源宋体 CN Heavy" panose="02020900000000000000" pitchFamily="18" charset="-122"/>
              </a:rPr>
              <a:t>点击此处请输入文本内容点击此处请输入文本内容请输入正文</a:t>
            </a:r>
          </a:p>
        </p:txBody>
      </p:sp>
      <p:sp>
        <p:nvSpPr>
          <p:cNvPr id="32" name="user_209046">
            <a:extLst>
              <a:ext uri="{FF2B5EF4-FFF2-40B4-BE49-F238E27FC236}">
                <a16:creationId xmlns:a16="http://schemas.microsoft.com/office/drawing/2014/main" id="{8403AF2C-5A0C-B871-B2C5-1DCE058C814C}"/>
              </a:ext>
            </a:extLst>
          </p:cNvPr>
          <p:cNvSpPr/>
          <p:nvPr/>
        </p:nvSpPr>
        <p:spPr>
          <a:xfrm>
            <a:off x="5165876" y="2330952"/>
            <a:ext cx="212851" cy="191941"/>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宋体 CN Heavy" panose="02020900000000000000" pitchFamily="18" charset="-122"/>
            </a:endParaRPr>
          </a:p>
        </p:txBody>
      </p:sp>
      <p:sp>
        <p:nvSpPr>
          <p:cNvPr id="33" name="user_209046">
            <a:extLst>
              <a:ext uri="{FF2B5EF4-FFF2-40B4-BE49-F238E27FC236}">
                <a16:creationId xmlns:a16="http://schemas.microsoft.com/office/drawing/2014/main" id="{AC2152BF-2983-8827-7200-A560196C395B}"/>
              </a:ext>
            </a:extLst>
          </p:cNvPr>
          <p:cNvSpPr/>
          <p:nvPr/>
        </p:nvSpPr>
        <p:spPr>
          <a:xfrm>
            <a:off x="4026489" y="3038265"/>
            <a:ext cx="186223" cy="212851"/>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34" name="user_209046">
            <a:extLst>
              <a:ext uri="{FF2B5EF4-FFF2-40B4-BE49-F238E27FC236}">
                <a16:creationId xmlns:a16="http://schemas.microsoft.com/office/drawing/2014/main" id="{6654FCBF-DA2B-E6E3-BF95-A05DCADA6CDB}"/>
              </a:ext>
            </a:extLst>
          </p:cNvPr>
          <p:cNvSpPr/>
          <p:nvPr/>
        </p:nvSpPr>
        <p:spPr>
          <a:xfrm>
            <a:off x="4008723" y="4421565"/>
            <a:ext cx="212851" cy="179904"/>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35" name="user_209046">
            <a:extLst>
              <a:ext uri="{FF2B5EF4-FFF2-40B4-BE49-F238E27FC236}">
                <a16:creationId xmlns:a16="http://schemas.microsoft.com/office/drawing/2014/main" id="{5AE75689-517C-663A-7AA1-CED1F2DCDE19}"/>
              </a:ext>
            </a:extLst>
          </p:cNvPr>
          <p:cNvSpPr/>
          <p:nvPr/>
        </p:nvSpPr>
        <p:spPr>
          <a:xfrm>
            <a:off x="5173948" y="5046507"/>
            <a:ext cx="172834" cy="212851"/>
          </a:xfrm>
          <a:custGeom>
            <a:avLst/>
            <a:gdLst>
              <a:gd name="T0" fmla="*/ 7781 w 8430"/>
              <a:gd name="T1" fmla="*/ 7127 h 10381"/>
              <a:gd name="T2" fmla="*/ 7559 w 8430"/>
              <a:gd name="T3" fmla="*/ 7127 h 10381"/>
              <a:gd name="T4" fmla="*/ 7559 w 8430"/>
              <a:gd name="T5" fmla="*/ 6663 h 10381"/>
              <a:gd name="T6" fmla="*/ 6498 w 8430"/>
              <a:gd name="T7" fmla="*/ 5838 h 10381"/>
              <a:gd name="T8" fmla="*/ 6485 w 8430"/>
              <a:gd name="T9" fmla="*/ 5838 h 10381"/>
              <a:gd name="T10" fmla="*/ 6485 w 8430"/>
              <a:gd name="T11" fmla="*/ 5189 h 10381"/>
              <a:gd name="T12" fmla="*/ 1298 w 8430"/>
              <a:gd name="T13" fmla="*/ 5189 h 10381"/>
              <a:gd name="T14" fmla="*/ 1298 w 8430"/>
              <a:gd name="T15" fmla="*/ 6486 h 10381"/>
              <a:gd name="T16" fmla="*/ 5409 w 8430"/>
              <a:gd name="T17" fmla="*/ 6486 h 10381"/>
              <a:gd name="T18" fmla="*/ 5409 w 8430"/>
              <a:gd name="T19" fmla="*/ 7134 h 10381"/>
              <a:gd name="T20" fmla="*/ 1296 w 8430"/>
              <a:gd name="T21" fmla="*/ 7134 h 10381"/>
              <a:gd name="T22" fmla="*/ 1296 w 8430"/>
              <a:gd name="T23" fmla="*/ 8432 h 10381"/>
              <a:gd name="T24" fmla="*/ 3890 w 8430"/>
              <a:gd name="T25" fmla="*/ 8432 h 10381"/>
              <a:gd name="T26" fmla="*/ 3890 w 8430"/>
              <a:gd name="T27" fmla="*/ 8442 h 10381"/>
              <a:gd name="T28" fmla="*/ 4533 w 8430"/>
              <a:gd name="T29" fmla="*/ 9280 h 10381"/>
              <a:gd name="T30" fmla="*/ 5408 w 8430"/>
              <a:gd name="T31" fmla="*/ 9280 h 10381"/>
              <a:gd name="T32" fmla="*/ 5408 w 8430"/>
              <a:gd name="T33" fmla="*/ 10377 h 10381"/>
              <a:gd name="T34" fmla="*/ 649 w 8430"/>
              <a:gd name="T35" fmla="*/ 10377 h 10381"/>
              <a:gd name="T36" fmla="*/ 0 w 8430"/>
              <a:gd name="T37" fmla="*/ 9728 h 10381"/>
              <a:gd name="T38" fmla="*/ 0 w 8430"/>
              <a:gd name="T39" fmla="*/ 3251 h 10381"/>
              <a:gd name="T40" fmla="*/ 3241 w 8430"/>
              <a:gd name="T41" fmla="*/ 3251 h 10381"/>
              <a:gd name="T42" fmla="*/ 3241 w 8430"/>
              <a:gd name="T43" fmla="*/ 3243 h 10381"/>
              <a:gd name="T44" fmla="*/ 3243 w 8430"/>
              <a:gd name="T45" fmla="*/ 3243 h 10381"/>
              <a:gd name="T46" fmla="*/ 3243 w 8430"/>
              <a:gd name="T47" fmla="*/ 1 h 10381"/>
              <a:gd name="T48" fmla="*/ 7134 w 8430"/>
              <a:gd name="T49" fmla="*/ 1 h 10381"/>
              <a:gd name="T50" fmla="*/ 7783 w 8430"/>
              <a:gd name="T51" fmla="*/ 649 h 10381"/>
              <a:gd name="T52" fmla="*/ 7783 w 8430"/>
              <a:gd name="T53" fmla="*/ 7127 h 10381"/>
              <a:gd name="T54" fmla="*/ 7781 w 8430"/>
              <a:gd name="T55" fmla="*/ 7127 h 10381"/>
              <a:gd name="T56" fmla="*/ 2594 w 8430"/>
              <a:gd name="T57" fmla="*/ 0 h 10381"/>
              <a:gd name="T58" fmla="*/ 2594 w 8430"/>
              <a:gd name="T59" fmla="*/ 2594 h 10381"/>
              <a:gd name="T60" fmla="*/ 0 w 8430"/>
              <a:gd name="T61" fmla="*/ 2594 h 10381"/>
              <a:gd name="T62" fmla="*/ 2594 w 8430"/>
              <a:gd name="T63" fmla="*/ 0 h 10381"/>
              <a:gd name="T64" fmla="*/ 7954 w 8430"/>
              <a:gd name="T65" fmla="*/ 7947 h 10381"/>
              <a:gd name="T66" fmla="*/ 8430 w 8430"/>
              <a:gd name="T67" fmla="*/ 8424 h 10381"/>
              <a:gd name="T68" fmla="*/ 8430 w 8430"/>
              <a:gd name="T69" fmla="*/ 8444 h 10381"/>
              <a:gd name="T70" fmla="*/ 7954 w 8430"/>
              <a:gd name="T71" fmla="*/ 8922 h 10381"/>
              <a:gd name="T72" fmla="*/ 6971 w 8430"/>
              <a:gd name="T73" fmla="*/ 8922 h 10381"/>
              <a:gd name="T74" fmla="*/ 6971 w 8430"/>
              <a:gd name="T75" fmla="*/ 9901 h 10381"/>
              <a:gd name="T76" fmla="*/ 6495 w 8430"/>
              <a:gd name="T77" fmla="*/ 10378 h 10381"/>
              <a:gd name="T78" fmla="*/ 6480 w 8430"/>
              <a:gd name="T79" fmla="*/ 10378 h 10381"/>
              <a:gd name="T80" fmla="*/ 5999 w 8430"/>
              <a:gd name="T81" fmla="*/ 9907 h 10381"/>
              <a:gd name="T82" fmla="*/ 5999 w 8430"/>
              <a:gd name="T83" fmla="*/ 8922 h 10381"/>
              <a:gd name="T84" fmla="*/ 5021 w 8430"/>
              <a:gd name="T85" fmla="*/ 8922 h 10381"/>
              <a:gd name="T86" fmla="*/ 4540 w 8430"/>
              <a:gd name="T87" fmla="*/ 8443 h 10381"/>
              <a:gd name="T88" fmla="*/ 4540 w 8430"/>
              <a:gd name="T89" fmla="*/ 8427 h 10381"/>
              <a:gd name="T90" fmla="*/ 5021 w 8430"/>
              <a:gd name="T91" fmla="*/ 7949 h 10381"/>
              <a:gd name="T92" fmla="*/ 5999 w 8430"/>
              <a:gd name="T93" fmla="*/ 7949 h 10381"/>
              <a:gd name="T94" fmla="*/ 5999 w 8430"/>
              <a:gd name="T95" fmla="*/ 6966 h 10381"/>
              <a:gd name="T96" fmla="*/ 6480 w 8430"/>
              <a:gd name="T97" fmla="*/ 6488 h 10381"/>
              <a:gd name="T98" fmla="*/ 6495 w 8430"/>
              <a:gd name="T99" fmla="*/ 6488 h 10381"/>
              <a:gd name="T100" fmla="*/ 6971 w 8430"/>
              <a:gd name="T101" fmla="*/ 6966 h 10381"/>
              <a:gd name="T102" fmla="*/ 6971 w 8430"/>
              <a:gd name="T103" fmla="*/ 7948 h 10381"/>
              <a:gd name="T104" fmla="*/ 7954 w 8430"/>
              <a:gd name="T105" fmla="*/ 7947 h 10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30" h="10381">
                <a:moveTo>
                  <a:pt x="7781" y="7127"/>
                </a:moveTo>
                <a:lnTo>
                  <a:pt x="7559" y="7127"/>
                </a:lnTo>
                <a:lnTo>
                  <a:pt x="7559" y="6663"/>
                </a:lnTo>
                <a:cubicBezTo>
                  <a:pt x="7559" y="6132"/>
                  <a:pt x="7019" y="5838"/>
                  <a:pt x="6498" y="5838"/>
                </a:cubicBezTo>
                <a:lnTo>
                  <a:pt x="6485" y="5838"/>
                </a:lnTo>
                <a:lnTo>
                  <a:pt x="6485" y="5189"/>
                </a:lnTo>
                <a:lnTo>
                  <a:pt x="1298" y="5189"/>
                </a:lnTo>
                <a:lnTo>
                  <a:pt x="1298" y="6486"/>
                </a:lnTo>
                <a:lnTo>
                  <a:pt x="5409" y="6486"/>
                </a:lnTo>
                <a:lnTo>
                  <a:pt x="5409" y="7134"/>
                </a:lnTo>
                <a:lnTo>
                  <a:pt x="1296" y="7134"/>
                </a:lnTo>
                <a:lnTo>
                  <a:pt x="1296" y="8432"/>
                </a:lnTo>
                <a:lnTo>
                  <a:pt x="3890" y="8432"/>
                </a:lnTo>
                <a:lnTo>
                  <a:pt x="3890" y="8442"/>
                </a:lnTo>
                <a:cubicBezTo>
                  <a:pt x="3890" y="8798"/>
                  <a:pt x="4175" y="9280"/>
                  <a:pt x="4533" y="9280"/>
                </a:cubicBezTo>
                <a:lnTo>
                  <a:pt x="5408" y="9280"/>
                </a:lnTo>
                <a:lnTo>
                  <a:pt x="5408" y="10377"/>
                </a:lnTo>
                <a:lnTo>
                  <a:pt x="649" y="10377"/>
                </a:lnTo>
                <a:cubicBezTo>
                  <a:pt x="290" y="10377"/>
                  <a:pt x="0" y="10087"/>
                  <a:pt x="0" y="9728"/>
                </a:cubicBezTo>
                <a:lnTo>
                  <a:pt x="0" y="3251"/>
                </a:lnTo>
                <a:lnTo>
                  <a:pt x="3241" y="3251"/>
                </a:lnTo>
                <a:lnTo>
                  <a:pt x="3241" y="3243"/>
                </a:lnTo>
                <a:lnTo>
                  <a:pt x="3243" y="3243"/>
                </a:lnTo>
                <a:lnTo>
                  <a:pt x="3243" y="1"/>
                </a:lnTo>
                <a:lnTo>
                  <a:pt x="7134" y="1"/>
                </a:lnTo>
                <a:cubicBezTo>
                  <a:pt x="7493" y="1"/>
                  <a:pt x="7783" y="291"/>
                  <a:pt x="7783" y="649"/>
                </a:cubicBezTo>
                <a:lnTo>
                  <a:pt x="7783" y="7127"/>
                </a:lnTo>
                <a:lnTo>
                  <a:pt x="7781" y="7127"/>
                </a:lnTo>
                <a:close/>
                <a:moveTo>
                  <a:pt x="2594" y="0"/>
                </a:moveTo>
                <a:lnTo>
                  <a:pt x="2594" y="2594"/>
                </a:lnTo>
                <a:lnTo>
                  <a:pt x="0" y="2594"/>
                </a:lnTo>
                <a:lnTo>
                  <a:pt x="2594" y="0"/>
                </a:lnTo>
                <a:close/>
                <a:moveTo>
                  <a:pt x="7954" y="7947"/>
                </a:moveTo>
                <a:cubicBezTo>
                  <a:pt x="8216" y="7947"/>
                  <a:pt x="8430" y="8161"/>
                  <a:pt x="8430" y="8424"/>
                </a:cubicBezTo>
                <a:lnTo>
                  <a:pt x="8430" y="8444"/>
                </a:lnTo>
                <a:cubicBezTo>
                  <a:pt x="8430" y="8707"/>
                  <a:pt x="8216" y="8922"/>
                  <a:pt x="7954" y="8922"/>
                </a:cubicBezTo>
                <a:lnTo>
                  <a:pt x="6971" y="8922"/>
                </a:lnTo>
                <a:lnTo>
                  <a:pt x="6971" y="9901"/>
                </a:lnTo>
                <a:cubicBezTo>
                  <a:pt x="6971" y="10163"/>
                  <a:pt x="6757" y="10378"/>
                  <a:pt x="6495" y="10378"/>
                </a:cubicBezTo>
                <a:lnTo>
                  <a:pt x="6480" y="10378"/>
                </a:lnTo>
                <a:cubicBezTo>
                  <a:pt x="6217" y="10381"/>
                  <a:pt x="6001" y="10171"/>
                  <a:pt x="5999" y="9907"/>
                </a:cubicBezTo>
                <a:lnTo>
                  <a:pt x="5999" y="8922"/>
                </a:lnTo>
                <a:lnTo>
                  <a:pt x="5021" y="8922"/>
                </a:lnTo>
                <a:cubicBezTo>
                  <a:pt x="4756" y="8923"/>
                  <a:pt x="4541" y="8708"/>
                  <a:pt x="4540" y="8443"/>
                </a:cubicBezTo>
                <a:lnTo>
                  <a:pt x="4540" y="8427"/>
                </a:lnTo>
                <a:cubicBezTo>
                  <a:pt x="4544" y="8163"/>
                  <a:pt x="4757" y="7952"/>
                  <a:pt x="5021" y="7949"/>
                </a:cubicBezTo>
                <a:lnTo>
                  <a:pt x="5999" y="7949"/>
                </a:lnTo>
                <a:lnTo>
                  <a:pt x="5999" y="6966"/>
                </a:lnTo>
                <a:cubicBezTo>
                  <a:pt x="5999" y="6702"/>
                  <a:pt x="6212" y="6488"/>
                  <a:pt x="6480" y="6488"/>
                </a:cubicBezTo>
                <a:lnTo>
                  <a:pt x="6495" y="6488"/>
                </a:lnTo>
                <a:cubicBezTo>
                  <a:pt x="6757" y="6488"/>
                  <a:pt x="6971" y="6702"/>
                  <a:pt x="6971" y="6966"/>
                </a:cubicBezTo>
                <a:lnTo>
                  <a:pt x="6971" y="7948"/>
                </a:lnTo>
                <a:lnTo>
                  <a:pt x="7954" y="7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36" name="user_209046">
            <a:extLst>
              <a:ext uri="{FF2B5EF4-FFF2-40B4-BE49-F238E27FC236}">
                <a16:creationId xmlns:a16="http://schemas.microsoft.com/office/drawing/2014/main" id="{3D5D9CFE-F42F-9DBE-574D-FDA7B4C29187}"/>
              </a:ext>
            </a:extLst>
          </p:cNvPr>
          <p:cNvSpPr/>
          <p:nvPr/>
        </p:nvSpPr>
        <p:spPr>
          <a:xfrm>
            <a:off x="6906631" y="5046507"/>
            <a:ext cx="173323" cy="212851"/>
          </a:xfrm>
          <a:custGeom>
            <a:avLst/>
            <a:gdLst>
              <a:gd name="T0" fmla="*/ 4225 w 8450"/>
              <a:gd name="T1" fmla="*/ 0 h 10376"/>
              <a:gd name="T2" fmla="*/ 0 w 8450"/>
              <a:gd name="T3" fmla="*/ 4225 h 10376"/>
              <a:gd name="T4" fmla="*/ 4225 w 8450"/>
              <a:gd name="T5" fmla="*/ 8450 h 10376"/>
              <a:gd name="T6" fmla="*/ 8450 w 8450"/>
              <a:gd name="T7" fmla="*/ 4225 h 10376"/>
              <a:gd name="T8" fmla="*/ 4225 w 8450"/>
              <a:gd name="T9" fmla="*/ 0 h 10376"/>
              <a:gd name="T10" fmla="*/ 4225 w 8450"/>
              <a:gd name="T11" fmla="*/ 6092 h 10376"/>
              <a:gd name="T12" fmla="*/ 2359 w 8450"/>
              <a:gd name="T13" fmla="*/ 4226 h 10376"/>
              <a:gd name="T14" fmla="*/ 4225 w 8450"/>
              <a:gd name="T15" fmla="*/ 2360 h 10376"/>
              <a:gd name="T16" fmla="*/ 6092 w 8450"/>
              <a:gd name="T17" fmla="*/ 4226 h 10376"/>
              <a:gd name="T18" fmla="*/ 4225 w 8450"/>
              <a:gd name="T19" fmla="*/ 6092 h 10376"/>
              <a:gd name="T20" fmla="*/ 6682 w 8450"/>
              <a:gd name="T21" fmla="*/ 8571 h 10376"/>
              <a:gd name="T22" fmla="*/ 6322 w 8450"/>
              <a:gd name="T23" fmla="*/ 8582 h 10376"/>
              <a:gd name="T24" fmla="*/ 4225 w 8450"/>
              <a:gd name="T25" fmla="*/ 9225 h 10376"/>
              <a:gd name="T26" fmla="*/ 2180 w 8450"/>
              <a:gd name="T27" fmla="*/ 8611 h 10376"/>
              <a:gd name="T28" fmla="*/ 1793 w 8450"/>
              <a:gd name="T29" fmla="*/ 8620 h 10376"/>
              <a:gd name="T30" fmla="*/ 1533 w 8450"/>
              <a:gd name="T31" fmla="*/ 8956 h 10376"/>
              <a:gd name="T32" fmla="*/ 1352 w 8450"/>
              <a:gd name="T33" fmla="*/ 9871 h 10376"/>
              <a:gd name="T34" fmla="*/ 1857 w 8450"/>
              <a:gd name="T35" fmla="*/ 10376 h 10376"/>
              <a:gd name="T36" fmla="*/ 6680 w 8450"/>
              <a:gd name="T37" fmla="*/ 10376 h 10376"/>
              <a:gd name="T38" fmla="*/ 7185 w 8450"/>
              <a:gd name="T39" fmla="*/ 9871 h 10376"/>
              <a:gd name="T40" fmla="*/ 7004 w 8450"/>
              <a:gd name="T41" fmla="*/ 8956 h 10376"/>
              <a:gd name="T42" fmla="*/ 6682 w 8450"/>
              <a:gd name="T43" fmla="*/ 8571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50" h="10376">
                <a:moveTo>
                  <a:pt x="4225" y="0"/>
                </a:moveTo>
                <a:cubicBezTo>
                  <a:pt x="1892" y="0"/>
                  <a:pt x="0" y="1891"/>
                  <a:pt x="0" y="4225"/>
                </a:cubicBezTo>
                <a:cubicBezTo>
                  <a:pt x="0" y="6558"/>
                  <a:pt x="1892" y="8450"/>
                  <a:pt x="4225" y="8450"/>
                </a:cubicBezTo>
                <a:cubicBezTo>
                  <a:pt x="6559" y="8450"/>
                  <a:pt x="8450" y="6558"/>
                  <a:pt x="8450" y="4225"/>
                </a:cubicBezTo>
                <a:cubicBezTo>
                  <a:pt x="8450" y="1892"/>
                  <a:pt x="6559" y="0"/>
                  <a:pt x="4225" y="0"/>
                </a:cubicBezTo>
                <a:close/>
                <a:moveTo>
                  <a:pt x="4225" y="6092"/>
                </a:moveTo>
                <a:cubicBezTo>
                  <a:pt x="3194" y="6092"/>
                  <a:pt x="2359" y="5257"/>
                  <a:pt x="2359" y="4226"/>
                </a:cubicBezTo>
                <a:cubicBezTo>
                  <a:pt x="2359" y="3194"/>
                  <a:pt x="3194" y="2360"/>
                  <a:pt x="4225" y="2360"/>
                </a:cubicBezTo>
                <a:cubicBezTo>
                  <a:pt x="5257" y="2360"/>
                  <a:pt x="6092" y="3195"/>
                  <a:pt x="6092" y="4226"/>
                </a:cubicBezTo>
                <a:cubicBezTo>
                  <a:pt x="6092" y="5257"/>
                  <a:pt x="5257" y="6092"/>
                  <a:pt x="4225" y="6092"/>
                </a:cubicBezTo>
                <a:close/>
                <a:moveTo>
                  <a:pt x="6682" y="8571"/>
                </a:moveTo>
                <a:cubicBezTo>
                  <a:pt x="6570" y="8507"/>
                  <a:pt x="6432" y="8516"/>
                  <a:pt x="6322" y="8582"/>
                </a:cubicBezTo>
                <a:cubicBezTo>
                  <a:pt x="5643" y="8991"/>
                  <a:pt x="5117" y="9225"/>
                  <a:pt x="4225" y="9225"/>
                </a:cubicBezTo>
                <a:cubicBezTo>
                  <a:pt x="3355" y="9225"/>
                  <a:pt x="2843" y="9002"/>
                  <a:pt x="2180" y="8611"/>
                </a:cubicBezTo>
                <a:cubicBezTo>
                  <a:pt x="2060" y="8539"/>
                  <a:pt x="1909" y="8542"/>
                  <a:pt x="1793" y="8620"/>
                </a:cubicBezTo>
                <a:cubicBezTo>
                  <a:pt x="1659" y="8710"/>
                  <a:pt x="1584" y="8811"/>
                  <a:pt x="1533" y="8956"/>
                </a:cubicBezTo>
                <a:lnTo>
                  <a:pt x="1352" y="9871"/>
                </a:lnTo>
                <a:cubicBezTo>
                  <a:pt x="1352" y="10148"/>
                  <a:pt x="1579" y="10376"/>
                  <a:pt x="1857" y="10376"/>
                </a:cubicBezTo>
                <a:lnTo>
                  <a:pt x="6680" y="10376"/>
                </a:lnTo>
                <a:cubicBezTo>
                  <a:pt x="6958" y="10376"/>
                  <a:pt x="7185" y="10148"/>
                  <a:pt x="7185" y="9871"/>
                </a:cubicBezTo>
                <a:lnTo>
                  <a:pt x="7004" y="8956"/>
                </a:lnTo>
                <a:cubicBezTo>
                  <a:pt x="6947" y="8792"/>
                  <a:pt x="6845" y="8663"/>
                  <a:pt x="6682" y="8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37" name="user_209046">
            <a:extLst>
              <a:ext uri="{FF2B5EF4-FFF2-40B4-BE49-F238E27FC236}">
                <a16:creationId xmlns:a16="http://schemas.microsoft.com/office/drawing/2014/main" id="{89FC1F9D-134C-51AC-9CD2-6F6E5AC7C416}"/>
              </a:ext>
            </a:extLst>
          </p:cNvPr>
          <p:cNvSpPr/>
          <p:nvPr/>
        </p:nvSpPr>
        <p:spPr>
          <a:xfrm>
            <a:off x="7991766" y="4420643"/>
            <a:ext cx="159648" cy="212851"/>
          </a:xfrm>
          <a:custGeom>
            <a:avLst/>
            <a:gdLst>
              <a:gd name="T0" fmla="*/ 3242 w 7782"/>
              <a:gd name="T1" fmla="*/ 0 h 10376"/>
              <a:gd name="T2" fmla="*/ 7134 w 7782"/>
              <a:gd name="T3" fmla="*/ 0 h 10376"/>
              <a:gd name="T4" fmla="*/ 7782 w 7782"/>
              <a:gd name="T5" fmla="*/ 648 h 10376"/>
              <a:gd name="T6" fmla="*/ 7782 w 7782"/>
              <a:gd name="T7" fmla="*/ 9727 h 10376"/>
              <a:gd name="T8" fmla="*/ 7134 w 7782"/>
              <a:gd name="T9" fmla="*/ 10376 h 10376"/>
              <a:gd name="T10" fmla="*/ 649 w 7782"/>
              <a:gd name="T11" fmla="*/ 10376 h 10376"/>
              <a:gd name="T12" fmla="*/ 0 w 7782"/>
              <a:gd name="T13" fmla="*/ 9727 h 10376"/>
              <a:gd name="T14" fmla="*/ 0 w 7782"/>
              <a:gd name="T15" fmla="*/ 3250 h 10376"/>
              <a:gd name="T16" fmla="*/ 3241 w 7782"/>
              <a:gd name="T17" fmla="*/ 3250 h 10376"/>
              <a:gd name="T18" fmla="*/ 3241 w 7782"/>
              <a:gd name="T19" fmla="*/ 3242 h 10376"/>
              <a:gd name="T20" fmla="*/ 3242 w 7782"/>
              <a:gd name="T21" fmla="*/ 3242 h 10376"/>
              <a:gd name="T22" fmla="*/ 3242 w 7782"/>
              <a:gd name="T23" fmla="*/ 0 h 10376"/>
              <a:gd name="T24" fmla="*/ 1297 w 7782"/>
              <a:gd name="T25" fmla="*/ 5188 h 10376"/>
              <a:gd name="T26" fmla="*/ 1297 w 7782"/>
              <a:gd name="T27" fmla="*/ 6485 h 10376"/>
              <a:gd name="T28" fmla="*/ 6485 w 7782"/>
              <a:gd name="T29" fmla="*/ 6485 h 10376"/>
              <a:gd name="T30" fmla="*/ 6485 w 7782"/>
              <a:gd name="T31" fmla="*/ 5188 h 10376"/>
              <a:gd name="T32" fmla="*/ 1297 w 7782"/>
              <a:gd name="T33" fmla="*/ 5188 h 10376"/>
              <a:gd name="T34" fmla="*/ 1297 w 7782"/>
              <a:gd name="T35" fmla="*/ 7133 h 10376"/>
              <a:gd name="T36" fmla="*/ 1297 w 7782"/>
              <a:gd name="T37" fmla="*/ 8431 h 10376"/>
              <a:gd name="T38" fmla="*/ 6485 w 7782"/>
              <a:gd name="T39" fmla="*/ 8431 h 10376"/>
              <a:gd name="T40" fmla="*/ 6485 w 7782"/>
              <a:gd name="T41" fmla="*/ 7133 h 10376"/>
              <a:gd name="T42" fmla="*/ 1297 w 7782"/>
              <a:gd name="T43" fmla="*/ 7133 h 10376"/>
              <a:gd name="T44" fmla="*/ 2594 w 7782"/>
              <a:gd name="T45" fmla="*/ 0 h 10376"/>
              <a:gd name="T46" fmla="*/ 2594 w 7782"/>
              <a:gd name="T47" fmla="*/ 2593 h 10376"/>
              <a:gd name="T48" fmla="*/ 0 w 7782"/>
              <a:gd name="T49" fmla="*/ 2593 h 10376"/>
              <a:gd name="T50" fmla="*/ 2594 w 7782"/>
              <a:gd name="T51" fmla="*/ 0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82" h="10376">
                <a:moveTo>
                  <a:pt x="3242" y="0"/>
                </a:moveTo>
                <a:lnTo>
                  <a:pt x="7134" y="0"/>
                </a:lnTo>
                <a:cubicBezTo>
                  <a:pt x="7492" y="0"/>
                  <a:pt x="7782" y="290"/>
                  <a:pt x="7782" y="648"/>
                </a:cubicBezTo>
                <a:lnTo>
                  <a:pt x="7782" y="9727"/>
                </a:lnTo>
                <a:cubicBezTo>
                  <a:pt x="7782" y="10086"/>
                  <a:pt x="7492" y="10376"/>
                  <a:pt x="7134" y="10376"/>
                </a:cubicBezTo>
                <a:lnTo>
                  <a:pt x="649" y="10376"/>
                </a:lnTo>
                <a:cubicBezTo>
                  <a:pt x="290" y="10376"/>
                  <a:pt x="0" y="10086"/>
                  <a:pt x="0" y="9727"/>
                </a:cubicBezTo>
                <a:lnTo>
                  <a:pt x="0" y="3250"/>
                </a:lnTo>
                <a:lnTo>
                  <a:pt x="3241" y="3250"/>
                </a:lnTo>
                <a:lnTo>
                  <a:pt x="3241" y="3242"/>
                </a:lnTo>
                <a:lnTo>
                  <a:pt x="3242" y="3242"/>
                </a:lnTo>
                <a:lnTo>
                  <a:pt x="3242" y="0"/>
                </a:lnTo>
                <a:close/>
                <a:moveTo>
                  <a:pt x="1297" y="5188"/>
                </a:moveTo>
                <a:lnTo>
                  <a:pt x="1297" y="6485"/>
                </a:lnTo>
                <a:lnTo>
                  <a:pt x="6485" y="6485"/>
                </a:lnTo>
                <a:lnTo>
                  <a:pt x="6485" y="5188"/>
                </a:lnTo>
                <a:lnTo>
                  <a:pt x="1297" y="5188"/>
                </a:lnTo>
                <a:close/>
                <a:moveTo>
                  <a:pt x="1297" y="7133"/>
                </a:moveTo>
                <a:lnTo>
                  <a:pt x="1297" y="8431"/>
                </a:lnTo>
                <a:lnTo>
                  <a:pt x="6485" y="8431"/>
                </a:lnTo>
                <a:lnTo>
                  <a:pt x="6485" y="7133"/>
                </a:lnTo>
                <a:lnTo>
                  <a:pt x="1297" y="7133"/>
                </a:lnTo>
                <a:close/>
                <a:moveTo>
                  <a:pt x="2594" y="0"/>
                </a:moveTo>
                <a:lnTo>
                  <a:pt x="2594" y="2593"/>
                </a:lnTo>
                <a:lnTo>
                  <a:pt x="0" y="2593"/>
                </a:lnTo>
                <a:lnTo>
                  <a:pt x="259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38" name="user_209046">
            <a:extLst>
              <a:ext uri="{FF2B5EF4-FFF2-40B4-BE49-F238E27FC236}">
                <a16:creationId xmlns:a16="http://schemas.microsoft.com/office/drawing/2014/main" id="{C94C71A5-66DA-CA7A-44A3-F11146493368}"/>
              </a:ext>
            </a:extLst>
          </p:cNvPr>
          <p:cNvSpPr/>
          <p:nvPr/>
        </p:nvSpPr>
        <p:spPr>
          <a:xfrm>
            <a:off x="7965228" y="3057851"/>
            <a:ext cx="212724" cy="212851"/>
          </a:xfrm>
          <a:custGeom>
            <a:avLst/>
            <a:gdLst>
              <a:gd name="T0" fmla="*/ 5584 w 10429"/>
              <a:gd name="T1" fmla="*/ 8805 h 10436"/>
              <a:gd name="T2" fmla="*/ 7986 w 10429"/>
              <a:gd name="T3" fmla="*/ 10331 h 10436"/>
              <a:gd name="T4" fmla="*/ 8475 w 10429"/>
              <a:gd name="T5" fmla="*/ 10221 h 10436"/>
              <a:gd name="T6" fmla="*/ 8521 w 10429"/>
              <a:gd name="T7" fmla="*/ 9955 h 10436"/>
              <a:gd name="T8" fmla="*/ 7776 w 10429"/>
              <a:gd name="T9" fmla="*/ 6595 h 10436"/>
              <a:gd name="T10" fmla="*/ 10275 w 10429"/>
              <a:gd name="T11" fmla="*/ 4316 h 10436"/>
              <a:gd name="T12" fmla="*/ 10298 w 10429"/>
              <a:gd name="T13" fmla="*/ 3816 h 10436"/>
              <a:gd name="T14" fmla="*/ 10068 w 10429"/>
              <a:gd name="T15" fmla="*/ 3703 h 10436"/>
              <a:gd name="T16" fmla="*/ 6795 w 10429"/>
              <a:gd name="T17" fmla="*/ 3410 h 10436"/>
              <a:gd name="T18" fmla="*/ 5532 w 10429"/>
              <a:gd name="T19" fmla="*/ 270 h 10436"/>
              <a:gd name="T20" fmla="*/ 5071 w 10429"/>
              <a:gd name="T21" fmla="*/ 74 h 10436"/>
              <a:gd name="T22" fmla="*/ 4875 w 10429"/>
              <a:gd name="T23" fmla="*/ 270 h 10436"/>
              <a:gd name="T24" fmla="*/ 3611 w 10429"/>
              <a:gd name="T25" fmla="*/ 3409 h 10436"/>
              <a:gd name="T26" fmla="*/ 339 w 10429"/>
              <a:gd name="T27" fmla="*/ 3701 h 10436"/>
              <a:gd name="T28" fmla="*/ 17 w 10429"/>
              <a:gd name="T29" fmla="*/ 4086 h 10436"/>
              <a:gd name="T30" fmla="*/ 131 w 10429"/>
              <a:gd name="T31" fmla="*/ 4315 h 10436"/>
              <a:gd name="T32" fmla="*/ 2631 w 10429"/>
              <a:gd name="T33" fmla="*/ 6595 h 10436"/>
              <a:gd name="T34" fmla="*/ 1886 w 10429"/>
              <a:gd name="T35" fmla="*/ 9956 h 10436"/>
              <a:gd name="T36" fmla="*/ 2156 w 10429"/>
              <a:gd name="T37" fmla="*/ 10379 h 10436"/>
              <a:gd name="T38" fmla="*/ 2422 w 10429"/>
              <a:gd name="T39" fmla="*/ 10332 h 10436"/>
              <a:gd name="T40" fmla="*/ 4824 w 10429"/>
              <a:gd name="T41" fmla="*/ 8806 h 10436"/>
              <a:gd name="T42" fmla="*/ 5584 w 10429"/>
              <a:gd name="T43" fmla="*/ 8805 h 10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29" h="10436">
                <a:moveTo>
                  <a:pt x="5584" y="8805"/>
                </a:moveTo>
                <a:lnTo>
                  <a:pt x="7986" y="10331"/>
                </a:lnTo>
                <a:cubicBezTo>
                  <a:pt x="8151" y="10436"/>
                  <a:pt x="8370" y="10388"/>
                  <a:pt x="8475" y="10221"/>
                </a:cubicBezTo>
                <a:cubicBezTo>
                  <a:pt x="8525" y="10143"/>
                  <a:pt x="8543" y="10046"/>
                  <a:pt x="8521" y="9955"/>
                </a:cubicBezTo>
                <a:lnTo>
                  <a:pt x="7776" y="6595"/>
                </a:lnTo>
                <a:lnTo>
                  <a:pt x="10275" y="4316"/>
                </a:lnTo>
                <a:cubicBezTo>
                  <a:pt x="10419" y="4184"/>
                  <a:pt x="10429" y="3960"/>
                  <a:pt x="10298" y="3816"/>
                </a:cubicBezTo>
                <a:cubicBezTo>
                  <a:pt x="10238" y="3751"/>
                  <a:pt x="10156" y="3710"/>
                  <a:pt x="10068" y="3703"/>
                </a:cubicBezTo>
                <a:lnTo>
                  <a:pt x="6795" y="3410"/>
                </a:lnTo>
                <a:lnTo>
                  <a:pt x="5532" y="270"/>
                </a:lnTo>
                <a:cubicBezTo>
                  <a:pt x="5460" y="89"/>
                  <a:pt x="5254" y="0"/>
                  <a:pt x="5071" y="74"/>
                </a:cubicBezTo>
                <a:cubicBezTo>
                  <a:pt x="4981" y="110"/>
                  <a:pt x="4910" y="181"/>
                  <a:pt x="4875" y="270"/>
                </a:cubicBezTo>
                <a:lnTo>
                  <a:pt x="3611" y="3409"/>
                </a:lnTo>
                <a:lnTo>
                  <a:pt x="339" y="3701"/>
                </a:lnTo>
                <a:cubicBezTo>
                  <a:pt x="144" y="3719"/>
                  <a:pt x="0" y="3891"/>
                  <a:pt x="17" y="4086"/>
                </a:cubicBezTo>
                <a:cubicBezTo>
                  <a:pt x="25" y="4174"/>
                  <a:pt x="66" y="4256"/>
                  <a:pt x="131" y="4315"/>
                </a:cubicBezTo>
                <a:lnTo>
                  <a:pt x="2631" y="6595"/>
                </a:lnTo>
                <a:lnTo>
                  <a:pt x="1886" y="9956"/>
                </a:lnTo>
                <a:cubicBezTo>
                  <a:pt x="1844" y="10148"/>
                  <a:pt x="1965" y="10336"/>
                  <a:pt x="2156" y="10379"/>
                </a:cubicBezTo>
                <a:cubicBezTo>
                  <a:pt x="2247" y="10399"/>
                  <a:pt x="2344" y="10382"/>
                  <a:pt x="2422" y="10332"/>
                </a:cubicBezTo>
                <a:lnTo>
                  <a:pt x="4824" y="8806"/>
                </a:lnTo>
                <a:cubicBezTo>
                  <a:pt x="5055" y="8657"/>
                  <a:pt x="5351" y="8657"/>
                  <a:pt x="5584" y="88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39" name="user_209046">
            <a:extLst>
              <a:ext uri="{FF2B5EF4-FFF2-40B4-BE49-F238E27FC236}">
                <a16:creationId xmlns:a16="http://schemas.microsoft.com/office/drawing/2014/main" id="{876F7AE4-9D62-934A-2C92-23FA36A7A6EB}"/>
              </a:ext>
            </a:extLst>
          </p:cNvPr>
          <p:cNvSpPr/>
          <p:nvPr/>
        </p:nvSpPr>
        <p:spPr>
          <a:xfrm>
            <a:off x="6906631" y="2384586"/>
            <a:ext cx="170597" cy="164518"/>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Heavy" panose="02020900000000000000" pitchFamily="18" charset="-122"/>
            </a:endParaRPr>
          </a:p>
        </p:txBody>
      </p:sp>
      <p:sp>
        <p:nvSpPr>
          <p:cNvPr id="43" name="文本框 25">
            <a:extLst>
              <a:ext uri="{FF2B5EF4-FFF2-40B4-BE49-F238E27FC236}">
                <a16:creationId xmlns:a16="http://schemas.microsoft.com/office/drawing/2014/main" id="{EEB5BED7-1EED-98EE-4FE4-DE5B63CD8016}"/>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风险预案</a:t>
            </a:r>
          </a:p>
        </p:txBody>
      </p:sp>
      <p:sp>
        <p:nvSpPr>
          <p:cNvPr id="44" name="文本框 25">
            <a:extLst>
              <a:ext uri="{FF2B5EF4-FFF2-40B4-BE49-F238E27FC236}">
                <a16:creationId xmlns:a16="http://schemas.microsoft.com/office/drawing/2014/main" id="{3D6AA190-20CF-BE66-9697-7F790590CE84}"/>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Event Plan-B</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398197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p:cNvSpPr txBox="1"/>
          <p:nvPr/>
        </p:nvSpPr>
        <p:spPr>
          <a:xfrm>
            <a:off x="2157095" y="2327275"/>
            <a:ext cx="1329055" cy="1477328"/>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叁</a:t>
            </a:r>
          </a:p>
        </p:txBody>
      </p:sp>
      <p:sp>
        <p:nvSpPr>
          <p:cNvPr id="18" name="文本框 25"/>
          <p:cNvSpPr txBox="1"/>
          <p:nvPr/>
        </p:nvSpPr>
        <p:spPr>
          <a:xfrm>
            <a:off x="1672952" y="3747060"/>
            <a:ext cx="2297339" cy="276999"/>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ym typeface="+mn-lt"/>
              </a:rPr>
              <a:t>PART THREE</a:t>
            </a:r>
          </a:p>
        </p:txBody>
      </p:sp>
      <p:sp>
        <p:nvSpPr>
          <p:cNvPr id="24" name="文本框 25"/>
          <p:cNvSpPr txBox="1"/>
          <p:nvPr/>
        </p:nvSpPr>
        <p:spPr>
          <a:xfrm>
            <a:off x="4689158" y="3603169"/>
            <a:ext cx="4701586" cy="369332"/>
          </a:xfrm>
          <a:prstGeom prst="rect">
            <a:avLst/>
          </a:prstGeom>
          <a:effectLst>
            <a:outerShdw blurRad="165100" dist="76200" dir="10800000" sx="101000" sy="101000" algn="r" rotWithShape="0">
              <a:prstClr val="black">
                <a:alpha val="25000"/>
              </a:prst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spc="300" dirty="0">
                <a:solidFill>
                  <a:schemeClr val="bg1">
                    <a:alpha val="20000"/>
                  </a:schemeClr>
                </a:solidFill>
                <a:latin typeface="思源宋体 CN Heavy" panose="02020900000000000000" pitchFamily="18" charset="-122"/>
                <a:ea typeface="思源宋体 CN Heavy" panose="02020900000000000000" pitchFamily="18" charset="-122"/>
                <a:cs typeface="+mn-ea"/>
                <a:sym typeface="+mn-lt"/>
              </a:rPr>
              <a:t>Project </a:t>
            </a:r>
            <a:r>
              <a:rPr kumimoji="1" lang="en-US" altLang="zh-CN" sz="2400" b="0" i="0" u="none" strike="noStrike" kern="1200" cap="none" spc="300" normalizeH="0" baseline="0" noProof="0" dirty="0">
                <a:ln>
                  <a:noFill/>
                </a:ln>
                <a:solidFill>
                  <a:schemeClr val="bg1">
                    <a:alpha val="20000"/>
                  </a:schemeClr>
                </a:solidFill>
                <a:effectLst/>
                <a:uLnTx/>
                <a:uFillTx/>
                <a:latin typeface="思源宋体 CN Heavy" panose="02020900000000000000" pitchFamily="18" charset="-122"/>
                <a:ea typeface="思源宋体 CN Heavy" panose="02020900000000000000" pitchFamily="18" charset="-122"/>
                <a:cs typeface="+mn-ea"/>
                <a:sym typeface="+mn-lt"/>
              </a:rPr>
              <a:t>Budget</a:t>
            </a:r>
          </a:p>
        </p:txBody>
      </p:sp>
      <p:sp>
        <p:nvSpPr>
          <p:cNvPr id="7" name="文本框 25"/>
          <p:cNvSpPr txBox="1"/>
          <p:nvPr/>
        </p:nvSpPr>
        <p:spPr>
          <a:xfrm>
            <a:off x="4643755" y="2402840"/>
            <a:ext cx="1021715" cy="1107996"/>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活</a:t>
            </a:r>
          </a:p>
        </p:txBody>
      </p:sp>
      <p:sp>
        <p:nvSpPr>
          <p:cNvPr id="14" name="文本框 25"/>
          <p:cNvSpPr txBox="1"/>
          <p:nvPr/>
        </p:nvSpPr>
        <p:spPr>
          <a:xfrm>
            <a:off x="5680710" y="2788920"/>
            <a:ext cx="1021715" cy="1015663"/>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动</a:t>
            </a:r>
          </a:p>
        </p:txBody>
      </p:sp>
      <p:sp>
        <p:nvSpPr>
          <p:cNvPr id="15" name="文本框 25"/>
          <p:cNvSpPr txBox="1"/>
          <p:nvPr/>
        </p:nvSpPr>
        <p:spPr>
          <a:xfrm>
            <a:off x="6645910" y="2498725"/>
            <a:ext cx="1021715" cy="1015663"/>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预</a:t>
            </a:r>
          </a:p>
        </p:txBody>
      </p:sp>
      <p:sp>
        <p:nvSpPr>
          <p:cNvPr id="16" name="文本框 25"/>
          <p:cNvSpPr txBox="1"/>
          <p:nvPr/>
        </p:nvSpPr>
        <p:spPr>
          <a:xfrm>
            <a:off x="7595870" y="2589440"/>
            <a:ext cx="1021715" cy="1107996"/>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算</a:t>
            </a:r>
          </a:p>
        </p:txBody>
      </p:sp>
      <p:pic>
        <p:nvPicPr>
          <p:cNvPr id="70" name="图片 69" descr="千库网_春天国潮浮雕风立体金边鸟_元素编号13022812"/>
          <p:cNvPicPr>
            <a:picLocks noChangeAspect="1"/>
          </p:cNvPicPr>
          <p:nvPr/>
        </p:nvPicPr>
        <p:blipFill>
          <a:blip r:embed="rId3">
            <a:lum bright="-6000" contrast="18000"/>
          </a:blip>
          <a:stretch>
            <a:fillRect/>
          </a:stretch>
        </p:blipFill>
        <p:spPr>
          <a:xfrm>
            <a:off x="8648065" y="2195333"/>
            <a:ext cx="2118995" cy="2118995"/>
          </a:xfrm>
          <a:prstGeom prst="rect">
            <a:avLst/>
          </a:prstGeom>
          <a:effectLst>
            <a:outerShdw blurRad="165100" dist="76200" dir="10800000" sx="101000" sy="101000" algn="r" rotWithShape="0">
              <a:prstClr val="black">
                <a:alpha val="25000"/>
              </a:prstClr>
            </a:outerShdw>
          </a:effectLst>
        </p:spPr>
      </p:pic>
    </p:spTree>
    <p:extLst>
      <p:ext uri="{BB962C8B-B14F-4D97-AF65-F5344CB8AC3E}">
        <p14:creationId xmlns:p14="http://schemas.microsoft.com/office/powerpoint/2010/main" val="1319010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F2B1F68-3F17-7F3A-FF2C-C3BC04DA5437}"/>
              </a:ext>
            </a:extLst>
          </p:cNvPr>
          <p:cNvSpPr txBox="1"/>
          <p:nvPr/>
        </p:nvSpPr>
        <p:spPr>
          <a:xfrm>
            <a:off x="2647805" y="1499793"/>
            <a:ext cx="1513115" cy="430887"/>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pPr algn="dist"/>
            <a:r>
              <a:rPr lang="zh-CN" altLang="en-US" sz="2800" dirty="0"/>
              <a:t>预算构成</a:t>
            </a:r>
          </a:p>
        </p:txBody>
      </p:sp>
      <p:graphicFrame>
        <p:nvGraphicFramePr>
          <p:cNvPr id="7" name="内容占位符 17">
            <a:extLst>
              <a:ext uri="{FF2B5EF4-FFF2-40B4-BE49-F238E27FC236}">
                <a16:creationId xmlns:a16="http://schemas.microsoft.com/office/drawing/2014/main" id="{1278ED31-2DC5-3310-6BB4-8AD584CFF90B}"/>
              </a:ext>
            </a:extLst>
          </p:cNvPr>
          <p:cNvGraphicFramePr>
            <a:graphicFrameLocks/>
          </p:cNvGraphicFramePr>
          <p:nvPr>
            <p:extLst>
              <p:ext uri="{D42A27DB-BD31-4B8C-83A1-F6EECF244321}">
                <p14:modId xmlns:p14="http://schemas.microsoft.com/office/powerpoint/2010/main" val="2012155520"/>
              </p:ext>
            </p:extLst>
          </p:nvPr>
        </p:nvGraphicFramePr>
        <p:xfrm>
          <a:off x="1474726" y="1763486"/>
          <a:ext cx="3859274" cy="3995152"/>
        </p:xfrm>
        <a:graphic>
          <a:graphicData uri="http://schemas.openxmlformats.org/drawingml/2006/chart">
            <c:chart xmlns:c="http://schemas.openxmlformats.org/drawingml/2006/chart" xmlns:r="http://schemas.openxmlformats.org/officeDocument/2006/relationships" r:id="rId6"/>
          </a:graphicData>
        </a:graphic>
      </p:graphicFrame>
      <p:sp>
        <p:nvSpPr>
          <p:cNvPr id="8" name="文本框 7">
            <a:extLst>
              <a:ext uri="{FF2B5EF4-FFF2-40B4-BE49-F238E27FC236}">
                <a16:creationId xmlns:a16="http://schemas.microsoft.com/office/drawing/2014/main" id="{42F6A550-4DEE-3073-2B76-12AE82A3BDD9}"/>
              </a:ext>
            </a:extLst>
          </p:cNvPr>
          <p:cNvSpPr txBox="1"/>
          <p:nvPr/>
        </p:nvSpPr>
        <p:spPr>
          <a:xfrm>
            <a:off x="6160124" y="1869125"/>
            <a:ext cx="1513115" cy="369332"/>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pPr algn="ctr"/>
            <a:r>
              <a:rPr lang="zh-CN" altLang="en-US" sz="2400" dirty="0"/>
              <a:t>组织费用</a:t>
            </a:r>
          </a:p>
        </p:txBody>
      </p:sp>
      <p:sp>
        <p:nvSpPr>
          <p:cNvPr id="18" name="圆角矩形 60">
            <a:extLst>
              <a:ext uri="{FF2B5EF4-FFF2-40B4-BE49-F238E27FC236}">
                <a16:creationId xmlns:a16="http://schemas.microsoft.com/office/drawing/2014/main" id="{8C39280A-0C7D-DA96-6396-0304D9857488}"/>
              </a:ext>
            </a:extLst>
          </p:cNvPr>
          <p:cNvSpPr/>
          <p:nvPr>
            <p:custDataLst>
              <p:tags r:id="rId1"/>
            </p:custDataLst>
          </p:nvPr>
        </p:nvSpPr>
        <p:spPr>
          <a:xfrm>
            <a:off x="5814219" y="2348565"/>
            <a:ext cx="2204924" cy="989229"/>
          </a:xfrm>
          <a:prstGeom prst="roundRect">
            <a:avLst>
              <a:gd name="adj" fmla="val 6970"/>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0" dirty="0">
                <a:gradFill>
                  <a:gsLst>
                    <a:gs pos="0">
                      <a:schemeClr val="accent4"/>
                    </a:gs>
                    <a:gs pos="100000">
                      <a:schemeClr val="accent3"/>
                    </a:gs>
                  </a:gsLst>
                  <a:lin ang="2700000" scaled="1"/>
                </a:gradFill>
                <a:effectLst/>
                <a:latin typeface="微软雅黑" panose="020B0503020204020204" pitchFamily="34" charset="-122"/>
                <a:ea typeface="微软雅黑" panose="020B0503020204020204" pitchFamily="34" charset="-122"/>
              </a:rPr>
              <a:t>点击此处请输入文本内容点击此处请输入文本内容请输入正文点击此处请输入文本内容点击此处请输入文本内容请输入正文</a:t>
            </a:r>
          </a:p>
        </p:txBody>
      </p:sp>
      <p:sp>
        <p:nvSpPr>
          <p:cNvPr id="31" name="文本框 30">
            <a:extLst>
              <a:ext uri="{FF2B5EF4-FFF2-40B4-BE49-F238E27FC236}">
                <a16:creationId xmlns:a16="http://schemas.microsoft.com/office/drawing/2014/main" id="{963D3CDE-58A8-9F38-4F1F-14F5A8A9A961}"/>
              </a:ext>
            </a:extLst>
          </p:cNvPr>
          <p:cNvSpPr txBox="1"/>
          <p:nvPr/>
        </p:nvSpPr>
        <p:spPr>
          <a:xfrm>
            <a:off x="8834485" y="1869125"/>
            <a:ext cx="1513115" cy="369332"/>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pPr algn="ctr"/>
            <a:r>
              <a:rPr lang="zh-CN" altLang="en-US" sz="2400" dirty="0"/>
              <a:t>宣传费用</a:t>
            </a:r>
          </a:p>
        </p:txBody>
      </p:sp>
      <p:sp>
        <p:nvSpPr>
          <p:cNvPr id="32" name="圆角矩形 60">
            <a:extLst>
              <a:ext uri="{FF2B5EF4-FFF2-40B4-BE49-F238E27FC236}">
                <a16:creationId xmlns:a16="http://schemas.microsoft.com/office/drawing/2014/main" id="{B62BE5B7-750C-6FDD-CEAB-F0EB710D1FB3}"/>
              </a:ext>
            </a:extLst>
          </p:cNvPr>
          <p:cNvSpPr/>
          <p:nvPr>
            <p:custDataLst>
              <p:tags r:id="rId2"/>
            </p:custDataLst>
          </p:nvPr>
        </p:nvSpPr>
        <p:spPr>
          <a:xfrm>
            <a:off x="8488580" y="2348565"/>
            <a:ext cx="2204924" cy="989229"/>
          </a:xfrm>
          <a:prstGeom prst="roundRect">
            <a:avLst>
              <a:gd name="adj" fmla="val 6970"/>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0" dirty="0">
                <a:gradFill>
                  <a:gsLst>
                    <a:gs pos="0">
                      <a:schemeClr val="accent4"/>
                    </a:gs>
                    <a:gs pos="100000">
                      <a:schemeClr val="accent3"/>
                    </a:gs>
                  </a:gsLst>
                  <a:lin ang="2700000" scaled="1"/>
                </a:gradFill>
                <a:effectLst/>
                <a:latin typeface="微软雅黑" panose="020B0503020204020204" pitchFamily="34" charset="-122"/>
                <a:ea typeface="微软雅黑" panose="020B0503020204020204" pitchFamily="34" charset="-122"/>
              </a:rPr>
              <a:t>点击此处请输入文本内容点击此处请输入文本内容请输入正文点击此处请输入文本内容点击此处请输入文本内容请输入正文</a:t>
            </a:r>
          </a:p>
        </p:txBody>
      </p:sp>
      <p:sp>
        <p:nvSpPr>
          <p:cNvPr id="34" name="文本框 33">
            <a:extLst>
              <a:ext uri="{FF2B5EF4-FFF2-40B4-BE49-F238E27FC236}">
                <a16:creationId xmlns:a16="http://schemas.microsoft.com/office/drawing/2014/main" id="{EC3E8294-B1AF-5417-EC21-151A01755019}"/>
              </a:ext>
            </a:extLst>
          </p:cNvPr>
          <p:cNvSpPr txBox="1"/>
          <p:nvPr/>
        </p:nvSpPr>
        <p:spPr>
          <a:xfrm>
            <a:off x="6160124" y="3748725"/>
            <a:ext cx="1513115" cy="369332"/>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pPr algn="ctr"/>
            <a:r>
              <a:rPr lang="zh-CN" altLang="en-US" sz="2400" dirty="0"/>
              <a:t>物料费用</a:t>
            </a:r>
          </a:p>
        </p:txBody>
      </p:sp>
      <p:sp>
        <p:nvSpPr>
          <p:cNvPr id="35" name="圆角矩形 60">
            <a:extLst>
              <a:ext uri="{FF2B5EF4-FFF2-40B4-BE49-F238E27FC236}">
                <a16:creationId xmlns:a16="http://schemas.microsoft.com/office/drawing/2014/main" id="{D4F66EBC-C83B-8454-3DAD-CC677FE6406E}"/>
              </a:ext>
            </a:extLst>
          </p:cNvPr>
          <p:cNvSpPr/>
          <p:nvPr>
            <p:custDataLst>
              <p:tags r:id="rId3"/>
            </p:custDataLst>
          </p:nvPr>
        </p:nvSpPr>
        <p:spPr>
          <a:xfrm>
            <a:off x="5814219" y="4228165"/>
            <a:ext cx="2204924" cy="989229"/>
          </a:xfrm>
          <a:prstGeom prst="roundRect">
            <a:avLst>
              <a:gd name="adj" fmla="val 6970"/>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0" dirty="0">
                <a:gradFill>
                  <a:gsLst>
                    <a:gs pos="0">
                      <a:schemeClr val="accent4"/>
                    </a:gs>
                    <a:gs pos="100000">
                      <a:schemeClr val="accent3"/>
                    </a:gs>
                  </a:gsLst>
                  <a:lin ang="2700000" scaled="1"/>
                </a:gradFill>
                <a:effectLst/>
                <a:latin typeface="微软雅黑" panose="020B0503020204020204" pitchFamily="34" charset="-122"/>
                <a:ea typeface="微软雅黑" panose="020B0503020204020204" pitchFamily="34" charset="-122"/>
              </a:rPr>
              <a:t>点击此处请输入文本内容点击此处请输入文本内容请输入正文点击此处请输入文本内容点击此处请输入文本内容请输入正文</a:t>
            </a:r>
          </a:p>
        </p:txBody>
      </p:sp>
      <p:sp>
        <p:nvSpPr>
          <p:cNvPr id="37" name="文本框 36">
            <a:extLst>
              <a:ext uri="{FF2B5EF4-FFF2-40B4-BE49-F238E27FC236}">
                <a16:creationId xmlns:a16="http://schemas.microsoft.com/office/drawing/2014/main" id="{099AFA76-3325-2938-49EE-83222AF7F1EA}"/>
              </a:ext>
            </a:extLst>
          </p:cNvPr>
          <p:cNvSpPr txBox="1"/>
          <p:nvPr/>
        </p:nvSpPr>
        <p:spPr>
          <a:xfrm>
            <a:off x="8834485" y="3748725"/>
            <a:ext cx="1513115" cy="369332"/>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pPr algn="ctr"/>
            <a:r>
              <a:rPr lang="zh-CN" altLang="en-US" sz="2400" dirty="0"/>
              <a:t>其他费用</a:t>
            </a:r>
          </a:p>
        </p:txBody>
      </p:sp>
      <p:sp>
        <p:nvSpPr>
          <p:cNvPr id="38" name="圆角矩形 60">
            <a:extLst>
              <a:ext uri="{FF2B5EF4-FFF2-40B4-BE49-F238E27FC236}">
                <a16:creationId xmlns:a16="http://schemas.microsoft.com/office/drawing/2014/main" id="{58033E90-9A50-6B27-F148-F73AF15B8FCD}"/>
              </a:ext>
            </a:extLst>
          </p:cNvPr>
          <p:cNvSpPr/>
          <p:nvPr>
            <p:custDataLst>
              <p:tags r:id="rId4"/>
            </p:custDataLst>
          </p:nvPr>
        </p:nvSpPr>
        <p:spPr>
          <a:xfrm>
            <a:off x="8488580" y="4228165"/>
            <a:ext cx="2204924" cy="989229"/>
          </a:xfrm>
          <a:prstGeom prst="roundRect">
            <a:avLst>
              <a:gd name="adj" fmla="val 6970"/>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0" dirty="0">
                <a:gradFill>
                  <a:gsLst>
                    <a:gs pos="0">
                      <a:schemeClr val="accent4"/>
                    </a:gs>
                    <a:gs pos="100000">
                      <a:schemeClr val="accent3"/>
                    </a:gs>
                  </a:gsLst>
                  <a:lin ang="2700000" scaled="1"/>
                </a:gradFill>
                <a:effectLst/>
                <a:latin typeface="微软雅黑" panose="020B0503020204020204" pitchFamily="34" charset="-122"/>
                <a:ea typeface="微软雅黑" panose="020B0503020204020204" pitchFamily="34" charset="-122"/>
              </a:rPr>
              <a:t>点击此处请输入文本内容点击此处请输入文本内容请输入正文点击此处请输入文本内容点击此处请输入文本内容请输入正文</a:t>
            </a:r>
          </a:p>
        </p:txBody>
      </p:sp>
      <p:sp>
        <p:nvSpPr>
          <p:cNvPr id="39" name="文本框 25">
            <a:extLst>
              <a:ext uri="{FF2B5EF4-FFF2-40B4-BE49-F238E27FC236}">
                <a16:creationId xmlns:a16="http://schemas.microsoft.com/office/drawing/2014/main" id="{D0A518D8-AE48-47AC-CB91-FC37261F10F3}"/>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预算构成</a:t>
            </a:r>
          </a:p>
        </p:txBody>
      </p:sp>
      <p:sp>
        <p:nvSpPr>
          <p:cNvPr id="40" name="文本框 25">
            <a:extLst>
              <a:ext uri="{FF2B5EF4-FFF2-40B4-BE49-F238E27FC236}">
                <a16:creationId xmlns:a16="http://schemas.microsoft.com/office/drawing/2014/main" id="{2693532A-E884-B956-FC37-F32177BC1DB1}"/>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Budget Composition</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394359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A_椭圆 42">
            <a:extLst>
              <a:ext uri="{FF2B5EF4-FFF2-40B4-BE49-F238E27FC236}">
                <a16:creationId xmlns:a16="http://schemas.microsoft.com/office/drawing/2014/main" id="{93EE3393-4296-C912-7AAC-F1C2525729AB}"/>
              </a:ext>
            </a:extLst>
          </p:cNvPr>
          <p:cNvSpPr/>
          <p:nvPr>
            <p:custDataLst>
              <p:tags r:id="rId1"/>
            </p:custDataLst>
          </p:nvPr>
        </p:nvSpPr>
        <p:spPr>
          <a:xfrm>
            <a:off x="6759246" y="3436959"/>
            <a:ext cx="638311" cy="638311"/>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58" name="PA_椭圆 43">
            <a:extLst>
              <a:ext uri="{FF2B5EF4-FFF2-40B4-BE49-F238E27FC236}">
                <a16:creationId xmlns:a16="http://schemas.microsoft.com/office/drawing/2014/main" id="{9F8D1340-034F-96BD-E553-9E1853B8D99B}"/>
              </a:ext>
            </a:extLst>
          </p:cNvPr>
          <p:cNvSpPr/>
          <p:nvPr>
            <p:custDataLst>
              <p:tags r:id="rId2"/>
            </p:custDataLst>
          </p:nvPr>
        </p:nvSpPr>
        <p:spPr>
          <a:xfrm>
            <a:off x="9056098" y="3461225"/>
            <a:ext cx="638311" cy="638311"/>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59" name="PA_TextPlaceholder 32">
            <a:extLst>
              <a:ext uri="{FF2B5EF4-FFF2-40B4-BE49-F238E27FC236}">
                <a16:creationId xmlns:a16="http://schemas.microsoft.com/office/drawing/2014/main" id="{374B7EE8-5835-98B9-C48F-F5A96C1AE6B5}"/>
              </a:ext>
            </a:extLst>
          </p:cNvPr>
          <p:cNvSpPr txBox="1">
            <a:spLocks/>
          </p:cNvSpPr>
          <p:nvPr>
            <p:custDataLst>
              <p:tags r:id="rId3"/>
            </p:custDataLst>
          </p:nvPr>
        </p:nvSpPr>
        <p:spPr>
          <a:xfrm>
            <a:off x="6821131" y="2389442"/>
            <a:ext cx="4333789" cy="738664"/>
          </a:xfrm>
          <a:prstGeom prst="rect">
            <a:avLst/>
          </a:prstGeom>
          <a:noFill/>
        </p:spPr>
        <p:txBody>
          <a:bodyPr wrap="square" lIns="0" tIns="0" rIns="0" bIns="0" rtlCol="0">
            <a:noAutofit/>
          </a:bodyPr>
          <a:lstStyle>
            <a:defPPr>
              <a:defRPr lang="zh-CN"/>
            </a:defPPr>
            <a:lvl1pPr algn="ctr" hangingPunct="0">
              <a:defRPr sz="1200">
                <a:solidFill>
                  <a:srgbClr val="FFE1AF"/>
                </a:solidFill>
                <a:latin typeface="微软雅黑" panose="020B0503020204020204" pitchFamily="34" charset="-122"/>
                <a:ea typeface="微软雅黑" panose="020B0503020204020204" pitchFamily="34"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gradFill>
                  <a:gsLst>
                    <a:gs pos="0">
                      <a:schemeClr val="accent4"/>
                    </a:gs>
                    <a:gs pos="100000">
                      <a:schemeClr val="accent3"/>
                    </a:gs>
                  </a:gsLst>
                  <a:lin ang="2700000" scaled="1"/>
                </a:gradFill>
              </a:rPr>
              <a:t>点击此处请输入文本内容点击此处请输入文本内容点击此处请输入文本内容点击此处请输入文本内容点击此处请输入文本内容点击此处请输入文本内容点击此处请输入文本内容点击此处请输入文本内容点击此处请输入文本内容点击此处请输入文本内容</a:t>
            </a:r>
            <a:r>
              <a:rPr lang="en-US" altLang="zh-CN" dirty="0">
                <a:gradFill>
                  <a:gsLst>
                    <a:gs pos="0">
                      <a:schemeClr val="accent4"/>
                    </a:gs>
                    <a:gs pos="100000">
                      <a:schemeClr val="accent3"/>
                    </a:gs>
                  </a:gsLst>
                  <a:lin ang="2700000" scaled="1"/>
                </a:gradFill>
              </a:rPr>
              <a:t> </a:t>
            </a:r>
            <a:endParaRPr lang="en-US" dirty="0">
              <a:gradFill>
                <a:gsLst>
                  <a:gs pos="0">
                    <a:schemeClr val="accent4"/>
                  </a:gs>
                  <a:gs pos="100000">
                    <a:schemeClr val="accent3"/>
                  </a:gs>
                </a:gsLst>
                <a:lin ang="2700000" scaled="1"/>
              </a:gradFill>
            </a:endParaRPr>
          </a:p>
        </p:txBody>
      </p:sp>
      <p:sp>
        <p:nvSpPr>
          <p:cNvPr id="60" name="PA_TextPlaceholder 33">
            <a:extLst>
              <a:ext uri="{FF2B5EF4-FFF2-40B4-BE49-F238E27FC236}">
                <a16:creationId xmlns:a16="http://schemas.microsoft.com/office/drawing/2014/main" id="{B1BE2E43-6D8A-28E6-7767-7243E6149B0E}"/>
              </a:ext>
            </a:extLst>
          </p:cNvPr>
          <p:cNvSpPr txBox="1">
            <a:spLocks/>
          </p:cNvSpPr>
          <p:nvPr>
            <p:custDataLst>
              <p:tags r:id="rId4"/>
            </p:custDataLst>
          </p:nvPr>
        </p:nvSpPr>
        <p:spPr>
          <a:xfrm>
            <a:off x="6807464" y="1940869"/>
            <a:ext cx="3880779" cy="306195"/>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t>费用使用分析</a:t>
            </a:r>
            <a:endParaRPr lang="en-AU" dirty="0"/>
          </a:p>
        </p:txBody>
      </p:sp>
      <p:sp>
        <p:nvSpPr>
          <p:cNvPr id="61" name="PA_文本框 94">
            <a:extLst>
              <a:ext uri="{FF2B5EF4-FFF2-40B4-BE49-F238E27FC236}">
                <a16:creationId xmlns:a16="http://schemas.microsoft.com/office/drawing/2014/main" id="{A7ACE6FE-4656-A3EA-B265-09F581D1F91E}"/>
              </a:ext>
            </a:extLst>
          </p:cNvPr>
          <p:cNvSpPr txBox="1"/>
          <p:nvPr>
            <p:custDataLst>
              <p:tags r:id="rId5"/>
            </p:custDataLst>
          </p:nvPr>
        </p:nvSpPr>
        <p:spPr>
          <a:xfrm>
            <a:off x="7432609" y="3480645"/>
            <a:ext cx="1306589"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要点分析</a:t>
            </a:r>
            <a:r>
              <a:rPr lang="en-US" altLang="zh-CN" dirty="0"/>
              <a:t>1</a:t>
            </a:r>
            <a:endParaRPr lang="en-US" dirty="0"/>
          </a:p>
        </p:txBody>
      </p:sp>
      <p:sp>
        <p:nvSpPr>
          <p:cNvPr id="62" name="PA_文本框 95">
            <a:extLst>
              <a:ext uri="{FF2B5EF4-FFF2-40B4-BE49-F238E27FC236}">
                <a16:creationId xmlns:a16="http://schemas.microsoft.com/office/drawing/2014/main" id="{79DF82A4-1B51-926E-B31A-C02722648B7D}"/>
              </a:ext>
            </a:extLst>
          </p:cNvPr>
          <p:cNvSpPr txBox="1"/>
          <p:nvPr>
            <p:custDataLst>
              <p:tags r:id="rId6"/>
            </p:custDataLst>
          </p:nvPr>
        </p:nvSpPr>
        <p:spPr>
          <a:xfrm>
            <a:off x="9738906" y="3480645"/>
            <a:ext cx="1306589"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zh-CN" altLang="en-US" dirty="0"/>
              <a:t>要点分析</a:t>
            </a:r>
            <a:r>
              <a:rPr lang="en-US" altLang="zh-CN" dirty="0"/>
              <a:t>2</a:t>
            </a:r>
          </a:p>
        </p:txBody>
      </p:sp>
      <p:sp>
        <p:nvSpPr>
          <p:cNvPr id="63" name="PA_矩形 113">
            <a:extLst>
              <a:ext uri="{FF2B5EF4-FFF2-40B4-BE49-F238E27FC236}">
                <a16:creationId xmlns:a16="http://schemas.microsoft.com/office/drawing/2014/main" id="{A3CDD15C-327A-23BB-FFB8-6FC59DDD3F0D}"/>
              </a:ext>
            </a:extLst>
          </p:cNvPr>
          <p:cNvSpPr/>
          <p:nvPr>
            <p:custDataLst>
              <p:tags r:id="rId7"/>
            </p:custDataLst>
          </p:nvPr>
        </p:nvSpPr>
        <p:spPr>
          <a:xfrm>
            <a:off x="7569548" y="3862801"/>
            <a:ext cx="740587" cy="184666"/>
          </a:xfrm>
          <a:prstGeom prst="rect">
            <a:avLst/>
          </a:prstGeom>
          <a:noFill/>
        </p:spPr>
        <p:txBody>
          <a:bodyPr wrap="none" lIns="0" tIns="0" rIns="0" bIns="0">
            <a:noAutofit/>
          </a:bodyPr>
          <a:lstStyle/>
          <a:p>
            <a:pPr defTabSz="914294"/>
            <a:r>
              <a:rPr lang="en-US" sz="1200" dirty="0">
                <a:solidFill>
                  <a:srgbClr val="FFE1AF"/>
                </a:solidFill>
                <a:latin typeface="微软雅黑" panose="020B0503020204020204" pitchFamily="34" charset="-122"/>
                <a:ea typeface="微软雅黑" panose="020B0503020204020204" pitchFamily="34" charset="-122"/>
                <a:cs typeface="+mn-ea"/>
              </a:rPr>
              <a:t>Male User</a:t>
            </a:r>
          </a:p>
        </p:txBody>
      </p:sp>
      <p:sp>
        <p:nvSpPr>
          <p:cNvPr id="64" name="PA_矩形 114">
            <a:extLst>
              <a:ext uri="{FF2B5EF4-FFF2-40B4-BE49-F238E27FC236}">
                <a16:creationId xmlns:a16="http://schemas.microsoft.com/office/drawing/2014/main" id="{0C786411-D67D-A470-8587-DC5CD972B9C3}"/>
              </a:ext>
            </a:extLst>
          </p:cNvPr>
          <p:cNvSpPr/>
          <p:nvPr>
            <p:custDataLst>
              <p:tags r:id="rId8"/>
            </p:custDataLst>
          </p:nvPr>
        </p:nvSpPr>
        <p:spPr>
          <a:xfrm>
            <a:off x="9875846" y="3852181"/>
            <a:ext cx="861518" cy="205121"/>
          </a:xfrm>
          <a:prstGeom prst="rect">
            <a:avLst/>
          </a:prstGeom>
          <a:noFill/>
        </p:spPr>
        <p:txBody>
          <a:bodyPr wrap="none" lIns="0" tIns="0" rIns="0" bIns="0">
            <a:noAutofit/>
          </a:bodyPr>
          <a:lstStyle/>
          <a:p>
            <a:pPr defTabSz="914294"/>
            <a:r>
              <a:rPr lang="en-US" sz="1200" dirty="0">
                <a:solidFill>
                  <a:srgbClr val="FFE1AF"/>
                </a:solidFill>
                <a:latin typeface="微软雅黑" panose="020B0503020204020204" pitchFamily="34" charset="-122"/>
                <a:ea typeface="微软雅黑" panose="020B0503020204020204" pitchFamily="34" charset="-122"/>
                <a:cs typeface="+mn-ea"/>
              </a:rPr>
              <a:t>Female User</a:t>
            </a:r>
          </a:p>
        </p:txBody>
      </p:sp>
      <p:sp>
        <p:nvSpPr>
          <p:cNvPr id="65" name="PA_圆角矩形 115">
            <a:extLst>
              <a:ext uri="{FF2B5EF4-FFF2-40B4-BE49-F238E27FC236}">
                <a16:creationId xmlns:a16="http://schemas.microsoft.com/office/drawing/2014/main" id="{3D947F50-CCB6-1566-188C-D7760AC6F226}"/>
              </a:ext>
            </a:extLst>
          </p:cNvPr>
          <p:cNvSpPr/>
          <p:nvPr>
            <p:custDataLst>
              <p:tags r:id="rId9"/>
            </p:custDataLst>
          </p:nvPr>
        </p:nvSpPr>
        <p:spPr>
          <a:xfrm>
            <a:off x="6807464" y="4482927"/>
            <a:ext cx="4347456" cy="976184"/>
          </a:xfrm>
          <a:prstGeom prst="roundRect">
            <a:avLst>
              <a:gd name="adj" fmla="val 6755"/>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zh-CN" altLang="en-US" sz="12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点击此处请输入文本内容点击此处请输入文本内容点击此处请输入文本内容点击此处请输入文本内容点击此处请输入文本内容点击此处请输入文本内容点击此处请输入文本内容点击此处请输入文本内容点击此处请输入文本内容</a:t>
            </a:r>
          </a:p>
        </p:txBody>
      </p:sp>
      <p:grpSp>
        <p:nvGrpSpPr>
          <p:cNvPr id="72" name="组合 71">
            <a:extLst>
              <a:ext uri="{FF2B5EF4-FFF2-40B4-BE49-F238E27FC236}">
                <a16:creationId xmlns:a16="http://schemas.microsoft.com/office/drawing/2014/main" id="{B44C4A48-7243-686E-8677-2FC62196F6B7}"/>
              </a:ext>
            </a:extLst>
          </p:cNvPr>
          <p:cNvGrpSpPr/>
          <p:nvPr/>
        </p:nvGrpSpPr>
        <p:grpSpPr>
          <a:xfrm>
            <a:off x="1154326" y="1995070"/>
            <a:ext cx="1455608" cy="3670909"/>
            <a:chOff x="1154326" y="1995070"/>
            <a:chExt cx="1455608" cy="3670909"/>
          </a:xfrm>
        </p:grpSpPr>
        <p:sp>
          <p:nvSpPr>
            <p:cNvPr id="4" name="PA_圆角矩形 59">
              <a:extLst>
                <a:ext uri="{FF2B5EF4-FFF2-40B4-BE49-F238E27FC236}">
                  <a16:creationId xmlns:a16="http://schemas.microsoft.com/office/drawing/2014/main" id="{002246A7-C9B1-A5F9-3565-94B861FBE0C3}"/>
                </a:ext>
              </a:extLst>
            </p:cNvPr>
            <p:cNvSpPr/>
            <p:nvPr>
              <p:custDataLst>
                <p:tags r:id="rId40"/>
              </p:custDataLst>
            </p:nvPr>
          </p:nvSpPr>
          <p:spPr>
            <a:xfrm>
              <a:off x="1363943" y="491624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 name="PA_圆角矩形 60">
              <a:extLst>
                <a:ext uri="{FF2B5EF4-FFF2-40B4-BE49-F238E27FC236}">
                  <a16:creationId xmlns:a16="http://schemas.microsoft.com/office/drawing/2014/main" id="{E513955F-A0CF-1C3A-7BFC-7115516AB476}"/>
                </a:ext>
              </a:extLst>
            </p:cNvPr>
            <p:cNvSpPr/>
            <p:nvPr>
              <p:custDataLst>
                <p:tags r:id="rId41"/>
              </p:custDataLst>
            </p:nvPr>
          </p:nvSpPr>
          <p:spPr>
            <a:xfrm>
              <a:off x="1363943" y="463733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6" name="PA_圆角矩形 61">
              <a:extLst>
                <a:ext uri="{FF2B5EF4-FFF2-40B4-BE49-F238E27FC236}">
                  <a16:creationId xmlns:a16="http://schemas.microsoft.com/office/drawing/2014/main" id="{63B875D5-3489-3A59-69F5-F2769AFABF12}"/>
                </a:ext>
              </a:extLst>
            </p:cNvPr>
            <p:cNvSpPr/>
            <p:nvPr>
              <p:custDataLst>
                <p:tags r:id="rId42"/>
              </p:custDataLst>
            </p:nvPr>
          </p:nvSpPr>
          <p:spPr>
            <a:xfrm>
              <a:off x="1363943" y="435841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7" name="PA_圆角矩形 62">
              <a:extLst>
                <a:ext uri="{FF2B5EF4-FFF2-40B4-BE49-F238E27FC236}">
                  <a16:creationId xmlns:a16="http://schemas.microsoft.com/office/drawing/2014/main" id="{89B29170-581D-96F2-8458-1FF651481533}"/>
                </a:ext>
              </a:extLst>
            </p:cNvPr>
            <p:cNvSpPr/>
            <p:nvPr>
              <p:custDataLst>
                <p:tags r:id="rId43"/>
              </p:custDataLst>
            </p:nvPr>
          </p:nvSpPr>
          <p:spPr>
            <a:xfrm>
              <a:off x="1363943" y="407950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8" name="PA_圆角矩形 78">
              <a:extLst>
                <a:ext uri="{FF2B5EF4-FFF2-40B4-BE49-F238E27FC236}">
                  <a16:creationId xmlns:a16="http://schemas.microsoft.com/office/drawing/2014/main" id="{360E6894-2C05-B882-44B3-F42F2C7FD5BA}"/>
                </a:ext>
              </a:extLst>
            </p:cNvPr>
            <p:cNvSpPr/>
            <p:nvPr>
              <p:custDataLst>
                <p:tags r:id="rId44"/>
              </p:custDataLst>
            </p:nvPr>
          </p:nvSpPr>
          <p:spPr>
            <a:xfrm>
              <a:off x="1363943" y="380058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9" name="PA_圆角矩形 79">
              <a:extLst>
                <a:ext uri="{FF2B5EF4-FFF2-40B4-BE49-F238E27FC236}">
                  <a16:creationId xmlns:a16="http://schemas.microsoft.com/office/drawing/2014/main" id="{2970FF93-0114-66B1-AE58-8320ED46CFDF}"/>
                </a:ext>
              </a:extLst>
            </p:cNvPr>
            <p:cNvSpPr/>
            <p:nvPr>
              <p:custDataLst>
                <p:tags r:id="rId45"/>
              </p:custDataLst>
            </p:nvPr>
          </p:nvSpPr>
          <p:spPr>
            <a:xfrm>
              <a:off x="1363943" y="352167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10" name="PA_圆角矩形 80">
              <a:extLst>
                <a:ext uri="{FF2B5EF4-FFF2-40B4-BE49-F238E27FC236}">
                  <a16:creationId xmlns:a16="http://schemas.microsoft.com/office/drawing/2014/main" id="{1FD3890D-DAAB-504D-30C4-79B7F65FDD70}"/>
                </a:ext>
              </a:extLst>
            </p:cNvPr>
            <p:cNvSpPr/>
            <p:nvPr>
              <p:custDataLst>
                <p:tags r:id="rId46"/>
              </p:custDataLst>
            </p:nvPr>
          </p:nvSpPr>
          <p:spPr>
            <a:xfrm>
              <a:off x="1363943" y="324275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11" name="PA_圆角矩形 97">
              <a:extLst>
                <a:ext uri="{FF2B5EF4-FFF2-40B4-BE49-F238E27FC236}">
                  <a16:creationId xmlns:a16="http://schemas.microsoft.com/office/drawing/2014/main" id="{310CB952-91A2-D587-7393-7FD45FE7DE2B}"/>
                </a:ext>
              </a:extLst>
            </p:cNvPr>
            <p:cNvSpPr/>
            <p:nvPr>
              <p:custDataLst>
                <p:tags r:id="rId47"/>
              </p:custDataLst>
            </p:nvPr>
          </p:nvSpPr>
          <p:spPr>
            <a:xfrm>
              <a:off x="1363943" y="296384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12" name="PA_圆角矩形 102">
              <a:extLst>
                <a:ext uri="{FF2B5EF4-FFF2-40B4-BE49-F238E27FC236}">
                  <a16:creationId xmlns:a16="http://schemas.microsoft.com/office/drawing/2014/main" id="{62D34098-85EA-A191-F4F9-AB3E5CFFAF39}"/>
                </a:ext>
              </a:extLst>
            </p:cNvPr>
            <p:cNvSpPr/>
            <p:nvPr>
              <p:custDataLst>
                <p:tags r:id="rId48"/>
              </p:custDataLst>
            </p:nvPr>
          </p:nvSpPr>
          <p:spPr>
            <a:xfrm>
              <a:off x="1363943" y="268492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14" name="PA_圆角矩形 102">
              <a:extLst>
                <a:ext uri="{FF2B5EF4-FFF2-40B4-BE49-F238E27FC236}">
                  <a16:creationId xmlns:a16="http://schemas.microsoft.com/office/drawing/2014/main" id="{F124E2E1-3C79-4D50-ECAE-0036E614E1FD}"/>
                </a:ext>
              </a:extLst>
            </p:cNvPr>
            <p:cNvSpPr/>
            <p:nvPr>
              <p:custDataLst>
                <p:tags r:id="rId49"/>
              </p:custDataLst>
            </p:nvPr>
          </p:nvSpPr>
          <p:spPr>
            <a:xfrm>
              <a:off x="1363943" y="240601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16" name="文本框 17">
              <a:extLst>
                <a:ext uri="{FF2B5EF4-FFF2-40B4-BE49-F238E27FC236}">
                  <a16:creationId xmlns:a16="http://schemas.microsoft.com/office/drawing/2014/main" id="{C15BE63D-0CE7-DACD-56C6-3B0B4062110C}"/>
                </a:ext>
              </a:extLst>
            </p:cNvPr>
            <p:cNvSpPr txBox="1"/>
            <p:nvPr/>
          </p:nvSpPr>
          <p:spPr>
            <a:xfrm>
              <a:off x="1154326" y="5358202"/>
              <a:ext cx="1455608" cy="307777"/>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企划部</a:t>
              </a:r>
            </a:p>
          </p:txBody>
        </p:sp>
        <p:sp>
          <p:nvSpPr>
            <p:cNvPr id="68" name="文本框 17">
              <a:extLst>
                <a:ext uri="{FF2B5EF4-FFF2-40B4-BE49-F238E27FC236}">
                  <a16:creationId xmlns:a16="http://schemas.microsoft.com/office/drawing/2014/main" id="{3DFBDE61-11B9-63DF-FC86-68590460B128}"/>
                </a:ext>
              </a:extLst>
            </p:cNvPr>
            <p:cNvSpPr txBox="1"/>
            <p:nvPr/>
          </p:nvSpPr>
          <p:spPr>
            <a:xfrm>
              <a:off x="1423790" y="1995070"/>
              <a:ext cx="916681" cy="246221"/>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altLang="zh-CN"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rPr>
                <a:t>6,0000</a:t>
              </a:r>
              <a:endParaRPr lang="zh-CN" altLang="en-US"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endParaRPr>
            </a:p>
          </p:txBody>
        </p:sp>
      </p:grpSp>
      <p:grpSp>
        <p:nvGrpSpPr>
          <p:cNvPr id="73" name="组合 72">
            <a:extLst>
              <a:ext uri="{FF2B5EF4-FFF2-40B4-BE49-F238E27FC236}">
                <a16:creationId xmlns:a16="http://schemas.microsoft.com/office/drawing/2014/main" id="{6D407EBC-543E-985D-8DE8-4BEF65927DC4}"/>
              </a:ext>
            </a:extLst>
          </p:cNvPr>
          <p:cNvGrpSpPr/>
          <p:nvPr/>
        </p:nvGrpSpPr>
        <p:grpSpPr>
          <a:xfrm>
            <a:off x="2474219" y="1995070"/>
            <a:ext cx="1455608" cy="3670909"/>
            <a:chOff x="2583076" y="1995070"/>
            <a:chExt cx="1455608" cy="3670909"/>
          </a:xfrm>
        </p:grpSpPr>
        <p:sp>
          <p:nvSpPr>
            <p:cNvPr id="20" name="PA_圆角矩形 59">
              <a:extLst>
                <a:ext uri="{FF2B5EF4-FFF2-40B4-BE49-F238E27FC236}">
                  <a16:creationId xmlns:a16="http://schemas.microsoft.com/office/drawing/2014/main" id="{0116CFF3-B54D-10F3-EAD6-454D9D5CA177}"/>
                </a:ext>
              </a:extLst>
            </p:cNvPr>
            <p:cNvSpPr/>
            <p:nvPr>
              <p:custDataLst>
                <p:tags r:id="rId30"/>
              </p:custDataLst>
            </p:nvPr>
          </p:nvSpPr>
          <p:spPr>
            <a:xfrm>
              <a:off x="2792693" y="491624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1" name="PA_圆角矩形 60">
              <a:extLst>
                <a:ext uri="{FF2B5EF4-FFF2-40B4-BE49-F238E27FC236}">
                  <a16:creationId xmlns:a16="http://schemas.microsoft.com/office/drawing/2014/main" id="{D5E196FF-5D61-4B94-D16E-A4FD65C2C26C}"/>
                </a:ext>
              </a:extLst>
            </p:cNvPr>
            <p:cNvSpPr/>
            <p:nvPr>
              <p:custDataLst>
                <p:tags r:id="rId31"/>
              </p:custDataLst>
            </p:nvPr>
          </p:nvSpPr>
          <p:spPr>
            <a:xfrm>
              <a:off x="2792693" y="463733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2" name="PA_圆角矩形 61">
              <a:extLst>
                <a:ext uri="{FF2B5EF4-FFF2-40B4-BE49-F238E27FC236}">
                  <a16:creationId xmlns:a16="http://schemas.microsoft.com/office/drawing/2014/main" id="{9C0A1881-ACCE-0049-3A4E-E80BBF982206}"/>
                </a:ext>
              </a:extLst>
            </p:cNvPr>
            <p:cNvSpPr/>
            <p:nvPr>
              <p:custDataLst>
                <p:tags r:id="rId32"/>
              </p:custDataLst>
            </p:nvPr>
          </p:nvSpPr>
          <p:spPr>
            <a:xfrm>
              <a:off x="2792693" y="435841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3" name="PA_圆角矩形 62">
              <a:extLst>
                <a:ext uri="{FF2B5EF4-FFF2-40B4-BE49-F238E27FC236}">
                  <a16:creationId xmlns:a16="http://schemas.microsoft.com/office/drawing/2014/main" id="{5DE69B14-AD40-3738-4937-F02DE9CC96A9}"/>
                </a:ext>
              </a:extLst>
            </p:cNvPr>
            <p:cNvSpPr/>
            <p:nvPr>
              <p:custDataLst>
                <p:tags r:id="rId33"/>
              </p:custDataLst>
            </p:nvPr>
          </p:nvSpPr>
          <p:spPr>
            <a:xfrm>
              <a:off x="2792693" y="407950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4" name="PA_圆角矩形 78">
              <a:extLst>
                <a:ext uri="{FF2B5EF4-FFF2-40B4-BE49-F238E27FC236}">
                  <a16:creationId xmlns:a16="http://schemas.microsoft.com/office/drawing/2014/main" id="{EED375B1-E42C-AF80-D5C0-168DA4E7B821}"/>
                </a:ext>
              </a:extLst>
            </p:cNvPr>
            <p:cNvSpPr/>
            <p:nvPr>
              <p:custDataLst>
                <p:tags r:id="rId34"/>
              </p:custDataLst>
            </p:nvPr>
          </p:nvSpPr>
          <p:spPr>
            <a:xfrm>
              <a:off x="2792693" y="380058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5" name="PA_圆角矩形 79">
              <a:extLst>
                <a:ext uri="{FF2B5EF4-FFF2-40B4-BE49-F238E27FC236}">
                  <a16:creationId xmlns:a16="http://schemas.microsoft.com/office/drawing/2014/main" id="{10AD556E-E2BB-9D02-CB9B-222C71E09C76}"/>
                </a:ext>
              </a:extLst>
            </p:cNvPr>
            <p:cNvSpPr/>
            <p:nvPr>
              <p:custDataLst>
                <p:tags r:id="rId35"/>
              </p:custDataLst>
            </p:nvPr>
          </p:nvSpPr>
          <p:spPr>
            <a:xfrm>
              <a:off x="2792693" y="352167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6" name="PA_圆角矩形 80">
              <a:extLst>
                <a:ext uri="{FF2B5EF4-FFF2-40B4-BE49-F238E27FC236}">
                  <a16:creationId xmlns:a16="http://schemas.microsoft.com/office/drawing/2014/main" id="{1D37F1FA-5C62-F8A5-D0A6-64C57B5AE91A}"/>
                </a:ext>
              </a:extLst>
            </p:cNvPr>
            <p:cNvSpPr/>
            <p:nvPr>
              <p:custDataLst>
                <p:tags r:id="rId36"/>
              </p:custDataLst>
            </p:nvPr>
          </p:nvSpPr>
          <p:spPr>
            <a:xfrm>
              <a:off x="2792693" y="324275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7" name="PA_圆角矩形 97">
              <a:extLst>
                <a:ext uri="{FF2B5EF4-FFF2-40B4-BE49-F238E27FC236}">
                  <a16:creationId xmlns:a16="http://schemas.microsoft.com/office/drawing/2014/main" id="{308CA1F2-D0DD-6D47-1454-1AEFC6C60721}"/>
                </a:ext>
              </a:extLst>
            </p:cNvPr>
            <p:cNvSpPr/>
            <p:nvPr>
              <p:custDataLst>
                <p:tags r:id="rId37"/>
              </p:custDataLst>
            </p:nvPr>
          </p:nvSpPr>
          <p:spPr>
            <a:xfrm>
              <a:off x="2792693" y="296384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8" name="PA_圆角矩形 102">
              <a:extLst>
                <a:ext uri="{FF2B5EF4-FFF2-40B4-BE49-F238E27FC236}">
                  <a16:creationId xmlns:a16="http://schemas.microsoft.com/office/drawing/2014/main" id="{2C6FADF0-C62D-3988-87FE-6401774B473C}"/>
                </a:ext>
              </a:extLst>
            </p:cNvPr>
            <p:cNvSpPr/>
            <p:nvPr>
              <p:custDataLst>
                <p:tags r:id="rId38"/>
              </p:custDataLst>
            </p:nvPr>
          </p:nvSpPr>
          <p:spPr>
            <a:xfrm>
              <a:off x="2792693" y="268492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29" name="PA_圆角矩形 102">
              <a:extLst>
                <a:ext uri="{FF2B5EF4-FFF2-40B4-BE49-F238E27FC236}">
                  <a16:creationId xmlns:a16="http://schemas.microsoft.com/office/drawing/2014/main" id="{2FA5BBAE-DC82-396F-95CE-EF20D6D29212}"/>
                </a:ext>
              </a:extLst>
            </p:cNvPr>
            <p:cNvSpPr/>
            <p:nvPr>
              <p:custDataLst>
                <p:tags r:id="rId39"/>
              </p:custDataLst>
            </p:nvPr>
          </p:nvSpPr>
          <p:spPr>
            <a:xfrm>
              <a:off x="2792693" y="240601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0" name="文本框 17">
              <a:extLst>
                <a:ext uri="{FF2B5EF4-FFF2-40B4-BE49-F238E27FC236}">
                  <a16:creationId xmlns:a16="http://schemas.microsoft.com/office/drawing/2014/main" id="{B4F412E8-6E68-8BD8-2699-A45E52E21146}"/>
                </a:ext>
              </a:extLst>
            </p:cNvPr>
            <p:cNvSpPr txBox="1"/>
            <p:nvPr/>
          </p:nvSpPr>
          <p:spPr>
            <a:xfrm>
              <a:off x="2583076" y="5358202"/>
              <a:ext cx="1455608" cy="307777"/>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新媒体部</a:t>
              </a:r>
            </a:p>
          </p:txBody>
        </p:sp>
        <p:sp>
          <p:nvSpPr>
            <p:cNvPr id="69" name="文本框 17">
              <a:extLst>
                <a:ext uri="{FF2B5EF4-FFF2-40B4-BE49-F238E27FC236}">
                  <a16:creationId xmlns:a16="http://schemas.microsoft.com/office/drawing/2014/main" id="{D4E74593-91AB-7B8B-D03D-22B86097E761}"/>
                </a:ext>
              </a:extLst>
            </p:cNvPr>
            <p:cNvSpPr txBox="1"/>
            <p:nvPr/>
          </p:nvSpPr>
          <p:spPr>
            <a:xfrm>
              <a:off x="2852540" y="1995070"/>
              <a:ext cx="916681" cy="246221"/>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altLang="zh-CN"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rPr>
                <a:t>9,0000</a:t>
              </a:r>
              <a:endParaRPr lang="zh-CN" altLang="en-US"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endParaRPr>
            </a:p>
          </p:txBody>
        </p:sp>
      </p:grpSp>
      <p:grpSp>
        <p:nvGrpSpPr>
          <p:cNvPr id="74" name="组合 73">
            <a:extLst>
              <a:ext uri="{FF2B5EF4-FFF2-40B4-BE49-F238E27FC236}">
                <a16:creationId xmlns:a16="http://schemas.microsoft.com/office/drawing/2014/main" id="{9F754E23-F756-4718-C3A8-B349FF8AD0D0}"/>
              </a:ext>
            </a:extLst>
          </p:cNvPr>
          <p:cNvGrpSpPr/>
          <p:nvPr/>
        </p:nvGrpSpPr>
        <p:grpSpPr>
          <a:xfrm>
            <a:off x="3794112" y="1995070"/>
            <a:ext cx="1455608" cy="3670909"/>
            <a:chOff x="4011826" y="1995070"/>
            <a:chExt cx="1455608" cy="3670909"/>
          </a:xfrm>
        </p:grpSpPr>
        <p:sp>
          <p:nvSpPr>
            <p:cNvPr id="33" name="PA_圆角矩形 59">
              <a:extLst>
                <a:ext uri="{FF2B5EF4-FFF2-40B4-BE49-F238E27FC236}">
                  <a16:creationId xmlns:a16="http://schemas.microsoft.com/office/drawing/2014/main" id="{57235241-CB39-7220-7BD2-F2A86F2638C5}"/>
                </a:ext>
              </a:extLst>
            </p:cNvPr>
            <p:cNvSpPr/>
            <p:nvPr>
              <p:custDataLst>
                <p:tags r:id="rId20"/>
              </p:custDataLst>
            </p:nvPr>
          </p:nvSpPr>
          <p:spPr>
            <a:xfrm>
              <a:off x="4221443" y="491624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4" name="PA_圆角矩形 60">
              <a:extLst>
                <a:ext uri="{FF2B5EF4-FFF2-40B4-BE49-F238E27FC236}">
                  <a16:creationId xmlns:a16="http://schemas.microsoft.com/office/drawing/2014/main" id="{F103EF61-658C-BDD3-5145-348636863E0D}"/>
                </a:ext>
              </a:extLst>
            </p:cNvPr>
            <p:cNvSpPr/>
            <p:nvPr>
              <p:custDataLst>
                <p:tags r:id="rId21"/>
              </p:custDataLst>
            </p:nvPr>
          </p:nvSpPr>
          <p:spPr>
            <a:xfrm>
              <a:off x="4221443" y="463733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5" name="PA_圆角矩形 61">
              <a:extLst>
                <a:ext uri="{FF2B5EF4-FFF2-40B4-BE49-F238E27FC236}">
                  <a16:creationId xmlns:a16="http://schemas.microsoft.com/office/drawing/2014/main" id="{C5466740-1D80-8B1D-6B3D-4BB412BBF51D}"/>
                </a:ext>
              </a:extLst>
            </p:cNvPr>
            <p:cNvSpPr/>
            <p:nvPr>
              <p:custDataLst>
                <p:tags r:id="rId22"/>
              </p:custDataLst>
            </p:nvPr>
          </p:nvSpPr>
          <p:spPr>
            <a:xfrm>
              <a:off x="4221443" y="435841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6" name="PA_圆角矩形 62">
              <a:extLst>
                <a:ext uri="{FF2B5EF4-FFF2-40B4-BE49-F238E27FC236}">
                  <a16:creationId xmlns:a16="http://schemas.microsoft.com/office/drawing/2014/main" id="{28C89850-E3C7-9D08-4D29-98CF63D9D0CC}"/>
                </a:ext>
              </a:extLst>
            </p:cNvPr>
            <p:cNvSpPr/>
            <p:nvPr>
              <p:custDataLst>
                <p:tags r:id="rId23"/>
              </p:custDataLst>
            </p:nvPr>
          </p:nvSpPr>
          <p:spPr>
            <a:xfrm>
              <a:off x="4221443" y="407950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7" name="PA_圆角矩形 78">
              <a:extLst>
                <a:ext uri="{FF2B5EF4-FFF2-40B4-BE49-F238E27FC236}">
                  <a16:creationId xmlns:a16="http://schemas.microsoft.com/office/drawing/2014/main" id="{B7E6F8DC-B18B-400A-1E68-CA0334D3D8C2}"/>
                </a:ext>
              </a:extLst>
            </p:cNvPr>
            <p:cNvSpPr/>
            <p:nvPr>
              <p:custDataLst>
                <p:tags r:id="rId24"/>
              </p:custDataLst>
            </p:nvPr>
          </p:nvSpPr>
          <p:spPr>
            <a:xfrm>
              <a:off x="4221443" y="380058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8" name="PA_圆角矩形 79">
              <a:extLst>
                <a:ext uri="{FF2B5EF4-FFF2-40B4-BE49-F238E27FC236}">
                  <a16:creationId xmlns:a16="http://schemas.microsoft.com/office/drawing/2014/main" id="{C270C8FA-3789-055D-57D8-8FADCEFF2042}"/>
                </a:ext>
              </a:extLst>
            </p:cNvPr>
            <p:cNvSpPr/>
            <p:nvPr>
              <p:custDataLst>
                <p:tags r:id="rId25"/>
              </p:custDataLst>
            </p:nvPr>
          </p:nvSpPr>
          <p:spPr>
            <a:xfrm>
              <a:off x="4221443" y="3521670"/>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39" name="PA_圆角矩形 80">
              <a:extLst>
                <a:ext uri="{FF2B5EF4-FFF2-40B4-BE49-F238E27FC236}">
                  <a16:creationId xmlns:a16="http://schemas.microsoft.com/office/drawing/2014/main" id="{D12F4A16-AE0C-6005-E9FD-65F98D833EB5}"/>
                </a:ext>
              </a:extLst>
            </p:cNvPr>
            <p:cNvSpPr/>
            <p:nvPr>
              <p:custDataLst>
                <p:tags r:id="rId26"/>
              </p:custDataLst>
            </p:nvPr>
          </p:nvSpPr>
          <p:spPr>
            <a:xfrm>
              <a:off x="4221443" y="324275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0" name="PA_圆角矩形 97">
              <a:extLst>
                <a:ext uri="{FF2B5EF4-FFF2-40B4-BE49-F238E27FC236}">
                  <a16:creationId xmlns:a16="http://schemas.microsoft.com/office/drawing/2014/main" id="{7D640230-925A-9752-5225-393B2FDB8627}"/>
                </a:ext>
              </a:extLst>
            </p:cNvPr>
            <p:cNvSpPr/>
            <p:nvPr>
              <p:custDataLst>
                <p:tags r:id="rId27"/>
              </p:custDataLst>
            </p:nvPr>
          </p:nvSpPr>
          <p:spPr>
            <a:xfrm>
              <a:off x="4221443" y="296384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1" name="PA_圆角矩形 102">
              <a:extLst>
                <a:ext uri="{FF2B5EF4-FFF2-40B4-BE49-F238E27FC236}">
                  <a16:creationId xmlns:a16="http://schemas.microsoft.com/office/drawing/2014/main" id="{25D64C4D-0126-044B-FE40-04DFB14CEAB4}"/>
                </a:ext>
              </a:extLst>
            </p:cNvPr>
            <p:cNvSpPr/>
            <p:nvPr>
              <p:custDataLst>
                <p:tags r:id="rId28"/>
              </p:custDataLst>
            </p:nvPr>
          </p:nvSpPr>
          <p:spPr>
            <a:xfrm>
              <a:off x="4221443" y="268492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2" name="PA_圆角矩形 102">
              <a:extLst>
                <a:ext uri="{FF2B5EF4-FFF2-40B4-BE49-F238E27FC236}">
                  <a16:creationId xmlns:a16="http://schemas.microsoft.com/office/drawing/2014/main" id="{E53FB4D5-D049-EF41-B572-AC73EDA5E979}"/>
                </a:ext>
              </a:extLst>
            </p:cNvPr>
            <p:cNvSpPr/>
            <p:nvPr>
              <p:custDataLst>
                <p:tags r:id="rId29"/>
              </p:custDataLst>
            </p:nvPr>
          </p:nvSpPr>
          <p:spPr>
            <a:xfrm>
              <a:off x="4221443" y="240601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3" name="文本框 17">
              <a:extLst>
                <a:ext uri="{FF2B5EF4-FFF2-40B4-BE49-F238E27FC236}">
                  <a16:creationId xmlns:a16="http://schemas.microsoft.com/office/drawing/2014/main" id="{3D380D32-030F-62F0-E358-6866D0FAD070}"/>
                </a:ext>
              </a:extLst>
            </p:cNvPr>
            <p:cNvSpPr txBox="1"/>
            <p:nvPr/>
          </p:nvSpPr>
          <p:spPr>
            <a:xfrm>
              <a:off x="4011826" y="5358202"/>
              <a:ext cx="1455608" cy="307777"/>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人力部</a:t>
              </a:r>
            </a:p>
          </p:txBody>
        </p:sp>
        <p:sp>
          <p:nvSpPr>
            <p:cNvPr id="70" name="文本框 17">
              <a:extLst>
                <a:ext uri="{FF2B5EF4-FFF2-40B4-BE49-F238E27FC236}">
                  <a16:creationId xmlns:a16="http://schemas.microsoft.com/office/drawing/2014/main" id="{023388E6-AB31-71BA-398E-207A6560416D}"/>
                </a:ext>
              </a:extLst>
            </p:cNvPr>
            <p:cNvSpPr txBox="1"/>
            <p:nvPr/>
          </p:nvSpPr>
          <p:spPr>
            <a:xfrm>
              <a:off x="4281290" y="1995070"/>
              <a:ext cx="916681" cy="246221"/>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altLang="zh-CN"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rPr>
                <a:t>7,0000</a:t>
              </a:r>
              <a:endParaRPr lang="zh-CN" altLang="en-US"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endParaRPr>
            </a:p>
          </p:txBody>
        </p:sp>
      </p:grpSp>
      <p:grpSp>
        <p:nvGrpSpPr>
          <p:cNvPr id="75" name="组合 74">
            <a:extLst>
              <a:ext uri="{FF2B5EF4-FFF2-40B4-BE49-F238E27FC236}">
                <a16:creationId xmlns:a16="http://schemas.microsoft.com/office/drawing/2014/main" id="{0BC063D1-E86C-8A2F-0BFF-4399F16B84C9}"/>
              </a:ext>
            </a:extLst>
          </p:cNvPr>
          <p:cNvGrpSpPr/>
          <p:nvPr/>
        </p:nvGrpSpPr>
        <p:grpSpPr>
          <a:xfrm>
            <a:off x="5114004" y="1995070"/>
            <a:ext cx="1455608" cy="3670909"/>
            <a:chOff x="5440576" y="1995070"/>
            <a:chExt cx="1455608" cy="3670909"/>
          </a:xfrm>
        </p:grpSpPr>
        <p:sp>
          <p:nvSpPr>
            <p:cNvPr id="46" name="PA_圆角矩形 59">
              <a:extLst>
                <a:ext uri="{FF2B5EF4-FFF2-40B4-BE49-F238E27FC236}">
                  <a16:creationId xmlns:a16="http://schemas.microsoft.com/office/drawing/2014/main" id="{50904833-DABC-F6D4-FDF9-68C460763CDA}"/>
                </a:ext>
              </a:extLst>
            </p:cNvPr>
            <p:cNvSpPr/>
            <p:nvPr>
              <p:custDataLst>
                <p:tags r:id="rId10"/>
              </p:custDataLst>
            </p:nvPr>
          </p:nvSpPr>
          <p:spPr>
            <a:xfrm>
              <a:off x="5650193" y="4916245"/>
              <a:ext cx="1036375" cy="204389"/>
            </a:xfrm>
            <a:prstGeom prst="roundRect">
              <a:avLst>
                <a:gd name="adj" fmla="val 50000"/>
              </a:avLst>
            </a:prstGeom>
            <a:gradFill flip="none" rotWithShape="1">
              <a:gsLst>
                <a:gs pos="0">
                  <a:schemeClr val="accent4"/>
                </a:gs>
                <a:gs pos="100000">
                  <a:schemeClr val="accent3"/>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7" name="PA_圆角矩形 60">
              <a:extLst>
                <a:ext uri="{FF2B5EF4-FFF2-40B4-BE49-F238E27FC236}">
                  <a16:creationId xmlns:a16="http://schemas.microsoft.com/office/drawing/2014/main" id="{BBF6F343-F5DD-BE7B-016B-B96E8EC98A82}"/>
                </a:ext>
              </a:extLst>
            </p:cNvPr>
            <p:cNvSpPr/>
            <p:nvPr>
              <p:custDataLst>
                <p:tags r:id="rId11"/>
              </p:custDataLst>
            </p:nvPr>
          </p:nvSpPr>
          <p:spPr>
            <a:xfrm>
              <a:off x="5650193" y="463733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8" name="PA_圆角矩形 61">
              <a:extLst>
                <a:ext uri="{FF2B5EF4-FFF2-40B4-BE49-F238E27FC236}">
                  <a16:creationId xmlns:a16="http://schemas.microsoft.com/office/drawing/2014/main" id="{CC669336-EC6D-D2DC-177B-150CC3233B4A}"/>
                </a:ext>
              </a:extLst>
            </p:cNvPr>
            <p:cNvSpPr/>
            <p:nvPr>
              <p:custDataLst>
                <p:tags r:id="rId12"/>
              </p:custDataLst>
            </p:nvPr>
          </p:nvSpPr>
          <p:spPr>
            <a:xfrm>
              <a:off x="5650193" y="435841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49" name="PA_圆角矩形 62">
              <a:extLst>
                <a:ext uri="{FF2B5EF4-FFF2-40B4-BE49-F238E27FC236}">
                  <a16:creationId xmlns:a16="http://schemas.microsoft.com/office/drawing/2014/main" id="{7DCE508F-E112-E9D2-5C50-F21B220C5464}"/>
                </a:ext>
              </a:extLst>
            </p:cNvPr>
            <p:cNvSpPr/>
            <p:nvPr>
              <p:custDataLst>
                <p:tags r:id="rId13"/>
              </p:custDataLst>
            </p:nvPr>
          </p:nvSpPr>
          <p:spPr>
            <a:xfrm>
              <a:off x="5650193" y="407950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0" name="PA_圆角矩形 78">
              <a:extLst>
                <a:ext uri="{FF2B5EF4-FFF2-40B4-BE49-F238E27FC236}">
                  <a16:creationId xmlns:a16="http://schemas.microsoft.com/office/drawing/2014/main" id="{460CAF51-69A5-3A53-D6F4-4ED9635ADC60}"/>
                </a:ext>
              </a:extLst>
            </p:cNvPr>
            <p:cNvSpPr/>
            <p:nvPr>
              <p:custDataLst>
                <p:tags r:id="rId14"/>
              </p:custDataLst>
            </p:nvPr>
          </p:nvSpPr>
          <p:spPr>
            <a:xfrm>
              <a:off x="5650193" y="380058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1" name="PA_圆角矩形 79">
              <a:extLst>
                <a:ext uri="{FF2B5EF4-FFF2-40B4-BE49-F238E27FC236}">
                  <a16:creationId xmlns:a16="http://schemas.microsoft.com/office/drawing/2014/main" id="{9407B1B4-2F42-9FAC-D4E1-B61725B48C91}"/>
                </a:ext>
              </a:extLst>
            </p:cNvPr>
            <p:cNvSpPr/>
            <p:nvPr>
              <p:custDataLst>
                <p:tags r:id="rId15"/>
              </p:custDataLst>
            </p:nvPr>
          </p:nvSpPr>
          <p:spPr>
            <a:xfrm>
              <a:off x="5650193" y="352167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2" name="PA_圆角矩形 80">
              <a:extLst>
                <a:ext uri="{FF2B5EF4-FFF2-40B4-BE49-F238E27FC236}">
                  <a16:creationId xmlns:a16="http://schemas.microsoft.com/office/drawing/2014/main" id="{7A2AA1FF-035B-35CC-CBB6-52619E9817EA}"/>
                </a:ext>
              </a:extLst>
            </p:cNvPr>
            <p:cNvSpPr/>
            <p:nvPr>
              <p:custDataLst>
                <p:tags r:id="rId16"/>
              </p:custDataLst>
            </p:nvPr>
          </p:nvSpPr>
          <p:spPr>
            <a:xfrm>
              <a:off x="5650193" y="324275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3" name="PA_圆角矩形 97">
              <a:extLst>
                <a:ext uri="{FF2B5EF4-FFF2-40B4-BE49-F238E27FC236}">
                  <a16:creationId xmlns:a16="http://schemas.microsoft.com/office/drawing/2014/main" id="{8C80D153-44CA-528D-F8E3-A7E0D141F3E2}"/>
                </a:ext>
              </a:extLst>
            </p:cNvPr>
            <p:cNvSpPr/>
            <p:nvPr>
              <p:custDataLst>
                <p:tags r:id="rId17"/>
              </p:custDataLst>
            </p:nvPr>
          </p:nvSpPr>
          <p:spPr>
            <a:xfrm>
              <a:off x="5650193" y="296384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4" name="PA_圆角矩形 102">
              <a:extLst>
                <a:ext uri="{FF2B5EF4-FFF2-40B4-BE49-F238E27FC236}">
                  <a16:creationId xmlns:a16="http://schemas.microsoft.com/office/drawing/2014/main" id="{137FBFB4-DA6D-21EB-277C-477F9AA1869B}"/>
                </a:ext>
              </a:extLst>
            </p:cNvPr>
            <p:cNvSpPr/>
            <p:nvPr>
              <p:custDataLst>
                <p:tags r:id="rId18"/>
              </p:custDataLst>
            </p:nvPr>
          </p:nvSpPr>
          <p:spPr>
            <a:xfrm>
              <a:off x="5650193" y="2684925"/>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5" name="PA_圆角矩形 102">
              <a:extLst>
                <a:ext uri="{FF2B5EF4-FFF2-40B4-BE49-F238E27FC236}">
                  <a16:creationId xmlns:a16="http://schemas.microsoft.com/office/drawing/2014/main" id="{1892F51B-1BF9-000F-3E97-32982B413773}"/>
                </a:ext>
              </a:extLst>
            </p:cNvPr>
            <p:cNvSpPr/>
            <p:nvPr>
              <p:custDataLst>
                <p:tags r:id="rId19"/>
              </p:custDataLst>
            </p:nvPr>
          </p:nvSpPr>
          <p:spPr>
            <a:xfrm>
              <a:off x="5650193" y="2406010"/>
              <a:ext cx="1036375" cy="204389"/>
            </a:xfrm>
            <a:prstGeom prst="roundRect">
              <a:avLst>
                <a:gd name="adj" fmla="val 50000"/>
              </a:avLst>
            </a:prstGeom>
            <a:solidFill>
              <a:schemeClr val="accent1">
                <a:lumMod val="10000"/>
                <a:lumOff val="90000"/>
                <a:alpha val="20000"/>
              </a:schemeClr>
            </a:solidFill>
            <a:ln>
              <a:noFill/>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914294"/>
              <a:endParaRPr lang="en-US" sz="1867" dirty="0">
                <a:solidFill>
                  <a:srgbClr val="FFFFFF"/>
                </a:solidFill>
                <a:latin typeface="微软雅黑" panose="020B0503020204020204" pitchFamily="34" charset="-122"/>
              </a:endParaRPr>
            </a:p>
          </p:txBody>
        </p:sp>
        <p:sp>
          <p:nvSpPr>
            <p:cNvPr id="56" name="文本框 17">
              <a:extLst>
                <a:ext uri="{FF2B5EF4-FFF2-40B4-BE49-F238E27FC236}">
                  <a16:creationId xmlns:a16="http://schemas.microsoft.com/office/drawing/2014/main" id="{E686B1FE-C0F0-BF10-9761-340F842F5A2C}"/>
                </a:ext>
              </a:extLst>
            </p:cNvPr>
            <p:cNvSpPr txBox="1"/>
            <p:nvPr/>
          </p:nvSpPr>
          <p:spPr>
            <a:xfrm>
              <a:off x="5440576" y="5358202"/>
              <a:ext cx="1455608" cy="307777"/>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行政部</a:t>
              </a:r>
            </a:p>
          </p:txBody>
        </p:sp>
        <p:sp>
          <p:nvSpPr>
            <p:cNvPr id="71" name="文本框 17">
              <a:extLst>
                <a:ext uri="{FF2B5EF4-FFF2-40B4-BE49-F238E27FC236}">
                  <a16:creationId xmlns:a16="http://schemas.microsoft.com/office/drawing/2014/main" id="{9242448F-D0B6-ED6F-9874-F32DFA9D4A9D}"/>
                </a:ext>
              </a:extLst>
            </p:cNvPr>
            <p:cNvSpPr txBox="1"/>
            <p:nvPr/>
          </p:nvSpPr>
          <p:spPr>
            <a:xfrm>
              <a:off x="5710040" y="1995070"/>
              <a:ext cx="916681" cy="246221"/>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altLang="zh-CN"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rPr>
                <a:t>1,0000</a:t>
              </a:r>
              <a:endParaRPr lang="zh-CN" altLang="en-US" sz="1600" b="1" dirty="0">
                <a:gradFill>
                  <a:gsLst>
                    <a:gs pos="0">
                      <a:schemeClr val="accent4"/>
                    </a:gs>
                    <a:gs pos="100000">
                      <a:schemeClr val="accent3"/>
                    </a:gs>
                  </a:gsLst>
                  <a:lin ang="2700000" scaled="0"/>
                </a:gradFill>
                <a:latin typeface="微软雅黑" panose="020B0503020204020204" pitchFamily="34" charset="-122"/>
                <a:ea typeface="微软雅黑" panose="020B0503020204020204" pitchFamily="34" charset="-122"/>
                <a:cs typeface="+mn-ea"/>
                <a:sym typeface="思源宋体 Medium" panose="02020500000000000000" charset="-122"/>
              </a:endParaRPr>
            </a:p>
          </p:txBody>
        </p:sp>
      </p:grpSp>
      <p:grpSp>
        <p:nvGrpSpPr>
          <p:cNvPr id="81" name="组合 80">
            <a:extLst>
              <a:ext uri="{FF2B5EF4-FFF2-40B4-BE49-F238E27FC236}">
                <a16:creationId xmlns:a16="http://schemas.microsoft.com/office/drawing/2014/main" id="{42392809-9F4E-360A-E64D-608F533867BF}"/>
              </a:ext>
            </a:extLst>
          </p:cNvPr>
          <p:cNvGrpSpPr/>
          <p:nvPr/>
        </p:nvGrpSpPr>
        <p:grpSpPr>
          <a:xfrm>
            <a:off x="9196346" y="3610463"/>
            <a:ext cx="350251" cy="350151"/>
            <a:chOff x="2355768" y="14328561"/>
            <a:chExt cx="496600" cy="496457"/>
          </a:xfrm>
          <a:gradFill>
            <a:gsLst>
              <a:gs pos="0">
                <a:schemeClr val="accent2"/>
              </a:gs>
              <a:gs pos="100000">
                <a:schemeClr val="accent1"/>
              </a:gs>
            </a:gsLst>
            <a:lin ang="2700000" scaled="1"/>
          </a:gradFill>
        </p:grpSpPr>
        <p:sp>
          <p:nvSpPr>
            <p:cNvPr id="82" name="任意多边形: 形状 81">
              <a:extLst>
                <a:ext uri="{FF2B5EF4-FFF2-40B4-BE49-F238E27FC236}">
                  <a16:creationId xmlns:a16="http://schemas.microsoft.com/office/drawing/2014/main" id="{96C83033-AF55-0E96-930F-E79C59D9590C}"/>
                </a:ext>
              </a:extLst>
            </p:cNvPr>
            <p:cNvSpPr/>
            <p:nvPr/>
          </p:nvSpPr>
          <p:spPr>
            <a:xfrm>
              <a:off x="2355938" y="14328572"/>
              <a:ext cx="198573" cy="198572"/>
            </a:xfrm>
            <a:custGeom>
              <a:avLst/>
              <a:gdLst>
                <a:gd name="connsiteX0" fmla="*/ 0 w 198573"/>
                <a:gd name="connsiteY0" fmla="*/ 99287 h 198573"/>
                <a:gd name="connsiteX1" fmla="*/ 99287 w 198573"/>
                <a:gd name="connsiteY1" fmla="*/ 198573 h 198573"/>
                <a:gd name="connsiteX2" fmla="*/ 198573 w 198573"/>
                <a:gd name="connsiteY2" fmla="*/ 99287 h 198573"/>
                <a:gd name="connsiteX3" fmla="*/ 99287 w 198573"/>
                <a:gd name="connsiteY3" fmla="*/ 0 h 198573"/>
                <a:gd name="connsiteX4" fmla="*/ 0 w 198573"/>
                <a:gd name="connsiteY4" fmla="*/ 99287 h 19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73" h="198573">
                  <a:moveTo>
                    <a:pt x="0" y="99287"/>
                  </a:moveTo>
                  <a:cubicBezTo>
                    <a:pt x="0" y="154121"/>
                    <a:pt x="44452" y="198573"/>
                    <a:pt x="99287" y="198573"/>
                  </a:cubicBezTo>
                  <a:cubicBezTo>
                    <a:pt x="154121" y="198573"/>
                    <a:pt x="198573" y="154121"/>
                    <a:pt x="198573" y="99287"/>
                  </a:cubicBezTo>
                  <a:cubicBezTo>
                    <a:pt x="198573" y="44452"/>
                    <a:pt x="154121" y="0"/>
                    <a:pt x="99287" y="0"/>
                  </a:cubicBezTo>
                  <a:cubicBezTo>
                    <a:pt x="44452" y="0"/>
                    <a:pt x="0" y="44452"/>
                    <a:pt x="0" y="99287"/>
                  </a:cubicBezTo>
                  <a:close/>
                </a:path>
              </a:pathLst>
            </a:custGeom>
            <a:grp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83" name="任意多边形: 形状 82">
              <a:extLst>
                <a:ext uri="{FF2B5EF4-FFF2-40B4-BE49-F238E27FC236}">
                  <a16:creationId xmlns:a16="http://schemas.microsoft.com/office/drawing/2014/main" id="{28E98B4F-6D03-DC27-132F-0F4A14063B0B}"/>
                </a:ext>
              </a:extLst>
            </p:cNvPr>
            <p:cNvSpPr/>
            <p:nvPr/>
          </p:nvSpPr>
          <p:spPr>
            <a:xfrm>
              <a:off x="2653797" y="14328561"/>
              <a:ext cx="198571" cy="198572"/>
            </a:xfrm>
            <a:custGeom>
              <a:avLst/>
              <a:gdLst>
                <a:gd name="connsiteX0" fmla="*/ 0 w 198571"/>
                <a:gd name="connsiteY0" fmla="*/ 99287 h 198573"/>
                <a:gd name="connsiteX1" fmla="*/ 99287 w 198571"/>
                <a:gd name="connsiteY1" fmla="*/ 198573 h 198573"/>
                <a:gd name="connsiteX2" fmla="*/ 198571 w 198571"/>
                <a:gd name="connsiteY2" fmla="*/ 99287 h 198573"/>
                <a:gd name="connsiteX3" fmla="*/ 99287 w 198571"/>
                <a:gd name="connsiteY3" fmla="*/ 0 h 198573"/>
                <a:gd name="connsiteX4" fmla="*/ 0 w 198571"/>
                <a:gd name="connsiteY4" fmla="*/ 99287 h 19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71" h="198573">
                  <a:moveTo>
                    <a:pt x="0" y="99287"/>
                  </a:moveTo>
                  <a:cubicBezTo>
                    <a:pt x="0" y="154121"/>
                    <a:pt x="44452" y="198573"/>
                    <a:pt x="99287" y="198573"/>
                  </a:cubicBezTo>
                  <a:cubicBezTo>
                    <a:pt x="154121" y="198573"/>
                    <a:pt x="198571" y="154121"/>
                    <a:pt x="198571" y="99287"/>
                  </a:cubicBezTo>
                  <a:cubicBezTo>
                    <a:pt x="198571" y="44452"/>
                    <a:pt x="154121" y="0"/>
                    <a:pt x="99287" y="0"/>
                  </a:cubicBezTo>
                  <a:cubicBezTo>
                    <a:pt x="44452" y="0"/>
                    <a:pt x="0" y="44452"/>
                    <a:pt x="0" y="99287"/>
                  </a:cubicBezTo>
                  <a:close/>
                </a:path>
              </a:pathLst>
            </a:custGeom>
            <a:grp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84" name="任意多边形: 形状 83">
              <a:extLst>
                <a:ext uri="{FF2B5EF4-FFF2-40B4-BE49-F238E27FC236}">
                  <a16:creationId xmlns:a16="http://schemas.microsoft.com/office/drawing/2014/main" id="{0B91545D-1A6F-361A-57D2-ED55B8AF9D98}"/>
                </a:ext>
              </a:extLst>
            </p:cNvPr>
            <p:cNvSpPr/>
            <p:nvPr/>
          </p:nvSpPr>
          <p:spPr>
            <a:xfrm>
              <a:off x="2355768" y="14546104"/>
              <a:ext cx="496597" cy="278914"/>
            </a:xfrm>
            <a:custGeom>
              <a:avLst/>
              <a:gdLst>
                <a:gd name="connsiteX0" fmla="*/ 397313 w 496597"/>
                <a:gd name="connsiteY0" fmla="*/ 5876 h 278914"/>
                <a:gd name="connsiteX1" fmla="*/ 298027 w 496597"/>
                <a:gd name="connsiteY1" fmla="*/ 93745 h 278914"/>
                <a:gd name="connsiteX2" fmla="*/ 248383 w 496597"/>
                <a:gd name="connsiteY2" fmla="*/ 143388 h 278914"/>
                <a:gd name="connsiteX3" fmla="*/ 198740 w 496597"/>
                <a:gd name="connsiteY3" fmla="*/ 93745 h 278914"/>
                <a:gd name="connsiteX4" fmla="*/ 93745 w 496597"/>
                <a:gd name="connsiteY4" fmla="*/ 167 h 278914"/>
                <a:gd name="connsiteX5" fmla="*/ 167 w 496597"/>
                <a:gd name="connsiteY5" fmla="*/ 105163 h 278914"/>
                <a:gd name="connsiteX6" fmla="*/ 167 w 496597"/>
                <a:gd name="connsiteY6" fmla="*/ 278914 h 278914"/>
                <a:gd name="connsiteX7" fmla="*/ 198740 w 496597"/>
                <a:gd name="connsiteY7" fmla="*/ 278914 h 278914"/>
                <a:gd name="connsiteX8" fmla="*/ 198740 w 496597"/>
                <a:gd name="connsiteY8" fmla="*/ 165231 h 278914"/>
                <a:gd name="connsiteX9" fmla="*/ 230760 w 496597"/>
                <a:gd name="connsiteY9" fmla="*/ 197251 h 278914"/>
                <a:gd name="connsiteX10" fmla="*/ 265759 w 496597"/>
                <a:gd name="connsiteY10" fmla="*/ 197251 h 278914"/>
                <a:gd name="connsiteX11" fmla="*/ 298027 w 496597"/>
                <a:gd name="connsiteY11" fmla="*/ 165231 h 278914"/>
                <a:gd name="connsiteX12" fmla="*/ 298027 w 496597"/>
                <a:gd name="connsiteY12" fmla="*/ 278914 h 278914"/>
                <a:gd name="connsiteX13" fmla="*/ 496598 w 496597"/>
                <a:gd name="connsiteY13" fmla="*/ 278914 h 278914"/>
                <a:gd name="connsiteX14" fmla="*/ 496598 w 496597"/>
                <a:gd name="connsiteY14" fmla="*/ 105163 h 278914"/>
                <a:gd name="connsiteX15" fmla="*/ 397313 w 496597"/>
                <a:gd name="connsiteY15" fmla="*/ 5876 h 27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6597" h="278914">
                  <a:moveTo>
                    <a:pt x="397313" y="5876"/>
                  </a:moveTo>
                  <a:cubicBezTo>
                    <a:pt x="346645" y="5540"/>
                    <a:pt x="303853" y="43411"/>
                    <a:pt x="298027" y="93745"/>
                  </a:cubicBezTo>
                  <a:lnTo>
                    <a:pt x="248383" y="143388"/>
                  </a:lnTo>
                  <a:lnTo>
                    <a:pt x="198740" y="93745"/>
                  </a:lnTo>
                  <a:cubicBezTo>
                    <a:pt x="195587" y="38910"/>
                    <a:pt x="148579" y="-2986"/>
                    <a:pt x="93745" y="167"/>
                  </a:cubicBezTo>
                  <a:cubicBezTo>
                    <a:pt x="38910" y="3320"/>
                    <a:pt x="-2986" y="50328"/>
                    <a:pt x="167" y="105163"/>
                  </a:cubicBezTo>
                  <a:lnTo>
                    <a:pt x="167" y="278914"/>
                  </a:lnTo>
                  <a:lnTo>
                    <a:pt x="198740" y="278914"/>
                  </a:lnTo>
                  <a:lnTo>
                    <a:pt x="198740" y="165231"/>
                  </a:lnTo>
                  <a:lnTo>
                    <a:pt x="230760" y="197251"/>
                  </a:lnTo>
                  <a:cubicBezTo>
                    <a:pt x="240441" y="206875"/>
                    <a:pt x="256077" y="206875"/>
                    <a:pt x="265759" y="197251"/>
                  </a:cubicBezTo>
                  <a:lnTo>
                    <a:pt x="298027" y="165231"/>
                  </a:lnTo>
                  <a:lnTo>
                    <a:pt x="298027" y="278914"/>
                  </a:lnTo>
                  <a:lnTo>
                    <a:pt x="496598" y="278914"/>
                  </a:lnTo>
                  <a:lnTo>
                    <a:pt x="496598" y="105163"/>
                  </a:lnTo>
                  <a:cubicBezTo>
                    <a:pt x="496598" y="50328"/>
                    <a:pt x="452148" y="5876"/>
                    <a:pt x="397313" y="5876"/>
                  </a:cubicBezTo>
                  <a:close/>
                </a:path>
              </a:pathLst>
            </a:custGeom>
            <a:grpFill/>
            <a:ln w="484"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grpSp>
      <p:grpSp>
        <p:nvGrpSpPr>
          <p:cNvPr id="85" name="组合 84">
            <a:extLst>
              <a:ext uri="{FF2B5EF4-FFF2-40B4-BE49-F238E27FC236}">
                <a16:creationId xmlns:a16="http://schemas.microsoft.com/office/drawing/2014/main" id="{B1DC0795-A4C0-76FD-3C65-921DFFD13D93}"/>
              </a:ext>
            </a:extLst>
          </p:cNvPr>
          <p:cNvGrpSpPr/>
          <p:nvPr/>
        </p:nvGrpSpPr>
        <p:grpSpPr>
          <a:xfrm>
            <a:off x="6921990" y="3559667"/>
            <a:ext cx="359380" cy="338053"/>
            <a:chOff x="8017802" y="15990649"/>
            <a:chExt cx="451191" cy="424415"/>
          </a:xfrm>
          <a:gradFill>
            <a:gsLst>
              <a:gs pos="0">
                <a:schemeClr val="accent2"/>
              </a:gs>
              <a:gs pos="100000">
                <a:schemeClr val="accent1"/>
              </a:gs>
            </a:gsLst>
            <a:lin ang="2700000" scaled="1"/>
          </a:gradFill>
        </p:grpSpPr>
        <p:sp>
          <p:nvSpPr>
            <p:cNvPr id="86" name="任意多边形: 形状 85">
              <a:extLst>
                <a:ext uri="{FF2B5EF4-FFF2-40B4-BE49-F238E27FC236}">
                  <a16:creationId xmlns:a16="http://schemas.microsoft.com/office/drawing/2014/main" id="{D8539B23-567B-1226-9761-FE7696DABA1F}"/>
                </a:ext>
              </a:extLst>
            </p:cNvPr>
            <p:cNvSpPr/>
            <p:nvPr/>
          </p:nvSpPr>
          <p:spPr>
            <a:xfrm>
              <a:off x="8017802" y="15990649"/>
              <a:ext cx="313676" cy="424415"/>
            </a:xfrm>
            <a:custGeom>
              <a:avLst/>
              <a:gdLst>
                <a:gd name="connsiteX0" fmla="*/ 221787 w 313676"/>
                <a:gd name="connsiteY0" fmla="*/ 317837 h 424415"/>
                <a:gd name="connsiteX1" fmla="*/ 303614 w 313676"/>
                <a:gd name="connsiteY1" fmla="*/ 191200 h 424415"/>
                <a:gd name="connsiteX2" fmla="*/ 311141 w 313676"/>
                <a:gd name="connsiteY2" fmla="*/ 167450 h 424415"/>
                <a:gd name="connsiteX3" fmla="*/ 302455 w 313676"/>
                <a:gd name="connsiteY3" fmla="*/ 147811 h 424415"/>
                <a:gd name="connsiteX4" fmla="*/ 312933 w 313676"/>
                <a:gd name="connsiteY4" fmla="*/ 72250 h 424415"/>
                <a:gd name="connsiteX5" fmla="*/ 293293 w 313676"/>
                <a:gd name="connsiteY5" fmla="*/ 30967 h 424415"/>
                <a:gd name="connsiteX6" fmla="*/ 262382 w 313676"/>
                <a:gd name="connsiteY6" fmla="*/ 18278 h 424415"/>
                <a:gd name="connsiteX7" fmla="*/ 251904 w 313676"/>
                <a:gd name="connsiteY7" fmla="*/ 8585 h 424415"/>
                <a:gd name="connsiteX8" fmla="*/ 213096 w 313676"/>
                <a:gd name="connsiteY8" fmla="*/ 0 h 424415"/>
                <a:gd name="connsiteX9" fmla="*/ 145326 w 313676"/>
                <a:gd name="connsiteY9" fmla="*/ 17326 h 424415"/>
                <a:gd name="connsiteX10" fmla="*/ 122735 w 313676"/>
                <a:gd name="connsiteY10" fmla="*/ 42867 h 424415"/>
                <a:gd name="connsiteX11" fmla="*/ 113098 w 313676"/>
                <a:gd name="connsiteY11" fmla="*/ 82571 h 424415"/>
                <a:gd name="connsiteX12" fmla="*/ 121996 w 313676"/>
                <a:gd name="connsiteY12" fmla="*/ 147760 h 424415"/>
                <a:gd name="connsiteX13" fmla="*/ 113204 w 313676"/>
                <a:gd name="connsiteY13" fmla="*/ 166240 h 424415"/>
                <a:gd name="connsiteX14" fmla="*/ 118104 w 313676"/>
                <a:gd name="connsiteY14" fmla="*/ 186674 h 424415"/>
                <a:gd name="connsiteX15" fmla="*/ 132849 w 313676"/>
                <a:gd name="connsiteY15" fmla="*/ 199045 h 424415"/>
                <a:gd name="connsiteX16" fmla="*/ 145169 w 313676"/>
                <a:gd name="connsiteY16" fmla="*/ 233692 h 424415"/>
                <a:gd name="connsiteX17" fmla="*/ 169708 w 313676"/>
                <a:gd name="connsiteY17" fmla="*/ 254597 h 424415"/>
                <a:gd name="connsiteX18" fmla="*/ 169708 w 313676"/>
                <a:gd name="connsiteY18" fmla="*/ 275815 h 424415"/>
                <a:gd name="connsiteX19" fmla="*/ 45439 w 313676"/>
                <a:gd name="connsiteY19" fmla="*/ 330158 h 424415"/>
                <a:gd name="connsiteX20" fmla="*/ 16005 w 313676"/>
                <a:gd name="connsiteY20" fmla="*/ 354691 h 424415"/>
                <a:gd name="connsiteX21" fmla="*/ 0 w 313676"/>
                <a:gd name="connsiteY21" fmla="*/ 423464 h 424415"/>
                <a:gd name="connsiteX22" fmla="*/ 0 w 313676"/>
                <a:gd name="connsiteY22" fmla="*/ 424416 h 424415"/>
                <a:gd name="connsiteX23" fmla="*/ 271599 w 313676"/>
                <a:gd name="connsiteY23" fmla="*/ 424416 h 424415"/>
                <a:gd name="connsiteX24" fmla="*/ 221787 w 313676"/>
                <a:gd name="connsiteY24" fmla="*/ 317837 h 4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3676" h="424415">
                  <a:moveTo>
                    <a:pt x="221787" y="317837"/>
                  </a:moveTo>
                  <a:cubicBezTo>
                    <a:pt x="221787" y="261440"/>
                    <a:pt x="255382" y="212944"/>
                    <a:pt x="303614" y="191200"/>
                  </a:cubicBezTo>
                  <a:cubicBezTo>
                    <a:pt x="308458" y="184194"/>
                    <a:pt x="310250" y="175721"/>
                    <a:pt x="311141" y="167450"/>
                  </a:cubicBezTo>
                  <a:cubicBezTo>
                    <a:pt x="311880" y="160080"/>
                    <a:pt x="308772" y="152447"/>
                    <a:pt x="302455" y="147811"/>
                  </a:cubicBezTo>
                  <a:cubicBezTo>
                    <a:pt x="310301" y="123485"/>
                    <a:pt x="315727" y="97786"/>
                    <a:pt x="312933" y="72250"/>
                  </a:cubicBezTo>
                  <a:cubicBezTo>
                    <a:pt x="311303" y="57086"/>
                    <a:pt x="305558" y="41496"/>
                    <a:pt x="293293" y="30967"/>
                  </a:cubicBezTo>
                  <a:cubicBezTo>
                    <a:pt x="284866" y="23648"/>
                    <a:pt x="273598" y="19857"/>
                    <a:pt x="262382" y="18278"/>
                  </a:cubicBezTo>
                  <a:cubicBezTo>
                    <a:pt x="259643" y="14436"/>
                    <a:pt x="256166" y="10959"/>
                    <a:pt x="251904" y="8585"/>
                  </a:cubicBezTo>
                  <a:cubicBezTo>
                    <a:pt x="240374" y="1949"/>
                    <a:pt x="226419" y="263"/>
                    <a:pt x="213096" y="0"/>
                  </a:cubicBezTo>
                  <a:cubicBezTo>
                    <a:pt x="189560" y="314"/>
                    <a:pt x="164757" y="4054"/>
                    <a:pt x="145326" y="17326"/>
                  </a:cubicBezTo>
                  <a:cubicBezTo>
                    <a:pt x="135633" y="23856"/>
                    <a:pt x="127792" y="32805"/>
                    <a:pt x="122735" y="42867"/>
                  </a:cubicBezTo>
                  <a:cubicBezTo>
                    <a:pt x="116418" y="55187"/>
                    <a:pt x="113731" y="68986"/>
                    <a:pt x="113098" y="82571"/>
                  </a:cubicBezTo>
                  <a:cubicBezTo>
                    <a:pt x="112146" y="104579"/>
                    <a:pt x="116307" y="126430"/>
                    <a:pt x="121996" y="147760"/>
                  </a:cubicBezTo>
                  <a:cubicBezTo>
                    <a:pt x="116049" y="152134"/>
                    <a:pt x="112779" y="159240"/>
                    <a:pt x="113204" y="166240"/>
                  </a:cubicBezTo>
                  <a:cubicBezTo>
                    <a:pt x="113675" y="173190"/>
                    <a:pt x="115153" y="180246"/>
                    <a:pt x="118104" y="186674"/>
                  </a:cubicBezTo>
                  <a:cubicBezTo>
                    <a:pt x="120736" y="192571"/>
                    <a:pt x="125899" y="197942"/>
                    <a:pt x="132849" y="199045"/>
                  </a:cubicBezTo>
                  <a:cubicBezTo>
                    <a:pt x="134640" y="211158"/>
                    <a:pt x="139798" y="222531"/>
                    <a:pt x="145169" y="233692"/>
                  </a:cubicBezTo>
                  <a:cubicBezTo>
                    <a:pt x="151911" y="247804"/>
                    <a:pt x="163492" y="253175"/>
                    <a:pt x="169708" y="254597"/>
                  </a:cubicBezTo>
                  <a:lnTo>
                    <a:pt x="169708" y="275815"/>
                  </a:lnTo>
                  <a:cubicBezTo>
                    <a:pt x="164864" y="288718"/>
                    <a:pt x="70980" y="315307"/>
                    <a:pt x="45439" y="330158"/>
                  </a:cubicBezTo>
                  <a:cubicBezTo>
                    <a:pt x="34328" y="336844"/>
                    <a:pt x="23800" y="344690"/>
                    <a:pt x="16005" y="354691"/>
                  </a:cubicBezTo>
                  <a:cubicBezTo>
                    <a:pt x="6160" y="367285"/>
                    <a:pt x="1159" y="407090"/>
                    <a:pt x="0" y="423464"/>
                  </a:cubicBezTo>
                  <a:lnTo>
                    <a:pt x="0" y="424416"/>
                  </a:lnTo>
                  <a:lnTo>
                    <a:pt x="271599" y="424416"/>
                  </a:lnTo>
                  <a:cubicBezTo>
                    <a:pt x="241163" y="398981"/>
                    <a:pt x="221787" y="360649"/>
                    <a:pt x="221787" y="317837"/>
                  </a:cubicBezTo>
                  <a:close/>
                </a:path>
              </a:pathLst>
            </a:custGeom>
            <a:grpFill/>
            <a:ln w="502"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sp>
          <p:nvSpPr>
            <p:cNvPr id="87" name="任意多边形: 形状 86">
              <a:extLst>
                <a:ext uri="{FF2B5EF4-FFF2-40B4-BE49-F238E27FC236}">
                  <a16:creationId xmlns:a16="http://schemas.microsoft.com/office/drawing/2014/main" id="{26BB6661-1054-8AB6-1CF2-FCC3715FC1E9}"/>
                </a:ext>
              </a:extLst>
            </p:cNvPr>
            <p:cNvSpPr/>
            <p:nvPr/>
          </p:nvSpPr>
          <p:spPr>
            <a:xfrm>
              <a:off x="8267717" y="16212714"/>
              <a:ext cx="201276" cy="201126"/>
            </a:xfrm>
            <a:custGeom>
              <a:avLst/>
              <a:gdLst>
                <a:gd name="connsiteX0" fmla="*/ 111140 w 201276"/>
                <a:gd name="connsiteY0" fmla="*/ 6742 h 201126"/>
                <a:gd name="connsiteX1" fmla="*/ 133153 w 201276"/>
                <a:gd name="connsiteY1" fmla="*/ 53446 h 201126"/>
                <a:gd name="connsiteX2" fmla="*/ 141945 w 201276"/>
                <a:gd name="connsiteY2" fmla="*/ 60133 h 201126"/>
                <a:gd name="connsiteX3" fmla="*/ 191230 w 201276"/>
                <a:gd name="connsiteY3" fmla="*/ 67664 h 201126"/>
                <a:gd name="connsiteX4" fmla="*/ 200711 w 201276"/>
                <a:gd name="connsiteY4" fmla="*/ 76143 h 201126"/>
                <a:gd name="connsiteX5" fmla="*/ 197709 w 201276"/>
                <a:gd name="connsiteY5" fmla="*/ 88518 h 201126"/>
                <a:gd name="connsiteX6" fmla="*/ 162009 w 201276"/>
                <a:gd name="connsiteY6" fmla="*/ 124851 h 201126"/>
                <a:gd name="connsiteX7" fmla="*/ 158638 w 201276"/>
                <a:gd name="connsiteY7" fmla="*/ 135648 h 201126"/>
                <a:gd name="connsiteX8" fmla="*/ 167066 w 201276"/>
                <a:gd name="connsiteY8" fmla="*/ 186933 h 201126"/>
                <a:gd name="connsiteX9" fmla="*/ 162642 w 201276"/>
                <a:gd name="connsiteY9" fmla="*/ 198731 h 201126"/>
                <a:gd name="connsiteX10" fmla="*/ 150109 w 201276"/>
                <a:gd name="connsiteY10" fmla="*/ 199835 h 201126"/>
                <a:gd name="connsiteX11" fmla="*/ 106037 w 201276"/>
                <a:gd name="connsiteY11" fmla="*/ 175559 h 201126"/>
                <a:gd name="connsiteX12" fmla="*/ 95190 w 201276"/>
                <a:gd name="connsiteY12" fmla="*/ 175559 h 201126"/>
                <a:gd name="connsiteX13" fmla="*/ 51118 w 201276"/>
                <a:gd name="connsiteY13" fmla="*/ 199779 h 201126"/>
                <a:gd name="connsiteX14" fmla="*/ 38586 w 201276"/>
                <a:gd name="connsiteY14" fmla="*/ 198676 h 201126"/>
                <a:gd name="connsiteX15" fmla="*/ 34162 w 201276"/>
                <a:gd name="connsiteY15" fmla="*/ 186882 h 201126"/>
                <a:gd name="connsiteX16" fmla="*/ 42640 w 201276"/>
                <a:gd name="connsiteY16" fmla="*/ 135541 h 201126"/>
                <a:gd name="connsiteX17" fmla="*/ 39269 w 201276"/>
                <a:gd name="connsiteY17" fmla="*/ 124745 h 201126"/>
                <a:gd name="connsiteX18" fmla="*/ 3569 w 201276"/>
                <a:gd name="connsiteY18" fmla="*/ 88468 h 201126"/>
                <a:gd name="connsiteX19" fmla="*/ 567 w 201276"/>
                <a:gd name="connsiteY19" fmla="*/ 76143 h 201126"/>
                <a:gd name="connsiteX20" fmla="*/ 10048 w 201276"/>
                <a:gd name="connsiteY20" fmla="*/ 67664 h 201126"/>
                <a:gd name="connsiteX21" fmla="*/ 59333 w 201276"/>
                <a:gd name="connsiteY21" fmla="*/ 60133 h 201126"/>
                <a:gd name="connsiteX22" fmla="*/ 68126 w 201276"/>
                <a:gd name="connsiteY22" fmla="*/ 53446 h 201126"/>
                <a:gd name="connsiteX23" fmla="*/ 90139 w 201276"/>
                <a:gd name="connsiteY23" fmla="*/ 6793 h 201126"/>
                <a:gd name="connsiteX24" fmla="*/ 100616 w 201276"/>
                <a:gd name="connsiteY24" fmla="*/ 0 h 201126"/>
                <a:gd name="connsiteX25" fmla="*/ 111140 w 201276"/>
                <a:gd name="connsiteY25" fmla="*/ 6742 h 20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276" h="201126">
                  <a:moveTo>
                    <a:pt x="111140" y="6742"/>
                  </a:moveTo>
                  <a:lnTo>
                    <a:pt x="133153" y="53446"/>
                  </a:lnTo>
                  <a:cubicBezTo>
                    <a:pt x="134783" y="57030"/>
                    <a:pt x="138103" y="59505"/>
                    <a:pt x="141945" y="60133"/>
                  </a:cubicBezTo>
                  <a:lnTo>
                    <a:pt x="191230" y="67664"/>
                  </a:lnTo>
                  <a:cubicBezTo>
                    <a:pt x="195705" y="68510"/>
                    <a:pt x="199339" y="71769"/>
                    <a:pt x="200711" y="76143"/>
                  </a:cubicBezTo>
                  <a:cubicBezTo>
                    <a:pt x="202078" y="80516"/>
                    <a:pt x="200924" y="85254"/>
                    <a:pt x="197709" y="88518"/>
                  </a:cubicBezTo>
                  <a:lnTo>
                    <a:pt x="162009" y="124851"/>
                  </a:lnTo>
                  <a:cubicBezTo>
                    <a:pt x="159271" y="127696"/>
                    <a:pt x="158011" y="131750"/>
                    <a:pt x="158638" y="135648"/>
                  </a:cubicBezTo>
                  <a:lnTo>
                    <a:pt x="167066" y="186933"/>
                  </a:lnTo>
                  <a:cubicBezTo>
                    <a:pt x="167966" y="191388"/>
                    <a:pt x="166250" y="195966"/>
                    <a:pt x="162642" y="198731"/>
                  </a:cubicBezTo>
                  <a:cubicBezTo>
                    <a:pt x="159019" y="201466"/>
                    <a:pt x="154154" y="201894"/>
                    <a:pt x="150109" y="199835"/>
                  </a:cubicBezTo>
                  <a:lnTo>
                    <a:pt x="106037" y="175559"/>
                  </a:lnTo>
                  <a:cubicBezTo>
                    <a:pt x="102669" y="173666"/>
                    <a:pt x="98558" y="173666"/>
                    <a:pt x="95190" y="175559"/>
                  </a:cubicBezTo>
                  <a:lnTo>
                    <a:pt x="51118" y="199779"/>
                  </a:lnTo>
                  <a:cubicBezTo>
                    <a:pt x="47073" y="201836"/>
                    <a:pt x="42209" y="201407"/>
                    <a:pt x="38586" y="198676"/>
                  </a:cubicBezTo>
                  <a:cubicBezTo>
                    <a:pt x="34951" y="195937"/>
                    <a:pt x="33266" y="191356"/>
                    <a:pt x="34162" y="186882"/>
                  </a:cubicBezTo>
                  <a:lnTo>
                    <a:pt x="42640" y="135541"/>
                  </a:lnTo>
                  <a:cubicBezTo>
                    <a:pt x="43273" y="131593"/>
                    <a:pt x="42063" y="127590"/>
                    <a:pt x="39269" y="124745"/>
                  </a:cubicBezTo>
                  <a:lnTo>
                    <a:pt x="3569" y="88468"/>
                  </a:lnTo>
                  <a:cubicBezTo>
                    <a:pt x="355" y="85203"/>
                    <a:pt x="-804" y="80465"/>
                    <a:pt x="567" y="76143"/>
                  </a:cubicBezTo>
                  <a:cubicBezTo>
                    <a:pt x="1939" y="71769"/>
                    <a:pt x="5568" y="68560"/>
                    <a:pt x="10048" y="67664"/>
                  </a:cubicBezTo>
                  <a:lnTo>
                    <a:pt x="59333" y="60133"/>
                  </a:lnTo>
                  <a:cubicBezTo>
                    <a:pt x="63175" y="59505"/>
                    <a:pt x="66496" y="57025"/>
                    <a:pt x="68126" y="53446"/>
                  </a:cubicBezTo>
                  <a:lnTo>
                    <a:pt x="90139" y="6793"/>
                  </a:lnTo>
                  <a:cubicBezTo>
                    <a:pt x="91981" y="2632"/>
                    <a:pt x="96086" y="0"/>
                    <a:pt x="100616" y="0"/>
                  </a:cubicBezTo>
                  <a:cubicBezTo>
                    <a:pt x="105136" y="0"/>
                    <a:pt x="109297" y="2632"/>
                    <a:pt x="111140" y="6742"/>
                  </a:cubicBezTo>
                </a:path>
              </a:pathLst>
            </a:custGeom>
            <a:grpFill/>
            <a:ln w="502" cap="flat">
              <a:noFill/>
              <a:prstDash val="solid"/>
              <a:miter/>
            </a:ln>
          </p:spPr>
          <p:txBody>
            <a:bodyPr rtlCol="0" anchor="ctr">
              <a:noAutofit/>
            </a:bodyPr>
            <a:lstStyle/>
            <a:p>
              <a:endParaRPr lang="zh-CN" altLang="en-US" dirty="0">
                <a:latin typeface="思源宋体 CN Heavy" panose="02020900000000000000" pitchFamily="18" charset="-122"/>
                <a:ea typeface="思源宋体 CN Heavy" panose="02020900000000000000" pitchFamily="18" charset="-122"/>
              </a:endParaRPr>
            </a:p>
          </p:txBody>
        </p:sp>
      </p:grpSp>
      <p:sp>
        <p:nvSpPr>
          <p:cNvPr id="88" name="文本框 25">
            <a:extLst>
              <a:ext uri="{FF2B5EF4-FFF2-40B4-BE49-F238E27FC236}">
                <a16:creationId xmlns:a16="http://schemas.microsoft.com/office/drawing/2014/main" id="{D1B5FF76-F5F7-9761-AF72-06EB6BD40096}"/>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预算构成</a:t>
            </a:r>
          </a:p>
        </p:txBody>
      </p:sp>
      <p:sp>
        <p:nvSpPr>
          <p:cNvPr id="89" name="文本框 25">
            <a:extLst>
              <a:ext uri="{FF2B5EF4-FFF2-40B4-BE49-F238E27FC236}">
                <a16:creationId xmlns:a16="http://schemas.microsoft.com/office/drawing/2014/main" id="{494125F7-8E5D-C6E9-25D2-E93281B2385C}"/>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Budget Composition</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1340621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任意多边形: 形状 233">
            <a:extLst>
              <a:ext uri="{FF2B5EF4-FFF2-40B4-BE49-F238E27FC236}">
                <a16:creationId xmlns:a16="http://schemas.microsoft.com/office/drawing/2014/main" id="{9E72EAE1-9444-487A-15EF-C9A32CE5817B}"/>
              </a:ext>
            </a:extLst>
          </p:cNvPr>
          <p:cNvSpPr/>
          <p:nvPr/>
        </p:nvSpPr>
        <p:spPr>
          <a:xfrm>
            <a:off x="948421" y="1325555"/>
            <a:ext cx="10262974" cy="495299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a:gsLst>
              <a:gs pos="0">
                <a:schemeClr val="accent2">
                  <a:alpha val="20000"/>
                </a:schemeClr>
              </a:gs>
              <a:gs pos="100000">
                <a:schemeClr val="accent1">
                  <a:alpha val="40000"/>
                </a:schemeClr>
              </a:gs>
            </a:gsLst>
            <a:lin ang="5400000" scaled="1"/>
          </a:gradFill>
          <a:ln w="38100" cap="rnd">
            <a:gradFill>
              <a:gsLst>
                <a:gs pos="0">
                  <a:schemeClr val="accent4"/>
                </a:gs>
                <a:gs pos="100000">
                  <a:schemeClr val="accent3"/>
                </a:gs>
              </a:gsLst>
              <a:lin ang="5400000" scaled="1"/>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39" name="文本框 25">
            <a:extLst>
              <a:ext uri="{FF2B5EF4-FFF2-40B4-BE49-F238E27FC236}">
                <a16:creationId xmlns:a16="http://schemas.microsoft.com/office/drawing/2014/main" id="{D0A518D8-AE48-47AC-CB91-FC37261F10F3}"/>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赞助商</a:t>
            </a:r>
            <a:endPar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40" name="文本框 25">
            <a:extLst>
              <a:ext uri="{FF2B5EF4-FFF2-40B4-BE49-F238E27FC236}">
                <a16:creationId xmlns:a16="http://schemas.microsoft.com/office/drawing/2014/main" id="{2693532A-E884-B956-FC37-F32177BC1DB1}"/>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Project Sponsor</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2" name="组合 1">
            <a:extLst>
              <a:ext uri="{FF2B5EF4-FFF2-40B4-BE49-F238E27FC236}">
                <a16:creationId xmlns:a16="http://schemas.microsoft.com/office/drawing/2014/main" id="{AB9146BA-91C5-5EDF-EE36-C714844F779B}"/>
              </a:ext>
            </a:extLst>
          </p:cNvPr>
          <p:cNvGrpSpPr/>
          <p:nvPr/>
        </p:nvGrpSpPr>
        <p:grpSpPr>
          <a:xfrm>
            <a:off x="1688696" y="2037941"/>
            <a:ext cx="866471" cy="665632"/>
            <a:chOff x="1120172" y="4332662"/>
            <a:chExt cx="431688" cy="331627"/>
          </a:xfrm>
          <a:gradFill>
            <a:gsLst>
              <a:gs pos="0">
                <a:schemeClr val="accent4"/>
              </a:gs>
              <a:gs pos="100000">
                <a:schemeClr val="accent3"/>
              </a:gs>
            </a:gsLst>
            <a:lin ang="2700000" scaled="1"/>
          </a:gradFill>
        </p:grpSpPr>
        <p:sp>
          <p:nvSpPr>
            <p:cNvPr id="3" name="Freeform 123">
              <a:extLst>
                <a:ext uri="{FF2B5EF4-FFF2-40B4-BE49-F238E27FC236}">
                  <a16:creationId xmlns:a16="http://schemas.microsoft.com/office/drawing/2014/main" id="{AD81353C-EEB1-7613-FC49-04A20708F6A3}"/>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4" name="Oval 124">
              <a:extLst>
                <a:ext uri="{FF2B5EF4-FFF2-40B4-BE49-F238E27FC236}">
                  <a16:creationId xmlns:a16="http://schemas.microsoft.com/office/drawing/2014/main" id="{077C2FDF-137C-464B-D8B2-4AA0B4A3D443}"/>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6" name="Freeform 125">
              <a:extLst>
                <a:ext uri="{FF2B5EF4-FFF2-40B4-BE49-F238E27FC236}">
                  <a16:creationId xmlns:a16="http://schemas.microsoft.com/office/drawing/2014/main" id="{0DDDC53B-4713-D0BF-02B5-E7F4BA8C1720}"/>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9" name="PA_TextPlaceholder 33">
            <a:extLst>
              <a:ext uri="{FF2B5EF4-FFF2-40B4-BE49-F238E27FC236}">
                <a16:creationId xmlns:a16="http://schemas.microsoft.com/office/drawing/2014/main" id="{9A017045-0876-EA2A-751B-B59DFCD8DC85}"/>
              </a:ext>
            </a:extLst>
          </p:cNvPr>
          <p:cNvSpPr txBox="1">
            <a:spLocks/>
          </p:cNvSpPr>
          <p:nvPr>
            <p:custDataLst>
              <p:tags r:id="rId1"/>
            </p:custDataLst>
          </p:nvPr>
        </p:nvSpPr>
        <p:spPr>
          <a:xfrm>
            <a:off x="1614498"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774E8DFC-2D53-DEEA-FA28-3428564977B6}"/>
              </a:ext>
            </a:extLst>
          </p:cNvPr>
          <p:cNvGrpSpPr/>
          <p:nvPr/>
        </p:nvGrpSpPr>
        <p:grpSpPr>
          <a:xfrm>
            <a:off x="3008022" y="2037941"/>
            <a:ext cx="866471" cy="665632"/>
            <a:chOff x="1120172" y="4332662"/>
            <a:chExt cx="431688" cy="331627"/>
          </a:xfrm>
          <a:gradFill>
            <a:gsLst>
              <a:gs pos="0">
                <a:schemeClr val="accent4"/>
              </a:gs>
              <a:gs pos="100000">
                <a:schemeClr val="accent3"/>
              </a:gs>
            </a:gsLst>
            <a:lin ang="2700000" scaled="1"/>
          </a:gradFill>
        </p:grpSpPr>
        <p:sp>
          <p:nvSpPr>
            <p:cNvPr id="14" name="Freeform 123">
              <a:extLst>
                <a:ext uri="{FF2B5EF4-FFF2-40B4-BE49-F238E27FC236}">
                  <a16:creationId xmlns:a16="http://schemas.microsoft.com/office/drawing/2014/main" id="{85848E1B-9AC5-98AC-F11B-E0A7379EF1FA}"/>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5" name="Oval 124">
              <a:extLst>
                <a:ext uri="{FF2B5EF4-FFF2-40B4-BE49-F238E27FC236}">
                  <a16:creationId xmlns:a16="http://schemas.microsoft.com/office/drawing/2014/main" id="{8435D6C3-D50C-8787-8743-F68AD3ACB7F5}"/>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6" name="Freeform 125">
              <a:extLst>
                <a:ext uri="{FF2B5EF4-FFF2-40B4-BE49-F238E27FC236}">
                  <a16:creationId xmlns:a16="http://schemas.microsoft.com/office/drawing/2014/main" id="{48EE582C-22F8-F50F-3D26-0CEB4A947111}"/>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3" name="PA_TextPlaceholder 33">
            <a:extLst>
              <a:ext uri="{FF2B5EF4-FFF2-40B4-BE49-F238E27FC236}">
                <a16:creationId xmlns:a16="http://schemas.microsoft.com/office/drawing/2014/main" id="{B184DB14-9678-A54A-1358-D2F8EF6D6E47}"/>
              </a:ext>
            </a:extLst>
          </p:cNvPr>
          <p:cNvSpPr txBox="1">
            <a:spLocks/>
          </p:cNvSpPr>
          <p:nvPr>
            <p:custDataLst>
              <p:tags r:id="rId2"/>
            </p:custDataLst>
          </p:nvPr>
        </p:nvSpPr>
        <p:spPr>
          <a:xfrm>
            <a:off x="2933824"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96667D39-AE75-9838-F4A9-89060AD8E79E}"/>
              </a:ext>
            </a:extLst>
          </p:cNvPr>
          <p:cNvGrpSpPr/>
          <p:nvPr/>
        </p:nvGrpSpPr>
        <p:grpSpPr>
          <a:xfrm>
            <a:off x="4327348" y="2037941"/>
            <a:ext cx="866471" cy="665632"/>
            <a:chOff x="1120172" y="4332662"/>
            <a:chExt cx="431688" cy="331627"/>
          </a:xfrm>
          <a:gradFill>
            <a:gsLst>
              <a:gs pos="0">
                <a:schemeClr val="accent4"/>
              </a:gs>
              <a:gs pos="100000">
                <a:schemeClr val="accent3"/>
              </a:gs>
            </a:gsLst>
            <a:lin ang="2700000" scaled="1"/>
          </a:gradFill>
        </p:grpSpPr>
        <p:sp>
          <p:nvSpPr>
            <p:cNvPr id="27" name="Freeform 123">
              <a:extLst>
                <a:ext uri="{FF2B5EF4-FFF2-40B4-BE49-F238E27FC236}">
                  <a16:creationId xmlns:a16="http://schemas.microsoft.com/office/drawing/2014/main" id="{E5655ED4-6D6F-5597-BD68-9DDEE95A6355}"/>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8" name="Oval 124">
              <a:extLst>
                <a:ext uri="{FF2B5EF4-FFF2-40B4-BE49-F238E27FC236}">
                  <a16:creationId xmlns:a16="http://schemas.microsoft.com/office/drawing/2014/main" id="{1086C5E2-8EE0-5701-9851-20CA243906A9}"/>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9" name="Freeform 125">
              <a:extLst>
                <a:ext uri="{FF2B5EF4-FFF2-40B4-BE49-F238E27FC236}">
                  <a16:creationId xmlns:a16="http://schemas.microsoft.com/office/drawing/2014/main" id="{12323424-D2CC-181D-613B-5A9F088EE947}"/>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25" name="PA_TextPlaceholder 33">
            <a:extLst>
              <a:ext uri="{FF2B5EF4-FFF2-40B4-BE49-F238E27FC236}">
                <a16:creationId xmlns:a16="http://schemas.microsoft.com/office/drawing/2014/main" id="{90C6A173-4B2B-3981-04D3-90CFD5A92F02}"/>
              </a:ext>
            </a:extLst>
          </p:cNvPr>
          <p:cNvSpPr txBox="1">
            <a:spLocks/>
          </p:cNvSpPr>
          <p:nvPr>
            <p:custDataLst>
              <p:tags r:id="rId3"/>
            </p:custDataLst>
          </p:nvPr>
        </p:nvSpPr>
        <p:spPr>
          <a:xfrm>
            <a:off x="4253150"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87C0A184-007F-A81B-BE77-CDA0095842AE}"/>
              </a:ext>
            </a:extLst>
          </p:cNvPr>
          <p:cNvGrpSpPr/>
          <p:nvPr/>
        </p:nvGrpSpPr>
        <p:grpSpPr>
          <a:xfrm>
            <a:off x="5646673" y="2037941"/>
            <a:ext cx="866471" cy="665632"/>
            <a:chOff x="1120172" y="4332662"/>
            <a:chExt cx="431688" cy="331627"/>
          </a:xfrm>
          <a:gradFill>
            <a:gsLst>
              <a:gs pos="0">
                <a:schemeClr val="accent4"/>
              </a:gs>
              <a:gs pos="100000">
                <a:schemeClr val="accent3"/>
              </a:gs>
            </a:gsLst>
            <a:lin ang="2700000" scaled="1"/>
          </a:gradFill>
        </p:grpSpPr>
        <p:sp>
          <p:nvSpPr>
            <p:cNvPr id="44" name="Freeform 123">
              <a:extLst>
                <a:ext uri="{FF2B5EF4-FFF2-40B4-BE49-F238E27FC236}">
                  <a16:creationId xmlns:a16="http://schemas.microsoft.com/office/drawing/2014/main" id="{602F14CA-E26D-17ED-5D58-FD8E41ADC366}"/>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45" name="Oval 124">
              <a:extLst>
                <a:ext uri="{FF2B5EF4-FFF2-40B4-BE49-F238E27FC236}">
                  <a16:creationId xmlns:a16="http://schemas.microsoft.com/office/drawing/2014/main" id="{D191EF64-1666-6B34-C318-DBB1DEBAC48F}"/>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46" name="Freeform 125">
              <a:extLst>
                <a:ext uri="{FF2B5EF4-FFF2-40B4-BE49-F238E27FC236}">
                  <a16:creationId xmlns:a16="http://schemas.microsoft.com/office/drawing/2014/main" id="{02DF16DE-6B1F-1A5D-D06A-A60CD1E105AE}"/>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43" name="PA_TextPlaceholder 33">
            <a:extLst>
              <a:ext uri="{FF2B5EF4-FFF2-40B4-BE49-F238E27FC236}">
                <a16:creationId xmlns:a16="http://schemas.microsoft.com/office/drawing/2014/main" id="{118B6E9C-E86C-A8C8-6ADA-CB6EDD87A7D9}"/>
              </a:ext>
            </a:extLst>
          </p:cNvPr>
          <p:cNvSpPr txBox="1">
            <a:spLocks/>
          </p:cNvSpPr>
          <p:nvPr>
            <p:custDataLst>
              <p:tags r:id="rId4"/>
            </p:custDataLst>
          </p:nvPr>
        </p:nvSpPr>
        <p:spPr>
          <a:xfrm>
            <a:off x="5572475"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48" name="组合 47">
            <a:extLst>
              <a:ext uri="{FF2B5EF4-FFF2-40B4-BE49-F238E27FC236}">
                <a16:creationId xmlns:a16="http://schemas.microsoft.com/office/drawing/2014/main" id="{4CE4FA9C-A3C9-A78A-95E6-8EE29F856C9B}"/>
              </a:ext>
            </a:extLst>
          </p:cNvPr>
          <p:cNvGrpSpPr/>
          <p:nvPr/>
        </p:nvGrpSpPr>
        <p:grpSpPr>
          <a:xfrm>
            <a:off x="6965999" y="2037941"/>
            <a:ext cx="866471" cy="665632"/>
            <a:chOff x="1120172" y="4332662"/>
            <a:chExt cx="431688" cy="331627"/>
          </a:xfrm>
          <a:gradFill>
            <a:gsLst>
              <a:gs pos="0">
                <a:schemeClr val="accent4"/>
              </a:gs>
              <a:gs pos="100000">
                <a:schemeClr val="accent3"/>
              </a:gs>
            </a:gsLst>
            <a:lin ang="2700000" scaled="1"/>
          </a:gradFill>
        </p:grpSpPr>
        <p:sp>
          <p:nvSpPr>
            <p:cNvPr id="50" name="Freeform 123">
              <a:extLst>
                <a:ext uri="{FF2B5EF4-FFF2-40B4-BE49-F238E27FC236}">
                  <a16:creationId xmlns:a16="http://schemas.microsoft.com/office/drawing/2014/main" id="{BEEDF028-DEF7-7055-1687-C2E83CD51CDF}"/>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51" name="Oval 124">
              <a:extLst>
                <a:ext uri="{FF2B5EF4-FFF2-40B4-BE49-F238E27FC236}">
                  <a16:creationId xmlns:a16="http://schemas.microsoft.com/office/drawing/2014/main" id="{182D2BDA-13B8-304A-4D58-7BAD2ADC2C4E}"/>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52" name="Freeform 125">
              <a:extLst>
                <a:ext uri="{FF2B5EF4-FFF2-40B4-BE49-F238E27FC236}">
                  <a16:creationId xmlns:a16="http://schemas.microsoft.com/office/drawing/2014/main" id="{418F5D3B-A6E9-D503-5953-E8E2AD876D9D}"/>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49" name="PA_TextPlaceholder 33">
            <a:extLst>
              <a:ext uri="{FF2B5EF4-FFF2-40B4-BE49-F238E27FC236}">
                <a16:creationId xmlns:a16="http://schemas.microsoft.com/office/drawing/2014/main" id="{FFA4BDE9-9B36-F960-B12D-A1E8973D8107}"/>
              </a:ext>
            </a:extLst>
          </p:cNvPr>
          <p:cNvSpPr txBox="1">
            <a:spLocks/>
          </p:cNvSpPr>
          <p:nvPr>
            <p:custDataLst>
              <p:tags r:id="rId5"/>
            </p:custDataLst>
          </p:nvPr>
        </p:nvSpPr>
        <p:spPr>
          <a:xfrm>
            <a:off x="6891801"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54" name="组合 53">
            <a:extLst>
              <a:ext uri="{FF2B5EF4-FFF2-40B4-BE49-F238E27FC236}">
                <a16:creationId xmlns:a16="http://schemas.microsoft.com/office/drawing/2014/main" id="{FE923807-A9D6-E8EF-353A-58EFBAEE440C}"/>
              </a:ext>
            </a:extLst>
          </p:cNvPr>
          <p:cNvGrpSpPr/>
          <p:nvPr/>
        </p:nvGrpSpPr>
        <p:grpSpPr>
          <a:xfrm>
            <a:off x="8285325" y="2037941"/>
            <a:ext cx="866471" cy="665632"/>
            <a:chOff x="1120172" y="4332662"/>
            <a:chExt cx="431688" cy="331627"/>
          </a:xfrm>
          <a:gradFill>
            <a:gsLst>
              <a:gs pos="0">
                <a:schemeClr val="accent4"/>
              </a:gs>
              <a:gs pos="100000">
                <a:schemeClr val="accent3"/>
              </a:gs>
            </a:gsLst>
            <a:lin ang="2700000" scaled="1"/>
          </a:gradFill>
        </p:grpSpPr>
        <p:sp>
          <p:nvSpPr>
            <p:cNvPr id="56" name="Freeform 123">
              <a:extLst>
                <a:ext uri="{FF2B5EF4-FFF2-40B4-BE49-F238E27FC236}">
                  <a16:creationId xmlns:a16="http://schemas.microsoft.com/office/drawing/2014/main" id="{21CE8594-5B0A-83CB-F438-45D5B00D7BC1}"/>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57" name="Oval 124">
              <a:extLst>
                <a:ext uri="{FF2B5EF4-FFF2-40B4-BE49-F238E27FC236}">
                  <a16:creationId xmlns:a16="http://schemas.microsoft.com/office/drawing/2014/main" id="{DF6001C7-ED3C-5362-D4F7-64086C548C0D}"/>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58" name="Freeform 125">
              <a:extLst>
                <a:ext uri="{FF2B5EF4-FFF2-40B4-BE49-F238E27FC236}">
                  <a16:creationId xmlns:a16="http://schemas.microsoft.com/office/drawing/2014/main" id="{64BB0451-5DBB-23E2-5593-736B52A0F753}"/>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55" name="PA_TextPlaceholder 33">
            <a:extLst>
              <a:ext uri="{FF2B5EF4-FFF2-40B4-BE49-F238E27FC236}">
                <a16:creationId xmlns:a16="http://schemas.microsoft.com/office/drawing/2014/main" id="{E3EF6207-E189-CB2C-4AA3-BAF0F7C84237}"/>
              </a:ext>
            </a:extLst>
          </p:cNvPr>
          <p:cNvSpPr txBox="1">
            <a:spLocks/>
          </p:cNvSpPr>
          <p:nvPr>
            <p:custDataLst>
              <p:tags r:id="rId6"/>
            </p:custDataLst>
          </p:nvPr>
        </p:nvSpPr>
        <p:spPr>
          <a:xfrm>
            <a:off x="8211127"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60" name="组合 59">
            <a:extLst>
              <a:ext uri="{FF2B5EF4-FFF2-40B4-BE49-F238E27FC236}">
                <a16:creationId xmlns:a16="http://schemas.microsoft.com/office/drawing/2014/main" id="{1625C18E-EA06-18F2-DED0-3111E6257326}"/>
              </a:ext>
            </a:extLst>
          </p:cNvPr>
          <p:cNvGrpSpPr/>
          <p:nvPr/>
        </p:nvGrpSpPr>
        <p:grpSpPr>
          <a:xfrm>
            <a:off x="9604651" y="2037941"/>
            <a:ext cx="866471" cy="665632"/>
            <a:chOff x="1120172" y="4332662"/>
            <a:chExt cx="431688" cy="331627"/>
          </a:xfrm>
          <a:gradFill>
            <a:gsLst>
              <a:gs pos="0">
                <a:schemeClr val="accent4"/>
              </a:gs>
              <a:gs pos="100000">
                <a:schemeClr val="accent3"/>
              </a:gs>
            </a:gsLst>
            <a:lin ang="2700000" scaled="1"/>
          </a:gradFill>
        </p:grpSpPr>
        <p:sp>
          <p:nvSpPr>
            <p:cNvPr id="62" name="Freeform 123">
              <a:extLst>
                <a:ext uri="{FF2B5EF4-FFF2-40B4-BE49-F238E27FC236}">
                  <a16:creationId xmlns:a16="http://schemas.microsoft.com/office/drawing/2014/main" id="{0C2AF1CA-6E23-F1E7-5460-6A66B9BA9818}"/>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63" name="Oval 124">
              <a:extLst>
                <a:ext uri="{FF2B5EF4-FFF2-40B4-BE49-F238E27FC236}">
                  <a16:creationId xmlns:a16="http://schemas.microsoft.com/office/drawing/2014/main" id="{ACDE4189-D83B-547E-283F-C680B53225AF}"/>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64" name="Freeform 125">
              <a:extLst>
                <a:ext uri="{FF2B5EF4-FFF2-40B4-BE49-F238E27FC236}">
                  <a16:creationId xmlns:a16="http://schemas.microsoft.com/office/drawing/2014/main" id="{5DAABBE9-10B7-4F03-6D42-0BCCDFCBE2D7}"/>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61" name="PA_TextPlaceholder 33">
            <a:extLst>
              <a:ext uri="{FF2B5EF4-FFF2-40B4-BE49-F238E27FC236}">
                <a16:creationId xmlns:a16="http://schemas.microsoft.com/office/drawing/2014/main" id="{4F4E1B08-3D69-D68C-E8E1-0D2FC02C7EA6}"/>
              </a:ext>
            </a:extLst>
          </p:cNvPr>
          <p:cNvSpPr txBox="1">
            <a:spLocks/>
          </p:cNvSpPr>
          <p:nvPr>
            <p:custDataLst>
              <p:tags r:id="rId7"/>
            </p:custDataLst>
          </p:nvPr>
        </p:nvSpPr>
        <p:spPr>
          <a:xfrm>
            <a:off x="9530453" y="2826860"/>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50" name="组合 149">
            <a:extLst>
              <a:ext uri="{FF2B5EF4-FFF2-40B4-BE49-F238E27FC236}">
                <a16:creationId xmlns:a16="http://schemas.microsoft.com/office/drawing/2014/main" id="{E189DE77-144F-AA9A-8602-5F05CFD7BD66}"/>
              </a:ext>
            </a:extLst>
          </p:cNvPr>
          <p:cNvGrpSpPr/>
          <p:nvPr/>
        </p:nvGrpSpPr>
        <p:grpSpPr>
          <a:xfrm>
            <a:off x="1688696" y="3312023"/>
            <a:ext cx="866471" cy="665632"/>
            <a:chOff x="1120172" y="4332662"/>
            <a:chExt cx="431688" cy="331627"/>
          </a:xfrm>
          <a:gradFill>
            <a:gsLst>
              <a:gs pos="0">
                <a:schemeClr val="accent4"/>
              </a:gs>
              <a:gs pos="100000">
                <a:schemeClr val="accent3"/>
              </a:gs>
            </a:gsLst>
            <a:lin ang="2700000" scaled="1"/>
          </a:gradFill>
        </p:grpSpPr>
        <p:sp>
          <p:nvSpPr>
            <p:cNvPr id="152" name="Freeform 123">
              <a:extLst>
                <a:ext uri="{FF2B5EF4-FFF2-40B4-BE49-F238E27FC236}">
                  <a16:creationId xmlns:a16="http://schemas.microsoft.com/office/drawing/2014/main" id="{99C9D2CF-FB02-1A6A-1E53-A5AB448291A8}"/>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53" name="Oval 124">
              <a:extLst>
                <a:ext uri="{FF2B5EF4-FFF2-40B4-BE49-F238E27FC236}">
                  <a16:creationId xmlns:a16="http://schemas.microsoft.com/office/drawing/2014/main" id="{E6F58F80-69B3-3AB3-EAF9-0DBF8030FEC0}"/>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54" name="Freeform 125">
              <a:extLst>
                <a:ext uri="{FF2B5EF4-FFF2-40B4-BE49-F238E27FC236}">
                  <a16:creationId xmlns:a16="http://schemas.microsoft.com/office/drawing/2014/main" id="{B53727D2-F078-6A72-655A-286018B86173}"/>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51" name="PA_TextPlaceholder 33">
            <a:extLst>
              <a:ext uri="{FF2B5EF4-FFF2-40B4-BE49-F238E27FC236}">
                <a16:creationId xmlns:a16="http://schemas.microsoft.com/office/drawing/2014/main" id="{87E85923-A094-7AF2-6C6D-FD6F6C9C2418}"/>
              </a:ext>
            </a:extLst>
          </p:cNvPr>
          <p:cNvSpPr txBox="1">
            <a:spLocks/>
          </p:cNvSpPr>
          <p:nvPr>
            <p:custDataLst>
              <p:tags r:id="rId8"/>
            </p:custDataLst>
          </p:nvPr>
        </p:nvSpPr>
        <p:spPr>
          <a:xfrm>
            <a:off x="1614498"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56" name="组合 155">
            <a:extLst>
              <a:ext uri="{FF2B5EF4-FFF2-40B4-BE49-F238E27FC236}">
                <a16:creationId xmlns:a16="http://schemas.microsoft.com/office/drawing/2014/main" id="{3CC161B9-18BD-C617-5D31-2FEBC8F83246}"/>
              </a:ext>
            </a:extLst>
          </p:cNvPr>
          <p:cNvGrpSpPr/>
          <p:nvPr/>
        </p:nvGrpSpPr>
        <p:grpSpPr>
          <a:xfrm>
            <a:off x="3008022" y="3312023"/>
            <a:ext cx="866471" cy="665632"/>
            <a:chOff x="1120172" y="4332662"/>
            <a:chExt cx="431688" cy="331627"/>
          </a:xfrm>
          <a:gradFill>
            <a:gsLst>
              <a:gs pos="0">
                <a:schemeClr val="accent4"/>
              </a:gs>
              <a:gs pos="100000">
                <a:schemeClr val="accent3"/>
              </a:gs>
            </a:gsLst>
            <a:lin ang="2700000" scaled="1"/>
          </a:gradFill>
        </p:grpSpPr>
        <p:sp>
          <p:nvSpPr>
            <p:cNvPr id="158" name="Freeform 123">
              <a:extLst>
                <a:ext uri="{FF2B5EF4-FFF2-40B4-BE49-F238E27FC236}">
                  <a16:creationId xmlns:a16="http://schemas.microsoft.com/office/drawing/2014/main" id="{34553835-671B-97CB-A961-8AABC93F82BA}"/>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59" name="Oval 124">
              <a:extLst>
                <a:ext uri="{FF2B5EF4-FFF2-40B4-BE49-F238E27FC236}">
                  <a16:creationId xmlns:a16="http://schemas.microsoft.com/office/drawing/2014/main" id="{2C793603-5704-D8AF-DD2E-7AE9BF6B71FD}"/>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60" name="Freeform 125">
              <a:extLst>
                <a:ext uri="{FF2B5EF4-FFF2-40B4-BE49-F238E27FC236}">
                  <a16:creationId xmlns:a16="http://schemas.microsoft.com/office/drawing/2014/main" id="{F4B6B81A-B6D4-DE39-B83A-7E8E34CB02BE}"/>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57" name="PA_TextPlaceholder 33">
            <a:extLst>
              <a:ext uri="{FF2B5EF4-FFF2-40B4-BE49-F238E27FC236}">
                <a16:creationId xmlns:a16="http://schemas.microsoft.com/office/drawing/2014/main" id="{E76D39B3-8E90-8A9B-7E69-E6C63E16BFD9}"/>
              </a:ext>
            </a:extLst>
          </p:cNvPr>
          <p:cNvSpPr txBox="1">
            <a:spLocks/>
          </p:cNvSpPr>
          <p:nvPr>
            <p:custDataLst>
              <p:tags r:id="rId9"/>
            </p:custDataLst>
          </p:nvPr>
        </p:nvSpPr>
        <p:spPr>
          <a:xfrm>
            <a:off x="2933824"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62" name="组合 161">
            <a:extLst>
              <a:ext uri="{FF2B5EF4-FFF2-40B4-BE49-F238E27FC236}">
                <a16:creationId xmlns:a16="http://schemas.microsoft.com/office/drawing/2014/main" id="{F688AF38-41E7-B01D-E74A-E7F8E20141A4}"/>
              </a:ext>
            </a:extLst>
          </p:cNvPr>
          <p:cNvGrpSpPr/>
          <p:nvPr/>
        </p:nvGrpSpPr>
        <p:grpSpPr>
          <a:xfrm>
            <a:off x="4327348" y="3312023"/>
            <a:ext cx="866471" cy="665632"/>
            <a:chOff x="1120172" y="4332662"/>
            <a:chExt cx="431688" cy="331627"/>
          </a:xfrm>
          <a:gradFill>
            <a:gsLst>
              <a:gs pos="0">
                <a:schemeClr val="accent4"/>
              </a:gs>
              <a:gs pos="100000">
                <a:schemeClr val="accent3"/>
              </a:gs>
            </a:gsLst>
            <a:lin ang="2700000" scaled="1"/>
          </a:gradFill>
        </p:grpSpPr>
        <p:sp>
          <p:nvSpPr>
            <p:cNvPr id="164" name="Freeform 123">
              <a:extLst>
                <a:ext uri="{FF2B5EF4-FFF2-40B4-BE49-F238E27FC236}">
                  <a16:creationId xmlns:a16="http://schemas.microsoft.com/office/drawing/2014/main" id="{DD69B732-2747-84F2-F3BF-9C1CED5B1EAE}"/>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65" name="Oval 124">
              <a:extLst>
                <a:ext uri="{FF2B5EF4-FFF2-40B4-BE49-F238E27FC236}">
                  <a16:creationId xmlns:a16="http://schemas.microsoft.com/office/drawing/2014/main" id="{4E208A83-EDFC-6008-55D8-CE17F5F9B713}"/>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66" name="Freeform 125">
              <a:extLst>
                <a:ext uri="{FF2B5EF4-FFF2-40B4-BE49-F238E27FC236}">
                  <a16:creationId xmlns:a16="http://schemas.microsoft.com/office/drawing/2014/main" id="{9B69DBB5-02C9-D799-A772-74369C805379}"/>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63" name="PA_TextPlaceholder 33">
            <a:extLst>
              <a:ext uri="{FF2B5EF4-FFF2-40B4-BE49-F238E27FC236}">
                <a16:creationId xmlns:a16="http://schemas.microsoft.com/office/drawing/2014/main" id="{12E2B60F-9C7C-9004-7213-A0C1DF572E9C}"/>
              </a:ext>
            </a:extLst>
          </p:cNvPr>
          <p:cNvSpPr txBox="1">
            <a:spLocks/>
          </p:cNvSpPr>
          <p:nvPr>
            <p:custDataLst>
              <p:tags r:id="rId10"/>
            </p:custDataLst>
          </p:nvPr>
        </p:nvSpPr>
        <p:spPr>
          <a:xfrm>
            <a:off x="4253150"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68" name="组合 167">
            <a:extLst>
              <a:ext uri="{FF2B5EF4-FFF2-40B4-BE49-F238E27FC236}">
                <a16:creationId xmlns:a16="http://schemas.microsoft.com/office/drawing/2014/main" id="{286D4716-7C7F-5BA1-4389-C201A10E5863}"/>
              </a:ext>
            </a:extLst>
          </p:cNvPr>
          <p:cNvGrpSpPr/>
          <p:nvPr/>
        </p:nvGrpSpPr>
        <p:grpSpPr>
          <a:xfrm>
            <a:off x="5646673" y="3312023"/>
            <a:ext cx="866471" cy="665632"/>
            <a:chOff x="1120172" y="4332662"/>
            <a:chExt cx="431688" cy="331627"/>
          </a:xfrm>
          <a:gradFill>
            <a:gsLst>
              <a:gs pos="0">
                <a:schemeClr val="accent4"/>
              </a:gs>
              <a:gs pos="100000">
                <a:schemeClr val="accent3"/>
              </a:gs>
            </a:gsLst>
            <a:lin ang="2700000" scaled="1"/>
          </a:gradFill>
        </p:grpSpPr>
        <p:sp>
          <p:nvSpPr>
            <p:cNvPr id="170" name="Freeform 123">
              <a:extLst>
                <a:ext uri="{FF2B5EF4-FFF2-40B4-BE49-F238E27FC236}">
                  <a16:creationId xmlns:a16="http://schemas.microsoft.com/office/drawing/2014/main" id="{7022C28D-7490-8A4A-FDB1-D35CF5385D1F}"/>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71" name="Oval 124">
              <a:extLst>
                <a:ext uri="{FF2B5EF4-FFF2-40B4-BE49-F238E27FC236}">
                  <a16:creationId xmlns:a16="http://schemas.microsoft.com/office/drawing/2014/main" id="{77DF00BA-68B7-95F5-8C85-6381F3B07BBC}"/>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72" name="Freeform 125">
              <a:extLst>
                <a:ext uri="{FF2B5EF4-FFF2-40B4-BE49-F238E27FC236}">
                  <a16:creationId xmlns:a16="http://schemas.microsoft.com/office/drawing/2014/main" id="{20D7996E-89E3-F23E-9E04-D51EA644585C}"/>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69" name="PA_TextPlaceholder 33">
            <a:extLst>
              <a:ext uri="{FF2B5EF4-FFF2-40B4-BE49-F238E27FC236}">
                <a16:creationId xmlns:a16="http://schemas.microsoft.com/office/drawing/2014/main" id="{6DE62879-76B3-8E55-37EF-3E16F4BEF6B1}"/>
              </a:ext>
            </a:extLst>
          </p:cNvPr>
          <p:cNvSpPr txBox="1">
            <a:spLocks/>
          </p:cNvSpPr>
          <p:nvPr>
            <p:custDataLst>
              <p:tags r:id="rId11"/>
            </p:custDataLst>
          </p:nvPr>
        </p:nvSpPr>
        <p:spPr>
          <a:xfrm>
            <a:off x="5572475"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74" name="组合 173">
            <a:extLst>
              <a:ext uri="{FF2B5EF4-FFF2-40B4-BE49-F238E27FC236}">
                <a16:creationId xmlns:a16="http://schemas.microsoft.com/office/drawing/2014/main" id="{61F97255-B75F-D95E-B56E-3CADA436C04C}"/>
              </a:ext>
            </a:extLst>
          </p:cNvPr>
          <p:cNvGrpSpPr/>
          <p:nvPr/>
        </p:nvGrpSpPr>
        <p:grpSpPr>
          <a:xfrm>
            <a:off x="6965999" y="3312023"/>
            <a:ext cx="866471" cy="665632"/>
            <a:chOff x="1120172" y="4332662"/>
            <a:chExt cx="431688" cy="331627"/>
          </a:xfrm>
          <a:gradFill>
            <a:gsLst>
              <a:gs pos="0">
                <a:schemeClr val="accent4"/>
              </a:gs>
              <a:gs pos="100000">
                <a:schemeClr val="accent3"/>
              </a:gs>
            </a:gsLst>
            <a:lin ang="2700000" scaled="1"/>
          </a:gradFill>
        </p:grpSpPr>
        <p:sp>
          <p:nvSpPr>
            <p:cNvPr id="176" name="Freeform 123">
              <a:extLst>
                <a:ext uri="{FF2B5EF4-FFF2-40B4-BE49-F238E27FC236}">
                  <a16:creationId xmlns:a16="http://schemas.microsoft.com/office/drawing/2014/main" id="{25E97305-6655-4A2A-FDD9-DC44863B4CB4}"/>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77" name="Oval 124">
              <a:extLst>
                <a:ext uri="{FF2B5EF4-FFF2-40B4-BE49-F238E27FC236}">
                  <a16:creationId xmlns:a16="http://schemas.microsoft.com/office/drawing/2014/main" id="{BA41C920-69E7-B635-54D6-F4C4152E0858}"/>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78" name="Freeform 125">
              <a:extLst>
                <a:ext uri="{FF2B5EF4-FFF2-40B4-BE49-F238E27FC236}">
                  <a16:creationId xmlns:a16="http://schemas.microsoft.com/office/drawing/2014/main" id="{D37E3509-7E30-C4D3-744E-47E18BFEB835}"/>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75" name="PA_TextPlaceholder 33">
            <a:extLst>
              <a:ext uri="{FF2B5EF4-FFF2-40B4-BE49-F238E27FC236}">
                <a16:creationId xmlns:a16="http://schemas.microsoft.com/office/drawing/2014/main" id="{46958362-70E5-AD96-A692-D144F989276C}"/>
              </a:ext>
            </a:extLst>
          </p:cNvPr>
          <p:cNvSpPr txBox="1">
            <a:spLocks/>
          </p:cNvSpPr>
          <p:nvPr>
            <p:custDataLst>
              <p:tags r:id="rId12"/>
            </p:custDataLst>
          </p:nvPr>
        </p:nvSpPr>
        <p:spPr>
          <a:xfrm>
            <a:off x="6891801"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80" name="组合 179">
            <a:extLst>
              <a:ext uri="{FF2B5EF4-FFF2-40B4-BE49-F238E27FC236}">
                <a16:creationId xmlns:a16="http://schemas.microsoft.com/office/drawing/2014/main" id="{0A2D8535-65B3-7419-EE4E-975D73D5C63D}"/>
              </a:ext>
            </a:extLst>
          </p:cNvPr>
          <p:cNvGrpSpPr/>
          <p:nvPr/>
        </p:nvGrpSpPr>
        <p:grpSpPr>
          <a:xfrm>
            <a:off x="8285325" y="3312023"/>
            <a:ext cx="866471" cy="665632"/>
            <a:chOff x="1120172" y="4332662"/>
            <a:chExt cx="431688" cy="331627"/>
          </a:xfrm>
          <a:gradFill>
            <a:gsLst>
              <a:gs pos="0">
                <a:schemeClr val="accent4"/>
              </a:gs>
              <a:gs pos="100000">
                <a:schemeClr val="accent3"/>
              </a:gs>
            </a:gsLst>
            <a:lin ang="2700000" scaled="1"/>
          </a:gradFill>
        </p:grpSpPr>
        <p:sp>
          <p:nvSpPr>
            <p:cNvPr id="182" name="Freeform 123">
              <a:extLst>
                <a:ext uri="{FF2B5EF4-FFF2-40B4-BE49-F238E27FC236}">
                  <a16:creationId xmlns:a16="http://schemas.microsoft.com/office/drawing/2014/main" id="{CCB0083A-0DF6-C517-7B50-890AF599EE53}"/>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83" name="Oval 124">
              <a:extLst>
                <a:ext uri="{FF2B5EF4-FFF2-40B4-BE49-F238E27FC236}">
                  <a16:creationId xmlns:a16="http://schemas.microsoft.com/office/drawing/2014/main" id="{7E0E7B7E-F824-C36D-0A0D-25AD2EF0A4AC}"/>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84" name="Freeform 125">
              <a:extLst>
                <a:ext uri="{FF2B5EF4-FFF2-40B4-BE49-F238E27FC236}">
                  <a16:creationId xmlns:a16="http://schemas.microsoft.com/office/drawing/2014/main" id="{F88FEE73-BE48-CFED-D644-95BA48939F45}"/>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81" name="PA_TextPlaceholder 33">
            <a:extLst>
              <a:ext uri="{FF2B5EF4-FFF2-40B4-BE49-F238E27FC236}">
                <a16:creationId xmlns:a16="http://schemas.microsoft.com/office/drawing/2014/main" id="{F2671839-DFF5-5491-B3BC-BD1E4A973429}"/>
              </a:ext>
            </a:extLst>
          </p:cNvPr>
          <p:cNvSpPr txBox="1">
            <a:spLocks/>
          </p:cNvSpPr>
          <p:nvPr>
            <p:custDataLst>
              <p:tags r:id="rId13"/>
            </p:custDataLst>
          </p:nvPr>
        </p:nvSpPr>
        <p:spPr>
          <a:xfrm>
            <a:off x="8211127"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86" name="组合 185">
            <a:extLst>
              <a:ext uri="{FF2B5EF4-FFF2-40B4-BE49-F238E27FC236}">
                <a16:creationId xmlns:a16="http://schemas.microsoft.com/office/drawing/2014/main" id="{70795555-F96B-2387-337E-9CAC11A61607}"/>
              </a:ext>
            </a:extLst>
          </p:cNvPr>
          <p:cNvGrpSpPr/>
          <p:nvPr/>
        </p:nvGrpSpPr>
        <p:grpSpPr>
          <a:xfrm>
            <a:off x="9604651" y="3312023"/>
            <a:ext cx="866471" cy="665632"/>
            <a:chOff x="1120172" y="4332662"/>
            <a:chExt cx="431688" cy="331627"/>
          </a:xfrm>
          <a:gradFill>
            <a:gsLst>
              <a:gs pos="0">
                <a:schemeClr val="accent4"/>
              </a:gs>
              <a:gs pos="100000">
                <a:schemeClr val="accent3"/>
              </a:gs>
            </a:gsLst>
            <a:lin ang="2700000" scaled="1"/>
          </a:gradFill>
        </p:grpSpPr>
        <p:sp>
          <p:nvSpPr>
            <p:cNvPr id="188" name="Freeform 123">
              <a:extLst>
                <a:ext uri="{FF2B5EF4-FFF2-40B4-BE49-F238E27FC236}">
                  <a16:creationId xmlns:a16="http://schemas.microsoft.com/office/drawing/2014/main" id="{5199DEA8-9265-539D-BD94-5F69D402ACA9}"/>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89" name="Oval 124">
              <a:extLst>
                <a:ext uri="{FF2B5EF4-FFF2-40B4-BE49-F238E27FC236}">
                  <a16:creationId xmlns:a16="http://schemas.microsoft.com/office/drawing/2014/main" id="{E4A6BEAD-A13B-DB38-A6E2-2B414585F599}"/>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90" name="Freeform 125">
              <a:extLst>
                <a:ext uri="{FF2B5EF4-FFF2-40B4-BE49-F238E27FC236}">
                  <a16:creationId xmlns:a16="http://schemas.microsoft.com/office/drawing/2014/main" id="{AB19BB2C-F059-1828-13B5-EE31DB975B54}"/>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87" name="PA_TextPlaceholder 33">
            <a:extLst>
              <a:ext uri="{FF2B5EF4-FFF2-40B4-BE49-F238E27FC236}">
                <a16:creationId xmlns:a16="http://schemas.microsoft.com/office/drawing/2014/main" id="{49FFD0FF-FF6D-CDD0-D243-AF015FDEA36D}"/>
              </a:ext>
            </a:extLst>
          </p:cNvPr>
          <p:cNvSpPr txBox="1">
            <a:spLocks/>
          </p:cNvSpPr>
          <p:nvPr>
            <p:custDataLst>
              <p:tags r:id="rId14"/>
            </p:custDataLst>
          </p:nvPr>
        </p:nvSpPr>
        <p:spPr>
          <a:xfrm>
            <a:off x="9530453" y="4100942"/>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92" name="组合 191">
            <a:extLst>
              <a:ext uri="{FF2B5EF4-FFF2-40B4-BE49-F238E27FC236}">
                <a16:creationId xmlns:a16="http://schemas.microsoft.com/office/drawing/2014/main" id="{F9A60AB2-6C45-5873-1E45-B201B008CC05}"/>
              </a:ext>
            </a:extLst>
          </p:cNvPr>
          <p:cNvGrpSpPr/>
          <p:nvPr/>
        </p:nvGrpSpPr>
        <p:grpSpPr>
          <a:xfrm>
            <a:off x="1688696" y="4586105"/>
            <a:ext cx="866471" cy="665632"/>
            <a:chOff x="1120172" y="4332662"/>
            <a:chExt cx="431688" cy="331627"/>
          </a:xfrm>
          <a:gradFill>
            <a:gsLst>
              <a:gs pos="0">
                <a:schemeClr val="accent4"/>
              </a:gs>
              <a:gs pos="100000">
                <a:schemeClr val="accent3"/>
              </a:gs>
            </a:gsLst>
            <a:lin ang="2700000" scaled="1"/>
          </a:gradFill>
        </p:grpSpPr>
        <p:sp>
          <p:nvSpPr>
            <p:cNvPr id="194" name="Freeform 123">
              <a:extLst>
                <a:ext uri="{FF2B5EF4-FFF2-40B4-BE49-F238E27FC236}">
                  <a16:creationId xmlns:a16="http://schemas.microsoft.com/office/drawing/2014/main" id="{450E3D06-2D6A-796E-EAA0-15D043AF733D}"/>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95" name="Oval 124">
              <a:extLst>
                <a:ext uri="{FF2B5EF4-FFF2-40B4-BE49-F238E27FC236}">
                  <a16:creationId xmlns:a16="http://schemas.microsoft.com/office/drawing/2014/main" id="{A36DD0F0-D8CE-B024-9053-B81D7FDEE020}"/>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196" name="Freeform 125">
              <a:extLst>
                <a:ext uri="{FF2B5EF4-FFF2-40B4-BE49-F238E27FC236}">
                  <a16:creationId xmlns:a16="http://schemas.microsoft.com/office/drawing/2014/main" id="{0FD119D5-12BF-7448-E9DD-4458017F5A0D}"/>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93" name="PA_TextPlaceholder 33">
            <a:extLst>
              <a:ext uri="{FF2B5EF4-FFF2-40B4-BE49-F238E27FC236}">
                <a16:creationId xmlns:a16="http://schemas.microsoft.com/office/drawing/2014/main" id="{A95132BD-5A0D-2B9A-36C4-F2AE8A71290A}"/>
              </a:ext>
            </a:extLst>
          </p:cNvPr>
          <p:cNvSpPr txBox="1">
            <a:spLocks/>
          </p:cNvSpPr>
          <p:nvPr>
            <p:custDataLst>
              <p:tags r:id="rId15"/>
            </p:custDataLst>
          </p:nvPr>
        </p:nvSpPr>
        <p:spPr>
          <a:xfrm>
            <a:off x="1614498"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198" name="组合 197">
            <a:extLst>
              <a:ext uri="{FF2B5EF4-FFF2-40B4-BE49-F238E27FC236}">
                <a16:creationId xmlns:a16="http://schemas.microsoft.com/office/drawing/2014/main" id="{B321C2A5-5243-32BB-D38B-844C8D2D1AE3}"/>
              </a:ext>
            </a:extLst>
          </p:cNvPr>
          <p:cNvGrpSpPr/>
          <p:nvPr/>
        </p:nvGrpSpPr>
        <p:grpSpPr>
          <a:xfrm>
            <a:off x="3008022" y="4586105"/>
            <a:ext cx="866471" cy="665632"/>
            <a:chOff x="1120172" y="4332662"/>
            <a:chExt cx="431688" cy="331627"/>
          </a:xfrm>
          <a:gradFill>
            <a:gsLst>
              <a:gs pos="0">
                <a:schemeClr val="accent4"/>
              </a:gs>
              <a:gs pos="100000">
                <a:schemeClr val="accent3"/>
              </a:gs>
            </a:gsLst>
            <a:lin ang="2700000" scaled="1"/>
          </a:gradFill>
        </p:grpSpPr>
        <p:sp>
          <p:nvSpPr>
            <p:cNvPr id="200" name="Freeform 123">
              <a:extLst>
                <a:ext uri="{FF2B5EF4-FFF2-40B4-BE49-F238E27FC236}">
                  <a16:creationId xmlns:a16="http://schemas.microsoft.com/office/drawing/2014/main" id="{F3A6585C-336E-EE4A-F9BF-384CF8F3B370}"/>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01" name="Oval 124">
              <a:extLst>
                <a:ext uri="{FF2B5EF4-FFF2-40B4-BE49-F238E27FC236}">
                  <a16:creationId xmlns:a16="http://schemas.microsoft.com/office/drawing/2014/main" id="{B284D4FB-70D1-370A-4DAF-180174BC20BB}"/>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02" name="Freeform 125">
              <a:extLst>
                <a:ext uri="{FF2B5EF4-FFF2-40B4-BE49-F238E27FC236}">
                  <a16:creationId xmlns:a16="http://schemas.microsoft.com/office/drawing/2014/main" id="{E04DC6AF-7B61-7049-209C-1B0D3D24901D}"/>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199" name="PA_TextPlaceholder 33">
            <a:extLst>
              <a:ext uri="{FF2B5EF4-FFF2-40B4-BE49-F238E27FC236}">
                <a16:creationId xmlns:a16="http://schemas.microsoft.com/office/drawing/2014/main" id="{E87EEA46-C871-F2E6-5784-BDC187F403A5}"/>
              </a:ext>
            </a:extLst>
          </p:cNvPr>
          <p:cNvSpPr txBox="1">
            <a:spLocks/>
          </p:cNvSpPr>
          <p:nvPr>
            <p:custDataLst>
              <p:tags r:id="rId16"/>
            </p:custDataLst>
          </p:nvPr>
        </p:nvSpPr>
        <p:spPr>
          <a:xfrm>
            <a:off x="2933824"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204" name="组合 203">
            <a:extLst>
              <a:ext uri="{FF2B5EF4-FFF2-40B4-BE49-F238E27FC236}">
                <a16:creationId xmlns:a16="http://schemas.microsoft.com/office/drawing/2014/main" id="{9C03F046-E296-DF0D-11D8-8BCD7323DBAB}"/>
              </a:ext>
            </a:extLst>
          </p:cNvPr>
          <p:cNvGrpSpPr/>
          <p:nvPr/>
        </p:nvGrpSpPr>
        <p:grpSpPr>
          <a:xfrm>
            <a:off x="4327348" y="4586105"/>
            <a:ext cx="866471" cy="665632"/>
            <a:chOff x="1120172" y="4332662"/>
            <a:chExt cx="431688" cy="331627"/>
          </a:xfrm>
          <a:gradFill>
            <a:gsLst>
              <a:gs pos="0">
                <a:schemeClr val="accent4"/>
              </a:gs>
              <a:gs pos="100000">
                <a:schemeClr val="accent3"/>
              </a:gs>
            </a:gsLst>
            <a:lin ang="2700000" scaled="1"/>
          </a:gradFill>
        </p:grpSpPr>
        <p:sp>
          <p:nvSpPr>
            <p:cNvPr id="206" name="Freeform 123">
              <a:extLst>
                <a:ext uri="{FF2B5EF4-FFF2-40B4-BE49-F238E27FC236}">
                  <a16:creationId xmlns:a16="http://schemas.microsoft.com/office/drawing/2014/main" id="{3D105B44-8B3A-56C9-994C-88A39DD4A34C}"/>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07" name="Oval 124">
              <a:extLst>
                <a:ext uri="{FF2B5EF4-FFF2-40B4-BE49-F238E27FC236}">
                  <a16:creationId xmlns:a16="http://schemas.microsoft.com/office/drawing/2014/main" id="{DB766011-0823-A928-8B88-491E2196630B}"/>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08" name="Freeform 125">
              <a:extLst>
                <a:ext uri="{FF2B5EF4-FFF2-40B4-BE49-F238E27FC236}">
                  <a16:creationId xmlns:a16="http://schemas.microsoft.com/office/drawing/2014/main" id="{C79DD267-CE01-FF62-DA4D-C043B9CEC280}"/>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205" name="PA_TextPlaceholder 33">
            <a:extLst>
              <a:ext uri="{FF2B5EF4-FFF2-40B4-BE49-F238E27FC236}">
                <a16:creationId xmlns:a16="http://schemas.microsoft.com/office/drawing/2014/main" id="{FA7462D7-4D3B-08CC-E293-6532CFFB55EE}"/>
              </a:ext>
            </a:extLst>
          </p:cNvPr>
          <p:cNvSpPr txBox="1">
            <a:spLocks/>
          </p:cNvSpPr>
          <p:nvPr>
            <p:custDataLst>
              <p:tags r:id="rId17"/>
            </p:custDataLst>
          </p:nvPr>
        </p:nvSpPr>
        <p:spPr>
          <a:xfrm>
            <a:off x="4253150"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210" name="组合 209">
            <a:extLst>
              <a:ext uri="{FF2B5EF4-FFF2-40B4-BE49-F238E27FC236}">
                <a16:creationId xmlns:a16="http://schemas.microsoft.com/office/drawing/2014/main" id="{175EC18D-DC8F-44ED-9D02-0AFD254F97B6}"/>
              </a:ext>
            </a:extLst>
          </p:cNvPr>
          <p:cNvGrpSpPr/>
          <p:nvPr/>
        </p:nvGrpSpPr>
        <p:grpSpPr>
          <a:xfrm>
            <a:off x="5646673" y="4586105"/>
            <a:ext cx="866471" cy="665632"/>
            <a:chOff x="1120172" y="4332662"/>
            <a:chExt cx="431688" cy="331627"/>
          </a:xfrm>
          <a:gradFill>
            <a:gsLst>
              <a:gs pos="0">
                <a:schemeClr val="accent4"/>
              </a:gs>
              <a:gs pos="100000">
                <a:schemeClr val="accent3"/>
              </a:gs>
            </a:gsLst>
            <a:lin ang="2700000" scaled="1"/>
          </a:gradFill>
        </p:grpSpPr>
        <p:sp>
          <p:nvSpPr>
            <p:cNvPr id="212" name="Freeform 123">
              <a:extLst>
                <a:ext uri="{FF2B5EF4-FFF2-40B4-BE49-F238E27FC236}">
                  <a16:creationId xmlns:a16="http://schemas.microsoft.com/office/drawing/2014/main" id="{E22D182A-8716-7F1B-EB58-9F14F0E2DB35}"/>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13" name="Oval 124">
              <a:extLst>
                <a:ext uri="{FF2B5EF4-FFF2-40B4-BE49-F238E27FC236}">
                  <a16:creationId xmlns:a16="http://schemas.microsoft.com/office/drawing/2014/main" id="{76594BC9-75C8-5C6E-55AC-386284D403F3}"/>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14" name="Freeform 125">
              <a:extLst>
                <a:ext uri="{FF2B5EF4-FFF2-40B4-BE49-F238E27FC236}">
                  <a16:creationId xmlns:a16="http://schemas.microsoft.com/office/drawing/2014/main" id="{59E6C697-FAD3-DFB5-30CA-C53FB8A769A5}"/>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211" name="PA_TextPlaceholder 33">
            <a:extLst>
              <a:ext uri="{FF2B5EF4-FFF2-40B4-BE49-F238E27FC236}">
                <a16:creationId xmlns:a16="http://schemas.microsoft.com/office/drawing/2014/main" id="{B2C94140-ED61-A14E-47D0-A8BECA880E54}"/>
              </a:ext>
            </a:extLst>
          </p:cNvPr>
          <p:cNvSpPr txBox="1">
            <a:spLocks/>
          </p:cNvSpPr>
          <p:nvPr>
            <p:custDataLst>
              <p:tags r:id="rId18"/>
            </p:custDataLst>
          </p:nvPr>
        </p:nvSpPr>
        <p:spPr>
          <a:xfrm>
            <a:off x="5572475"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216" name="组合 215">
            <a:extLst>
              <a:ext uri="{FF2B5EF4-FFF2-40B4-BE49-F238E27FC236}">
                <a16:creationId xmlns:a16="http://schemas.microsoft.com/office/drawing/2014/main" id="{3F3C5DB0-9620-6403-0827-2CB9F820E9B7}"/>
              </a:ext>
            </a:extLst>
          </p:cNvPr>
          <p:cNvGrpSpPr/>
          <p:nvPr/>
        </p:nvGrpSpPr>
        <p:grpSpPr>
          <a:xfrm>
            <a:off x="6965999" y="4586105"/>
            <a:ext cx="866471" cy="665632"/>
            <a:chOff x="1120172" y="4332662"/>
            <a:chExt cx="431688" cy="331627"/>
          </a:xfrm>
          <a:gradFill>
            <a:gsLst>
              <a:gs pos="0">
                <a:schemeClr val="accent4"/>
              </a:gs>
              <a:gs pos="100000">
                <a:schemeClr val="accent3"/>
              </a:gs>
            </a:gsLst>
            <a:lin ang="2700000" scaled="1"/>
          </a:gradFill>
        </p:grpSpPr>
        <p:sp>
          <p:nvSpPr>
            <p:cNvPr id="218" name="Freeform 123">
              <a:extLst>
                <a:ext uri="{FF2B5EF4-FFF2-40B4-BE49-F238E27FC236}">
                  <a16:creationId xmlns:a16="http://schemas.microsoft.com/office/drawing/2014/main" id="{C77E0991-8F11-4CE4-D8B1-07251727D2DD}"/>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19" name="Oval 124">
              <a:extLst>
                <a:ext uri="{FF2B5EF4-FFF2-40B4-BE49-F238E27FC236}">
                  <a16:creationId xmlns:a16="http://schemas.microsoft.com/office/drawing/2014/main" id="{F2914967-9BA3-5F1A-E7DF-808C964E9E61}"/>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20" name="Freeform 125">
              <a:extLst>
                <a:ext uri="{FF2B5EF4-FFF2-40B4-BE49-F238E27FC236}">
                  <a16:creationId xmlns:a16="http://schemas.microsoft.com/office/drawing/2014/main" id="{9F30BE2E-6AE5-9076-FB60-BFF7DB8A7164}"/>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217" name="PA_TextPlaceholder 33">
            <a:extLst>
              <a:ext uri="{FF2B5EF4-FFF2-40B4-BE49-F238E27FC236}">
                <a16:creationId xmlns:a16="http://schemas.microsoft.com/office/drawing/2014/main" id="{071AAC5B-C4AC-C9DA-44A0-90B44AE78544}"/>
              </a:ext>
            </a:extLst>
          </p:cNvPr>
          <p:cNvSpPr txBox="1">
            <a:spLocks/>
          </p:cNvSpPr>
          <p:nvPr>
            <p:custDataLst>
              <p:tags r:id="rId19"/>
            </p:custDataLst>
          </p:nvPr>
        </p:nvSpPr>
        <p:spPr>
          <a:xfrm>
            <a:off x="6891801"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222" name="组合 221">
            <a:extLst>
              <a:ext uri="{FF2B5EF4-FFF2-40B4-BE49-F238E27FC236}">
                <a16:creationId xmlns:a16="http://schemas.microsoft.com/office/drawing/2014/main" id="{4AE45D37-A8C6-1FEC-72EA-9465858E0E63}"/>
              </a:ext>
            </a:extLst>
          </p:cNvPr>
          <p:cNvGrpSpPr/>
          <p:nvPr/>
        </p:nvGrpSpPr>
        <p:grpSpPr>
          <a:xfrm>
            <a:off x="8285325" y="4586105"/>
            <a:ext cx="866471" cy="665632"/>
            <a:chOff x="1120172" y="4332662"/>
            <a:chExt cx="431688" cy="331627"/>
          </a:xfrm>
          <a:gradFill>
            <a:gsLst>
              <a:gs pos="0">
                <a:schemeClr val="accent4"/>
              </a:gs>
              <a:gs pos="100000">
                <a:schemeClr val="accent3"/>
              </a:gs>
            </a:gsLst>
            <a:lin ang="2700000" scaled="1"/>
          </a:gradFill>
        </p:grpSpPr>
        <p:sp>
          <p:nvSpPr>
            <p:cNvPr id="224" name="Freeform 123">
              <a:extLst>
                <a:ext uri="{FF2B5EF4-FFF2-40B4-BE49-F238E27FC236}">
                  <a16:creationId xmlns:a16="http://schemas.microsoft.com/office/drawing/2014/main" id="{A8748C45-D106-686A-D9F3-FDC6B2EFEAEE}"/>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25" name="Oval 124">
              <a:extLst>
                <a:ext uri="{FF2B5EF4-FFF2-40B4-BE49-F238E27FC236}">
                  <a16:creationId xmlns:a16="http://schemas.microsoft.com/office/drawing/2014/main" id="{62C4DC9D-CE0C-74E8-6CA9-433135C6811E}"/>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26" name="Freeform 125">
              <a:extLst>
                <a:ext uri="{FF2B5EF4-FFF2-40B4-BE49-F238E27FC236}">
                  <a16:creationId xmlns:a16="http://schemas.microsoft.com/office/drawing/2014/main" id="{8BBD6FCB-3D51-4464-4D8A-0AD435D3BC19}"/>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223" name="PA_TextPlaceholder 33">
            <a:extLst>
              <a:ext uri="{FF2B5EF4-FFF2-40B4-BE49-F238E27FC236}">
                <a16:creationId xmlns:a16="http://schemas.microsoft.com/office/drawing/2014/main" id="{24CC5321-C358-BA59-2DB8-E9C07BE8E9A9}"/>
              </a:ext>
            </a:extLst>
          </p:cNvPr>
          <p:cNvSpPr txBox="1">
            <a:spLocks/>
          </p:cNvSpPr>
          <p:nvPr>
            <p:custDataLst>
              <p:tags r:id="rId20"/>
            </p:custDataLst>
          </p:nvPr>
        </p:nvSpPr>
        <p:spPr>
          <a:xfrm>
            <a:off x="8211127"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sp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grpSp>
        <p:nvGrpSpPr>
          <p:cNvPr id="228" name="组合 227">
            <a:extLst>
              <a:ext uri="{FF2B5EF4-FFF2-40B4-BE49-F238E27FC236}">
                <a16:creationId xmlns:a16="http://schemas.microsoft.com/office/drawing/2014/main" id="{D0BDA4AE-B6B1-CCAF-B52D-4DF4F203023C}"/>
              </a:ext>
            </a:extLst>
          </p:cNvPr>
          <p:cNvGrpSpPr/>
          <p:nvPr/>
        </p:nvGrpSpPr>
        <p:grpSpPr>
          <a:xfrm>
            <a:off x="9604651" y="4586105"/>
            <a:ext cx="866471" cy="665632"/>
            <a:chOff x="1120172" y="4332662"/>
            <a:chExt cx="431688" cy="331627"/>
          </a:xfrm>
          <a:gradFill>
            <a:gsLst>
              <a:gs pos="0">
                <a:schemeClr val="accent4"/>
              </a:gs>
              <a:gs pos="100000">
                <a:schemeClr val="accent3"/>
              </a:gs>
            </a:gsLst>
            <a:lin ang="2700000" scaled="1"/>
          </a:gradFill>
        </p:grpSpPr>
        <p:sp>
          <p:nvSpPr>
            <p:cNvPr id="230" name="Freeform 123">
              <a:extLst>
                <a:ext uri="{FF2B5EF4-FFF2-40B4-BE49-F238E27FC236}">
                  <a16:creationId xmlns:a16="http://schemas.microsoft.com/office/drawing/2014/main" id="{5A45F4F0-EA29-B5CC-8331-B3AC6FE69C10}"/>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31" name="Oval 124">
              <a:extLst>
                <a:ext uri="{FF2B5EF4-FFF2-40B4-BE49-F238E27FC236}">
                  <a16:creationId xmlns:a16="http://schemas.microsoft.com/office/drawing/2014/main" id="{E2E2218B-5F03-2F5D-3D21-B815797876E2}"/>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sp>
          <p:nvSpPr>
            <p:cNvPr id="232" name="Freeform 125">
              <a:extLst>
                <a:ext uri="{FF2B5EF4-FFF2-40B4-BE49-F238E27FC236}">
                  <a16:creationId xmlns:a16="http://schemas.microsoft.com/office/drawing/2014/main" id="{66A280F2-3599-1DAB-45C4-396E074AAD12}"/>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effectLst>
                  <a:outerShdw blurRad="50800" dist="38100" dir="2700000" algn="tl" rotWithShape="0">
                    <a:schemeClr val="accent1">
                      <a:alpha val="40000"/>
                    </a:schemeClr>
                  </a:outerShdw>
                </a:effectLst>
                <a:latin typeface="微软雅黑" panose="020B0503020204020204" pitchFamily="34" charset="-122"/>
              </a:endParaRPr>
            </a:p>
          </p:txBody>
        </p:sp>
      </p:grpSp>
      <p:sp>
        <p:nvSpPr>
          <p:cNvPr id="229" name="PA_TextPlaceholder 33">
            <a:extLst>
              <a:ext uri="{FF2B5EF4-FFF2-40B4-BE49-F238E27FC236}">
                <a16:creationId xmlns:a16="http://schemas.microsoft.com/office/drawing/2014/main" id="{EF06C909-5FF6-E834-180B-D4024B8C152C}"/>
              </a:ext>
            </a:extLst>
          </p:cNvPr>
          <p:cNvSpPr txBox="1">
            <a:spLocks/>
          </p:cNvSpPr>
          <p:nvPr>
            <p:custDataLst>
              <p:tags r:id="rId21"/>
            </p:custDataLst>
          </p:nvPr>
        </p:nvSpPr>
        <p:spPr>
          <a:xfrm>
            <a:off x="9530453" y="5375024"/>
            <a:ext cx="1014866" cy="191144"/>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rPr>
              <a:t>OfficePLUS</a:t>
            </a:r>
            <a:endParaRPr lang="en-AU" sz="1200" b="0" dirty="0">
              <a:effectLst>
                <a:outerShdw blurRad="50800" dist="38100" dir="2700000" algn="tl" rotWithShape="0">
                  <a:schemeClr val="accent1">
                    <a:alpha val="4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7756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25">
            <a:extLst>
              <a:ext uri="{FF2B5EF4-FFF2-40B4-BE49-F238E27FC236}">
                <a16:creationId xmlns:a16="http://schemas.microsoft.com/office/drawing/2014/main" id="{DC201CA4-0D33-75D4-0887-25A60F51EC3B}"/>
              </a:ext>
            </a:extLst>
          </p:cNvPr>
          <p:cNvSpPr txBox="1"/>
          <p:nvPr/>
        </p:nvSpPr>
        <p:spPr>
          <a:xfrm>
            <a:off x="2004695" y="1028065"/>
            <a:ext cx="1329055" cy="1568450"/>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目</a:t>
            </a:r>
          </a:p>
        </p:txBody>
      </p:sp>
      <p:sp>
        <p:nvSpPr>
          <p:cNvPr id="15" name="文本框 25">
            <a:extLst>
              <a:ext uri="{FF2B5EF4-FFF2-40B4-BE49-F238E27FC236}">
                <a16:creationId xmlns:a16="http://schemas.microsoft.com/office/drawing/2014/main" id="{632295A7-F97B-2821-1E06-C69A8AA4E445}"/>
              </a:ext>
            </a:extLst>
          </p:cNvPr>
          <p:cNvSpPr txBox="1"/>
          <p:nvPr/>
        </p:nvSpPr>
        <p:spPr>
          <a:xfrm>
            <a:off x="907415" y="1491615"/>
            <a:ext cx="1329055" cy="1568450"/>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录</a:t>
            </a:r>
          </a:p>
        </p:txBody>
      </p:sp>
      <p:grpSp>
        <p:nvGrpSpPr>
          <p:cNvPr id="2" name="组合 1">
            <a:extLst>
              <a:ext uri="{FF2B5EF4-FFF2-40B4-BE49-F238E27FC236}">
                <a16:creationId xmlns:a16="http://schemas.microsoft.com/office/drawing/2014/main" id="{E7843B02-4DF7-1E73-014F-CF489B0C3524}"/>
              </a:ext>
            </a:extLst>
          </p:cNvPr>
          <p:cNvGrpSpPr/>
          <p:nvPr/>
        </p:nvGrpSpPr>
        <p:grpSpPr>
          <a:xfrm>
            <a:off x="4342223" y="2115943"/>
            <a:ext cx="953770" cy="2828362"/>
            <a:chOff x="4342223" y="2115943"/>
            <a:chExt cx="953770" cy="2828362"/>
          </a:xfrm>
        </p:grpSpPr>
        <p:sp>
          <p:nvSpPr>
            <p:cNvPr id="25" name="矩形: 圆角 10">
              <a:extLst>
                <a:ext uri="{FF2B5EF4-FFF2-40B4-BE49-F238E27FC236}">
                  <a16:creationId xmlns:a16="http://schemas.microsoft.com/office/drawing/2014/main" id="{0425C18F-29D7-2472-DFB6-0AB437B9ADC6}"/>
                </a:ext>
              </a:extLst>
            </p:cNvPr>
            <p:cNvSpPr/>
            <p:nvPr/>
          </p:nvSpPr>
          <p:spPr>
            <a:xfrm>
              <a:off x="4342223" y="2288869"/>
              <a:ext cx="953770" cy="2483216"/>
            </a:xfrm>
            <a:prstGeom prst="roundRect">
              <a:avLst>
                <a:gd name="adj" fmla="val 4183"/>
              </a:avLst>
            </a:prstGeom>
            <a:gradFill>
              <a:gsLst>
                <a:gs pos="15000">
                  <a:srgbClr val="0F7D7C"/>
                </a:gs>
                <a:gs pos="100000">
                  <a:srgbClr val="075453"/>
                </a:gs>
              </a:gsLst>
              <a:lin ang="2700000" scaled="0"/>
            </a:gradFill>
            <a:ln w="25400">
              <a:noFill/>
            </a:ln>
            <a:effectLst>
              <a:outerShdw blurRad="114300" dist="114300" dir="2700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33" name="矩形: 圆角 16">
              <a:extLst>
                <a:ext uri="{FF2B5EF4-FFF2-40B4-BE49-F238E27FC236}">
                  <a16:creationId xmlns:a16="http://schemas.microsoft.com/office/drawing/2014/main" id="{9CF7E371-E60E-49DF-E8E8-9380B05ADE5F}"/>
                </a:ext>
              </a:extLst>
            </p:cNvPr>
            <p:cNvSpPr/>
            <p:nvPr/>
          </p:nvSpPr>
          <p:spPr>
            <a:xfrm>
              <a:off x="4342223" y="2288162"/>
              <a:ext cx="953770" cy="2483923"/>
            </a:xfrm>
            <a:prstGeom prst="roundRect">
              <a:avLst>
                <a:gd name="adj" fmla="val 4183"/>
              </a:avLst>
            </a:prstGeom>
            <a:gradFill flip="none" rotWithShape="1">
              <a:gsLst>
                <a:gs pos="0">
                  <a:schemeClr val="accent1">
                    <a:lumMod val="90000"/>
                    <a:lumOff val="10000"/>
                  </a:schemeClr>
                </a:gs>
                <a:gs pos="100000">
                  <a:schemeClr val="accent1"/>
                </a:gs>
              </a:gsLst>
              <a:lin ang="2700000" scaled="0"/>
              <a:tileRect/>
            </a:gradFill>
            <a:ln w="19050">
              <a:gradFill>
                <a:gsLst>
                  <a:gs pos="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35" name="任意多边形: 形状 15">
              <a:extLst>
                <a:ext uri="{FF2B5EF4-FFF2-40B4-BE49-F238E27FC236}">
                  <a16:creationId xmlns:a16="http://schemas.microsoft.com/office/drawing/2014/main" id="{B9030145-1075-F275-71ED-C815DC212B9E}"/>
                </a:ext>
              </a:extLst>
            </p:cNvPr>
            <p:cNvSpPr/>
            <p:nvPr/>
          </p:nvSpPr>
          <p:spPr>
            <a:xfrm rot="5400000" flipV="1">
              <a:off x="3405281" y="3145949"/>
              <a:ext cx="2827655" cy="768350"/>
            </a:xfrm>
            <a:custGeom>
              <a:avLst/>
              <a:gdLst>
                <a:gd name="connsiteX0" fmla="*/ 0 w 5039292"/>
                <a:gd name="connsiteY0" fmla="*/ 1739900 h 3479800"/>
                <a:gd name="connsiteX1" fmla="*/ 114559 w 5039292"/>
                <a:gd name="connsiteY1" fmla="*/ 2677314 h 3479800"/>
                <a:gd name="connsiteX2" fmla="*/ 116114 w 5039292"/>
                <a:gd name="connsiteY2" fmla="*/ 2698469 h 3479800"/>
                <a:gd name="connsiteX3" fmla="*/ 116114 w 5039292"/>
                <a:gd name="connsiteY3" fmla="*/ 3290847 h 3479800"/>
                <a:gd name="connsiteX4" fmla="*/ 305067 w 5039292"/>
                <a:gd name="connsiteY4" fmla="*/ 3479800 h 3479800"/>
                <a:gd name="connsiteX5" fmla="*/ 4724133 w 5039292"/>
                <a:gd name="connsiteY5" fmla="*/ 3479800 h 3479800"/>
                <a:gd name="connsiteX6" fmla="*/ 4913086 w 5039292"/>
                <a:gd name="connsiteY6" fmla="*/ 3290847 h 3479800"/>
                <a:gd name="connsiteX7" fmla="*/ 4913086 w 5039292"/>
                <a:gd name="connsiteY7" fmla="*/ 2965450 h 3479800"/>
                <a:gd name="connsiteX8" fmla="*/ 5039292 w 5039292"/>
                <a:gd name="connsiteY8" fmla="*/ 1739900 h 3479800"/>
                <a:gd name="connsiteX9" fmla="*/ 4913086 w 5039292"/>
                <a:gd name="connsiteY9" fmla="*/ 514350 h 3479800"/>
                <a:gd name="connsiteX10" fmla="*/ 4913086 w 5039292"/>
                <a:gd name="connsiteY10" fmla="*/ 188953 h 3479800"/>
                <a:gd name="connsiteX11" fmla="*/ 4724133 w 5039292"/>
                <a:gd name="connsiteY11" fmla="*/ 0 h 3479800"/>
                <a:gd name="connsiteX12" fmla="*/ 305067 w 5039292"/>
                <a:gd name="connsiteY12" fmla="*/ 0 h 3479800"/>
                <a:gd name="connsiteX13" fmla="*/ 116114 w 5039292"/>
                <a:gd name="connsiteY13" fmla="*/ 188953 h 3479800"/>
                <a:gd name="connsiteX14" fmla="*/ 116114 w 5039292"/>
                <a:gd name="connsiteY14" fmla="*/ 781331 h 3479800"/>
                <a:gd name="connsiteX15" fmla="*/ 114559 w 5039292"/>
                <a:gd name="connsiteY15" fmla="*/ 802486 h 3479800"/>
                <a:gd name="connsiteX16" fmla="*/ 0 w 5039292"/>
                <a:gd name="connsiteY16"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9292" h="3479800">
                  <a:moveTo>
                    <a:pt x="0" y="1739900"/>
                  </a:moveTo>
                  <a:cubicBezTo>
                    <a:pt x="0" y="2237780"/>
                    <a:pt x="83316" y="2331132"/>
                    <a:pt x="114559" y="2677314"/>
                  </a:cubicBezTo>
                  <a:lnTo>
                    <a:pt x="116114" y="2698469"/>
                  </a:lnTo>
                  <a:lnTo>
                    <a:pt x="116114" y="3290847"/>
                  </a:lnTo>
                  <a:cubicBezTo>
                    <a:pt x="116114" y="3395203"/>
                    <a:pt x="200711" y="3479800"/>
                    <a:pt x="305067" y="3479800"/>
                  </a:cubicBezTo>
                  <a:lnTo>
                    <a:pt x="4724133" y="3479800"/>
                  </a:lnTo>
                  <a:cubicBezTo>
                    <a:pt x="4828489" y="3479800"/>
                    <a:pt x="4913086" y="3395203"/>
                    <a:pt x="4913086" y="3290847"/>
                  </a:cubicBezTo>
                  <a:lnTo>
                    <a:pt x="4913086" y="2965450"/>
                  </a:lnTo>
                  <a:cubicBezTo>
                    <a:pt x="4913086" y="2352675"/>
                    <a:pt x="5039292" y="2352675"/>
                    <a:pt x="5039292" y="1739900"/>
                  </a:cubicBezTo>
                  <a:cubicBezTo>
                    <a:pt x="5039292" y="1127125"/>
                    <a:pt x="4913086" y="1127125"/>
                    <a:pt x="4913086" y="514350"/>
                  </a:cubicBezTo>
                  <a:lnTo>
                    <a:pt x="4913086" y="188953"/>
                  </a:lnTo>
                  <a:cubicBezTo>
                    <a:pt x="4913086" y="84597"/>
                    <a:pt x="4828489" y="0"/>
                    <a:pt x="4724133" y="0"/>
                  </a:cubicBezTo>
                  <a:lnTo>
                    <a:pt x="305067" y="0"/>
                  </a:lnTo>
                  <a:cubicBezTo>
                    <a:pt x="200711" y="0"/>
                    <a:pt x="116114" y="84597"/>
                    <a:pt x="116114" y="188953"/>
                  </a:cubicBezTo>
                  <a:lnTo>
                    <a:pt x="116114" y="781331"/>
                  </a:lnTo>
                  <a:lnTo>
                    <a:pt x="114559" y="802486"/>
                  </a:lnTo>
                  <a:cubicBezTo>
                    <a:pt x="83316" y="1148668"/>
                    <a:pt x="0" y="1242020"/>
                    <a:pt x="0" y="1739900"/>
                  </a:cubicBezTo>
                  <a:close/>
                </a:path>
              </a:pathLst>
            </a:custGeom>
            <a:gradFill flip="none" rotWithShape="1">
              <a:gsLst>
                <a:gs pos="15000">
                  <a:srgbClr val="0F7D7C"/>
                </a:gs>
                <a:gs pos="100000">
                  <a:srgbClr val="075453"/>
                </a:gs>
              </a:gsLst>
              <a:lin ang="2700000" scaled="0"/>
              <a:tileRect/>
            </a:gradFill>
            <a:ln w="19050">
              <a:gradFill>
                <a:gsLst>
                  <a:gs pos="0">
                    <a:srgbClr val="FFEEC5"/>
                  </a:gs>
                  <a:gs pos="100000">
                    <a:srgbClr val="F3C37D"/>
                  </a:gs>
                </a:gsLst>
                <a:lin ang="5400000" scaled="1"/>
              </a:gradFill>
            </a:ln>
            <a:effectLst>
              <a:outerShdw blurRad="889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39" name="任意多边形: 形状 17">
              <a:extLst>
                <a:ext uri="{FF2B5EF4-FFF2-40B4-BE49-F238E27FC236}">
                  <a16:creationId xmlns:a16="http://schemas.microsoft.com/office/drawing/2014/main" id="{56B75DED-33FA-785B-DA86-E77512C9FB0A}"/>
                </a:ext>
              </a:extLst>
            </p:cNvPr>
            <p:cNvSpPr/>
            <p:nvPr/>
          </p:nvSpPr>
          <p:spPr>
            <a:xfrm rot="5400000" flipV="1">
              <a:off x="3404609" y="3145949"/>
              <a:ext cx="2828362" cy="768350"/>
            </a:xfrm>
            <a:custGeom>
              <a:avLst/>
              <a:gdLst>
                <a:gd name="connsiteX0" fmla="*/ 0 w 5039292"/>
                <a:gd name="connsiteY0" fmla="*/ 1739900 h 3479800"/>
                <a:gd name="connsiteX1" fmla="*/ 114559 w 5039292"/>
                <a:gd name="connsiteY1" fmla="*/ 2677314 h 3479800"/>
                <a:gd name="connsiteX2" fmla="*/ 116114 w 5039292"/>
                <a:gd name="connsiteY2" fmla="*/ 2698469 h 3479800"/>
                <a:gd name="connsiteX3" fmla="*/ 116114 w 5039292"/>
                <a:gd name="connsiteY3" fmla="*/ 3290847 h 3479800"/>
                <a:gd name="connsiteX4" fmla="*/ 305067 w 5039292"/>
                <a:gd name="connsiteY4" fmla="*/ 3479800 h 3479800"/>
                <a:gd name="connsiteX5" fmla="*/ 4724133 w 5039292"/>
                <a:gd name="connsiteY5" fmla="*/ 3479800 h 3479800"/>
                <a:gd name="connsiteX6" fmla="*/ 4913086 w 5039292"/>
                <a:gd name="connsiteY6" fmla="*/ 3290847 h 3479800"/>
                <a:gd name="connsiteX7" fmla="*/ 4913086 w 5039292"/>
                <a:gd name="connsiteY7" fmla="*/ 2965450 h 3479800"/>
                <a:gd name="connsiteX8" fmla="*/ 5039292 w 5039292"/>
                <a:gd name="connsiteY8" fmla="*/ 1739900 h 3479800"/>
                <a:gd name="connsiteX9" fmla="*/ 4913086 w 5039292"/>
                <a:gd name="connsiteY9" fmla="*/ 514350 h 3479800"/>
                <a:gd name="connsiteX10" fmla="*/ 4913086 w 5039292"/>
                <a:gd name="connsiteY10" fmla="*/ 188953 h 3479800"/>
                <a:gd name="connsiteX11" fmla="*/ 4724133 w 5039292"/>
                <a:gd name="connsiteY11" fmla="*/ 0 h 3479800"/>
                <a:gd name="connsiteX12" fmla="*/ 305067 w 5039292"/>
                <a:gd name="connsiteY12" fmla="*/ 0 h 3479800"/>
                <a:gd name="connsiteX13" fmla="*/ 116114 w 5039292"/>
                <a:gd name="connsiteY13" fmla="*/ 188953 h 3479800"/>
                <a:gd name="connsiteX14" fmla="*/ 116114 w 5039292"/>
                <a:gd name="connsiteY14" fmla="*/ 781331 h 3479800"/>
                <a:gd name="connsiteX15" fmla="*/ 114559 w 5039292"/>
                <a:gd name="connsiteY15" fmla="*/ 802486 h 3479800"/>
                <a:gd name="connsiteX16" fmla="*/ 0 w 5039292"/>
                <a:gd name="connsiteY16"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9292" h="3479800">
                  <a:moveTo>
                    <a:pt x="0" y="1739900"/>
                  </a:moveTo>
                  <a:cubicBezTo>
                    <a:pt x="0" y="2237780"/>
                    <a:pt x="83316" y="2331132"/>
                    <a:pt x="114559" y="2677314"/>
                  </a:cubicBezTo>
                  <a:lnTo>
                    <a:pt x="116114" y="2698469"/>
                  </a:lnTo>
                  <a:lnTo>
                    <a:pt x="116114" y="3290847"/>
                  </a:lnTo>
                  <a:cubicBezTo>
                    <a:pt x="116114" y="3395203"/>
                    <a:pt x="200711" y="3479800"/>
                    <a:pt x="305067" y="3479800"/>
                  </a:cubicBezTo>
                  <a:lnTo>
                    <a:pt x="4724133" y="3479800"/>
                  </a:lnTo>
                  <a:cubicBezTo>
                    <a:pt x="4828489" y="3479800"/>
                    <a:pt x="4913086" y="3395203"/>
                    <a:pt x="4913086" y="3290847"/>
                  </a:cubicBezTo>
                  <a:lnTo>
                    <a:pt x="4913086" y="2965450"/>
                  </a:lnTo>
                  <a:cubicBezTo>
                    <a:pt x="4913086" y="2352675"/>
                    <a:pt x="5039292" y="2352675"/>
                    <a:pt x="5039292" y="1739900"/>
                  </a:cubicBezTo>
                  <a:cubicBezTo>
                    <a:pt x="5039292" y="1127125"/>
                    <a:pt x="4913086" y="1127125"/>
                    <a:pt x="4913086" y="514350"/>
                  </a:cubicBezTo>
                  <a:lnTo>
                    <a:pt x="4913086" y="188953"/>
                  </a:lnTo>
                  <a:cubicBezTo>
                    <a:pt x="4913086" y="84597"/>
                    <a:pt x="4828489" y="0"/>
                    <a:pt x="4724133" y="0"/>
                  </a:cubicBezTo>
                  <a:lnTo>
                    <a:pt x="305067" y="0"/>
                  </a:lnTo>
                  <a:cubicBezTo>
                    <a:pt x="200711" y="0"/>
                    <a:pt x="116114" y="84597"/>
                    <a:pt x="116114" y="188953"/>
                  </a:cubicBezTo>
                  <a:lnTo>
                    <a:pt x="116114" y="781331"/>
                  </a:lnTo>
                  <a:lnTo>
                    <a:pt x="114559" y="802486"/>
                  </a:lnTo>
                  <a:cubicBezTo>
                    <a:pt x="83316" y="1148668"/>
                    <a:pt x="0" y="1242020"/>
                    <a:pt x="0" y="1739900"/>
                  </a:cubicBezTo>
                  <a:close/>
                </a:path>
              </a:pathLst>
            </a:custGeom>
            <a:gradFill flip="none" rotWithShape="1">
              <a:gsLst>
                <a:gs pos="0">
                  <a:schemeClr val="accent1">
                    <a:lumMod val="90000"/>
                    <a:lumOff val="10000"/>
                  </a:schemeClr>
                </a:gs>
                <a:gs pos="100000">
                  <a:schemeClr val="accent1"/>
                </a:gs>
              </a:gsLst>
              <a:lin ang="2700000" scaled="0"/>
              <a:tileRect/>
            </a:gradFill>
            <a:ln w="19050">
              <a:gradFill>
                <a:gsLst>
                  <a:gs pos="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24" name="文本框 23">
              <a:extLst>
                <a:ext uri="{FF2B5EF4-FFF2-40B4-BE49-F238E27FC236}">
                  <a16:creationId xmlns:a16="http://schemas.microsoft.com/office/drawing/2014/main" id="{EBE410C6-D8FE-3344-D839-E197449B0374}"/>
                </a:ext>
              </a:extLst>
            </p:cNvPr>
            <p:cNvSpPr txBox="1"/>
            <p:nvPr/>
          </p:nvSpPr>
          <p:spPr>
            <a:xfrm>
              <a:off x="4490178" y="2346166"/>
              <a:ext cx="728345" cy="2308324"/>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ym typeface="+mn-ea"/>
                </a:rPr>
                <a:t>项目介绍</a:t>
              </a:r>
            </a:p>
          </p:txBody>
        </p:sp>
      </p:grpSp>
      <p:grpSp>
        <p:nvGrpSpPr>
          <p:cNvPr id="3" name="组合 2">
            <a:extLst>
              <a:ext uri="{FF2B5EF4-FFF2-40B4-BE49-F238E27FC236}">
                <a16:creationId xmlns:a16="http://schemas.microsoft.com/office/drawing/2014/main" id="{1C034FEA-8FF8-59C9-F2F1-4413D3AD70CE}"/>
              </a:ext>
            </a:extLst>
          </p:cNvPr>
          <p:cNvGrpSpPr/>
          <p:nvPr/>
        </p:nvGrpSpPr>
        <p:grpSpPr>
          <a:xfrm>
            <a:off x="6255314" y="2115943"/>
            <a:ext cx="953770" cy="2828362"/>
            <a:chOff x="6255314" y="2115943"/>
            <a:chExt cx="953770" cy="2828362"/>
          </a:xfrm>
        </p:grpSpPr>
        <p:sp>
          <p:nvSpPr>
            <p:cNvPr id="45" name="矩形: 圆角 10">
              <a:extLst>
                <a:ext uri="{FF2B5EF4-FFF2-40B4-BE49-F238E27FC236}">
                  <a16:creationId xmlns:a16="http://schemas.microsoft.com/office/drawing/2014/main" id="{B38A95C7-CA94-AB2D-D667-F4020A422BCE}"/>
                </a:ext>
              </a:extLst>
            </p:cNvPr>
            <p:cNvSpPr/>
            <p:nvPr/>
          </p:nvSpPr>
          <p:spPr>
            <a:xfrm>
              <a:off x="6255314" y="2288869"/>
              <a:ext cx="953770" cy="2483216"/>
            </a:xfrm>
            <a:prstGeom prst="roundRect">
              <a:avLst>
                <a:gd name="adj" fmla="val 4183"/>
              </a:avLst>
            </a:prstGeom>
            <a:gradFill>
              <a:gsLst>
                <a:gs pos="15000">
                  <a:srgbClr val="0F7D7C"/>
                </a:gs>
                <a:gs pos="100000">
                  <a:srgbClr val="075453"/>
                </a:gs>
              </a:gsLst>
              <a:lin ang="2700000" scaled="0"/>
            </a:gradFill>
            <a:ln w="25400">
              <a:noFill/>
            </a:ln>
            <a:effectLst>
              <a:outerShdw blurRad="114300" dist="114300" dir="2700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46" name="矩形: 圆角 16">
              <a:extLst>
                <a:ext uri="{FF2B5EF4-FFF2-40B4-BE49-F238E27FC236}">
                  <a16:creationId xmlns:a16="http://schemas.microsoft.com/office/drawing/2014/main" id="{31879C46-301F-2DCB-B344-14D20B235A9B}"/>
                </a:ext>
              </a:extLst>
            </p:cNvPr>
            <p:cNvSpPr/>
            <p:nvPr/>
          </p:nvSpPr>
          <p:spPr>
            <a:xfrm>
              <a:off x="6255314" y="2288162"/>
              <a:ext cx="953770" cy="2483923"/>
            </a:xfrm>
            <a:prstGeom prst="roundRect">
              <a:avLst>
                <a:gd name="adj" fmla="val 4183"/>
              </a:avLst>
            </a:prstGeom>
            <a:gradFill flip="none" rotWithShape="1">
              <a:gsLst>
                <a:gs pos="0">
                  <a:schemeClr val="accent1">
                    <a:lumMod val="90000"/>
                    <a:lumOff val="10000"/>
                  </a:schemeClr>
                </a:gs>
                <a:gs pos="100000">
                  <a:schemeClr val="accent1"/>
                </a:gs>
              </a:gsLst>
              <a:lin ang="2700000" scaled="0"/>
              <a:tileRect/>
            </a:gradFill>
            <a:ln w="19050">
              <a:gradFill>
                <a:gsLst>
                  <a:gs pos="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47" name="任意多边形: 形状 15">
              <a:extLst>
                <a:ext uri="{FF2B5EF4-FFF2-40B4-BE49-F238E27FC236}">
                  <a16:creationId xmlns:a16="http://schemas.microsoft.com/office/drawing/2014/main" id="{786B84F7-57DA-DBE7-04F6-A65AC97B9B69}"/>
                </a:ext>
              </a:extLst>
            </p:cNvPr>
            <p:cNvSpPr/>
            <p:nvPr/>
          </p:nvSpPr>
          <p:spPr>
            <a:xfrm rot="5400000" flipV="1">
              <a:off x="5318372" y="3145949"/>
              <a:ext cx="2827655" cy="768350"/>
            </a:xfrm>
            <a:custGeom>
              <a:avLst/>
              <a:gdLst>
                <a:gd name="connsiteX0" fmla="*/ 0 w 5039292"/>
                <a:gd name="connsiteY0" fmla="*/ 1739900 h 3479800"/>
                <a:gd name="connsiteX1" fmla="*/ 114559 w 5039292"/>
                <a:gd name="connsiteY1" fmla="*/ 2677314 h 3479800"/>
                <a:gd name="connsiteX2" fmla="*/ 116114 w 5039292"/>
                <a:gd name="connsiteY2" fmla="*/ 2698469 h 3479800"/>
                <a:gd name="connsiteX3" fmla="*/ 116114 w 5039292"/>
                <a:gd name="connsiteY3" fmla="*/ 3290847 h 3479800"/>
                <a:gd name="connsiteX4" fmla="*/ 305067 w 5039292"/>
                <a:gd name="connsiteY4" fmla="*/ 3479800 h 3479800"/>
                <a:gd name="connsiteX5" fmla="*/ 4724133 w 5039292"/>
                <a:gd name="connsiteY5" fmla="*/ 3479800 h 3479800"/>
                <a:gd name="connsiteX6" fmla="*/ 4913086 w 5039292"/>
                <a:gd name="connsiteY6" fmla="*/ 3290847 h 3479800"/>
                <a:gd name="connsiteX7" fmla="*/ 4913086 w 5039292"/>
                <a:gd name="connsiteY7" fmla="*/ 2965450 h 3479800"/>
                <a:gd name="connsiteX8" fmla="*/ 5039292 w 5039292"/>
                <a:gd name="connsiteY8" fmla="*/ 1739900 h 3479800"/>
                <a:gd name="connsiteX9" fmla="*/ 4913086 w 5039292"/>
                <a:gd name="connsiteY9" fmla="*/ 514350 h 3479800"/>
                <a:gd name="connsiteX10" fmla="*/ 4913086 w 5039292"/>
                <a:gd name="connsiteY10" fmla="*/ 188953 h 3479800"/>
                <a:gd name="connsiteX11" fmla="*/ 4724133 w 5039292"/>
                <a:gd name="connsiteY11" fmla="*/ 0 h 3479800"/>
                <a:gd name="connsiteX12" fmla="*/ 305067 w 5039292"/>
                <a:gd name="connsiteY12" fmla="*/ 0 h 3479800"/>
                <a:gd name="connsiteX13" fmla="*/ 116114 w 5039292"/>
                <a:gd name="connsiteY13" fmla="*/ 188953 h 3479800"/>
                <a:gd name="connsiteX14" fmla="*/ 116114 w 5039292"/>
                <a:gd name="connsiteY14" fmla="*/ 781331 h 3479800"/>
                <a:gd name="connsiteX15" fmla="*/ 114559 w 5039292"/>
                <a:gd name="connsiteY15" fmla="*/ 802486 h 3479800"/>
                <a:gd name="connsiteX16" fmla="*/ 0 w 5039292"/>
                <a:gd name="connsiteY16"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9292" h="3479800">
                  <a:moveTo>
                    <a:pt x="0" y="1739900"/>
                  </a:moveTo>
                  <a:cubicBezTo>
                    <a:pt x="0" y="2237780"/>
                    <a:pt x="83316" y="2331132"/>
                    <a:pt x="114559" y="2677314"/>
                  </a:cubicBezTo>
                  <a:lnTo>
                    <a:pt x="116114" y="2698469"/>
                  </a:lnTo>
                  <a:lnTo>
                    <a:pt x="116114" y="3290847"/>
                  </a:lnTo>
                  <a:cubicBezTo>
                    <a:pt x="116114" y="3395203"/>
                    <a:pt x="200711" y="3479800"/>
                    <a:pt x="305067" y="3479800"/>
                  </a:cubicBezTo>
                  <a:lnTo>
                    <a:pt x="4724133" y="3479800"/>
                  </a:lnTo>
                  <a:cubicBezTo>
                    <a:pt x="4828489" y="3479800"/>
                    <a:pt x="4913086" y="3395203"/>
                    <a:pt x="4913086" y="3290847"/>
                  </a:cubicBezTo>
                  <a:lnTo>
                    <a:pt x="4913086" y="2965450"/>
                  </a:lnTo>
                  <a:cubicBezTo>
                    <a:pt x="4913086" y="2352675"/>
                    <a:pt x="5039292" y="2352675"/>
                    <a:pt x="5039292" y="1739900"/>
                  </a:cubicBezTo>
                  <a:cubicBezTo>
                    <a:pt x="5039292" y="1127125"/>
                    <a:pt x="4913086" y="1127125"/>
                    <a:pt x="4913086" y="514350"/>
                  </a:cubicBezTo>
                  <a:lnTo>
                    <a:pt x="4913086" y="188953"/>
                  </a:lnTo>
                  <a:cubicBezTo>
                    <a:pt x="4913086" y="84597"/>
                    <a:pt x="4828489" y="0"/>
                    <a:pt x="4724133" y="0"/>
                  </a:cubicBezTo>
                  <a:lnTo>
                    <a:pt x="305067" y="0"/>
                  </a:lnTo>
                  <a:cubicBezTo>
                    <a:pt x="200711" y="0"/>
                    <a:pt x="116114" y="84597"/>
                    <a:pt x="116114" y="188953"/>
                  </a:cubicBezTo>
                  <a:lnTo>
                    <a:pt x="116114" y="781331"/>
                  </a:lnTo>
                  <a:lnTo>
                    <a:pt x="114559" y="802486"/>
                  </a:lnTo>
                  <a:cubicBezTo>
                    <a:pt x="83316" y="1148668"/>
                    <a:pt x="0" y="1242020"/>
                    <a:pt x="0" y="1739900"/>
                  </a:cubicBezTo>
                  <a:close/>
                </a:path>
              </a:pathLst>
            </a:custGeom>
            <a:gradFill flip="none" rotWithShape="1">
              <a:gsLst>
                <a:gs pos="15000">
                  <a:srgbClr val="0F7D7C"/>
                </a:gs>
                <a:gs pos="100000">
                  <a:srgbClr val="075453"/>
                </a:gs>
              </a:gsLst>
              <a:lin ang="2700000" scaled="0"/>
              <a:tileRect/>
            </a:gradFill>
            <a:ln w="19050">
              <a:gradFill>
                <a:gsLst>
                  <a:gs pos="0">
                    <a:srgbClr val="FFEEC5"/>
                  </a:gs>
                  <a:gs pos="100000">
                    <a:srgbClr val="F3C37D"/>
                  </a:gs>
                </a:gsLst>
                <a:lin ang="5400000" scaled="1"/>
              </a:gradFill>
            </a:ln>
            <a:effectLst>
              <a:outerShdw blurRad="889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48" name="任意多边形: 形状 17">
              <a:extLst>
                <a:ext uri="{FF2B5EF4-FFF2-40B4-BE49-F238E27FC236}">
                  <a16:creationId xmlns:a16="http://schemas.microsoft.com/office/drawing/2014/main" id="{96888FF0-696A-F029-9011-BE629570C897}"/>
                </a:ext>
              </a:extLst>
            </p:cNvPr>
            <p:cNvSpPr/>
            <p:nvPr/>
          </p:nvSpPr>
          <p:spPr>
            <a:xfrm rot="5400000" flipV="1">
              <a:off x="5317700" y="3145949"/>
              <a:ext cx="2828362" cy="768350"/>
            </a:xfrm>
            <a:custGeom>
              <a:avLst/>
              <a:gdLst>
                <a:gd name="connsiteX0" fmla="*/ 0 w 5039292"/>
                <a:gd name="connsiteY0" fmla="*/ 1739900 h 3479800"/>
                <a:gd name="connsiteX1" fmla="*/ 114559 w 5039292"/>
                <a:gd name="connsiteY1" fmla="*/ 2677314 h 3479800"/>
                <a:gd name="connsiteX2" fmla="*/ 116114 w 5039292"/>
                <a:gd name="connsiteY2" fmla="*/ 2698469 h 3479800"/>
                <a:gd name="connsiteX3" fmla="*/ 116114 w 5039292"/>
                <a:gd name="connsiteY3" fmla="*/ 3290847 h 3479800"/>
                <a:gd name="connsiteX4" fmla="*/ 305067 w 5039292"/>
                <a:gd name="connsiteY4" fmla="*/ 3479800 h 3479800"/>
                <a:gd name="connsiteX5" fmla="*/ 4724133 w 5039292"/>
                <a:gd name="connsiteY5" fmla="*/ 3479800 h 3479800"/>
                <a:gd name="connsiteX6" fmla="*/ 4913086 w 5039292"/>
                <a:gd name="connsiteY6" fmla="*/ 3290847 h 3479800"/>
                <a:gd name="connsiteX7" fmla="*/ 4913086 w 5039292"/>
                <a:gd name="connsiteY7" fmla="*/ 2965450 h 3479800"/>
                <a:gd name="connsiteX8" fmla="*/ 5039292 w 5039292"/>
                <a:gd name="connsiteY8" fmla="*/ 1739900 h 3479800"/>
                <a:gd name="connsiteX9" fmla="*/ 4913086 w 5039292"/>
                <a:gd name="connsiteY9" fmla="*/ 514350 h 3479800"/>
                <a:gd name="connsiteX10" fmla="*/ 4913086 w 5039292"/>
                <a:gd name="connsiteY10" fmla="*/ 188953 h 3479800"/>
                <a:gd name="connsiteX11" fmla="*/ 4724133 w 5039292"/>
                <a:gd name="connsiteY11" fmla="*/ 0 h 3479800"/>
                <a:gd name="connsiteX12" fmla="*/ 305067 w 5039292"/>
                <a:gd name="connsiteY12" fmla="*/ 0 h 3479800"/>
                <a:gd name="connsiteX13" fmla="*/ 116114 w 5039292"/>
                <a:gd name="connsiteY13" fmla="*/ 188953 h 3479800"/>
                <a:gd name="connsiteX14" fmla="*/ 116114 w 5039292"/>
                <a:gd name="connsiteY14" fmla="*/ 781331 h 3479800"/>
                <a:gd name="connsiteX15" fmla="*/ 114559 w 5039292"/>
                <a:gd name="connsiteY15" fmla="*/ 802486 h 3479800"/>
                <a:gd name="connsiteX16" fmla="*/ 0 w 5039292"/>
                <a:gd name="connsiteY16"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9292" h="3479800">
                  <a:moveTo>
                    <a:pt x="0" y="1739900"/>
                  </a:moveTo>
                  <a:cubicBezTo>
                    <a:pt x="0" y="2237780"/>
                    <a:pt x="83316" y="2331132"/>
                    <a:pt x="114559" y="2677314"/>
                  </a:cubicBezTo>
                  <a:lnTo>
                    <a:pt x="116114" y="2698469"/>
                  </a:lnTo>
                  <a:lnTo>
                    <a:pt x="116114" y="3290847"/>
                  </a:lnTo>
                  <a:cubicBezTo>
                    <a:pt x="116114" y="3395203"/>
                    <a:pt x="200711" y="3479800"/>
                    <a:pt x="305067" y="3479800"/>
                  </a:cubicBezTo>
                  <a:lnTo>
                    <a:pt x="4724133" y="3479800"/>
                  </a:lnTo>
                  <a:cubicBezTo>
                    <a:pt x="4828489" y="3479800"/>
                    <a:pt x="4913086" y="3395203"/>
                    <a:pt x="4913086" y="3290847"/>
                  </a:cubicBezTo>
                  <a:lnTo>
                    <a:pt x="4913086" y="2965450"/>
                  </a:lnTo>
                  <a:cubicBezTo>
                    <a:pt x="4913086" y="2352675"/>
                    <a:pt x="5039292" y="2352675"/>
                    <a:pt x="5039292" y="1739900"/>
                  </a:cubicBezTo>
                  <a:cubicBezTo>
                    <a:pt x="5039292" y="1127125"/>
                    <a:pt x="4913086" y="1127125"/>
                    <a:pt x="4913086" y="514350"/>
                  </a:cubicBezTo>
                  <a:lnTo>
                    <a:pt x="4913086" y="188953"/>
                  </a:lnTo>
                  <a:cubicBezTo>
                    <a:pt x="4913086" y="84597"/>
                    <a:pt x="4828489" y="0"/>
                    <a:pt x="4724133" y="0"/>
                  </a:cubicBezTo>
                  <a:lnTo>
                    <a:pt x="305067" y="0"/>
                  </a:lnTo>
                  <a:cubicBezTo>
                    <a:pt x="200711" y="0"/>
                    <a:pt x="116114" y="84597"/>
                    <a:pt x="116114" y="188953"/>
                  </a:cubicBezTo>
                  <a:lnTo>
                    <a:pt x="116114" y="781331"/>
                  </a:lnTo>
                  <a:lnTo>
                    <a:pt x="114559" y="802486"/>
                  </a:lnTo>
                  <a:cubicBezTo>
                    <a:pt x="83316" y="1148668"/>
                    <a:pt x="0" y="1242020"/>
                    <a:pt x="0" y="1739900"/>
                  </a:cubicBezTo>
                  <a:close/>
                </a:path>
              </a:pathLst>
            </a:custGeom>
            <a:gradFill flip="none" rotWithShape="1">
              <a:gsLst>
                <a:gs pos="0">
                  <a:schemeClr val="accent1">
                    <a:lumMod val="90000"/>
                    <a:lumOff val="10000"/>
                  </a:schemeClr>
                </a:gs>
                <a:gs pos="100000">
                  <a:schemeClr val="accent1"/>
                </a:gs>
              </a:gsLst>
              <a:lin ang="2700000" scaled="0"/>
              <a:tileRect/>
            </a:gradFill>
            <a:ln w="19050">
              <a:gradFill>
                <a:gsLst>
                  <a:gs pos="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44" name="文本框 43">
              <a:extLst>
                <a:ext uri="{FF2B5EF4-FFF2-40B4-BE49-F238E27FC236}">
                  <a16:creationId xmlns:a16="http://schemas.microsoft.com/office/drawing/2014/main" id="{6C6A0A6F-1D01-8094-3661-56CB4F28D2A2}"/>
                </a:ext>
              </a:extLst>
            </p:cNvPr>
            <p:cNvSpPr txBox="1"/>
            <p:nvPr/>
          </p:nvSpPr>
          <p:spPr>
            <a:xfrm>
              <a:off x="6403269" y="2346166"/>
              <a:ext cx="728345" cy="2308324"/>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3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ea"/>
                </a:rPr>
                <a:t>活动流程</a:t>
              </a:r>
            </a:p>
          </p:txBody>
        </p:sp>
      </p:grpSp>
      <p:grpSp>
        <p:nvGrpSpPr>
          <p:cNvPr id="4" name="组合 3">
            <a:extLst>
              <a:ext uri="{FF2B5EF4-FFF2-40B4-BE49-F238E27FC236}">
                <a16:creationId xmlns:a16="http://schemas.microsoft.com/office/drawing/2014/main" id="{53B4C85F-3427-9B68-0F9B-69FCB36DACB9}"/>
              </a:ext>
            </a:extLst>
          </p:cNvPr>
          <p:cNvGrpSpPr/>
          <p:nvPr/>
        </p:nvGrpSpPr>
        <p:grpSpPr>
          <a:xfrm>
            <a:off x="8168405" y="2115943"/>
            <a:ext cx="953770" cy="2828362"/>
            <a:chOff x="8168405" y="2115943"/>
            <a:chExt cx="953770" cy="2828362"/>
          </a:xfrm>
        </p:grpSpPr>
        <p:sp>
          <p:nvSpPr>
            <p:cNvPr id="52" name="矩形: 圆角 10">
              <a:extLst>
                <a:ext uri="{FF2B5EF4-FFF2-40B4-BE49-F238E27FC236}">
                  <a16:creationId xmlns:a16="http://schemas.microsoft.com/office/drawing/2014/main" id="{6E16C997-8D54-FE65-713C-73F9B4393EAE}"/>
                </a:ext>
              </a:extLst>
            </p:cNvPr>
            <p:cNvSpPr/>
            <p:nvPr/>
          </p:nvSpPr>
          <p:spPr>
            <a:xfrm>
              <a:off x="8168405" y="2288869"/>
              <a:ext cx="953770" cy="2483216"/>
            </a:xfrm>
            <a:prstGeom prst="roundRect">
              <a:avLst>
                <a:gd name="adj" fmla="val 4183"/>
              </a:avLst>
            </a:prstGeom>
            <a:gradFill>
              <a:gsLst>
                <a:gs pos="15000">
                  <a:srgbClr val="0F7D7C"/>
                </a:gs>
                <a:gs pos="100000">
                  <a:srgbClr val="075453"/>
                </a:gs>
              </a:gsLst>
              <a:lin ang="2700000" scaled="0"/>
            </a:gradFill>
            <a:ln w="25400">
              <a:noFill/>
            </a:ln>
            <a:effectLst>
              <a:outerShdw blurRad="114300" dist="114300" dir="2700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53" name="矩形: 圆角 16">
              <a:extLst>
                <a:ext uri="{FF2B5EF4-FFF2-40B4-BE49-F238E27FC236}">
                  <a16:creationId xmlns:a16="http://schemas.microsoft.com/office/drawing/2014/main" id="{1D073BDF-D54A-D649-95F5-47BCBCA7306D}"/>
                </a:ext>
              </a:extLst>
            </p:cNvPr>
            <p:cNvSpPr/>
            <p:nvPr/>
          </p:nvSpPr>
          <p:spPr>
            <a:xfrm>
              <a:off x="8168405" y="2288162"/>
              <a:ext cx="953770" cy="2483923"/>
            </a:xfrm>
            <a:prstGeom prst="roundRect">
              <a:avLst>
                <a:gd name="adj" fmla="val 4183"/>
              </a:avLst>
            </a:prstGeom>
            <a:gradFill flip="none" rotWithShape="1">
              <a:gsLst>
                <a:gs pos="0">
                  <a:schemeClr val="accent1">
                    <a:lumMod val="90000"/>
                    <a:lumOff val="10000"/>
                  </a:schemeClr>
                </a:gs>
                <a:gs pos="100000">
                  <a:schemeClr val="accent1"/>
                </a:gs>
              </a:gsLst>
              <a:lin ang="2700000" scaled="0"/>
              <a:tileRect/>
            </a:gradFill>
            <a:ln w="19050">
              <a:gradFill>
                <a:gsLst>
                  <a:gs pos="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57" name="任意多边形: 形状 15">
              <a:extLst>
                <a:ext uri="{FF2B5EF4-FFF2-40B4-BE49-F238E27FC236}">
                  <a16:creationId xmlns:a16="http://schemas.microsoft.com/office/drawing/2014/main" id="{176FF4F7-F36B-3544-EACE-5E5341AC7114}"/>
                </a:ext>
              </a:extLst>
            </p:cNvPr>
            <p:cNvSpPr/>
            <p:nvPr/>
          </p:nvSpPr>
          <p:spPr>
            <a:xfrm rot="5400000" flipV="1">
              <a:off x="7231463" y="3145949"/>
              <a:ext cx="2827655" cy="768350"/>
            </a:xfrm>
            <a:custGeom>
              <a:avLst/>
              <a:gdLst>
                <a:gd name="connsiteX0" fmla="*/ 0 w 5039292"/>
                <a:gd name="connsiteY0" fmla="*/ 1739900 h 3479800"/>
                <a:gd name="connsiteX1" fmla="*/ 114559 w 5039292"/>
                <a:gd name="connsiteY1" fmla="*/ 2677314 h 3479800"/>
                <a:gd name="connsiteX2" fmla="*/ 116114 w 5039292"/>
                <a:gd name="connsiteY2" fmla="*/ 2698469 h 3479800"/>
                <a:gd name="connsiteX3" fmla="*/ 116114 w 5039292"/>
                <a:gd name="connsiteY3" fmla="*/ 3290847 h 3479800"/>
                <a:gd name="connsiteX4" fmla="*/ 305067 w 5039292"/>
                <a:gd name="connsiteY4" fmla="*/ 3479800 h 3479800"/>
                <a:gd name="connsiteX5" fmla="*/ 4724133 w 5039292"/>
                <a:gd name="connsiteY5" fmla="*/ 3479800 h 3479800"/>
                <a:gd name="connsiteX6" fmla="*/ 4913086 w 5039292"/>
                <a:gd name="connsiteY6" fmla="*/ 3290847 h 3479800"/>
                <a:gd name="connsiteX7" fmla="*/ 4913086 w 5039292"/>
                <a:gd name="connsiteY7" fmla="*/ 2965450 h 3479800"/>
                <a:gd name="connsiteX8" fmla="*/ 5039292 w 5039292"/>
                <a:gd name="connsiteY8" fmla="*/ 1739900 h 3479800"/>
                <a:gd name="connsiteX9" fmla="*/ 4913086 w 5039292"/>
                <a:gd name="connsiteY9" fmla="*/ 514350 h 3479800"/>
                <a:gd name="connsiteX10" fmla="*/ 4913086 w 5039292"/>
                <a:gd name="connsiteY10" fmla="*/ 188953 h 3479800"/>
                <a:gd name="connsiteX11" fmla="*/ 4724133 w 5039292"/>
                <a:gd name="connsiteY11" fmla="*/ 0 h 3479800"/>
                <a:gd name="connsiteX12" fmla="*/ 305067 w 5039292"/>
                <a:gd name="connsiteY12" fmla="*/ 0 h 3479800"/>
                <a:gd name="connsiteX13" fmla="*/ 116114 w 5039292"/>
                <a:gd name="connsiteY13" fmla="*/ 188953 h 3479800"/>
                <a:gd name="connsiteX14" fmla="*/ 116114 w 5039292"/>
                <a:gd name="connsiteY14" fmla="*/ 781331 h 3479800"/>
                <a:gd name="connsiteX15" fmla="*/ 114559 w 5039292"/>
                <a:gd name="connsiteY15" fmla="*/ 802486 h 3479800"/>
                <a:gd name="connsiteX16" fmla="*/ 0 w 5039292"/>
                <a:gd name="connsiteY16"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9292" h="3479800">
                  <a:moveTo>
                    <a:pt x="0" y="1739900"/>
                  </a:moveTo>
                  <a:cubicBezTo>
                    <a:pt x="0" y="2237780"/>
                    <a:pt x="83316" y="2331132"/>
                    <a:pt x="114559" y="2677314"/>
                  </a:cubicBezTo>
                  <a:lnTo>
                    <a:pt x="116114" y="2698469"/>
                  </a:lnTo>
                  <a:lnTo>
                    <a:pt x="116114" y="3290847"/>
                  </a:lnTo>
                  <a:cubicBezTo>
                    <a:pt x="116114" y="3395203"/>
                    <a:pt x="200711" y="3479800"/>
                    <a:pt x="305067" y="3479800"/>
                  </a:cubicBezTo>
                  <a:lnTo>
                    <a:pt x="4724133" y="3479800"/>
                  </a:lnTo>
                  <a:cubicBezTo>
                    <a:pt x="4828489" y="3479800"/>
                    <a:pt x="4913086" y="3395203"/>
                    <a:pt x="4913086" y="3290847"/>
                  </a:cubicBezTo>
                  <a:lnTo>
                    <a:pt x="4913086" y="2965450"/>
                  </a:lnTo>
                  <a:cubicBezTo>
                    <a:pt x="4913086" y="2352675"/>
                    <a:pt x="5039292" y="2352675"/>
                    <a:pt x="5039292" y="1739900"/>
                  </a:cubicBezTo>
                  <a:cubicBezTo>
                    <a:pt x="5039292" y="1127125"/>
                    <a:pt x="4913086" y="1127125"/>
                    <a:pt x="4913086" y="514350"/>
                  </a:cubicBezTo>
                  <a:lnTo>
                    <a:pt x="4913086" y="188953"/>
                  </a:lnTo>
                  <a:cubicBezTo>
                    <a:pt x="4913086" y="84597"/>
                    <a:pt x="4828489" y="0"/>
                    <a:pt x="4724133" y="0"/>
                  </a:cubicBezTo>
                  <a:lnTo>
                    <a:pt x="305067" y="0"/>
                  </a:lnTo>
                  <a:cubicBezTo>
                    <a:pt x="200711" y="0"/>
                    <a:pt x="116114" y="84597"/>
                    <a:pt x="116114" y="188953"/>
                  </a:cubicBezTo>
                  <a:lnTo>
                    <a:pt x="116114" y="781331"/>
                  </a:lnTo>
                  <a:lnTo>
                    <a:pt x="114559" y="802486"/>
                  </a:lnTo>
                  <a:cubicBezTo>
                    <a:pt x="83316" y="1148668"/>
                    <a:pt x="0" y="1242020"/>
                    <a:pt x="0" y="1739900"/>
                  </a:cubicBezTo>
                  <a:close/>
                </a:path>
              </a:pathLst>
            </a:custGeom>
            <a:gradFill flip="none" rotWithShape="1">
              <a:gsLst>
                <a:gs pos="15000">
                  <a:srgbClr val="0F7D7C"/>
                </a:gs>
                <a:gs pos="100000">
                  <a:srgbClr val="075453"/>
                </a:gs>
              </a:gsLst>
              <a:lin ang="2700000" scaled="0"/>
              <a:tileRect/>
            </a:gradFill>
            <a:ln w="19050">
              <a:gradFill>
                <a:gsLst>
                  <a:gs pos="0">
                    <a:srgbClr val="FFEEC5"/>
                  </a:gs>
                  <a:gs pos="100000">
                    <a:srgbClr val="F3C37D"/>
                  </a:gs>
                </a:gsLst>
                <a:lin ang="5400000" scaled="1"/>
              </a:gradFill>
            </a:ln>
            <a:effectLst>
              <a:outerShdw blurRad="889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62" name="任意多边形: 形状 17">
              <a:extLst>
                <a:ext uri="{FF2B5EF4-FFF2-40B4-BE49-F238E27FC236}">
                  <a16:creationId xmlns:a16="http://schemas.microsoft.com/office/drawing/2014/main" id="{D0E66C6F-5867-4EC2-4832-E3552FF58224}"/>
                </a:ext>
              </a:extLst>
            </p:cNvPr>
            <p:cNvSpPr/>
            <p:nvPr/>
          </p:nvSpPr>
          <p:spPr>
            <a:xfrm rot="5400000" flipV="1">
              <a:off x="7230791" y="3145949"/>
              <a:ext cx="2828362" cy="768350"/>
            </a:xfrm>
            <a:custGeom>
              <a:avLst/>
              <a:gdLst>
                <a:gd name="connsiteX0" fmla="*/ 0 w 5039292"/>
                <a:gd name="connsiteY0" fmla="*/ 1739900 h 3479800"/>
                <a:gd name="connsiteX1" fmla="*/ 114559 w 5039292"/>
                <a:gd name="connsiteY1" fmla="*/ 2677314 h 3479800"/>
                <a:gd name="connsiteX2" fmla="*/ 116114 w 5039292"/>
                <a:gd name="connsiteY2" fmla="*/ 2698469 h 3479800"/>
                <a:gd name="connsiteX3" fmla="*/ 116114 w 5039292"/>
                <a:gd name="connsiteY3" fmla="*/ 3290847 h 3479800"/>
                <a:gd name="connsiteX4" fmla="*/ 305067 w 5039292"/>
                <a:gd name="connsiteY4" fmla="*/ 3479800 h 3479800"/>
                <a:gd name="connsiteX5" fmla="*/ 4724133 w 5039292"/>
                <a:gd name="connsiteY5" fmla="*/ 3479800 h 3479800"/>
                <a:gd name="connsiteX6" fmla="*/ 4913086 w 5039292"/>
                <a:gd name="connsiteY6" fmla="*/ 3290847 h 3479800"/>
                <a:gd name="connsiteX7" fmla="*/ 4913086 w 5039292"/>
                <a:gd name="connsiteY7" fmla="*/ 2965450 h 3479800"/>
                <a:gd name="connsiteX8" fmla="*/ 5039292 w 5039292"/>
                <a:gd name="connsiteY8" fmla="*/ 1739900 h 3479800"/>
                <a:gd name="connsiteX9" fmla="*/ 4913086 w 5039292"/>
                <a:gd name="connsiteY9" fmla="*/ 514350 h 3479800"/>
                <a:gd name="connsiteX10" fmla="*/ 4913086 w 5039292"/>
                <a:gd name="connsiteY10" fmla="*/ 188953 h 3479800"/>
                <a:gd name="connsiteX11" fmla="*/ 4724133 w 5039292"/>
                <a:gd name="connsiteY11" fmla="*/ 0 h 3479800"/>
                <a:gd name="connsiteX12" fmla="*/ 305067 w 5039292"/>
                <a:gd name="connsiteY12" fmla="*/ 0 h 3479800"/>
                <a:gd name="connsiteX13" fmla="*/ 116114 w 5039292"/>
                <a:gd name="connsiteY13" fmla="*/ 188953 h 3479800"/>
                <a:gd name="connsiteX14" fmla="*/ 116114 w 5039292"/>
                <a:gd name="connsiteY14" fmla="*/ 781331 h 3479800"/>
                <a:gd name="connsiteX15" fmla="*/ 114559 w 5039292"/>
                <a:gd name="connsiteY15" fmla="*/ 802486 h 3479800"/>
                <a:gd name="connsiteX16" fmla="*/ 0 w 5039292"/>
                <a:gd name="connsiteY16"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9292" h="3479800">
                  <a:moveTo>
                    <a:pt x="0" y="1739900"/>
                  </a:moveTo>
                  <a:cubicBezTo>
                    <a:pt x="0" y="2237780"/>
                    <a:pt x="83316" y="2331132"/>
                    <a:pt x="114559" y="2677314"/>
                  </a:cubicBezTo>
                  <a:lnTo>
                    <a:pt x="116114" y="2698469"/>
                  </a:lnTo>
                  <a:lnTo>
                    <a:pt x="116114" y="3290847"/>
                  </a:lnTo>
                  <a:cubicBezTo>
                    <a:pt x="116114" y="3395203"/>
                    <a:pt x="200711" y="3479800"/>
                    <a:pt x="305067" y="3479800"/>
                  </a:cubicBezTo>
                  <a:lnTo>
                    <a:pt x="4724133" y="3479800"/>
                  </a:lnTo>
                  <a:cubicBezTo>
                    <a:pt x="4828489" y="3479800"/>
                    <a:pt x="4913086" y="3395203"/>
                    <a:pt x="4913086" y="3290847"/>
                  </a:cubicBezTo>
                  <a:lnTo>
                    <a:pt x="4913086" y="2965450"/>
                  </a:lnTo>
                  <a:cubicBezTo>
                    <a:pt x="4913086" y="2352675"/>
                    <a:pt x="5039292" y="2352675"/>
                    <a:pt x="5039292" y="1739900"/>
                  </a:cubicBezTo>
                  <a:cubicBezTo>
                    <a:pt x="5039292" y="1127125"/>
                    <a:pt x="4913086" y="1127125"/>
                    <a:pt x="4913086" y="514350"/>
                  </a:cubicBezTo>
                  <a:lnTo>
                    <a:pt x="4913086" y="188953"/>
                  </a:lnTo>
                  <a:cubicBezTo>
                    <a:pt x="4913086" y="84597"/>
                    <a:pt x="4828489" y="0"/>
                    <a:pt x="4724133" y="0"/>
                  </a:cubicBezTo>
                  <a:lnTo>
                    <a:pt x="305067" y="0"/>
                  </a:lnTo>
                  <a:cubicBezTo>
                    <a:pt x="200711" y="0"/>
                    <a:pt x="116114" y="84597"/>
                    <a:pt x="116114" y="188953"/>
                  </a:cubicBezTo>
                  <a:lnTo>
                    <a:pt x="116114" y="781331"/>
                  </a:lnTo>
                  <a:lnTo>
                    <a:pt x="114559" y="802486"/>
                  </a:lnTo>
                  <a:cubicBezTo>
                    <a:pt x="83316" y="1148668"/>
                    <a:pt x="0" y="1242020"/>
                    <a:pt x="0" y="1739900"/>
                  </a:cubicBezTo>
                  <a:close/>
                </a:path>
              </a:pathLst>
            </a:custGeom>
            <a:gradFill flip="none" rotWithShape="1">
              <a:gsLst>
                <a:gs pos="0">
                  <a:schemeClr val="accent1">
                    <a:lumMod val="90000"/>
                    <a:lumOff val="10000"/>
                  </a:schemeClr>
                </a:gs>
                <a:gs pos="100000">
                  <a:schemeClr val="accent1"/>
                </a:gs>
              </a:gsLst>
              <a:lin ang="2700000" scaled="0"/>
              <a:tileRect/>
            </a:gradFill>
            <a:ln w="19050">
              <a:gradFill>
                <a:gsLst>
                  <a:gs pos="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mn-ea"/>
              </a:endParaRPr>
            </a:p>
          </p:txBody>
        </p:sp>
        <p:sp>
          <p:nvSpPr>
            <p:cNvPr id="51" name="文本框 50">
              <a:extLst>
                <a:ext uri="{FF2B5EF4-FFF2-40B4-BE49-F238E27FC236}">
                  <a16:creationId xmlns:a16="http://schemas.microsoft.com/office/drawing/2014/main" id="{092B0EE9-6F7B-A7F8-D0A8-67C50394B51D}"/>
                </a:ext>
              </a:extLst>
            </p:cNvPr>
            <p:cNvSpPr txBox="1"/>
            <p:nvPr/>
          </p:nvSpPr>
          <p:spPr>
            <a:xfrm>
              <a:off x="8316360" y="2346166"/>
              <a:ext cx="728345" cy="2308324"/>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3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ea"/>
                </a:rPr>
                <a:t>活动费用</a:t>
              </a:r>
            </a:p>
          </p:txBody>
        </p:sp>
      </p:grpSp>
    </p:spTree>
    <p:extLst>
      <p:ext uri="{BB962C8B-B14F-4D97-AF65-F5344CB8AC3E}">
        <p14:creationId xmlns:p14="http://schemas.microsoft.com/office/powerpoint/2010/main" val="155544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5">
            <a:extLst>
              <a:ext uri="{FF2B5EF4-FFF2-40B4-BE49-F238E27FC236}">
                <a16:creationId xmlns:a16="http://schemas.microsoft.com/office/drawing/2014/main" id="{72B9534F-D422-51E6-9590-A94B0A63247E}"/>
              </a:ext>
            </a:extLst>
          </p:cNvPr>
          <p:cNvSpPr txBox="1"/>
          <p:nvPr/>
        </p:nvSpPr>
        <p:spPr>
          <a:xfrm>
            <a:off x="2933491" y="2366193"/>
            <a:ext cx="1732477" cy="176971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1500" b="1" i="0" u="none" strike="noStrike" kern="1200" cap="none" spc="300" normalizeH="0" baseline="0" noProof="0" dirty="0">
                <a:ln>
                  <a:noFill/>
                </a:ln>
                <a:gradFill flip="none" rotWithShape="1">
                  <a:gsLst>
                    <a:gs pos="0">
                      <a:schemeClr val="accent4"/>
                    </a:gs>
                    <a:gs pos="100000">
                      <a:schemeClr val="accent3"/>
                    </a:gs>
                  </a:gsLst>
                  <a:lin ang="27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感</a:t>
            </a:r>
          </a:p>
        </p:txBody>
      </p:sp>
      <p:sp>
        <p:nvSpPr>
          <p:cNvPr id="13" name="文本框 25">
            <a:extLst>
              <a:ext uri="{FF2B5EF4-FFF2-40B4-BE49-F238E27FC236}">
                <a16:creationId xmlns:a16="http://schemas.microsoft.com/office/drawing/2014/main" id="{C487FCEC-0B2B-E560-FBCF-3E3C7BF7216F}"/>
              </a:ext>
            </a:extLst>
          </p:cNvPr>
          <p:cNvSpPr txBox="1"/>
          <p:nvPr/>
        </p:nvSpPr>
        <p:spPr>
          <a:xfrm>
            <a:off x="6064318" y="2499227"/>
            <a:ext cx="1732477" cy="176971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1500" b="1" i="0" u="none" strike="noStrike" kern="1200" cap="none" spc="300" normalizeH="0" baseline="0" noProof="0" dirty="0">
                <a:ln>
                  <a:noFill/>
                </a:ln>
                <a:gradFill flip="none" rotWithShape="1">
                  <a:gsLst>
                    <a:gs pos="0">
                      <a:schemeClr val="accent4"/>
                    </a:gs>
                    <a:gs pos="100000">
                      <a:schemeClr val="accent3"/>
                    </a:gs>
                  </a:gsLst>
                  <a:lin ang="27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观</a:t>
            </a:r>
          </a:p>
        </p:txBody>
      </p:sp>
      <p:sp>
        <p:nvSpPr>
          <p:cNvPr id="15" name="文本框 25">
            <a:extLst>
              <a:ext uri="{FF2B5EF4-FFF2-40B4-BE49-F238E27FC236}">
                <a16:creationId xmlns:a16="http://schemas.microsoft.com/office/drawing/2014/main" id="{83F92A73-DEFD-376F-AB77-918B82A5699A}"/>
              </a:ext>
            </a:extLst>
          </p:cNvPr>
          <p:cNvSpPr txBox="1"/>
          <p:nvPr/>
        </p:nvSpPr>
        <p:spPr>
          <a:xfrm>
            <a:off x="4631528" y="3036207"/>
            <a:ext cx="1732477" cy="1477328"/>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9600" b="1" i="0" u="none" strike="noStrike" kern="1200" cap="none" spc="300" normalizeH="0" baseline="0" noProof="0" dirty="0">
                <a:ln>
                  <a:noFill/>
                </a:ln>
                <a:gradFill flip="none" rotWithShape="1">
                  <a:gsLst>
                    <a:gs pos="0">
                      <a:schemeClr val="accent4"/>
                    </a:gs>
                    <a:gs pos="100000">
                      <a:schemeClr val="accent3"/>
                    </a:gs>
                  </a:gsLst>
                  <a:lin ang="27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谢</a:t>
            </a:r>
          </a:p>
        </p:txBody>
      </p:sp>
      <p:sp>
        <p:nvSpPr>
          <p:cNvPr id="16" name="文本框 25">
            <a:extLst>
              <a:ext uri="{FF2B5EF4-FFF2-40B4-BE49-F238E27FC236}">
                <a16:creationId xmlns:a16="http://schemas.microsoft.com/office/drawing/2014/main" id="{9CD4F8A6-404A-0632-A60A-9DB97846DC45}"/>
              </a:ext>
            </a:extLst>
          </p:cNvPr>
          <p:cNvSpPr txBox="1"/>
          <p:nvPr/>
        </p:nvSpPr>
        <p:spPr>
          <a:xfrm>
            <a:off x="7871038" y="2862036"/>
            <a:ext cx="1732477" cy="176971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1500" b="1" i="0" u="none" strike="noStrike" kern="1200" cap="none" spc="300" normalizeH="0" baseline="0" noProof="0" dirty="0">
                <a:ln>
                  <a:noFill/>
                </a:ln>
                <a:gradFill flip="none" rotWithShape="1">
                  <a:gsLst>
                    <a:gs pos="0">
                      <a:schemeClr val="accent4"/>
                    </a:gs>
                    <a:gs pos="100000">
                      <a:schemeClr val="accent3"/>
                    </a:gs>
                  </a:gsLst>
                  <a:lin ang="27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看</a:t>
            </a:r>
          </a:p>
        </p:txBody>
      </p:sp>
      <p:sp>
        <p:nvSpPr>
          <p:cNvPr id="25" name="文本框 25">
            <a:extLst>
              <a:ext uri="{FF2B5EF4-FFF2-40B4-BE49-F238E27FC236}">
                <a16:creationId xmlns:a16="http://schemas.microsoft.com/office/drawing/2014/main" id="{AD0B27D6-5C5C-4C41-FBDC-F53464B0F08F}"/>
              </a:ext>
            </a:extLst>
          </p:cNvPr>
          <p:cNvSpPr txBox="1"/>
          <p:nvPr/>
        </p:nvSpPr>
        <p:spPr>
          <a:xfrm>
            <a:off x="4419631" y="4112787"/>
            <a:ext cx="5558940" cy="369332"/>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300" normalizeH="0" baseline="0" noProof="0" dirty="0">
                <a:ln>
                  <a:noFill/>
                </a:ln>
                <a:solidFill>
                  <a:schemeClr val="bg1">
                    <a:alpha val="20000"/>
                  </a:schemeClr>
                </a:solidFill>
                <a:effectLst/>
                <a:uLnTx/>
                <a:uFillTx/>
                <a:latin typeface="思源宋体 CN Heavy" panose="02020900000000000000" pitchFamily="18" charset="-122"/>
                <a:ea typeface="思源宋体 CN Heavy" panose="02020900000000000000" pitchFamily="18" charset="-122"/>
                <a:cs typeface="+mn-ea"/>
                <a:sym typeface="+mn-lt"/>
              </a:rPr>
              <a:t>FOR  WATCHING</a:t>
            </a:r>
          </a:p>
        </p:txBody>
      </p:sp>
      <p:sp>
        <p:nvSpPr>
          <p:cNvPr id="33" name="文本框 25">
            <a:extLst>
              <a:ext uri="{FF2B5EF4-FFF2-40B4-BE49-F238E27FC236}">
                <a16:creationId xmlns:a16="http://schemas.microsoft.com/office/drawing/2014/main" id="{9CD46E38-6839-C0D7-18A4-50985BFD05FA}"/>
              </a:ext>
            </a:extLst>
          </p:cNvPr>
          <p:cNvSpPr txBox="1"/>
          <p:nvPr/>
        </p:nvSpPr>
        <p:spPr>
          <a:xfrm>
            <a:off x="2324203" y="3686092"/>
            <a:ext cx="3504320" cy="369332"/>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300" normalizeH="0" baseline="0" noProof="0" dirty="0">
                <a:ln>
                  <a:noFill/>
                </a:ln>
                <a:solidFill>
                  <a:schemeClr val="bg1">
                    <a:alpha val="20000"/>
                  </a:schemeClr>
                </a:solidFill>
                <a:effectLst/>
                <a:uLnTx/>
                <a:uFillTx/>
                <a:latin typeface="思源宋体 CN Heavy" panose="02020900000000000000" pitchFamily="18" charset="-122"/>
                <a:ea typeface="思源宋体 CN Heavy" panose="02020900000000000000" pitchFamily="18" charset="-122"/>
                <a:cs typeface="+mn-ea"/>
                <a:sym typeface="+mn-lt"/>
              </a:rPr>
              <a:t>THANKS</a:t>
            </a:r>
          </a:p>
        </p:txBody>
      </p:sp>
      <p:pic>
        <p:nvPicPr>
          <p:cNvPr id="9" name="图片 8" descr="千库网_春天国潮浮雕风立体金边鸟_元素编号13022812"/>
          <p:cNvPicPr>
            <a:picLocks noChangeAspect="1"/>
          </p:cNvPicPr>
          <p:nvPr/>
        </p:nvPicPr>
        <p:blipFill>
          <a:blip r:embed="rId3"/>
          <a:stretch>
            <a:fillRect/>
          </a:stretch>
        </p:blipFill>
        <p:spPr>
          <a:xfrm>
            <a:off x="6930556" y="2502216"/>
            <a:ext cx="1333500" cy="1333500"/>
          </a:xfrm>
          <a:prstGeom prst="rect">
            <a:avLst/>
          </a:prstGeom>
          <a:effectLst>
            <a:outerShdw blurRad="381000" dist="38100" dir="10800000" algn="r" rotWithShape="0">
              <a:schemeClr val="accent1">
                <a:alpha val="40000"/>
              </a:schemeClr>
            </a:outerShdw>
          </a:effectLst>
        </p:spPr>
      </p:pic>
    </p:spTree>
    <p:extLst>
      <p:ext uri="{BB962C8B-B14F-4D97-AF65-F5344CB8AC3E}">
        <p14:creationId xmlns:p14="http://schemas.microsoft.com/office/powerpoint/2010/main" val="422988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669F70A-55D8-8415-0335-9AC57D27C93C}"/>
              </a:ext>
            </a:extLst>
          </p:cNvPr>
          <p:cNvGrpSpPr/>
          <p:nvPr/>
        </p:nvGrpSpPr>
        <p:grpSpPr>
          <a:xfrm>
            <a:off x="10640821" y="5147436"/>
            <a:ext cx="431007" cy="432410"/>
            <a:chOff x="10640821" y="5147436"/>
            <a:chExt cx="431007" cy="432410"/>
          </a:xfrm>
          <a:gradFill flip="none" rotWithShape="1">
            <a:gsLst>
              <a:gs pos="100000">
                <a:schemeClr val="accent3"/>
              </a:gs>
              <a:gs pos="0">
                <a:schemeClr val="accent4"/>
              </a:gs>
            </a:gsLst>
            <a:path path="circle">
              <a:fillToRect r="100000" b="100000"/>
            </a:path>
            <a:tileRect l="-100000" t="-100000"/>
          </a:gradFill>
        </p:grpSpPr>
        <p:sp>
          <p:nvSpPr>
            <p:cNvPr id="3" name="Freeform 72">
              <a:extLst>
                <a:ext uri="{FF2B5EF4-FFF2-40B4-BE49-F238E27FC236}">
                  <a16:creationId xmlns:a16="http://schemas.microsoft.com/office/drawing/2014/main" id="{AE2A994A-4429-4F4E-6A9F-0F09A9672915}"/>
                </a:ext>
              </a:extLst>
            </p:cNvPr>
            <p:cNvSpPr/>
            <p:nvPr/>
          </p:nvSpPr>
          <p:spPr>
            <a:xfrm>
              <a:off x="10710183" y="5439037"/>
              <a:ext cx="71472" cy="71472"/>
            </a:xfrm>
            <a:custGeom>
              <a:avLst/>
              <a:gdLst/>
              <a:ahLst/>
              <a:cxnLst>
                <a:cxn ang="0">
                  <a:pos x="wd2" y="hd2"/>
                </a:cxn>
                <a:cxn ang="5400000">
                  <a:pos x="wd2" y="hd2"/>
                </a:cxn>
                <a:cxn ang="10800000">
                  <a:pos x="wd2" y="hd2"/>
                </a:cxn>
                <a:cxn ang="16200000">
                  <a:pos x="wd2" y="hd2"/>
                </a:cxn>
              </a:cxnLst>
              <a:rect l="0" t="0" r="r" b="b"/>
              <a:pathLst>
                <a:path w="21600" h="21600" extrusionOk="0">
                  <a:moveTo>
                    <a:pt x="0" y="10368"/>
                  </a:moveTo>
                  <a:lnTo>
                    <a:pt x="11232" y="21600"/>
                  </a:lnTo>
                  <a:lnTo>
                    <a:pt x="21600" y="10368"/>
                  </a:lnTo>
                  <a:lnTo>
                    <a:pt x="11232" y="0"/>
                  </a:lnTo>
                  <a:lnTo>
                    <a:pt x="0" y="1036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4" name="Freeform 73">
              <a:extLst>
                <a:ext uri="{FF2B5EF4-FFF2-40B4-BE49-F238E27FC236}">
                  <a16:creationId xmlns:a16="http://schemas.microsoft.com/office/drawing/2014/main" id="{8B16E708-9312-230D-9D1D-A13E5D241AED}"/>
                </a:ext>
              </a:extLst>
            </p:cNvPr>
            <p:cNvSpPr/>
            <p:nvPr/>
          </p:nvSpPr>
          <p:spPr>
            <a:xfrm>
              <a:off x="10640821" y="5147436"/>
              <a:ext cx="431007" cy="432410"/>
            </a:xfrm>
            <a:custGeom>
              <a:avLst/>
              <a:gdLst/>
              <a:ahLst/>
              <a:cxnLst>
                <a:cxn ang="0">
                  <a:pos x="wd2" y="hd2"/>
                </a:cxn>
                <a:cxn ang="5400000">
                  <a:pos x="wd2" y="hd2"/>
                </a:cxn>
                <a:cxn ang="10800000">
                  <a:pos x="wd2" y="hd2"/>
                </a:cxn>
                <a:cxn ang="16200000">
                  <a:pos x="wd2" y="hd2"/>
                </a:cxn>
              </a:cxnLst>
              <a:rect l="0" t="0" r="r" b="b"/>
              <a:pathLst>
                <a:path w="21215" h="21215" extrusionOk="0">
                  <a:moveTo>
                    <a:pt x="18889" y="4652"/>
                  </a:moveTo>
                  <a:cubicBezTo>
                    <a:pt x="21215" y="2326"/>
                    <a:pt x="21215" y="2326"/>
                    <a:pt x="21215" y="2326"/>
                  </a:cubicBezTo>
                  <a:cubicBezTo>
                    <a:pt x="18889" y="0"/>
                    <a:pt x="18889" y="0"/>
                    <a:pt x="18889" y="0"/>
                  </a:cubicBezTo>
                  <a:cubicBezTo>
                    <a:pt x="16563" y="2326"/>
                    <a:pt x="16563" y="2326"/>
                    <a:pt x="16563" y="2326"/>
                  </a:cubicBezTo>
                  <a:cubicBezTo>
                    <a:pt x="16895" y="2658"/>
                    <a:pt x="16895" y="2658"/>
                    <a:pt x="16895" y="2658"/>
                  </a:cubicBezTo>
                  <a:cubicBezTo>
                    <a:pt x="9086" y="10468"/>
                    <a:pt x="9086" y="10468"/>
                    <a:pt x="9086" y="10468"/>
                  </a:cubicBezTo>
                  <a:cubicBezTo>
                    <a:pt x="8920" y="8640"/>
                    <a:pt x="8920" y="8640"/>
                    <a:pt x="8920" y="8640"/>
                  </a:cubicBezTo>
                  <a:cubicBezTo>
                    <a:pt x="8920" y="8640"/>
                    <a:pt x="8920" y="8640"/>
                    <a:pt x="8920" y="8640"/>
                  </a:cubicBezTo>
                  <a:cubicBezTo>
                    <a:pt x="8920" y="8474"/>
                    <a:pt x="8753" y="8142"/>
                    <a:pt x="8587" y="7975"/>
                  </a:cubicBezTo>
                  <a:cubicBezTo>
                    <a:pt x="8255" y="7643"/>
                    <a:pt x="7590" y="7477"/>
                    <a:pt x="7258" y="7809"/>
                  </a:cubicBezTo>
                  <a:cubicBezTo>
                    <a:pt x="7092" y="7975"/>
                    <a:pt x="7092" y="8142"/>
                    <a:pt x="7092" y="8142"/>
                  </a:cubicBezTo>
                  <a:cubicBezTo>
                    <a:pt x="7092" y="8308"/>
                    <a:pt x="6926" y="8474"/>
                    <a:pt x="6926" y="8474"/>
                  </a:cubicBezTo>
                  <a:cubicBezTo>
                    <a:pt x="6926" y="8474"/>
                    <a:pt x="6926" y="8474"/>
                    <a:pt x="6926" y="8474"/>
                  </a:cubicBezTo>
                  <a:cubicBezTo>
                    <a:pt x="6926" y="8474"/>
                    <a:pt x="6926" y="8474"/>
                    <a:pt x="6926" y="8474"/>
                  </a:cubicBezTo>
                  <a:cubicBezTo>
                    <a:pt x="6760" y="9471"/>
                    <a:pt x="6261" y="10302"/>
                    <a:pt x="5597" y="11132"/>
                  </a:cubicBezTo>
                  <a:cubicBezTo>
                    <a:pt x="4766" y="11963"/>
                    <a:pt x="3769" y="12295"/>
                    <a:pt x="2772" y="12462"/>
                  </a:cubicBezTo>
                  <a:cubicBezTo>
                    <a:pt x="2772" y="12462"/>
                    <a:pt x="1277" y="12794"/>
                    <a:pt x="778" y="13292"/>
                  </a:cubicBezTo>
                  <a:cubicBezTo>
                    <a:pt x="-385" y="14622"/>
                    <a:pt x="-219" y="16615"/>
                    <a:pt x="1110" y="18111"/>
                  </a:cubicBezTo>
                  <a:cubicBezTo>
                    <a:pt x="3104" y="20105"/>
                    <a:pt x="3104" y="20105"/>
                    <a:pt x="3104" y="20105"/>
                  </a:cubicBezTo>
                  <a:cubicBezTo>
                    <a:pt x="4600" y="21434"/>
                    <a:pt x="6593" y="21600"/>
                    <a:pt x="7923" y="20437"/>
                  </a:cubicBezTo>
                  <a:cubicBezTo>
                    <a:pt x="8421" y="19938"/>
                    <a:pt x="8753" y="18443"/>
                    <a:pt x="8753" y="18443"/>
                  </a:cubicBezTo>
                  <a:cubicBezTo>
                    <a:pt x="8753" y="17446"/>
                    <a:pt x="9252" y="16449"/>
                    <a:pt x="10083" y="15618"/>
                  </a:cubicBezTo>
                  <a:cubicBezTo>
                    <a:pt x="10913" y="14954"/>
                    <a:pt x="11744" y="14455"/>
                    <a:pt x="12741" y="14289"/>
                  </a:cubicBezTo>
                  <a:cubicBezTo>
                    <a:pt x="12741" y="14289"/>
                    <a:pt x="12741" y="14289"/>
                    <a:pt x="12741" y="14289"/>
                  </a:cubicBezTo>
                  <a:cubicBezTo>
                    <a:pt x="12741" y="14289"/>
                    <a:pt x="12741" y="14289"/>
                    <a:pt x="12741" y="14289"/>
                  </a:cubicBezTo>
                  <a:cubicBezTo>
                    <a:pt x="12741" y="14289"/>
                    <a:pt x="13240" y="14123"/>
                    <a:pt x="13406" y="13957"/>
                  </a:cubicBezTo>
                  <a:cubicBezTo>
                    <a:pt x="13738" y="13625"/>
                    <a:pt x="13738" y="12960"/>
                    <a:pt x="13240" y="12628"/>
                  </a:cubicBezTo>
                  <a:cubicBezTo>
                    <a:pt x="13073" y="12462"/>
                    <a:pt x="12741" y="12295"/>
                    <a:pt x="12575" y="12295"/>
                  </a:cubicBezTo>
                  <a:cubicBezTo>
                    <a:pt x="12575" y="12295"/>
                    <a:pt x="12575" y="12295"/>
                    <a:pt x="12575" y="12295"/>
                  </a:cubicBezTo>
                  <a:cubicBezTo>
                    <a:pt x="10747" y="12129"/>
                    <a:pt x="10747" y="12129"/>
                    <a:pt x="10747" y="12129"/>
                  </a:cubicBezTo>
                  <a:cubicBezTo>
                    <a:pt x="18557" y="4320"/>
                    <a:pt x="18557" y="4320"/>
                    <a:pt x="18557" y="4320"/>
                  </a:cubicBezTo>
                  <a:lnTo>
                    <a:pt x="18889" y="4652"/>
                  </a:lnTo>
                  <a:close/>
                  <a:moveTo>
                    <a:pt x="12409" y="13126"/>
                  </a:moveTo>
                  <a:cubicBezTo>
                    <a:pt x="12575" y="13126"/>
                    <a:pt x="12575" y="13126"/>
                    <a:pt x="12575" y="13126"/>
                  </a:cubicBezTo>
                  <a:cubicBezTo>
                    <a:pt x="12575" y="13126"/>
                    <a:pt x="12575" y="13126"/>
                    <a:pt x="12575" y="13126"/>
                  </a:cubicBezTo>
                  <a:cubicBezTo>
                    <a:pt x="12575" y="13126"/>
                    <a:pt x="12575" y="13126"/>
                    <a:pt x="12575" y="13126"/>
                  </a:cubicBezTo>
                  <a:cubicBezTo>
                    <a:pt x="12575" y="13126"/>
                    <a:pt x="12575" y="13126"/>
                    <a:pt x="12575" y="13126"/>
                  </a:cubicBezTo>
                  <a:cubicBezTo>
                    <a:pt x="12575" y="13292"/>
                    <a:pt x="12575" y="13292"/>
                    <a:pt x="12575" y="13458"/>
                  </a:cubicBezTo>
                  <a:cubicBezTo>
                    <a:pt x="12575" y="13458"/>
                    <a:pt x="11744" y="13625"/>
                    <a:pt x="11744" y="13625"/>
                  </a:cubicBezTo>
                  <a:cubicBezTo>
                    <a:pt x="10913" y="13957"/>
                    <a:pt x="10083" y="14289"/>
                    <a:pt x="9418" y="14954"/>
                  </a:cubicBezTo>
                  <a:cubicBezTo>
                    <a:pt x="8587" y="15951"/>
                    <a:pt x="7923" y="17114"/>
                    <a:pt x="7757" y="18277"/>
                  </a:cubicBezTo>
                  <a:cubicBezTo>
                    <a:pt x="7757" y="18443"/>
                    <a:pt x="7757" y="18775"/>
                    <a:pt x="7590" y="19108"/>
                  </a:cubicBezTo>
                  <a:cubicBezTo>
                    <a:pt x="7424" y="19606"/>
                    <a:pt x="7258" y="19772"/>
                    <a:pt x="7258" y="19772"/>
                  </a:cubicBezTo>
                  <a:cubicBezTo>
                    <a:pt x="7092" y="20105"/>
                    <a:pt x="6760" y="20105"/>
                    <a:pt x="6427" y="20271"/>
                  </a:cubicBezTo>
                  <a:cubicBezTo>
                    <a:pt x="2107" y="15951"/>
                    <a:pt x="2107" y="15951"/>
                    <a:pt x="2107" y="15951"/>
                  </a:cubicBezTo>
                  <a:cubicBezTo>
                    <a:pt x="8089" y="9969"/>
                    <a:pt x="8089" y="9969"/>
                    <a:pt x="8089" y="9969"/>
                  </a:cubicBezTo>
                  <a:cubicBezTo>
                    <a:pt x="8255" y="11465"/>
                    <a:pt x="8255" y="11465"/>
                    <a:pt x="8255" y="11465"/>
                  </a:cubicBezTo>
                  <a:cubicBezTo>
                    <a:pt x="8255" y="11631"/>
                    <a:pt x="8421" y="12295"/>
                    <a:pt x="8753" y="12462"/>
                  </a:cubicBezTo>
                  <a:cubicBezTo>
                    <a:pt x="8920" y="12794"/>
                    <a:pt x="9252" y="12960"/>
                    <a:pt x="9584" y="12960"/>
                  </a:cubicBezTo>
                  <a:cubicBezTo>
                    <a:pt x="9584" y="12960"/>
                    <a:pt x="9584" y="12960"/>
                    <a:pt x="9584" y="12960"/>
                  </a:cubicBezTo>
                  <a:cubicBezTo>
                    <a:pt x="12243" y="13126"/>
                    <a:pt x="12243" y="13126"/>
                    <a:pt x="12243" y="13126"/>
                  </a:cubicBezTo>
                  <a:cubicBezTo>
                    <a:pt x="12243" y="13126"/>
                    <a:pt x="12409" y="13126"/>
                    <a:pt x="12409" y="13126"/>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5" name="Freeform 74">
            <a:extLst>
              <a:ext uri="{FF2B5EF4-FFF2-40B4-BE49-F238E27FC236}">
                <a16:creationId xmlns:a16="http://schemas.microsoft.com/office/drawing/2014/main" id="{BAF5C686-6018-3819-CC5B-CA4FC4D99E13}"/>
              </a:ext>
            </a:extLst>
          </p:cNvPr>
          <p:cNvSpPr/>
          <p:nvPr/>
        </p:nvSpPr>
        <p:spPr>
          <a:xfrm>
            <a:off x="9773909" y="5147436"/>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4894"/>
                  <a:pt x="0" y="10800"/>
                </a:cubicBezTo>
                <a:cubicBezTo>
                  <a:pt x="0" y="16706"/>
                  <a:pt x="4894" y="21600"/>
                  <a:pt x="10800" y="21600"/>
                </a:cubicBezTo>
                <a:cubicBezTo>
                  <a:pt x="16706" y="21600"/>
                  <a:pt x="21600" y="16706"/>
                  <a:pt x="21600" y="10800"/>
                </a:cubicBezTo>
                <a:cubicBezTo>
                  <a:pt x="21600" y="4894"/>
                  <a:pt x="16706" y="0"/>
                  <a:pt x="10800" y="0"/>
                </a:cubicBezTo>
                <a:close/>
                <a:moveTo>
                  <a:pt x="3037" y="6075"/>
                </a:moveTo>
                <a:cubicBezTo>
                  <a:pt x="3712" y="4894"/>
                  <a:pt x="4894" y="3712"/>
                  <a:pt x="6075" y="3037"/>
                </a:cubicBezTo>
                <a:cubicBezTo>
                  <a:pt x="6581" y="3881"/>
                  <a:pt x="6581" y="3881"/>
                  <a:pt x="6581" y="3881"/>
                </a:cubicBezTo>
                <a:cubicBezTo>
                  <a:pt x="5400" y="4556"/>
                  <a:pt x="4387" y="5400"/>
                  <a:pt x="3712" y="6581"/>
                </a:cubicBezTo>
                <a:lnTo>
                  <a:pt x="3037" y="6075"/>
                </a:lnTo>
                <a:close/>
                <a:moveTo>
                  <a:pt x="4556" y="7087"/>
                </a:moveTo>
                <a:cubicBezTo>
                  <a:pt x="5231" y="6075"/>
                  <a:pt x="6075" y="5231"/>
                  <a:pt x="7087" y="4556"/>
                </a:cubicBezTo>
                <a:cubicBezTo>
                  <a:pt x="7594" y="5400"/>
                  <a:pt x="7594" y="5400"/>
                  <a:pt x="7594" y="5400"/>
                </a:cubicBezTo>
                <a:cubicBezTo>
                  <a:pt x="6581" y="5906"/>
                  <a:pt x="5906" y="6750"/>
                  <a:pt x="5400" y="7594"/>
                </a:cubicBezTo>
                <a:lnTo>
                  <a:pt x="4556" y="7087"/>
                </a:lnTo>
                <a:close/>
                <a:moveTo>
                  <a:pt x="7256" y="8775"/>
                </a:moveTo>
                <a:cubicBezTo>
                  <a:pt x="6244" y="8100"/>
                  <a:pt x="6244" y="8100"/>
                  <a:pt x="6244" y="8100"/>
                </a:cubicBezTo>
                <a:cubicBezTo>
                  <a:pt x="6581" y="7256"/>
                  <a:pt x="7256" y="6750"/>
                  <a:pt x="8100" y="6244"/>
                </a:cubicBezTo>
                <a:cubicBezTo>
                  <a:pt x="8606" y="7256"/>
                  <a:pt x="8606" y="7256"/>
                  <a:pt x="8606" y="7256"/>
                </a:cubicBezTo>
                <a:cubicBezTo>
                  <a:pt x="8100" y="7594"/>
                  <a:pt x="7594" y="8100"/>
                  <a:pt x="7256" y="8775"/>
                </a:cubicBezTo>
                <a:close/>
                <a:moveTo>
                  <a:pt x="10800" y="12488"/>
                </a:moveTo>
                <a:cubicBezTo>
                  <a:pt x="9956" y="12488"/>
                  <a:pt x="9112" y="11644"/>
                  <a:pt x="9112" y="10800"/>
                </a:cubicBezTo>
                <a:cubicBezTo>
                  <a:pt x="9112" y="9956"/>
                  <a:pt x="9956" y="9112"/>
                  <a:pt x="10800" y="9112"/>
                </a:cubicBezTo>
                <a:cubicBezTo>
                  <a:pt x="11644" y="9112"/>
                  <a:pt x="12488" y="9956"/>
                  <a:pt x="12488" y="10800"/>
                </a:cubicBezTo>
                <a:cubicBezTo>
                  <a:pt x="12488" y="11644"/>
                  <a:pt x="11644" y="12488"/>
                  <a:pt x="10800" y="12488"/>
                </a:cubicBezTo>
                <a:close/>
                <a:moveTo>
                  <a:pt x="14006" y="15019"/>
                </a:moveTo>
                <a:cubicBezTo>
                  <a:pt x="13331" y="14175"/>
                  <a:pt x="13331" y="14175"/>
                  <a:pt x="13331" y="14175"/>
                </a:cubicBezTo>
                <a:cubicBezTo>
                  <a:pt x="13669" y="13838"/>
                  <a:pt x="13838" y="13669"/>
                  <a:pt x="14006" y="13331"/>
                </a:cubicBezTo>
                <a:cubicBezTo>
                  <a:pt x="15019" y="14006"/>
                  <a:pt x="15019" y="14006"/>
                  <a:pt x="15019" y="14006"/>
                </a:cubicBezTo>
                <a:cubicBezTo>
                  <a:pt x="14850" y="14513"/>
                  <a:pt x="14513" y="14850"/>
                  <a:pt x="14006" y="15019"/>
                </a:cubicBezTo>
                <a:close/>
                <a:moveTo>
                  <a:pt x="14681" y="15863"/>
                </a:moveTo>
                <a:cubicBezTo>
                  <a:pt x="15019" y="15525"/>
                  <a:pt x="15525" y="15019"/>
                  <a:pt x="15863" y="14681"/>
                </a:cubicBezTo>
                <a:cubicBezTo>
                  <a:pt x="16538" y="15188"/>
                  <a:pt x="16538" y="15188"/>
                  <a:pt x="16538" y="15188"/>
                </a:cubicBezTo>
                <a:cubicBezTo>
                  <a:pt x="16200" y="15694"/>
                  <a:pt x="15694" y="16200"/>
                  <a:pt x="15188" y="16538"/>
                </a:cubicBezTo>
                <a:lnTo>
                  <a:pt x="14681" y="15863"/>
                </a:lnTo>
                <a:close/>
                <a:moveTo>
                  <a:pt x="16369" y="18056"/>
                </a:moveTo>
                <a:cubicBezTo>
                  <a:pt x="15694" y="17381"/>
                  <a:pt x="15694" y="17381"/>
                  <a:pt x="15694" y="17381"/>
                </a:cubicBezTo>
                <a:cubicBezTo>
                  <a:pt x="16369" y="16875"/>
                  <a:pt x="16875" y="16369"/>
                  <a:pt x="17213" y="15863"/>
                </a:cubicBezTo>
                <a:cubicBezTo>
                  <a:pt x="18056" y="16369"/>
                  <a:pt x="18056" y="16369"/>
                  <a:pt x="18056" y="16369"/>
                </a:cubicBezTo>
                <a:cubicBezTo>
                  <a:pt x="17550" y="17044"/>
                  <a:pt x="17044" y="17550"/>
                  <a:pt x="16369" y="18056"/>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6" name="组合 5">
            <a:extLst>
              <a:ext uri="{FF2B5EF4-FFF2-40B4-BE49-F238E27FC236}">
                <a16:creationId xmlns:a16="http://schemas.microsoft.com/office/drawing/2014/main" id="{AB2EBEB7-DED3-2317-7B11-55B10E61B402}"/>
              </a:ext>
            </a:extLst>
          </p:cNvPr>
          <p:cNvGrpSpPr/>
          <p:nvPr/>
        </p:nvGrpSpPr>
        <p:grpSpPr>
          <a:xfrm>
            <a:off x="8907678" y="5206043"/>
            <a:ext cx="433116" cy="317333"/>
            <a:chOff x="8907678" y="5206043"/>
            <a:chExt cx="433116" cy="317333"/>
          </a:xfrm>
          <a:gradFill flip="none" rotWithShape="1">
            <a:gsLst>
              <a:gs pos="100000">
                <a:schemeClr val="accent3"/>
              </a:gs>
              <a:gs pos="0">
                <a:schemeClr val="accent4"/>
              </a:gs>
            </a:gsLst>
            <a:path path="circle">
              <a:fillToRect r="100000" b="100000"/>
            </a:path>
            <a:tileRect l="-100000" t="-100000"/>
          </a:gradFill>
        </p:grpSpPr>
        <p:sp>
          <p:nvSpPr>
            <p:cNvPr id="7" name="Freeform 75">
              <a:extLst>
                <a:ext uri="{FF2B5EF4-FFF2-40B4-BE49-F238E27FC236}">
                  <a16:creationId xmlns:a16="http://schemas.microsoft.com/office/drawing/2014/main" id="{A2297333-BF35-4D86-50F7-C4B645BC4B10}"/>
                </a:ext>
              </a:extLst>
            </p:cNvPr>
            <p:cNvSpPr/>
            <p:nvPr/>
          </p:nvSpPr>
          <p:spPr>
            <a:xfrm>
              <a:off x="8907678" y="5206043"/>
              <a:ext cx="433116" cy="3173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105" y="17027"/>
                  </a:moveTo>
                  <a:lnTo>
                    <a:pt x="15042" y="17027"/>
                  </a:lnTo>
                  <a:lnTo>
                    <a:pt x="14186" y="14692"/>
                  </a:lnTo>
                  <a:lnTo>
                    <a:pt x="7414" y="14692"/>
                  </a:lnTo>
                  <a:lnTo>
                    <a:pt x="6630" y="17027"/>
                  </a:lnTo>
                  <a:lnTo>
                    <a:pt x="2424" y="17027"/>
                  </a:lnTo>
                  <a:lnTo>
                    <a:pt x="2424" y="3405"/>
                  </a:lnTo>
                  <a:lnTo>
                    <a:pt x="19105" y="3405"/>
                  </a:lnTo>
                  <a:lnTo>
                    <a:pt x="19105" y="17027"/>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8" name="Freeform 76">
              <a:extLst>
                <a:ext uri="{FF2B5EF4-FFF2-40B4-BE49-F238E27FC236}">
                  <a16:creationId xmlns:a16="http://schemas.microsoft.com/office/drawing/2014/main" id="{316596CE-D95A-3411-4D89-355F75D44D7F}"/>
                </a:ext>
              </a:extLst>
            </p:cNvPr>
            <p:cNvSpPr/>
            <p:nvPr/>
          </p:nvSpPr>
          <p:spPr>
            <a:xfrm>
              <a:off x="8989154" y="5290376"/>
              <a:ext cx="270163" cy="98633"/>
            </a:xfrm>
            <a:custGeom>
              <a:avLst/>
              <a:gdLst/>
              <a:ahLst/>
              <a:cxnLst>
                <a:cxn ang="0">
                  <a:pos x="wd2" y="hd2"/>
                </a:cxn>
                <a:cxn ang="5400000">
                  <a:pos x="wd2" y="hd2"/>
                </a:cxn>
                <a:cxn ang="10800000">
                  <a:pos x="wd2" y="hd2"/>
                </a:cxn>
                <a:cxn ang="16200000">
                  <a:pos x="wd2" y="hd2"/>
                </a:cxn>
              </a:cxnLst>
              <a:rect l="0" t="0" r="r" b="b"/>
              <a:pathLst>
                <a:path w="21600" h="21600" extrusionOk="0">
                  <a:moveTo>
                    <a:pt x="4050" y="21600"/>
                  </a:moveTo>
                  <a:cubicBezTo>
                    <a:pt x="17550" y="21600"/>
                    <a:pt x="17550" y="21600"/>
                    <a:pt x="17550" y="21600"/>
                  </a:cubicBezTo>
                  <a:cubicBezTo>
                    <a:pt x="19710" y="21600"/>
                    <a:pt x="21600" y="17131"/>
                    <a:pt x="21600" y="10428"/>
                  </a:cubicBezTo>
                  <a:cubicBezTo>
                    <a:pt x="21600" y="4469"/>
                    <a:pt x="19710" y="0"/>
                    <a:pt x="17550" y="0"/>
                  </a:cubicBezTo>
                  <a:cubicBezTo>
                    <a:pt x="4050" y="0"/>
                    <a:pt x="4050" y="0"/>
                    <a:pt x="4050" y="0"/>
                  </a:cubicBezTo>
                  <a:cubicBezTo>
                    <a:pt x="1890" y="0"/>
                    <a:pt x="0" y="4469"/>
                    <a:pt x="0" y="10428"/>
                  </a:cubicBezTo>
                  <a:cubicBezTo>
                    <a:pt x="0" y="17131"/>
                    <a:pt x="1890" y="21600"/>
                    <a:pt x="4050" y="21600"/>
                  </a:cubicBezTo>
                  <a:close/>
                  <a:moveTo>
                    <a:pt x="17550" y="6703"/>
                  </a:moveTo>
                  <a:cubicBezTo>
                    <a:pt x="18360" y="6703"/>
                    <a:pt x="18900" y="8938"/>
                    <a:pt x="18900" y="10428"/>
                  </a:cubicBezTo>
                  <a:cubicBezTo>
                    <a:pt x="18900" y="12662"/>
                    <a:pt x="18360" y="14152"/>
                    <a:pt x="17550" y="14152"/>
                  </a:cubicBezTo>
                  <a:cubicBezTo>
                    <a:pt x="16740" y="14152"/>
                    <a:pt x="16200" y="12662"/>
                    <a:pt x="16200" y="10428"/>
                  </a:cubicBezTo>
                  <a:cubicBezTo>
                    <a:pt x="16200" y="8938"/>
                    <a:pt x="16740" y="6703"/>
                    <a:pt x="17550" y="6703"/>
                  </a:cubicBezTo>
                  <a:close/>
                  <a:moveTo>
                    <a:pt x="8910" y="7448"/>
                  </a:moveTo>
                  <a:cubicBezTo>
                    <a:pt x="12690" y="7448"/>
                    <a:pt x="12690" y="7448"/>
                    <a:pt x="12690" y="7448"/>
                  </a:cubicBezTo>
                  <a:cubicBezTo>
                    <a:pt x="12690" y="14152"/>
                    <a:pt x="12690" y="14152"/>
                    <a:pt x="12690" y="14152"/>
                  </a:cubicBezTo>
                  <a:cubicBezTo>
                    <a:pt x="8910" y="14152"/>
                    <a:pt x="8910" y="14152"/>
                    <a:pt x="8910" y="14152"/>
                  </a:cubicBezTo>
                  <a:lnTo>
                    <a:pt x="8910" y="7448"/>
                  </a:lnTo>
                  <a:close/>
                  <a:moveTo>
                    <a:pt x="4050" y="6703"/>
                  </a:moveTo>
                  <a:cubicBezTo>
                    <a:pt x="4860" y="6703"/>
                    <a:pt x="5400" y="8938"/>
                    <a:pt x="5400" y="10428"/>
                  </a:cubicBezTo>
                  <a:cubicBezTo>
                    <a:pt x="5400" y="12662"/>
                    <a:pt x="4860" y="14152"/>
                    <a:pt x="4050" y="14152"/>
                  </a:cubicBezTo>
                  <a:cubicBezTo>
                    <a:pt x="3240" y="14152"/>
                    <a:pt x="2700" y="12662"/>
                    <a:pt x="2700" y="10428"/>
                  </a:cubicBezTo>
                  <a:cubicBezTo>
                    <a:pt x="2700" y="8938"/>
                    <a:pt x="3240" y="6703"/>
                    <a:pt x="4050" y="6703"/>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9" name="组合 8">
            <a:extLst>
              <a:ext uri="{FF2B5EF4-FFF2-40B4-BE49-F238E27FC236}">
                <a16:creationId xmlns:a16="http://schemas.microsoft.com/office/drawing/2014/main" id="{112FA30B-3C00-B4AF-059C-9ECAE304B0CB}"/>
              </a:ext>
            </a:extLst>
          </p:cNvPr>
          <p:cNvGrpSpPr/>
          <p:nvPr/>
        </p:nvGrpSpPr>
        <p:grpSpPr>
          <a:xfrm>
            <a:off x="8110058" y="5147436"/>
            <a:ext cx="297321" cy="433116"/>
            <a:chOff x="8110058" y="5147436"/>
            <a:chExt cx="297321" cy="433116"/>
          </a:xfrm>
          <a:gradFill flip="none" rotWithShape="1">
            <a:gsLst>
              <a:gs pos="100000">
                <a:schemeClr val="accent3"/>
              </a:gs>
              <a:gs pos="0">
                <a:schemeClr val="accent4"/>
              </a:gs>
            </a:gsLst>
            <a:path path="circle">
              <a:fillToRect r="100000" b="100000"/>
            </a:path>
            <a:tileRect l="-100000" t="-100000"/>
          </a:gradFill>
        </p:grpSpPr>
        <p:sp>
          <p:nvSpPr>
            <p:cNvPr id="10" name="Freeform 77">
              <a:extLst>
                <a:ext uri="{FF2B5EF4-FFF2-40B4-BE49-F238E27FC236}">
                  <a16:creationId xmlns:a16="http://schemas.microsoft.com/office/drawing/2014/main" id="{83D7D985-A472-D648-C509-F9841B7A6F34}"/>
                </a:ext>
              </a:extLst>
            </p:cNvPr>
            <p:cNvSpPr/>
            <p:nvPr/>
          </p:nvSpPr>
          <p:spPr>
            <a:xfrm>
              <a:off x="8191535" y="5364707"/>
              <a:ext cx="135796" cy="1315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60" y="0"/>
                    <a:pt x="0" y="4985"/>
                    <a:pt x="0" y="11077"/>
                  </a:cubicBezTo>
                  <a:cubicBezTo>
                    <a:pt x="0" y="17169"/>
                    <a:pt x="4860" y="21600"/>
                    <a:pt x="10800" y="21600"/>
                  </a:cubicBezTo>
                  <a:cubicBezTo>
                    <a:pt x="16740" y="21600"/>
                    <a:pt x="21600" y="17169"/>
                    <a:pt x="21600" y="11077"/>
                  </a:cubicBezTo>
                  <a:cubicBezTo>
                    <a:pt x="21600" y="4985"/>
                    <a:pt x="16740" y="0"/>
                    <a:pt x="10800" y="0"/>
                  </a:cubicBezTo>
                  <a:close/>
                  <a:moveTo>
                    <a:pt x="10800" y="13846"/>
                  </a:moveTo>
                  <a:cubicBezTo>
                    <a:pt x="9180" y="13846"/>
                    <a:pt x="8100" y="12738"/>
                    <a:pt x="8100" y="11077"/>
                  </a:cubicBezTo>
                  <a:cubicBezTo>
                    <a:pt x="8100" y="9415"/>
                    <a:pt x="9180" y="8308"/>
                    <a:pt x="10800" y="8308"/>
                  </a:cubicBezTo>
                  <a:cubicBezTo>
                    <a:pt x="12420" y="8308"/>
                    <a:pt x="13500" y="9415"/>
                    <a:pt x="13500" y="11077"/>
                  </a:cubicBezTo>
                  <a:cubicBezTo>
                    <a:pt x="13500" y="12738"/>
                    <a:pt x="12420" y="13846"/>
                    <a:pt x="10800" y="13846"/>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 name="Freeform 78">
              <a:extLst>
                <a:ext uri="{FF2B5EF4-FFF2-40B4-BE49-F238E27FC236}">
                  <a16:creationId xmlns:a16="http://schemas.microsoft.com/office/drawing/2014/main" id="{76F5EF5F-0BD3-F08F-809E-84B8812397D6}"/>
                </a:ext>
              </a:extLst>
            </p:cNvPr>
            <p:cNvSpPr/>
            <p:nvPr/>
          </p:nvSpPr>
          <p:spPr>
            <a:xfrm>
              <a:off x="8110058" y="5147436"/>
              <a:ext cx="297321" cy="433116"/>
            </a:xfrm>
            <a:custGeom>
              <a:avLst/>
              <a:gdLst/>
              <a:ahLst/>
              <a:cxnLst>
                <a:cxn ang="0">
                  <a:pos x="wd2" y="hd2"/>
                </a:cxn>
                <a:cxn ang="5400000">
                  <a:pos x="wd2" y="hd2"/>
                </a:cxn>
                <a:cxn ang="10800000">
                  <a:pos x="wd2" y="hd2"/>
                </a:cxn>
                <a:cxn ang="16200000">
                  <a:pos x="wd2" y="hd2"/>
                </a:cxn>
              </a:cxnLst>
              <a:rect l="0" t="0" r="r" b="b"/>
              <a:pathLst>
                <a:path w="21600" h="21600" extrusionOk="0">
                  <a:moveTo>
                    <a:pt x="19145" y="0"/>
                  </a:moveTo>
                  <a:cubicBezTo>
                    <a:pt x="2455" y="0"/>
                    <a:pt x="2455" y="0"/>
                    <a:pt x="2455" y="0"/>
                  </a:cubicBezTo>
                  <a:cubicBezTo>
                    <a:pt x="982" y="0"/>
                    <a:pt x="0" y="675"/>
                    <a:pt x="0" y="1687"/>
                  </a:cubicBezTo>
                  <a:cubicBezTo>
                    <a:pt x="0" y="19913"/>
                    <a:pt x="0" y="19913"/>
                    <a:pt x="0" y="19913"/>
                  </a:cubicBezTo>
                  <a:cubicBezTo>
                    <a:pt x="0" y="20925"/>
                    <a:pt x="982" y="21600"/>
                    <a:pt x="2455" y="21600"/>
                  </a:cubicBezTo>
                  <a:cubicBezTo>
                    <a:pt x="19145" y="21600"/>
                    <a:pt x="19145" y="21600"/>
                    <a:pt x="19145" y="21600"/>
                  </a:cubicBezTo>
                  <a:cubicBezTo>
                    <a:pt x="20618" y="21600"/>
                    <a:pt x="21600" y="20925"/>
                    <a:pt x="21600" y="19913"/>
                  </a:cubicBezTo>
                  <a:cubicBezTo>
                    <a:pt x="21600" y="1687"/>
                    <a:pt x="21600" y="1687"/>
                    <a:pt x="21600" y="1687"/>
                  </a:cubicBezTo>
                  <a:cubicBezTo>
                    <a:pt x="21600" y="675"/>
                    <a:pt x="20618" y="0"/>
                    <a:pt x="19145" y="0"/>
                  </a:cubicBezTo>
                  <a:close/>
                  <a:moveTo>
                    <a:pt x="10800" y="3375"/>
                  </a:moveTo>
                  <a:cubicBezTo>
                    <a:pt x="11782" y="3375"/>
                    <a:pt x="12518" y="3881"/>
                    <a:pt x="12518" y="4556"/>
                  </a:cubicBezTo>
                  <a:cubicBezTo>
                    <a:pt x="12518" y="5231"/>
                    <a:pt x="11782" y="5737"/>
                    <a:pt x="10800" y="5737"/>
                  </a:cubicBezTo>
                  <a:cubicBezTo>
                    <a:pt x="9818" y="5737"/>
                    <a:pt x="9082" y="5231"/>
                    <a:pt x="9082" y="4556"/>
                  </a:cubicBezTo>
                  <a:cubicBezTo>
                    <a:pt x="9082" y="3881"/>
                    <a:pt x="9818" y="3375"/>
                    <a:pt x="10800" y="3375"/>
                  </a:cubicBezTo>
                  <a:close/>
                  <a:moveTo>
                    <a:pt x="10800" y="19069"/>
                  </a:moveTo>
                  <a:cubicBezTo>
                    <a:pt x="6873" y="19069"/>
                    <a:pt x="3682" y="16875"/>
                    <a:pt x="3682" y="14175"/>
                  </a:cubicBezTo>
                  <a:cubicBezTo>
                    <a:pt x="3682" y="11475"/>
                    <a:pt x="6873" y="9112"/>
                    <a:pt x="10800" y="9112"/>
                  </a:cubicBezTo>
                  <a:cubicBezTo>
                    <a:pt x="14727" y="9112"/>
                    <a:pt x="17918" y="11475"/>
                    <a:pt x="17918" y="14175"/>
                  </a:cubicBezTo>
                  <a:cubicBezTo>
                    <a:pt x="17918" y="16875"/>
                    <a:pt x="14727" y="19069"/>
                    <a:pt x="10800" y="19069"/>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12" name="组合 11">
            <a:extLst>
              <a:ext uri="{FF2B5EF4-FFF2-40B4-BE49-F238E27FC236}">
                <a16:creationId xmlns:a16="http://schemas.microsoft.com/office/drawing/2014/main" id="{E067D6FF-1178-7A63-2609-926654693566}"/>
              </a:ext>
            </a:extLst>
          </p:cNvPr>
          <p:cNvGrpSpPr/>
          <p:nvPr/>
        </p:nvGrpSpPr>
        <p:grpSpPr>
          <a:xfrm>
            <a:off x="7245255" y="5147436"/>
            <a:ext cx="297321" cy="433115"/>
            <a:chOff x="7245255" y="5147436"/>
            <a:chExt cx="297321" cy="433115"/>
          </a:xfrm>
          <a:gradFill flip="none" rotWithShape="1">
            <a:gsLst>
              <a:gs pos="100000">
                <a:schemeClr val="accent3"/>
              </a:gs>
              <a:gs pos="0">
                <a:schemeClr val="accent4"/>
              </a:gs>
            </a:gsLst>
            <a:path path="circle">
              <a:fillToRect r="100000" b="100000"/>
            </a:path>
            <a:tileRect l="-100000" t="-100000"/>
          </a:gradFill>
        </p:grpSpPr>
        <p:sp>
          <p:nvSpPr>
            <p:cNvPr id="13" name="Freeform 79">
              <a:extLst>
                <a:ext uri="{FF2B5EF4-FFF2-40B4-BE49-F238E27FC236}">
                  <a16:creationId xmlns:a16="http://schemas.microsoft.com/office/drawing/2014/main" id="{CE613068-18FB-1562-F168-705344DFB7BA}"/>
                </a:ext>
              </a:extLst>
            </p:cNvPr>
            <p:cNvSpPr/>
            <p:nvPr/>
          </p:nvSpPr>
          <p:spPr>
            <a:xfrm>
              <a:off x="7326734" y="5147436"/>
              <a:ext cx="134368" cy="2673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9139"/>
                    <a:pt x="21600" y="16132"/>
                  </a:cubicBezTo>
                  <a:cubicBezTo>
                    <a:pt x="21600" y="5468"/>
                    <a:pt x="21600" y="5468"/>
                    <a:pt x="21600" y="5468"/>
                  </a:cubicBezTo>
                  <a:cubicBezTo>
                    <a:pt x="21600" y="2461"/>
                    <a:pt x="16740" y="0"/>
                    <a:pt x="10800" y="0"/>
                  </a:cubicBezTo>
                  <a:cubicBezTo>
                    <a:pt x="4860" y="0"/>
                    <a:pt x="0" y="2461"/>
                    <a:pt x="0" y="5468"/>
                  </a:cubicBezTo>
                  <a:cubicBezTo>
                    <a:pt x="0" y="16132"/>
                    <a:pt x="0" y="16132"/>
                    <a:pt x="0" y="16132"/>
                  </a:cubicBezTo>
                  <a:cubicBezTo>
                    <a:pt x="0" y="19139"/>
                    <a:pt x="4860" y="21600"/>
                    <a:pt x="10800" y="2160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4" name="Freeform 80">
              <a:extLst>
                <a:ext uri="{FF2B5EF4-FFF2-40B4-BE49-F238E27FC236}">
                  <a16:creationId xmlns:a16="http://schemas.microsoft.com/office/drawing/2014/main" id="{CD327B7D-CCF6-6985-E224-F7532B043BB2}"/>
                </a:ext>
              </a:extLst>
            </p:cNvPr>
            <p:cNvSpPr/>
            <p:nvPr/>
          </p:nvSpPr>
          <p:spPr>
            <a:xfrm>
              <a:off x="7245255" y="5297524"/>
              <a:ext cx="297321" cy="283027"/>
            </a:xfrm>
            <a:custGeom>
              <a:avLst/>
              <a:gdLst/>
              <a:ahLst/>
              <a:cxnLst>
                <a:cxn ang="0">
                  <a:pos x="wd2" y="hd2"/>
                </a:cxn>
                <a:cxn ang="5400000">
                  <a:pos x="wd2" y="hd2"/>
                </a:cxn>
                <a:cxn ang="10800000">
                  <a:pos x="wd2" y="hd2"/>
                </a:cxn>
                <a:cxn ang="16200000">
                  <a:pos x="wd2" y="hd2"/>
                </a:cxn>
              </a:cxnLst>
              <a:rect l="0" t="0" r="r" b="b"/>
              <a:pathLst>
                <a:path w="21600" h="21600" extrusionOk="0">
                  <a:moveTo>
                    <a:pt x="18164" y="0"/>
                  </a:moveTo>
                  <a:cubicBezTo>
                    <a:pt x="18164" y="3857"/>
                    <a:pt x="18164" y="3857"/>
                    <a:pt x="18164" y="3857"/>
                  </a:cubicBezTo>
                  <a:cubicBezTo>
                    <a:pt x="18164" y="7971"/>
                    <a:pt x="14727" y="11314"/>
                    <a:pt x="10800" y="11314"/>
                  </a:cubicBezTo>
                  <a:cubicBezTo>
                    <a:pt x="6873" y="11314"/>
                    <a:pt x="3436" y="7971"/>
                    <a:pt x="3436" y="3857"/>
                  </a:cubicBezTo>
                  <a:cubicBezTo>
                    <a:pt x="3436" y="0"/>
                    <a:pt x="3436" y="0"/>
                    <a:pt x="3436" y="0"/>
                  </a:cubicBezTo>
                  <a:cubicBezTo>
                    <a:pt x="0" y="0"/>
                    <a:pt x="0" y="0"/>
                    <a:pt x="0" y="0"/>
                  </a:cubicBezTo>
                  <a:cubicBezTo>
                    <a:pt x="0" y="3857"/>
                    <a:pt x="0" y="3857"/>
                    <a:pt x="0" y="3857"/>
                  </a:cubicBezTo>
                  <a:cubicBezTo>
                    <a:pt x="0" y="9514"/>
                    <a:pt x="3927" y="14143"/>
                    <a:pt x="9082" y="14914"/>
                  </a:cubicBezTo>
                  <a:cubicBezTo>
                    <a:pt x="9082" y="19029"/>
                    <a:pt x="9082" y="19029"/>
                    <a:pt x="9082" y="19029"/>
                  </a:cubicBezTo>
                  <a:cubicBezTo>
                    <a:pt x="3682" y="21600"/>
                    <a:pt x="3682" y="21600"/>
                    <a:pt x="3682" y="21600"/>
                  </a:cubicBezTo>
                  <a:cubicBezTo>
                    <a:pt x="17918" y="21600"/>
                    <a:pt x="17918" y="21600"/>
                    <a:pt x="17918" y="21600"/>
                  </a:cubicBezTo>
                  <a:cubicBezTo>
                    <a:pt x="12518" y="19029"/>
                    <a:pt x="12518" y="19029"/>
                    <a:pt x="12518" y="19029"/>
                  </a:cubicBezTo>
                  <a:cubicBezTo>
                    <a:pt x="12518" y="14914"/>
                    <a:pt x="12518" y="14914"/>
                    <a:pt x="12518" y="14914"/>
                  </a:cubicBezTo>
                  <a:cubicBezTo>
                    <a:pt x="17673" y="14143"/>
                    <a:pt x="21600" y="9514"/>
                    <a:pt x="21600" y="3857"/>
                  </a:cubicBezTo>
                  <a:cubicBezTo>
                    <a:pt x="21600" y="0"/>
                    <a:pt x="21600" y="0"/>
                    <a:pt x="21600" y="0"/>
                  </a:cubicBezTo>
                  <a:lnTo>
                    <a:pt x="18164"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15" name="Freeform 81">
            <a:extLst>
              <a:ext uri="{FF2B5EF4-FFF2-40B4-BE49-F238E27FC236}">
                <a16:creationId xmlns:a16="http://schemas.microsoft.com/office/drawing/2014/main" id="{CE378E0B-D1F0-0FDA-554F-F75807F1DB90}"/>
              </a:ext>
            </a:extLst>
          </p:cNvPr>
          <p:cNvSpPr/>
          <p:nvPr/>
        </p:nvSpPr>
        <p:spPr>
          <a:xfrm>
            <a:off x="6311843" y="5147436"/>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94"/>
                  <a:pt x="16706" y="0"/>
                  <a:pt x="10800" y="0"/>
                </a:cubicBezTo>
                <a:cubicBezTo>
                  <a:pt x="4894" y="0"/>
                  <a:pt x="0" y="4894"/>
                  <a:pt x="0" y="10800"/>
                </a:cubicBezTo>
                <a:cubicBezTo>
                  <a:pt x="0" y="11813"/>
                  <a:pt x="0" y="19913"/>
                  <a:pt x="0" y="19913"/>
                </a:cubicBezTo>
                <a:cubicBezTo>
                  <a:pt x="0" y="20925"/>
                  <a:pt x="675" y="21600"/>
                  <a:pt x="1687" y="21600"/>
                </a:cubicBezTo>
                <a:cubicBezTo>
                  <a:pt x="4894" y="21600"/>
                  <a:pt x="4894" y="21600"/>
                  <a:pt x="4894" y="21600"/>
                </a:cubicBezTo>
                <a:cubicBezTo>
                  <a:pt x="5906" y="21600"/>
                  <a:pt x="6581" y="20925"/>
                  <a:pt x="6581" y="19913"/>
                </a:cubicBezTo>
                <a:cubicBezTo>
                  <a:pt x="6581" y="15019"/>
                  <a:pt x="6581" y="15019"/>
                  <a:pt x="6581" y="15019"/>
                </a:cubicBezTo>
                <a:cubicBezTo>
                  <a:pt x="6581" y="14006"/>
                  <a:pt x="5906" y="13331"/>
                  <a:pt x="4894" y="13331"/>
                </a:cubicBezTo>
                <a:cubicBezTo>
                  <a:pt x="2531" y="13331"/>
                  <a:pt x="2531" y="13331"/>
                  <a:pt x="2531" y="13331"/>
                </a:cubicBezTo>
                <a:cubicBezTo>
                  <a:pt x="2531" y="10800"/>
                  <a:pt x="2531" y="10800"/>
                  <a:pt x="2531" y="10800"/>
                </a:cubicBezTo>
                <a:cubicBezTo>
                  <a:pt x="2531" y="10800"/>
                  <a:pt x="2531" y="10800"/>
                  <a:pt x="2531" y="10800"/>
                </a:cubicBezTo>
                <a:cubicBezTo>
                  <a:pt x="2531" y="6244"/>
                  <a:pt x="6244" y="2362"/>
                  <a:pt x="10800" y="2362"/>
                </a:cubicBezTo>
                <a:cubicBezTo>
                  <a:pt x="15356" y="2362"/>
                  <a:pt x="19238" y="6244"/>
                  <a:pt x="19238" y="10800"/>
                </a:cubicBezTo>
                <a:cubicBezTo>
                  <a:pt x="19238" y="13331"/>
                  <a:pt x="19238" y="13331"/>
                  <a:pt x="19238" y="13331"/>
                </a:cubicBezTo>
                <a:cubicBezTo>
                  <a:pt x="16706" y="13331"/>
                  <a:pt x="16706" y="13331"/>
                  <a:pt x="16706" y="13331"/>
                </a:cubicBezTo>
                <a:cubicBezTo>
                  <a:pt x="15694" y="13331"/>
                  <a:pt x="15019" y="14006"/>
                  <a:pt x="15019" y="15019"/>
                </a:cubicBezTo>
                <a:cubicBezTo>
                  <a:pt x="15019" y="19913"/>
                  <a:pt x="15019" y="19913"/>
                  <a:pt x="15019" y="19913"/>
                </a:cubicBezTo>
                <a:cubicBezTo>
                  <a:pt x="15019" y="20925"/>
                  <a:pt x="15694" y="21600"/>
                  <a:pt x="16706" y="21600"/>
                </a:cubicBezTo>
                <a:cubicBezTo>
                  <a:pt x="19913" y="21600"/>
                  <a:pt x="19913" y="21600"/>
                  <a:pt x="19913" y="21600"/>
                </a:cubicBezTo>
                <a:cubicBezTo>
                  <a:pt x="20925" y="21600"/>
                  <a:pt x="21600" y="20925"/>
                  <a:pt x="21600" y="19913"/>
                </a:cubicBezTo>
                <a:cubicBezTo>
                  <a:pt x="21600" y="19913"/>
                  <a:pt x="21600" y="11813"/>
                  <a:pt x="21600" y="10800"/>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16" name="组合 15">
            <a:extLst>
              <a:ext uri="{FF2B5EF4-FFF2-40B4-BE49-F238E27FC236}">
                <a16:creationId xmlns:a16="http://schemas.microsoft.com/office/drawing/2014/main" id="{BF6284CC-520D-B12F-EB11-DE471CD2D8DA}"/>
              </a:ext>
            </a:extLst>
          </p:cNvPr>
          <p:cNvGrpSpPr/>
          <p:nvPr/>
        </p:nvGrpSpPr>
        <p:grpSpPr>
          <a:xfrm>
            <a:off x="5447041" y="5158871"/>
            <a:ext cx="431686" cy="411674"/>
            <a:chOff x="5447041" y="5158871"/>
            <a:chExt cx="431686" cy="411674"/>
          </a:xfrm>
          <a:gradFill flip="none" rotWithShape="1">
            <a:gsLst>
              <a:gs pos="100000">
                <a:schemeClr val="accent3"/>
              </a:gs>
              <a:gs pos="0">
                <a:schemeClr val="accent4"/>
              </a:gs>
            </a:gsLst>
            <a:path path="circle">
              <a:fillToRect r="100000" b="100000"/>
            </a:path>
            <a:tileRect l="-100000" t="-100000"/>
          </a:gradFill>
        </p:grpSpPr>
        <p:sp>
          <p:nvSpPr>
            <p:cNvPr id="17" name="Freeform 82">
              <a:extLst>
                <a:ext uri="{FF2B5EF4-FFF2-40B4-BE49-F238E27FC236}">
                  <a16:creationId xmlns:a16="http://schemas.microsoft.com/office/drawing/2014/main" id="{111D4CDE-FD90-0A90-117C-AFA70F6653F8}"/>
                </a:ext>
              </a:extLst>
            </p:cNvPr>
            <p:cNvSpPr/>
            <p:nvPr/>
          </p:nvSpPr>
          <p:spPr>
            <a:xfrm>
              <a:off x="5447041" y="5238917"/>
              <a:ext cx="181538" cy="1658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000" y="0"/>
                    <a:pt x="10000" y="0"/>
                    <a:pt x="10000" y="0"/>
                  </a:cubicBezTo>
                  <a:cubicBezTo>
                    <a:pt x="4400" y="0"/>
                    <a:pt x="0" y="4849"/>
                    <a:pt x="0" y="11020"/>
                  </a:cubicBezTo>
                  <a:cubicBezTo>
                    <a:pt x="0" y="16751"/>
                    <a:pt x="4400" y="21600"/>
                    <a:pt x="10000" y="21600"/>
                  </a:cubicBezTo>
                  <a:cubicBezTo>
                    <a:pt x="21600" y="21600"/>
                    <a:pt x="21600" y="21600"/>
                    <a:pt x="21600" y="21600"/>
                  </a:cubicBezTo>
                  <a:lnTo>
                    <a:pt x="21600"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8" name="Freeform 83">
              <a:extLst>
                <a:ext uri="{FF2B5EF4-FFF2-40B4-BE49-F238E27FC236}">
                  <a16:creationId xmlns:a16="http://schemas.microsoft.com/office/drawing/2014/main" id="{2B8E252D-5A00-D07E-9FF1-82776BAD394B}"/>
                </a:ext>
              </a:extLst>
            </p:cNvPr>
            <p:cNvSpPr/>
            <p:nvPr/>
          </p:nvSpPr>
          <p:spPr>
            <a:xfrm>
              <a:off x="5662883" y="5158871"/>
              <a:ext cx="215844" cy="331627"/>
            </a:xfrm>
            <a:custGeom>
              <a:avLst/>
              <a:gdLst/>
              <a:ahLst/>
              <a:cxnLst>
                <a:cxn ang="0">
                  <a:pos x="wd2" y="hd2"/>
                </a:cxn>
                <a:cxn ang="5400000">
                  <a:pos x="wd2" y="hd2"/>
                </a:cxn>
                <a:cxn ang="10800000">
                  <a:pos x="wd2" y="hd2"/>
                </a:cxn>
                <a:cxn ang="16200000">
                  <a:pos x="wd2" y="hd2"/>
                </a:cxn>
              </a:cxnLst>
              <a:rect l="0" t="0" r="r" b="b"/>
              <a:pathLst>
                <a:path w="21600" h="21600" extrusionOk="0">
                  <a:moveTo>
                    <a:pt x="0" y="5214"/>
                  </a:moveTo>
                  <a:lnTo>
                    <a:pt x="0" y="16014"/>
                  </a:lnTo>
                  <a:lnTo>
                    <a:pt x="21600" y="21600"/>
                  </a:lnTo>
                  <a:lnTo>
                    <a:pt x="21600" y="0"/>
                  </a:lnTo>
                  <a:lnTo>
                    <a:pt x="0" y="5214"/>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9" name="Freeform 84">
              <a:extLst>
                <a:ext uri="{FF2B5EF4-FFF2-40B4-BE49-F238E27FC236}">
                  <a16:creationId xmlns:a16="http://schemas.microsoft.com/office/drawing/2014/main" id="{E680035B-3798-F70A-894A-4ECB5A7FEEC6}"/>
                </a:ext>
              </a:extLst>
            </p:cNvPr>
            <p:cNvSpPr/>
            <p:nvPr/>
          </p:nvSpPr>
          <p:spPr>
            <a:xfrm>
              <a:off x="5541382" y="5439037"/>
              <a:ext cx="131508" cy="1315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391" y="21600"/>
                  </a:lnTo>
                  <a:lnTo>
                    <a:pt x="21600" y="16670"/>
                  </a:lnTo>
                  <a:lnTo>
                    <a:pt x="14322" y="0"/>
                  </a:lnTo>
                  <a:lnTo>
                    <a:pt x="0"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20" name="组合 19">
            <a:extLst>
              <a:ext uri="{FF2B5EF4-FFF2-40B4-BE49-F238E27FC236}">
                <a16:creationId xmlns:a16="http://schemas.microsoft.com/office/drawing/2014/main" id="{40012038-B2AF-DD35-49E5-9C9E4F3A7988}"/>
              </a:ext>
            </a:extLst>
          </p:cNvPr>
          <p:cNvGrpSpPr/>
          <p:nvPr/>
        </p:nvGrpSpPr>
        <p:grpSpPr>
          <a:xfrm>
            <a:off x="4580809" y="5208900"/>
            <a:ext cx="433116" cy="311616"/>
            <a:chOff x="4580809" y="5208900"/>
            <a:chExt cx="433116" cy="311616"/>
          </a:xfrm>
          <a:gradFill flip="none" rotWithShape="1">
            <a:gsLst>
              <a:gs pos="100000">
                <a:schemeClr val="accent3"/>
              </a:gs>
              <a:gs pos="0">
                <a:schemeClr val="accent4"/>
              </a:gs>
            </a:gsLst>
            <a:path path="circle">
              <a:fillToRect r="100000" b="100000"/>
            </a:path>
            <a:tileRect l="-100000" t="-100000"/>
          </a:gradFill>
        </p:grpSpPr>
        <p:sp>
          <p:nvSpPr>
            <p:cNvPr id="21" name="Freeform 85">
              <a:extLst>
                <a:ext uri="{FF2B5EF4-FFF2-40B4-BE49-F238E27FC236}">
                  <a16:creationId xmlns:a16="http://schemas.microsoft.com/office/drawing/2014/main" id="{7C64C16A-4D89-3AD7-150B-2BD6FDC1701B}"/>
                </a:ext>
              </a:extLst>
            </p:cNvPr>
            <p:cNvSpPr/>
            <p:nvPr/>
          </p:nvSpPr>
          <p:spPr>
            <a:xfrm>
              <a:off x="4699451" y="5208900"/>
              <a:ext cx="141515" cy="311616"/>
            </a:xfrm>
            <a:custGeom>
              <a:avLst/>
              <a:gdLst/>
              <a:ahLst/>
              <a:cxnLst>
                <a:cxn ang="0">
                  <a:pos x="wd2" y="hd2"/>
                </a:cxn>
                <a:cxn ang="5400000">
                  <a:pos x="wd2" y="hd2"/>
                </a:cxn>
                <a:cxn ang="10800000">
                  <a:pos x="wd2" y="hd2"/>
                </a:cxn>
                <a:cxn ang="16200000">
                  <a:pos x="wd2" y="hd2"/>
                </a:cxn>
              </a:cxnLst>
              <a:rect l="0" t="0" r="r" b="b"/>
              <a:pathLst>
                <a:path w="21600" h="21600" extrusionOk="0">
                  <a:moveTo>
                    <a:pt x="0" y="17141"/>
                  </a:moveTo>
                  <a:lnTo>
                    <a:pt x="21600" y="21600"/>
                  </a:lnTo>
                  <a:lnTo>
                    <a:pt x="21600" y="0"/>
                  </a:lnTo>
                  <a:lnTo>
                    <a:pt x="0" y="5450"/>
                  </a:lnTo>
                  <a:lnTo>
                    <a:pt x="0" y="17141"/>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2" name="Freeform 86">
              <a:extLst>
                <a:ext uri="{FF2B5EF4-FFF2-40B4-BE49-F238E27FC236}">
                  <a16:creationId xmlns:a16="http://schemas.microsoft.com/office/drawing/2014/main" id="{9079B5C2-6F3E-C56A-7612-3BA545B652A5}"/>
                </a:ext>
              </a:extLst>
            </p:cNvPr>
            <p:cNvSpPr/>
            <p:nvPr/>
          </p:nvSpPr>
          <p:spPr>
            <a:xfrm>
              <a:off x="4580809" y="5287519"/>
              <a:ext cx="95773" cy="168674"/>
            </a:xfrm>
            <a:custGeom>
              <a:avLst/>
              <a:gdLst/>
              <a:ahLst/>
              <a:cxnLst>
                <a:cxn ang="0">
                  <a:pos x="wd2" y="hd2"/>
                </a:cxn>
                <a:cxn ang="5400000">
                  <a:pos x="wd2" y="hd2"/>
                </a:cxn>
                <a:cxn ang="10800000">
                  <a:pos x="wd2" y="hd2"/>
                </a:cxn>
                <a:cxn ang="16200000">
                  <a:pos x="wd2" y="hd2"/>
                </a:cxn>
              </a:cxnLst>
              <a:rect l="0" t="0" r="r" b="b"/>
              <a:pathLst>
                <a:path w="21600" h="21600" extrusionOk="0">
                  <a:moveTo>
                    <a:pt x="0" y="3456"/>
                  </a:moveTo>
                  <a:cubicBezTo>
                    <a:pt x="0" y="18576"/>
                    <a:pt x="0" y="18576"/>
                    <a:pt x="0" y="18576"/>
                  </a:cubicBezTo>
                  <a:cubicBezTo>
                    <a:pt x="0" y="19872"/>
                    <a:pt x="2314" y="21600"/>
                    <a:pt x="5400" y="21600"/>
                  </a:cubicBezTo>
                  <a:cubicBezTo>
                    <a:pt x="21600" y="21600"/>
                    <a:pt x="21600" y="21600"/>
                    <a:pt x="21600" y="21600"/>
                  </a:cubicBezTo>
                  <a:cubicBezTo>
                    <a:pt x="21600" y="0"/>
                    <a:pt x="21600" y="0"/>
                    <a:pt x="21600" y="0"/>
                  </a:cubicBezTo>
                  <a:cubicBezTo>
                    <a:pt x="5400" y="0"/>
                    <a:pt x="5400" y="0"/>
                    <a:pt x="5400" y="0"/>
                  </a:cubicBezTo>
                  <a:cubicBezTo>
                    <a:pt x="2314" y="0"/>
                    <a:pt x="0" y="1728"/>
                    <a:pt x="0" y="3456"/>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3" name="Freeform 87">
              <a:extLst>
                <a:ext uri="{FF2B5EF4-FFF2-40B4-BE49-F238E27FC236}">
                  <a16:creationId xmlns:a16="http://schemas.microsoft.com/office/drawing/2014/main" id="{B8AFE2B0-3705-FB1B-0DDD-72B1CEC1A864}"/>
                </a:ext>
              </a:extLst>
            </p:cNvPr>
            <p:cNvSpPr/>
            <p:nvPr/>
          </p:nvSpPr>
          <p:spPr>
            <a:xfrm>
              <a:off x="4895282" y="5313248"/>
              <a:ext cx="118643" cy="115783"/>
            </a:xfrm>
            <a:custGeom>
              <a:avLst/>
              <a:gdLst/>
              <a:ahLst/>
              <a:cxnLst>
                <a:cxn ang="0">
                  <a:pos x="wd2" y="hd2"/>
                </a:cxn>
                <a:cxn ang="5400000">
                  <a:pos x="wd2" y="hd2"/>
                </a:cxn>
                <a:cxn ang="10800000">
                  <a:pos x="wd2" y="hd2"/>
                </a:cxn>
                <a:cxn ang="16200000">
                  <a:pos x="wd2" y="hd2"/>
                </a:cxn>
              </a:cxnLst>
              <a:rect l="0" t="0" r="r" b="b"/>
              <a:pathLst>
                <a:path w="21600" h="21600" extrusionOk="0">
                  <a:moveTo>
                    <a:pt x="15354" y="10933"/>
                  </a:moveTo>
                  <a:lnTo>
                    <a:pt x="21600" y="4533"/>
                  </a:lnTo>
                  <a:lnTo>
                    <a:pt x="17176" y="0"/>
                  </a:lnTo>
                  <a:lnTo>
                    <a:pt x="11190" y="6400"/>
                  </a:lnTo>
                  <a:lnTo>
                    <a:pt x="4424" y="0"/>
                  </a:lnTo>
                  <a:lnTo>
                    <a:pt x="0" y="4533"/>
                  </a:lnTo>
                  <a:lnTo>
                    <a:pt x="6766" y="10933"/>
                  </a:lnTo>
                  <a:lnTo>
                    <a:pt x="0" y="17067"/>
                  </a:lnTo>
                  <a:lnTo>
                    <a:pt x="4424" y="21600"/>
                  </a:lnTo>
                  <a:lnTo>
                    <a:pt x="11190" y="15200"/>
                  </a:lnTo>
                  <a:lnTo>
                    <a:pt x="17176" y="21600"/>
                  </a:lnTo>
                  <a:lnTo>
                    <a:pt x="21600" y="17067"/>
                  </a:lnTo>
                  <a:lnTo>
                    <a:pt x="15354" y="10933"/>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24" name="组合 23">
            <a:extLst>
              <a:ext uri="{FF2B5EF4-FFF2-40B4-BE49-F238E27FC236}">
                <a16:creationId xmlns:a16="http://schemas.microsoft.com/office/drawing/2014/main" id="{E0B17F21-96AF-2D05-2F8A-BA6DA7817392}"/>
              </a:ext>
            </a:extLst>
          </p:cNvPr>
          <p:cNvGrpSpPr/>
          <p:nvPr/>
        </p:nvGrpSpPr>
        <p:grpSpPr>
          <a:xfrm>
            <a:off x="3716006" y="5208900"/>
            <a:ext cx="433118" cy="311616"/>
            <a:chOff x="3716006" y="5208900"/>
            <a:chExt cx="433118" cy="311616"/>
          </a:xfrm>
          <a:gradFill flip="none" rotWithShape="1">
            <a:gsLst>
              <a:gs pos="100000">
                <a:schemeClr val="accent3"/>
              </a:gs>
              <a:gs pos="0">
                <a:schemeClr val="accent4"/>
              </a:gs>
            </a:gsLst>
            <a:path path="circle">
              <a:fillToRect r="100000" b="100000"/>
            </a:path>
            <a:tileRect l="-100000" t="-100000"/>
          </a:gradFill>
        </p:grpSpPr>
        <p:sp>
          <p:nvSpPr>
            <p:cNvPr id="25" name="Freeform 88">
              <a:extLst>
                <a:ext uri="{FF2B5EF4-FFF2-40B4-BE49-F238E27FC236}">
                  <a16:creationId xmlns:a16="http://schemas.microsoft.com/office/drawing/2014/main" id="{30973549-0625-38C3-9E91-7BDDF452008F}"/>
                </a:ext>
              </a:extLst>
            </p:cNvPr>
            <p:cNvSpPr/>
            <p:nvPr/>
          </p:nvSpPr>
          <p:spPr>
            <a:xfrm>
              <a:off x="3834649" y="5208900"/>
              <a:ext cx="141513" cy="311616"/>
            </a:xfrm>
            <a:custGeom>
              <a:avLst/>
              <a:gdLst/>
              <a:ahLst/>
              <a:cxnLst>
                <a:cxn ang="0">
                  <a:pos x="wd2" y="hd2"/>
                </a:cxn>
                <a:cxn ang="5400000">
                  <a:pos x="wd2" y="hd2"/>
                </a:cxn>
                <a:cxn ang="10800000">
                  <a:pos x="wd2" y="hd2"/>
                </a:cxn>
                <a:cxn ang="16200000">
                  <a:pos x="wd2" y="hd2"/>
                </a:cxn>
              </a:cxnLst>
              <a:rect l="0" t="0" r="r" b="b"/>
              <a:pathLst>
                <a:path w="21600" h="21600" extrusionOk="0">
                  <a:moveTo>
                    <a:pt x="0" y="17141"/>
                  </a:moveTo>
                  <a:lnTo>
                    <a:pt x="21600" y="21600"/>
                  </a:lnTo>
                  <a:lnTo>
                    <a:pt x="21600" y="0"/>
                  </a:lnTo>
                  <a:lnTo>
                    <a:pt x="0" y="5450"/>
                  </a:lnTo>
                  <a:lnTo>
                    <a:pt x="0" y="17141"/>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6" name="Freeform 89">
              <a:extLst>
                <a:ext uri="{FF2B5EF4-FFF2-40B4-BE49-F238E27FC236}">
                  <a16:creationId xmlns:a16="http://schemas.microsoft.com/office/drawing/2014/main" id="{A0F4ED82-41EA-8286-6CB9-0982630A244E}"/>
                </a:ext>
              </a:extLst>
            </p:cNvPr>
            <p:cNvSpPr/>
            <p:nvPr/>
          </p:nvSpPr>
          <p:spPr>
            <a:xfrm>
              <a:off x="3716006" y="5287519"/>
              <a:ext cx="94343" cy="168674"/>
            </a:xfrm>
            <a:custGeom>
              <a:avLst/>
              <a:gdLst/>
              <a:ahLst/>
              <a:cxnLst>
                <a:cxn ang="0">
                  <a:pos x="wd2" y="hd2"/>
                </a:cxn>
                <a:cxn ang="5400000">
                  <a:pos x="wd2" y="hd2"/>
                </a:cxn>
                <a:cxn ang="10800000">
                  <a:pos x="wd2" y="hd2"/>
                </a:cxn>
                <a:cxn ang="16200000">
                  <a:pos x="wd2" y="hd2"/>
                </a:cxn>
              </a:cxnLst>
              <a:rect l="0" t="0" r="r" b="b"/>
              <a:pathLst>
                <a:path w="21600" h="21600" extrusionOk="0">
                  <a:moveTo>
                    <a:pt x="0" y="3024"/>
                  </a:moveTo>
                  <a:cubicBezTo>
                    <a:pt x="0" y="18576"/>
                    <a:pt x="0" y="18576"/>
                    <a:pt x="0" y="18576"/>
                  </a:cubicBezTo>
                  <a:cubicBezTo>
                    <a:pt x="0" y="19872"/>
                    <a:pt x="2314" y="21600"/>
                    <a:pt x="5400" y="21600"/>
                  </a:cubicBezTo>
                  <a:cubicBezTo>
                    <a:pt x="21600" y="21600"/>
                    <a:pt x="21600" y="21600"/>
                    <a:pt x="21600" y="21600"/>
                  </a:cubicBezTo>
                  <a:cubicBezTo>
                    <a:pt x="21600" y="0"/>
                    <a:pt x="21600" y="0"/>
                    <a:pt x="21600" y="0"/>
                  </a:cubicBezTo>
                  <a:cubicBezTo>
                    <a:pt x="5400" y="0"/>
                    <a:pt x="5400" y="0"/>
                    <a:pt x="5400" y="0"/>
                  </a:cubicBezTo>
                  <a:cubicBezTo>
                    <a:pt x="2314" y="0"/>
                    <a:pt x="0" y="1728"/>
                    <a:pt x="0" y="3024"/>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7" name="Freeform 90">
              <a:extLst>
                <a:ext uri="{FF2B5EF4-FFF2-40B4-BE49-F238E27FC236}">
                  <a16:creationId xmlns:a16="http://schemas.microsoft.com/office/drawing/2014/main" id="{2F71A108-E301-6E4D-27FD-AF710103309E}"/>
                </a:ext>
              </a:extLst>
            </p:cNvPr>
            <p:cNvSpPr/>
            <p:nvPr/>
          </p:nvSpPr>
          <p:spPr>
            <a:xfrm>
              <a:off x="4023334" y="5276083"/>
              <a:ext cx="57178" cy="155808"/>
            </a:xfrm>
            <a:custGeom>
              <a:avLst/>
              <a:gdLst/>
              <a:ahLst/>
              <a:cxnLst>
                <a:cxn ang="0">
                  <a:pos x="wd2" y="hd2"/>
                </a:cxn>
                <a:cxn ang="5400000">
                  <a:pos x="wd2" y="hd2"/>
                </a:cxn>
                <a:cxn ang="10800000">
                  <a:pos x="wd2" y="hd2"/>
                </a:cxn>
                <a:cxn ang="16200000">
                  <a:pos x="wd2" y="hd2"/>
                </a:cxn>
              </a:cxnLst>
              <a:rect l="0" t="0" r="r" b="b"/>
              <a:pathLst>
                <a:path w="21600" h="21600" extrusionOk="0">
                  <a:moveTo>
                    <a:pt x="10165" y="0"/>
                  </a:moveTo>
                  <a:cubicBezTo>
                    <a:pt x="0" y="3287"/>
                    <a:pt x="0" y="3287"/>
                    <a:pt x="0" y="3287"/>
                  </a:cubicBezTo>
                  <a:cubicBezTo>
                    <a:pt x="5082" y="5635"/>
                    <a:pt x="7624" y="7983"/>
                    <a:pt x="7624" y="10800"/>
                  </a:cubicBezTo>
                  <a:cubicBezTo>
                    <a:pt x="7624" y="13617"/>
                    <a:pt x="5082" y="15965"/>
                    <a:pt x="0" y="17843"/>
                  </a:cubicBezTo>
                  <a:cubicBezTo>
                    <a:pt x="10165" y="21600"/>
                    <a:pt x="10165" y="21600"/>
                    <a:pt x="10165" y="21600"/>
                  </a:cubicBezTo>
                  <a:cubicBezTo>
                    <a:pt x="17788" y="18783"/>
                    <a:pt x="21600" y="15026"/>
                    <a:pt x="21600" y="10800"/>
                  </a:cubicBezTo>
                  <a:cubicBezTo>
                    <a:pt x="21600" y="6574"/>
                    <a:pt x="17788" y="2817"/>
                    <a:pt x="10165" y="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8" name="Freeform 91">
              <a:extLst>
                <a:ext uri="{FF2B5EF4-FFF2-40B4-BE49-F238E27FC236}">
                  <a16:creationId xmlns:a16="http://schemas.microsoft.com/office/drawing/2014/main" id="{33AF2584-D1B7-F9B5-BA6B-3AEDCC4FF015}"/>
                </a:ext>
              </a:extLst>
            </p:cNvPr>
            <p:cNvSpPr/>
            <p:nvPr/>
          </p:nvSpPr>
          <p:spPr>
            <a:xfrm>
              <a:off x="4070504" y="5228912"/>
              <a:ext cx="78620" cy="250150"/>
            </a:xfrm>
            <a:custGeom>
              <a:avLst/>
              <a:gdLst/>
              <a:ahLst/>
              <a:cxnLst>
                <a:cxn ang="0">
                  <a:pos x="wd2" y="hd2"/>
                </a:cxn>
                <a:cxn ang="5400000">
                  <a:pos x="wd2" y="hd2"/>
                </a:cxn>
                <a:cxn ang="10800000">
                  <a:pos x="wd2" y="hd2"/>
                </a:cxn>
                <a:cxn ang="16200000">
                  <a:pos x="wd2" y="hd2"/>
                </a:cxn>
              </a:cxnLst>
              <a:rect l="0" t="0" r="r" b="b"/>
              <a:pathLst>
                <a:path w="21600" h="21600" extrusionOk="0">
                  <a:moveTo>
                    <a:pt x="7513" y="0"/>
                  </a:moveTo>
                  <a:cubicBezTo>
                    <a:pt x="0" y="2335"/>
                    <a:pt x="0" y="2335"/>
                    <a:pt x="0" y="2335"/>
                  </a:cubicBezTo>
                  <a:cubicBezTo>
                    <a:pt x="2817" y="3211"/>
                    <a:pt x="5635" y="4670"/>
                    <a:pt x="7513" y="5838"/>
                  </a:cubicBezTo>
                  <a:cubicBezTo>
                    <a:pt x="9391" y="7589"/>
                    <a:pt x="11270" y="9049"/>
                    <a:pt x="11270" y="10800"/>
                  </a:cubicBezTo>
                  <a:cubicBezTo>
                    <a:pt x="11270" y="12551"/>
                    <a:pt x="9391" y="14011"/>
                    <a:pt x="7513" y="15470"/>
                  </a:cubicBezTo>
                  <a:cubicBezTo>
                    <a:pt x="5635" y="16930"/>
                    <a:pt x="2817" y="18097"/>
                    <a:pt x="0" y="19265"/>
                  </a:cubicBezTo>
                  <a:cubicBezTo>
                    <a:pt x="7513" y="21600"/>
                    <a:pt x="7513" y="21600"/>
                    <a:pt x="7513" y="21600"/>
                  </a:cubicBezTo>
                  <a:cubicBezTo>
                    <a:pt x="15965" y="18681"/>
                    <a:pt x="21600" y="14886"/>
                    <a:pt x="21600" y="10800"/>
                  </a:cubicBezTo>
                  <a:cubicBezTo>
                    <a:pt x="21600" y="6714"/>
                    <a:pt x="15965" y="2919"/>
                    <a:pt x="7513" y="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29" name="组合 28">
            <a:extLst>
              <a:ext uri="{FF2B5EF4-FFF2-40B4-BE49-F238E27FC236}">
                <a16:creationId xmlns:a16="http://schemas.microsoft.com/office/drawing/2014/main" id="{EE7A2A3F-2588-7C70-727F-8614F5C4E617}"/>
              </a:ext>
            </a:extLst>
          </p:cNvPr>
          <p:cNvGrpSpPr/>
          <p:nvPr/>
        </p:nvGrpSpPr>
        <p:grpSpPr>
          <a:xfrm>
            <a:off x="2884081" y="5147436"/>
            <a:ext cx="365933" cy="433116"/>
            <a:chOff x="2884081" y="5147436"/>
            <a:chExt cx="365933" cy="433116"/>
          </a:xfrm>
          <a:gradFill flip="none" rotWithShape="1">
            <a:gsLst>
              <a:gs pos="100000">
                <a:schemeClr val="accent3"/>
              </a:gs>
              <a:gs pos="0">
                <a:schemeClr val="accent4"/>
              </a:gs>
            </a:gsLst>
            <a:path path="circle">
              <a:fillToRect r="100000" b="100000"/>
            </a:path>
            <a:tileRect l="-100000" t="-100000"/>
          </a:gradFill>
        </p:grpSpPr>
        <p:sp>
          <p:nvSpPr>
            <p:cNvPr id="30" name="Freeform 92">
              <a:extLst>
                <a:ext uri="{FF2B5EF4-FFF2-40B4-BE49-F238E27FC236}">
                  <a16:creationId xmlns:a16="http://schemas.microsoft.com/office/drawing/2014/main" id="{938FA107-46CA-BB3D-7C59-888871C3C432}"/>
                </a:ext>
              </a:extLst>
            </p:cNvPr>
            <p:cNvSpPr/>
            <p:nvPr/>
          </p:nvSpPr>
          <p:spPr>
            <a:xfrm>
              <a:off x="3049894" y="5147436"/>
              <a:ext cx="200120" cy="433116"/>
            </a:xfrm>
            <a:custGeom>
              <a:avLst/>
              <a:gdLst/>
              <a:ahLst/>
              <a:cxnLst>
                <a:cxn ang="0">
                  <a:pos x="wd2" y="hd2"/>
                </a:cxn>
                <a:cxn ang="5400000">
                  <a:pos x="wd2" y="hd2"/>
                </a:cxn>
                <a:cxn ang="10800000">
                  <a:pos x="wd2" y="hd2"/>
                </a:cxn>
                <a:cxn ang="16200000">
                  <a:pos x="wd2" y="hd2"/>
                </a:cxn>
              </a:cxnLst>
              <a:rect l="0" t="0" r="r" b="b"/>
              <a:pathLst>
                <a:path w="21600" h="21600" extrusionOk="0">
                  <a:moveTo>
                    <a:pt x="0" y="17109"/>
                  </a:moveTo>
                  <a:lnTo>
                    <a:pt x="21600" y="21600"/>
                  </a:lnTo>
                  <a:lnTo>
                    <a:pt x="21600" y="0"/>
                  </a:lnTo>
                  <a:lnTo>
                    <a:pt x="0" y="5418"/>
                  </a:lnTo>
                  <a:lnTo>
                    <a:pt x="0" y="17109"/>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1" name="Freeform 93">
              <a:extLst>
                <a:ext uri="{FF2B5EF4-FFF2-40B4-BE49-F238E27FC236}">
                  <a16:creationId xmlns:a16="http://schemas.microsoft.com/office/drawing/2014/main" id="{3D3DBDD7-A899-A512-429F-B7027B2D2396}"/>
                </a:ext>
              </a:extLst>
            </p:cNvPr>
            <p:cNvSpPr/>
            <p:nvPr/>
          </p:nvSpPr>
          <p:spPr>
            <a:xfrm>
              <a:off x="2884081" y="5256070"/>
              <a:ext cx="131508" cy="234428"/>
            </a:xfrm>
            <a:custGeom>
              <a:avLst/>
              <a:gdLst/>
              <a:ahLst/>
              <a:cxnLst>
                <a:cxn ang="0">
                  <a:pos x="wd2" y="hd2"/>
                </a:cxn>
                <a:cxn ang="5400000">
                  <a:pos x="wd2" y="hd2"/>
                </a:cxn>
                <a:cxn ang="10800000">
                  <a:pos x="wd2" y="hd2"/>
                </a:cxn>
                <a:cxn ang="16200000">
                  <a:pos x="wd2" y="hd2"/>
                </a:cxn>
              </a:cxnLst>
              <a:rect l="0" t="0" r="r" b="b"/>
              <a:pathLst>
                <a:path w="21600" h="21600" extrusionOk="0">
                  <a:moveTo>
                    <a:pt x="5538" y="0"/>
                  </a:moveTo>
                  <a:cubicBezTo>
                    <a:pt x="2215" y="0"/>
                    <a:pt x="0" y="1565"/>
                    <a:pt x="0" y="3130"/>
                  </a:cubicBezTo>
                  <a:cubicBezTo>
                    <a:pt x="0" y="18470"/>
                    <a:pt x="0" y="18470"/>
                    <a:pt x="0" y="18470"/>
                  </a:cubicBezTo>
                  <a:cubicBezTo>
                    <a:pt x="0" y="20348"/>
                    <a:pt x="2215" y="21600"/>
                    <a:pt x="5538" y="21600"/>
                  </a:cubicBezTo>
                  <a:cubicBezTo>
                    <a:pt x="21600" y="21600"/>
                    <a:pt x="21600" y="21600"/>
                    <a:pt x="21600" y="21600"/>
                  </a:cubicBezTo>
                  <a:cubicBezTo>
                    <a:pt x="21600" y="0"/>
                    <a:pt x="21600" y="0"/>
                    <a:pt x="21600" y="0"/>
                  </a:cubicBezTo>
                  <a:lnTo>
                    <a:pt x="5538"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32" name="Freeform 94">
            <a:extLst>
              <a:ext uri="{FF2B5EF4-FFF2-40B4-BE49-F238E27FC236}">
                <a16:creationId xmlns:a16="http://schemas.microsoft.com/office/drawing/2014/main" id="{C6AA7572-9BED-426B-DA18-0CB34BD5BAC3}"/>
              </a:ext>
            </a:extLst>
          </p:cNvPr>
          <p:cNvSpPr/>
          <p:nvPr/>
        </p:nvSpPr>
        <p:spPr>
          <a:xfrm>
            <a:off x="1993576" y="5147436"/>
            <a:ext cx="414508" cy="433032"/>
          </a:xfrm>
          <a:custGeom>
            <a:avLst/>
            <a:gdLst/>
            <a:ahLst/>
            <a:cxnLst>
              <a:cxn ang="0">
                <a:pos x="wd2" y="hd2"/>
              </a:cxn>
              <a:cxn ang="5400000">
                <a:pos x="wd2" y="hd2"/>
              </a:cxn>
              <a:cxn ang="10800000">
                <a:pos x="wd2" y="hd2"/>
              </a:cxn>
              <a:cxn ang="16200000">
                <a:pos x="wd2" y="hd2"/>
              </a:cxn>
            </a:cxnLst>
            <a:rect l="0" t="0" r="r" b="b"/>
            <a:pathLst>
              <a:path w="21305" h="21245" extrusionOk="0">
                <a:moveTo>
                  <a:pt x="21305" y="0"/>
                </a:moveTo>
                <a:cubicBezTo>
                  <a:pt x="6499" y="3323"/>
                  <a:pt x="6499" y="3323"/>
                  <a:pt x="6499" y="3323"/>
                </a:cubicBezTo>
                <a:cubicBezTo>
                  <a:pt x="6499" y="15618"/>
                  <a:pt x="6499" y="15618"/>
                  <a:pt x="6499" y="15618"/>
                </a:cubicBezTo>
                <a:cubicBezTo>
                  <a:pt x="5628" y="15120"/>
                  <a:pt x="4582" y="15120"/>
                  <a:pt x="3363" y="15286"/>
                </a:cubicBezTo>
                <a:cubicBezTo>
                  <a:pt x="1099" y="15785"/>
                  <a:pt x="-295" y="17612"/>
                  <a:pt x="53" y="19108"/>
                </a:cubicBezTo>
                <a:cubicBezTo>
                  <a:pt x="402" y="20769"/>
                  <a:pt x="2666" y="21600"/>
                  <a:pt x="4931" y="21102"/>
                </a:cubicBezTo>
                <a:cubicBezTo>
                  <a:pt x="6847" y="20603"/>
                  <a:pt x="8240" y="19274"/>
                  <a:pt x="8240" y="17945"/>
                </a:cubicBezTo>
                <a:cubicBezTo>
                  <a:pt x="8240" y="17945"/>
                  <a:pt x="8240" y="17945"/>
                  <a:pt x="8240" y="17945"/>
                </a:cubicBezTo>
                <a:cubicBezTo>
                  <a:pt x="8240" y="7975"/>
                  <a:pt x="8240" y="7975"/>
                  <a:pt x="8240" y="7975"/>
                </a:cubicBezTo>
                <a:cubicBezTo>
                  <a:pt x="19737" y="5317"/>
                  <a:pt x="19737" y="5317"/>
                  <a:pt x="19737" y="5317"/>
                </a:cubicBezTo>
                <a:cubicBezTo>
                  <a:pt x="19737" y="13625"/>
                  <a:pt x="19737" y="13625"/>
                  <a:pt x="19737" y="13625"/>
                </a:cubicBezTo>
                <a:cubicBezTo>
                  <a:pt x="18866" y="13126"/>
                  <a:pt x="17647" y="13126"/>
                  <a:pt x="16428" y="13292"/>
                </a:cubicBezTo>
                <a:cubicBezTo>
                  <a:pt x="14163" y="13957"/>
                  <a:pt x="12770" y="15618"/>
                  <a:pt x="13118" y="17280"/>
                </a:cubicBezTo>
                <a:cubicBezTo>
                  <a:pt x="13466" y="18775"/>
                  <a:pt x="15731" y="19606"/>
                  <a:pt x="17995" y="19108"/>
                </a:cubicBezTo>
                <a:cubicBezTo>
                  <a:pt x="19737" y="18775"/>
                  <a:pt x="21131" y="17612"/>
                  <a:pt x="21305" y="16283"/>
                </a:cubicBezTo>
                <a:cubicBezTo>
                  <a:pt x="21305" y="16283"/>
                  <a:pt x="21305" y="16283"/>
                  <a:pt x="21305" y="16283"/>
                </a:cubicBezTo>
                <a:lnTo>
                  <a:pt x="21305" y="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3" name="Freeform 95">
            <a:extLst>
              <a:ext uri="{FF2B5EF4-FFF2-40B4-BE49-F238E27FC236}">
                <a16:creationId xmlns:a16="http://schemas.microsoft.com/office/drawing/2014/main" id="{846E2092-E40E-E9C5-4EBA-08D8791C25BD}"/>
              </a:ext>
            </a:extLst>
          </p:cNvPr>
          <p:cNvSpPr/>
          <p:nvPr/>
        </p:nvSpPr>
        <p:spPr>
          <a:xfrm>
            <a:off x="1168655" y="5147436"/>
            <a:ext cx="334602" cy="434837"/>
          </a:xfrm>
          <a:custGeom>
            <a:avLst/>
            <a:gdLst/>
            <a:ahLst/>
            <a:cxnLst>
              <a:cxn ang="0">
                <a:pos x="wd2" y="hd2"/>
              </a:cxn>
              <a:cxn ang="5400000">
                <a:pos x="wd2" y="hd2"/>
              </a:cxn>
              <a:cxn ang="10800000">
                <a:pos x="wd2" y="hd2"/>
              </a:cxn>
              <a:cxn ang="16200000">
                <a:pos x="wd2" y="hd2"/>
              </a:cxn>
            </a:cxnLst>
            <a:rect l="0" t="0" r="r" b="b"/>
            <a:pathLst>
              <a:path w="17256" h="21128" extrusionOk="0">
                <a:moveTo>
                  <a:pt x="10016" y="0"/>
                </a:moveTo>
                <a:cubicBezTo>
                  <a:pt x="10016" y="0"/>
                  <a:pt x="10016" y="0"/>
                  <a:pt x="10016" y="0"/>
                </a:cubicBezTo>
                <a:cubicBezTo>
                  <a:pt x="8274" y="0"/>
                  <a:pt x="8274" y="0"/>
                  <a:pt x="8274" y="0"/>
                </a:cubicBezTo>
                <a:cubicBezTo>
                  <a:pt x="8274" y="14510"/>
                  <a:pt x="8274" y="14510"/>
                  <a:pt x="8274" y="14510"/>
                </a:cubicBezTo>
                <a:cubicBezTo>
                  <a:pt x="7229" y="13850"/>
                  <a:pt x="5661" y="13685"/>
                  <a:pt x="4093" y="14015"/>
                </a:cubicBezTo>
                <a:cubicBezTo>
                  <a:pt x="1480" y="14675"/>
                  <a:pt x="-436" y="16653"/>
                  <a:pt x="87" y="18632"/>
                </a:cubicBezTo>
                <a:cubicBezTo>
                  <a:pt x="609" y="20446"/>
                  <a:pt x="3222" y="21600"/>
                  <a:pt x="5835" y="20940"/>
                </a:cubicBezTo>
                <a:cubicBezTo>
                  <a:pt x="8274" y="20446"/>
                  <a:pt x="10016" y="18632"/>
                  <a:pt x="10016" y="16818"/>
                </a:cubicBezTo>
                <a:cubicBezTo>
                  <a:pt x="10016" y="16818"/>
                  <a:pt x="10016" y="16818"/>
                  <a:pt x="10016" y="16818"/>
                </a:cubicBezTo>
                <a:cubicBezTo>
                  <a:pt x="10016" y="5111"/>
                  <a:pt x="10016" y="5111"/>
                  <a:pt x="10016" y="5111"/>
                </a:cubicBezTo>
                <a:cubicBezTo>
                  <a:pt x="12803" y="6925"/>
                  <a:pt x="15241" y="6760"/>
                  <a:pt x="15764" y="11377"/>
                </a:cubicBezTo>
                <a:cubicBezTo>
                  <a:pt x="21164" y="3627"/>
                  <a:pt x="10190" y="3792"/>
                  <a:pt x="10016" y="0"/>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4" name="Freeform 96">
            <a:extLst>
              <a:ext uri="{FF2B5EF4-FFF2-40B4-BE49-F238E27FC236}">
                <a16:creationId xmlns:a16="http://schemas.microsoft.com/office/drawing/2014/main" id="{5D7660F2-7BFD-6C42-9F1C-31DBD6BECB2C}"/>
              </a:ext>
            </a:extLst>
          </p:cNvPr>
          <p:cNvSpPr/>
          <p:nvPr/>
        </p:nvSpPr>
        <p:spPr>
          <a:xfrm>
            <a:off x="10655863" y="4282632"/>
            <a:ext cx="398810" cy="4316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4568" y="20098"/>
                </a:moveTo>
                <a:lnTo>
                  <a:pt x="1858" y="20098"/>
                </a:lnTo>
                <a:lnTo>
                  <a:pt x="1858" y="17595"/>
                </a:lnTo>
                <a:lnTo>
                  <a:pt x="4568" y="17595"/>
                </a:lnTo>
                <a:lnTo>
                  <a:pt x="4568" y="20098"/>
                </a:lnTo>
                <a:close/>
                <a:moveTo>
                  <a:pt x="4568" y="16021"/>
                </a:moveTo>
                <a:lnTo>
                  <a:pt x="1858" y="16021"/>
                </a:lnTo>
                <a:lnTo>
                  <a:pt x="1858" y="13661"/>
                </a:lnTo>
                <a:lnTo>
                  <a:pt x="4568" y="13661"/>
                </a:lnTo>
                <a:lnTo>
                  <a:pt x="4568" y="16021"/>
                </a:lnTo>
                <a:close/>
                <a:moveTo>
                  <a:pt x="4568" y="12016"/>
                </a:moveTo>
                <a:lnTo>
                  <a:pt x="1858" y="12016"/>
                </a:lnTo>
                <a:lnTo>
                  <a:pt x="1858" y="9584"/>
                </a:lnTo>
                <a:lnTo>
                  <a:pt x="4568" y="9584"/>
                </a:lnTo>
                <a:lnTo>
                  <a:pt x="4568" y="12016"/>
                </a:lnTo>
                <a:close/>
                <a:moveTo>
                  <a:pt x="4568" y="8082"/>
                </a:moveTo>
                <a:lnTo>
                  <a:pt x="1858" y="8082"/>
                </a:lnTo>
                <a:lnTo>
                  <a:pt x="1858" y="5579"/>
                </a:lnTo>
                <a:lnTo>
                  <a:pt x="4568" y="5579"/>
                </a:lnTo>
                <a:lnTo>
                  <a:pt x="4568" y="8082"/>
                </a:lnTo>
                <a:close/>
                <a:moveTo>
                  <a:pt x="4568" y="4005"/>
                </a:moveTo>
                <a:lnTo>
                  <a:pt x="1858" y="4005"/>
                </a:lnTo>
                <a:lnTo>
                  <a:pt x="1858" y="1645"/>
                </a:lnTo>
                <a:lnTo>
                  <a:pt x="4568" y="1645"/>
                </a:lnTo>
                <a:lnTo>
                  <a:pt x="4568" y="4005"/>
                </a:lnTo>
                <a:close/>
                <a:moveTo>
                  <a:pt x="15406" y="20098"/>
                </a:moveTo>
                <a:lnTo>
                  <a:pt x="6271" y="20098"/>
                </a:lnTo>
                <a:lnTo>
                  <a:pt x="6271" y="11801"/>
                </a:lnTo>
                <a:lnTo>
                  <a:pt x="15406" y="11801"/>
                </a:lnTo>
                <a:lnTo>
                  <a:pt x="15406" y="20098"/>
                </a:lnTo>
                <a:close/>
                <a:moveTo>
                  <a:pt x="15406" y="9942"/>
                </a:moveTo>
                <a:lnTo>
                  <a:pt x="6271" y="9942"/>
                </a:lnTo>
                <a:lnTo>
                  <a:pt x="6271" y="1645"/>
                </a:lnTo>
                <a:lnTo>
                  <a:pt x="15406" y="1645"/>
                </a:lnTo>
                <a:lnTo>
                  <a:pt x="15406" y="9942"/>
                </a:lnTo>
                <a:close/>
                <a:moveTo>
                  <a:pt x="19819" y="20098"/>
                </a:moveTo>
                <a:lnTo>
                  <a:pt x="17032" y="20098"/>
                </a:lnTo>
                <a:lnTo>
                  <a:pt x="17032" y="17595"/>
                </a:lnTo>
                <a:lnTo>
                  <a:pt x="19819" y="17595"/>
                </a:lnTo>
                <a:lnTo>
                  <a:pt x="19819" y="20098"/>
                </a:lnTo>
                <a:close/>
                <a:moveTo>
                  <a:pt x="19819" y="16021"/>
                </a:moveTo>
                <a:lnTo>
                  <a:pt x="17032" y="16021"/>
                </a:lnTo>
                <a:lnTo>
                  <a:pt x="17032" y="13661"/>
                </a:lnTo>
                <a:lnTo>
                  <a:pt x="19819" y="13661"/>
                </a:lnTo>
                <a:lnTo>
                  <a:pt x="19819" y="16021"/>
                </a:lnTo>
                <a:close/>
                <a:moveTo>
                  <a:pt x="19819" y="12016"/>
                </a:moveTo>
                <a:lnTo>
                  <a:pt x="17032" y="12016"/>
                </a:lnTo>
                <a:lnTo>
                  <a:pt x="17032" y="9584"/>
                </a:lnTo>
                <a:lnTo>
                  <a:pt x="19819" y="9584"/>
                </a:lnTo>
                <a:lnTo>
                  <a:pt x="19819" y="12016"/>
                </a:lnTo>
                <a:close/>
                <a:moveTo>
                  <a:pt x="19819" y="8082"/>
                </a:moveTo>
                <a:lnTo>
                  <a:pt x="17032" y="8082"/>
                </a:lnTo>
                <a:lnTo>
                  <a:pt x="17032" y="5579"/>
                </a:lnTo>
                <a:lnTo>
                  <a:pt x="19819" y="5579"/>
                </a:lnTo>
                <a:lnTo>
                  <a:pt x="19819" y="8082"/>
                </a:lnTo>
                <a:close/>
                <a:moveTo>
                  <a:pt x="19819" y="4005"/>
                </a:moveTo>
                <a:lnTo>
                  <a:pt x="17032" y="4005"/>
                </a:lnTo>
                <a:lnTo>
                  <a:pt x="17032" y="1645"/>
                </a:lnTo>
                <a:lnTo>
                  <a:pt x="19819" y="1645"/>
                </a:lnTo>
                <a:lnTo>
                  <a:pt x="19819" y="4005"/>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5" name="Freeform 97">
            <a:extLst>
              <a:ext uri="{FF2B5EF4-FFF2-40B4-BE49-F238E27FC236}">
                <a16:creationId xmlns:a16="http://schemas.microsoft.com/office/drawing/2014/main" id="{ABC7FD8D-AC86-1422-8154-71FEAC3E3F0C}"/>
              </a:ext>
            </a:extLst>
          </p:cNvPr>
          <p:cNvSpPr/>
          <p:nvPr/>
        </p:nvSpPr>
        <p:spPr>
          <a:xfrm>
            <a:off x="9773909" y="4282632"/>
            <a:ext cx="433116" cy="4316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4894"/>
                  <a:pt x="0" y="10800"/>
                </a:cubicBezTo>
                <a:cubicBezTo>
                  <a:pt x="0" y="16706"/>
                  <a:pt x="4894" y="21600"/>
                  <a:pt x="10800" y="21600"/>
                </a:cubicBezTo>
                <a:cubicBezTo>
                  <a:pt x="16706" y="21600"/>
                  <a:pt x="21600" y="16706"/>
                  <a:pt x="21600" y="10800"/>
                </a:cubicBezTo>
                <a:cubicBezTo>
                  <a:pt x="21600" y="4894"/>
                  <a:pt x="16706" y="0"/>
                  <a:pt x="10800" y="0"/>
                </a:cubicBezTo>
                <a:close/>
                <a:moveTo>
                  <a:pt x="4219" y="13331"/>
                </a:moveTo>
                <a:cubicBezTo>
                  <a:pt x="2869" y="13331"/>
                  <a:pt x="1687" y="12150"/>
                  <a:pt x="1687" y="10800"/>
                </a:cubicBezTo>
                <a:cubicBezTo>
                  <a:pt x="1687" y="9450"/>
                  <a:pt x="2869" y="8269"/>
                  <a:pt x="4219" y="8269"/>
                </a:cubicBezTo>
                <a:cubicBezTo>
                  <a:pt x="5569" y="8269"/>
                  <a:pt x="6750" y="9450"/>
                  <a:pt x="6750" y="10800"/>
                </a:cubicBezTo>
                <a:cubicBezTo>
                  <a:pt x="6750" y="12150"/>
                  <a:pt x="5569" y="13331"/>
                  <a:pt x="4219" y="13331"/>
                </a:cubicBezTo>
                <a:close/>
                <a:moveTo>
                  <a:pt x="10800" y="19913"/>
                </a:moveTo>
                <a:cubicBezTo>
                  <a:pt x="9450" y="19913"/>
                  <a:pt x="8269" y="18900"/>
                  <a:pt x="8269" y="17381"/>
                </a:cubicBezTo>
                <a:cubicBezTo>
                  <a:pt x="8269" y="16031"/>
                  <a:pt x="9450" y="15019"/>
                  <a:pt x="10800" y="15019"/>
                </a:cubicBezTo>
                <a:cubicBezTo>
                  <a:pt x="12150" y="15019"/>
                  <a:pt x="13331" y="16031"/>
                  <a:pt x="13331" y="17381"/>
                </a:cubicBezTo>
                <a:cubicBezTo>
                  <a:pt x="13331" y="18900"/>
                  <a:pt x="12150" y="19913"/>
                  <a:pt x="10800" y="19913"/>
                </a:cubicBezTo>
                <a:close/>
                <a:moveTo>
                  <a:pt x="9112" y="10800"/>
                </a:moveTo>
                <a:cubicBezTo>
                  <a:pt x="9112" y="9956"/>
                  <a:pt x="9956" y="9112"/>
                  <a:pt x="10800" y="9112"/>
                </a:cubicBezTo>
                <a:cubicBezTo>
                  <a:pt x="11644" y="9112"/>
                  <a:pt x="12488" y="9956"/>
                  <a:pt x="12488" y="10800"/>
                </a:cubicBezTo>
                <a:cubicBezTo>
                  <a:pt x="12488" y="11644"/>
                  <a:pt x="11644" y="12488"/>
                  <a:pt x="10800" y="12488"/>
                </a:cubicBezTo>
                <a:cubicBezTo>
                  <a:pt x="9956" y="12488"/>
                  <a:pt x="9112" y="11644"/>
                  <a:pt x="9112" y="10800"/>
                </a:cubicBezTo>
                <a:close/>
                <a:moveTo>
                  <a:pt x="10800" y="6750"/>
                </a:moveTo>
                <a:cubicBezTo>
                  <a:pt x="9450" y="6750"/>
                  <a:pt x="8269" y="5569"/>
                  <a:pt x="8269" y="4219"/>
                </a:cubicBezTo>
                <a:cubicBezTo>
                  <a:pt x="8269" y="2869"/>
                  <a:pt x="9450" y="1687"/>
                  <a:pt x="10800" y="1687"/>
                </a:cubicBezTo>
                <a:cubicBezTo>
                  <a:pt x="12150" y="1687"/>
                  <a:pt x="13331" y="2869"/>
                  <a:pt x="13331" y="4219"/>
                </a:cubicBezTo>
                <a:cubicBezTo>
                  <a:pt x="13331" y="5569"/>
                  <a:pt x="12150" y="6750"/>
                  <a:pt x="10800" y="6750"/>
                </a:cubicBezTo>
                <a:close/>
                <a:moveTo>
                  <a:pt x="17381" y="13331"/>
                </a:moveTo>
                <a:cubicBezTo>
                  <a:pt x="16031" y="13331"/>
                  <a:pt x="15019" y="12319"/>
                  <a:pt x="15019" y="10800"/>
                </a:cubicBezTo>
                <a:cubicBezTo>
                  <a:pt x="15019" y="9450"/>
                  <a:pt x="16031" y="8437"/>
                  <a:pt x="17381" y="8437"/>
                </a:cubicBezTo>
                <a:cubicBezTo>
                  <a:pt x="18731" y="8437"/>
                  <a:pt x="19913" y="9450"/>
                  <a:pt x="19913" y="10800"/>
                </a:cubicBezTo>
                <a:cubicBezTo>
                  <a:pt x="19913" y="12319"/>
                  <a:pt x="18731" y="13331"/>
                  <a:pt x="17381" y="13331"/>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36" name="组合 35">
            <a:extLst>
              <a:ext uri="{FF2B5EF4-FFF2-40B4-BE49-F238E27FC236}">
                <a16:creationId xmlns:a16="http://schemas.microsoft.com/office/drawing/2014/main" id="{C02B5E37-A5F2-035B-DF41-2CC95DE8E913}"/>
              </a:ext>
            </a:extLst>
          </p:cNvPr>
          <p:cNvGrpSpPr/>
          <p:nvPr/>
        </p:nvGrpSpPr>
        <p:grpSpPr>
          <a:xfrm>
            <a:off x="8959137" y="4282632"/>
            <a:ext cx="331627" cy="431687"/>
            <a:chOff x="8959137" y="4282632"/>
            <a:chExt cx="331627" cy="431687"/>
          </a:xfrm>
          <a:gradFill flip="none" rotWithShape="1">
            <a:gsLst>
              <a:gs pos="100000">
                <a:schemeClr val="accent3"/>
              </a:gs>
              <a:gs pos="0">
                <a:schemeClr val="accent4"/>
              </a:gs>
            </a:gsLst>
            <a:path path="circle">
              <a:fillToRect r="100000" b="100000"/>
            </a:path>
            <a:tileRect l="-100000" t="-100000"/>
          </a:gradFill>
        </p:grpSpPr>
        <p:sp>
          <p:nvSpPr>
            <p:cNvPr id="37" name="Oval 98">
              <a:extLst>
                <a:ext uri="{FF2B5EF4-FFF2-40B4-BE49-F238E27FC236}">
                  <a16:creationId xmlns:a16="http://schemas.microsoft.com/office/drawing/2014/main" id="{50DBA24E-4630-EAD7-2BED-C46216A79F62}"/>
                </a:ext>
              </a:extLst>
            </p:cNvPr>
            <p:cNvSpPr/>
            <p:nvPr/>
          </p:nvSpPr>
          <p:spPr>
            <a:xfrm>
              <a:off x="9090643" y="4421287"/>
              <a:ext cx="67183"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8" name="Freeform 99">
              <a:extLst>
                <a:ext uri="{FF2B5EF4-FFF2-40B4-BE49-F238E27FC236}">
                  <a16:creationId xmlns:a16="http://schemas.microsoft.com/office/drawing/2014/main" id="{DF6125F9-5C27-4C0B-CD63-CDFBAA2F5D65}"/>
                </a:ext>
              </a:extLst>
            </p:cNvPr>
            <p:cNvSpPr/>
            <p:nvPr/>
          </p:nvSpPr>
          <p:spPr>
            <a:xfrm>
              <a:off x="8959137" y="4282632"/>
              <a:ext cx="331627" cy="431687"/>
            </a:xfrm>
            <a:custGeom>
              <a:avLst/>
              <a:gdLst/>
              <a:ahLst/>
              <a:cxnLst>
                <a:cxn ang="0">
                  <a:pos x="wd2" y="hd2"/>
                </a:cxn>
                <a:cxn ang="5400000">
                  <a:pos x="wd2" y="hd2"/>
                </a:cxn>
                <a:cxn ang="10800000">
                  <a:pos x="wd2" y="hd2"/>
                </a:cxn>
                <a:cxn ang="16200000">
                  <a:pos x="wd2" y="hd2"/>
                </a:cxn>
              </a:cxnLst>
              <a:rect l="0" t="0" r="r" b="b"/>
              <a:pathLst>
                <a:path w="21600" h="21600" extrusionOk="0">
                  <a:moveTo>
                    <a:pt x="13004" y="19238"/>
                  </a:moveTo>
                  <a:cubicBezTo>
                    <a:pt x="13004" y="16369"/>
                    <a:pt x="13004" y="16369"/>
                    <a:pt x="13004" y="16369"/>
                  </a:cubicBezTo>
                  <a:cubicBezTo>
                    <a:pt x="17853" y="15694"/>
                    <a:pt x="21600" y="12319"/>
                    <a:pt x="21600" y="8269"/>
                  </a:cubicBezTo>
                  <a:cubicBezTo>
                    <a:pt x="21600" y="3712"/>
                    <a:pt x="16751" y="0"/>
                    <a:pt x="10800" y="0"/>
                  </a:cubicBezTo>
                  <a:cubicBezTo>
                    <a:pt x="4849" y="0"/>
                    <a:pt x="0" y="3712"/>
                    <a:pt x="0" y="8269"/>
                  </a:cubicBezTo>
                  <a:cubicBezTo>
                    <a:pt x="0" y="12319"/>
                    <a:pt x="3747" y="15694"/>
                    <a:pt x="8596" y="16369"/>
                  </a:cubicBezTo>
                  <a:cubicBezTo>
                    <a:pt x="8596" y="19238"/>
                    <a:pt x="8596" y="19238"/>
                    <a:pt x="8596" y="19238"/>
                  </a:cubicBezTo>
                  <a:cubicBezTo>
                    <a:pt x="5290" y="19238"/>
                    <a:pt x="5290" y="19238"/>
                    <a:pt x="5290" y="19238"/>
                  </a:cubicBezTo>
                  <a:cubicBezTo>
                    <a:pt x="1102" y="21600"/>
                    <a:pt x="1102" y="21600"/>
                    <a:pt x="1102" y="21600"/>
                  </a:cubicBezTo>
                  <a:cubicBezTo>
                    <a:pt x="8596" y="21600"/>
                    <a:pt x="8596" y="21600"/>
                    <a:pt x="8596" y="21600"/>
                  </a:cubicBezTo>
                  <a:cubicBezTo>
                    <a:pt x="13004" y="21600"/>
                    <a:pt x="13004" y="21600"/>
                    <a:pt x="13004" y="21600"/>
                  </a:cubicBezTo>
                  <a:cubicBezTo>
                    <a:pt x="20498" y="21600"/>
                    <a:pt x="20498" y="21600"/>
                    <a:pt x="20498" y="21600"/>
                  </a:cubicBezTo>
                  <a:cubicBezTo>
                    <a:pt x="16310" y="19238"/>
                    <a:pt x="16310" y="19238"/>
                    <a:pt x="16310" y="19238"/>
                  </a:cubicBezTo>
                  <a:lnTo>
                    <a:pt x="13004" y="19238"/>
                  </a:lnTo>
                  <a:close/>
                  <a:moveTo>
                    <a:pt x="10800" y="12656"/>
                  </a:moveTo>
                  <a:cubicBezTo>
                    <a:pt x="7714" y="12656"/>
                    <a:pt x="5290" y="10800"/>
                    <a:pt x="5290" y="8437"/>
                  </a:cubicBezTo>
                  <a:cubicBezTo>
                    <a:pt x="5290" y="6244"/>
                    <a:pt x="7714" y="4387"/>
                    <a:pt x="10800" y="4387"/>
                  </a:cubicBezTo>
                  <a:cubicBezTo>
                    <a:pt x="13886" y="4387"/>
                    <a:pt x="16310" y="6244"/>
                    <a:pt x="16310" y="8437"/>
                  </a:cubicBezTo>
                  <a:cubicBezTo>
                    <a:pt x="16310" y="10800"/>
                    <a:pt x="13886" y="12656"/>
                    <a:pt x="10800" y="12656"/>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39" name="组合 38">
            <a:extLst>
              <a:ext uri="{FF2B5EF4-FFF2-40B4-BE49-F238E27FC236}">
                <a16:creationId xmlns:a16="http://schemas.microsoft.com/office/drawing/2014/main" id="{FA63DC07-E461-CDF6-8271-C52BCA81869B}"/>
              </a:ext>
            </a:extLst>
          </p:cNvPr>
          <p:cNvGrpSpPr/>
          <p:nvPr/>
        </p:nvGrpSpPr>
        <p:grpSpPr>
          <a:xfrm>
            <a:off x="8042875" y="4384121"/>
            <a:ext cx="433116" cy="228709"/>
            <a:chOff x="8042875" y="4384121"/>
            <a:chExt cx="433116" cy="228709"/>
          </a:xfrm>
          <a:gradFill flip="none" rotWithShape="1">
            <a:gsLst>
              <a:gs pos="100000">
                <a:schemeClr val="accent3"/>
              </a:gs>
              <a:gs pos="0">
                <a:schemeClr val="accent4"/>
              </a:gs>
            </a:gsLst>
            <a:path path="circle">
              <a:fillToRect r="100000" b="100000"/>
            </a:path>
            <a:tileRect l="-100000" t="-100000"/>
          </a:gradFill>
        </p:grpSpPr>
        <p:sp>
          <p:nvSpPr>
            <p:cNvPr id="40" name="Freeform 100">
              <a:extLst>
                <a:ext uri="{FF2B5EF4-FFF2-40B4-BE49-F238E27FC236}">
                  <a16:creationId xmlns:a16="http://schemas.microsoft.com/office/drawing/2014/main" id="{62E93A4F-D25B-4DBC-223A-ECFE18E3CB03}"/>
                </a:ext>
              </a:extLst>
            </p:cNvPr>
            <p:cNvSpPr/>
            <p:nvPr/>
          </p:nvSpPr>
          <p:spPr>
            <a:xfrm>
              <a:off x="8340195" y="4384121"/>
              <a:ext cx="135796" cy="228709"/>
            </a:xfrm>
            <a:custGeom>
              <a:avLst/>
              <a:gdLst/>
              <a:ahLst/>
              <a:cxnLst>
                <a:cxn ang="0">
                  <a:pos x="wd2" y="hd2"/>
                </a:cxn>
                <a:cxn ang="5400000">
                  <a:pos x="wd2" y="hd2"/>
                </a:cxn>
                <a:cxn ang="10800000">
                  <a:pos x="wd2" y="hd2"/>
                </a:cxn>
                <a:cxn ang="16200000">
                  <a:pos x="wd2" y="hd2"/>
                </a:cxn>
              </a:cxnLst>
              <a:rect l="0" t="0" r="r" b="b"/>
              <a:pathLst>
                <a:path w="21600" h="21600" extrusionOk="0">
                  <a:moveTo>
                    <a:pt x="0" y="5670"/>
                  </a:moveTo>
                  <a:lnTo>
                    <a:pt x="0" y="14985"/>
                  </a:lnTo>
                  <a:lnTo>
                    <a:pt x="21600" y="21600"/>
                  </a:lnTo>
                  <a:lnTo>
                    <a:pt x="21600" y="0"/>
                  </a:lnTo>
                  <a:lnTo>
                    <a:pt x="0" y="567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41" name="Freeform 101">
              <a:extLst>
                <a:ext uri="{FF2B5EF4-FFF2-40B4-BE49-F238E27FC236}">
                  <a16:creationId xmlns:a16="http://schemas.microsoft.com/office/drawing/2014/main" id="{D5903169-B854-C865-5249-ACFE57BAC4EF}"/>
                </a:ext>
              </a:extLst>
            </p:cNvPr>
            <p:cNvSpPr/>
            <p:nvPr/>
          </p:nvSpPr>
          <p:spPr>
            <a:xfrm>
              <a:off x="8042875" y="4384121"/>
              <a:ext cx="263015" cy="228709"/>
            </a:xfrm>
            <a:custGeom>
              <a:avLst/>
              <a:gdLst/>
              <a:ahLst/>
              <a:cxnLst>
                <a:cxn ang="0">
                  <a:pos x="wd2" y="hd2"/>
                </a:cxn>
                <a:cxn ang="5400000">
                  <a:pos x="wd2" y="hd2"/>
                </a:cxn>
                <a:cxn ang="10800000">
                  <a:pos x="wd2" y="hd2"/>
                </a:cxn>
                <a:cxn ang="16200000">
                  <a:pos x="wd2" y="hd2"/>
                </a:cxn>
              </a:cxnLst>
              <a:rect l="0" t="0" r="r" b="b"/>
              <a:pathLst>
                <a:path w="21600" h="21600" extrusionOk="0">
                  <a:moveTo>
                    <a:pt x="19108" y="0"/>
                  </a:moveTo>
                  <a:cubicBezTo>
                    <a:pt x="2769" y="0"/>
                    <a:pt x="2769" y="0"/>
                    <a:pt x="2769" y="0"/>
                  </a:cubicBezTo>
                  <a:cubicBezTo>
                    <a:pt x="1108" y="0"/>
                    <a:pt x="0" y="1271"/>
                    <a:pt x="0" y="2859"/>
                  </a:cubicBezTo>
                  <a:cubicBezTo>
                    <a:pt x="0" y="18741"/>
                    <a:pt x="0" y="18741"/>
                    <a:pt x="0" y="18741"/>
                  </a:cubicBezTo>
                  <a:cubicBezTo>
                    <a:pt x="0" y="20329"/>
                    <a:pt x="1108" y="21600"/>
                    <a:pt x="2769" y="21600"/>
                  </a:cubicBezTo>
                  <a:cubicBezTo>
                    <a:pt x="19108" y="21600"/>
                    <a:pt x="19108" y="21600"/>
                    <a:pt x="19108" y="21600"/>
                  </a:cubicBezTo>
                  <a:cubicBezTo>
                    <a:pt x="20492" y="21600"/>
                    <a:pt x="21600" y="20329"/>
                    <a:pt x="21600" y="18741"/>
                  </a:cubicBezTo>
                  <a:cubicBezTo>
                    <a:pt x="21600" y="2859"/>
                    <a:pt x="21600" y="2859"/>
                    <a:pt x="21600" y="2859"/>
                  </a:cubicBezTo>
                  <a:cubicBezTo>
                    <a:pt x="21600" y="1271"/>
                    <a:pt x="20492" y="0"/>
                    <a:pt x="19108" y="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42" name="Freeform 102">
            <a:extLst>
              <a:ext uri="{FF2B5EF4-FFF2-40B4-BE49-F238E27FC236}">
                <a16:creationId xmlns:a16="http://schemas.microsoft.com/office/drawing/2014/main" id="{752FE991-34C4-4A0C-78A1-8BC863CB84CB}"/>
              </a:ext>
            </a:extLst>
          </p:cNvPr>
          <p:cNvSpPr/>
          <p:nvPr/>
        </p:nvSpPr>
        <p:spPr>
          <a:xfrm>
            <a:off x="7443946" y="4468459"/>
            <a:ext cx="49662" cy="60037"/>
          </a:xfrm>
          <a:custGeom>
            <a:avLst/>
            <a:gdLst/>
            <a:ahLst/>
            <a:cxnLst>
              <a:cxn ang="0">
                <a:pos x="wd2" y="hd2"/>
              </a:cxn>
              <a:cxn ang="5400000">
                <a:pos x="wd2" y="hd2"/>
              </a:cxn>
              <a:cxn ang="10800000">
                <a:pos x="wd2" y="hd2"/>
              </a:cxn>
              <a:cxn ang="16200000">
                <a:pos x="wd2" y="hd2"/>
              </a:cxn>
            </a:cxnLst>
            <a:rect l="0" t="0" r="r" b="b"/>
            <a:pathLst>
              <a:path w="16676" h="21600" extrusionOk="0">
                <a:moveTo>
                  <a:pt x="7958" y="0"/>
                </a:moveTo>
                <a:cubicBezTo>
                  <a:pt x="3411" y="0"/>
                  <a:pt x="3411" y="0"/>
                  <a:pt x="3411" y="0"/>
                </a:cubicBezTo>
                <a:cubicBezTo>
                  <a:pt x="0" y="21600"/>
                  <a:pt x="0" y="21600"/>
                  <a:pt x="0" y="21600"/>
                </a:cubicBezTo>
                <a:cubicBezTo>
                  <a:pt x="0" y="21600"/>
                  <a:pt x="6821" y="21600"/>
                  <a:pt x="9095" y="20400"/>
                </a:cubicBezTo>
                <a:cubicBezTo>
                  <a:pt x="17053" y="18000"/>
                  <a:pt x="21600" y="0"/>
                  <a:pt x="7958" y="0"/>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43" name="Freeform 103">
            <a:extLst>
              <a:ext uri="{FF2B5EF4-FFF2-40B4-BE49-F238E27FC236}">
                <a16:creationId xmlns:a16="http://schemas.microsoft.com/office/drawing/2014/main" id="{FD20ED85-0D66-6A23-5E8F-D4EB77FC39E0}"/>
              </a:ext>
            </a:extLst>
          </p:cNvPr>
          <p:cNvSpPr/>
          <p:nvPr/>
        </p:nvSpPr>
        <p:spPr>
          <a:xfrm>
            <a:off x="7178073" y="4366968"/>
            <a:ext cx="431688" cy="263015"/>
          </a:xfrm>
          <a:custGeom>
            <a:avLst/>
            <a:gdLst/>
            <a:ahLst/>
            <a:cxnLst>
              <a:cxn ang="0">
                <a:pos x="wd2" y="hd2"/>
              </a:cxn>
              <a:cxn ang="5400000">
                <a:pos x="wd2" y="hd2"/>
              </a:cxn>
              <a:cxn ang="10800000">
                <a:pos x="wd2" y="hd2"/>
              </a:cxn>
              <a:cxn ang="16200000">
                <a:pos x="wd2" y="hd2"/>
              </a:cxn>
            </a:cxnLst>
            <a:rect l="0" t="0" r="r" b="b"/>
            <a:pathLst>
              <a:path w="21600" h="21600" extrusionOk="0">
                <a:moveTo>
                  <a:pt x="19913" y="0"/>
                </a:moveTo>
                <a:cubicBezTo>
                  <a:pt x="1687" y="0"/>
                  <a:pt x="1687" y="0"/>
                  <a:pt x="1687" y="0"/>
                </a:cubicBezTo>
                <a:cubicBezTo>
                  <a:pt x="675" y="0"/>
                  <a:pt x="0" y="1108"/>
                  <a:pt x="0" y="2769"/>
                </a:cubicBezTo>
                <a:cubicBezTo>
                  <a:pt x="0" y="18831"/>
                  <a:pt x="0" y="18831"/>
                  <a:pt x="0" y="18831"/>
                </a:cubicBezTo>
                <a:cubicBezTo>
                  <a:pt x="0" y="20492"/>
                  <a:pt x="675" y="21600"/>
                  <a:pt x="1687" y="21600"/>
                </a:cubicBezTo>
                <a:cubicBezTo>
                  <a:pt x="19913" y="21600"/>
                  <a:pt x="19913" y="21600"/>
                  <a:pt x="19913" y="21600"/>
                </a:cubicBezTo>
                <a:cubicBezTo>
                  <a:pt x="20925" y="21600"/>
                  <a:pt x="21600" y="20492"/>
                  <a:pt x="21600" y="18831"/>
                </a:cubicBezTo>
                <a:cubicBezTo>
                  <a:pt x="21600" y="2769"/>
                  <a:pt x="21600" y="2769"/>
                  <a:pt x="21600" y="2769"/>
                </a:cubicBezTo>
                <a:cubicBezTo>
                  <a:pt x="21600" y="1108"/>
                  <a:pt x="20925" y="0"/>
                  <a:pt x="19913" y="0"/>
                </a:cubicBezTo>
                <a:close/>
                <a:moveTo>
                  <a:pt x="7931" y="16062"/>
                </a:moveTo>
                <a:cubicBezTo>
                  <a:pt x="8437" y="11908"/>
                  <a:pt x="8437" y="11908"/>
                  <a:pt x="8437" y="11908"/>
                </a:cubicBezTo>
                <a:cubicBezTo>
                  <a:pt x="6412" y="11908"/>
                  <a:pt x="6412" y="11908"/>
                  <a:pt x="6412" y="11908"/>
                </a:cubicBezTo>
                <a:cubicBezTo>
                  <a:pt x="5737" y="16062"/>
                  <a:pt x="5737" y="16062"/>
                  <a:pt x="5737" y="16062"/>
                </a:cubicBezTo>
                <a:cubicBezTo>
                  <a:pt x="3881" y="16062"/>
                  <a:pt x="3881" y="16062"/>
                  <a:pt x="3881" y="16062"/>
                </a:cubicBezTo>
                <a:cubicBezTo>
                  <a:pt x="5231" y="5538"/>
                  <a:pt x="5231" y="5538"/>
                  <a:pt x="5231" y="5538"/>
                </a:cubicBezTo>
                <a:cubicBezTo>
                  <a:pt x="7087" y="5538"/>
                  <a:pt x="7087" y="5538"/>
                  <a:pt x="7087" y="5538"/>
                </a:cubicBezTo>
                <a:cubicBezTo>
                  <a:pt x="6750" y="9138"/>
                  <a:pt x="6750" y="9138"/>
                  <a:pt x="6750" y="9138"/>
                </a:cubicBezTo>
                <a:cubicBezTo>
                  <a:pt x="8775" y="9138"/>
                  <a:pt x="8775" y="9138"/>
                  <a:pt x="8775" y="9138"/>
                </a:cubicBezTo>
                <a:cubicBezTo>
                  <a:pt x="9112" y="5538"/>
                  <a:pt x="9112" y="5538"/>
                  <a:pt x="9112" y="5538"/>
                </a:cubicBezTo>
                <a:cubicBezTo>
                  <a:pt x="11138" y="5538"/>
                  <a:pt x="11138" y="5538"/>
                  <a:pt x="11138" y="5538"/>
                </a:cubicBezTo>
                <a:cubicBezTo>
                  <a:pt x="9787" y="16062"/>
                  <a:pt x="9787" y="16062"/>
                  <a:pt x="9787" y="16062"/>
                </a:cubicBezTo>
                <a:lnTo>
                  <a:pt x="7931" y="16062"/>
                </a:lnTo>
                <a:close/>
                <a:moveTo>
                  <a:pt x="17044" y="13569"/>
                </a:moveTo>
                <a:cubicBezTo>
                  <a:pt x="16031" y="16062"/>
                  <a:pt x="14681" y="16062"/>
                  <a:pt x="13331" y="16062"/>
                </a:cubicBezTo>
                <a:cubicBezTo>
                  <a:pt x="10969" y="16062"/>
                  <a:pt x="10969" y="16062"/>
                  <a:pt x="10969" y="16062"/>
                </a:cubicBezTo>
                <a:cubicBezTo>
                  <a:pt x="12319" y="5538"/>
                  <a:pt x="12319" y="5538"/>
                  <a:pt x="12319" y="5538"/>
                </a:cubicBezTo>
                <a:cubicBezTo>
                  <a:pt x="15019" y="5538"/>
                  <a:pt x="15019" y="5538"/>
                  <a:pt x="15019" y="5538"/>
                </a:cubicBezTo>
                <a:cubicBezTo>
                  <a:pt x="18225" y="5538"/>
                  <a:pt x="18056" y="11077"/>
                  <a:pt x="17044" y="13569"/>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44" name="组合 43">
            <a:extLst>
              <a:ext uri="{FF2B5EF4-FFF2-40B4-BE49-F238E27FC236}">
                <a16:creationId xmlns:a16="http://schemas.microsoft.com/office/drawing/2014/main" id="{B56659BF-C8D2-C647-1602-E39971002B8A}"/>
              </a:ext>
            </a:extLst>
          </p:cNvPr>
          <p:cNvGrpSpPr/>
          <p:nvPr/>
        </p:nvGrpSpPr>
        <p:grpSpPr>
          <a:xfrm>
            <a:off x="6311843" y="4287611"/>
            <a:ext cx="433116" cy="423851"/>
            <a:chOff x="6311843" y="4287611"/>
            <a:chExt cx="433116" cy="423851"/>
          </a:xfrm>
          <a:gradFill flip="none" rotWithShape="1">
            <a:gsLst>
              <a:gs pos="100000">
                <a:schemeClr val="accent3"/>
              </a:gs>
              <a:gs pos="0">
                <a:schemeClr val="accent4"/>
              </a:gs>
            </a:gsLst>
            <a:path path="circle">
              <a:fillToRect r="100000" b="100000"/>
            </a:path>
            <a:tileRect l="-100000" t="-100000"/>
          </a:gradFill>
        </p:grpSpPr>
        <p:sp>
          <p:nvSpPr>
            <p:cNvPr id="45" name="Freeform 104">
              <a:extLst>
                <a:ext uri="{FF2B5EF4-FFF2-40B4-BE49-F238E27FC236}">
                  <a16:creationId xmlns:a16="http://schemas.microsoft.com/office/drawing/2014/main" id="{429B6CFF-D060-E14A-F63E-7BAD444809BC}"/>
                </a:ext>
              </a:extLst>
            </p:cNvPr>
            <p:cNvSpPr/>
            <p:nvPr/>
          </p:nvSpPr>
          <p:spPr>
            <a:xfrm>
              <a:off x="6311843" y="4287611"/>
              <a:ext cx="433116" cy="423851"/>
            </a:xfrm>
            <a:custGeom>
              <a:avLst/>
              <a:gdLst/>
              <a:ahLst/>
              <a:cxnLst>
                <a:cxn ang="0">
                  <a:pos x="wd2" y="hd2"/>
                </a:cxn>
                <a:cxn ang="5400000">
                  <a:pos x="wd2" y="hd2"/>
                </a:cxn>
                <a:cxn ang="10800000">
                  <a:pos x="wd2" y="hd2"/>
                </a:cxn>
                <a:cxn ang="16200000">
                  <a:pos x="wd2" y="hd2"/>
                </a:cxn>
              </a:cxnLst>
              <a:rect l="0" t="0" r="r" b="b"/>
              <a:pathLst>
                <a:path w="21600" h="21349" extrusionOk="0">
                  <a:moveTo>
                    <a:pt x="21600" y="7743"/>
                  </a:moveTo>
                  <a:cubicBezTo>
                    <a:pt x="7256" y="7743"/>
                    <a:pt x="7256" y="7743"/>
                    <a:pt x="7256" y="7743"/>
                  </a:cubicBezTo>
                  <a:cubicBezTo>
                    <a:pt x="21600" y="4511"/>
                    <a:pt x="21600" y="4511"/>
                    <a:pt x="21600" y="4511"/>
                  </a:cubicBezTo>
                  <a:cubicBezTo>
                    <a:pt x="20756" y="1280"/>
                    <a:pt x="20756" y="1280"/>
                    <a:pt x="20756" y="1280"/>
                  </a:cubicBezTo>
                  <a:cubicBezTo>
                    <a:pt x="20588" y="429"/>
                    <a:pt x="19744" y="-251"/>
                    <a:pt x="18900" y="89"/>
                  </a:cubicBezTo>
                  <a:cubicBezTo>
                    <a:pt x="1350" y="4171"/>
                    <a:pt x="1350" y="4171"/>
                    <a:pt x="1350" y="4171"/>
                  </a:cubicBezTo>
                  <a:cubicBezTo>
                    <a:pt x="506" y="4341"/>
                    <a:pt x="0" y="5021"/>
                    <a:pt x="0" y="5702"/>
                  </a:cubicBezTo>
                  <a:cubicBezTo>
                    <a:pt x="0" y="5702"/>
                    <a:pt x="0" y="5702"/>
                    <a:pt x="0" y="5702"/>
                  </a:cubicBezTo>
                  <a:cubicBezTo>
                    <a:pt x="0" y="19648"/>
                    <a:pt x="0" y="19648"/>
                    <a:pt x="0" y="19648"/>
                  </a:cubicBezTo>
                  <a:cubicBezTo>
                    <a:pt x="0" y="20499"/>
                    <a:pt x="675" y="21349"/>
                    <a:pt x="1687" y="21349"/>
                  </a:cubicBezTo>
                  <a:cubicBezTo>
                    <a:pt x="19913" y="21349"/>
                    <a:pt x="19913" y="21349"/>
                    <a:pt x="19913" y="21349"/>
                  </a:cubicBezTo>
                  <a:cubicBezTo>
                    <a:pt x="20925" y="21349"/>
                    <a:pt x="21600" y="20499"/>
                    <a:pt x="21600" y="19648"/>
                  </a:cubicBezTo>
                  <a:lnTo>
                    <a:pt x="21600" y="7743"/>
                  </a:lnTo>
                  <a:close/>
                  <a:moveTo>
                    <a:pt x="17044" y="1790"/>
                  </a:moveTo>
                  <a:cubicBezTo>
                    <a:pt x="19744" y="3661"/>
                    <a:pt x="19744" y="3661"/>
                    <a:pt x="19744" y="3661"/>
                  </a:cubicBezTo>
                  <a:cubicBezTo>
                    <a:pt x="17550" y="4171"/>
                    <a:pt x="17550" y="4171"/>
                    <a:pt x="17550" y="4171"/>
                  </a:cubicBezTo>
                  <a:cubicBezTo>
                    <a:pt x="14850" y="2300"/>
                    <a:pt x="14850" y="2300"/>
                    <a:pt x="14850" y="2300"/>
                  </a:cubicBezTo>
                  <a:lnTo>
                    <a:pt x="17044" y="1790"/>
                  </a:lnTo>
                  <a:close/>
                  <a:moveTo>
                    <a:pt x="12488" y="2810"/>
                  </a:moveTo>
                  <a:cubicBezTo>
                    <a:pt x="15356" y="4681"/>
                    <a:pt x="15356" y="4681"/>
                    <a:pt x="15356" y="4681"/>
                  </a:cubicBezTo>
                  <a:cubicBezTo>
                    <a:pt x="13163" y="5192"/>
                    <a:pt x="13163" y="5192"/>
                    <a:pt x="13163" y="5192"/>
                  </a:cubicBezTo>
                  <a:cubicBezTo>
                    <a:pt x="10294" y="3321"/>
                    <a:pt x="10294" y="3321"/>
                    <a:pt x="10294" y="3321"/>
                  </a:cubicBezTo>
                  <a:lnTo>
                    <a:pt x="12488" y="2810"/>
                  </a:lnTo>
                  <a:close/>
                  <a:moveTo>
                    <a:pt x="8269" y="3831"/>
                  </a:moveTo>
                  <a:cubicBezTo>
                    <a:pt x="11138" y="5702"/>
                    <a:pt x="11138" y="5702"/>
                    <a:pt x="11138" y="5702"/>
                  </a:cubicBezTo>
                  <a:cubicBezTo>
                    <a:pt x="8944" y="6212"/>
                    <a:pt x="8944" y="6212"/>
                    <a:pt x="8944" y="6212"/>
                  </a:cubicBezTo>
                  <a:cubicBezTo>
                    <a:pt x="6075" y="4341"/>
                    <a:pt x="6075" y="4341"/>
                    <a:pt x="6075" y="4341"/>
                  </a:cubicBezTo>
                  <a:lnTo>
                    <a:pt x="8269" y="3831"/>
                  </a:lnTo>
                  <a:close/>
                  <a:moveTo>
                    <a:pt x="3881" y="4851"/>
                  </a:moveTo>
                  <a:cubicBezTo>
                    <a:pt x="6581" y="6722"/>
                    <a:pt x="6581" y="6722"/>
                    <a:pt x="6581" y="6722"/>
                  </a:cubicBezTo>
                  <a:cubicBezTo>
                    <a:pt x="4387" y="7232"/>
                    <a:pt x="4387" y="7232"/>
                    <a:pt x="4387" y="7232"/>
                  </a:cubicBezTo>
                  <a:cubicBezTo>
                    <a:pt x="1687" y="5362"/>
                    <a:pt x="1687" y="5362"/>
                    <a:pt x="1687" y="5362"/>
                  </a:cubicBezTo>
                  <a:lnTo>
                    <a:pt x="3881" y="4851"/>
                  </a:lnTo>
                  <a:close/>
                  <a:moveTo>
                    <a:pt x="19913" y="19648"/>
                  </a:moveTo>
                  <a:cubicBezTo>
                    <a:pt x="1687" y="19648"/>
                    <a:pt x="1687" y="19648"/>
                    <a:pt x="1687" y="19648"/>
                  </a:cubicBezTo>
                  <a:cubicBezTo>
                    <a:pt x="1687" y="9443"/>
                    <a:pt x="1687" y="9443"/>
                    <a:pt x="1687" y="9443"/>
                  </a:cubicBezTo>
                  <a:cubicBezTo>
                    <a:pt x="19913" y="9443"/>
                    <a:pt x="19913" y="9443"/>
                    <a:pt x="19913" y="9443"/>
                  </a:cubicBezTo>
                  <a:lnTo>
                    <a:pt x="19913" y="1964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46" name="Freeform 105">
              <a:extLst>
                <a:ext uri="{FF2B5EF4-FFF2-40B4-BE49-F238E27FC236}">
                  <a16:creationId xmlns:a16="http://schemas.microsoft.com/office/drawing/2014/main" id="{AE96DAC4-1781-5F3B-EF5C-26518F28E7D9}"/>
                </a:ext>
              </a:extLst>
            </p:cNvPr>
            <p:cNvSpPr/>
            <p:nvPr/>
          </p:nvSpPr>
          <p:spPr>
            <a:xfrm>
              <a:off x="6494809" y="4525635"/>
              <a:ext cx="84337" cy="1043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356"/>
                  </a:lnTo>
                  <a:lnTo>
                    <a:pt x="0"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47" name="组合 46">
            <a:extLst>
              <a:ext uri="{FF2B5EF4-FFF2-40B4-BE49-F238E27FC236}">
                <a16:creationId xmlns:a16="http://schemas.microsoft.com/office/drawing/2014/main" id="{01A5B047-D54A-B263-10F1-1CB8C96393C4}"/>
              </a:ext>
            </a:extLst>
          </p:cNvPr>
          <p:cNvGrpSpPr/>
          <p:nvPr/>
        </p:nvGrpSpPr>
        <p:grpSpPr>
          <a:xfrm>
            <a:off x="5447041" y="4339809"/>
            <a:ext cx="431687" cy="317333"/>
            <a:chOff x="5447041" y="4339809"/>
            <a:chExt cx="431687" cy="317333"/>
          </a:xfrm>
          <a:gradFill flip="none" rotWithShape="1">
            <a:gsLst>
              <a:gs pos="100000">
                <a:schemeClr val="accent3"/>
              </a:gs>
              <a:gs pos="0">
                <a:schemeClr val="accent4"/>
              </a:gs>
            </a:gsLst>
            <a:path path="circle">
              <a:fillToRect r="100000" b="100000"/>
            </a:path>
            <a:tileRect l="-100000" t="-100000"/>
          </a:gradFill>
        </p:grpSpPr>
        <p:sp>
          <p:nvSpPr>
            <p:cNvPr id="48" name="Freeform 106">
              <a:extLst>
                <a:ext uri="{FF2B5EF4-FFF2-40B4-BE49-F238E27FC236}">
                  <a16:creationId xmlns:a16="http://schemas.microsoft.com/office/drawing/2014/main" id="{1E2792A9-2BE2-BED8-907C-76BE5EDD447C}"/>
                </a:ext>
              </a:extLst>
            </p:cNvPr>
            <p:cNvSpPr/>
            <p:nvPr/>
          </p:nvSpPr>
          <p:spPr>
            <a:xfrm>
              <a:off x="5447041" y="4441298"/>
              <a:ext cx="297321" cy="215844"/>
            </a:xfrm>
            <a:custGeom>
              <a:avLst/>
              <a:gdLst/>
              <a:ahLst/>
              <a:cxnLst>
                <a:cxn ang="0">
                  <a:pos x="wd2" y="hd2"/>
                </a:cxn>
                <a:cxn ang="5400000">
                  <a:pos x="wd2" y="hd2"/>
                </a:cxn>
                <a:cxn ang="10800000">
                  <a:pos x="wd2" y="hd2"/>
                </a:cxn>
                <a:cxn ang="16200000">
                  <a:pos x="wd2" y="hd2"/>
                </a:cxn>
              </a:cxnLst>
              <a:rect l="0" t="0" r="r" b="b"/>
              <a:pathLst>
                <a:path w="21600" h="21600" extrusionOk="0">
                  <a:moveTo>
                    <a:pt x="7118" y="0"/>
                  </a:moveTo>
                  <a:cubicBezTo>
                    <a:pt x="2455" y="0"/>
                    <a:pt x="2455" y="0"/>
                    <a:pt x="2455" y="0"/>
                  </a:cubicBezTo>
                  <a:cubicBezTo>
                    <a:pt x="2455" y="1687"/>
                    <a:pt x="2455" y="1687"/>
                    <a:pt x="2455" y="1687"/>
                  </a:cubicBezTo>
                  <a:cubicBezTo>
                    <a:pt x="0" y="1687"/>
                    <a:pt x="0" y="1687"/>
                    <a:pt x="0" y="1687"/>
                  </a:cubicBezTo>
                  <a:cubicBezTo>
                    <a:pt x="0" y="21600"/>
                    <a:pt x="0" y="21600"/>
                    <a:pt x="0" y="21600"/>
                  </a:cubicBezTo>
                  <a:cubicBezTo>
                    <a:pt x="21600" y="21600"/>
                    <a:pt x="21600" y="21600"/>
                    <a:pt x="21600" y="21600"/>
                  </a:cubicBezTo>
                  <a:cubicBezTo>
                    <a:pt x="21600" y="1687"/>
                    <a:pt x="21600" y="1687"/>
                    <a:pt x="21600" y="1687"/>
                  </a:cubicBezTo>
                  <a:cubicBezTo>
                    <a:pt x="7118" y="1687"/>
                    <a:pt x="7118" y="1687"/>
                    <a:pt x="7118" y="1687"/>
                  </a:cubicBezTo>
                  <a:lnTo>
                    <a:pt x="7118" y="0"/>
                  </a:lnTo>
                  <a:close/>
                  <a:moveTo>
                    <a:pt x="14482" y="5062"/>
                  </a:moveTo>
                  <a:cubicBezTo>
                    <a:pt x="17182" y="5062"/>
                    <a:pt x="19145" y="8100"/>
                    <a:pt x="19145" y="11813"/>
                  </a:cubicBezTo>
                  <a:cubicBezTo>
                    <a:pt x="19145" y="15525"/>
                    <a:pt x="17182" y="18225"/>
                    <a:pt x="14482" y="18225"/>
                  </a:cubicBezTo>
                  <a:cubicBezTo>
                    <a:pt x="11782" y="18225"/>
                    <a:pt x="9573" y="15525"/>
                    <a:pt x="9573" y="11813"/>
                  </a:cubicBezTo>
                  <a:cubicBezTo>
                    <a:pt x="9573" y="8100"/>
                    <a:pt x="11782" y="5062"/>
                    <a:pt x="14482" y="5062"/>
                  </a:cubicBezTo>
                  <a:close/>
                  <a:moveTo>
                    <a:pt x="7118" y="8437"/>
                  </a:moveTo>
                  <a:cubicBezTo>
                    <a:pt x="2455" y="8437"/>
                    <a:pt x="2455" y="8437"/>
                    <a:pt x="2455" y="8437"/>
                  </a:cubicBezTo>
                  <a:cubicBezTo>
                    <a:pt x="2455" y="5062"/>
                    <a:pt x="2455" y="5062"/>
                    <a:pt x="2455" y="5062"/>
                  </a:cubicBezTo>
                  <a:cubicBezTo>
                    <a:pt x="7118" y="5062"/>
                    <a:pt x="7118" y="5062"/>
                    <a:pt x="7118" y="5062"/>
                  </a:cubicBezTo>
                  <a:lnTo>
                    <a:pt x="7118" y="8437"/>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49" name="Oval 107">
              <a:extLst>
                <a:ext uri="{FF2B5EF4-FFF2-40B4-BE49-F238E27FC236}">
                  <a16:creationId xmlns:a16="http://schemas.microsoft.com/office/drawing/2014/main" id="{9C2559D6-029C-9BBA-CED5-E8713E0E513F}"/>
                </a:ext>
              </a:extLst>
            </p:cNvPr>
            <p:cNvSpPr/>
            <p:nvPr/>
          </p:nvSpPr>
          <p:spPr>
            <a:xfrm>
              <a:off x="5612853" y="4525635"/>
              <a:ext cx="64327" cy="67183"/>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50" name="Freeform 108">
              <a:extLst>
                <a:ext uri="{FF2B5EF4-FFF2-40B4-BE49-F238E27FC236}">
                  <a16:creationId xmlns:a16="http://schemas.microsoft.com/office/drawing/2014/main" id="{E4B1975B-1DF2-466F-9E56-AB4838818B4D}"/>
                </a:ext>
              </a:extLst>
            </p:cNvPr>
            <p:cNvSpPr/>
            <p:nvPr/>
          </p:nvSpPr>
          <p:spPr>
            <a:xfrm>
              <a:off x="5608565" y="4339809"/>
              <a:ext cx="270163" cy="277310"/>
            </a:xfrm>
            <a:custGeom>
              <a:avLst/>
              <a:gdLst/>
              <a:ahLst/>
              <a:cxnLst>
                <a:cxn ang="0">
                  <a:pos x="wd2" y="hd2"/>
                </a:cxn>
                <a:cxn ang="5400000">
                  <a:pos x="wd2" y="hd2"/>
                </a:cxn>
                <a:cxn ang="10800000">
                  <a:pos x="wd2" y="hd2"/>
                </a:cxn>
                <a:cxn ang="16200000">
                  <a:pos x="wd2" y="hd2"/>
                </a:cxn>
              </a:cxnLst>
              <a:rect l="0" t="0" r="r" b="b"/>
              <a:pathLst>
                <a:path w="21600" h="21600" extrusionOk="0">
                  <a:moveTo>
                    <a:pt x="2971" y="0"/>
                  </a:moveTo>
                  <a:lnTo>
                    <a:pt x="0" y="6569"/>
                  </a:lnTo>
                  <a:lnTo>
                    <a:pt x="2743" y="6569"/>
                  </a:lnTo>
                  <a:lnTo>
                    <a:pt x="4343" y="2895"/>
                  </a:lnTo>
                  <a:lnTo>
                    <a:pt x="18629" y="8685"/>
                  </a:lnTo>
                  <a:lnTo>
                    <a:pt x="14400" y="18705"/>
                  </a:lnTo>
                  <a:lnTo>
                    <a:pt x="13486" y="18148"/>
                  </a:lnTo>
                  <a:lnTo>
                    <a:pt x="13486" y="20487"/>
                  </a:lnTo>
                  <a:lnTo>
                    <a:pt x="15657" y="21600"/>
                  </a:lnTo>
                  <a:lnTo>
                    <a:pt x="21600" y="7571"/>
                  </a:lnTo>
                  <a:lnTo>
                    <a:pt x="2971"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51" name="组合 50">
            <a:extLst>
              <a:ext uri="{FF2B5EF4-FFF2-40B4-BE49-F238E27FC236}">
                <a16:creationId xmlns:a16="http://schemas.microsoft.com/office/drawing/2014/main" id="{C5263F20-9ED9-52FB-02FF-429B10785A98}"/>
              </a:ext>
            </a:extLst>
          </p:cNvPr>
          <p:cNvGrpSpPr/>
          <p:nvPr/>
        </p:nvGrpSpPr>
        <p:grpSpPr>
          <a:xfrm>
            <a:off x="4580809" y="4282632"/>
            <a:ext cx="433116" cy="431689"/>
            <a:chOff x="4580809" y="4282632"/>
            <a:chExt cx="433116" cy="431689"/>
          </a:xfrm>
          <a:gradFill flip="none" rotWithShape="1">
            <a:gsLst>
              <a:gs pos="100000">
                <a:schemeClr val="accent3"/>
              </a:gs>
              <a:gs pos="0">
                <a:schemeClr val="accent4"/>
              </a:gs>
            </a:gsLst>
            <a:path path="circle">
              <a:fillToRect r="100000" b="100000"/>
            </a:path>
            <a:tileRect l="-100000" t="-100000"/>
          </a:gradFill>
        </p:grpSpPr>
        <p:sp>
          <p:nvSpPr>
            <p:cNvPr id="52" name="Freeform 109">
              <a:extLst>
                <a:ext uri="{FF2B5EF4-FFF2-40B4-BE49-F238E27FC236}">
                  <a16:creationId xmlns:a16="http://schemas.microsoft.com/office/drawing/2014/main" id="{40527088-CA99-73E2-BA0D-713D70791AC5}"/>
                </a:ext>
              </a:extLst>
            </p:cNvPr>
            <p:cNvSpPr/>
            <p:nvPr/>
          </p:nvSpPr>
          <p:spPr>
            <a:xfrm>
              <a:off x="4662285" y="4362681"/>
              <a:ext cx="351640" cy="3516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141" y="16683"/>
                  </a:moveTo>
                  <a:lnTo>
                    <a:pt x="2283" y="16683"/>
                  </a:lnTo>
                  <a:lnTo>
                    <a:pt x="2283" y="2283"/>
                  </a:lnTo>
                  <a:lnTo>
                    <a:pt x="19141" y="2283"/>
                  </a:lnTo>
                  <a:lnTo>
                    <a:pt x="19141" y="16683"/>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53" name="Oval 110">
              <a:extLst>
                <a:ext uri="{FF2B5EF4-FFF2-40B4-BE49-F238E27FC236}">
                  <a16:creationId xmlns:a16="http://schemas.microsoft.com/office/drawing/2014/main" id="{08B83076-6118-32FA-2AAF-0AAA108CD3B9}"/>
                </a:ext>
              </a:extLst>
            </p:cNvPr>
            <p:cNvSpPr/>
            <p:nvPr/>
          </p:nvSpPr>
          <p:spPr>
            <a:xfrm>
              <a:off x="4733757" y="4478464"/>
              <a:ext cx="50030" cy="50030"/>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54" name="Freeform 111">
              <a:extLst>
                <a:ext uri="{FF2B5EF4-FFF2-40B4-BE49-F238E27FC236}">
                  <a16:creationId xmlns:a16="http://schemas.microsoft.com/office/drawing/2014/main" id="{D6CC9EAB-59A4-4FDE-D2C0-62D7D52CFA75}"/>
                </a:ext>
              </a:extLst>
            </p:cNvPr>
            <p:cNvSpPr/>
            <p:nvPr/>
          </p:nvSpPr>
          <p:spPr>
            <a:xfrm>
              <a:off x="4743763" y="4498477"/>
              <a:ext cx="215845" cy="1086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60" y="0"/>
                  </a:lnTo>
                  <a:lnTo>
                    <a:pt x="8440" y="12221"/>
                  </a:lnTo>
                  <a:lnTo>
                    <a:pt x="6008" y="6821"/>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55" name="Freeform 112">
              <a:extLst>
                <a:ext uri="{FF2B5EF4-FFF2-40B4-BE49-F238E27FC236}">
                  <a16:creationId xmlns:a16="http://schemas.microsoft.com/office/drawing/2014/main" id="{6A766D04-FEC7-BFAC-87E9-0AA70550A201}"/>
                </a:ext>
              </a:extLst>
            </p:cNvPr>
            <p:cNvSpPr/>
            <p:nvPr/>
          </p:nvSpPr>
          <p:spPr>
            <a:xfrm>
              <a:off x="4580809" y="4282632"/>
              <a:ext cx="351639" cy="351640"/>
            </a:xfrm>
            <a:custGeom>
              <a:avLst/>
              <a:gdLst/>
              <a:ahLst/>
              <a:cxnLst>
                <a:cxn ang="0">
                  <a:pos x="wd2" y="hd2"/>
                </a:cxn>
                <a:cxn ang="5400000">
                  <a:pos x="wd2" y="hd2"/>
                </a:cxn>
                <a:cxn ang="10800000">
                  <a:pos x="wd2" y="hd2"/>
                </a:cxn>
                <a:cxn ang="16200000">
                  <a:pos x="wd2" y="hd2"/>
                </a:cxn>
              </a:cxnLst>
              <a:rect l="0" t="0" r="r" b="b"/>
              <a:pathLst>
                <a:path w="21600" h="21600" extrusionOk="0">
                  <a:moveTo>
                    <a:pt x="21600" y="2459"/>
                  </a:moveTo>
                  <a:lnTo>
                    <a:pt x="21600" y="0"/>
                  </a:lnTo>
                  <a:lnTo>
                    <a:pt x="0" y="0"/>
                  </a:lnTo>
                  <a:lnTo>
                    <a:pt x="0" y="21600"/>
                  </a:lnTo>
                  <a:lnTo>
                    <a:pt x="2546" y="21600"/>
                  </a:lnTo>
                  <a:lnTo>
                    <a:pt x="2546" y="2459"/>
                  </a:lnTo>
                  <a:lnTo>
                    <a:pt x="21600" y="2459"/>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56" name="组合 55">
            <a:extLst>
              <a:ext uri="{FF2B5EF4-FFF2-40B4-BE49-F238E27FC236}">
                <a16:creationId xmlns:a16="http://schemas.microsoft.com/office/drawing/2014/main" id="{1F08819F-BB0D-968F-6B32-AD5B1994C9DA}"/>
              </a:ext>
            </a:extLst>
          </p:cNvPr>
          <p:cNvGrpSpPr/>
          <p:nvPr/>
        </p:nvGrpSpPr>
        <p:grpSpPr>
          <a:xfrm>
            <a:off x="3716006" y="4282632"/>
            <a:ext cx="433116" cy="431687"/>
            <a:chOff x="3716006" y="4282632"/>
            <a:chExt cx="433116" cy="431687"/>
          </a:xfrm>
          <a:gradFill flip="none" rotWithShape="1">
            <a:gsLst>
              <a:gs pos="100000">
                <a:schemeClr val="accent3"/>
              </a:gs>
              <a:gs pos="0">
                <a:schemeClr val="accent4"/>
              </a:gs>
            </a:gsLst>
            <a:path path="circle">
              <a:fillToRect r="100000" b="100000"/>
            </a:path>
            <a:tileRect l="-100000" t="-100000"/>
          </a:gradFill>
        </p:grpSpPr>
        <p:sp>
          <p:nvSpPr>
            <p:cNvPr id="57" name="Freeform 113">
              <a:extLst>
                <a:ext uri="{FF2B5EF4-FFF2-40B4-BE49-F238E27FC236}">
                  <a16:creationId xmlns:a16="http://schemas.microsoft.com/office/drawing/2014/main" id="{5A026ADA-95E1-6857-680C-6E12A6840278}"/>
                </a:ext>
              </a:extLst>
            </p:cNvPr>
            <p:cNvSpPr/>
            <p:nvPr/>
          </p:nvSpPr>
          <p:spPr>
            <a:xfrm>
              <a:off x="3716006" y="4282632"/>
              <a:ext cx="433116" cy="4316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34" y="16522"/>
                  </a:moveTo>
                  <a:lnTo>
                    <a:pt x="2495" y="16522"/>
                  </a:lnTo>
                  <a:lnTo>
                    <a:pt x="2495" y="2503"/>
                  </a:lnTo>
                  <a:lnTo>
                    <a:pt x="19034" y="2503"/>
                  </a:lnTo>
                  <a:lnTo>
                    <a:pt x="19034" y="16522"/>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58" name="Oval 114">
              <a:extLst>
                <a:ext uri="{FF2B5EF4-FFF2-40B4-BE49-F238E27FC236}">
                  <a16:creationId xmlns:a16="http://schemas.microsoft.com/office/drawing/2014/main" id="{06E5501D-46A6-8EEC-D3DF-93D27FBD1FEA}"/>
                </a:ext>
              </a:extLst>
            </p:cNvPr>
            <p:cNvSpPr/>
            <p:nvPr/>
          </p:nvSpPr>
          <p:spPr>
            <a:xfrm>
              <a:off x="3803201"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59" name="Freeform 115">
              <a:extLst>
                <a:ext uri="{FF2B5EF4-FFF2-40B4-BE49-F238E27FC236}">
                  <a16:creationId xmlns:a16="http://schemas.microsoft.com/office/drawing/2014/main" id="{E28C6070-9849-85B7-7427-515982EE7FF3}"/>
                </a:ext>
              </a:extLst>
            </p:cNvPr>
            <p:cNvSpPr/>
            <p:nvPr/>
          </p:nvSpPr>
          <p:spPr>
            <a:xfrm>
              <a:off x="3817496" y="4451304"/>
              <a:ext cx="267303"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052" y="0"/>
                  </a:lnTo>
                  <a:lnTo>
                    <a:pt x="8201" y="12209"/>
                  </a:lnTo>
                  <a:lnTo>
                    <a:pt x="6006"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60" name="组合 59">
            <a:extLst>
              <a:ext uri="{FF2B5EF4-FFF2-40B4-BE49-F238E27FC236}">
                <a16:creationId xmlns:a16="http://schemas.microsoft.com/office/drawing/2014/main" id="{74CB82E6-DBA1-6CE1-EC50-74FE9E0A5576}"/>
              </a:ext>
            </a:extLst>
          </p:cNvPr>
          <p:cNvGrpSpPr/>
          <p:nvPr/>
        </p:nvGrpSpPr>
        <p:grpSpPr>
          <a:xfrm>
            <a:off x="2849775" y="4315509"/>
            <a:ext cx="433116" cy="365933"/>
            <a:chOff x="2849775" y="4315509"/>
            <a:chExt cx="433116" cy="365933"/>
          </a:xfrm>
          <a:gradFill flip="none" rotWithShape="1">
            <a:gsLst>
              <a:gs pos="100000">
                <a:schemeClr val="accent3"/>
              </a:gs>
              <a:gs pos="0">
                <a:schemeClr val="accent4"/>
              </a:gs>
            </a:gsLst>
            <a:path path="circle">
              <a:fillToRect r="100000" b="100000"/>
            </a:path>
            <a:tileRect l="-100000" t="-100000"/>
          </a:gradFill>
        </p:grpSpPr>
        <p:sp>
          <p:nvSpPr>
            <p:cNvPr id="61" name="Freeform 116">
              <a:extLst>
                <a:ext uri="{FF2B5EF4-FFF2-40B4-BE49-F238E27FC236}">
                  <a16:creationId xmlns:a16="http://schemas.microsoft.com/office/drawing/2014/main" id="{D333AB54-F82C-4F68-4E66-64799A0A297F}"/>
                </a:ext>
              </a:extLst>
            </p:cNvPr>
            <p:cNvSpPr/>
            <p:nvPr/>
          </p:nvSpPr>
          <p:spPr>
            <a:xfrm>
              <a:off x="2849775" y="4315509"/>
              <a:ext cx="433116" cy="365933"/>
            </a:xfrm>
            <a:custGeom>
              <a:avLst/>
              <a:gdLst/>
              <a:ahLst/>
              <a:cxnLst>
                <a:cxn ang="0">
                  <a:pos x="wd2" y="hd2"/>
                </a:cxn>
                <a:cxn ang="5400000">
                  <a:pos x="wd2" y="hd2"/>
                </a:cxn>
                <a:cxn ang="10800000">
                  <a:pos x="wd2" y="hd2"/>
                </a:cxn>
                <a:cxn ang="16200000">
                  <a:pos x="wd2" y="hd2"/>
                </a:cxn>
              </a:cxnLst>
              <a:rect l="0" t="0" r="r" b="b"/>
              <a:pathLst>
                <a:path w="21600" h="21600" extrusionOk="0">
                  <a:moveTo>
                    <a:pt x="16895" y="7847"/>
                  </a:moveTo>
                  <a:lnTo>
                    <a:pt x="14186" y="0"/>
                  </a:lnTo>
                  <a:lnTo>
                    <a:pt x="0" y="7003"/>
                  </a:lnTo>
                  <a:lnTo>
                    <a:pt x="4562" y="19828"/>
                  </a:lnTo>
                  <a:lnTo>
                    <a:pt x="6273" y="18984"/>
                  </a:lnTo>
                  <a:lnTo>
                    <a:pt x="6273" y="21600"/>
                  </a:lnTo>
                  <a:lnTo>
                    <a:pt x="21600" y="21600"/>
                  </a:lnTo>
                  <a:lnTo>
                    <a:pt x="21600" y="7847"/>
                  </a:lnTo>
                  <a:lnTo>
                    <a:pt x="16895" y="7847"/>
                  </a:lnTo>
                  <a:close/>
                  <a:moveTo>
                    <a:pt x="6273" y="16791"/>
                  </a:moveTo>
                  <a:lnTo>
                    <a:pt x="5560" y="17213"/>
                  </a:lnTo>
                  <a:lnTo>
                    <a:pt x="2210" y="8016"/>
                  </a:lnTo>
                  <a:lnTo>
                    <a:pt x="13188" y="2616"/>
                  </a:lnTo>
                  <a:lnTo>
                    <a:pt x="15042" y="7847"/>
                  </a:lnTo>
                  <a:lnTo>
                    <a:pt x="6273" y="7847"/>
                  </a:lnTo>
                  <a:lnTo>
                    <a:pt x="6273" y="16791"/>
                  </a:lnTo>
                  <a:close/>
                  <a:moveTo>
                    <a:pt x="19960" y="19575"/>
                  </a:moveTo>
                  <a:lnTo>
                    <a:pt x="7984" y="19575"/>
                  </a:lnTo>
                  <a:lnTo>
                    <a:pt x="7984" y="9787"/>
                  </a:lnTo>
                  <a:lnTo>
                    <a:pt x="19960" y="9787"/>
                  </a:lnTo>
                  <a:lnTo>
                    <a:pt x="19960" y="19575"/>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62" name="Oval 117">
              <a:extLst>
                <a:ext uri="{FF2B5EF4-FFF2-40B4-BE49-F238E27FC236}">
                  <a16:creationId xmlns:a16="http://schemas.microsoft.com/office/drawing/2014/main" id="{DE094B80-45A4-1761-A6D2-AEEF821D6450}"/>
                </a:ext>
              </a:extLst>
            </p:cNvPr>
            <p:cNvSpPr/>
            <p:nvPr/>
          </p:nvSpPr>
          <p:spPr>
            <a:xfrm>
              <a:off x="3039889" y="4511341"/>
              <a:ext cx="44314" cy="44314"/>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63" name="Freeform 118">
              <a:extLst>
                <a:ext uri="{FF2B5EF4-FFF2-40B4-BE49-F238E27FC236}">
                  <a16:creationId xmlns:a16="http://schemas.microsoft.com/office/drawing/2014/main" id="{A38ED37F-4916-F89D-2E3A-3FD28946247B}"/>
                </a:ext>
              </a:extLst>
            </p:cNvPr>
            <p:cNvSpPr/>
            <p:nvPr/>
          </p:nvSpPr>
          <p:spPr>
            <a:xfrm>
              <a:off x="3049894" y="4532783"/>
              <a:ext cx="185827" cy="91485"/>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8308" y="11813"/>
                  </a:lnTo>
                  <a:lnTo>
                    <a:pt x="5815" y="6412"/>
                  </a:lnTo>
                  <a:lnTo>
                    <a:pt x="0" y="21600"/>
                  </a:lnTo>
                  <a:lnTo>
                    <a:pt x="21600" y="21600"/>
                  </a:lnTo>
                  <a:lnTo>
                    <a:pt x="12960"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64" name="组合 63">
            <a:extLst>
              <a:ext uri="{FF2B5EF4-FFF2-40B4-BE49-F238E27FC236}">
                <a16:creationId xmlns:a16="http://schemas.microsoft.com/office/drawing/2014/main" id="{AD2FCFE9-0069-AB8F-E710-51C449101E07}"/>
              </a:ext>
            </a:extLst>
          </p:cNvPr>
          <p:cNvGrpSpPr/>
          <p:nvPr/>
        </p:nvGrpSpPr>
        <p:grpSpPr>
          <a:xfrm>
            <a:off x="1984975" y="4322656"/>
            <a:ext cx="433116" cy="351641"/>
            <a:chOff x="1984975" y="4322656"/>
            <a:chExt cx="433116" cy="351641"/>
          </a:xfrm>
          <a:gradFill flip="none" rotWithShape="1">
            <a:gsLst>
              <a:gs pos="100000">
                <a:schemeClr val="accent3"/>
              </a:gs>
              <a:gs pos="0">
                <a:schemeClr val="accent4"/>
              </a:gs>
            </a:gsLst>
            <a:path path="circle">
              <a:fillToRect r="100000" b="100000"/>
            </a:path>
            <a:tileRect l="-100000" t="-100000"/>
          </a:gradFill>
        </p:grpSpPr>
        <p:sp>
          <p:nvSpPr>
            <p:cNvPr id="65" name="Freeform 119">
              <a:extLst>
                <a:ext uri="{FF2B5EF4-FFF2-40B4-BE49-F238E27FC236}">
                  <a16:creationId xmlns:a16="http://schemas.microsoft.com/office/drawing/2014/main" id="{D96AEEC6-C972-A7C7-1E06-FD124E5BB8E6}"/>
                </a:ext>
              </a:extLst>
            </p:cNvPr>
            <p:cNvSpPr/>
            <p:nvPr/>
          </p:nvSpPr>
          <p:spPr>
            <a:xfrm>
              <a:off x="2066451" y="4404134"/>
              <a:ext cx="351640" cy="270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54" y="18400"/>
                  </a:moveTo>
                  <a:lnTo>
                    <a:pt x="2283" y="18400"/>
                  </a:lnTo>
                  <a:lnTo>
                    <a:pt x="2283" y="3200"/>
                  </a:lnTo>
                  <a:lnTo>
                    <a:pt x="19054" y="3200"/>
                  </a:lnTo>
                  <a:lnTo>
                    <a:pt x="19054" y="184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66" name="Oval 120">
              <a:extLst>
                <a:ext uri="{FF2B5EF4-FFF2-40B4-BE49-F238E27FC236}">
                  <a16:creationId xmlns:a16="http://schemas.microsoft.com/office/drawing/2014/main" id="{453F697F-AFF6-42EC-3FD9-9AB98C445722}"/>
                </a:ext>
              </a:extLst>
            </p:cNvPr>
            <p:cNvSpPr/>
            <p:nvPr/>
          </p:nvSpPr>
          <p:spPr>
            <a:xfrm>
              <a:off x="2136493" y="4478464"/>
              <a:ext cx="51460" cy="50030"/>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67" name="Freeform 121">
              <a:extLst>
                <a:ext uri="{FF2B5EF4-FFF2-40B4-BE49-F238E27FC236}">
                  <a16:creationId xmlns:a16="http://schemas.microsoft.com/office/drawing/2014/main" id="{8717298F-DA78-3033-77C6-18DF5AF75BA0}"/>
                </a:ext>
              </a:extLst>
            </p:cNvPr>
            <p:cNvSpPr/>
            <p:nvPr/>
          </p:nvSpPr>
          <p:spPr>
            <a:xfrm>
              <a:off x="2147928" y="4498477"/>
              <a:ext cx="215845" cy="1086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60" y="0"/>
                  </a:lnTo>
                  <a:lnTo>
                    <a:pt x="8440" y="12221"/>
                  </a:lnTo>
                  <a:lnTo>
                    <a:pt x="6008" y="6821"/>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68" name="Freeform 122">
              <a:extLst>
                <a:ext uri="{FF2B5EF4-FFF2-40B4-BE49-F238E27FC236}">
                  <a16:creationId xmlns:a16="http://schemas.microsoft.com/office/drawing/2014/main" id="{7DF199A2-413D-04A3-98CE-DF8D94A44DC1}"/>
                </a:ext>
              </a:extLst>
            </p:cNvPr>
            <p:cNvSpPr/>
            <p:nvPr/>
          </p:nvSpPr>
          <p:spPr>
            <a:xfrm>
              <a:off x="1984975" y="4322656"/>
              <a:ext cx="351639" cy="270163"/>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lnTo>
                    <a:pt x="21600" y="0"/>
                  </a:lnTo>
                  <a:lnTo>
                    <a:pt x="0" y="0"/>
                  </a:lnTo>
                  <a:lnTo>
                    <a:pt x="0" y="21600"/>
                  </a:lnTo>
                  <a:lnTo>
                    <a:pt x="2459" y="21600"/>
                  </a:lnTo>
                  <a:lnTo>
                    <a:pt x="2459" y="3200"/>
                  </a:lnTo>
                  <a:lnTo>
                    <a:pt x="21600" y="32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69" name="组合 68">
            <a:extLst>
              <a:ext uri="{FF2B5EF4-FFF2-40B4-BE49-F238E27FC236}">
                <a16:creationId xmlns:a16="http://schemas.microsoft.com/office/drawing/2014/main" id="{F21FB97C-9070-6AC0-D113-4EBAD932B65E}"/>
              </a:ext>
            </a:extLst>
          </p:cNvPr>
          <p:cNvGrpSpPr/>
          <p:nvPr/>
        </p:nvGrpSpPr>
        <p:grpSpPr>
          <a:xfrm>
            <a:off x="1120172" y="4332662"/>
            <a:ext cx="431688" cy="331627"/>
            <a:chOff x="1120172" y="4332662"/>
            <a:chExt cx="431688" cy="331627"/>
          </a:xfrm>
          <a:gradFill flip="none" rotWithShape="1">
            <a:gsLst>
              <a:gs pos="100000">
                <a:schemeClr val="accent3"/>
              </a:gs>
              <a:gs pos="0">
                <a:schemeClr val="accent4"/>
              </a:gs>
            </a:gsLst>
            <a:path path="circle">
              <a:fillToRect r="100000" b="100000"/>
            </a:path>
            <a:tileRect l="-100000" t="-100000"/>
          </a:gradFill>
        </p:grpSpPr>
        <p:sp>
          <p:nvSpPr>
            <p:cNvPr id="70" name="Freeform 123">
              <a:extLst>
                <a:ext uri="{FF2B5EF4-FFF2-40B4-BE49-F238E27FC236}">
                  <a16:creationId xmlns:a16="http://schemas.microsoft.com/office/drawing/2014/main" id="{5B89AEC9-2CA4-BE61-D830-FA87C0630277}"/>
                </a:ext>
              </a:extLst>
            </p:cNvPr>
            <p:cNvSpPr/>
            <p:nvPr/>
          </p:nvSpPr>
          <p:spPr>
            <a:xfrm>
              <a:off x="1120172" y="4332662"/>
              <a:ext cx="431688" cy="3316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097" y="18528"/>
                  </a:moveTo>
                  <a:lnTo>
                    <a:pt x="2503" y="18528"/>
                  </a:lnTo>
                  <a:lnTo>
                    <a:pt x="2503" y="3072"/>
                  </a:lnTo>
                  <a:lnTo>
                    <a:pt x="19097" y="3072"/>
                  </a:lnTo>
                  <a:lnTo>
                    <a:pt x="19097" y="18528"/>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71" name="Oval 124">
              <a:extLst>
                <a:ext uri="{FF2B5EF4-FFF2-40B4-BE49-F238E27FC236}">
                  <a16:creationId xmlns:a16="http://schemas.microsoft.com/office/drawing/2014/main" id="{4BB6FA5B-4D16-6E5A-21CF-9609747E4DBD}"/>
                </a:ext>
              </a:extLst>
            </p:cNvPr>
            <p:cNvSpPr/>
            <p:nvPr/>
          </p:nvSpPr>
          <p:spPr>
            <a:xfrm>
              <a:off x="1207366" y="4424145"/>
              <a:ext cx="64327" cy="64327"/>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72" name="Freeform 125">
              <a:extLst>
                <a:ext uri="{FF2B5EF4-FFF2-40B4-BE49-F238E27FC236}">
                  <a16:creationId xmlns:a16="http://schemas.microsoft.com/office/drawing/2014/main" id="{DFEDEB35-DFBD-51A2-6C68-F1FA0EA522DF}"/>
                </a:ext>
              </a:extLst>
            </p:cNvPr>
            <p:cNvSpPr/>
            <p:nvPr/>
          </p:nvSpPr>
          <p:spPr>
            <a:xfrm>
              <a:off x="1221661" y="4451304"/>
              <a:ext cx="265874" cy="1315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23" y="0"/>
                  </a:lnTo>
                  <a:lnTo>
                    <a:pt x="8129" y="12209"/>
                  </a:lnTo>
                  <a:lnTo>
                    <a:pt x="6039" y="6104"/>
                  </a:lnTo>
                  <a:lnTo>
                    <a:pt x="0" y="21600"/>
                  </a:lnTo>
                  <a:lnTo>
                    <a:pt x="21600"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73" name="组合 72">
            <a:extLst>
              <a:ext uri="{FF2B5EF4-FFF2-40B4-BE49-F238E27FC236}">
                <a16:creationId xmlns:a16="http://schemas.microsoft.com/office/drawing/2014/main" id="{2D908C1D-8600-2F2B-8028-3DD87801D763}"/>
              </a:ext>
            </a:extLst>
          </p:cNvPr>
          <p:cNvGrpSpPr/>
          <p:nvPr/>
        </p:nvGrpSpPr>
        <p:grpSpPr>
          <a:xfrm>
            <a:off x="10639234" y="3416402"/>
            <a:ext cx="432592" cy="432591"/>
            <a:chOff x="10639234" y="3416402"/>
            <a:chExt cx="432592" cy="432591"/>
          </a:xfrm>
          <a:gradFill flip="none" rotWithShape="1">
            <a:gsLst>
              <a:gs pos="100000">
                <a:schemeClr val="accent3"/>
              </a:gs>
              <a:gs pos="0">
                <a:schemeClr val="accent4"/>
              </a:gs>
            </a:gsLst>
            <a:path path="circle">
              <a:fillToRect r="100000" b="100000"/>
            </a:path>
            <a:tileRect l="-100000" t="-100000"/>
          </a:gradFill>
        </p:grpSpPr>
        <p:sp>
          <p:nvSpPr>
            <p:cNvPr id="74" name="Freeform 126">
              <a:extLst>
                <a:ext uri="{FF2B5EF4-FFF2-40B4-BE49-F238E27FC236}">
                  <a16:creationId xmlns:a16="http://schemas.microsoft.com/office/drawing/2014/main" id="{97B199A9-85D3-D709-B0D0-C66FC2516DB4}"/>
                </a:ext>
              </a:extLst>
            </p:cNvPr>
            <p:cNvSpPr/>
            <p:nvPr/>
          </p:nvSpPr>
          <p:spPr>
            <a:xfrm>
              <a:off x="10883141" y="3416402"/>
              <a:ext cx="188685" cy="1886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moveTo>
                    <a:pt x="7364" y="12764"/>
                  </a:moveTo>
                  <a:lnTo>
                    <a:pt x="4582" y="9982"/>
                  </a:lnTo>
                  <a:lnTo>
                    <a:pt x="6055" y="8509"/>
                  </a:lnTo>
                  <a:lnTo>
                    <a:pt x="8836" y="11127"/>
                  </a:lnTo>
                  <a:lnTo>
                    <a:pt x="7364" y="12764"/>
                  </a:lnTo>
                  <a:close/>
                  <a:moveTo>
                    <a:pt x="9164" y="14236"/>
                  </a:moveTo>
                  <a:lnTo>
                    <a:pt x="10309" y="12764"/>
                  </a:lnTo>
                  <a:lnTo>
                    <a:pt x="13091" y="15382"/>
                  </a:lnTo>
                  <a:lnTo>
                    <a:pt x="11618" y="17018"/>
                  </a:lnTo>
                  <a:lnTo>
                    <a:pt x="9164" y="14236"/>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75" name="Freeform 127">
              <a:extLst>
                <a:ext uri="{FF2B5EF4-FFF2-40B4-BE49-F238E27FC236}">
                  <a16:creationId xmlns:a16="http://schemas.microsoft.com/office/drawing/2014/main" id="{F024D746-7E3F-838A-670C-8BB161DA6DAF}"/>
                </a:ext>
              </a:extLst>
            </p:cNvPr>
            <p:cNvSpPr/>
            <p:nvPr/>
          </p:nvSpPr>
          <p:spPr>
            <a:xfrm>
              <a:off x="10639234" y="3510743"/>
              <a:ext cx="338250" cy="338250"/>
            </a:xfrm>
            <a:custGeom>
              <a:avLst/>
              <a:gdLst/>
              <a:ahLst/>
              <a:cxnLst>
                <a:cxn ang="0">
                  <a:pos x="wd2" y="hd2"/>
                </a:cxn>
                <a:cxn ang="5400000">
                  <a:pos x="wd2" y="hd2"/>
                </a:cxn>
                <a:cxn ang="10800000">
                  <a:pos x="wd2" y="hd2"/>
                </a:cxn>
                <a:cxn ang="16200000">
                  <a:pos x="wd2" y="hd2"/>
                </a:cxn>
              </a:cxnLst>
              <a:rect l="0" t="0" r="r" b="b"/>
              <a:pathLst>
                <a:path w="21386" h="21386" extrusionOk="0">
                  <a:moveTo>
                    <a:pt x="641" y="11976"/>
                  </a:moveTo>
                  <a:cubicBezTo>
                    <a:pt x="-214" y="12618"/>
                    <a:pt x="-214" y="14115"/>
                    <a:pt x="641" y="14756"/>
                  </a:cubicBezTo>
                  <a:cubicBezTo>
                    <a:pt x="6630" y="20745"/>
                    <a:pt x="6630" y="20745"/>
                    <a:pt x="6630" y="20745"/>
                  </a:cubicBezTo>
                  <a:cubicBezTo>
                    <a:pt x="7271" y="21600"/>
                    <a:pt x="8768" y="21600"/>
                    <a:pt x="9624" y="20745"/>
                  </a:cubicBezTo>
                  <a:cubicBezTo>
                    <a:pt x="21386" y="8982"/>
                    <a:pt x="21386" y="8982"/>
                    <a:pt x="21386" y="8982"/>
                  </a:cubicBezTo>
                  <a:cubicBezTo>
                    <a:pt x="12404" y="0"/>
                    <a:pt x="12404" y="0"/>
                    <a:pt x="12404" y="0"/>
                  </a:cubicBezTo>
                  <a:lnTo>
                    <a:pt x="641" y="11976"/>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76" name="Freeform 128">
            <a:extLst>
              <a:ext uri="{FF2B5EF4-FFF2-40B4-BE49-F238E27FC236}">
                <a16:creationId xmlns:a16="http://schemas.microsoft.com/office/drawing/2014/main" id="{3423F86A-71AC-B82D-ED58-160D7DE046D3}"/>
              </a:ext>
            </a:extLst>
          </p:cNvPr>
          <p:cNvSpPr/>
          <p:nvPr/>
        </p:nvSpPr>
        <p:spPr>
          <a:xfrm>
            <a:off x="9773909" y="3416402"/>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4894"/>
                  <a:pt x="0" y="10800"/>
                </a:cubicBezTo>
                <a:cubicBezTo>
                  <a:pt x="0" y="16706"/>
                  <a:pt x="4894" y="21600"/>
                  <a:pt x="10800" y="21600"/>
                </a:cubicBezTo>
                <a:cubicBezTo>
                  <a:pt x="16706" y="21600"/>
                  <a:pt x="21600" y="16706"/>
                  <a:pt x="21600" y="10800"/>
                </a:cubicBezTo>
                <a:cubicBezTo>
                  <a:pt x="21600" y="4894"/>
                  <a:pt x="16706" y="0"/>
                  <a:pt x="10800" y="0"/>
                </a:cubicBezTo>
                <a:close/>
                <a:moveTo>
                  <a:pt x="7256" y="8606"/>
                </a:moveTo>
                <a:cubicBezTo>
                  <a:pt x="2869" y="6075"/>
                  <a:pt x="2869" y="6075"/>
                  <a:pt x="2869" y="6075"/>
                </a:cubicBezTo>
                <a:cubicBezTo>
                  <a:pt x="3712" y="4894"/>
                  <a:pt x="4894" y="3712"/>
                  <a:pt x="6075" y="2869"/>
                </a:cubicBezTo>
                <a:cubicBezTo>
                  <a:pt x="8606" y="7256"/>
                  <a:pt x="8606" y="7256"/>
                  <a:pt x="8606" y="7256"/>
                </a:cubicBezTo>
                <a:cubicBezTo>
                  <a:pt x="8100" y="7594"/>
                  <a:pt x="7594" y="8100"/>
                  <a:pt x="7256" y="8606"/>
                </a:cubicBezTo>
                <a:close/>
                <a:moveTo>
                  <a:pt x="10800" y="12488"/>
                </a:moveTo>
                <a:cubicBezTo>
                  <a:pt x="9956" y="12488"/>
                  <a:pt x="9112" y="11644"/>
                  <a:pt x="9112" y="10800"/>
                </a:cubicBezTo>
                <a:cubicBezTo>
                  <a:pt x="9112" y="9956"/>
                  <a:pt x="9956" y="9112"/>
                  <a:pt x="10800" y="9112"/>
                </a:cubicBezTo>
                <a:cubicBezTo>
                  <a:pt x="11644" y="9112"/>
                  <a:pt x="12488" y="9956"/>
                  <a:pt x="12488" y="10800"/>
                </a:cubicBezTo>
                <a:cubicBezTo>
                  <a:pt x="12488" y="11644"/>
                  <a:pt x="11644" y="12488"/>
                  <a:pt x="10800" y="12488"/>
                </a:cubicBezTo>
                <a:close/>
                <a:moveTo>
                  <a:pt x="16369" y="18056"/>
                </a:moveTo>
                <a:cubicBezTo>
                  <a:pt x="13331" y="14175"/>
                  <a:pt x="13331" y="14175"/>
                  <a:pt x="13331" y="14175"/>
                </a:cubicBezTo>
                <a:cubicBezTo>
                  <a:pt x="13669" y="13838"/>
                  <a:pt x="13838" y="13669"/>
                  <a:pt x="14006" y="13331"/>
                </a:cubicBezTo>
                <a:cubicBezTo>
                  <a:pt x="18056" y="16369"/>
                  <a:pt x="18056" y="16369"/>
                  <a:pt x="18056" y="16369"/>
                </a:cubicBezTo>
                <a:cubicBezTo>
                  <a:pt x="17550" y="17044"/>
                  <a:pt x="17044" y="17550"/>
                  <a:pt x="16369" y="18056"/>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77" name="组合 76">
            <a:extLst>
              <a:ext uri="{FF2B5EF4-FFF2-40B4-BE49-F238E27FC236}">
                <a16:creationId xmlns:a16="http://schemas.microsoft.com/office/drawing/2014/main" id="{CACE10A9-993F-4A4A-FCBB-39EF0476772A}"/>
              </a:ext>
            </a:extLst>
          </p:cNvPr>
          <p:cNvGrpSpPr/>
          <p:nvPr/>
        </p:nvGrpSpPr>
        <p:grpSpPr>
          <a:xfrm>
            <a:off x="8907678" y="3416402"/>
            <a:ext cx="433116" cy="433116"/>
            <a:chOff x="8907678" y="3416402"/>
            <a:chExt cx="433116" cy="433116"/>
          </a:xfrm>
          <a:gradFill flip="none" rotWithShape="1">
            <a:gsLst>
              <a:gs pos="100000">
                <a:schemeClr val="accent3"/>
              </a:gs>
              <a:gs pos="0">
                <a:schemeClr val="accent4"/>
              </a:gs>
            </a:gsLst>
            <a:path path="circle">
              <a:fillToRect r="100000" b="100000"/>
            </a:path>
            <a:tileRect l="-100000" t="-100000"/>
          </a:gradFill>
        </p:grpSpPr>
        <p:sp>
          <p:nvSpPr>
            <p:cNvPr id="78" name="Rectangle 129">
              <a:extLst>
                <a:ext uri="{FF2B5EF4-FFF2-40B4-BE49-F238E27FC236}">
                  <a16:creationId xmlns:a16="http://schemas.microsoft.com/office/drawing/2014/main" id="{F73B3C59-DFCB-2A2D-A0BB-87D8C773B6AA}"/>
                </a:ext>
              </a:extLst>
            </p:cNvPr>
            <p:cNvSpPr/>
            <p:nvPr/>
          </p:nvSpPr>
          <p:spPr>
            <a:xfrm>
              <a:off x="9157826" y="3490730"/>
              <a:ext cx="41454" cy="64324"/>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79" name="Rectangle 130">
              <a:extLst>
                <a:ext uri="{FF2B5EF4-FFF2-40B4-BE49-F238E27FC236}">
                  <a16:creationId xmlns:a16="http://schemas.microsoft.com/office/drawing/2014/main" id="{A0284405-47DD-98B9-884A-CA0BE3FD648D}"/>
                </a:ext>
              </a:extLst>
            </p:cNvPr>
            <p:cNvSpPr/>
            <p:nvPr/>
          </p:nvSpPr>
          <p:spPr>
            <a:xfrm>
              <a:off x="9026320" y="3706574"/>
              <a:ext cx="195832" cy="20013"/>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80" name="Rectangle 131">
              <a:extLst>
                <a:ext uri="{FF2B5EF4-FFF2-40B4-BE49-F238E27FC236}">
                  <a16:creationId xmlns:a16="http://schemas.microsoft.com/office/drawing/2014/main" id="{26DB46EC-6161-1761-2959-40DF026A98D8}"/>
                </a:ext>
              </a:extLst>
            </p:cNvPr>
            <p:cNvSpPr/>
            <p:nvPr/>
          </p:nvSpPr>
          <p:spPr>
            <a:xfrm>
              <a:off x="9026320" y="3669410"/>
              <a:ext cx="195832" cy="17154"/>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81" name="Freeform 132">
              <a:extLst>
                <a:ext uri="{FF2B5EF4-FFF2-40B4-BE49-F238E27FC236}">
                  <a16:creationId xmlns:a16="http://schemas.microsoft.com/office/drawing/2014/main" id="{B550CC74-B1C7-34ED-44B2-364152C83066}"/>
                </a:ext>
              </a:extLst>
            </p:cNvPr>
            <p:cNvSpPr/>
            <p:nvPr/>
          </p:nvSpPr>
          <p:spPr>
            <a:xfrm>
              <a:off x="8907678" y="3416402"/>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16752" y="0"/>
                  </a:moveTo>
                  <a:lnTo>
                    <a:pt x="0" y="0"/>
                  </a:lnTo>
                  <a:lnTo>
                    <a:pt x="0" y="21600"/>
                  </a:lnTo>
                  <a:lnTo>
                    <a:pt x="21600" y="21600"/>
                  </a:lnTo>
                  <a:lnTo>
                    <a:pt x="21600" y="4848"/>
                  </a:lnTo>
                  <a:lnTo>
                    <a:pt x="16752" y="0"/>
                  </a:lnTo>
                  <a:close/>
                  <a:moveTo>
                    <a:pt x="5917" y="2495"/>
                  </a:moveTo>
                  <a:lnTo>
                    <a:pt x="15683" y="2495"/>
                  </a:lnTo>
                  <a:lnTo>
                    <a:pt x="15683" y="8269"/>
                  </a:lnTo>
                  <a:lnTo>
                    <a:pt x="5917" y="8269"/>
                  </a:lnTo>
                  <a:lnTo>
                    <a:pt x="5917" y="2495"/>
                  </a:lnTo>
                  <a:close/>
                  <a:moveTo>
                    <a:pt x="18250" y="19176"/>
                  </a:moveTo>
                  <a:lnTo>
                    <a:pt x="3422" y="19176"/>
                  </a:lnTo>
                  <a:lnTo>
                    <a:pt x="3422" y="10764"/>
                  </a:lnTo>
                  <a:lnTo>
                    <a:pt x="18250" y="10764"/>
                  </a:lnTo>
                  <a:lnTo>
                    <a:pt x="18250" y="19176"/>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82" name="Rectangle 133">
              <a:extLst>
                <a:ext uri="{FF2B5EF4-FFF2-40B4-BE49-F238E27FC236}">
                  <a16:creationId xmlns:a16="http://schemas.microsoft.com/office/drawing/2014/main" id="{7BC3C4A6-D59E-E5C8-590A-AB3947BEB4F2}"/>
                </a:ext>
              </a:extLst>
            </p:cNvPr>
            <p:cNvSpPr/>
            <p:nvPr/>
          </p:nvSpPr>
          <p:spPr>
            <a:xfrm>
              <a:off x="9026320" y="3743739"/>
              <a:ext cx="195832" cy="20013"/>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83" name="组合 82">
            <a:extLst>
              <a:ext uri="{FF2B5EF4-FFF2-40B4-BE49-F238E27FC236}">
                <a16:creationId xmlns:a16="http://schemas.microsoft.com/office/drawing/2014/main" id="{E65D30E8-2AFF-70C3-6DA3-23118AD9B51B}"/>
              </a:ext>
            </a:extLst>
          </p:cNvPr>
          <p:cNvGrpSpPr/>
          <p:nvPr/>
        </p:nvGrpSpPr>
        <p:grpSpPr>
          <a:xfrm>
            <a:off x="8042875" y="3416402"/>
            <a:ext cx="433116" cy="433116"/>
            <a:chOff x="8042875" y="3416402"/>
            <a:chExt cx="433116" cy="433116"/>
          </a:xfrm>
          <a:gradFill flip="none" rotWithShape="1">
            <a:gsLst>
              <a:gs pos="100000">
                <a:schemeClr val="accent3"/>
              </a:gs>
              <a:gs pos="0">
                <a:schemeClr val="accent4"/>
              </a:gs>
            </a:gsLst>
            <a:path path="circle">
              <a:fillToRect r="100000" b="100000"/>
            </a:path>
            <a:tileRect l="-100000" t="-100000"/>
          </a:gradFill>
        </p:grpSpPr>
        <p:sp>
          <p:nvSpPr>
            <p:cNvPr id="84" name="Rectangle 134">
              <a:extLst>
                <a:ext uri="{FF2B5EF4-FFF2-40B4-BE49-F238E27FC236}">
                  <a16:creationId xmlns:a16="http://schemas.microsoft.com/office/drawing/2014/main" id="{60E65AFC-397D-549F-7AFA-8E2FA6A75339}"/>
                </a:ext>
              </a:extLst>
            </p:cNvPr>
            <p:cNvSpPr/>
            <p:nvPr/>
          </p:nvSpPr>
          <p:spPr>
            <a:xfrm>
              <a:off x="8293025" y="3490730"/>
              <a:ext cx="40026" cy="64324"/>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85" name="Freeform 135">
              <a:extLst>
                <a:ext uri="{FF2B5EF4-FFF2-40B4-BE49-F238E27FC236}">
                  <a16:creationId xmlns:a16="http://schemas.microsoft.com/office/drawing/2014/main" id="{B1156214-7B9F-4C2E-5E09-E9E03C613169}"/>
                </a:ext>
              </a:extLst>
            </p:cNvPr>
            <p:cNvSpPr/>
            <p:nvPr/>
          </p:nvSpPr>
          <p:spPr>
            <a:xfrm>
              <a:off x="8042875" y="3416402"/>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16681" y="0"/>
                  </a:moveTo>
                  <a:lnTo>
                    <a:pt x="0" y="0"/>
                  </a:lnTo>
                  <a:lnTo>
                    <a:pt x="0" y="21600"/>
                  </a:lnTo>
                  <a:lnTo>
                    <a:pt x="21600" y="21600"/>
                  </a:lnTo>
                  <a:lnTo>
                    <a:pt x="21600" y="4848"/>
                  </a:lnTo>
                  <a:lnTo>
                    <a:pt x="16681" y="0"/>
                  </a:lnTo>
                  <a:close/>
                  <a:moveTo>
                    <a:pt x="5917" y="2495"/>
                  </a:moveTo>
                  <a:lnTo>
                    <a:pt x="15683" y="2495"/>
                  </a:lnTo>
                  <a:lnTo>
                    <a:pt x="15683" y="8269"/>
                  </a:lnTo>
                  <a:lnTo>
                    <a:pt x="5917" y="8269"/>
                  </a:lnTo>
                  <a:lnTo>
                    <a:pt x="5917" y="2495"/>
                  </a:lnTo>
                  <a:close/>
                  <a:moveTo>
                    <a:pt x="18178" y="19176"/>
                  </a:moveTo>
                  <a:lnTo>
                    <a:pt x="3350" y="19176"/>
                  </a:lnTo>
                  <a:lnTo>
                    <a:pt x="3350" y="10764"/>
                  </a:lnTo>
                  <a:lnTo>
                    <a:pt x="18178" y="10764"/>
                  </a:lnTo>
                  <a:lnTo>
                    <a:pt x="18178" y="19176"/>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86" name="组合 85">
            <a:extLst>
              <a:ext uri="{FF2B5EF4-FFF2-40B4-BE49-F238E27FC236}">
                <a16:creationId xmlns:a16="http://schemas.microsoft.com/office/drawing/2014/main" id="{E4690ECA-7790-764F-6939-F54D806879E4}"/>
              </a:ext>
            </a:extLst>
          </p:cNvPr>
          <p:cNvGrpSpPr/>
          <p:nvPr/>
        </p:nvGrpSpPr>
        <p:grpSpPr>
          <a:xfrm>
            <a:off x="7178073" y="3426407"/>
            <a:ext cx="431688" cy="411675"/>
            <a:chOff x="7178073" y="3426407"/>
            <a:chExt cx="431688" cy="411675"/>
          </a:xfrm>
          <a:gradFill flip="none" rotWithShape="1">
            <a:gsLst>
              <a:gs pos="100000">
                <a:schemeClr val="accent3"/>
              </a:gs>
              <a:gs pos="0">
                <a:schemeClr val="accent4"/>
              </a:gs>
            </a:gsLst>
            <a:path path="circle">
              <a:fillToRect r="100000" b="100000"/>
            </a:path>
            <a:tileRect l="-100000" t="-100000"/>
          </a:gradFill>
        </p:grpSpPr>
        <p:sp>
          <p:nvSpPr>
            <p:cNvPr id="87" name="Freeform 136">
              <a:extLst>
                <a:ext uri="{FF2B5EF4-FFF2-40B4-BE49-F238E27FC236}">
                  <a16:creationId xmlns:a16="http://schemas.microsoft.com/office/drawing/2014/main" id="{354503DE-5BF8-1D6B-5708-C3A685E592C3}"/>
                </a:ext>
              </a:extLst>
            </p:cNvPr>
            <p:cNvSpPr/>
            <p:nvPr/>
          </p:nvSpPr>
          <p:spPr>
            <a:xfrm>
              <a:off x="7178073" y="3740880"/>
              <a:ext cx="431688" cy="97202"/>
            </a:xfrm>
            <a:custGeom>
              <a:avLst/>
              <a:gdLst/>
              <a:ahLst/>
              <a:cxnLst>
                <a:cxn ang="0">
                  <a:pos x="wd2" y="hd2"/>
                </a:cxn>
                <a:cxn ang="5400000">
                  <a:pos x="wd2" y="hd2"/>
                </a:cxn>
                <a:cxn ang="10800000">
                  <a:pos x="wd2" y="hd2"/>
                </a:cxn>
                <a:cxn ang="16200000">
                  <a:pos x="wd2" y="hd2"/>
                </a:cxn>
              </a:cxnLst>
              <a:rect l="0" t="0" r="r" b="b"/>
              <a:pathLst>
                <a:path w="21600" h="21600" extrusionOk="0">
                  <a:moveTo>
                    <a:pt x="19097" y="0"/>
                  </a:moveTo>
                  <a:lnTo>
                    <a:pt x="19097" y="11118"/>
                  </a:lnTo>
                  <a:lnTo>
                    <a:pt x="2503" y="11118"/>
                  </a:lnTo>
                  <a:lnTo>
                    <a:pt x="2503" y="0"/>
                  </a:lnTo>
                  <a:lnTo>
                    <a:pt x="0" y="0"/>
                  </a:lnTo>
                  <a:lnTo>
                    <a:pt x="0" y="21600"/>
                  </a:lnTo>
                  <a:lnTo>
                    <a:pt x="21600" y="21600"/>
                  </a:lnTo>
                  <a:lnTo>
                    <a:pt x="21600" y="0"/>
                  </a:lnTo>
                  <a:lnTo>
                    <a:pt x="19097"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88" name="Freeform 137">
              <a:extLst>
                <a:ext uri="{FF2B5EF4-FFF2-40B4-BE49-F238E27FC236}">
                  <a16:creationId xmlns:a16="http://schemas.microsoft.com/office/drawing/2014/main" id="{5CF354BD-496F-A7B9-9BA7-C7CCFDB6B2E9}"/>
                </a:ext>
              </a:extLst>
            </p:cNvPr>
            <p:cNvSpPr/>
            <p:nvPr/>
          </p:nvSpPr>
          <p:spPr>
            <a:xfrm>
              <a:off x="7245255" y="3426407"/>
              <a:ext cx="297321" cy="314474"/>
            </a:xfrm>
            <a:custGeom>
              <a:avLst/>
              <a:gdLst/>
              <a:ahLst/>
              <a:cxnLst>
                <a:cxn ang="0">
                  <a:pos x="wd2" y="hd2"/>
                </a:cxn>
                <a:cxn ang="5400000">
                  <a:pos x="wd2" y="hd2"/>
                </a:cxn>
                <a:cxn ang="10800000">
                  <a:pos x="wd2" y="hd2"/>
                </a:cxn>
                <a:cxn ang="16200000">
                  <a:pos x="wd2" y="hd2"/>
                </a:cxn>
              </a:cxnLst>
              <a:rect l="0" t="0" r="r" b="b"/>
              <a:pathLst>
                <a:path w="21600" h="21600" extrusionOk="0">
                  <a:moveTo>
                    <a:pt x="6646" y="21600"/>
                  </a:moveTo>
                  <a:lnTo>
                    <a:pt x="14954" y="21600"/>
                  </a:lnTo>
                  <a:lnTo>
                    <a:pt x="14954" y="11389"/>
                  </a:lnTo>
                  <a:lnTo>
                    <a:pt x="21600" y="11389"/>
                  </a:lnTo>
                  <a:lnTo>
                    <a:pt x="10800" y="0"/>
                  </a:lnTo>
                  <a:lnTo>
                    <a:pt x="0" y="11389"/>
                  </a:lnTo>
                  <a:lnTo>
                    <a:pt x="6646" y="11389"/>
                  </a:lnTo>
                  <a:lnTo>
                    <a:pt x="6646" y="2160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89" name="组合 88">
            <a:extLst>
              <a:ext uri="{FF2B5EF4-FFF2-40B4-BE49-F238E27FC236}">
                <a16:creationId xmlns:a16="http://schemas.microsoft.com/office/drawing/2014/main" id="{3905245F-6289-266C-39A7-C002E89C00A5}"/>
              </a:ext>
            </a:extLst>
          </p:cNvPr>
          <p:cNvGrpSpPr/>
          <p:nvPr/>
        </p:nvGrpSpPr>
        <p:grpSpPr>
          <a:xfrm>
            <a:off x="6311843" y="3426407"/>
            <a:ext cx="433116" cy="411675"/>
            <a:chOff x="6311843" y="3426407"/>
            <a:chExt cx="433116" cy="411675"/>
          </a:xfrm>
          <a:gradFill flip="none" rotWithShape="1">
            <a:gsLst>
              <a:gs pos="100000">
                <a:schemeClr val="accent3"/>
              </a:gs>
              <a:gs pos="0">
                <a:schemeClr val="accent4"/>
              </a:gs>
            </a:gsLst>
            <a:path path="circle">
              <a:fillToRect r="100000" b="100000"/>
            </a:path>
            <a:tileRect l="-100000" t="-100000"/>
          </a:gradFill>
        </p:grpSpPr>
        <p:sp>
          <p:nvSpPr>
            <p:cNvPr id="90" name="Freeform 138">
              <a:extLst>
                <a:ext uri="{FF2B5EF4-FFF2-40B4-BE49-F238E27FC236}">
                  <a16:creationId xmlns:a16="http://schemas.microsoft.com/office/drawing/2014/main" id="{E4D88A79-52C1-FC73-781C-D3E8FA46F0E0}"/>
                </a:ext>
              </a:extLst>
            </p:cNvPr>
            <p:cNvSpPr/>
            <p:nvPr/>
          </p:nvSpPr>
          <p:spPr>
            <a:xfrm>
              <a:off x="6311843" y="3740880"/>
              <a:ext cx="433116" cy="97202"/>
            </a:xfrm>
            <a:custGeom>
              <a:avLst/>
              <a:gdLst/>
              <a:ahLst/>
              <a:cxnLst>
                <a:cxn ang="0">
                  <a:pos x="wd2" y="hd2"/>
                </a:cxn>
                <a:cxn ang="5400000">
                  <a:pos x="wd2" y="hd2"/>
                </a:cxn>
                <a:cxn ang="10800000">
                  <a:pos x="wd2" y="hd2"/>
                </a:cxn>
                <a:cxn ang="16200000">
                  <a:pos x="wd2" y="hd2"/>
                </a:cxn>
              </a:cxnLst>
              <a:rect l="0" t="0" r="r" b="b"/>
              <a:pathLst>
                <a:path w="21600" h="21600" extrusionOk="0">
                  <a:moveTo>
                    <a:pt x="19034" y="0"/>
                  </a:moveTo>
                  <a:lnTo>
                    <a:pt x="19034" y="11118"/>
                  </a:lnTo>
                  <a:lnTo>
                    <a:pt x="2566" y="11118"/>
                  </a:lnTo>
                  <a:lnTo>
                    <a:pt x="2566" y="0"/>
                  </a:lnTo>
                  <a:lnTo>
                    <a:pt x="0" y="0"/>
                  </a:lnTo>
                  <a:lnTo>
                    <a:pt x="0" y="21600"/>
                  </a:lnTo>
                  <a:lnTo>
                    <a:pt x="21600" y="21600"/>
                  </a:lnTo>
                  <a:lnTo>
                    <a:pt x="21600" y="0"/>
                  </a:lnTo>
                  <a:lnTo>
                    <a:pt x="19034" y="0"/>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91" name="Freeform 139">
              <a:extLst>
                <a:ext uri="{FF2B5EF4-FFF2-40B4-BE49-F238E27FC236}">
                  <a16:creationId xmlns:a16="http://schemas.microsoft.com/office/drawing/2014/main" id="{38E017BE-2C14-B3E0-CF4B-24D93617A7BE}"/>
                </a:ext>
              </a:extLst>
            </p:cNvPr>
            <p:cNvSpPr/>
            <p:nvPr/>
          </p:nvSpPr>
          <p:spPr>
            <a:xfrm>
              <a:off x="6379024" y="3426407"/>
              <a:ext cx="298751" cy="314474"/>
            </a:xfrm>
            <a:custGeom>
              <a:avLst/>
              <a:gdLst/>
              <a:ahLst/>
              <a:cxnLst>
                <a:cxn ang="0">
                  <a:pos x="wd2" y="hd2"/>
                </a:cxn>
                <a:cxn ang="5400000">
                  <a:pos x="wd2" y="hd2"/>
                </a:cxn>
                <a:cxn ang="10800000">
                  <a:pos x="wd2" y="hd2"/>
                </a:cxn>
                <a:cxn ang="16200000">
                  <a:pos x="wd2" y="hd2"/>
                </a:cxn>
              </a:cxnLst>
              <a:rect l="0" t="0" r="r" b="b"/>
              <a:pathLst>
                <a:path w="21600" h="21600" extrusionOk="0">
                  <a:moveTo>
                    <a:pt x="21600" y="10211"/>
                  </a:moveTo>
                  <a:lnTo>
                    <a:pt x="14986" y="10211"/>
                  </a:lnTo>
                  <a:lnTo>
                    <a:pt x="14986" y="0"/>
                  </a:lnTo>
                  <a:lnTo>
                    <a:pt x="6614" y="0"/>
                  </a:lnTo>
                  <a:lnTo>
                    <a:pt x="6614" y="10211"/>
                  </a:lnTo>
                  <a:lnTo>
                    <a:pt x="0" y="10211"/>
                  </a:lnTo>
                  <a:lnTo>
                    <a:pt x="10852" y="21600"/>
                  </a:lnTo>
                  <a:lnTo>
                    <a:pt x="21600" y="10211"/>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92" name="Freeform 140">
            <a:extLst>
              <a:ext uri="{FF2B5EF4-FFF2-40B4-BE49-F238E27FC236}">
                <a16:creationId xmlns:a16="http://schemas.microsoft.com/office/drawing/2014/main" id="{2FBFD473-FA99-2BCE-ED4D-4A00F71AB555}"/>
              </a:ext>
            </a:extLst>
          </p:cNvPr>
          <p:cNvSpPr/>
          <p:nvPr/>
        </p:nvSpPr>
        <p:spPr>
          <a:xfrm>
            <a:off x="5447041" y="3483585"/>
            <a:ext cx="431688" cy="297321"/>
          </a:xfrm>
          <a:custGeom>
            <a:avLst/>
            <a:gdLst/>
            <a:ahLst/>
            <a:cxnLst>
              <a:cxn ang="0">
                <a:pos x="wd2" y="hd2"/>
              </a:cxn>
              <a:cxn ang="5400000">
                <a:pos x="wd2" y="hd2"/>
              </a:cxn>
              <a:cxn ang="10800000">
                <a:pos x="wd2" y="hd2"/>
              </a:cxn>
              <a:cxn ang="16200000">
                <a:pos x="wd2" y="hd2"/>
              </a:cxn>
            </a:cxnLst>
            <a:rect l="0" t="0" r="r" b="b"/>
            <a:pathLst>
              <a:path w="21600" h="21600" extrusionOk="0">
                <a:moveTo>
                  <a:pt x="18225" y="6382"/>
                </a:moveTo>
                <a:cubicBezTo>
                  <a:pt x="17550" y="2700"/>
                  <a:pt x="15356" y="0"/>
                  <a:pt x="12656" y="0"/>
                </a:cubicBezTo>
                <a:cubicBezTo>
                  <a:pt x="10631" y="0"/>
                  <a:pt x="8775" y="1473"/>
                  <a:pt x="7762" y="3682"/>
                </a:cubicBezTo>
                <a:cubicBezTo>
                  <a:pt x="7256" y="3191"/>
                  <a:pt x="6412" y="2700"/>
                  <a:pt x="5737" y="2700"/>
                </a:cubicBezTo>
                <a:cubicBezTo>
                  <a:pt x="4050" y="2700"/>
                  <a:pt x="2531" y="4909"/>
                  <a:pt x="2531" y="7364"/>
                </a:cubicBezTo>
                <a:cubicBezTo>
                  <a:pt x="2531" y="7855"/>
                  <a:pt x="2700" y="8345"/>
                  <a:pt x="2700" y="8591"/>
                </a:cubicBezTo>
                <a:cubicBezTo>
                  <a:pt x="1181" y="9818"/>
                  <a:pt x="0" y="12027"/>
                  <a:pt x="0" y="14973"/>
                </a:cubicBezTo>
                <a:cubicBezTo>
                  <a:pt x="0" y="18655"/>
                  <a:pt x="2025" y="21600"/>
                  <a:pt x="4556" y="21600"/>
                </a:cubicBezTo>
                <a:cubicBezTo>
                  <a:pt x="9112" y="21600"/>
                  <a:pt x="9112" y="21600"/>
                  <a:pt x="9112" y="21600"/>
                </a:cubicBezTo>
                <a:cubicBezTo>
                  <a:pt x="9112" y="15709"/>
                  <a:pt x="9112" y="15709"/>
                  <a:pt x="9112" y="15709"/>
                </a:cubicBezTo>
                <a:cubicBezTo>
                  <a:pt x="6581" y="15709"/>
                  <a:pt x="6581" y="15709"/>
                  <a:pt x="6581" y="15709"/>
                </a:cubicBezTo>
                <a:cubicBezTo>
                  <a:pt x="10800" y="8345"/>
                  <a:pt x="10800" y="8345"/>
                  <a:pt x="10800" y="8345"/>
                </a:cubicBezTo>
                <a:cubicBezTo>
                  <a:pt x="15019" y="15709"/>
                  <a:pt x="15019" y="15709"/>
                  <a:pt x="15019" y="15709"/>
                </a:cubicBezTo>
                <a:cubicBezTo>
                  <a:pt x="12488" y="15709"/>
                  <a:pt x="12488" y="15709"/>
                  <a:pt x="12488" y="15709"/>
                </a:cubicBezTo>
                <a:cubicBezTo>
                  <a:pt x="12488" y="21600"/>
                  <a:pt x="12488" y="21600"/>
                  <a:pt x="12488" y="21600"/>
                </a:cubicBezTo>
                <a:cubicBezTo>
                  <a:pt x="16200" y="21600"/>
                  <a:pt x="16200" y="21600"/>
                  <a:pt x="16200" y="21600"/>
                </a:cubicBezTo>
                <a:cubicBezTo>
                  <a:pt x="19238" y="21600"/>
                  <a:pt x="21600" y="18164"/>
                  <a:pt x="21600" y="13745"/>
                </a:cubicBezTo>
                <a:cubicBezTo>
                  <a:pt x="21600" y="10309"/>
                  <a:pt x="20250" y="7609"/>
                  <a:pt x="18225" y="6382"/>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93" name="Freeform 141">
            <a:extLst>
              <a:ext uri="{FF2B5EF4-FFF2-40B4-BE49-F238E27FC236}">
                <a16:creationId xmlns:a16="http://schemas.microsoft.com/office/drawing/2014/main" id="{C291AF94-E54F-ED50-B4CB-052723D2C5FB}"/>
              </a:ext>
            </a:extLst>
          </p:cNvPr>
          <p:cNvSpPr/>
          <p:nvPr/>
        </p:nvSpPr>
        <p:spPr>
          <a:xfrm>
            <a:off x="4580809" y="3483585"/>
            <a:ext cx="433116" cy="297321"/>
          </a:xfrm>
          <a:custGeom>
            <a:avLst/>
            <a:gdLst/>
            <a:ahLst/>
            <a:cxnLst>
              <a:cxn ang="0">
                <a:pos x="wd2" y="hd2"/>
              </a:cxn>
              <a:cxn ang="5400000">
                <a:pos x="wd2" y="hd2"/>
              </a:cxn>
              <a:cxn ang="10800000">
                <a:pos x="wd2" y="hd2"/>
              </a:cxn>
              <a:cxn ang="16200000">
                <a:pos x="wd2" y="hd2"/>
              </a:cxn>
            </a:cxnLst>
            <a:rect l="0" t="0" r="r" b="b"/>
            <a:pathLst>
              <a:path w="21600" h="21600" extrusionOk="0">
                <a:moveTo>
                  <a:pt x="18225" y="6382"/>
                </a:moveTo>
                <a:cubicBezTo>
                  <a:pt x="17550" y="2700"/>
                  <a:pt x="15356" y="0"/>
                  <a:pt x="12656" y="0"/>
                </a:cubicBezTo>
                <a:cubicBezTo>
                  <a:pt x="10631" y="0"/>
                  <a:pt x="8775" y="1473"/>
                  <a:pt x="7762" y="3682"/>
                </a:cubicBezTo>
                <a:cubicBezTo>
                  <a:pt x="7256" y="3191"/>
                  <a:pt x="6412" y="2700"/>
                  <a:pt x="5737" y="2700"/>
                </a:cubicBezTo>
                <a:cubicBezTo>
                  <a:pt x="4050" y="2700"/>
                  <a:pt x="2531" y="4909"/>
                  <a:pt x="2531" y="7364"/>
                </a:cubicBezTo>
                <a:cubicBezTo>
                  <a:pt x="2531" y="7855"/>
                  <a:pt x="2700" y="8345"/>
                  <a:pt x="2700" y="8591"/>
                </a:cubicBezTo>
                <a:cubicBezTo>
                  <a:pt x="1181" y="9818"/>
                  <a:pt x="0" y="12027"/>
                  <a:pt x="0" y="14973"/>
                </a:cubicBezTo>
                <a:cubicBezTo>
                  <a:pt x="0" y="18655"/>
                  <a:pt x="2025" y="21600"/>
                  <a:pt x="4556" y="21600"/>
                </a:cubicBezTo>
                <a:cubicBezTo>
                  <a:pt x="10800" y="21600"/>
                  <a:pt x="10800" y="21600"/>
                  <a:pt x="10800" y="21600"/>
                </a:cubicBezTo>
                <a:cubicBezTo>
                  <a:pt x="6581" y="14482"/>
                  <a:pt x="6581" y="14482"/>
                  <a:pt x="6581" y="14482"/>
                </a:cubicBezTo>
                <a:cubicBezTo>
                  <a:pt x="9112" y="14482"/>
                  <a:pt x="9112" y="14482"/>
                  <a:pt x="9112" y="14482"/>
                </a:cubicBezTo>
                <a:cubicBezTo>
                  <a:pt x="9112" y="8345"/>
                  <a:pt x="9112" y="8345"/>
                  <a:pt x="9112" y="8345"/>
                </a:cubicBezTo>
                <a:cubicBezTo>
                  <a:pt x="12488" y="8345"/>
                  <a:pt x="12488" y="8345"/>
                  <a:pt x="12488" y="8345"/>
                </a:cubicBezTo>
                <a:cubicBezTo>
                  <a:pt x="12488" y="14482"/>
                  <a:pt x="12488" y="14482"/>
                  <a:pt x="12488" y="14482"/>
                </a:cubicBezTo>
                <a:cubicBezTo>
                  <a:pt x="15019" y="14482"/>
                  <a:pt x="15019" y="14482"/>
                  <a:pt x="15019" y="14482"/>
                </a:cubicBezTo>
                <a:cubicBezTo>
                  <a:pt x="10800" y="21600"/>
                  <a:pt x="10800" y="21600"/>
                  <a:pt x="10800" y="21600"/>
                </a:cubicBezTo>
                <a:cubicBezTo>
                  <a:pt x="16200" y="21600"/>
                  <a:pt x="16200" y="21600"/>
                  <a:pt x="16200" y="21600"/>
                </a:cubicBezTo>
                <a:cubicBezTo>
                  <a:pt x="19238" y="21600"/>
                  <a:pt x="21600" y="18164"/>
                  <a:pt x="21600" y="13745"/>
                </a:cubicBezTo>
                <a:cubicBezTo>
                  <a:pt x="21600" y="10309"/>
                  <a:pt x="20250" y="7609"/>
                  <a:pt x="18225" y="6382"/>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94" name="Freeform 142">
            <a:extLst>
              <a:ext uri="{FF2B5EF4-FFF2-40B4-BE49-F238E27FC236}">
                <a16:creationId xmlns:a16="http://schemas.microsoft.com/office/drawing/2014/main" id="{785CA527-73DD-32F8-DD86-A3A52260E746}"/>
              </a:ext>
            </a:extLst>
          </p:cNvPr>
          <p:cNvSpPr/>
          <p:nvPr/>
        </p:nvSpPr>
        <p:spPr>
          <a:xfrm>
            <a:off x="3716006" y="3483585"/>
            <a:ext cx="433116" cy="297321"/>
          </a:xfrm>
          <a:custGeom>
            <a:avLst/>
            <a:gdLst/>
            <a:ahLst/>
            <a:cxnLst>
              <a:cxn ang="0">
                <a:pos x="wd2" y="hd2"/>
              </a:cxn>
              <a:cxn ang="5400000">
                <a:pos x="wd2" y="hd2"/>
              </a:cxn>
              <a:cxn ang="10800000">
                <a:pos x="wd2" y="hd2"/>
              </a:cxn>
              <a:cxn ang="16200000">
                <a:pos x="wd2" y="hd2"/>
              </a:cxn>
            </a:cxnLst>
            <a:rect l="0" t="0" r="r" b="b"/>
            <a:pathLst>
              <a:path w="21600" h="21600" extrusionOk="0">
                <a:moveTo>
                  <a:pt x="18225" y="6382"/>
                </a:moveTo>
                <a:cubicBezTo>
                  <a:pt x="17550" y="2700"/>
                  <a:pt x="15356" y="0"/>
                  <a:pt x="12656" y="0"/>
                </a:cubicBezTo>
                <a:cubicBezTo>
                  <a:pt x="10631" y="0"/>
                  <a:pt x="8775" y="1473"/>
                  <a:pt x="7762" y="3682"/>
                </a:cubicBezTo>
                <a:cubicBezTo>
                  <a:pt x="7256" y="3191"/>
                  <a:pt x="6412" y="2700"/>
                  <a:pt x="5737" y="2700"/>
                </a:cubicBezTo>
                <a:cubicBezTo>
                  <a:pt x="4050" y="2700"/>
                  <a:pt x="2531" y="4909"/>
                  <a:pt x="2531" y="7364"/>
                </a:cubicBezTo>
                <a:cubicBezTo>
                  <a:pt x="2531" y="7855"/>
                  <a:pt x="2700" y="8345"/>
                  <a:pt x="2700" y="8591"/>
                </a:cubicBezTo>
                <a:cubicBezTo>
                  <a:pt x="1181" y="9818"/>
                  <a:pt x="0" y="12027"/>
                  <a:pt x="0" y="14973"/>
                </a:cubicBezTo>
                <a:cubicBezTo>
                  <a:pt x="0" y="18655"/>
                  <a:pt x="2025" y="21600"/>
                  <a:pt x="4556" y="21600"/>
                </a:cubicBezTo>
                <a:cubicBezTo>
                  <a:pt x="16200" y="21600"/>
                  <a:pt x="16200" y="21600"/>
                  <a:pt x="16200" y="21600"/>
                </a:cubicBezTo>
                <a:cubicBezTo>
                  <a:pt x="19238" y="21600"/>
                  <a:pt x="21600" y="18164"/>
                  <a:pt x="21600" y="13745"/>
                </a:cubicBezTo>
                <a:cubicBezTo>
                  <a:pt x="21600" y="10309"/>
                  <a:pt x="20250" y="7609"/>
                  <a:pt x="18225" y="6382"/>
                </a:cubicBezTo>
                <a:close/>
                <a:moveTo>
                  <a:pt x="7425" y="12273"/>
                </a:moveTo>
                <a:cubicBezTo>
                  <a:pt x="7425" y="9327"/>
                  <a:pt x="9112" y="6873"/>
                  <a:pt x="11138" y="6873"/>
                </a:cubicBezTo>
                <a:cubicBezTo>
                  <a:pt x="11981" y="6873"/>
                  <a:pt x="12825" y="7364"/>
                  <a:pt x="13500" y="7855"/>
                </a:cubicBezTo>
                <a:cubicBezTo>
                  <a:pt x="14175" y="6873"/>
                  <a:pt x="14175" y="6873"/>
                  <a:pt x="14175" y="6873"/>
                </a:cubicBezTo>
                <a:cubicBezTo>
                  <a:pt x="14175" y="10309"/>
                  <a:pt x="14175" y="10309"/>
                  <a:pt x="14175" y="10309"/>
                </a:cubicBezTo>
                <a:cubicBezTo>
                  <a:pt x="11813" y="10309"/>
                  <a:pt x="11813" y="10309"/>
                  <a:pt x="11813" y="10309"/>
                </a:cubicBezTo>
                <a:cubicBezTo>
                  <a:pt x="12656" y="9082"/>
                  <a:pt x="12656" y="9082"/>
                  <a:pt x="12656" y="9082"/>
                </a:cubicBezTo>
                <a:cubicBezTo>
                  <a:pt x="12488" y="9082"/>
                  <a:pt x="12319" y="8836"/>
                  <a:pt x="12150" y="8836"/>
                </a:cubicBezTo>
                <a:cubicBezTo>
                  <a:pt x="11813" y="8591"/>
                  <a:pt x="11475" y="8591"/>
                  <a:pt x="11138" y="8591"/>
                </a:cubicBezTo>
                <a:cubicBezTo>
                  <a:pt x="10800" y="8591"/>
                  <a:pt x="10462" y="8591"/>
                  <a:pt x="10125" y="8836"/>
                </a:cubicBezTo>
                <a:cubicBezTo>
                  <a:pt x="9787" y="9082"/>
                  <a:pt x="9619" y="9327"/>
                  <a:pt x="9281" y="9573"/>
                </a:cubicBezTo>
                <a:cubicBezTo>
                  <a:pt x="9112" y="10064"/>
                  <a:pt x="8944" y="10555"/>
                  <a:pt x="8775" y="10800"/>
                </a:cubicBezTo>
                <a:cubicBezTo>
                  <a:pt x="8606" y="11291"/>
                  <a:pt x="8606" y="11782"/>
                  <a:pt x="8606" y="12273"/>
                </a:cubicBezTo>
                <a:cubicBezTo>
                  <a:pt x="8606" y="12764"/>
                  <a:pt x="8606" y="13009"/>
                  <a:pt x="8606" y="13255"/>
                </a:cubicBezTo>
                <a:cubicBezTo>
                  <a:pt x="7425" y="13255"/>
                  <a:pt x="7425" y="13255"/>
                  <a:pt x="7425" y="13255"/>
                </a:cubicBezTo>
                <a:cubicBezTo>
                  <a:pt x="7425" y="13009"/>
                  <a:pt x="7425" y="12764"/>
                  <a:pt x="7425" y="12273"/>
                </a:cubicBezTo>
                <a:close/>
                <a:moveTo>
                  <a:pt x="11138" y="17918"/>
                </a:moveTo>
                <a:cubicBezTo>
                  <a:pt x="10294" y="17918"/>
                  <a:pt x="9619" y="17427"/>
                  <a:pt x="8944" y="16691"/>
                </a:cubicBezTo>
                <a:cubicBezTo>
                  <a:pt x="8269" y="17918"/>
                  <a:pt x="8269" y="17918"/>
                  <a:pt x="8269" y="17918"/>
                </a:cubicBezTo>
                <a:cubicBezTo>
                  <a:pt x="8269" y="14482"/>
                  <a:pt x="8269" y="14482"/>
                  <a:pt x="8269" y="14482"/>
                </a:cubicBezTo>
                <a:cubicBezTo>
                  <a:pt x="10462" y="14482"/>
                  <a:pt x="10462" y="14482"/>
                  <a:pt x="10462" y="14482"/>
                </a:cubicBezTo>
                <a:cubicBezTo>
                  <a:pt x="9787" y="15709"/>
                  <a:pt x="9787" y="15709"/>
                  <a:pt x="9787" y="15709"/>
                </a:cubicBezTo>
                <a:cubicBezTo>
                  <a:pt x="9956" y="15709"/>
                  <a:pt x="9956" y="15709"/>
                  <a:pt x="10125" y="15955"/>
                </a:cubicBezTo>
                <a:cubicBezTo>
                  <a:pt x="10462" y="16200"/>
                  <a:pt x="10800" y="16200"/>
                  <a:pt x="11138" y="16200"/>
                </a:cubicBezTo>
                <a:cubicBezTo>
                  <a:pt x="11475" y="16200"/>
                  <a:pt x="11813" y="16200"/>
                  <a:pt x="12150" y="15955"/>
                </a:cubicBezTo>
                <a:cubicBezTo>
                  <a:pt x="12488" y="15709"/>
                  <a:pt x="12825" y="15464"/>
                  <a:pt x="12994" y="14973"/>
                </a:cubicBezTo>
                <a:cubicBezTo>
                  <a:pt x="13331" y="14727"/>
                  <a:pt x="13500" y="14236"/>
                  <a:pt x="13669" y="13991"/>
                </a:cubicBezTo>
                <a:cubicBezTo>
                  <a:pt x="13838" y="13500"/>
                  <a:pt x="13838" y="13009"/>
                  <a:pt x="13838" y="12273"/>
                </a:cubicBezTo>
                <a:cubicBezTo>
                  <a:pt x="13838" y="12027"/>
                  <a:pt x="13838" y="11782"/>
                  <a:pt x="13669" y="11536"/>
                </a:cubicBezTo>
                <a:cubicBezTo>
                  <a:pt x="15019" y="11536"/>
                  <a:pt x="15019" y="11536"/>
                  <a:pt x="15019" y="11536"/>
                </a:cubicBezTo>
                <a:cubicBezTo>
                  <a:pt x="15019" y="11782"/>
                  <a:pt x="15019" y="12027"/>
                  <a:pt x="15019" y="12273"/>
                </a:cubicBezTo>
                <a:cubicBezTo>
                  <a:pt x="15019" y="15464"/>
                  <a:pt x="13331" y="17918"/>
                  <a:pt x="11138" y="17918"/>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95" name="Freeform 143">
            <a:extLst>
              <a:ext uri="{FF2B5EF4-FFF2-40B4-BE49-F238E27FC236}">
                <a16:creationId xmlns:a16="http://schemas.microsoft.com/office/drawing/2014/main" id="{A9F20A3E-9A0E-F560-5250-B2946C959B0B}"/>
              </a:ext>
            </a:extLst>
          </p:cNvPr>
          <p:cNvSpPr/>
          <p:nvPr/>
        </p:nvSpPr>
        <p:spPr>
          <a:xfrm>
            <a:off x="2849775" y="3483585"/>
            <a:ext cx="433116" cy="297321"/>
          </a:xfrm>
          <a:custGeom>
            <a:avLst/>
            <a:gdLst/>
            <a:ahLst/>
            <a:cxnLst>
              <a:cxn ang="0">
                <a:pos x="wd2" y="hd2"/>
              </a:cxn>
              <a:cxn ang="5400000">
                <a:pos x="wd2" y="hd2"/>
              </a:cxn>
              <a:cxn ang="10800000">
                <a:pos x="wd2" y="hd2"/>
              </a:cxn>
              <a:cxn ang="16200000">
                <a:pos x="wd2" y="hd2"/>
              </a:cxn>
            </a:cxnLst>
            <a:rect l="0" t="0" r="r" b="b"/>
            <a:pathLst>
              <a:path w="21600" h="21600" extrusionOk="0">
                <a:moveTo>
                  <a:pt x="18225" y="6382"/>
                </a:moveTo>
                <a:cubicBezTo>
                  <a:pt x="17550" y="2700"/>
                  <a:pt x="15356" y="0"/>
                  <a:pt x="12656" y="0"/>
                </a:cubicBezTo>
                <a:cubicBezTo>
                  <a:pt x="10631" y="0"/>
                  <a:pt x="8775" y="1473"/>
                  <a:pt x="7762" y="3682"/>
                </a:cubicBezTo>
                <a:cubicBezTo>
                  <a:pt x="7256" y="3191"/>
                  <a:pt x="6412" y="2700"/>
                  <a:pt x="5737" y="2700"/>
                </a:cubicBezTo>
                <a:cubicBezTo>
                  <a:pt x="4050" y="2700"/>
                  <a:pt x="2531" y="4909"/>
                  <a:pt x="2531" y="7364"/>
                </a:cubicBezTo>
                <a:cubicBezTo>
                  <a:pt x="2531" y="7855"/>
                  <a:pt x="2700" y="8345"/>
                  <a:pt x="2700" y="8591"/>
                </a:cubicBezTo>
                <a:cubicBezTo>
                  <a:pt x="1181" y="9818"/>
                  <a:pt x="0" y="12027"/>
                  <a:pt x="0" y="14973"/>
                </a:cubicBezTo>
                <a:cubicBezTo>
                  <a:pt x="0" y="18655"/>
                  <a:pt x="2025" y="21600"/>
                  <a:pt x="4556" y="21600"/>
                </a:cubicBezTo>
                <a:cubicBezTo>
                  <a:pt x="16200" y="21600"/>
                  <a:pt x="16200" y="21600"/>
                  <a:pt x="16200" y="21600"/>
                </a:cubicBezTo>
                <a:cubicBezTo>
                  <a:pt x="19238" y="21600"/>
                  <a:pt x="21600" y="18164"/>
                  <a:pt x="21600" y="13745"/>
                </a:cubicBezTo>
                <a:cubicBezTo>
                  <a:pt x="21600" y="10309"/>
                  <a:pt x="20250" y="7364"/>
                  <a:pt x="18225" y="6382"/>
                </a:cubicBezTo>
                <a:close/>
                <a:moveTo>
                  <a:pt x="9956" y="16691"/>
                </a:moveTo>
                <a:cubicBezTo>
                  <a:pt x="8606" y="14973"/>
                  <a:pt x="8606" y="14973"/>
                  <a:pt x="8606" y="14973"/>
                </a:cubicBezTo>
                <a:cubicBezTo>
                  <a:pt x="8606" y="14973"/>
                  <a:pt x="8606" y="14973"/>
                  <a:pt x="8606" y="14973"/>
                </a:cubicBezTo>
                <a:cubicBezTo>
                  <a:pt x="6919" y="12273"/>
                  <a:pt x="6919" y="12273"/>
                  <a:pt x="6919" y="12273"/>
                </a:cubicBezTo>
                <a:cubicBezTo>
                  <a:pt x="8100" y="10555"/>
                  <a:pt x="8100" y="10555"/>
                  <a:pt x="8100" y="10555"/>
                </a:cubicBezTo>
                <a:cubicBezTo>
                  <a:pt x="9956" y="13009"/>
                  <a:pt x="9956" y="13009"/>
                  <a:pt x="9956" y="13009"/>
                </a:cubicBezTo>
                <a:cubicBezTo>
                  <a:pt x="13500" y="7855"/>
                  <a:pt x="13500" y="7855"/>
                  <a:pt x="13500" y="7855"/>
                </a:cubicBezTo>
                <a:cubicBezTo>
                  <a:pt x="14681" y="9573"/>
                  <a:pt x="14681" y="9573"/>
                  <a:pt x="14681" y="9573"/>
                </a:cubicBezTo>
                <a:lnTo>
                  <a:pt x="9956" y="16691"/>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96" name="组合 95">
            <a:extLst>
              <a:ext uri="{FF2B5EF4-FFF2-40B4-BE49-F238E27FC236}">
                <a16:creationId xmlns:a16="http://schemas.microsoft.com/office/drawing/2014/main" id="{73AB45AB-290E-9D95-639C-B7F301ED4A8E}"/>
              </a:ext>
            </a:extLst>
          </p:cNvPr>
          <p:cNvGrpSpPr/>
          <p:nvPr/>
        </p:nvGrpSpPr>
        <p:grpSpPr>
          <a:xfrm>
            <a:off x="1984975" y="3473577"/>
            <a:ext cx="433116" cy="317335"/>
            <a:chOff x="1984975" y="3473577"/>
            <a:chExt cx="433116" cy="317335"/>
          </a:xfrm>
          <a:gradFill flip="none" rotWithShape="1">
            <a:gsLst>
              <a:gs pos="100000">
                <a:schemeClr val="accent3"/>
              </a:gs>
              <a:gs pos="0">
                <a:schemeClr val="accent4"/>
              </a:gs>
            </a:gsLst>
            <a:path path="circle">
              <a:fillToRect r="100000" b="100000"/>
            </a:path>
            <a:tileRect l="-100000" t="-100000"/>
          </a:gradFill>
        </p:grpSpPr>
        <p:sp>
          <p:nvSpPr>
            <p:cNvPr id="97" name="Freeform 144">
              <a:extLst>
                <a:ext uri="{FF2B5EF4-FFF2-40B4-BE49-F238E27FC236}">
                  <a16:creationId xmlns:a16="http://schemas.microsoft.com/office/drawing/2014/main" id="{8C649D99-EDB5-FFCE-22BF-4B84AAED3091}"/>
                </a:ext>
              </a:extLst>
            </p:cNvPr>
            <p:cNvSpPr/>
            <p:nvPr/>
          </p:nvSpPr>
          <p:spPr>
            <a:xfrm>
              <a:off x="2083604" y="3560774"/>
              <a:ext cx="334487" cy="230138"/>
            </a:xfrm>
            <a:custGeom>
              <a:avLst/>
              <a:gdLst/>
              <a:ahLst/>
              <a:cxnLst>
                <a:cxn ang="0">
                  <a:pos x="wd2" y="hd2"/>
                </a:cxn>
                <a:cxn ang="5400000">
                  <a:pos x="wd2" y="hd2"/>
                </a:cxn>
                <a:cxn ang="10800000">
                  <a:pos x="wd2" y="hd2"/>
                </a:cxn>
                <a:cxn ang="16200000">
                  <a:pos x="wd2" y="hd2"/>
                </a:cxn>
              </a:cxnLst>
              <a:rect l="0" t="0" r="r" b="b"/>
              <a:pathLst>
                <a:path w="21600" h="21600" extrusionOk="0">
                  <a:moveTo>
                    <a:pt x="18327" y="6035"/>
                  </a:moveTo>
                  <a:cubicBezTo>
                    <a:pt x="17673" y="2541"/>
                    <a:pt x="15273" y="0"/>
                    <a:pt x="12655" y="0"/>
                  </a:cubicBezTo>
                  <a:cubicBezTo>
                    <a:pt x="10691" y="0"/>
                    <a:pt x="8727" y="1271"/>
                    <a:pt x="7636" y="3812"/>
                  </a:cubicBezTo>
                  <a:cubicBezTo>
                    <a:pt x="7200" y="3176"/>
                    <a:pt x="6545" y="2541"/>
                    <a:pt x="5673" y="2541"/>
                  </a:cubicBezTo>
                  <a:cubicBezTo>
                    <a:pt x="3927" y="2541"/>
                    <a:pt x="2618" y="4765"/>
                    <a:pt x="2618" y="7306"/>
                  </a:cubicBezTo>
                  <a:cubicBezTo>
                    <a:pt x="2618" y="7624"/>
                    <a:pt x="2618" y="8259"/>
                    <a:pt x="2618" y="8576"/>
                  </a:cubicBezTo>
                  <a:cubicBezTo>
                    <a:pt x="1091" y="9529"/>
                    <a:pt x="0" y="12071"/>
                    <a:pt x="0" y="14612"/>
                  </a:cubicBezTo>
                  <a:cubicBezTo>
                    <a:pt x="0" y="18424"/>
                    <a:pt x="1964" y="21600"/>
                    <a:pt x="4582" y="21600"/>
                  </a:cubicBezTo>
                  <a:cubicBezTo>
                    <a:pt x="16145" y="21600"/>
                    <a:pt x="16145" y="21600"/>
                    <a:pt x="16145" y="21600"/>
                  </a:cubicBezTo>
                  <a:cubicBezTo>
                    <a:pt x="19200" y="21600"/>
                    <a:pt x="21600" y="18106"/>
                    <a:pt x="21600" y="13659"/>
                  </a:cubicBezTo>
                  <a:cubicBezTo>
                    <a:pt x="21600" y="10165"/>
                    <a:pt x="20291" y="7306"/>
                    <a:pt x="18327" y="6035"/>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98" name="Freeform 145">
              <a:extLst>
                <a:ext uri="{FF2B5EF4-FFF2-40B4-BE49-F238E27FC236}">
                  <a16:creationId xmlns:a16="http://schemas.microsoft.com/office/drawing/2014/main" id="{D58C70A5-F4B4-38E6-84E0-5601241A0102}"/>
                </a:ext>
              </a:extLst>
            </p:cNvPr>
            <p:cNvSpPr/>
            <p:nvPr/>
          </p:nvSpPr>
          <p:spPr>
            <a:xfrm>
              <a:off x="1984975" y="3473577"/>
              <a:ext cx="317333" cy="277310"/>
            </a:xfrm>
            <a:custGeom>
              <a:avLst/>
              <a:gdLst/>
              <a:ahLst/>
              <a:cxnLst>
                <a:cxn ang="0">
                  <a:pos x="wd2" y="hd2"/>
                </a:cxn>
                <a:cxn ang="5400000">
                  <a:pos x="wd2" y="hd2"/>
                </a:cxn>
                <a:cxn ang="10800000">
                  <a:pos x="wd2" y="hd2"/>
                </a:cxn>
                <a:cxn ang="16200000">
                  <a:pos x="wd2" y="hd2"/>
                </a:cxn>
              </a:cxnLst>
              <a:rect l="0" t="0" r="r" b="b"/>
              <a:pathLst>
                <a:path w="21600" h="21600" extrusionOk="0">
                  <a:moveTo>
                    <a:pt x="7813" y="6059"/>
                  </a:moveTo>
                  <a:cubicBezTo>
                    <a:pt x="8272" y="6059"/>
                    <a:pt x="8502" y="6322"/>
                    <a:pt x="8732" y="6585"/>
                  </a:cubicBezTo>
                  <a:cubicBezTo>
                    <a:pt x="9651" y="7376"/>
                    <a:pt x="9651" y="7376"/>
                    <a:pt x="9651" y="7376"/>
                  </a:cubicBezTo>
                  <a:cubicBezTo>
                    <a:pt x="9881" y="7376"/>
                    <a:pt x="10340" y="7112"/>
                    <a:pt x="10570" y="6849"/>
                  </a:cubicBezTo>
                  <a:cubicBezTo>
                    <a:pt x="10570" y="6849"/>
                    <a:pt x="10800" y="6849"/>
                    <a:pt x="10800" y="6849"/>
                  </a:cubicBezTo>
                  <a:cubicBezTo>
                    <a:pt x="11260" y="6322"/>
                    <a:pt x="11260" y="6322"/>
                    <a:pt x="11260" y="6322"/>
                  </a:cubicBezTo>
                  <a:cubicBezTo>
                    <a:pt x="11949" y="4741"/>
                    <a:pt x="13557" y="3951"/>
                    <a:pt x="14936" y="3951"/>
                  </a:cubicBezTo>
                  <a:cubicBezTo>
                    <a:pt x="15855" y="3951"/>
                    <a:pt x="16545" y="4215"/>
                    <a:pt x="17234" y="4741"/>
                  </a:cubicBezTo>
                  <a:cubicBezTo>
                    <a:pt x="18153" y="4215"/>
                    <a:pt x="19072" y="4215"/>
                    <a:pt x="19991" y="4215"/>
                  </a:cubicBezTo>
                  <a:cubicBezTo>
                    <a:pt x="20451" y="4215"/>
                    <a:pt x="21140" y="4215"/>
                    <a:pt x="21600" y="4478"/>
                  </a:cubicBezTo>
                  <a:cubicBezTo>
                    <a:pt x="21140" y="3424"/>
                    <a:pt x="20451" y="2634"/>
                    <a:pt x="19762" y="1844"/>
                  </a:cubicBezTo>
                  <a:cubicBezTo>
                    <a:pt x="18383" y="790"/>
                    <a:pt x="16774" y="0"/>
                    <a:pt x="14936" y="0"/>
                  </a:cubicBezTo>
                  <a:cubicBezTo>
                    <a:pt x="12868" y="0"/>
                    <a:pt x="10800" y="1054"/>
                    <a:pt x="9421" y="2634"/>
                  </a:cubicBezTo>
                  <a:cubicBezTo>
                    <a:pt x="8962" y="2371"/>
                    <a:pt x="8272" y="2371"/>
                    <a:pt x="7813" y="2371"/>
                  </a:cubicBezTo>
                  <a:cubicBezTo>
                    <a:pt x="5055" y="2371"/>
                    <a:pt x="2757" y="5005"/>
                    <a:pt x="2757" y="8166"/>
                  </a:cubicBezTo>
                  <a:cubicBezTo>
                    <a:pt x="2757" y="8166"/>
                    <a:pt x="2757" y="8166"/>
                    <a:pt x="2757" y="8166"/>
                  </a:cubicBezTo>
                  <a:cubicBezTo>
                    <a:pt x="1149" y="9483"/>
                    <a:pt x="0" y="11854"/>
                    <a:pt x="0" y="14224"/>
                  </a:cubicBezTo>
                  <a:cubicBezTo>
                    <a:pt x="0" y="17649"/>
                    <a:pt x="2068" y="20810"/>
                    <a:pt x="4826" y="21600"/>
                  </a:cubicBezTo>
                  <a:cubicBezTo>
                    <a:pt x="4596" y="20810"/>
                    <a:pt x="4366" y="20020"/>
                    <a:pt x="4366" y="18966"/>
                  </a:cubicBezTo>
                  <a:cubicBezTo>
                    <a:pt x="4366" y="18439"/>
                    <a:pt x="4366" y="17912"/>
                    <a:pt x="4596" y="17385"/>
                  </a:cubicBezTo>
                  <a:cubicBezTo>
                    <a:pt x="3906" y="16595"/>
                    <a:pt x="3217" y="15541"/>
                    <a:pt x="3217" y="14224"/>
                  </a:cubicBezTo>
                  <a:cubicBezTo>
                    <a:pt x="3217" y="12907"/>
                    <a:pt x="4136" y="11590"/>
                    <a:pt x="5285" y="10800"/>
                  </a:cubicBezTo>
                  <a:cubicBezTo>
                    <a:pt x="6434" y="10273"/>
                    <a:pt x="6434" y="10273"/>
                    <a:pt x="6434" y="10273"/>
                  </a:cubicBezTo>
                  <a:cubicBezTo>
                    <a:pt x="6204" y="8693"/>
                    <a:pt x="6204" y="8693"/>
                    <a:pt x="6204" y="8693"/>
                  </a:cubicBezTo>
                  <a:cubicBezTo>
                    <a:pt x="5974" y="8429"/>
                    <a:pt x="5974" y="8429"/>
                    <a:pt x="5974" y="8166"/>
                  </a:cubicBezTo>
                  <a:cubicBezTo>
                    <a:pt x="5974" y="7112"/>
                    <a:pt x="6894" y="6059"/>
                    <a:pt x="7813" y="6059"/>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99" name="Freeform 146">
            <a:extLst>
              <a:ext uri="{FF2B5EF4-FFF2-40B4-BE49-F238E27FC236}">
                <a16:creationId xmlns:a16="http://schemas.microsoft.com/office/drawing/2014/main" id="{F5EAA33C-BABF-BD74-B35B-EC451FA12F12}"/>
              </a:ext>
            </a:extLst>
          </p:cNvPr>
          <p:cNvSpPr/>
          <p:nvPr/>
        </p:nvSpPr>
        <p:spPr>
          <a:xfrm>
            <a:off x="1120172" y="3483585"/>
            <a:ext cx="431688" cy="297321"/>
          </a:xfrm>
          <a:custGeom>
            <a:avLst/>
            <a:gdLst/>
            <a:ahLst/>
            <a:cxnLst>
              <a:cxn ang="0">
                <a:pos x="wd2" y="hd2"/>
              </a:cxn>
              <a:cxn ang="5400000">
                <a:pos x="wd2" y="hd2"/>
              </a:cxn>
              <a:cxn ang="10800000">
                <a:pos x="wd2" y="hd2"/>
              </a:cxn>
              <a:cxn ang="16200000">
                <a:pos x="wd2" y="hd2"/>
              </a:cxn>
            </a:cxnLst>
            <a:rect l="0" t="0" r="r" b="b"/>
            <a:pathLst>
              <a:path w="21600" h="21600" extrusionOk="0">
                <a:moveTo>
                  <a:pt x="18225" y="6382"/>
                </a:moveTo>
                <a:cubicBezTo>
                  <a:pt x="17550" y="2700"/>
                  <a:pt x="15356" y="0"/>
                  <a:pt x="12656" y="0"/>
                </a:cubicBezTo>
                <a:cubicBezTo>
                  <a:pt x="10631" y="0"/>
                  <a:pt x="8775" y="1473"/>
                  <a:pt x="7762" y="3682"/>
                </a:cubicBezTo>
                <a:cubicBezTo>
                  <a:pt x="7256" y="3191"/>
                  <a:pt x="6412" y="2700"/>
                  <a:pt x="5737" y="2700"/>
                </a:cubicBezTo>
                <a:cubicBezTo>
                  <a:pt x="4050" y="2700"/>
                  <a:pt x="2531" y="4909"/>
                  <a:pt x="2531" y="7364"/>
                </a:cubicBezTo>
                <a:cubicBezTo>
                  <a:pt x="2531" y="7855"/>
                  <a:pt x="2700" y="8345"/>
                  <a:pt x="2700" y="8591"/>
                </a:cubicBezTo>
                <a:cubicBezTo>
                  <a:pt x="1181" y="9818"/>
                  <a:pt x="0" y="12027"/>
                  <a:pt x="0" y="14973"/>
                </a:cubicBezTo>
                <a:cubicBezTo>
                  <a:pt x="0" y="18655"/>
                  <a:pt x="2025" y="21600"/>
                  <a:pt x="4556" y="21600"/>
                </a:cubicBezTo>
                <a:cubicBezTo>
                  <a:pt x="16200" y="21600"/>
                  <a:pt x="16200" y="21600"/>
                  <a:pt x="16200" y="21600"/>
                </a:cubicBezTo>
                <a:cubicBezTo>
                  <a:pt x="19238" y="21600"/>
                  <a:pt x="21600" y="18164"/>
                  <a:pt x="21600" y="13745"/>
                </a:cubicBezTo>
                <a:cubicBezTo>
                  <a:pt x="21600" y="10309"/>
                  <a:pt x="20250" y="7364"/>
                  <a:pt x="18225" y="6382"/>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100" name="组合 99">
            <a:extLst>
              <a:ext uri="{FF2B5EF4-FFF2-40B4-BE49-F238E27FC236}">
                <a16:creationId xmlns:a16="http://schemas.microsoft.com/office/drawing/2014/main" id="{C9244D59-57A9-2FC2-3FC7-01F6920FE080}"/>
              </a:ext>
            </a:extLst>
          </p:cNvPr>
          <p:cNvGrpSpPr/>
          <p:nvPr/>
        </p:nvGrpSpPr>
        <p:grpSpPr>
          <a:xfrm>
            <a:off x="10638710" y="2620211"/>
            <a:ext cx="433116" cy="291603"/>
            <a:chOff x="10638710" y="2620211"/>
            <a:chExt cx="433116" cy="291603"/>
          </a:xfrm>
          <a:gradFill flip="none" rotWithShape="1">
            <a:gsLst>
              <a:gs pos="100000">
                <a:schemeClr val="accent3"/>
              </a:gs>
              <a:gs pos="0">
                <a:schemeClr val="accent4"/>
              </a:gs>
            </a:gsLst>
            <a:path path="circle">
              <a:fillToRect r="100000" b="100000"/>
            </a:path>
            <a:tileRect l="-100000" t="-100000"/>
          </a:gradFill>
        </p:grpSpPr>
        <p:sp>
          <p:nvSpPr>
            <p:cNvPr id="101" name="Freeform 147">
              <a:extLst>
                <a:ext uri="{FF2B5EF4-FFF2-40B4-BE49-F238E27FC236}">
                  <a16:creationId xmlns:a16="http://schemas.microsoft.com/office/drawing/2014/main" id="{F8D5E1B2-BFF3-882E-47E3-51D163439922}"/>
                </a:ext>
              </a:extLst>
            </p:cNvPr>
            <p:cNvSpPr/>
            <p:nvPr/>
          </p:nvSpPr>
          <p:spPr>
            <a:xfrm>
              <a:off x="10893147" y="2620211"/>
              <a:ext cx="178679" cy="288745"/>
            </a:xfrm>
            <a:custGeom>
              <a:avLst/>
              <a:gdLst/>
              <a:ahLst/>
              <a:cxnLst>
                <a:cxn ang="0">
                  <a:pos x="wd2" y="hd2"/>
                </a:cxn>
                <a:cxn ang="5400000">
                  <a:pos x="wd2" y="hd2"/>
                </a:cxn>
                <a:cxn ang="10800000">
                  <a:pos x="wd2" y="hd2"/>
                </a:cxn>
                <a:cxn ang="16200000">
                  <a:pos x="wd2" y="hd2"/>
                </a:cxn>
              </a:cxnLst>
              <a:rect l="0" t="0" r="r" b="b"/>
              <a:pathLst>
                <a:path w="21600" h="21600" extrusionOk="0">
                  <a:moveTo>
                    <a:pt x="12226" y="16772"/>
                  </a:moveTo>
                  <a:cubicBezTo>
                    <a:pt x="12226" y="18296"/>
                    <a:pt x="11819" y="20075"/>
                    <a:pt x="10596" y="21600"/>
                  </a:cubicBezTo>
                  <a:cubicBezTo>
                    <a:pt x="17117" y="19059"/>
                    <a:pt x="21192" y="14993"/>
                    <a:pt x="21600" y="10673"/>
                  </a:cubicBezTo>
                  <a:cubicBezTo>
                    <a:pt x="21600" y="10673"/>
                    <a:pt x="21600" y="10673"/>
                    <a:pt x="21600" y="10673"/>
                  </a:cubicBezTo>
                  <a:cubicBezTo>
                    <a:pt x="21600" y="0"/>
                    <a:pt x="21600" y="0"/>
                    <a:pt x="21600" y="0"/>
                  </a:cubicBezTo>
                  <a:cubicBezTo>
                    <a:pt x="0" y="0"/>
                    <a:pt x="0" y="0"/>
                    <a:pt x="0" y="0"/>
                  </a:cubicBezTo>
                  <a:cubicBezTo>
                    <a:pt x="0" y="13722"/>
                    <a:pt x="0" y="13722"/>
                    <a:pt x="0" y="13722"/>
                  </a:cubicBezTo>
                  <a:cubicBezTo>
                    <a:pt x="11819" y="13722"/>
                    <a:pt x="11819" y="13722"/>
                    <a:pt x="11819" y="13722"/>
                  </a:cubicBezTo>
                  <a:cubicBezTo>
                    <a:pt x="12226" y="14739"/>
                    <a:pt x="12226" y="15501"/>
                    <a:pt x="12226" y="16772"/>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02" name="Freeform 148">
              <a:extLst>
                <a:ext uri="{FF2B5EF4-FFF2-40B4-BE49-F238E27FC236}">
                  <a16:creationId xmlns:a16="http://schemas.microsoft.com/office/drawing/2014/main" id="{98072EBE-5B0A-A907-40B8-65933F73A937}"/>
                </a:ext>
              </a:extLst>
            </p:cNvPr>
            <p:cNvSpPr/>
            <p:nvPr/>
          </p:nvSpPr>
          <p:spPr>
            <a:xfrm>
              <a:off x="10638710" y="2620211"/>
              <a:ext cx="180109" cy="291603"/>
            </a:xfrm>
            <a:custGeom>
              <a:avLst/>
              <a:gdLst/>
              <a:ahLst/>
              <a:cxnLst>
                <a:cxn ang="0">
                  <a:pos x="wd2" y="hd2"/>
                </a:cxn>
                <a:cxn ang="5400000">
                  <a:pos x="wd2" y="hd2"/>
                </a:cxn>
                <a:cxn ang="10800000">
                  <a:pos x="wd2" y="hd2"/>
                </a:cxn>
                <a:cxn ang="16200000">
                  <a:pos x="wd2" y="hd2"/>
                </a:cxn>
              </a:cxnLst>
              <a:rect l="0" t="0" r="r" b="b"/>
              <a:pathLst>
                <a:path w="21600" h="21600" extrusionOk="0">
                  <a:moveTo>
                    <a:pt x="11819" y="13563"/>
                  </a:moveTo>
                  <a:cubicBezTo>
                    <a:pt x="12226" y="14567"/>
                    <a:pt x="12634" y="15572"/>
                    <a:pt x="12634" y="16577"/>
                  </a:cubicBezTo>
                  <a:cubicBezTo>
                    <a:pt x="12634" y="18335"/>
                    <a:pt x="11819" y="19842"/>
                    <a:pt x="10596" y="21600"/>
                  </a:cubicBezTo>
                  <a:cubicBezTo>
                    <a:pt x="17525" y="18837"/>
                    <a:pt x="21600" y="14819"/>
                    <a:pt x="21600" y="10549"/>
                  </a:cubicBezTo>
                  <a:cubicBezTo>
                    <a:pt x="21600" y="10549"/>
                    <a:pt x="21600" y="10549"/>
                    <a:pt x="21600" y="10549"/>
                  </a:cubicBezTo>
                  <a:cubicBezTo>
                    <a:pt x="21600" y="10298"/>
                    <a:pt x="21600" y="10298"/>
                    <a:pt x="21600" y="10298"/>
                  </a:cubicBezTo>
                  <a:cubicBezTo>
                    <a:pt x="21600" y="10298"/>
                    <a:pt x="21600" y="10298"/>
                    <a:pt x="21600" y="10298"/>
                  </a:cubicBezTo>
                  <a:cubicBezTo>
                    <a:pt x="21600" y="10298"/>
                    <a:pt x="21600" y="10298"/>
                    <a:pt x="21600" y="10298"/>
                  </a:cubicBezTo>
                  <a:cubicBezTo>
                    <a:pt x="21600" y="0"/>
                    <a:pt x="21600" y="0"/>
                    <a:pt x="21600" y="0"/>
                  </a:cubicBezTo>
                  <a:cubicBezTo>
                    <a:pt x="0" y="0"/>
                    <a:pt x="0" y="0"/>
                    <a:pt x="0" y="0"/>
                  </a:cubicBezTo>
                  <a:cubicBezTo>
                    <a:pt x="0" y="13563"/>
                    <a:pt x="0" y="13563"/>
                    <a:pt x="0" y="13563"/>
                  </a:cubicBezTo>
                  <a:lnTo>
                    <a:pt x="11819" y="13563"/>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103" name="组合 102">
            <a:extLst>
              <a:ext uri="{FF2B5EF4-FFF2-40B4-BE49-F238E27FC236}">
                <a16:creationId xmlns:a16="http://schemas.microsoft.com/office/drawing/2014/main" id="{0BEA3583-B5D8-A8BC-4C8B-3119396C9DBF}"/>
              </a:ext>
            </a:extLst>
          </p:cNvPr>
          <p:cNvGrpSpPr/>
          <p:nvPr/>
        </p:nvGrpSpPr>
        <p:grpSpPr>
          <a:xfrm>
            <a:off x="9773909" y="2620211"/>
            <a:ext cx="433118" cy="291606"/>
            <a:chOff x="9773909" y="2620211"/>
            <a:chExt cx="433118" cy="291606"/>
          </a:xfrm>
          <a:gradFill flip="none" rotWithShape="1">
            <a:gsLst>
              <a:gs pos="100000">
                <a:schemeClr val="accent3"/>
              </a:gs>
              <a:gs pos="0">
                <a:schemeClr val="accent4"/>
              </a:gs>
            </a:gsLst>
            <a:path path="circle">
              <a:fillToRect r="100000" b="100000"/>
            </a:path>
            <a:tileRect l="-100000" t="-100000"/>
          </a:gradFill>
        </p:grpSpPr>
        <p:sp>
          <p:nvSpPr>
            <p:cNvPr id="104" name="Freeform 149">
              <a:extLst>
                <a:ext uri="{FF2B5EF4-FFF2-40B4-BE49-F238E27FC236}">
                  <a16:creationId xmlns:a16="http://schemas.microsoft.com/office/drawing/2014/main" id="{D4D0B401-A651-0A1A-D3F4-637C097A5D95}"/>
                </a:ext>
              </a:extLst>
            </p:cNvPr>
            <p:cNvSpPr/>
            <p:nvPr/>
          </p:nvSpPr>
          <p:spPr>
            <a:xfrm>
              <a:off x="9773909" y="2624501"/>
              <a:ext cx="178679" cy="287316"/>
            </a:xfrm>
            <a:custGeom>
              <a:avLst/>
              <a:gdLst/>
              <a:ahLst/>
              <a:cxnLst>
                <a:cxn ang="0">
                  <a:pos x="wd2" y="hd2"/>
                </a:cxn>
                <a:cxn ang="5400000">
                  <a:pos x="wd2" y="hd2"/>
                </a:cxn>
                <a:cxn ang="10800000">
                  <a:pos x="wd2" y="hd2"/>
                </a:cxn>
                <a:cxn ang="16200000">
                  <a:pos x="wd2" y="hd2"/>
                </a:cxn>
              </a:cxnLst>
              <a:rect l="0" t="0" r="r" b="b"/>
              <a:pathLst>
                <a:path w="21600" h="21600" extrusionOk="0">
                  <a:moveTo>
                    <a:pt x="9374" y="5082"/>
                  </a:moveTo>
                  <a:cubicBezTo>
                    <a:pt x="9374" y="3304"/>
                    <a:pt x="9781" y="1525"/>
                    <a:pt x="11004" y="0"/>
                  </a:cubicBezTo>
                  <a:cubicBezTo>
                    <a:pt x="4483" y="2541"/>
                    <a:pt x="408" y="6607"/>
                    <a:pt x="0" y="10927"/>
                  </a:cubicBezTo>
                  <a:cubicBezTo>
                    <a:pt x="0" y="10927"/>
                    <a:pt x="0" y="10927"/>
                    <a:pt x="0" y="10927"/>
                  </a:cubicBezTo>
                  <a:cubicBezTo>
                    <a:pt x="0" y="21600"/>
                    <a:pt x="0" y="21600"/>
                    <a:pt x="0" y="21600"/>
                  </a:cubicBezTo>
                  <a:cubicBezTo>
                    <a:pt x="21600" y="21600"/>
                    <a:pt x="21600" y="21600"/>
                    <a:pt x="21600" y="21600"/>
                  </a:cubicBezTo>
                  <a:cubicBezTo>
                    <a:pt x="21600" y="7878"/>
                    <a:pt x="21600" y="7878"/>
                    <a:pt x="21600" y="7878"/>
                  </a:cubicBezTo>
                  <a:cubicBezTo>
                    <a:pt x="9781" y="7878"/>
                    <a:pt x="9781" y="7878"/>
                    <a:pt x="9781" y="7878"/>
                  </a:cubicBezTo>
                  <a:cubicBezTo>
                    <a:pt x="9374" y="7115"/>
                    <a:pt x="9374" y="6099"/>
                    <a:pt x="9374" y="5082"/>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05" name="Freeform 150">
              <a:extLst>
                <a:ext uri="{FF2B5EF4-FFF2-40B4-BE49-F238E27FC236}">
                  <a16:creationId xmlns:a16="http://schemas.microsoft.com/office/drawing/2014/main" id="{211F2361-9E94-5F7E-326D-80AE6856B7B9}"/>
                </a:ext>
              </a:extLst>
            </p:cNvPr>
            <p:cNvSpPr/>
            <p:nvPr/>
          </p:nvSpPr>
          <p:spPr>
            <a:xfrm>
              <a:off x="10026918" y="2620211"/>
              <a:ext cx="180109" cy="291603"/>
            </a:xfrm>
            <a:custGeom>
              <a:avLst/>
              <a:gdLst/>
              <a:ahLst/>
              <a:cxnLst>
                <a:cxn ang="0">
                  <a:pos x="wd2" y="hd2"/>
                </a:cxn>
                <a:cxn ang="5400000">
                  <a:pos x="wd2" y="hd2"/>
                </a:cxn>
                <a:cxn ang="10800000">
                  <a:pos x="wd2" y="hd2"/>
                </a:cxn>
                <a:cxn ang="16200000">
                  <a:pos x="wd2" y="hd2"/>
                </a:cxn>
              </a:cxnLst>
              <a:rect l="0" t="0" r="r" b="b"/>
              <a:pathLst>
                <a:path w="21600" h="21600" extrusionOk="0">
                  <a:moveTo>
                    <a:pt x="9781" y="8037"/>
                  </a:moveTo>
                  <a:cubicBezTo>
                    <a:pt x="9374" y="7033"/>
                    <a:pt x="8966" y="6028"/>
                    <a:pt x="8966" y="5023"/>
                  </a:cubicBezTo>
                  <a:cubicBezTo>
                    <a:pt x="8966" y="3265"/>
                    <a:pt x="9781" y="1758"/>
                    <a:pt x="11004" y="0"/>
                  </a:cubicBezTo>
                  <a:cubicBezTo>
                    <a:pt x="4075" y="2763"/>
                    <a:pt x="0" y="6781"/>
                    <a:pt x="0" y="11051"/>
                  </a:cubicBezTo>
                  <a:cubicBezTo>
                    <a:pt x="0" y="11051"/>
                    <a:pt x="0" y="11051"/>
                    <a:pt x="0" y="11051"/>
                  </a:cubicBezTo>
                  <a:cubicBezTo>
                    <a:pt x="0" y="11302"/>
                    <a:pt x="0" y="11302"/>
                    <a:pt x="0" y="11302"/>
                  </a:cubicBezTo>
                  <a:cubicBezTo>
                    <a:pt x="0" y="11302"/>
                    <a:pt x="0" y="11302"/>
                    <a:pt x="0" y="11302"/>
                  </a:cubicBezTo>
                  <a:cubicBezTo>
                    <a:pt x="0" y="11302"/>
                    <a:pt x="0" y="11302"/>
                    <a:pt x="0" y="11302"/>
                  </a:cubicBezTo>
                  <a:cubicBezTo>
                    <a:pt x="0" y="21600"/>
                    <a:pt x="0" y="21600"/>
                    <a:pt x="0" y="21600"/>
                  </a:cubicBezTo>
                  <a:cubicBezTo>
                    <a:pt x="21600" y="21600"/>
                    <a:pt x="21600" y="21600"/>
                    <a:pt x="21600" y="21600"/>
                  </a:cubicBezTo>
                  <a:cubicBezTo>
                    <a:pt x="21600" y="8037"/>
                    <a:pt x="21600" y="8037"/>
                    <a:pt x="21600" y="8037"/>
                  </a:cubicBezTo>
                  <a:lnTo>
                    <a:pt x="9781" y="8037"/>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106" name="组合 105">
            <a:extLst>
              <a:ext uri="{FF2B5EF4-FFF2-40B4-BE49-F238E27FC236}">
                <a16:creationId xmlns:a16="http://schemas.microsoft.com/office/drawing/2014/main" id="{5E945C73-4468-33A0-FF3C-6D285D8CEE74}"/>
              </a:ext>
            </a:extLst>
          </p:cNvPr>
          <p:cNvGrpSpPr/>
          <p:nvPr/>
        </p:nvGrpSpPr>
        <p:grpSpPr>
          <a:xfrm>
            <a:off x="8907678" y="2550170"/>
            <a:ext cx="433116" cy="433117"/>
            <a:chOff x="8907678" y="2550170"/>
            <a:chExt cx="433116" cy="433117"/>
          </a:xfrm>
          <a:gradFill flip="none" rotWithShape="1">
            <a:gsLst>
              <a:gs pos="100000">
                <a:schemeClr val="accent3"/>
              </a:gs>
              <a:gs pos="0">
                <a:schemeClr val="accent4"/>
              </a:gs>
            </a:gsLst>
            <a:path path="circle">
              <a:fillToRect r="100000" b="100000"/>
            </a:path>
            <a:tileRect l="-100000" t="-100000"/>
          </a:gradFill>
        </p:grpSpPr>
        <p:sp>
          <p:nvSpPr>
            <p:cNvPr id="107" name="Freeform 151">
              <a:extLst>
                <a:ext uri="{FF2B5EF4-FFF2-40B4-BE49-F238E27FC236}">
                  <a16:creationId xmlns:a16="http://schemas.microsoft.com/office/drawing/2014/main" id="{DAEA4986-9EF8-BDC5-41DA-02AC0708D2CE}"/>
                </a:ext>
              </a:extLst>
            </p:cNvPr>
            <p:cNvSpPr/>
            <p:nvPr/>
          </p:nvSpPr>
          <p:spPr>
            <a:xfrm>
              <a:off x="9073490" y="2753149"/>
              <a:ext cx="267304" cy="230138"/>
            </a:xfrm>
            <a:custGeom>
              <a:avLst/>
              <a:gdLst/>
              <a:ahLst/>
              <a:cxnLst>
                <a:cxn ang="0">
                  <a:pos x="wd2" y="hd2"/>
                </a:cxn>
                <a:cxn ang="5400000">
                  <a:pos x="wd2" y="hd2"/>
                </a:cxn>
                <a:cxn ang="10800000">
                  <a:pos x="wd2" y="hd2"/>
                </a:cxn>
                <a:cxn ang="16200000">
                  <a:pos x="wd2" y="hd2"/>
                </a:cxn>
              </a:cxnLst>
              <a:rect l="0" t="0" r="r" b="b"/>
              <a:pathLst>
                <a:path w="21600" h="21600" extrusionOk="0">
                  <a:moveTo>
                    <a:pt x="21600" y="9529"/>
                  </a:moveTo>
                  <a:cubicBezTo>
                    <a:pt x="21600" y="4129"/>
                    <a:pt x="16678" y="0"/>
                    <a:pt x="10937" y="0"/>
                  </a:cubicBezTo>
                  <a:cubicBezTo>
                    <a:pt x="4922" y="0"/>
                    <a:pt x="0" y="4129"/>
                    <a:pt x="0" y="9529"/>
                  </a:cubicBezTo>
                  <a:cubicBezTo>
                    <a:pt x="0" y="14929"/>
                    <a:pt x="4922" y="19059"/>
                    <a:pt x="10937" y="19059"/>
                  </a:cubicBezTo>
                  <a:cubicBezTo>
                    <a:pt x="11757" y="19059"/>
                    <a:pt x="12851" y="19059"/>
                    <a:pt x="13671" y="18741"/>
                  </a:cubicBezTo>
                  <a:cubicBezTo>
                    <a:pt x="19959" y="21600"/>
                    <a:pt x="19959" y="21600"/>
                    <a:pt x="19959" y="21600"/>
                  </a:cubicBezTo>
                  <a:cubicBezTo>
                    <a:pt x="19139" y="15565"/>
                    <a:pt x="19139" y="15565"/>
                    <a:pt x="19139" y="15565"/>
                  </a:cubicBezTo>
                  <a:cubicBezTo>
                    <a:pt x="20780" y="13976"/>
                    <a:pt x="21600" y="11753"/>
                    <a:pt x="21600" y="9529"/>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08" name="Freeform 152">
              <a:extLst>
                <a:ext uri="{FF2B5EF4-FFF2-40B4-BE49-F238E27FC236}">
                  <a16:creationId xmlns:a16="http://schemas.microsoft.com/office/drawing/2014/main" id="{D8E5D470-BAB9-46ED-EC85-0291EF793ADD}"/>
                </a:ext>
              </a:extLst>
            </p:cNvPr>
            <p:cNvSpPr/>
            <p:nvPr/>
          </p:nvSpPr>
          <p:spPr>
            <a:xfrm>
              <a:off x="8907678" y="2550170"/>
              <a:ext cx="433116" cy="374510"/>
            </a:xfrm>
            <a:custGeom>
              <a:avLst/>
              <a:gdLst/>
              <a:ahLst/>
              <a:cxnLst>
                <a:cxn ang="0">
                  <a:pos x="wd2" y="hd2"/>
                </a:cxn>
                <a:cxn ang="5400000">
                  <a:pos x="wd2" y="hd2"/>
                </a:cxn>
                <a:cxn ang="10800000">
                  <a:pos x="wd2" y="hd2"/>
                </a:cxn>
                <a:cxn ang="16200000">
                  <a:pos x="wd2" y="hd2"/>
                </a:cxn>
              </a:cxnLst>
              <a:rect l="0" t="0" r="r" b="b"/>
              <a:pathLst>
                <a:path w="21600" h="21600" extrusionOk="0">
                  <a:moveTo>
                    <a:pt x="9281" y="11870"/>
                  </a:moveTo>
                  <a:cubicBezTo>
                    <a:pt x="10800" y="10508"/>
                    <a:pt x="12825" y="9730"/>
                    <a:pt x="15019" y="9730"/>
                  </a:cubicBezTo>
                  <a:cubicBezTo>
                    <a:pt x="17044" y="9730"/>
                    <a:pt x="19069" y="10508"/>
                    <a:pt x="20588" y="11870"/>
                  </a:cubicBezTo>
                  <a:cubicBezTo>
                    <a:pt x="20756" y="12065"/>
                    <a:pt x="20925" y="12065"/>
                    <a:pt x="21094" y="12259"/>
                  </a:cubicBezTo>
                  <a:cubicBezTo>
                    <a:pt x="21431" y="11481"/>
                    <a:pt x="21600" y="10508"/>
                    <a:pt x="21600" y="9535"/>
                  </a:cubicBezTo>
                  <a:cubicBezTo>
                    <a:pt x="21600" y="4281"/>
                    <a:pt x="16706" y="0"/>
                    <a:pt x="10800" y="0"/>
                  </a:cubicBezTo>
                  <a:cubicBezTo>
                    <a:pt x="4894" y="0"/>
                    <a:pt x="0" y="4281"/>
                    <a:pt x="0" y="9535"/>
                  </a:cubicBezTo>
                  <a:cubicBezTo>
                    <a:pt x="0" y="11870"/>
                    <a:pt x="844" y="13816"/>
                    <a:pt x="2362" y="15568"/>
                  </a:cubicBezTo>
                  <a:cubicBezTo>
                    <a:pt x="1519" y="21600"/>
                    <a:pt x="1519" y="21600"/>
                    <a:pt x="1519" y="21600"/>
                  </a:cubicBezTo>
                  <a:cubicBezTo>
                    <a:pt x="6750" y="19265"/>
                    <a:pt x="6750" y="19265"/>
                    <a:pt x="6750" y="19265"/>
                  </a:cubicBezTo>
                  <a:cubicBezTo>
                    <a:pt x="6750" y="18681"/>
                    <a:pt x="6581" y="18097"/>
                    <a:pt x="6581" y="17514"/>
                  </a:cubicBezTo>
                  <a:cubicBezTo>
                    <a:pt x="6581" y="16346"/>
                    <a:pt x="6919" y="15373"/>
                    <a:pt x="7425" y="14205"/>
                  </a:cubicBezTo>
                  <a:cubicBezTo>
                    <a:pt x="7762" y="13427"/>
                    <a:pt x="8437" y="12454"/>
                    <a:pt x="9281" y="1187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109" name="组合 108">
            <a:extLst>
              <a:ext uri="{FF2B5EF4-FFF2-40B4-BE49-F238E27FC236}">
                <a16:creationId xmlns:a16="http://schemas.microsoft.com/office/drawing/2014/main" id="{B1C8B7E7-A58F-1FEC-662F-318CD0573B27}"/>
              </a:ext>
            </a:extLst>
          </p:cNvPr>
          <p:cNvGrpSpPr/>
          <p:nvPr/>
        </p:nvGrpSpPr>
        <p:grpSpPr>
          <a:xfrm>
            <a:off x="8042875" y="2550170"/>
            <a:ext cx="433116" cy="433117"/>
            <a:chOff x="8042875" y="2550170"/>
            <a:chExt cx="433116" cy="433117"/>
          </a:xfrm>
          <a:gradFill flip="none" rotWithShape="1">
            <a:gsLst>
              <a:gs pos="100000">
                <a:schemeClr val="accent3"/>
              </a:gs>
              <a:gs pos="0">
                <a:schemeClr val="accent4"/>
              </a:gs>
            </a:gsLst>
            <a:path path="circle">
              <a:fillToRect r="100000" b="100000"/>
            </a:path>
            <a:tileRect l="-100000" t="-100000"/>
          </a:gradFill>
        </p:grpSpPr>
        <p:sp>
          <p:nvSpPr>
            <p:cNvPr id="110" name="Freeform 153">
              <a:extLst>
                <a:ext uri="{FF2B5EF4-FFF2-40B4-BE49-F238E27FC236}">
                  <a16:creationId xmlns:a16="http://schemas.microsoft.com/office/drawing/2014/main" id="{68A936B5-828E-8381-2FBC-11D2939ADEDE}"/>
                </a:ext>
              </a:extLst>
            </p:cNvPr>
            <p:cNvSpPr/>
            <p:nvPr/>
          </p:nvSpPr>
          <p:spPr>
            <a:xfrm>
              <a:off x="8208688" y="2753149"/>
              <a:ext cx="267303" cy="230138"/>
            </a:xfrm>
            <a:custGeom>
              <a:avLst/>
              <a:gdLst/>
              <a:ahLst/>
              <a:cxnLst>
                <a:cxn ang="0">
                  <a:pos x="wd2" y="hd2"/>
                </a:cxn>
                <a:cxn ang="5400000">
                  <a:pos x="wd2" y="hd2"/>
                </a:cxn>
                <a:cxn ang="10800000">
                  <a:pos x="wd2" y="hd2"/>
                </a:cxn>
                <a:cxn ang="16200000">
                  <a:pos x="wd2" y="hd2"/>
                </a:cxn>
              </a:cxnLst>
              <a:rect l="0" t="0" r="r" b="b"/>
              <a:pathLst>
                <a:path w="21600" h="21600" extrusionOk="0">
                  <a:moveTo>
                    <a:pt x="21600" y="9529"/>
                  </a:moveTo>
                  <a:cubicBezTo>
                    <a:pt x="21600" y="4129"/>
                    <a:pt x="16678" y="0"/>
                    <a:pt x="10937" y="0"/>
                  </a:cubicBezTo>
                  <a:cubicBezTo>
                    <a:pt x="4922" y="0"/>
                    <a:pt x="0" y="4129"/>
                    <a:pt x="0" y="9529"/>
                  </a:cubicBezTo>
                  <a:cubicBezTo>
                    <a:pt x="0" y="14929"/>
                    <a:pt x="4922" y="19059"/>
                    <a:pt x="10937" y="19059"/>
                  </a:cubicBezTo>
                  <a:cubicBezTo>
                    <a:pt x="11757" y="19059"/>
                    <a:pt x="12851" y="19059"/>
                    <a:pt x="13671" y="18741"/>
                  </a:cubicBezTo>
                  <a:cubicBezTo>
                    <a:pt x="19959" y="21600"/>
                    <a:pt x="19959" y="21600"/>
                    <a:pt x="19959" y="21600"/>
                  </a:cubicBezTo>
                  <a:cubicBezTo>
                    <a:pt x="19139" y="15565"/>
                    <a:pt x="19139" y="15565"/>
                    <a:pt x="19139" y="15565"/>
                  </a:cubicBezTo>
                  <a:cubicBezTo>
                    <a:pt x="20780" y="13976"/>
                    <a:pt x="21600" y="11753"/>
                    <a:pt x="21600" y="9529"/>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1" name="Freeform 154">
              <a:extLst>
                <a:ext uri="{FF2B5EF4-FFF2-40B4-BE49-F238E27FC236}">
                  <a16:creationId xmlns:a16="http://schemas.microsoft.com/office/drawing/2014/main" id="{32268511-13E4-85FC-E64D-B06AC113ADAB}"/>
                </a:ext>
              </a:extLst>
            </p:cNvPr>
            <p:cNvSpPr/>
            <p:nvPr/>
          </p:nvSpPr>
          <p:spPr>
            <a:xfrm>
              <a:off x="8042875" y="2550170"/>
              <a:ext cx="433116" cy="374510"/>
            </a:xfrm>
            <a:custGeom>
              <a:avLst/>
              <a:gdLst/>
              <a:ahLst/>
              <a:cxnLst>
                <a:cxn ang="0">
                  <a:pos x="wd2" y="hd2"/>
                </a:cxn>
                <a:cxn ang="5400000">
                  <a:pos x="wd2" y="hd2"/>
                </a:cxn>
                <a:cxn ang="10800000">
                  <a:pos x="wd2" y="hd2"/>
                </a:cxn>
                <a:cxn ang="16200000">
                  <a:pos x="wd2" y="hd2"/>
                </a:cxn>
              </a:cxnLst>
              <a:rect l="0" t="0" r="r" b="b"/>
              <a:pathLst>
                <a:path w="21600" h="21600" extrusionOk="0">
                  <a:moveTo>
                    <a:pt x="4725" y="5059"/>
                  </a:moveTo>
                  <a:cubicBezTo>
                    <a:pt x="5400" y="4281"/>
                    <a:pt x="6412" y="3892"/>
                    <a:pt x="7425" y="3503"/>
                  </a:cubicBezTo>
                  <a:cubicBezTo>
                    <a:pt x="8437" y="3114"/>
                    <a:pt x="9619" y="2919"/>
                    <a:pt x="10800" y="2919"/>
                  </a:cubicBezTo>
                  <a:cubicBezTo>
                    <a:pt x="11981" y="2919"/>
                    <a:pt x="13163" y="3114"/>
                    <a:pt x="14175" y="3503"/>
                  </a:cubicBezTo>
                  <a:cubicBezTo>
                    <a:pt x="15188" y="3892"/>
                    <a:pt x="16200" y="4281"/>
                    <a:pt x="16875" y="5059"/>
                  </a:cubicBezTo>
                  <a:cubicBezTo>
                    <a:pt x="18394" y="6227"/>
                    <a:pt x="19069" y="7978"/>
                    <a:pt x="19069" y="9535"/>
                  </a:cubicBezTo>
                  <a:cubicBezTo>
                    <a:pt x="19069" y="9924"/>
                    <a:pt x="19069" y="10314"/>
                    <a:pt x="19069" y="10703"/>
                  </a:cubicBezTo>
                  <a:cubicBezTo>
                    <a:pt x="19575" y="11092"/>
                    <a:pt x="20081" y="11481"/>
                    <a:pt x="20588" y="11870"/>
                  </a:cubicBezTo>
                  <a:cubicBezTo>
                    <a:pt x="20756" y="12065"/>
                    <a:pt x="20925" y="12065"/>
                    <a:pt x="21094" y="12259"/>
                  </a:cubicBezTo>
                  <a:cubicBezTo>
                    <a:pt x="21431" y="11481"/>
                    <a:pt x="21600" y="10508"/>
                    <a:pt x="21600" y="9535"/>
                  </a:cubicBezTo>
                  <a:cubicBezTo>
                    <a:pt x="21600" y="4281"/>
                    <a:pt x="16706" y="0"/>
                    <a:pt x="10800" y="0"/>
                  </a:cubicBezTo>
                  <a:cubicBezTo>
                    <a:pt x="4894" y="0"/>
                    <a:pt x="0" y="4281"/>
                    <a:pt x="0" y="9535"/>
                  </a:cubicBezTo>
                  <a:cubicBezTo>
                    <a:pt x="0" y="11870"/>
                    <a:pt x="844" y="13816"/>
                    <a:pt x="2362" y="15568"/>
                  </a:cubicBezTo>
                  <a:cubicBezTo>
                    <a:pt x="1519" y="21600"/>
                    <a:pt x="1519" y="21600"/>
                    <a:pt x="1519" y="21600"/>
                  </a:cubicBezTo>
                  <a:cubicBezTo>
                    <a:pt x="6750" y="19265"/>
                    <a:pt x="6750" y="19265"/>
                    <a:pt x="6750" y="19265"/>
                  </a:cubicBezTo>
                  <a:cubicBezTo>
                    <a:pt x="6750" y="18681"/>
                    <a:pt x="6581" y="18097"/>
                    <a:pt x="6581" y="17514"/>
                  </a:cubicBezTo>
                  <a:cubicBezTo>
                    <a:pt x="6581" y="17124"/>
                    <a:pt x="6581" y="16541"/>
                    <a:pt x="6750" y="16151"/>
                  </a:cubicBezTo>
                  <a:cubicBezTo>
                    <a:pt x="4556" y="17124"/>
                    <a:pt x="4556" y="17124"/>
                    <a:pt x="4556" y="17124"/>
                  </a:cubicBezTo>
                  <a:cubicBezTo>
                    <a:pt x="4894" y="14400"/>
                    <a:pt x="4894" y="14400"/>
                    <a:pt x="4894" y="14400"/>
                  </a:cubicBezTo>
                  <a:cubicBezTo>
                    <a:pt x="4050" y="13427"/>
                    <a:pt x="4050" y="13427"/>
                    <a:pt x="4050" y="13427"/>
                  </a:cubicBezTo>
                  <a:cubicBezTo>
                    <a:pt x="3375" y="12649"/>
                    <a:pt x="2531" y="11286"/>
                    <a:pt x="2531" y="9535"/>
                  </a:cubicBezTo>
                  <a:cubicBezTo>
                    <a:pt x="2531" y="7978"/>
                    <a:pt x="3206" y="6227"/>
                    <a:pt x="4725" y="5059"/>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112" name="Freeform 155">
            <a:extLst>
              <a:ext uri="{FF2B5EF4-FFF2-40B4-BE49-F238E27FC236}">
                <a16:creationId xmlns:a16="http://schemas.microsoft.com/office/drawing/2014/main" id="{AE7888D5-9991-D15C-13DF-9FE852207F93}"/>
              </a:ext>
            </a:extLst>
          </p:cNvPr>
          <p:cNvSpPr/>
          <p:nvPr/>
        </p:nvSpPr>
        <p:spPr>
          <a:xfrm>
            <a:off x="7178073" y="2580188"/>
            <a:ext cx="431688" cy="371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4320"/>
                  <a:pt x="0" y="9622"/>
                </a:cubicBezTo>
                <a:cubicBezTo>
                  <a:pt x="0" y="11782"/>
                  <a:pt x="844" y="13942"/>
                  <a:pt x="2362" y="15513"/>
                </a:cubicBezTo>
                <a:cubicBezTo>
                  <a:pt x="1519" y="21600"/>
                  <a:pt x="1519" y="21600"/>
                  <a:pt x="1519" y="21600"/>
                </a:cubicBezTo>
                <a:cubicBezTo>
                  <a:pt x="7931" y="18851"/>
                  <a:pt x="7931" y="18851"/>
                  <a:pt x="7931" y="18851"/>
                </a:cubicBezTo>
                <a:cubicBezTo>
                  <a:pt x="8775" y="19047"/>
                  <a:pt x="9787" y="19244"/>
                  <a:pt x="10800" y="19244"/>
                </a:cubicBezTo>
                <a:cubicBezTo>
                  <a:pt x="16706" y="19244"/>
                  <a:pt x="21600" y="14924"/>
                  <a:pt x="21600" y="9622"/>
                </a:cubicBezTo>
                <a:cubicBezTo>
                  <a:pt x="21600" y="4320"/>
                  <a:pt x="16706" y="0"/>
                  <a:pt x="10800" y="0"/>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3" name="Freeform 156">
            <a:extLst>
              <a:ext uri="{FF2B5EF4-FFF2-40B4-BE49-F238E27FC236}">
                <a16:creationId xmlns:a16="http://schemas.microsoft.com/office/drawing/2014/main" id="{BEFD62A8-5425-1C7F-4A87-D384DCECC017}"/>
              </a:ext>
            </a:extLst>
          </p:cNvPr>
          <p:cNvSpPr/>
          <p:nvPr/>
        </p:nvSpPr>
        <p:spPr>
          <a:xfrm>
            <a:off x="6311843" y="2580188"/>
            <a:ext cx="433116" cy="371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4320"/>
                  <a:pt x="0" y="9622"/>
                </a:cubicBezTo>
                <a:cubicBezTo>
                  <a:pt x="0" y="11782"/>
                  <a:pt x="844" y="13942"/>
                  <a:pt x="2362" y="15513"/>
                </a:cubicBezTo>
                <a:cubicBezTo>
                  <a:pt x="1519" y="21600"/>
                  <a:pt x="1519" y="21600"/>
                  <a:pt x="1519" y="21600"/>
                </a:cubicBezTo>
                <a:cubicBezTo>
                  <a:pt x="7931" y="18851"/>
                  <a:pt x="7931" y="18851"/>
                  <a:pt x="7931" y="18851"/>
                </a:cubicBezTo>
                <a:cubicBezTo>
                  <a:pt x="8775" y="19047"/>
                  <a:pt x="9787" y="19244"/>
                  <a:pt x="10800" y="19244"/>
                </a:cubicBezTo>
                <a:cubicBezTo>
                  <a:pt x="16706" y="19244"/>
                  <a:pt x="21600" y="14924"/>
                  <a:pt x="21600" y="9622"/>
                </a:cubicBezTo>
                <a:cubicBezTo>
                  <a:pt x="21600" y="4320"/>
                  <a:pt x="16706" y="0"/>
                  <a:pt x="10800" y="0"/>
                </a:cubicBezTo>
                <a:close/>
                <a:moveTo>
                  <a:pt x="16875" y="14138"/>
                </a:moveTo>
                <a:cubicBezTo>
                  <a:pt x="16200" y="14727"/>
                  <a:pt x="15188" y="15316"/>
                  <a:pt x="14175" y="15709"/>
                </a:cubicBezTo>
                <a:cubicBezTo>
                  <a:pt x="13163" y="16102"/>
                  <a:pt x="11981" y="16298"/>
                  <a:pt x="10800" y="16298"/>
                </a:cubicBezTo>
                <a:cubicBezTo>
                  <a:pt x="9956" y="16298"/>
                  <a:pt x="9112" y="16298"/>
                  <a:pt x="8437" y="16102"/>
                </a:cubicBezTo>
                <a:cubicBezTo>
                  <a:pt x="7594" y="15905"/>
                  <a:pt x="7594" y="15905"/>
                  <a:pt x="7594" y="15905"/>
                </a:cubicBezTo>
                <a:cubicBezTo>
                  <a:pt x="4556" y="17280"/>
                  <a:pt x="4556" y="17280"/>
                  <a:pt x="4556" y="17280"/>
                </a:cubicBezTo>
                <a:cubicBezTo>
                  <a:pt x="4894" y="14531"/>
                  <a:pt x="4894" y="14531"/>
                  <a:pt x="4894" y="14531"/>
                </a:cubicBezTo>
                <a:cubicBezTo>
                  <a:pt x="4050" y="13549"/>
                  <a:pt x="4050" y="13549"/>
                  <a:pt x="4050" y="13549"/>
                </a:cubicBezTo>
                <a:cubicBezTo>
                  <a:pt x="3375" y="12764"/>
                  <a:pt x="2531" y="11389"/>
                  <a:pt x="2531" y="9622"/>
                </a:cubicBezTo>
                <a:cubicBezTo>
                  <a:pt x="2531" y="7855"/>
                  <a:pt x="3206" y="6284"/>
                  <a:pt x="4725" y="5105"/>
                </a:cubicBezTo>
                <a:cubicBezTo>
                  <a:pt x="5400" y="4320"/>
                  <a:pt x="6412" y="3731"/>
                  <a:pt x="7425" y="3338"/>
                </a:cubicBezTo>
                <a:cubicBezTo>
                  <a:pt x="8437" y="2945"/>
                  <a:pt x="9619" y="2749"/>
                  <a:pt x="10800" y="2749"/>
                </a:cubicBezTo>
                <a:cubicBezTo>
                  <a:pt x="11981" y="2749"/>
                  <a:pt x="13163" y="2945"/>
                  <a:pt x="14175" y="3338"/>
                </a:cubicBezTo>
                <a:cubicBezTo>
                  <a:pt x="15188" y="3731"/>
                  <a:pt x="16200" y="4320"/>
                  <a:pt x="16875" y="5105"/>
                </a:cubicBezTo>
                <a:cubicBezTo>
                  <a:pt x="18394" y="6284"/>
                  <a:pt x="19069" y="7855"/>
                  <a:pt x="19069" y="9622"/>
                </a:cubicBezTo>
                <a:cubicBezTo>
                  <a:pt x="19069" y="11193"/>
                  <a:pt x="18394" y="12764"/>
                  <a:pt x="16875" y="14138"/>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4" name="Freeform 157">
            <a:extLst>
              <a:ext uri="{FF2B5EF4-FFF2-40B4-BE49-F238E27FC236}">
                <a16:creationId xmlns:a16="http://schemas.microsoft.com/office/drawing/2014/main" id="{3C0F7AFC-9FD6-6A7E-FC0B-ED98A1B9C545}"/>
              </a:ext>
            </a:extLst>
          </p:cNvPr>
          <p:cNvSpPr/>
          <p:nvPr/>
        </p:nvSpPr>
        <p:spPr>
          <a:xfrm>
            <a:off x="5447041" y="2550170"/>
            <a:ext cx="431688" cy="433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39"/>
                </a:lnTo>
                <a:lnTo>
                  <a:pt x="4220" y="16539"/>
                </a:lnTo>
                <a:lnTo>
                  <a:pt x="4220" y="21600"/>
                </a:lnTo>
                <a:lnTo>
                  <a:pt x="12302" y="16539"/>
                </a:lnTo>
                <a:lnTo>
                  <a:pt x="21600" y="16539"/>
                </a:lnTo>
                <a:lnTo>
                  <a:pt x="21600" y="0"/>
                </a:lnTo>
                <a:lnTo>
                  <a:pt x="0" y="0"/>
                </a:lnTo>
                <a:close/>
                <a:moveTo>
                  <a:pt x="10800" y="10764"/>
                </a:moveTo>
                <a:lnTo>
                  <a:pt x="5579" y="10764"/>
                </a:lnTo>
                <a:lnTo>
                  <a:pt x="5579" y="9053"/>
                </a:lnTo>
                <a:lnTo>
                  <a:pt x="10800" y="9053"/>
                </a:lnTo>
                <a:lnTo>
                  <a:pt x="10800" y="10764"/>
                </a:lnTo>
                <a:close/>
                <a:moveTo>
                  <a:pt x="16021" y="7414"/>
                </a:moveTo>
                <a:lnTo>
                  <a:pt x="5579" y="7414"/>
                </a:lnTo>
                <a:lnTo>
                  <a:pt x="5579" y="5846"/>
                </a:lnTo>
                <a:lnTo>
                  <a:pt x="16021" y="5846"/>
                </a:lnTo>
                <a:lnTo>
                  <a:pt x="16021" y="7414"/>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5" name="Freeform 158">
            <a:extLst>
              <a:ext uri="{FF2B5EF4-FFF2-40B4-BE49-F238E27FC236}">
                <a16:creationId xmlns:a16="http://schemas.microsoft.com/office/drawing/2014/main" id="{FDA52B52-5355-8627-4D93-44041B75AF71}"/>
              </a:ext>
            </a:extLst>
          </p:cNvPr>
          <p:cNvSpPr/>
          <p:nvPr/>
        </p:nvSpPr>
        <p:spPr>
          <a:xfrm>
            <a:off x="4580809" y="2550170"/>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6538"/>
                  <a:pt x="0" y="16538"/>
                  <a:pt x="0" y="16538"/>
                </a:cubicBezTo>
                <a:cubicBezTo>
                  <a:pt x="4219" y="16538"/>
                  <a:pt x="4219" y="16538"/>
                  <a:pt x="4219" y="16538"/>
                </a:cubicBezTo>
                <a:cubicBezTo>
                  <a:pt x="4219" y="21600"/>
                  <a:pt x="4219" y="21600"/>
                  <a:pt x="4219" y="21600"/>
                </a:cubicBezTo>
                <a:cubicBezTo>
                  <a:pt x="12319" y="16538"/>
                  <a:pt x="12319" y="16538"/>
                  <a:pt x="12319" y="16538"/>
                </a:cubicBezTo>
                <a:cubicBezTo>
                  <a:pt x="21600" y="16538"/>
                  <a:pt x="21600" y="16538"/>
                  <a:pt x="21600" y="16538"/>
                </a:cubicBezTo>
                <a:cubicBezTo>
                  <a:pt x="21600" y="0"/>
                  <a:pt x="21600" y="0"/>
                  <a:pt x="21600" y="0"/>
                </a:cubicBezTo>
                <a:lnTo>
                  <a:pt x="0" y="0"/>
                </a:lnTo>
                <a:close/>
                <a:moveTo>
                  <a:pt x="6075" y="10462"/>
                </a:moveTo>
                <a:cubicBezTo>
                  <a:pt x="5231" y="10462"/>
                  <a:pt x="4387" y="9619"/>
                  <a:pt x="4387" y="8775"/>
                </a:cubicBezTo>
                <a:cubicBezTo>
                  <a:pt x="4387" y="7762"/>
                  <a:pt x="5231" y="7087"/>
                  <a:pt x="6075" y="7087"/>
                </a:cubicBezTo>
                <a:cubicBezTo>
                  <a:pt x="6919" y="7087"/>
                  <a:pt x="7762" y="7762"/>
                  <a:pt x="7762" y="8775"/>
                </a:cubicBezTo>
                <a:cubicBezTo>
                  <a:pt x="7762" y="9619"/>
                  <a:pt x="6919" y="10462"/>
                  <a:pt x="6075" y="10462"/>
                </a:cubicBezTo>
                <a:close/>
                <a:moveTo>
                  <a:pt x="10800" y="10462"/>
                </a:moveTo>
                <a:cubicBezTo>
                  <a:pt x="9956" y="10462"/>
                  <a:pt x="9112" y="9619"/>
                  <a:pt x="9112" y="8775"/>
                </a:cubicBezTo>
                <a:cubicBezTo>
                  <a:pt x="9112" y="7762"/>
                  <a:pt x="9956" y="7087"/>
                  <a:pt x="10800" y="7087"/>
                </a:cubicBezTo>
                <a:cubicBezTo>
                  <a:pt x="11644" y="7087"/>
                  <a:pt x="12488" y="7762"/>
                  <a:pt x="12488" y="8775"/>
                </a:cubicBezTo>
                <a:cubicBezTo>
                  <a:pt x="12488" y="9619"/>
                  <a:pt x="11644" y="10462"/>
                  <a:pt x="10800" y="10462"/>
                </a:cubicBezTo>
                <a:close/>
                <a:moveTo>
                  <a:pt x="15525" y="10462"/>
                </a:moveTo>
                <a:cubicBezTo>
                  <a:pt x="14681" y="10462"/>
                  <a:pt x="13838" y="9619"/>
                  <a:pt x="13838" y="8775"/>
                </a:cubicBezTo>
                <a:cubicBezTo>
                  <a:pt x="13838" y="7762"/>
                  <a:pt x="14681" y="7087"/>
                  <a:pt x="15525" y="7087"/>
                </a:cubicBezTo>
                <a:cubicBezTo>
                  <a:pt x="16369" y="7087"/>
                  <a:pt x="17213" y="7762"/>
                  <a:pt x="17213" y="8775"/>
                </a:cubicBezTo>
                <a:cubicBezTo>
                  <a:pt x="17213" y="9619"/>
                  <a:pt x="16369" y="10462"/>
                  <a:pt x="15525" y="10462"/>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6" name="Freeform 159">
            <a:extLst>
              <a:ext uri="{FF2B5EF4-FFF2-40B4-BE49-F238E27FC236}">
                <a16:creationId xmlns:a16="http://schemas.microsoft.com/office/drawing/2014/main" id="{9E0CB76F-F236-3FC0-27D2-76529CBEA472}"/>
              </a:ext>
            </a:extLst>
          </p:cNvPr>
          <p:cNvSpPr/>
          <p:nvPr/>
        </p:nvSpPr>
        <p:spPr>
          <a:xfrm>
            <a:off x="3716006" y="2550170"/>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539"/>
                </a:lnTo>
                <a:lnTo>
                  <a:pt x="4206" y="16539"/>
                </a:lnTo>
                <a:lnTo>
                  <a:pt x="4206" y="21600"/>
                </a:lnTo>
                <a:lnTo>
                  <a:pt x="12333" y="16539"/>
                </a:lnTo>
                <a:lnTo>
                  <a:pt x="21600" y="16539"/>
                </a:lnTo>
                <a:lnTo>
                  <a:pt x="21600" y="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117" name="组合 116">
            <a:extLst>
              <a:ext uri="{FF2B5EF4-FFF2-40B4-BE49-F238E27FC236}">
                <a16:creationId xmlns:a16="http://schemas.microsoft.com/office/drawing/2014/main" id="{AA257279-4CF6-3172-41A6-9A6EB2137F48}"/>
              </a:ext>
            </a:extLst>
          </p:cNvPr>
          <p:cNvGrpSpPr/>
          <p:nvPr/>
        </p:nvGrpSpPr>
        <p:grpSpPr>
          <a:xfrm>
            <a:off x="2849775" y="2550170"/>
            <a:ext cx="433116" cy="433116"/>
            <a:chOff x="2849775" y="2550170"/>
            <a:chExt cx="433116" cy="433116"/>
          </a:xfrm>
          <a:gradFill flip="none" rotWithShape="1">
            <a:gsLst>
              <a:gs pos="100000">
                <a:schemeClr val="accent3"/>
              </a:gs>
              <a:gs pos="0">
                <a:schemeClr val="accent4"/>
              </a:gs>
            </a:gsLst>
            <a:path path="circle">
              <a:fillToRect r="100000" b="100000"/>
            </a:path>
            <a:tileRect l="-100000" t="-100000"/>
          </a:gradFill>
        </p:grpSpPr>
        <p:sp>
          <p:nvSpPr>
            <p:cNvPr id="118" name="Freeform 160">
              <a:extLst>
                <a:ext uri="{FF2B5EF4-FFF2-40B4-BE49-F238E27FC236}">
                  <a16:creationId xmlns:a16="http://schemas.microsoft.com/office/drawing/2014/main" id="{097B35B8-EBCD-8D3E-B31D-B0AD187AB407}"/>
                </a:ext>
              </a:extLst>
            </p:cNvPr>
            <p:cNvSpPr/>
            <p:nvPr/>
          </p:nvSpPr>
          <p:spPr>
            <a:xfrm>
              <a:off x="2849775" y="2550170"/>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39"/>
                  </a:lnTo>
                  <a:lnTo>
                    <a:pt x="4277" y="16539"/>
                  </a:lnTo>
                  <a:lnTo>
                    <a:pt x="4277" y="21600"/>
                  </a:lnTo>
                  <a:lnTo>
                    <a:pt x="12333" y="16539"/>
                  </a:lnTo>
                  <a:lnTo>
                    <a:pt x="21600" y="16539"/>
                  </a:lnTo>
                  <a:lnTo>
                    <a:pt x="21600" y="0"/>
                  </a:lnTo>
                  <a:lnTo>
                    <a:pt x="0" y="0"/>
                  </a:lnTo>
                  <a:close/>
                  <a:moveTo>
                    <a:pt x="19105" y="14115"/>
                  </a:moveTo>
                  <a:lnTo>
                    <a:pt x="11477" y="14115"/>
                  </a:lnTo>
                  <a:lnTo>
                    <a:pt x="6630" y="16824"/>
                  </a:lnTo>
                  <a:lnTo>
                    <a:pt x="6630" y="14115"/>
                  </a:lnTo>
                  <a:lnTo>
                    <a:pt x="2566" y="14115"/>
                  </a:lnTo>
                  <a:lnTo>
                    <a:pt x="2566" y="2495"/>
                  </a:lnTo>
                  <a:lnTo>
                    <a:pt x="19105" y="2495"/>
                  </a:lnTo>
                  <a:lnTo>
                    <a:pt x="19105" y="14115"/>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19" name="Rectangle 161">
              <a:extLst>
                <a:ext uri="{FF2B5EF4-FFF2-40B4-BE49-F238E27FC236}">
                  <a16:creationId xmlns:a16="http://schemas.microsoft.com/office/drawing/2014/main" id="{957F9CFE-717E-6A0E-5D60-2547F389F638}"/>
                </a:ext>
              </a:extLst>
            </p:cNvPr>
            <p:cNvSpPr/>
            <p:nvPr/>
          </p:nvSpPr>
          <p:spPr>
            <a:xfrm>
              <a:off x="2961272" y="2667384"/>
              <a:ext cx="210125" cy="31447"/>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20" name="Rectangle 162">
              <a:extLst>
                <a:ext uri="{FF2B5EF4-FFF2-40B4-BE49-F238E27FC236}">
                  <a16:creationId xmlns:a16="http://schemas.microsoft.com/office/drawing/2014/main" id="{BD63F54C-7475-4241-6FC5-417DC70CD153}"/>
                </a:ext>
              </a:extLst>
            </p:cNvPr>
            <p:cNvSpPr/>
            <p:nvPr/>
          </p:nvSpPr>
          <p:spPr>
            <a:xfrm>
              <a:off x="2961272" y="2731707"/>
              <a:ext cx="105778" cy="34307"/>
            </a:xfrm>
            <a:prstGeom prst="rect">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121" name="组合 120">
            <a:extLst>
              <a:ext uri="{FF2B5EF4-FFF2-40B4-BE49-F238E27FC236}">
                <a16:creationId xmlns:a16="http://schemas.microsoft.com/office/drawing/2014/main" id="{1FE02CB7-EF06-3809-C945-86313C01FECC}"/>
              </a:ext>
            </a:extLst>
          </p:cNvPr>
          <p:cNvGrpSpPr/>
          <p:nvPr/>
        </p:nvGrpSpPr>
        <p:grpSpPr>
          <a:xfrm>
            <a:off x="1984975" y="2550170"/>
            <a:ext cx="433116" cy="433116"/>
            <a:chOff x="1984975" y="2550170"/>
            <a:chExt cx="433116" cy="433116"/>
          </a:xfrm>
          <a:gradFill flip="none" rotWithShape="1">
            <a:gsLst>
              <a:gs pos="100000">
                <a:schemeClr val="accent3"/>
              </a:gs>
              <a:gs pos="0">
                <a:schemeClr val="accent4"/>
              </a:gs>
            </a:gsLst>
            <a:path path="circle">
              <a:fillToRect r="100000" b="100000"/>
            </a:path>
            <a:tileRect l="-100000" t="-100000"/>
          </a:gradFill>
        </p:grpSpPr>
        <p:sp>
          <p:nvSpPr>
            <p:cNvPr id="122" name="Oval 163">
              <a:extLst>
                <a:ext uri="{FF2B5EF4-FFF2-40B4-BE49-F238E27FC236}">
                  <a16:creationId xmlns:a16="http://schemas.microsoft.com/office/drawing/2014/main" id="{582949B7-046F-5DE7-FE03-83A3823C4C17}"/>
                </a:ext>
              </a:extLst>
            </p:cNvPr>
            <p:cNvSpPr/>
            <p:nvPr/>
          </p:nvSpPr>
          <p:spPr>
            <a:xfrm>
              <a:off x="2073597" y="2691683"/>
              <a:ext cx="67183" cy="67183"/>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23" name="Oval 164">
              <a:extLst>
                <a:ext uri="{FF2B5EF4-FFF2-40B4-BE49-F238E27FC236}">
                  <a16:creationId xmlns:a16="http://schemas.microsoft.com/office/drawing/2014/main" id="{AEE38C71-46F6-BDE4-2A6D-2D2270DCBDA8}"/>
                </a:ext>
              </a:extLst>
            </p:cNvPr>
            <p:cNvSpPr/>
            <p:nvPr/>
          </p:nvSpPr>
          <p:spPr>
            <a:xfrm>
              <a:off x="2167940" y="2691683"/>
              <a:ext cx="67184" cy="67183"/>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24" name="Oval 165">
              <a:extLst>
                <a:ext uri="{FF2B5EF4-FFF2-40B4-BE49-F238E27FC236}">
                  <a16:creationId xmlns:a16="http://schemas.microsoft.com/office/drawing/2014/main" id="{FCE3E3BC-616F-5645-0952-BB0630C7E44E}"/>
                </a:ext>
              </a:extLst>
            </p:cNvPr>
            <p:cNvSpPr/>
            <p:nvPr/>
          </p:nvSpPr>
          <p:spPr>
            <a:xfrm>
              <a:off x="2262283" y="2691683"/>
              <a:ext cx="67183" cy="67183"/>
            </a:xfrm>
            <a:prstGeom prst="ellipse">
              <a:avLst/>
            </a:pr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25" name="Freeform 166">
              <a:extLst>
                <a:ext uri="{FF2B5EF4-FFF2-40B4-BE49-F238E27FC236}">
                  <a16:creationId xmlns:a16="http://schemas.microsoft.com/office/drawing/2014/main" id="{7EF3B128-4E1C-0CF5-1853-77DD3A440BC4}"/>
                </a:ext>
              </a:extLst>
            </p:cNvPr>
            <p:cNvSpPr/>
            <p:nvPr/>
          </p:nvSpPr>
          <p:spPr>
            <a:xfrm>
              <a:off x="1984975" y="2550170"/>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39"/>
                  </a:lnTo>
                  <a:lnTo>
                    <a:pt x="4206" y="16539"/>
                  </a:lnTo>
                  <a:lnTo>
                    <a:pt x="4206" y="21600"/>
                  </a:lnTo>
                  <a:lnTo>
                    <a:pt x="12333" y="16539"/>
                  </a:lnTo>
                  <a:lnTo>
                    <a:pt x="21600" y="16539"/>
                  </a:lnTo>
                  <a:lnTo>
                    <a:pt x="21600" y="0"/>
                  </a:lnTo>
                  <a:lnTo>
                    <a:pt x="0" y="0"/>
                  </a:lnTo>
                  <a:close/>
                  <a:moveTo>
                    <a:pt x="19034" y="14115"/>
                  </a:moveTo>
                  <a:lnTo>
                    <a:pt x="11477" y="14115"/>
                  </a:lnTo>
                  <a:lnTo>
                    <a:pt x="6558" y="16824"/>
                  </a:lnTo>
                  <a:lnTo>
                    <a:pt x="6558" y="14115"/>
                  </a:lnTo>
                  <a:lnTo>
                    <a:pt x="2495" y="14115"/>
                  </a:lnTo>
                  <a:lnTo>
                    <a:pt x="2495" y="2495"/>
                  </a:lnTo>
                  <a:lnTo>
                    <a:pt x="19034" y="2495"/>
                  </a:lnTo>
                  <a:lnTo>
                    <a:pt x="19034" y="14115"/>
                  </a:ln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126" name="Freeform 167">
            <a:extLst>
              <a:ext uri="{FF2B5EF4-FFF2-40B4-BE49-F238E27FC236}">
                <a16:creationId xmlns:a16="http://schemas.microsoft.com/office/drawing/2014/main" id="{FCB277FF-4B6F-3835-97AE-7005DFA0F22C}"/>
              </a:ext>
            </a:extLst>
          </p:cNvPr>
          <p:cNvSpPr/>
          <p:nvPr/>
        </p:nvSpPr>
        <p:spPr>
          <a:xfrm>
            <a:off x="1120172" y="2550170"/>
            <a:ext cx="431688" cy="43311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16539"/>
                </a:lnTo>
                <a:lnTo>
                  <a:pt x="4220" y="16539"/>
                </a:lnTo>
                <a:lnTo>
                  <a:pt x="4220" y="21600"/>
                </a:lnTo>
                <a:lnTo>
                  <a:pt x="12302" y="16539"/>
                </a:lnTo>
                <a:lnTo>
                  <a:pt x="21600" y="16539"/>
                </a:lnTo>
                <a:lnTo>
                  <a:pt x="21600" y="0"/>
                </a:lnTo>
                <a:close/>
                <a:moveTo>
                  <a:pt x="19097" y="14115"/>
                </a:moveTo>
                <a:lnTo>
                  <a:pt x="11444" y="14115"/>
                </a:lnTo>
                <a:lnTo>
                  <a:pt x="6580" y="16824"/>
                </a:lnTo>
                <a:lnTo>
                  <a:pt x="6580" y="14115"/>
                </a:lnTo>
                <a:lnTo>
                  <a:pt x="2503" y="14115"/>
                </a:lnTo>
                <a:lnTo>
                  <a:pt x="2503" y="2495"/>
                </a:lnTo>
                <a:lnTo>
                  <a:pt x="19097" y="2495"/>
                </a:lnTo>
                <a:lnTo>
                  <a:pt x="19097" y="14115"/>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nvGrpSpPr>
          <p:cNvPr id="127" name="组合 126">
            <a:extLst>
              <a:ext uri="{FF2B5EF4-FFF2-40B4-BE49-F238E27FC236}">
                <a16:creationId xmlns:a16="http://schemas.microsoft.com/office/drawing/2014/main" id="{262686DC-878D-79B6-0CB6-FAB74EAB28B1}"/>
              </a:ext>
            </a:extLst>
          </p:cNvPr>
          <p:cNvGrpSpPr/>
          <p:nvPr/>
        </p:nvGrpSpPr>
        <p:grpSpPr>
          <a:xfrm>
            <a:off x="10638710" y="1788286"/>
            <a:ext cx="433118" cy="222993"/>
            <a:chOff x="10638710" y="1788286"/>
            <a:chExt cx="433118" cy="222993"/>
          </a:xfrm>
          <a:gradFill flip="none" rotWithShape="1">
            <a:gsLst>
              <a:gs pos="100000">
                <a:schemeClr val="accent3"/>
              </a:gs>
              <a:gs pos="0">
                <a:schemeClr val="accent4"/>
              </a:gs>
            </a:gsLst>
            <a:path path="circle">
              <a:fillToRect r="100000" b="100000"/>
            </a:path>
            <a:tileRect l="-100000" t="-100000"/>
          </a:gradFill>
        </p:grpSpPr>
        <p:sp>
          <p:nvSpPr>
            <p:cNvPr id="128" name="Freeform 168">
              <a:extLst>
                <a:ext uri="{FF2B5EF4-FFF2-40B4-BE49-F238E27FC236}">
                  <a16:creationId xmlns:a16="http://schemas.microsoft.com/office/drawing/2014/main" id="{D6D65F31-98EF-3300-54AC-2036536150F3}"/>
                </a:ext>
              </a:extLst>
            </p:cNvPr>
            <p:cNvSpPr/>
            <p:nvPr/>
          </p:nvSpPr>
          <p:spPr>
            <a:xfrm>
              <a:off x="10740198" y="1788286"/>
              <a:ext cx="230138" cy="222991"/>
            </a:xfrm>
            <a:custGeom>
              <a:avLst/>
              <a:gdLst/>
              <a:ahLst/>
              <a:cxnLst>
                <a:cxn ang="0">
                  <a:pos x="wd2" y="hd2"/>
                </a:cxn>
                <a:cxn ang="5400000">
                  <a:pos x="wd2" y="hd2"/>
                </a:cxn>
                <a:cxn ang="10800000">
                  <a:pos x="wd2" y="hd2"/>
                </a:cxn>
                <a:cxn ang="16200000">
                  <a:pos x="wd2" y="hd2"/>
                </a:cxn>
              </a:cxnLst>
              <a:rect l="0" t="0" r="r" b="b"/>
              <a:pathLst>
                <a:path w="21600" h="21600" extrusionOk="0">
                  <a:moveTo>
                    <a:pt x="19694" y="17018"/>
                  </a:moveTo>
                  <a:cubicBezTo>
                    <a:pt x="19694" y="17018"/>
                    <a:pt x="14612" y="15709"/>
                    <a:pt x="13976" y="14400"/>
                  </a:cubicBezTo>
                  <a:cubicBezTo>
                    <a:pt x="13659" y="13745"/>
                    <a:pt x="13976" y="12764"/>
                    <a:pt x="14294" y="12109"/>
                  </a:cubicBezTo>
                  <a:cubicBezTo>
                    <a:pt x="14612" y="12109"/>
                    <a:pt x="14612" y="11782"/>
                    <a:pt x="14612" y="11455"/>
                  </a:cubicBezTo>
                  <a:cubicBezTo>
                    <a:pt x="14612" y="11455"/>
                    <a:pt x="14612" y="11455"/>
                    <a:pt x="14612" y="11455"/>
                  </a:cubicBezTo>
                  <a:cubicBezTo>
                    <a:pt x="15565" y="10145"/>
                    <a:pt x="16200" y="8182"/>
                    <a:pt x="16200" y="5891"/>
                  </a:cubicBezTo>
                  <a:cubicBezTo>
                    <a:pt x="16518" y="2618"/>
                    <a:pt x="13976"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7624" y="0"/>
                    <a:pt x="5082" y="2618"/>
                    <a:pt x="5400" y="5891"/>
                  </a:cubicBezTo>
                  <a:cubicBezTo>
                    <a:pt x="5400" y="8182"/>
                    <a:pt x="6035" y="10145"/>
                    <a:pt x="6988" y="11455"/>
                  </a:cubicBezTo>
                  <a:cubicBezTo>
                    <a:pt x="6988" y="11455"/>
                    <a:pt x="6988" y="11455"/>
                    <a:pt x="6988" y="11455"/>
                  </a:cubicBezTo>
                  <a:cubicBezTo>
                    <a:pt x="6988" y="11455"/>
                    <a:pt x="6988" y="11455"/>
                    <a:pt x="6988" y="11455"/>
                  </a:cubicBezTo>
                  <a:cubicBezTo>
                    <a:pt x="6988" y="11782"/>
                    <a:pt x="6988" y="12109"/>
                    <a:pt x="7306" y="12109"/>
                  </a:cubicBezTo>
                  <a:cubicBezTo>
                    <a:pt x="7624" y="12764"/>
                    <a:pt x="7941" y="13745"/>
                    <a:pt x="7624" y="14400"/>
                  </a:cubicBezTo>
                  <a:cubicBezTo>
                    <a:pt x="6988" y="15709"/>
                    <a:pt x="1906" y="17018"/>
                    <a:pt x="1906" y="17018"/>
                  </a:cubicBezTo>
                  <a:cubicBezTo>
                    <a:pt x="953" y="17345"/>
                    <a:pt x="0" y="18327"/>
                    <a:pt x="0" y="19309"/>
                  </a:cubicBezTo>
                  <a:cubicBezTo>
                    <a:pt x="0" y="21600"/>
                    <a:pt x="0" y="21600"/>
                    <a:pt x="0" y="21600"/>
                  </a:cubicBezTo>
                  <a:cubicBezTo>
                    <a:pt x="21600" y="21600"/>
                    <a:pt x="21600" y="21600"/>
                    <a:pt x="21600" y="21600"/>
                  </a:cubicBezTo>
                  <a:cubicBezTo>
                    <a:pt x="21600" y="19309"/>
                    <a:pt x="21600" y="19309"/>
                    <a:pt x="21600" y="19309"/>
                  </a:cubicBezTo>
                  <a:cubicBezTo>
                    <a:pt x="21600" y="18327"/>
                    <a:pt x="20647" y="17345"/>
                    <a:pt x="19694" y="17018"/>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29" name="Freeform 169">
              <a:extLst>
                <a:ext uri="{FF2B5EF4-FFF2-40B4-BE49-F238E27FC236}">
                  <a16:creationId xmlns:a16="http://schemas.microsoft.com/office/drawing/2014/main" id="{90F3CFFF-48A0-98D9-0888-90103896A1B0}"/>
                </a:ext>
              </a:extLst>
            </p:cNvPr>
            <p:cNvSpPr/>
            <p:nvPr/>
          </p:nvSpPr>
          <p:spPr>
            <a:xfrm>
              <a:off x="10947466" y="1849753"/>
              <a:ext cx="124362" cy="161526"/>
            </a:xfrm>
            <a:custGeom>
              <a:avLst/>
              <a:gdLst/>
              <a:ahLst/>
              <a:cxnLst>
                <a:cxn ang="0">
                  <a:pos x="wd2" y="hd2"/>
                </a:cxn>
                <a:cxn ang="5400000">
                  <a:pos x="wd2" y="hd2"/>
                </a:cxn>
                <a:cxn ang="10800000">
                  <a:pos x="wd2" y="hd2"/>
                </a:cxn>
                <a:cxn ang="16200000">
                  <a:pos x="wd2" y="hd2"/>
                </a:cxn>
              </a:cxnLst>
              <a:rect l="0" t="0" r="r" b="b"/>
              <a:pathLst>
                <a:path w="21600" h="21600" extrusionOk="0">
                  <a:moveTo>
                    <a:pt x="19265" y="17100"/>
                  </a:moveTo>
                  <a:cubicBezTo>
                    <a:pt x="19265" y="17100"/>
                    <a:pt x="19265" y="17100"/>
                    <a:pt x="19265" y="17100"/>
                  </a:cubicBezTo>
                  <a:cubicBezTo>
                    <a:pt x="19265" y="17100"/>
                    <a:pt x="12843" y="15750"/>
                    <a:pt x="11676" y="14400"/>
                  </a:cubicBezTo>
                  <a:cubicBezTo>
                    <a:pt x="11092" y="13500"/>
                    <a:pt x="11676" y="12600"/>
                    <a:pt x="12259" y="12150"/>
                  </a:cubicBezTo>
                  <a:cubicBezTo>
                    <a:pt x="12259" y="12150"/>
                    <a:pt x="12259" y="11700"/>
                    <a:pt x="12843" y="11700"/>
                  </a:cubicBezTo>
                  <a:cubicBezTo>
                    <a:pt x="12843" y="11700"/>
                    <a:pt x="12843" y="11700"/>
                    <a:pt x="12843" y="11700"/>
                  </a:cubicBezTo>
                  <a:cubicBezTo>
                    <a:pt x="14011" y="10350"/>
                    <a:pt x="14595" y="8550"/>
                    <a:pt x="14595" y="6300"/>
                  </a:cubicBezTo>
                  <a:cubicBezTo>
                    <a:pt x="14595" y="2700"/>
                    <a:pt x="11676" y="0"/>
                    <a:pt x="7589" y="0"/>
                  </a:cubicBezTo>
                  <a:cubicBezTo>
                    <a:pt x="7589" y="0"/>
                    <a:pt x="7589" y="0"/>
                    <a:pt x="7589" y="0"/>
                  </a:cubicBezTo>
                  <a:cubicBezTo>
                    <a:pt x="7589" y="0"/>
                    <a:pt x="7589" y="0"/>
                    <a:pt x="7589" y="0"/>
                  </a:cubicBezTo>
                  <a:cubicBezTo>
                    <a:pt x="7589" y="0"/>
                    <a:pt x="7589" y="0"/>
                    <a:pt x="7589" y="0"/>
                  </a:cubicBezTo>
                  <a:cubicBezTo>
                    <a:pt x="7589" y="0"/>
                    <a:pt x="7589" y="0"/>
                    <a:pt x="7589" y="0"/>
                  </a:cubicBezTo>
                  <a:cubicBezTo>
                    <a:pt x="3503" y="0"/>
                    <a:pt x="0" y="2700"/>
                    <a:pt x="0" y="6300"/>
                  </a:cubicBezTo>
                  <a:cubicBezTo>
                    <a:pt x="0" y="8550"/>
                    <a:pt x="1168" y="10350"/>
                    <a:pt x="2335" y="11700"/>
                  </a:cubicBezTo>
                  <a:cubicBezTo>
                    <a:pt x="2335" y="11700"/>
                    <a:pt x="2335" y="11700"/>
                    <a:pt x="2335" y="11700"/>
                  </a:cubicBezTo>
                  <a:cubicBezTo>
                    <a:pt x="2335" y="11700"/>
                    <a:pt x="2335" y="11700"/>
                    <a:pt x="2335" y="11700"/>
                  </a:cubicBezTo>
                  <a:cubicBezTo>
                    <a:pt x="2335" y="11700"/>
                    <a:pt x="2335" y="12150"/>
                    <a:pt x="2919" y="12150"/>
                  </a:cubicBezTo>
                  <a:cubicBezTo>
                    <a:pt x="2919" y="12150"/>
                    <a:pt x="2919" y="12150"/>
                    <a:pt x="2919" y="12150"/>
                  </a:cubicBezTo>
                  <a:cubicBezTo>
                    <a:pt x="5838" y="13500"/>
                    <a:pt x="8173" y="15750"/>
                    <a:pt x="8173" y="18450"/>
                  </a:cubicBezTo>
                  <a:cubicBezTo>
                    <a:pt x="8173" y="21600"/>
                    <a:pt x="8173" y="21600"/>
                    <a:pt x="8173" y="21600"/>
                  </a:cubicBezTo>
                  <a:cubicBezTo>
                    <a:pt x="21600" y="21600"/>
                    <a:pt x="21600" y="21600"/>
                    <a:pt x="21600" y="21600"/>
                  </a:cubicBezTo>
                  <a:cubicBezTo>
                    <a:pt x="21600" y="19350"/>
                    <a:pt x="21600" y="19350"/>
                    <a:pt x="21600" y="19350"/>
                  </a:cubicBezTo>
                  <a:cubicBezTo>
                    <a:pt x="21600" y="18450"/>
                    <a:pt x="20432" y="17550"/>
                    <a:pt x="19265" y="1710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0" name="Freeform 170">
              <a:extLst>
                <a:ext uri="{FF2B5EF4-FFF2-40B4-BE49-F238E27FC236}">
                  <a16:creationId xmlns:a16="http://schemas.microsoft.com/office/drawing/2014/main" id="{09B31D3D-AA67-8D0C-E092-1401E744692C}"/>
                </a:ext>
              </a:extLst>
            </p:cNvPr>
            <p:cNvSpPr/>
            <p:nvPr/>
          </p:nvSpPr>
          <p:spPr>
            <a:xfrm>
              <a:off x="10638710" y="1849753"/>
              <a:ext cx="125790" cy="161526"/>
            </a:xfrm>
            <a:custGeom>
              <a:avLst/>
              <a:gdLst/>
              <a:ahLst/>
              <a:cxnLst>
                <a:cxn ang="0">
                  <a:pos x="wd2" y="hd2"/>
                </a:cxn>
                <a:cxn ang="5400000">
                  <a:pos x="wd2" y="hd2"/>
                </a:cxn>
                <a:cxn ang="10800000">
                  <a:pos x="wd2" y="hd2"/>
                </a:cxn>
                <a:cxn ang="16200000">
                  <a:pos x="wd2" y="hd2"/>
                </a:cxn>
              </a:cxnLst>
              <a:rect l="0" t="0" r="r" b="b"/>
              <a:pathLst>
                <a:path w="21600" h="21600" extrusionOk="0">
                  <a:moveTo>
                    <a:pt x="18681" y="12150"/>
                  </a:moveTo>
                  <a:cubicBezTo>
                    <a:pt x="19265" y="12150"/>
                    <a:pt x="19265" y="11700"/>
                    <a:pt x="19265" y="11700"/>
                  </a:cubicBezTo>
                  <a:cubicBezTo>
                    <a:pt x="19265" y="11700"/>
                    <a:pt x="19265" y="11700"/>
                    <a:pt x="19265" y="11700"/>
                  </a:cubicBezTo>
                  <a:cubicBezTo>
                    <a:pt x="19265" y="11700"/>
                    <a:pt x="19265" y="11700"/>
                    <a:pt x="19265" y="11700"/>
                  </a:cubicBezTo>
                  <a:cubicBezTo>
                    <a:pt x="20432" y="10350"/>
                    <a:pt x="21600" y="8550"/>
                    <a:pt x="21600" y="6300"/>
                  </a:cubicBezTo>
                  <a:cubicBezTo>
                    <a:pt x="21600" y="2700"/>
                    <a:pt x="18097" y="0"/>
                    <a:pt x="14011" y="0"/>
                  </a:cubicBezTo>
                  <a:cubicBezTo>
                    <a:pt x="14011" y="0"/>
                    <a:pt x="14011" y="0"/>
                    <a:pt x="14011" y="0"/>
                  </a:cubicBezTo>
                  <a:cubicBezTo>
                    <a:pt x="14011" y="0"/>
                    <a:pt x="14011" y="0"/>
                    <a:pt x="14011" y="0"/>
                  </a:cubicBezTo>
                  <a:cubicBezTo>
                    <a:pt x="14011" y="0"/>
                    <a:pt x="14011" y="0"/>
                    <a:pt x="14011" y="0"/>
                  </a:cubicBezTo>
                  <a:cubicBezTo>
                    <a:pt x="14011" y="0"/>
                    <a:pt x="14011" y="0"/>
                    <a:pt x="14011" y="0"/>
                  </a:cubicBezTo>
                  <a:cubicBezTo>
                    <a:pt x="9924" y="0"/>
                    <a:pt x="7005" y="2700"/>
                    <a:pt x="7005" y="6300"/>
                  </a:cubicBezTo>
                  <a:cubicBezTo>
                    <a:pt x="7005" y="8550"/>
                    <a:pt x="7589" y="10350"/>
                    <a:pt x="8757" y="11700"/>
                  </a:cubicBezTo>
                  <a:cubicBezTo>
                    <a:pt x="8757" y="11700"/>
                    <a:pt x="8757" y="11700"/>
                    <a:pt x="8757" y="11700"/>
                  </a:cubicBezTo>
                  <a:cubicBezTo>
                    <a:pt x="9341" y="11700"/>
                    <a:pt x="9341" y="12150"/>
                    <a:pt x="9341" y="12150"/>
                  </a:cubicBezTo>
                  <a:cubicBezTo>
                    <a:pt x="9924" y="12600"/>
                    <a:pt x="10508" y="13500"/>
                    <a:pt x="9924" y="14400"/>
                  </a:cubicBezTo>
                  <a:cubicBezTo>
                    <a:pt x="8757" y="15750"/>
                    <a:pt x="2335" y="17100"/>
                    <a:pt x="2335" y="17100"/>
                  </a:cubicBezTo>
                  <a:cubicBezTo>
                    <a:pt x="2335" y="17100"/>
                    <a:pt x="2335" y="17100"/>
                    <a:pt x="2335" y="17100"/>
                  </a:cubicBezTo>
                  <a:cubicBezTo>
                    <a:pt x="1168" y="17550"/>
                    <a:pt x="0" y="18450"/>
                    <a:pt x="0" y="19350"/>
                  </a:cubicBezTo>
                  <a:cubicBezTo>
                    <a:pt x="0" y="21600"/>
                    <a:pt x="0" y="21600"/>
                    <a:pt x="0" y="21600"/>
                  </a:cubicBezTo>
                  <a:cubicBezTo>
                    <a:pt x="13427" y="21600"/>
                    <a:pt x="13427" y="21600"/>
                    <a:pt x="13427" y="21600"/>
                  </a:cubicBezTo>
                  <a:cubicBezTo>
                    <a:pt x="13427" y="18450"/>
                    <a:pt x="13427" y="18450"/>
                    <a:pt x="13427" y="18450"/>
                  </a:cubicBezTo>
                  <a:cubicBezTo>
                    <a:pt x="13427" y="15750"/>
                    <a:pt x="15762" y="13500"/>
                    <a:pt x="18681" y="12150"/>
                  </a:cubicBezTo>
                  <a:cubicBezTo>
                    <a:pt x="18681" y="12150"/>
                    <a:pt x="18681" y="12150"/>
                    <a:pt x="18681" y="12150"/>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grpSp>
        <p:nvGrpSpPr>
          <p:cNvPr id="131" name="组合 130">
            <a:extLst>
              <a:ext uri="{FF2B5EF4-FFF2-40B4-BE49-F238E27FC236}">
                <a16:creationId xmlns:a16="http://schemas.microsoft.com/office/drawing/2014/main" id="{6790F95F-1739-C8ED-C190-C401035F0430}"/>
              </a:ext>
            </a:extLst>
          </p:cNvPr>
          <p:cNvGrpSpPr/>
          <p:nvPr/>
        </p:nvGrpSpPr>
        <p:grpSpPr>
          <a:xfrm>
            <a:off x="9773909" y="1751122"/>
            <a:ext cx="433116" cy="297322"/>
            <a:chOff x="9773909" y="1751122"/>
            <a:chExt cx="433116" cy="297322"/>
          </a:xfrm>
          <a:gradFill flip="none" rotWithShape="1">
            <a:gsLst>
              <a:gs pos="100000">
                <a:schemeClr val="accent3"/>
              </a:gs>
              <a:gs pos="0">
                <a:schemeClr val="accent4"/>
              </a:gs>
            </a:gsLst>
            <a:path path="circle">
              <a:fillToRect r="100000" b="100000"/>
            </a:path>
            <a:tileRect l="-100000" t="-100000"/>
          </a:gradFill>
        </p:grpSpPr>
        <p:sp>
          <p:nvSpPr>
            <p:cNvPr id="132" name="Freeform 171">
              <a:extLst>
                <a:ext uri="{FF2B5EF4-FFF2-40B4-BE49-F238E27FC236}">
                  <a16:creationId xmlns:a16="http://schemas.microsoft.com/office/drawing/2014/main" id="{84FD4E39-E5A7-5B10-A387-B1A7626186B9}"/>
                </a:ext>
              </a:extLst>
            </p:cNvPr>
            <p:cNvSpPr/>
            <p:nvPr/>
          </p:nvSpPr>
          <p:spPr>
            <a:xfrm>
              <a:off x="9773909" y="1751122"/>
              <a:ext cx="297321" cy="297321"/>
            </a:xfrm>
            <a:custGeom>
              <a:avLst/>
              <a:gdLst/>
              <a:ahLst/>
              <a:cxnLst>
                <a:cxn ang="0">
                  <a:pos x="wd2" y="hd2"/>
                </a:cxn>
                <a:cxn ang="5400000">
                  <a:pos x="wd2" y="hd2"/>
                </a:cxn>
                <a:cxn ang="10800000">
                  <a:pos x="wd2" y="hd2"/>
                </a:cxn>
                <a:cxn ang="16200000">
                  <a:pos x="wd2" y="hd2"/>
                </a:cxn>
              </a:cxnLst>
              <a:rect l="0" t="0" r="r" b="b"/>
              <a:pathLst>
                <a:path w="21600" h="21600" extrusionOk="0">
                  <a:moveTo>
                    <a:pt x="19882" y="16936"/>
                  </a:moveTo>
                  <a:cubicBezTo>
                    <a:pt x="19882" y="16936"/>
                    <a:pt x="14727" y="15709"/>
                    <a:pt x="13991" y="14236"/>
                  </a:cubicBezTo>
                  <a:cubicBezTo>
                    <a:pt x="13745" y="13500"/>
                    <a:pt x="13991" y="12764"/>
                    <a:pt x="14482" y="12027"/>
                  </a:cubicBezTo>
                  <a:cubicBezTo>
                    <a:pt x="14482" y="12027"/>
                    <a:pt x="14727" y="11782"/>
                    <a:pt x="14727" y="11536"/>
                  </a:cubicBezTo>
                  <a:cubicBezTo>
                    <a:pt x="14727" y="11536"/>
                    <a:pt x="14727" y="11536"/>
                    <a:pt x="14727" y="11536"/>
                  </a:cubicBezTo>
                  <a:cubicBezTo>
                    <a:pt x="15709" y="10064"/>
                    <a:pt x="16445" y="8345"/>
                    <a:pt x="16445" y="6136"/>
                  </a:cubicBezTo>
                  <a:cubicBezTo>
                    <a:pt x="16445" y="2700"/>
                    <a:pt x="13991"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7609" y="0"/>
                    <a:pt x="5155" y="2700"/>
                    <a:pt x="5155" y="6136"/>
                  </a:cubicBezTo>
                  <a:cubicBezTo>
                    <a:pt x="5400" y="8345"/>
                    <a:pt x="5891" y="10064"/>
                    <a:pt x="6873" y="11536"/>
                  </a:cubicBezTo>
                  <a:cubicBezTo>
                    <a:pt x="6873" y="11536"/>
                    <a:pt x="6873" y="11536"/>
                    <a:pt x="6873" y="11536"/>
                  </a:cubicBezTo>
                  <a:cubicBezTo>
                    <a:pt x="6873" y="11536"/>
                    <a:pt x="6873" y="11536"/>
                    <a:pt x="6873" y="11536"/>
                  </a:cubicBezTo>
                  <a:cubicBezTo>
                    <a:pt x="6873" y="11782"/>
                    <a:pt x="7118" y="12027"/>
                    <a:pt x="7118" y="12027"/>
                  </a:cubicBezTo>
                  <a:cubicBezTo>
                    <a:pt x="7609" y="12764"/>
                    <a:pt x="7855" y="13500"/>
                    <a:pt x="7609" y="14236"/>
                  </a:cubicBezTo>
                  <a:cubicBezTo>
                    <a:pt x="6873" y="15709"/>
                    <a:pt x="1718" y="16936"/>
                    <a:pt x="1718" y="16936"/>
                  </a:cubicBezTo>
                  <a:cubicBezTo>
                    <a:pt x="736" y="17182"/>
                    <a:pt x="0" y="18164"/>
                    <a:pt x="0" y="19391"/>
                  </a:cubicBezTo>
                  <a:cubicBezTo>
                    <a:pt x="0" y="21600"/>
                    <a:pt x="0" y="21600"/>
                    <a:pt x="0" y="21600"/>
                  </a:cubicBezTo>
                  <a:cubicBezTo>
                    <a:pt x="21600" y="21600"/>
                    <a:pt x="21600" y="21600"/>
                    <a:pt x="21600" y="21600"/>
                  </a:cubicBezTo>
                  <a:cubicBezTo>
                    <a:pt x="21600" y="19391"/>
                    <a:pt x="21600" y="19391"/>
                    <a:pt x="21600" y="19391"/>
                  </a:cubicBezTo>
                  <a:cubicBezTo>
                    <a:pt x="21600" y="18164"/>
                    <a:pt x="20864" y="17182"/>
                    <a:pt x="19882" y="16936"/>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3" name="Freeform 172">
              <a:extLst>
                <a:ext uri="{FF2B5EF4-FFF2-40B4-BE49-F238E27FC236}">
                  <a16:creationId xmlns:a16="http://schemas.microsoft.com/office/drawing/2014/main" id="{DB70E4F7-7A2B-E8AF-9B98-F796CE4FEBD6}"/>
                </a:ext>
              </a:extLst>
            </p:cNvPr>
            <p:cNvSpPr/>
            <p:nvPr/>
          </p:nvSpPr>
          <p:spPr>
            <a:xfrm>
              <a:off x="10041211" y="1832600"/>
              <a:ext cx="165814" cy="215844"/>
            </a:xfrm>
            <a:custGeom>
              <a:avLst/>
              <a:gdLst/>
              <a:ahLst/>
              <a:cxnLst>
                <a:cxn ang="0">
                  <a:pos x="wd2" y="hd2"/>
                </a:cxn>
                <a:cxn ang="5400000">
                  <a:pos x="wd2" y="hd2"/>
                </a:cxn>
                <a:cxn ang="10800000">
                  <a:pos x="wd2" y="hd2"/>
                </a:cxn>
                <a:cxn ang="16200000">
                  <a:pos x="wd2" y="hd2"/>
                </a:cxn>
              </a:cxnLst>
              <a:rect l="0" t="0" r="r" b="b"/>
              <a:pathLst>
                <a:path w="21600" h="21600" extrusionOk="0">
                  <a:moveTo>
                    <a:pt x="19396" y="16875"/>
                  </a:moveTo>
                  <a:cubicBezTo>
                    <a:pt x="19396" y="16875"/>
                    <a:pt x="19396" y="16875"/>
                    <a:pt x="19396" y="16875"/>
                  </a:cubicBezTo>
                  <a:cubicBezTo>
                    <a:pt x="19396" y="16875"/>
                    <a:pt x="12784" y="15525"/>
                    <a:pt x="11902" y="14175"/>
                  </a:cubicBezTo>
                  <a:cubicBezTo>
                    <a:pt x="11461" y="13500"/>
                    <a:pt x="11902" y="12825"/>
                    <a:pt x="12343" y="12150"/>
                  </a:cubicBezTo>
                  <a:cubicBezTo>
                    <a:pt x="12343" y="11813"/>
                    <a:pt x="12343" y="11813"/>
                    <a:pt x="12784" y="11475"/>
                  </a:cubicBezTo>
                  <a:cubicBezTo>
                    <a:pt x="12784" y="11475"/>
                    <a:pt x="12784" y="11475"/>
                    <a:pt x="12784" y="11475"/>
                  </a:cubicBezTo>
                  <a:cubicBezTo>
                    <a:pt x="13665" y="10125"/>
                    <a:pt x="14547" y="8437"/>
                    <a:pt x="14988" y="6075"/>
                  </a:cubicBezTo>
                  <a:cubicBezTo>
                    <a:pt x="14988" y="2700"/>
                    <a:pt x="11461" y="0"/>
                    <a:pt x="7494" y="0"/>
                  </a:cubicBezTo>
                  <a:cubicBezTo>
                    <a:pt x="7494" y="0"/>
                    <a:pt x="7494" y="0"/>
                    <a:pt x="7494" y="0"/>
                  </a:cubicBezTo>
                  <a:cubicBezTo>
                    <a:pt x="7494" y="0"/>
                    <a:pt x="7494" y="0"/>
                    <a:pt x="7494" y="0"/>
                  </a:cubicBezTo>
                  <a:cubicBezTo>
                    <a:pt x="7494" y="0"/>
                    <a:pt x="7494" y="0"/>
                    <a:pt x="7494" y="0"/>
                  </a:cubicBezTo>
                  <a:cubicBezTo>
                    <a:pt x="7494" y="0"/>
                    <a:pt x="7494" y="0"/>
                    <a:pt x="7494" y="0"/>
                  </a:cubicBezTo>
                  <a:cubicBezTo>
                    <a:pt x="3527" y="0"/>
                    <a:pt x="0" y="2700"/>
                    <a:pt x="0" y="6075"/>
                  </a:cubicBezTo>
                  <a:cubicBezTo>
                    <a:pt x="441" y="8437"/>
                    <a:pt x="1322" y="10125"/>
                    <a:pt x="2204" y="11475"/>
                  </a:cubicBezTo>
                  <a:cubicBezTo>
                    <a:pt x="2204" y="11475"/>
                    <a:pt x="2204" y="11475"/>
                    <a:pt x="2204" y="11475"/>
                  </a:cubicBezTo>
                  <a:cubicBezTo>
                    <a:pt x="2204" y="11475"/>
                    <a:pt x="2204" y="11475"/>
                    <a:pt x="2204" y="11475"/>
                  </a:cubicBezTo>
                  <a:cubicBezTo>
                    <a:pt x="2204" y="11813"/>
                    <a:pt x="2645" y="11813"/>
                    <a:pt x="2645" y="12150"/>
                  </a:cubicBezTo>
                  <a:cubicBezTo>
                    <a:pt x="2645" y="12150"/>
                    <a:pt x="3086" y="12150"/>
                    <a:pt x="3086" y="12150"/>
                  </a:cubicBezTo>
                  <a:cubicBezTo>
                    <a:pt x="6171" y="13163"/>
                    <a:pt x="8376" y="15863"/>
                    <a:pt x="8376" y="18563"/>
                  </a:cubicBezTo>
                  <a:cubicBezTo>
                    <a:pt x="8376" y="21600"/>
                    <a:pt x="8376" y="21600"/>
                    <a:pt x="8376" y="21600"/>
                  </a:cubicBezTo>
                  <a:cubicBezTo>
                    <a:pt x="21600" y="21600"/>
                    <a:pt x="21600" y="21600"/>
                    <a:pt x="21600" y="21600"/>
                  </a:cubicBezTo>
                  <a:cubicBezTo>
                    <a:pt x="21600" y="19238"/>
                    <a:pt x="21600" y="19238"/>
                    <a:pt x="21600" y="19238"/>
                  </a:cubicBezTo>
                  <a:cubicBezTo>
                    <a:pt x="21600" y="18225"/>
                    <a:pt x="20718" y="17213"/>
                    <a:pt x="19396" y="16875"/>
                  </a:cubicBezTo>
                  <a:close/>
                </a:path>
              </a:pathLst>
            </a:custGeom>
            <a:grp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grpSp>
      <p:sp>
        <p:nvSpPr>
          <p:cNvPr id="134" name="Freeform 173">
            <a:extLst>
              <a:ext uri="{FF2B5EF4-FFF2-40B4-BE49-F238E27FC236}">
                <a16:creationId xmlns:a16="http://schemas.microsoft.com/office/drawing/2014/main" id="{B8B56A55-C3BD-2939-C48C-227095D72516}"/>
              </a:ext>
            </a:extLst>
          </p:cNvPr>
          <p:cNvSpPr/>
          <p:nvPr/>
        </p:nvSpPr>
        <p:spPr>
          <a:xfrm>
            <a:off x="8907678" y="1683939"/>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19913" y="18225"/>
                </a:moveTo>
                <a:cubicBezTo>
                  <a:pt x="19913" y="18225"/>
                  <a:pt x="14513" y="17550"/>
                  <a:pt x="13838" y="16200"/>
                </a:cubicBezTo>
                <a:cubicBezTo>
                  <a:pt x="13669" y="15863"/>
                  <a:pt x="13669" y="15356"/>
                  <a:pt x="13669" y="14850"/>
                </a:cubicBezTo>
                <a:cubicBezTo>
                  <a:pt x="15525" y="14850"/>
                  <a:pt x="19069" y="12994"/>
                  <a:pt x="19069" y="12994"/>
                </a:cubicBezTo>
                <a:cubicBezTo>
                  <a:pt x="18731" y="12825"/>
                  <a:pt x="14513" y="13331"/>
                  <a:pt x="15863" y="9450"/>
                </a:cubicBezTo>
                <a:cubicBezTo>
                  <a:pt x="15863" y="9281"/>
                  <a:pt x="15863" y="9281"/>
                  <a:pt x="15863" y="9281"/>
                </a:cubicBezTo>
                <a:cubicBezTo>
                  <a:pt x="16200" y="8437"/>
                  <a:pt x="16369" y="7256"/>
                  <a:pt x="16369" y="6075"/>
                </a:cubicBezTo>
                <a:cubicBezTo>
                  <a:pt x="16538" y="2700"/>
                  <a:pt x="13838"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7762" y="0"/>
                  <a:pt x="5062" y="2700"/>
                  <a:pt x="5231" y="6075"/>
                </a:cubicBezTo>
                <a:cubicBezTo>
                  <a:pt x="5231" y="7256"/>
                  <a:pt x="5400" y="8437"/>
                  <a:pt x="5737" y="9281"/>
                </a:cubicBezTo>
                <a:cubicBezTo>
                  <a:pt x="5737" y="9450"/>
                  <a:pt x="5737" y="9450"/>
                  <a:pt x="5737" y="9450"/>
                </a:cubicBezTo>
                <a:cubicBezTo>
                  <a:pt x="7087" y="13331"/>
                  <a:pt x="2869" y="12825"/>
                  <a:pt x="2531" y="12994"/>
                </a:cubicBezTo>
                <a:cubicBezTo>
                  <a:pt x="2531" y="12994"/>
                  <a:pt x="6075" y="14850"/>
                  <a:pt x="7931" y="14850"/>
                </a:cubicBezTo>
                <a:cubicBezTo>
                  <a:pt x="7931" y="15356"/>
                  <a:pt x="7931" y="15863"/>
                  <a:pt x="7762" y="16200"/>
                </a:cubicBezTo>
                <a:cubicBezTo>
                  <a:pt x="7087" y="17550"/>
                  <a:pt x="1687" y="18225"/>
                  <a:pt x="1687" y="18225"/>
                </a:cubicBezTo>
                <a:cubicBezTo>
                  <a:pt x="675" y="18563"/>
                  <a:pt x="0" y="19575"/>
                  <a:pt x="0" y="20588"/>
                </a:cubicBezTo>
                <a:cubicBezTo>
                  <a:pt x="0" y="21600"/>
                  <a:pt x="0" y="21600"/>
                  <a:pt x="0" y="21600"/>
                </a:cubicBezTo>
                <a:cubicBezTo>
                  <a:pt x="10800" y="21600"/>
                  <a:pt x="10800" y="21600"/>
                  <a:pt x="10800" y="21600"/>
                </a:cubicBezTo>
                <a:cubicBezTo>
                  <a:pt x="21600" y="21600"/>
                  <a:pt x="21600" y="21600"/>
                  <a:pt x="21600" y="21600"/>
                </a:cubicBezTo>
                <a:cubicBezTo>
                  <a:pt x="21600" y="20588"/>
                  <a:pt x="21600" y="20588"/>
                  <a:pt x="21600" y="20588"/>
                </a:cubicBezTo>
                <a:cubicBezTo>
                  <a:pt x="21600" y="19575"/>
                  <a:pt x="20925" y="18563"/>
                  <a:pt x="19913" y="18225"/>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5" name="Freeform 174">
            <a:extLst>
              <a:ext uri="{FF2B5EF4-FFF2-40B4-BE49-F238E27FC236}">
                <a16:creationId xmlns:a16="http://schemas.microsoft.com/office/drawing/2014/main" id="{FC394108-A820-9899-A827-9153DC6754E0}"/>
              </a:ext>
            </a:extLst>
          </p:cNvPr>
          <p:cNvSpPr/>
          <p:nvPr/>
        </p:nvSpPr>
        <p:spPr>
          <a:xfrm>
            <a:off x="8042875" y="1683939"/>
            <a:ext cx="433116" cy="4331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9406"/>
                  <a:pt x="21600" y="19406"/>
                  <a:pt x="21600" y="19406"/>
                </a:cubicBezTo>
                <a:cubicBezTo>
                  <a:pt x="21600" y="18225"/>
                  <a:pt x="20925" y="17381"/>
                  <a:pt x="19913" y="17044"/>
                </a:cubicBezTo>
                <a:cubicBezTo>
                  <a:pt x="19913" y="17044"/>
                  <a:pt x="19913" y="17044"/>
                  <a:pt x="19913" y="17044"/>
                </a:cubicBezTo>
                <a:cubicBezTo>
                  <a:pt x="19744" y="16875"/>
                  <a:pt x="14681" y="15694"/>
                  <a:pt x="14006" y="14175"/>
                </a:cubicBezTo>
                <a:cubicBezTo>
                  <a:pt x="13669" y="13500"/>
                  <a:pt x="14006" y="12656"/>
                  <a:pt x="14344" y="12150"/>
                </a:cubicBezTo>
                <a:cubicBezTo>
                  <a:pt x="14513" y="11981"/>
                  <a:pt x="14681" y="11644"/>
                  <a:pt x="14850" y="11475"/>
                </a:cubicBezTo>
                <a:cubicBezTo>
                  <a:pt x="14850" y="11475"/>
                  <a:pt x="14850" y="11475"/>
                  <a:pt x="14850" y="11475"/>
                </a:cubicBezTo>
                <a:cubicBezTo>
                  <a:pt x="14850" y="11475"/>
                  <a:pt x="14850" y="11475"/>
                  <a:pt x="14850" y="11475"/>
                </a:cubicBezTo>
                <a:cubicBezTo>
                  <a:pt x="15694" y="10125"/>
                  <a:pt x="16369" y="8269"/>
                  <a:pt x="16369" y="6075"/>
                </a:cubicBezTo>
                <a:cubicBezTo>
                  <a:pt x="16538" y="2700"/>
                  <a:pt x="13838" y="0"/>
                  <a:pt x="10800" y="0"/>
                </a:cubicBezTo>
                <a:cubicBezTo>
                  <a:pt x="10800" y="0"/>
                  <a:pt x="10800" y="0"/>
                  <a:pt x="10800" y="0"/>
                </a:cubicBezTo>
                <a:cubicBezTo>
                  <a:pt x="10800" y="0"/>
                  <a:pt x="10800" y="0"/>
                  <a:pt x="10800" y="0"/>
                </a:cubicBezTo>
                <a:cubicBezTo>
                  <a:pt x="10800" y="0"/>
                  <a:pt x="10800" y="0"/>
                  <a:pt x="10800" y="0"/>
                </a:cubicBezTo>
                <a:cubicBezTo>
                  <a:pt x="10800" y="0"/>
                  <a:pt x="10800" y="0"/>
                  <a:pt x="10800" y="0"/>
                </a:cubicBezTo>
                <a:cubicBezTo>
                  <a:pt x="7762" y="0"/>
                  <a:pt x="5062" y="2700"/>
                  <a:pt x="5231" y="6075"/>
                </a:cubicBezTo>
                <a:cubicBezTo>
                  <a:pt x="5231" y="8269"/>
                  <a:pt x="5906" y="10125"/>
                  <a:pt x="6750" y="11475"/>
                </a:cubicBezTo>
                <a:cubicBezTo>
                  <a:pt x="6750" y="11475"/>
                  <a:pt x="6750" y="11475"/>
                  <a:pt x="6750" y="11475"/>
                </a:cubicBezTo>
                <a:cubicBezTo>
                  <a:pt x="6750" y="11475"/>
                  <a:pt x="6750" y="11475"/>
                  <a:pt x="6750" y="11475"/>
                </a:cubicBezTo>
                <a:cubicBezTo>
                  <a:pt x="6919" y="11644"/>
                  <a:pt x="7087" y="11981"/>
                  <a:pt x="7256" y="12150"/>
                </a:cubicBezTo>
                <a:cubicBezTo>
                  <a:pt x="7594" y="12656"/>
                  <a:pt x="7931" y="13500"/>
                  <a:pt x="7594" y="14175"/>
                </a:cubicBezTo>
                <a:cubicBezTo>
                  <a:pt x="6919" y="15694"/>
                  <a:pt x="1856" y="16875"/>
                  <a:pt x="1687" y="17044"/>
                </a:cubicBezTo>
                <a:cubicBezTo>
                  <a:pt x="1687" y="17044"/>
                  <a:pt x="1687" y="17044"/>
                  <a:pt x="1687" y="17044"/>
                </a:cubicBezTo>
                <a:cubicBezTo>
                  <a:pt x="675" y="17381"/>
                  <a:pt x="0" y="18225"/>
                  <a:pt x="0" y="19406"/>
                </a:cubicBezTo>
                <a:cubicBezTo>
                  <a:pt x="0" y="21600"/>
                  <a:pt x="0" y="21600"/>
                  <a:pt x="0" y="21600"/>
                </a:cubicBezTo>
                <a:lnTo>
                  <a:pt x="21600" y="2160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6" name="Freeform 175">
            <a:extLst>
              <a:ext uri="{FF2B5EF4-FFF2-40B4-BE49-F238E27FC236}">
                <a16:creationId xmlns:a16="http://schemas.microsoft.com/office/drawing/2014/main" id="{B98512E3-3A5B-2A9A-3EB1-F692D918811F}"/>
              </a:ext>
            </a:extLst>
          </p:cNvPr>
          <p:cNvSpPr/>
          <p:nvPr/>
        </p:nvSpPr>
        <p:spPr>
          <a:xfrm>
            <a:off x="7178073" y="1751122"/>
            <a:ext cx="431688" cy="297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955" y="5400"/>
                </a:moveTo>
                <a:lnTo>
                  <a:pt x="15020" y="10800"/>
                </a:lnTo>
                <a:lnTo>
                  <a:pt x="19955" y="16200"/>
                </a:lnTo>
                <a:lnTo>
                  <a:pt x="19955" y="19212"/>
                </a:lnTo>
                <a:lnTo>
                  <a:pt x="13661" y="12254"/>
                </a:lnTo>
                <a:lnTo>
                  <a:pt x="10800" y="15473"/>
                </a:lnTo>
                <a:lnTo>
                  <a:pt x="7939" y="12254"/>
                </a:lnTo>
                <a:lnTo>
                  <a:pt x="1645" y="19212"/>
                </a:lnTo>
                <a:lnTo>
                  <a:pt x="1645" y="16200"/>
                </a:lnTo>
                <a:lnTo>
                  <a:pt x="6580" y="10800"/>
                </a:lnTo>
                <a:lnTo>
                  <a:pt x="1645" y="5400"/>
                </a:lnTo>
                <a:lnTo>
                  <a:pt x="1645" y="2492"/>
                </a:lnTo>
                <a:lnTo>
                  <a:pt x="10800" y="12565"/>
                </a:lnTo>
                <a:lnTo>
                  <a:pt x="19955" y="2492"/>
                </a:lnTo>
                <a:lnTo>
                  <a:pt x="19955" y="540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7" name="Freeform 176">
            <a:extLst>
              <a:ext uri="{FF2B5EF4-FFF2-40B4-BE49-F238E27FC236}">
                <a16:creationId xmlns:a16="http://schemas.microsoft.com/office/drawing/2014/main" id="{2D2162FC-CFE5-2358-4CF0-1BB88F6A7229}"/>
              </a:ext>
            </a:extLst>
          </p:cNvPr>
          <p:cNvSpPr/>
          <p:nvPr/>
        </p:nvSpPr>
        <p:spPr>
          <a:xfrm>
            <a:off x="6311843" y="1751122"/>
            <a:ext cx="433116" cy="297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89" y="5400"/>
                </a:moveTo>
                <a:lnTo>
                  <a:pt x="10836" y="15785"/>
                </a:lnTo>
                <a:lnTo>
                  <a:pt x="1711" y="5400"/>
                </a:lnTo>
                <a:lnTo>
                  <a:pt x="1711" y="2492"/>
                </a:lnTo>
                <a:lnTo>
                  <a:pt x="10836" y="12565"/>
                </a:lnTo>
                <a:lnTo>
                  <a:pt x="19889" y="2492"/>
                </a:lnTo>
                <a:lnTo>
                  <a:pt x="19889" y="540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8" name="Freeform 177">
            <a:extLst>
              <a:ext uri="{FF2B5EF4-FFF2-40B4-BE49-F238E27FC236}">
                <a16:creationId xmlns:a16="http://schemas.microsoft.com/office/drawing/2014/main" id="{8460B175-87B1-6C89-5D38-5B87EDB717F8}"/>
              </a:ext>
            </a:extLst>
          </p:cNvPr>
          <p:cNvSpPr/>
          <p:nvPr/>
        </p:nvSpPr>
        <p:spPr>
          <a:xfrm>
            <a:off x="5447041" y="1751122"/>
            <a:ext cx="431688" cy="297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645" y="5400"/>
                </a:moveTo>
                <a:lnTo>
                  <a:pt x="6580" y="10800"/>
                </a:lnTo>
                <a:lnTo>
                  <a:pt x="5221" y="12254"/>
                </a:lnTo>
                <a:lnTo>
                  <a:pt x="1645" y="16200"/>
                </a:lnTo>
                <a:lnTo>
                  <a:pt x="1645" y="5400"/>
                </a:lnTo>
                <a:close/>
                <a:moveTo>
                  <a:pt x="19955" y="19212"/>
                </a:moveTo>
                <a:lnTo>
                  <a:pt x="1645" y="19212"/>
                </a:lnTo>
                <a:lnTo>
                  <a:pt x="7939" y="12254"/>
                </a:lnTo>
                <a:lnTo>
                  <a:pt x="10800" y="15473"/>
                </a:lnTo>
                <a:lnTo>
                  <a:pt x="13661" y="12254"/>
                </a:lnTo>
                <a:lnTo>
                  <a:pt x="19955" y="19212"/>
                </a:lnTo>
                <a:close/>
                <a:moveTo>
                  <a:pt x="19955" y="16200"/>
                </a:moveTo>
                <a:lnTo>
                  <a:pt x="15020" y="10800"/>
                </a:lnTo>
                <a:lnTo>
                  <a:pt x="19955" y="5400"/>
                </a:lnTo>
                <a:lnTo>
                  <a:pt x="19955" y="16200"/>
                </a:lnTo>
                <a:close/>
                <a:moveTo>
                  <a:pt x="19955" y="2492"/>
                </a:moveTo>
                <a:lnTo>
                  <a:pt x="10800" y="12565"/>
                </a:lnTo>
                <a:lnTo>
                  <a:pt x="1645" y="2492"/>
                </a:lnTo>
                <a:lnTo>
                  <a:pt x="19955" y="2492"/>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39" name="Freeform 178">
            <a:extLst>
              <a:ext uri="{FF2B5EF4-FFF2-40B4-BE49-F238E27FC236}">
                <a16:creationId xmlns:a16="http://schemas.microsoft.com/office/drawing/2014/main" id="{CA4C10ED-204A-6295-CD0F-0E449376B0CE}"/>
              </a:ext>
            </a:extLst>
          </p:cNvPr>
          <p:cNvSpPr/>
          <p:nvPr/>
        </p:nvSpPr>
        <p:spPr>
          <a:xfrm>
            <a:off x="4580809" y="1751122"/>
            <a:ext cx="433116" cy="2973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89" y="19212"/>
                </a:moveTo>
                <a:lnTo>
                  <a:pt x="1711" y="19212"/>
                </a:lnTo>
                <a:lnTo>
                  <a:pt x="1711" y="5400"/>
                </a:lnTo>
                <a:lnTo>
                  <a:pt x="10836" y="15473"/>
                </a:lnTo>
                <a:lnTo>
                  <a:pt x="19889" y="5400"/>
                </a:lnTo>
                <a:lnTo>
                  <a:pt x="19889" y="19212"/>
                </a:lnTo>
                <a:close/>
                <a:moveTo>
                  <a:pt x="19889" y="2492"/>
                </a:moveTo>
                <a:lnTo>
                  <a:pt x="10836" y="12565"/>
                </a:lnTo>
                <a:lnTo>
                  <a:pt x="1711" y="2492"/>
                </a:lnTo>
                <a:lnTo>
                  <a:pt x="19889" y="2492"/>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40" name="Freeform 179">
            <a:extLst>
              <a:ext uri="{FF2B5EF4-FFF2-40B4-BE49-F238E27FC236}">
                <a16:creationId xmlns:a16="http://schemas.microsoft.com/office/drawing/2014/main" id="{64060D8B-4890-85F4-7791-31286FF739A8}"/>
              </a:ext>
            </a:extLst>
          </p:cNvPr>
          <p:cNvSpPr/>
          <p:nvPr/>
        </p:nvSpPr>
        <p:spPr>
          <a:xfrm>
            <a:off x="3716485" y="1716816"/>
            <a:ext cx="432161" cy="365933"/>
          </a:xfrm>
          <a:custGeom>
            <a:avLst/>
            <a:gdLst/>
            <a:ahLst/>
            <a:cxnLst>
              <a:cxn ang="0">
                <a:pos x="wd2" y="hd2"/>
              </a:cxn>
              <a:cxn ang="5400000">
                <a:pos x="wd2" y="hd2"/>
              </a:cxn>
              <a:cxn ang="10800000">
                <a:pos x="wd2" y="hd2"/>
              </a:cxn>
              <a:cxn ang="16200000">
                <a:pos x="wd2" y="hd2"/>
              </a:cxn>
            </a:cxnLst>
            <a:rect l="0" t="0" r="r" b="b"/>
            <a:pathLst>
              <a:path w="21271" h="21600" extrusionOk="0">
                <a:moveTo>
                  <a:pt x="21270" y="6800"/>
                </a:moveTo>
                <a:cubicBezTo>
                  <a:pt x="21104" y="3000"/>
                  <a:pt x="18778" y="0"/>
                  <a:pt x="15621" y="0"/>
                </a:cubicBezTo>
                <a:cubicBezTo>
                  <a:pt x="13461" y="0"/>
                  <a:pt x="11633" y="1400"/>
                  <a:pt x="10636" y="3400"/>
                </a:cubicBezTo>
                <a:cubicBezTo>
                  <a:pt x="9639" y="1400"/>
                  <a:pt x="7811" y="0"/>
                  <a:pt x="5651" y="0"/>
                </a:cubicBezTo>
                <a:cubicBezTo>
                  <a:pt x="2494" y="0"/>
                  <a:pt x="168" y="3000"/>
                  <a:pt x="2" y="6800"/>
                </a:cubicBezTo>
                <a:cubicBezTo>
                  <a:pt x="-164" y="15400"/>
                  <a:pt x="10636" y="21600"/>
                  <a:pt x="10636" y="21600"/>
                </a:cubicBezTo>
                <a:cubicBezTo>
                  <a:pt x="10636" y="21600"/>
                  <a:pt x="21436" y="15400"/>
                  <a:pt x="21270" y="6800"/>
                </a:cubicBezTo>
                <a:close/>
                <a:moveTo>
                  <a:pt x="13959" y="11400"/>
                </a:moveTo>
                <a:cubicBezTo>
                  <a:pt x="7313" y="11400"/>
                  <a:pt x="7313" y="11400"/>
                  <a:pt x="7313" y="11400"/>
                </a:cubicBezTo>
                <a:cubicBezTo>
                  <a:pt x="7313" y="9400"/>
                  <a:pt x="7313" y="9400"/>
                  <a:pt x="7313" y="9400"/>
                </a:cubicBezTo>
                <a:cubicBezTo>
                  <a:pt x="13959" y="9400"/>
                  <a:pt x="13959" y="9400"/>
                  <a:pt x="13959" y="9400"/>
                </a:cubicBezTo>
                <a:lnTo>
                  <a:pt x="13959" y="1140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41" name="Freeform 180">
            <a:extLst>
              <a:ext uri="{FF2B5EF4-FFF2-40B4-BE49-F238E27FC236}">
                <a16:creationId xmlns:a16="http://schemas.microsoft.com/office/drawing/2014/main" id="{C1CD1D5C-EDD4-EC7F-75FD-894380FC2D5F}"/>
              </a:ext>
            </a:extLst>
          </p:cNvPr>
          <p:cNvSpPr/>
          <p:nvPr/>
        </p:nvSpPr>
        <p:spPr>
          <a:xfrm>
            <a:off x="2850265" y="1716816"/>
            <a:ext cx="433568" cy="365933"/>
          </a:xfrm>
          <a:custGeom>
            <a:avLst/>
            <a:gdLst/>
            <a:ahLst/>
            <a:cxnLst>
              <a:cxn ang="0">
                <a:pos x="wd2" y="hd2"/>
              </a:cxn>
              <a:cxn ang="5400000">
                <a:pos x="wd2" y="hd2"/>
              </a:cxn>
              <a:cxn ang="10800000">
                <a:pos x="wd2" y="hd2"/>
              </a:cxn>
              <a:cxn ang="16200000">
                <a:pos x="wd2" y="hd2"/>
              </a:cxn>
            </a:cxnLst>
            <a:rect l="0" t="0" r="r" b="b"/>
            <a:pathLst>
              <a:path w="21271" h="21600" extrusionOk="0">
                <a:moveTo>
                  <a:pt x="21270" y="6800"/>
                </a:moveTo>
                <a:cubicBezTo>
                  <a:pt x="21104" y="3000"/>
                  <a:pt x="18778" y="0"/>
                  <a:pt x="15621" y="0"/>
                </a:cubicBezTo>
                <a:cubicBezTo>
                  <a:pt x="13461" y="0"/>
                  <a:pt x="11633" y="1400"/>
                  <a:pt x="10636" y="3400"/>
                </a:cubicBezTo>
                <a:cubicBezTo>
                  <a:pt x="9639" y="1400"/>
                  <a:pt x="7811" y="0"/>
                  <a:pt x="5651" y="0"/>
                </a:cubicBezTo>
                <a:cubicBezTo>
                  <a:pt x="2494" y="0"/>
                  <a:pt x="168" y="3000"/>
                  <a:pt x="2" y="6800"/>
                </a:cubicBezTo>
                <a:cubicBezTo>
                  <a:pt x="-164" y="15400"/>
                  <a:pt x="10636" y="21600"/>
                  <a:pt x="10636" y="21600"/>
                </a:cubicBezTo>
                <a:cubicBezTo>
                  <a:pt x="10636" y="21600"/>
                  <a:pt x="21436" y="15400"/>
                  <a:pt x="21270" y="6800"/>
                </a:cubicBezTo>
                <a:close/>
                <a:moveTo>
                  <a:pt x="13959" y="11800"/>
                </a:moveTo>
                <a:cubicBezTo>
                  <a:pt x="11467" y="11800"/>
                  <a:pt x="11467" y="11800"/>
                  <a:pt x="11467" y="11800"/>
                </a:cubicBezTo>
                <a:cubicBezTo>
                  <a:pt x="11467" y="14800"/>
                  <a:pt x="11467" y="14800"/>
                  <a:pt x="11467" y="14800"/>
                </a:cubicBezTo>
                <a:cubicBezTo>
                  <a:pt x="9805" y="14800"/>
                  <a:pt x="9805" y="14800"/>
                  <a:pt x="9805" y="14800"/>
                </a:cubicBezTo>
                <a:cubicBezTo>
                  <a:pt x="9805" y="11800"/>
                  <a:pt x="9805" y="11800"/>
                  <a:pt x="9805" y="11800"/>
                </a:cubicBezTo>
                <a:cubicBezTo>
                  <a:pt x="7313" y="11800"/>
                  <a:pt x="7313" y="11800"/>
                  <a:pt x="7313" y="11800"/>
                </a:cubicBezTo>
                <a:cubicBezTo>
                  <a:pt x="7313" y="9800"/>
                  <a:pt x="7313" y="9800"/>
                  <a:pt x="7313" y="9800"/>
                </a:cubicBezTo>
                <a:cubicBezTo>
                  <a:pt x="9805" y="9800"/>
                  <a:pt x="9805" y="9800"/>
                  <a:pt x="9805" y="9800"/>
                </a:cubicBezTo>
                <a:cubicBezTo>
                  <a:pt x="9805" y="6800"/>
                  <a:pt x="9805" y="6800"/>
                  <a:pt x="9805" y="6800"/>
                </a:cubicBezTo>
                <a:cubicBezTo>
                  <a:pt x="11467" y="6800"/>
                  <a:pt x="11467" y="6800"/>
                  <a:pt x="11467" y="6800"/>
                </a:cubicBezTo>
                <a:cubicBezTo>
                  <a:pt x="11467" y="9800"/>
                  <a:pt x="11467" y="9800"/>
                  <a:pt x="11467" y="9800"/>
                </a:cubicBezTo>
                <a:cubicBezTo>
                  <a:pt x="13959" y="9800"/>
                  <a:pt x="13959" y="9800"/>
                  <a:pt x="13959" y="9800"/>
                </a:cubicBezTo>
                <a:lnTo>
                  <a:pt x="13959" y="11800"/>
                </a:ln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42" name="Freeform 181">
            <a:extLst>
              <a:ext uri="{FF2B5EF4-FFF2-40B4-BE49-F238E27FC236}">
                <a16:creationId xmlns:a16="http://schemas.microsoft.com/office/drawing/2014/main" id="{DEAB76C5-1413-44DA-4FF2-9237AF48AEBB}"/>
              </a:ext>
            </a:extLst>
          </p:cNvPr>
          <p:cNvSpPr/>
          <p:nvPr/>
        </p:nvSpPr>
        <p:spPr>
          <a:xfrm>
            <a:off x="1985453" y="1716816"/>
            <a:ext cx="432159" cy="365933"/>
          </a:xfrm>
          <a:custGeom>
            <a:avLst/>
            <a:gdLst/>
            <a:ahLst/>
            <a:cxnLst>
              <a:cxn ang="0">
                <a:pos x="wd2" y="hd2"/>
              </a:cxn>
              <a:cxn ang="5400000">
                <a:pos x="wd2" y="hd2"/>
              </a:cxn>
              <a:cxn ang="10800000">
                <a:pos x="wd2" y="hd2"/>
              </a:cxn>
              <a:cxn ang="16200000">
                <a:pos x="wd2" y="hd2"/>
              </a:cxn>
            </a:cxnLst>
            <a:rect l="0" t="0" r="r" b="b"/>
            <a:pathLst>
              <a:path w="21271" h="21600" extrusionOk="0">
                <a:moveTo>
                  <a:pt x="21270" y="6800"/>
                </a:moveTo>
                <a:cubicBezTo>
                  <a:pt x="21104" y="3000"/>
                  <a:pt x="18778" y="0"/>
                  <a:pt x="15621" y="0"/>
                </a:cubicBezTo>
                <a:cubicBezTo>
                  <a:pt x="13461" y="0"/>
                  <a:pt x="11633" y="1400"/>
                  <a:pt x="10636" y="3400"/>
                </a:cubicBezTo>
                <a:cubicBezTo>
                  <a:pt x="9639" y="1400"/>
                  <a:pt x="7811" y="0"/>
                  <a:pt x="5651" y="0"/>
                </a:cubicBezTo>
                <a:cubicBezTo>
                  <a:pt x="2494" y="0"/>
                  <a:pt x="168" y="3000"/>
                  <a:pt x="2" y="6800"/>
                </a:cubicBezTo>
                <a:cubicBezTo>
                  <a:pt x="-164" y="15400"/>
                  <a:pt x="10636" y="21600"/>
                  <a:pt x="10636" y="21600"/>
                </a:cubicBezTo>
                <a:cubicBezTo>
                  <a:pt x="10636" y="21600"/>
                  <a:pt x="21436" y="15400"/>
                  <a:pt x="21270" y="6800"/>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43" name="Freeform 182">
            <a:extLst>
              <a:ext uri="{FF2B5EF4-FFF2-40B4-BE49-F238E27FC236}">
                <a16:creationId xmlns:a16="http://schemas.microsoft.com/office/drawing/2014/main" id="{0DBC9D26-A4FD-A9A2-1D3F-8E6DCFD3363B}"/>
              </a:ext>
            </a:extLst>
          </p:cNvPr>
          <p:cNvSpPr/>
          <p:nvPr/>
        </p:nvSpPr>
        <p:spPr>
          <a:xfrm>
            <a:off x="1120172" y="1713957"/>
            <a:ext cx="431688" cy="3716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294" y="21404"/>
                  <a:pt x="10294" y="21404"/>
                  <a:pt x="10294" y="21404"/>
                </a:cubicBezTo>
                <a:cubicBezTo>
                  <a:pt x="10125" y="21207"/>
                  <a:pt x="7594" y="19833"/>
                  <a:pt x="5231" y="17673"/>
                </a:cubicBezTo>
                <a:cubicBezTo>
                  <a:pt x="3712" y="16102"/>
                  <a:pt x="2531" y="14727"/>
                  <a:pt x="1687" y="13156"/>
                </a:cubicBezTo>
                <a:cubicBezTo>
                  <a:pt x="506" y="11193"/>
                  <a:pt x="0" y="9229"/>
                  <a:pt x="0" y="7265"/>
                </a:cubicBezTo>
                <a:cubicBezTo>
                  <a:pt x="169" y="3142"/>
                  <a:pt x="2869" y="0"/>
                  <a:pt x="6412" y="0"/>
                </a:cubicBezTo>
                <a:cubicBezTo>
                  <a:pt x="7425" y="0"/>
                  <a:pt x="8606" y="393"/>
                  <a:pt x="9619" y="982"/>
                </a:cubicBezTo>
                <a:cubicBezTo>
                  <a:pt x="9956" y="1178"/>
                  <a:pt x="10462" y="1571"/>
                  <a:pt x="10800" y="1964"/>
                </a:cubicBezTo>
                <a:cubicBezTo>
                  <a:pt x="11138" y="1571"/>
                  <a:pt x="11644" y="1178"/>
                  <a:pt x="11981" y="982"/>
                </a:cubicBezTo>
                <a:cubicBezTo>
                  <a:pt x="12994" y="393"/>
                  <a:pt x="14175" y="0"/>
                  <a:pt x="15188" y="0"/>
                </a:cubicBezTo>
                <a:cubicBezTo>
                  <a:pt x="18731" y="0"/>
                  <a:pt x="21431" y="3142"/>
                  <a:pt x="21600" y="7265"/>
                </a:cubicBezTo>
                <a:cubicBezTo>
                  <a:pt x="21600" y="9229"/>
                  <a:pt x="21094" y="11193"/>
                  <a:pt x="19913" y="13156"/>
                </a:cubicBezTo>
                <a:cubicBezTo>
                  <a:pt x="19069" y="14727"/>
                  <a:pt x="17888" y="16102"/>
                  <a:pt x="16369" y="17673"/>
                </a:cubicBezTo>
                <a:cubicBezTo>
                  <a:pt x="14006" y="19833"/>
                  <a:pt x="11475" y="21207"/>
                  <a:pt x="11306" y="21404"/>
                </a:cubicBezTo>
                <a:lnTo>
                  <a:pt x="10800" y="21600"/>
                </a:lnTo>
                <a:close/>
                <a:moveTo>
                  <a:pt x="6412" y="2749"/>
                </a:moveTo>
                <a:cubicBezTo>
                  <a:pt x="4219" y="2749"/>
                  <a:pt x="2531" y="4713"/>
                  <a:pt x="2531" y="7265"/>
                </a:cubicBezTo>
                <a:cubicBezTo>
                  <a:pt x="2362" y="10604"/>
                  <a:pt x="4725" y="13549"/>
                  <a:pt x="6750" y="15316"/>
                </a:cubicBezTo>
                <a:cubicBezTo>
                  <a:pt x="8269" y="16887"/>
                  <a:pt x="9956" y="18065"/>
                  <a:pt x="10800" y="18458"/>
                </a:cubicBezTo>
                <a:cubicBezTo>
                  <a:pt x="11644" y="18065"/>
                  <a:pt x="13331" y="16887"/>
                  <a:pt x="14850" y="15316"/>
                </a:cubicBezTo>
                <a:cubicBezTo>
                  <a:pt x="16875" y="13549"/>
                  <a:pt x="19238" y="10604"/>
                  <a:pt x="19069" y="7265"/>
                </a:cubicBezTo>
                <a:cubicBezTo>
                  <a:pt x="19069" y="4713"/>
                  <a:pt x="17381" y="2749"/>
                  <a:pt x="15188" y="2749"/>
                </a:cubicBezTo>
                <a:cubicBezTo>
                  <a:pt x="13838" y="2749"/>
                  <a:pt x="12488" y="3731"/>
                  <a:pt x="11813" y="5105"/>
                </a:cubicBezTo>
                <a:cubicBezTo>
                  <a:pt x="10800" y="7069"/>
                  <a:pt x="10800" y="7069"/>
                  <a:pt x="10800" y="7069"/>
                </a:cubicBezTo>
                <a:cubicBezTo>
                  <a:pt x="9787" y="5105"/>
                  <a:pt x="9787" y="5105"/>
                  <a:pt x="9787" y="5105"/>
                </a:cubicBezTo>
                <a:cubicBezTo>
                  <a:pt x="9112" y="3731"/>
                  <a:pt x="7762" y="2749"/>
                  <a:pt x="6412" y="2749"/>
                </a:cubicBezTo>
                <a:close/>
              </a:path>
            </a:pathLst>
          </a:custGeom>
          <a:gradFill flip="none" rotWithShape="1">
            <a:gsLst>
              <a:gs pos="100000">
                <a:schemeClr val="accent3"/>
              </a:gs>
              <a:gs pos="0">
                <a:schemeClr val="accent4"/>
              </a:gs>
            </a:gsLst>
            <a:path path="circle">
              <a:fillToRect r="100000" b="100000"/>
            </a:path>
            <a:tileRect l="-100000" t="-100000"/>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44" name="文本框 25">
            <a:extLst>
              <a:ext uri="{FF2B5EF4-FFF2-40B4-BE49-F238E27FC236}">
                <a16:creationId xmlns:a16="http://schemas.microsoft.com/office/drawing/2014/main" id="{4FE5E0D1-0B4A-7E64-74F3-47FC9B73D87C}"/>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常用图标</a:t>
            </a:r>
          </a:p>
        </p:txBody>
      </p:sp>
      <p:sp>
        <p:nvSpPr>
          <p:cNvPr id="145" name="文本框 25">
            <a:extLst>
              <a:ext uri="{FF2B5EF4-FFF2-40B4-BE49-F238E27FC236}">
                <a16:creationId xmlns:a16="http://schemas.microsoft.com/office/drawing/2014/main" id="{655572CF-19A0-9526-19BD-7F57EC92B28A}"/>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frequently-Used Icon</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4120734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思源宋体、微软雅黑</a:t>
            </a:r>
            <a:endParaRPr kumimoji="1" lang="en-US" altLang="zh-CN" dirty="0"/>
          </a:p>
          <a:p>
            <a:r>
              <a:rPr kumimoji="1" lang="zh-CN" altLang="en-US" dirty="0"/>
              <a:t>英文 微软雅黑</a:t>
            </a:r>
            <a:endParaRPr kumimoji="1" lang="en-US"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zh-CN" altLang="en-US" dirty="0"/>
              <a:t>图片</a:t>
            </a:r>
            <a:r>
              <a:rPr kumimoji="1" lang="en-US" altLang="zh-CN" dirty="0"/>
              <a:t>-</a:t>
            </a:r>
            <a:r>
              <a:rPr kumimoji="1" lang="zh-CN" altLang="en-US" dirty="0"/>
              <a:t>千库网、图标</a:t>
            </a:r>
            <a:r>
              <a:rPr kumimoji="1" lang="en-US" altLang="zh-CN" dirty="0"/>
              <a:t>-iconfont</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绍爷</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p:cNvSpPr txBox="1"/>
          <p:nvPr/>
        </p:nvSpPr>
        <p:spPr>
          <a:xfrm>
            <a:off x="2157095" y="2327275"/>
            <a:ext cx="1329055" cy="1568450"/>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600" dirty="0">
                <a:sym typeface="+mn-lt"/>
              </a:rPr>
              <a:t>壹</a:t>
            </a:r>
          </a:p>
        </p:txBody>
      </p:sp>
      <p:sp>
        <p:nvSpPr>
          <p:cNvPr id="18" name="文本框 25"/>
          <p:cNvSpPr txBox="1"/>
          <p:nvPr/>
        </p:nvSpPr>
        <p:spPr>
          <a:xfrm>
            <a:off x="1781175" y="3770630"/>
            <a:ext cx="2089150" cy="368300"/>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800" dirty="0">
                <a:sym typeface="+mn-lt"/>
              </a:rPr>
              <a:t>PART ONE</a:t>
            </a:r>
          </a:p>
        </p:txBody>
      </p:sp>
      <p:sp>
        <p:nvSpPr>
          <p:cNvPr id="24" name="文本框 25"/>
          <p:cNvSpPr txBox="1"/>
          <p:nvPr/>
        </p:nvSpPr>
        <p:spPr>
          <a:xfrm>
            <a:off x="4689158" y="3603169"/>
            <a:ext cx="4701586" cy="46166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R="0" lvl="0" indent="0" algn="dist" fontAlgn="auto">
              <a:lnSpc>
                <a:spcPct val="100000"/>
              </a:lnSpc>
              <a:spcBef>
                <a:spcPts val="0"/>
              </a:spcBef>
              <a:spcAft>
                <a:spcPts val="0"/>
              </a:spcAft>
              <a:buClrTx/>
              <a:buSzTx/>
              <a:buFontTx/>
              <a:buNone/>
              <a:tabLst/>
              <a:defRPr kumimoji="1" sz="2400" b="0" i="0" u="none" strike="noStrike" cap="none" spc="300" normalizeH="0" baseline="0">
                <a:ln>
                  <a:noFill/>
                </a:ln>
                <a:solidFill>
                  <a:schemeClr val="bg1">
                    <a:alpha val="20000"/>
                  </a:schemeClr>
                </a:solidFill>
                <a:effectLst/>
                <a:uLnTx/>
                <a:uFillTx/>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ym typeface="+mn-lt"/>
              </a:rPr>
              <a:t>Project Introduction</a:t>
            </a:r>
          </a:p>
        </p:txBody>
      </p:sp>
      <p:sp>
        <p:nvSpPr>
          <p:cNvPr id="7" name="文本框 25"/>
          <p:cNvSpPr txBox="1"/>
          <p:nvPr/>
        </p:nvSpPr>
        <p:spPr>
          <a:xfrm>
            <a:off x="4643755" y="2402840"/>
            <a:ext cx="1021715" cy="1200329"/>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96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7200" dirty="0">
                <a:sym typeface="+mn-lt"/>
              </a:rPr>
              <a:t>项</a:t>
            </a:r>
          </a:p>
        </p:txBody>
      </p:sp>
      <p:sp>
        <p:nvSpPr>
          <p:cNvPr id="14" name="文本框 25"/>
          <p:cNvSpPr txBox="1"/>
          <p:nvPr/>
        </p:nvSpPr>
        <p:spPr>
          <a:xfrm>
            <a:off x="5680710" y="2788920"/>
            <a:ext cx="1021715" cy="1107996"/>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目</a:t>
            </a:r>
          </a:p>
        </p:txBody>
      </p:sp>
      <p:sp>
        <p:nvSpPr>
          <p:cNvPr id="15" name="文本框 25"/>
          <p:cNvSpPr txBox="1"/>
          <p:nvPr/>
        </p:nvSpPr>
        <p:spPr>
          <a:xfrm>
            <a:off x="6645910" y="2498725"/>
            <a:ext cx="1021715" cy="1107996"/>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介</a:t>
            </a:r>
          </a:p>
        </p:txBody>
      </p:sp>
      <p:sp>
        <p:nvSpPr>
          <p:cNvPr id="16" name="文本框 25"/>
          <p:cNvSpPr txBox="1"/>
          <p:nvPr/>
        </p:nvSpPr>
        <p:spPr>
          <a:xfrm>
            <a:off x="7595870" y="2589440"/>
            <a:ext cx="1021715" cy="1200329"/>
          </a:xfrm>
          <a:prstGeom prst="rect">
            <a:avLst/>
          </a:prstGeom>
          <a:noFill/>
          <a:effectLst>
            <a:outerShdw blurRad="152400" dist="88900" dir="8100000" algn="tr" rotWithShape="0">
              <a:prstClr val="black">
                <a:alpha val="21000"/>
              </a:prstClr>
            </a:outerShdw>
          </a:effectLst>
        </p:spPr>
        <p:txBody>
          <a:bodyPr wrap="square" rtlCol="0">
            <a:noAutofit/>
          </a:bodyPr>
          <a:lstStyle>
            <a:defPPr>
              <a:defRPr lang="zh-CN"/>
            </a:defPPr>
            <a:lvl1pPr algn="ctr">
              <a:defRPr kumimoji="1" sz="7200" spc="300">
                <a:gradFill flip="none" rotWithShape="1">
                  <a:gsLst>
                    <a:gs pos="100000">
                      <a:schemeClr val="accent3"/>
                    </a:gs>
                    <a:gs pos="0">
                      <a:schemeClr val="accent4"/>
                    </a:gs>
                  </a:gsLst>
                  <a:lin ang="2700000" scaled="1"/>
                  <a:tileRect/>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mn-lt"/>
              </a:rPr>
              <a:t>绍</a:t>
            </a:r>
          </a:p>
        </p:txBody>
      </p:sp>
      <p:pic>
        <p:nvPicPr>
          <p:cNvPr id="70" name="图片 69" descr="千库网_春天国潮浮雕风立体金边鸟_元素编号13022812"/>
          <p:cNvPicPr>
            <a:picLocks noChangeAspect="1"/>
          </p:cNvPicPr>
          <p:nvPr/>
        </p:nvPicPr>
        <p:blipFill>
          <a:blip r:embed="rId3">
            <a:lum bright="-6000" contrast="18000"/>
          </a:blip>
          <a:stretch>
            <a:fillRect/>
          </a:stretch>
        </p:blipFill>
        <p:spPr>
          <a:xfrm>
            <a:off x="8648065" y="2195333"/>
            <a:ext cx="2118995" cy="2118995"/>
          </a:xfrm>
          <a:prstGeom prst="rect">
            <a:avLst/>
          </a:prstGeom>
          <a:effectLst>
            <a:outerShdw blurRad="165100" dist="76200" dir="10800000" sx="101000" sy="101000" algn="r" rotWithShape="0">
              <a:prstClr val="black">
                <a:alpha val="25000"/>
              </a:prstClr>
            </a:outerShdw>
          </a:effectLst>
        </p:spPr>
      </p:pic>
    </p:spTree>
    <p:extLst>
      <p:ext uri="{BB962C8B-B14F-4D97-AF65-F5344CB8AC3E}">
        <p14:creationId xmlns:p14="http://schemas.microsoft.com/office/powerpoint/2010/main" val="275784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a:extLst>
              <a:ext uri="{FF2B5EF4-FFF2-40B4-BE49-F238E27FC236}">
                <a16:creationId xmlns:a16="http://schemas.microsoft.com/office/drawing/2014/main" id="{502A288F-B42E-5AAC-C2A6-F995343569A5}"/>
              </a:ext>
            </a:extLst>
          </p:cNvPr>
          <p:cNvCxnSpPr>
            <a:cxnSpLocks/>
          </p:cNvCxnSpPr>
          <p:nvPr/>
        </p:nvCxnSpPr>
        <p:spPr>
          <a:xfrm>
            <a:off x="1460860" y="2008369"/>
            <a:ext cx="0" cy="2873570"/>
          </a:xfrm>
          <a:prstGeom prst="line">
            <a:avLst/>
          </a:prstGeom>
          <a:ln w="22225">
            <a:gradFill flip="none" rotWithShape="1">
              <a:gsLst>
                <a:gs pos="0">
                  <a:schemeClr val="accent4"/>
                </a:gs>
                <a:gs pos="100000">
                  <a:schemeClr val="accent3"/>
                </a:gs>
              </a:gsLst>
              <a:lin ang="5400000" scaled="1"/>
              <a:tileRect/>
            </a:gradFill>
            <a:prstDash val="sysDot"/>
          </a:ln>
        </p:spPr>
        <p:style>
          <a:lnRef idx="1">
            <a:schemeClr val="accent1"/>
          </a:lnRef>
          <a:fillRef idx="0">
            <a:schemeClr val="accent1"/>
          </a:fillRef>
          <a:effectRef idx="0">
            <a:schemeClr val="accent1"/>
          </a:effectRef>
          <a:fontRef idx="minor">
            <a:schemeClr val="tx1"/>
          </a:fontRef>
        </p:style>
      </p:cxnSp>
      <p:sp>
        <p:nvSpPr>
          <p:cNvPr id="55" name="文本框 25">
            <a:extLst>
              <a:ext uri="{FF2B5EF4-FFF2-40B4-BE49-F238E27FC236}">
                <a16:creationId xmlns:a16="http://schemas.microsoft.com/office/drawing/2014/main" id="{2DD7DB8A-80A8-A627-AA3D-52941C01D9C2}"/>
              </a:ext>
            </a:extLst>
          </p:cNvPr>
          <p:cNvSpPr txBox="1"/>
          <p:nvPr/>
        </p:nvSpPr>
        <p:spPr>
          <a:xfrm>
            <a:off x="1128752" y="245486"/>
            <a:ext cx="3960117"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项目背景</a:t>
            </a: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project Purpose</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87" name="组合 86">
            <a:extLst>
              <a:ext uri="{FF2B5EF4-FFF2-40B4-BE49-F238E27FC236}">
                <a16:creationId xmlns:a16="http://schemas.microsoft.com/office/drawing/2014/main" id="{D3609B7A-E768-3D19-4353-4D7A4B9B5135}"/>
              </a:ext>
            </a:extLst>
          </p:cNvPr>
          <p:cNvGrpSpPr/>
          <p:nvPr/>
        </p:nvGrpSpPr>
        <p:grpSpPr>
          <a:xfrm>
            <a:off x="6360295" y="-554274"/>
            <a:ext cx="6040440" cy="3854383"/>
            <a:chOff x="6360295" y="-554274"/>
            <a:chExt cx="6040440" cy="3854383"/>
          </a:xfrm>
        </p:grpSpPr>
        <p:pic>
          <p:nvPicPr>
            <p:cNvPr id="31" name="图片 30" descr="千库网_国潮白梅花系列_元素编号12919688">
              <a:extLst>
                <a:ext uri="{FF2B5EF4-FFF2-40B4-BE49-F238E27FC236}">
                  <a16:creationId xmlns:a16="http://schemas.microsoft.com/office/drawing/2014/main" id="{23B018F4-55A0-0A26-B0AD-8B8B5F8C5ED9}"/>
                </a:ext>
              </a:extLst>
            </p:cNvPr>
            <p:cNvPicPr>
              <a:picLocks noChangeAspect="1"/>
            </p:cNvPicPr>
            <p:nvPr/>
          </p:nvPicPr>
          <p:blipFill rotWithShape="1">
            <a:blip r:embed="rId3"/>
            <a:srcRect l="15120" t="45838"/>
            <a:stretch/>
          </p:blipFill>
          <p:spPr>
            <a:xfrm rot="540000" flipH="1">
              <a:off x="6360295" y="-554274"/>
              <a:ext cx="6040440" cy="3854383"/>
            </a:xfrm>
            <a:prstGeom prst="rect">
              <a:avLst/>
            </a:prstGeom>
            <a:effectLst>
              <a:outerShdw blurRad="139700" dist="114300" sx="102000" sy="102000" algn="ctr" rotWithShape="0">
                <a:prstClr val="black">
                  <a:alpha val="30000"/>
                </a:prstClr>
              </a:outerShdw>
            </a:effectLst>
          </p:spPr>
        </p:pic>
        <p:grpSp>
          <p:nvGrpSpPr>
            <p:cNvPr id="86" name="组合 85">
              <a:extLst>
                <a:ext uri="{FF2B5EF4-FFF2-40B4-BE49-F238E27FC236}">
                  <a16:creationId xmlns:a16="http://schemas.microsoft.com/office/drawing/2014/main" id="{03AD5C14-C303-68B0-7974-FD2AD1A7D39F}"/>
                </a:ext>
              </a:extLst>
            </p:cNvPr>
            <p:cNvGrpSpPr/>
            <p:nvPr/>
          </p:nvGrpSpPr>
          <p:grpSpPr>
            <a:xfrm>
              <a:off x="6815494" y="638195"/>
              <a:ext cx="5461408" cy="2239231"/>
              <a:chOff x="6815494" y="638195"/>
              <a:chExt cx="5461408" cy="2239231"/>
            </a:xfrm>
          </p:grpSpPr>
          <p:pic>
            <p:nvPicPr>
              <p:cNvPr id="47" name="图片 46" descr="千库网_国潮白梅花系列_元素编号12919688">
                <a:extLst>
                  <a:ext uri="{FF2B5EF4-FFF2-40B4-BE49-F238E27FC236}">
                    <a16:creationId xmlns:a16="http://schemas.microsoft.com/office/drawing/2014/main" id="{5492D0D7-97E9-54CE-0D27-39A59033CC32}"/>
                  </a:ext>
                </a:extLst>
              </p:cNvPr>
              <p:cNvPicPr>
                <a:picLocks noChangeAspect="1"/>
              </p:cNvPicPr>
              <p:nvPr/>
            </p:nvPicPr>
            <p:blipFill rotWithShape="1">
              <a:blip r:embed="rId3"/>
              <a:srcRect l="19129" t="61623" r="70847" b="32175"/>
              <a:stretch/>
            </p:blipFill>
            <p:spPr>
              <a:xfrm rot="540000" flipH="1">
                <a:off x="6815494" y="638195"/>
                <a:ext cx="831140" cy="514256"/>
              </a:xfrm>
              <a:prstGeom prst="rect">
                <a:avLst/>
              </a:prstGeom>
              <a:effectLst>
                <a:softEdge rad="12700"/>
              </a:effectLst>
            </p:spPr>
          </p:pic>
          <p:pic>
            <p:nvPicPr>
              <p:cNvPr id="54" name="图片 53" descr="千库网_国潮白梅花系列_元素编号12919688">
                <a:extLst>
                  <a:ext uri="{FF2B5EF4-FFF2-40B4-BE49-F238E27FC236}">
                    <a16:creationId xmlns:a16="http://schemas.microsoft.com/office/drawing/2014/main" id="{EB63BEEC-AFF6-0E7C-2D41-1C1D8ECBD010}"/>
                  </a:ext>
                </a:extLst>
              </p:cNvPr>
              <p:cNvPicPr>
                <a:picLocks noChangeAspect="1"/>
              </p:cNvPicPr>
              <p:nvPr/>
            </p:nvPicPr>
            <p:blipFill rotWithShape="1">
              <a:blip r:embed="rId3">
                <a:alphaModFix amt="70000"/>
              </a:blip>
              <a:srcRect l="89976" t="60837" b="32961"/>
              <a:stretch/>
            </p:blipFill>
            <p:spPr>
              <a:xfrm rot="15311631" flipH="1">
                <a:off x="11614864" y="2215388"/>
                <a:ext cx="817969" cy="506107"/>
              </a:xfrm>
              <a:prstGeom prst="rect">
                <a:avLst/>
              </a:prstGeom>
              <a:effectLst>
                <a:softEdge rad="25400"/>
              </a:effectLst>
            </p:spPr>
          </p:pic>
          <p:pic>
            <p:nvPicPr>
              <p:cNvPr id="57" name="图片 56">
                <a:extLst>
                  <a:ext uri="{FF2B5EF4-FFF2-40B4-BE49-F238E27FC236}">
                    <a16:creationId xmlns:a16="http://schemas.microsoft.com/office/drawing/2014/main" id="{91FE31C6-C23F-3F5B-6750-9522E1C5499C}"/>
                  </a:ext>
                </a:extLst>
              </p:cNvPr>
              <p:cNvPicPr>
                <a:picLocks noChangeAspect="1"/>
              </p:cNvPicPr>
              <p:nvPr/>
            </p:nvPicPr>
            <p:blipFill>
              <a:blip r:embed="rId4"/>
              <a:stretch>
                <a:fillRect/>
              </a:stretch>
            </p:blipFill>
            <p:spPr>
              <a:xfrm>
                <a:off x="8794530" y="895323"/>
                <a:ext cx="883997" cy="926672"/>
              </a:xfrm>
              <a:prstGeom prst="rect">
                <a:avLst/>
              </a:prstGeom>
            </p:spPr>
          </p:pic>
        </p:grpSp>
      </p:grpSp>
      <p:sp>
        <p:nvSpPr>
          <p:cNvPr id="75" name="椭圆 74">
            <a:extLst>
              <a:ext uri="{FF2B5EF4-FFF2-40B4-BE49-F238E27FC236}">
                <a16:creationId xmlns:a16="http://schemas.microsoft.com/office/drawing/2014/main" id="{329F55B9-EF86-3925-AEE0-28112ACF6D6F}"/>
              </a:ext>
            </a:extLst>
          </p:cNvPr>
          <p:cNvSpPr/>
          <p:nvPr/>
        </p:nvSpPr>
        <p:spPr>
          <a:xfrm>
            <a:off x="1271235" y="1596811"/>
            <a:ext cx="379251" cy="379251"/>
          </a:xfrm>
          <a:prstGeom prst="ellipse">
            <a:avLst/>
          </a:prstGeom>
          <a:gradFill flip="none" rotWithShape="1">
            <a:gsLst>
              <a:gs pos="0">
                <a:schemeClr val="accent4"/>
              </a:gs>
              <a:gs pos="100000">
                <a:schemeClr val="accent3"/>
              </a:gs>
            </a:gsLst>
            <a:lin ang="2700000" scaled="0"/>
            <a:tileRect/>
          </a:gradFill>
          <a:ln w="19050">
            <a:no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rPr>
              <a:t>1</a:t>
            </a:r>
          </a:p>
        </p:txBody>
      </p:sp>
      <p:grpSp>
        <p:nvGrpSpPr>
          <p:cNvPr id="85" name="组合 84">
            <a:extLst>
              <a:ext uri="{FF2B5EF4-FFF2-40B4-BE49-F238E27FC236}">
                <a16:creationId xmlns:a16="http://schemas.microsoft.com/office/drawing/2014/main" id="{338302D4-F238-F94B-3060-CAC8E59B911D}"/>
              </a:ext>
            </a:extLst>
          </p:cNvPr>
          <p:cNvGrpSpPr/>
          <p:nvPr/>
        </p:nvGrpSpPr>
        <p:grpSpPr>
          <a:xfrm>
            <a:off x="8571460" y="5124103"/>
            <a:ext cx="3543828" cy="2243427"/>
            <a:chOff x="8571460" y="5124103"/>
            <a:chExt cx="3543828" cy="2243427"/>
          </a:xfrm>
        </p:grpSpPr>
        <p:pic>
          <p:nvPicPr>
            <p:cNvPr id="7" name="图片 6">
              <a:extLst>
                <a:ext uri="{FF2B5EF4-FFF2-40B4-BE49-F238E27FC236}">
                  <a16:creationId xmlns:a16="http://schemas.microsoft.com/office/drawing/2014/main" id="{F4BD28FC-02C1-F482-F12B-8034132AC57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58" name="图片 57">
              <a:extLst>
                <a:ext uri="{FF2B5EF4-FFF2-40B4-BE49-F238E27FC236}">
                  <a16:creationId xmlns:a16="http://schemas.microsoft.com/office/drawing/2014/main" id="{8FCB57FF-D4D1-AE48-B662-4B67205FE6ED}"/>
                </a:ext>
              </a:extLst>
            </p:cNvPr>
            <p:cNvPicPr>
              <a:picLocks noChangeAspect="1"/>
            </p:cNvPicPr>
            <p:nvPr/>
          </p:nvPicPr>
          <p:blipFill>
            <a:blip r:embed="rId7"/>
            <a:stretch>
              <a:fillRect/>
            </a:stretch>
          </p:blipFill>
          <p:spPr>
            <a:xfrm>
              <a:off x="8571460" y="6085451"/>
              <a:ext cx="762066" cy="847417"/>
            </a:xfrm>
            <a:prstGeom prst="rect">
              <a:avLst/>
            </a:prstGeom>
          </p:spPr>
        </p:pic>
        <p:pic>
          <p:nvPicPr>
            <p:cNvPr id="62" name="图片 61" descr="千库网_国潮白梅花系列_元素编号12919688">
              <a:extLst>
                <a:ext uri="{FF2B5EF4-FFF2-40B4-BE49-F238E27FC236}">
                  <a16:creationId xmlns:a16="http://schemas.microsoft.com/office/drawing/2014/main" id="{DCD54258-03FB-C10B-73B2-6FA76A92AE17}"/>
                </a:ext>
              </a:extLst>
            </p:cNvPr>
            <p:cNvPicPr>
              <a:picLocks noChangeAspect="1"/>
            </p:cNvPicPr>
            <p:nvPr/>
          </p:nvPicPr>
          <p:blipFill rotWithShape="1">
            <a:blip r:embed="rId3"/>
            <a:srcRect l="19129" t="61623" r="70847" b="32175"/>
            <a:stretch/>
          </p:blipFill>
          <p:spPr>
            <a:xfrm rot="4429801" flipH="1">
              <a:off x="9559329" y="6551123"/>
              <a:ext cx="713316" cy="441354"/>
            </a:xfrm>
            <a:prstGeom prst="rect">
              <a:avLst/>
            </a:prstGeom>
            <a:effectLst/>
          </p:spPr>
        </p:pic>
      </p:grpSp>
      <p:sp>
        <p:nvSpPr>
          <p:cNvPr id="68" name="文本框 17">
            <a:extLst>
              <a:ext uri="{FF2B5EF4-FFF2-40B4-BE49-F238E27FC236}">
                <a16:creationId xmlns:a16="http://schemas.microsoft.com/office/drawing/2014/main" id="{4908676F-EEAA-36DB-9877-49F8605060EE}"/>
              </a:ext>
            </a:extLst>
          </p:cNvPr>
          <p:cNvSpPr txBox="1"/>
          <p:nvPr/>
        </p:nvSpPr>
        <p:spPr>
          <a:xfrm>
            <a:off x="1828069" y="1606730"/>
            <a:ext cx="4322359" cy="369332"/>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400" dirty="0">
                <a:gradFill flip="none" rotWithShape="1">
                  <a:gsLst>
                    <a:gs pos="0">
                      <a:schemeClr val="accent4"/>
                    </a:gs>
                    <a:gs pos="100000">
                      <a:schemeClr val="accent3"/>
                    </a:gs>
                  </a:gsLst>
                  <a:lin ang="2700000" scaled="1"/>
                  <a:tileRect/>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传统文化和审美的复苏</a:t>
            </a:r>
          </a:p>
        </p:txBody>
      </p:sp>
      <p:sp>
        <p:nvSpPr>
          <p:cNvPr id="2" name="文本框 46">
            <a:extLst>
              <a:ext uri="{FF2B5EF4-FFF2-40B4-BE49-F238E27FC236}">
                <a16:creationId xmlns:a16="http://schemas.microsoft.com/office/drawing/2014/main" id="{1583F920-35A8-0CBE-CF53-EAA3DB70DA6E}"/>
              </a:ext>
            </a:extLst>
          </p:cNvPr>
          <p:cNvSpPr txBox="1"/>
          <p:nvPr/>
        </p:nvSpPr>
        <p:spPr>
          <a:xfrm>
            <a:off x="1828069" y="2067761"/>
            <a:ext cx="3609345" cy="86761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lnSpc>
                <a:spcPct val="120000"/>
              </a:lnSpc>
            </a:pP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随着国民经济增长，人们从物质追求逐步过渡到精神需求，传统文化和审美的复苏，当代年轻人，需要需要文化消费品来表达个人的品味、抒发爱国与文化自信的情怀。</a:t>
            </a:r>
          </a:p>
        </p:txBody>
      </p:sp>
      <p:sp>
        <p:nvSpPr>
          <p:cNvPr id="19" name="椭圆 18">
            <a:extLst>
              <a:ext uri="{FF2B5EF4-FFF2-40B4-BE49-F238E27FC236}">
                <a16:creationId xmlns:a16="http://schemas.microsoft.com/office/drawing/2014/main" id="{9C8E2484-C9CF-2DFE-9CB0-AFD96888A758}"/>
              </a:ext>
            </a:extLst>
          </p:cNvPr>
          <p:cNvSpPr/>
          <p:nvPr/>
        </p:nvSpPr>
        <p:spPr>
          <a:xfrm>
            <a:off x="1271235" y="3168622"/>
            <a:ext cx="379251" cy="379251"/>
          </a:xfrm>
          <a:prstGeom prst="ellipse">
            <a:avLst/>
          </a:prstGeom>
          <a:gradFill flip="none" rotWithShape="1">
            <a:gsLst>
              <a:gs pos="0">
                <a:schemeClr val="accent4"/>
              </a:gs>
              <a:gs pos="100000">
                <a:schemeClr val="accent3"/>
              </a:gs>
            </a:gsLst>
            <a:lin ang="2700000" scaled="0"/>
            <a:tileRect/>
          </a:gradFill>
          <a:ln w="19050">
            <a:no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rPr>
              <a:t>2</a:t>
            </a:r>
          </a:p>
        </p:txBody>
      </p:sp>
      <p:sp>
        <p:nvSpPr>
          <p:cNvPr id="21" name="文本框 17">
            <a:extLst>
              <a:ext uri="{FF2B5EF4-FFF2-40B4-BE49-F238E27FC236}">
                <a16:creationId xmlns:a16="http://schemas.microsoft.com/office/drawing/2014/main" id="{84FEE4F5-0AB0-DAD4-8329-578A86C9F7AE}"/>
              </a:ext>
            </a:extLst>
          </p:cNvPr>
          <p:cNvSpPr txBox="1"/>
          <p:nvPr/>
        </p:nvSpPr>
        <p:spPr>
          <a:xfrm>
            <a:off x="1800855" y="3178542"/>
            <a:ext cx="4322359" cy="369332"/>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400" dirty="0">
                <a:gradFill flip="none" rotWithShape="1">
                  <a:gsLst>
                    <a:gs pos="0">
                      <a:schemeClr val="accent4"/>
                    </a:gs>
                    <a:gs pos="100000">
                      <a:schemeClr val="accent3"/>
                    </a:gs>
                  </a:gsLst>
                  <a:lin ang="2700000" scaled="1"/>
                  <a:tileRect/>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国潮是新的业务赛道</a:t>
            </a:r>
          </a:p>
        </p:txBody>
      </p:sp>
      <p:sp>
        <p:nvSpPr>
          <p:cNvPr id="22" name="文本框 46">
            <a:extLst>
              <a:ext uri="{FF2B5EF4-FFF2-40B4-BE49-F238E27FC236}">
                <a16:creationId xmlns:a16="http://schemas.microsoft.com/office/drawing/2014/main" id="{5FC92F04-D03E-7063-58F8-8E78686C99C9}"/>
              </a:ext>
            </a:extLst>
          </p:cNvPr>
          <p:cNvSpPr txBox="1"/>
          <p:nvPr/>
        </p:nvSpPr>
        <p:spPr>
          <a:xfrm>
            <a:off x="1800855" y="3639573"/>
            <a:ext cx="3609345" cy="86761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lnSpc>
                <a:spcPct val="120000"/>
              </a:lnSpc>
            </a:pP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“国潮热”既是经济现象，也是文化现象，表面上看是一种消费选择，但消费行为的背后也是文化自信的具体表达。各行各业，小到小商品制造，大到汽车制造，都在传递中国文化概念。</a:t>
            </a:r>
          </a:p>
        </p:txBody>
      </p:sp>
      <p:sp>
        <p:nvSpPr>
          <p:cNvPr id="29" name="文本框 17">
            <a:extLst>
              <a:ext uri="{FF2B5EF4-FFF2-40B4-BE49-F238E27FC236}">
                <a16:creationId xmlns:a16="http://schemas.microsoft.com/office/drawing/2014/main" id="{BA467F14-BA1A-5201-63ED-71B02C16B129}"/>
              </a:ext>
            </a:extLst>
          </p:cNvPr>
          <p:cNvSpPr txBox="1"/>
          <p:nvPr/>
        </p:nvSpPr>
        <p:spPr>
          <a:xfrm>
            <a:off x="1794545" y="4711730"/>
            <a:ext cx="4322359" cy="369332"/>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r>
              <a:rPr lang="zh-CN" altLang="en-US" sz="2400" dirty="0">
                <a:gradFill flip="none" rotWithShape="1">
                  <a:gsLst>
                    <a:gs pos="0">
                      <a:schemeClr val="accent4"/>
                    </a:gs>
                    <a:gs pos="100000">
                      <a:schemeClr val="accent3"/>
                    </a:gs>
                  </a:gsLst>
                  <a:lin ang="2700000" scaled="1"/>
                  <a:tileRect/>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中秋是中国文化符号</a:t>
            </a:r>
          </a:p>
        </p:txBody>
      </p:sp>
      <p:sp>
        <p:nvSpPr>
          <p:cNvPr id="30" name="文本框 46">
            <a:extLst>
              <a:ext uri="{FF2B5EF4-FFF2-40B4-BE49-F238E27FC236}">
                <a16:creationId xmlns:a16="http://schemas.microsoft.com/office/drawing/2014/main" id="{8E49347C-370B-9D3C-8B64-62CA3FD6316E}"/>
              </a:ext>
            </a:extLst>
          </p:cNvPr>
          <p:cNvSpPr txBox="1"/>
          <p:nvPr/>
        </p:nvSpPr>
        <p:spPr>
          <a:xfrm>
            <a:off x="1794545" y="5172761"/>
            <a:ext cx="3609345" cy="86761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lnSpc>
                <a:spcPct val="120000"/>
              </a:lnSpc>
            </a:pP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中秋节起源于上古时代，普及于汉代，定型于唐朝初年，盛行于宋朝以后。中秋节是秋季时令习俗的综合，其所包含的节俗因素，大都有古老的渊源。是中国传统节日的代表。</a:t>
            </a:r>
          </a:p>
        </p:txBody>
      </p:sp>
      <p:sp>
        <p:nvSpPr>
          <p:cNvPr id="32" name="椭圆 31">
            <a:extLst>
              <a:ext uri="{FF2B5EF4-FFF2-40B4-BE49-F238E27FC236}">
                <a16:creationId xmlns:a16="http://schemas.microsoft.com/office/drawing/2014/main" id="{55FC920B-FE2D-8405-BE54-69D770D01106}"/>
              </a:ext>
            </a:extLst>
          </p:cNvPr>
          <p:cNvSpPr/>
          <p:nvPr/>
        </p:nvSpPr>
        <p:spPr>
          <a:xfrm>
            <a:off x="1271235" y="4695075"/>
            <a:ext cx="379251" cy="379251"/>
          </a:xfrm>
          <a:prstGeom prst="ellipse">
            <a:avLst/>
          </a:prstGeom>
          <a:gradFill flip="none" rotWithShape="1">
            <a:gsLst>
              <a:gs pos="0">
                <a:schemeClr val="accent4"/>
              </a:gs>
              <a:gs pos="100000">
                <a:schemeClr val="accent3"/>
              </a:gs>
            </a:gsLst>
            <a:lin ang="2700000" scaled="0"/>
            <a:tileRect/>
          </a:gradFill>
          <a:ln w="19050">
            <a:no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rPr>
              <a:t>3</a:t>
            </a:r>
          </a:p>
        </p:txBody>
      </p:sp>
      <p:sp>
        <p:nvSpPr>
          <p:cNvPr id="46" name="任意多边形: 形状 45">
            <a:extLst>
              <a:ext uri="{FF2B5EF4-FFF2-40B4-BE49-F238E27FC236}">
                <a16:creationId xmlns:a16="http://schemas.microsoft.com/office/drawing/2014/main" id="{6EEBC873-0C84-19C9-2B2F-E6C91EDF7B19}"/>
              </a:ext>
            </a:extLst>
          </p:cNvPr>
          <p:cNvSpPr/>
          <p:nvPr/>
        </p:nvSpPr>
        <p:spPr>
          <a:xfrm>
            <a:off x="5824122" y="1827413"/>
            <a:ext cx="5191974" cy="3754946"/>
          </a:xfrm>
          <a:custGeom>
            <a:avLst/>
            <a:gdLst>
              <a:gd name="connsiteX0" fmla="*/ 710749 w 5973276"/>
              <a:gd name="connsiteY0" fmla="*/ 0 h 4320000"/>
              <a:gd name="connsiteX1" fmla="*/ 5262528 w 5973276"/>
              <a:gd name="connsiteY1" fmla="*/ 0 h 4320000"/>
              <a:gd name="connsiteX2" fmla="*/ 5598186 w 5973276"/>
              <a:gd name="connsiteY2" fmla="*/ 273570 h 4320000"/>
              <a:gd name="connsiteX3" fmla="*/ 5601790 w 5973276"/>
              <a:gd name="connsiteY3" fmla="*/ 309316 h 4320000"/>
              <a:gd name="connsiteX4" fmla="*/ 5602806 w 5973276"/>
              <a:gd name="connsiteY4" fmla="*/ 309316 h 4320000"/>
              <a:gd name="connsiteX5" fmla="*/ 5973276 w 5973276"/>
              <a:gd name="connsiteY5" fmla="*/ 679786 h 4320000"/>
              <a:gd name="connsiteX6" fmla="*/ 5973276 w 5973276"/>
              <a:gd name="connsiteY6" fmla="*/ 3640215 h 4320000"/>
              <a:gd name="connsiteX7" fmla="*/ 5602806 w 5973276"/>
              <a:gd name="connsiteY7" fmla="*/ 4010685 h 4320000"/>
              <a:gd name="connsiteX8" fmla="*/ 5601790 w 5973276"/>
              <a:gd name="connsiteY8" fmla="*/ 4010685 h 4320000"/>
              <a:gd name="connsiteX9" fmla="*/ 5598186 w 5973276"/>
              <a:gd name="connsiteY9" fmla="*/ 4046431 h 4320000"/>
              <a:gd name="connsiteX10" fmla="*/ 5262528 w 5973276"/>
              <a:gd name="connsiteY10" fmla="*/ 4320000 h 4320000"/>
              <a:gd name="connsiteX11" fmla="*/ 710749 w 5973276"/>
              <a:gd name="connsiteY11" fmla="*/ 4320000 h 4320000"/>
              <a:gd name="connsiteX12" fmla="*/ 375091 w 5973276"/>
              <a:gd name="connsiteY12" fmla="*/ 4046431 h 4320000"/>
              <a:gd name="connsiteX13" fmla="*/ 371487 w 5973276"/>
              <a:gd name="connsiteY13" fmla="*/ 4010685 h 4320000"/>
              <a:gd name="connsiteX14" fmla="*/ 370470 w 5973276"/>
              <a:gd name="connsiteY14" fmla="*/ 4010685 h 4320000"/>
              <a:gd name="connsiteX15" fmla="*/ 0 w 5973276"/>
              <a:gd name="connsiteY15" fmla="*/ 3640215 h 4320000"/>
              <a:gd name="connsiteX16" fmla="*/ 0 w 5973276"/>
              <a:gd name="connsiteY16" fmla="*/ 679786 h 4320000"/>
              <a:gd name="connsiteX17" fmla="*/ 370470 w 5973276"/>
              <a:gd name="connsiteY17" fmla="*/ 309316 h 4320000"/>
              <a:gd name="connsiteX18" fmla="*/ 371487 w 5973276"/>
              <a:gd name="connsiteY18" fmla="*/ 309316 h 4320000"/>
              <a:gd name="connsiteX19" fmla="*/ 375091 w 5973276"/>
              <a:gd name="connsiteY19" fmla="*/ 273570 h 4320000"/>
              <a:gd name="connsiteX20" fmla="*/ 710749 w 5973276"/>
              <a:gd name="connsiteY20" fmla="*/ 0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73276" h="4320000">
                <a:moveTo>
                  <a:pt x="710749" y="0"/>
                </a:moveTo>
                <a:lnTo>
                  <a:pt x="5262528" y="0"/>
                </a:lnTo>
                <a:cubicBezTo>
                  <a:pt x="5428098" y="0"/>
                  <a:pt x="5566238" y="117444"/>
                  <a:pt x="5598186" y="273570"/>
                </a:cubicBezTo>
                <a:lnTo>
                  <a:pt x="5601790" y="309316"/>
                </a:lnTo>
                <a:lnTo>
                  <a:pt x="5602806" y="309316"/>
                </a:lnTo>
                <a:cubicBezTo>
                  <a:pt x="5807411" y="309316"/>
                  <a:pt x="5973276" y="475181"/>
                  <a:pt x="5973276" y="679786"/>
                </a:cubicBezTo>
                <a:lnTo>
                  <a:pt x="5973276" y="3640215"/>
                </a:lnTo>
                <a:cubicBezTo>
                  <a:pt x="5973276" y="3844820"/>
                  <a:pt x="5807411" y="4010685"/>
                  <a:pt x="5602806" y="4010685"/>
                </a:cubicBezTo>
                <a:lnTo>
                  <a:pt x="5601790" y="4010685"/>
                </a:lnTo>
                <a:lnTo>
                  <a:pt x="5598186" y="4046431"/>
                </a:lnTo>
                <a:cubicBezTo>
                  <a:pt x="5566238" y="4202556"/>
                  <a:pt x="5428098" y="4320000"/>
                  <a:pt x="5262528" y="4320000"/>
                </a:cubicBezTo>
                <a:lnTo>
                  <a:pt x="710749" y="4320000"/>
                </a:lnTo>
                <a:cubicBezTo>
                  <a:pt x="545179" y="4320000"/>
                  <a:pt x="407039" y="4202556"/>
                  <a:pt x="375091" y="4046431"/>
                </a:cubicBezTo>
                <a:lnTo>
                  <a:pt x="371487" y="4010685"/>
                </a:lnTo>
                <a:lnTo>
                  <a:pt x="370470" y="4010685"/>
                </a:lnTo>
                <a:cubicBezTo>
                  <a:pt x="165865" y="4010685"/>
                  <a:pt x="0" y="3844820"/>
                  <a:pt x="0" y="3640215"/>
                </a:cubicBezTo>
                <a:lnTo>
                  <a:pt x="0" y="679786"/>
                </a:lnTo>
                <a:cubicBezTo>
                  <a:pt x="0" y="475181"/>
                  <a:pt x="165865" y="309316"/>
                  <a:pt x="370470" y="309316"/>
                </a:cubicBezTo>
                <a:lnTo>
                  <a:pt x="371487" y="309316"/>
                </a:lnTo>
                <a:lnTo>
                  <a:pt x="375091" y="273570"/>
                </a:lnTo>
                <a:cubicBezTo>
                  <a:pt x="407039" y="117444"/>
                  <a:pt x="545179" y="0"/>
                  <a:pt x="710749" y="0"/>
                </a:cubicBezTo>
                <a:close/>
              </a:path>
            </a:pathLst>
          </a:custGeom>
          <a:blipFill>
            <a:blip r:embed="rId8"/>
            <a:stretch>
              <a:fillRect/>
            </a:stretch>
          </a:blipFill>
          <a:ln w="25400" cap="rnd">
            <a:gradFill flip="none" rotWithShape="1">
              <a:gsLst>
                <a:gs pos="0">
                  <a:schemeClr val="accent4"/>
                </a:gs>
                <a:gs pos="100000">
                  <a:schemeClr val="accent3"/>
                </a:gs>
              </a:gsLst>
              <a:lin ang="2700000" scaled="1"/>
              <a:tileRect/>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Tree>
    <p:extLst>
      <p:ext uri="{BB962C8B-B14F-4D97-AF65-F5344CB8AC3E}">
        <p14:creationId xmlns:p14="http://schemas.microsoft.com/office/powerpoint/2010/main" val="2937072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25">
            <a:extLst>
              <a:ext uri="{FF2B5EF4-FFF2-40B4-BE49-F238E27FC236}">
                <a16:creationId xmlns:a16="http://schemas.microsoft.com/office/drawing/2014/main" id="{2DD7DB8A-80A8-A627-AA3D-52941C01D9C2}"/>
              </a:ext>
            </a:extLst>
          </p:cNvPr>
          <p:cNvSpPr txBox="1"/>
          <p:nvPr/>
        </p:nvSpPr>
        <p:spPr>
          <a:xfrm>
            <a:off x="1128752" y="245486"/>
            <a:ext cx="3960117"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项目目的</a:t>
            </a: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project Purpose</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87" name="组合 86">
            <a:extLst>
              <a:ext uri="{FF2B5EF4-FFF2-40B4-BE49-F238E27FC236}">
                <a16:creationId xmlns:a16="http://schemas.microsoft.com/office/drawing/2014/main" id="{D3609B7A-E768-3D19-4353-4D7A4B9B5135}"/>
              </a:ext>
            </a:extLst>
          </p:cNvPr>
          <p:cNvGrpSpPr/>
          <p:nvPr/>
        </p:nvGrpSpPr>
        <p:grpSpPr>
          <a:xfrm>
            <a:off x="6360295" y="-554274"/>
            <a:ext cx="6040440" cy="3854383"/>
            <a:chOff x="6360295" y="-554274"/>
            <a:chExt cx="6040440" cy="3854383"/>
          </a:xfrm>
        </p:grpSpPr>
        <p:pic>
          <p:nvPicPr>
            <p:cNvPr id="31" name="图片 30" descr="千库网_国潮白梅花系列_元素编号12919688">
              <a:extLst>
                <a:ext uri="{FF2B5EF4-FFF2-40B4-BE49-F238E27FC236}">
                  <a16:creationId xmlns:a16="http://schemas.microsoft.com/office/drawing/2014/main" id="{23B018F4-55A0-0A26-B0AD-8B8B5F8C5ED9}"/>
                </a:ext>
              </a:extLst>
            </p:cNvPr>
            <p:cNvPicPr>
              <a:picLocks noChangeAspect="1"/>
            </p:cNvPicPr>
            <p:nvPr/>
          </p:nvPicPr>
          <p:blipFill rotWithShape="1">
            <a:blip r:embed="rId3"/>
            <a:srcRect l="15120" t="45838"/>
            <a:stretch/>
          </p:blipFill>
          <p:spPr>
            <a:xfrm rot="540000" flipH="1">
              <a:off x="6360295" y="-554274"/>
              <a:ext cx="6040440" cy="3854383"/>
            </a:xfrm>
            <a:prstGeom prst="rect">
              <a:avLst/>
            </a:prstGeom>
            <a:effectLst>
              <a:outerShdw blurRad="139700" dist="114300" sx="102000" sy="102000" algn="ctr" rotWithShape="0">
                <a:prstClr val="black">
                  <a:alpha val="30000"/>
                </a:prstClr>
              </a:outerShdw>
            </a:effectLst>
          </p:spPr>
        </p:pic>
        <p:grpSp>
          <p:nvGrpSpPr>
            <p:cNvPr id="86" name="组合 85">
              <a:extLst>
                <a:ext uri="{FF2B5EF4-FFF2-40B4-BE49-F238E27FC236}">
                  <a16:creationId xmlns:a16="http://schemas.microsoft.com/office/drawing/2014/main" id="{03AD5C14-C303-68B0-7974-FD2AD1A7D39F}"/>
                </a:ext>
              </a:extLst>
            </p:cNvPr>
            <p:cNvGrpSpPr/>
            <p:nvPr/>
          </p:nvGrpSpPr>
          <p:grpSpPr>
            <a:xfrm>
              <a:off x="6815494" y="638195"/>
              <a:ext cx="5461408" cy="2239231"/>
              <a:chOff x="6815494" y="638195"/>
              <a:chExt cx="5461408" cy="2239231"/>
            </a:xfrm>
          </p:grpSpPr>
          <p:pic>
            <p:nvPicPr>
              <p:cNvPr id="47" name="图片 46" descr="千库网_国潮白梅花系列_元素编号12919688">
                <a:extLst>
                  <a:ext uri="{FF2B5EF4-FFF2-40B4-BE49-F238E27FC236}">
                    <a16:creationId xmlns:a16="http://schemas.microsoft.com/office/drawing/2014/main" id="{5492D0D7-97E9-54CE-0D27-39A59033CC32}"/>
                  </a:ext>
                </a:extLst>
              </p:cNvPr>
              <p:cNvPicPr>
                <a:picLocks noChangeAspect="1"/>
              </p:cNvPicPr>
              <p:nvPr/>
            </p:nvPicPr>
            <p:blipFill rotWithShape="1">
              <a:blip r:embed="rId3"/>
              <a:srcRect l="19129" t="61623" r="70847" b="32175"/>
              <a:stretch/>
            </p:blipFill>
            <p:spPr>
              <a:xfrm rot="540000" flipH="1">
                <a:off x="6815494" y="638195"/>
                <a:ext cx="831140" cy="514256"/>
              </a:xfrm>
              <a:prstGeom prst="rect">
                <a:avLst/>
              </a:prstGeom>
              <a:effectLst>
                <a:softEdge rad="12700"/>
              </a:effectLst>
            </p:spPr>
          </p:pic>
          <p:pic>
            <p:nvPicPr>
              <p:cNvPr id="54" name="图片 53" descr="千库网_国潮白梅花系列_元素编号12919688">
                <a:extLst>
                  <a:ext uri="{FF2B5EF4-FFF2-40B4-BE49-F238E27FC236}">
                    <a16:creationId xmlns:a16="http://schemas.microsoft.com/office/drawing/2014/main" id="{EB63BEEC-AFF6-0E7C-2D41-1C1D8ECBD010}"/>
                  </a:ext>
                </a:extLst>
              </p:cNvPr>
              <p:cNvPicPr>
                <a:picLocks noChangeAspect="1"/>
              </p:cNvPicPr>
              <p:nvPr/>
            </p:nvPicPr>
            <p:blipFill rotWithShape="1">
              <a:blip r:embed="rId3">
                <a:alphaModFix amt="70000"/>
              </a:blip>
              <a:srcRect l="89976" t="60837" b="32961"/>
              <a:stretch/>
            </p:blipFill>
            <p:spPr>
              <a:xfrm rot="15311631" flipH="1">
                <a:off x="11614864" y="2215388"/>
                <a:ext cx="817969" cy="506107"/>
              </a:xfrm>
              <a:prstGeom prst="rect">
                <a:avLst/>
              </a:prstGeom>
              <a:effectLst>
                <a:softEdge rad="25400"/>
              </a:effectLst>
            </p:spPr>
          </p:pic>
          <p:pic>
            <p:nvPicPr>
              <p:cNvPr id="57" name="图片 56">
                <a:extLst>
                  <a:ext uri="{FF2B5EF4-FFF2-40B4-BE49-F238E27FC236}">
                    <a16:creationId xmlns:a16="http://schemas.microsoft.com/office/drawing/2014/main" id="{91FE31C6-C23F-3F5B-6750-9522E1C5499C}"/>
                  </a:ext>
                </a:extLst>
              </p:cNvPr>
              <p:cNvPicPr>
                <a:picLocks noChangeAspect="1"/>
              </p:cNvPicPr>
              <p:nvPr/>
            </p:nvPicPr>
            <p:blipFill>
              <a:blip r:embed="rId4"/>
              <a:stretch>
                <a:fillRect/>
              </a:stretch>
            </p:blipFill>
            <p:spPr>
              <a:xfrm>
                <a:off x="8794530" y="895323"/>
                <a:ext cx="883997" cy="926672"/>
              </a:xfrm>
              <a:prstGeom prst="rect">
                <a:avLst/>
              </a:prstGeom>
            </p:spPr>
          </p:pic>
        </p:grpSp>
      </p:grpSp>
      <p:grpSp>
        <p:nvGrpSpPr>
          <p:cNvPr id="84" name="组合 83">
            <a:extLst>
              <a:ext uri="{FF2B5EF4-FFF2-40B4-BE49-F238E27FC236}">
                <a16:creationId xmlns:a16="http://schemas.microsoft.com/office/drawing/2014/main" id="{15A5085F-7B63-D68F-E6D3-3A8DF5978481}"/>
              </a:ext>
            </a:extLst>
          </p:cNvPr>
          <p:cNvGrpSpPr/>
          <p:nvPr/>
        </p:nvGrpSpPr>
        <p:grpSpPr>
          <a:xfrm>
            <a:off x="-514977" y="4924147"/>
            <a:ext cx="2938527" cy="2531563"/>
            <a:chOff x="-514977" y="4924147"/>
            <a:chExt cx="2938527" cy="2531563"/>
          </a:xfrm>
        </p:grpSpPr>
        <p:pic>
          <p:nvPicPr>
            <p:cNvPr id="45" name="图片 44" descr="千库网_国潮白梅花系列_元素编号12919688">
              <a:extLst>
                <a:ext uri="{FF2B5EF4-FFF2-40B4-BE49-F238E27FC236}">
                  <a16:creationId xmlns:a16="http://schemas.microsoft.com/office/drawing/2014/main" id="{35868DCB-B7CB-2AAA-8A30-802D55E38C95}"/>
                </a:ext>
              </a:extLst>
            </p:cNvPr>
            <p:cNvPicPr>
              <a:picLocks noChangeAspect="1"/>
            </p:cNvPicPr>
            <p:nvPr/>
          </p:nvPicPr>
          <p:blipFill rotWithShape="1">
            <a:blip r:embed="rId3"/>
            <a:srcRect l="28010" t="52736" r="61966" b="41062"/>
            <a:stretch/>
          </p:blipFill>
          <p:spPr>
            <a:xfrm rot="540000" flipH="1">
              <a:off x="551157" y="7014356"/>
              <a:ext cx="713316" cy="441354"/>
            </a:xfrm>
            <a:prstGeom prst="rect">
              <a:avLst/>
            </a:prstGeom>
            <a:effectLst>
              <a:softEdge rad="25400"/>
            </a:effectLst>
          </p:spPr>
        </p:pic>
        <p:pic>
          <p:nvPicPr>
            <p:cNvPr id="63" name="图片 62">
              <a:extLst>
                <a:ext uri="{FF2B5EF4-FFF2-40B4-BE49-F238E27FC236}">
                  <a16:creationId xmlns:a16="http://schemas.microsoft.com/office/drawing/2014/main" id="{C60AD2F3-E865-2266-71B9-0C693887214E}"/>
                </a:ext>
              </a:extLst>
            </p:cNvPr>
            <p:cNvPicPr>
              <a:picLocks noChangeAspect="1"/>
            </p:cNvPicPr>
            <p:nvPr/>
          </p:nvPicPr>
          <p:blipFill>
            <a:blip r:embed="rId5"/>
            <a:stretch>
              <a:fillRect/>
            </a:stretch>
          </p:blipFill>
          <p:spPr>
            <a:xfrm>
              <a:off x="340165" y="4924147"/>
              <a:ext cx="823031" cy="652329"/>
            </a:xfrm>
            <a:prstGeom prst="rect">
              <a:avLst/>
            </a:prstGeom>
          </p:spPr>
        </p:pic>
        <p:pic>
          <p:nvPicPr>
            <p:cNvPr id="64" name="图片 63">
              <a:extLst>
                <a:ext uri="{FF2B5EF4-FFF2-40B4-BE49-F238E27FC236}">
                  <a16:creationId xmlns:a16="http://schemas.microsoft.com/office/drawing/2014/main" id="{E32F5692-7F23-D402-31B1-51F2FD70C0A8}"/>
                </a:ext>
              </a:extLst>
            </p:cNvPr>
            <p:cNvPicPr>
              <a:picLocks noChangeAspect="1"/>
            </p:cNvPicPr>
            <p:nvPr/>
          </p:nvPicPr>
          <p:blipFill>
            <a:blip r:embed="rId6"/>
            <a:stretch>
              <a:fillRect/>
            </a:stretch>
          </p:blipFill>
          <p:spPr>
            <a:xfrm>
              <a:off x="-514977" y="5250312"/>
              <a:ext cx="2938527" cy="1963082"/>
            </a:xfrm>
            <a:prstGeom prst="rect">
              <a:avLst/>
            </a:prstGeom>
          </p:spPr>
        </p:pic>
        <p:pic>
          <p:nvPicPr>
            <p:cNvPr id="65" name="图片 64">
              <a:extLst>
                <a:ext uri="{FF2B5EF4-FFF2-40B4-BE49-F238E27FC236}">
                  <a16:creationId xmlns:a16="http://schemas.microsoft.com/office/drawing/2014/main" id="{AD6A33D5-16BF-01F4-0E79-3E403F00219E}"/>
                </a:ext>
              </a:extLst>
            </p:cNvPr>
            <p:cNvPicPr>
              <a:picLocks noChangeAspect="1"/>
            </p:cNvPicPr>
            <p:nvPr/>
          </p:nvPicPr>
          <p:blipFill>
            <a:blip r:embed="rId5"/>
            <a:stretch>
              <a:fillRect/>
            </a:stretch>
          </p:blipFill>
          <p:spPr>
            <a:xfrm rot="17627736">
              <a:off x="955967" y="5777414"/>
              <a:ext cx="457165" cy="543267"/>
            </a:xfrm>
            <a:prstGeom prst="rect">
              <a:avLst/>
            </a:prstGeom>
          </p:spPr>
        </p:pic>
      </p:grpSp>
      <p:sp>
        <p:nvSpPr>
          <p:cNvPr id="66" name="wps稻壳儿佳誉设计原创链接：http://chn.docer.com/works?userid=219874625">
            <a:extLst>
              <a:ext uri="{FF2B5EF4-FFF2-40B4-BE49-F238E27FC236}">
                <a16:creationId xmlns:a16="http://schemas.microsoft.com/office/drawing/2014/main" id="{B71C0D3D-A4E7-0FBF-A106-8E4E8650A30D}"/>
              </a:ext>
            </a:extLst>
          </p:cNvPr>
          <p:cNvSpPr/>
          <p:nvPr/>
        </p:nvSpPr>
        <p:spPr>
          <a:xfrm>
            <a:off x="1665773" y="3092720"/>
            <a:ext cx="2014263" cy="2478057"/>
          </a:xfrm>
          <a:custGeom>
            <a:avLst/>
            <a:gdLst>
              <a:gd name="connsiteX0" fmla="*/ 160055 w 1465217"/>
              <a:gd name="connsiteY0" fmla="*/ 0 h 2552700"/>
              <a:gd name="connsiteX1" fmla="*/ 1290287 w 1465217"/>
              <a:gd name="connsiteY1" fmla="*/ 0 h 2552700"/>
              <a:gd name="connsiteX2" fmla="*/ 1369061 w 1465217"/>
              <a:gd name="connsiteY2" fmla="*/ 78774 h 2552700"/>
              <a:gd name="connsiteX3" fmla="*/ 1369061 w 1465217"/>
              <a:gd name="connsiteY3" fmla="*/ 148929 h 2552700"/>
              <a:gd name="connsiteX4" fmla="*/ 1375590 w 1465217"/>
              <a:gd name="connsiteY4" fmla="*/ 148929 h 2552700"/>
              <a:gd name="connsiteX5" fmla="*/ 1465217 w 1465217"/>
              <a:gd name="connsiteY5" fmla="*/ 238556 h 2552700"/>
              <a:gd name="connsiteX6" fmla="*/ 1465217 w 1465217"/>
              <a:gd name="connsiteY6" fmla="*/ 2348774 h 2552700"/>
              <a:gd name="connsiteX7" fmla="*/ 1375590 w 1465217"/>
              <a:gd name="connsiteY7" fmla="*/ 2438401 h 2552700"/>
              <a:gd name="connsiteX8" fmla="*/ 1369061 w 1465217"/>
              <a:gd name="connsiteY8" fmla="*/ 2438401 h 2552700"/>
              <a:gd name="connsiteX9" fmla="*/ 1369061 w 1465217"/>
              <a:gd name="connsiteY9" fmla="*/ 2473926 h 2552700"/>
              <a:gd name="connsiteX10" fmla="*/ 1290287 w 1465217"/>
              <a:gd name="connsiteY10" fmla="*/ 2552700 h 2552700"/>
              <a:gd name="connsiteX11" fmla="*/ 160055 w 1465217"/>
              <a:gd name="connsiteY11" fmla="*/ 2552700 h 2552700"/>
              <a:gd name="connsiteX12" fmla="*/ 81281 w 1465217"/>
              <a:gd name="connsiteY12" fmla="*/ 2473926 h 2552700"/>
              <a:gd name="connsiteX13" fmla="*/ 81281 w 1465217"/>
              <a:gd name="connsiteY13" fmla="*/ 2436716 h 2552700"/>
              <a:gd name="connsiteX14" fmla="*/ 54740 w 1465217"/>
              <a:gd name="connsiteY14" fmla="*/ 2431358 h 2552700"/>
              <a:gd name="connsiteX15" fmla="*/ 0 w 1465217"/>
              <a:gd name="connsiteY15" fmla="*/ 2348774 h 2552700"/>
              <a:gd name="connsiteX16" fmla="*/ 0 w 1465217"/>
              <a:gd name="connsiteY16" fmla="*/ 238556 h 2552700"/>
              <a:gd name="connsiteX17" fmla="*/ 54740 w 1465217"/>
              <a:gd name="connsiteY17" fmla="*/ 155972 h 2552700"/>
              <a:gd name="connsiteX18" fmla="*/ 81281 w 1465217"/>
              <a:gd name="connsiteY18" fmla="*/ 150614 h 2552700"/>
              <a:gd name="connsiteX19" fmla="*/ 81281 w 1465217"/>
              <a:gd name="connsiteY19" fmla="*/ 78774 h 2552700"/>
              <a:gd name="connsiteX20" fmla="*/ 160055 w 1465217"/>
              <a:gd name="connsiteY2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5217" h="2552700">
                <a:moveTo>
                  <a:pt x="160055" y="0"/>
                </a:moveTo>
                <a:lnTo>
                  <a:pt x="1290287" y="0"/>
                </a:lnTo>
                <a:cubicBezTo>
                  <a:pt x="1333793" y="0"/>
                  <a:pt x="1369061" y="35268"/>
                  <a:pt x="1369061" y="78774"/>
                </a:cubicBezTo>
                <a:lnTo>
                  <a:pt x="1369061" y="148929"/>
                </a:lnTo>
                <a:lnTo>
                  <a:pt x="1375590" y="148929"/>
                </a:lnTo>
                <a:cubicBezTo>
                  <a:pt x="1425090" y="148929"/>
                  <a:pt x="1465217" y="189056"/>
                  <a:pt x="1465217" y="238556"/>
                </a:cubicBezTo>
                <a:lnTo>
                  <a:pt x="1465217" y="2348774"/>
                </a:lnTo>
                <a:cubicBezTo>
                  <a:pt x="1465217" y="2398274"/>
                  <a:pt x="1425090" y="2438401"/>
                  <a:pt x="1375590" y="2438401"/>
                </a:cubicBezTo>
                <a:lnTo>
                  <a:pt x="1369061" y="2438401"/>
                </a:lnTo>
                <a:lnTo>
                  <a:pt x="1369061" y="2473926"/>
                </a:lnTo>
                <a:cubicBezTo>
                  <a:pt x="1369061" y="2517432"/>
                  <a:pt x="1333793" y="2552700"/>
                  <a:pt x="1290287" y="2552700"/>
                </a:cubicBezTo>
                <a:lnTo>
                  <a:pt x="160055" y="2552700"/>
                </a:lnTo>
                <a:cubicBezTo>
                  <a:pt x="116549" y="2552700"/>
                  <a:pt x="81281" y="2517432"/>
                  <a:pt x="81281" y="2473926"/>
                </a:cubicBezTo>
                <a:lnTo>
                  <a:pt x="81281" y="2436716"/>
                </a:lnTo>
                <a:lnTo>
                  <a:pt x="54740" y="2431358"/>
                </a:lnTo>
                <a:cubicBezTo>
                  <a:pt x="22571" y="2417752"/>
                  <a:pt x="0" y="2385899"/>
                  <a:pt x="0" y="2348774"/>
                </a:cubicBezTo>
                <a:lnTo>
                  <a:pt x="0" y="238556"/>
                </a:lnTo>
                <a:cubicBezTo>
                  <a:pt x="0" y="201431"/>
                  <a:pt x="22571" y="169578"/>
                  <a:pt x="54740" y="155972"/>
                </a:cubicBezTo>
                <a:lnTo>
                  <a:pt x="81281" y="150614"/>
                </a:lnTo>
                <a:lnTo>
                  <a:pt x="81281" y="78774"/>
                </a:lnTo>
                <a:cubicBezTo>
                  <a:pt x="81281" y="35268"/>
                  <a:pt x="116549" y="0"/>
                  <a:pt x="160055" y="0"/>
                </a:cubicBezTo>
                <a:close/>
              </a:path>
            </a:pathLst>
          </a:custGeom>
          <a:gradFill flip="none" rotWithShape="1">
            <a:gsLst>
              <a:gs pos="0">
                <a:schemeClr val="accent2">
                  <a:alpha val="50000"/>
                </a:schemeClr>
              </a:gs>
              <a:gs pos="100000">
                <a:schemeClr val="accent1">
                  <a:alpha val="70000"/>
                </a:schemeClr>
              </a:gs>
            </a:gsLst>
            <a:lin ang="2700000" scaled="0"/>
            <a:tileRect/>
          </a:gradFill>
          <a:ln w="19050">
            <a:gradFill flip="none" rotWithShape="1">
              <a:gsLst>
                <a:gs pos="0">
                  <a:schemeClr val="accent4">
                    <a:lumMod val="100000"/>
                  </a:schemeClr>
                </a:gs>
                <a:gs pos="100000">
                  <a:schemeClr val="accent3"/>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67" name="wps稻壳儿佳誉设计原创链接：http://chn.docer.com/works?userid=219874625">
            <a:extLst>
              <a:ext uri="{FF2B5EF4-FFF2-40B4-BE49-F238E27FC236}">
                <a16:creationId xmlns:a16="http://schemas.microsoft.com/office/drawing/2014/main" id="{2D5FA5CF-9021-1C93-7324-815CE94402A4}"/>
              </a:ext>
            </a:extLst>
          </p:cNvPr>
          <p:cNvSpPr/>
          <p:nvPr/>
        </p:nvSpPr>
        <p:spPr>
          <a:xfrm>
            <a:off x="1391478" y="1917060"/>
            <a:ext cx="2562853" cy="3963471"/>
          </a:xfrm>
          <a:custGeom>
            <a:avLst/>
            <a:gdLst>
              <a:gd name="connsiteX0" fmla="*/ 160055 w 1465217"/>
              <a:gd name="connsiteY0" fmla="*/ 0 h 2552700"/>
              <a:gd name="connsiteX1" fmla="*/ 1290287 w 1465217"/>
              <a:gd name="connsiteY1" fmla="*/ 0 h 2552700"/>
              <a:gd name="connsiteX2" fmla="*/ 1369061 w 1465217"/>
              <a:gd name="connsiteY2" fmla="*/ 78774 h 2552700"/>
              <a:gd name="connsiteX3" fmla="*/ 1369061 w 1465217"/>
              <a:gd name="connsiteY3" fmla="*/ 148929 h 2552700"/>
              <a:gd name="connsiteX4" fmla="*/ 1375590 w 1465217"/>
              <a:gd name="connsiteY4" fmla="*/ 148929 h 2552700"/>
              <a:gd name="connsiteX5" fmla="*/ 1465217 w 1465217"/>
              <a:gd name="connsiteY5" fmla="*/ 238556 h 2552700"/>
              <a:gd name="connsiteX6" fmla="*/ 1465217 w 1465217"/>
              <a:gd name="connsiteY6" fmla="*/ 2348774 h 2552700"/>
              <a:gd name="connsiteX7" fmla="*/ 1375590 w 1465217"/>
              <a:gd name="connsiteY7" fmla="*/ 2438401 h 2552700"/>
              <a:gd name="connsiteX8" fmla="*/ 1369061 w 1465217"/>
              <a:gd name="connsiteY8" fmla="*/ 2438401 h 2552700"/>
              <a:gd name="connsiteX9" fmla="*/ 1369061 w 1465217"/>
              <a:gd name="connsiteY9" fmla="*/ 2473926 h 2552700"/>
              <a:gd name="connsiteX10" fmla="*/ 1290287 w 1465217"/>
              <a:gd name="connsiteY10" fmla="*/ 2552700 h 2552700"/>
              <a:gd name="connsiteX11" fmla="*/ 160055 w 1465217"/>
              <a:gd name="connsiteY11" fmla="*/ 2552700 h 2552700"/>
              <a:gd name="connsiteX12" fmla="*/ 81281 w 1465217"/>
              <a:gd name="connsiteY12" fmla="*/ 2473926 h 2552700"/>
              <a:gd name="connsiteX13" fmla="*/ 81281 w 1465217"/>
              <a:gd name="connsiteY13" fmla="*/ 2436716 h 2552700"/>
              <a:gd name="connsiteX14" fmla="*/ 54740 w 1465217"/>
              <a:gd name="connsiteY14" fmla="*/ 2431358 h 2552700"/>
              <a:gd name="connsiteX15" fmla="*/ 0 w 1465217"/>
              <a:gd name="connsiteY15" fmla="*/ 2348774 h 2552700"/>
              <a:gd name="connsiteX16" fmla="*/ 0 w 1465217"/>
              <a:gd name="connsiteY16" fmla="*/ 238556 h 2552700"/>
              <a:gd name="connsiteX17" fmla="*/ 54740 w 1465217"/>
              <a:gd name="connsiteY17" fmla="*/ 155972 h 2552700"/>
              <a:gd name="connsiteX18" fmla="*/ 81281 w 1465217"/>
              <a:gd name="connsiteY18" fmla="*/ 150614 h 2552700"/>
              <a:gd name="connsiteX19" fmla="*/ 81281 w 1465217"/>
              <a:gd name="connsiteY19" fmla="*/ 78774 h 2552700"/>
              <a:gd name="connsiteX20" fmla="*/ 160055 w 1465217"/>
              <a:gd name="connsiteY2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5217" h="2552700">
                <a:moveTo>
                  <a:pt x="160055" y="0"/>
                </a:moveTo>
                <a:lnTo>
                  <a:pt x="1290287" y="0"/>
                </a:lnTo>
                <a:cubicBezTo>
                  <a:pt x="1333793" y="0"/>
                  <a:pt x="1369061" y="35268"/>
                  <a:pt x="1369061" y="78774"/>
                </a:cubicBezTo>
                <a:lnTo>
                  <a:pt x="1369061" y="148929"/>
                </a:lnTo>
                <a:lnTo>
                  <a:pt x="1375590" y="148929"/>
                </a:lnTo>
                <a:cubicBezTo>
                  <a:pt x="1425090" y="148929"/>
                  <a:pt x="1465217" y="189056"/>
                  <a:pt x="1465217" y="238556"/>
                </a:cubicBezTo>
                <a:lnTo>
                  <a:pt x="1465217" y="2348774"/>
                </a:lnTo>
                <a:cubicBezTo>
                  <a:pt x="1465217" y="2398274"/>
                  <a:pt x="1425090" y="2438401"/>
                  <a:pt x="1375590" y="2438401"/>
                </a:cubicBezTo>
                <a:lnTo>
                  <a:pt x="1369061" y="2438401"/>
                </a:lnTo>
                <a:lnTo>
                  <a:pt x="1369061" y="2473926"/>
                </a:lnTo>
                <a:cubicBezTo>
                  <a:pt x="1369061" y="2517432"/>
                  <a:pt x="1333793" y="2552700"/>
                  <a:pt x="1290287" y="2552700"/>
                </a:cubicBezTo>
                <a:lnTo>
                  <a:pt x="160055" y="2552700"/>
                </a:lnTo>
                <a:cubicBezTo>
                  <a:pt x="116549" y="2552700"/>
                  <a:pt x="81281" y="2517432"/>
                  <a:pt x="81281" y="2473926"/>
                </a:cubicBezTo>
                <a:lnTo>
                  <a:pt x="81281" y="2436716"/>
                </a:lnTo>
                <a:lnTo>
                  <a:pt x="54740" y="2431358"/>
                </a:lnTo>
                <a:cubicBezTo>
                  <a:pt x="22571" y="2417752"/>
                  <a:pt x="0" y="2385899"/>
                  <a:pt x="0" y="2348774"/>
                </a:cubicBezTo>
                <a:lnTo>
                  <a:pt x="0" y="238556"/>
                </a:lnTo>
                <a:cubicBezTo>
                  <a:pt x="0" y="201431"/>
                  <a:pt x="22571" y="169578"/>
                  <a:pt x="54740" y="155972"/>
                </a:cubicBezTo>
                <a:lnTo>
                  <a:pt x="81281" y="150614"/>
                </a:lnTo>
                <a:lnTo>
                  <a:pt x="81281" y="78774"/>
                </a:lnTo>
                <a:cubicBezTo>
                  <a:pt x="81281" y="35268"/>
                  <a:pt x="116549" y="0"/>
                  <a:pt x="160055" y="0"/>
                </a:cubicBezTo>
                <a:close/>
              </a:path>
            </a:pathLst>
          </a:custGeom>
          <a:noFill/>
          <a:ln w="25400">
            <a:gradFill>
              <a:gsLst>
                <a:gs pos="0">
                  <a:schemeClr val="accent4"/>
                </a:gs>
                <a:gs pos="100000">
                  <a:schemeClr val="accent3"/>
                </a:gs>
              </a:gsLst>
              <a:lin ang="5400000" scaled="1"/>
            </a:gradFill>
          </a:ln>
          <a:effectLst>
            <a:outerShdw blurRad="254000" sx="101000" sy="101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defRPr/>
            </a:pPr>
            <a:endParaRPr lang="zh-CN" altLang="en-US" dirty="0">
              <a:solidFill>
                <a:prstClr val="white"/>
              </a:solidFill>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68" name="文本框 17">
            <a:extLst>
              <a:ext uri="{FF2B5EF4-FFF2-40B4-BE49-F238E27FC236}">
                <a16:creationId xmlns:a16="http://schemas.microsoft.com/office/drawing/2014/main" id="{4908676F-EEAA-36DB-9877-49F8605060EE}"/>
              </a:ext>
            </a:extLst>
          </p:cNvPr>
          <p:cNvSpPr txBox="1"/>
          <p:nvPr/>
        </p:nvSpPr>
        <p:spPr>
          <a:xfrm>
            <a:off x="1945100" y="2320044"/>
            <a:ext cx="1455608" cy="430530"/>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8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品牌影响</a:t>
            </a:r>
          </a:p>
        </p:txBody>
      </p:sp>
      <p:sp>
        <p:nvSpPr>
          <p:cNvPr id="69" name="wps稻壳儿佳誉设计原创链接：http://chn.docer.com/works?userid=219874625">
            <a:extLst>
              <a:ext uri="{FF2B5EF4-FFF2-40B4-BE49-F238E27FC236}">
                <a16:creationId xmlns:a16="http://schemas.microsoft.com/office/drawing/2014/main" id="{9ED133B6-FA17-3DFE-8E4A-070ABEAC8EC9}"/>
              </a:ext>
            </a:extLst>
          </p:cNvPr>
          <p:cNvSpPr/>
          <p:nvPr/>
        </p:nvSpPr>
        <p:spPr>
          <a:xfrm>
            <a:off x="5088869" y="3092720"/>
            <a:ext cx="2014263" cy="2478057"/>
          </a:xfrm>
          <a:custGeom>
            <a:avLst/>
            <a:gdLst>
              <a:gd name="connsiteX0" fmla="*/ 160055 w 1465217"/>
              <a:gd name="connsiteY0" fmla="*/ 0 h 2552700"/>
              <a:gd name="connsiteX1" fmla="*/ 1290287 w 1465217"/>
              <a:gd name="connsiteY1" fmla="*/ 0 h 2552700"/>
              <a:gd name="connsiteX2" fmla="*/ 1369061 w 1465217"/>
              <a:gd name="connsiteY2" fmla="*/ 78774 h 2552700"/>
              <a:gd name="connsiteX3" fmla="*/ 1369061 w 1465217"/>
              <a:gd name="connsiteY3" fmla="*/ 148929 h 2552700"/>
              <a:gd name="connsiteX4" fmla="*/ 1375590 w 1465217"/>
              <a:gd name="connsiteY4" fmla="*/ 148929 h 2552700"/>
              <a:gd name="connsiteX5" fmla="*/ 1465217 w 1465217"/>
              <a:gd name="connsiteY5" fmla="*/ 238556 h 2552700"/>
              <a:gd name="connsiteX6" fmla="*/ 1465217 w 1465217"/>
              <a:gd name="connsiteY6" fmla="*/ 2348774 h 2552700"/>
              <a:gd name="connsiteX7" fmla="*/ 1375590 w 1465217"/>
              <a:gd name="connsiteY7" fmla="*/ 2438401 h 2552700"/>
              <a:gd name="connsiteX8" fmla="*/ 1369061 w 1465217"/>
              <a:gd name="connsiteY8" fmla="*/ 2438401 h 2552700"/>
              <a:gd name="connsiteX9" fmla="*/ 1369061 w 1465217"/>
              <a:gd name="connsiteY9" fmla="*/ 2473926 h 2552700"/>
              <a:gd name="connsiteX10" fmla="*/ 1290287 w 1465217"/>
              <a:gd name="connsiteY10" fmla="*/ 2552700 h 2552700"/>
              <a:gd name="connsiteX11" fmla="*/ 160055 w 1465217"/>
              <a:gd name="connsiteY11" fmla="*/ 2552700 h 2552700"/>
              <a:gd name="connsiteX12" fmla="*/ 81281 w 1465217"/>
              <a:gd name="connsiteY12" fmla="*/ 2473926 h 2552700"/>
              <a:gd name="connsiteX13" fmla="*/ 81281 w 1465217"/>
              <a:gd name="connsiteY13" fmla="*/ 2436716 h 2552700"/>
              <a:gd name="connsiteX14" fmla="*/ 54740 w 1465217"/>
              <a:gd name="connsiteY14" fmla="*/ 2431358 h 2552700"/>
              <a:gd name="connsiteX15" fmla="*/ 0 w 1465217"/>
              <a:gd name="connsiteY15" fmla="*/ 2348774 h 2552700"/>
              <a:gd name="connsiteX16" fmla="*/ 0 w 1465217"/>
              <a:gd name="connsiteY16" fmla="*/ 238556 h 2552700"/>
              <a:gd name="connsiteX17" fmla="*/ 54740 w 1465217"/>
              <a:gd name="connsiteY17" fmla="*/ 155972 h 2552700"/>
              <a:gd name="connsiteX18" fmla="*/ 81281 w 1465217"/>
              <a:gd name="connsiteY18" fmla="*/ 150614 h 2552700"/>
              <a:gd name="connsiteX19" fmla="*/ 81281 w 1465217"/>
              <a:gd name="connsiteY19" fmla="*/ 78774 h 2552700"/>
              <a:gd name="connsiteX20" fmla="*/ 160055 w 1465217"/>
              <a:gd name="connsiteY2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5217" h="2552700">
                <a:moveTo>
                  <a:pt x="160055" y="0"/>
                </a:moveTo>
                <a:lnTo>
                  <a:pt x="1290287" y="0"/>
                </a:lnTo>
                <a:cubicBezTo>
                  <a:pt x="1333793" y="0"/>
                  <a:pt x="1369061" y="35268"/>
                  <a:pt x="1369061" y="78774"/>
                </a:cubicBezTo>
                <a:lnTo>
                  <a:pt x="1369061" y="148929"/>
                </a:lnTo>
                <a:lnTo>
                  <a:pt x="1375590" y="148929"/>
                </a:lnTo>
                <a:cubicBezTo>
                  <a:pt x="1425090" y="148929"/>
                  <a:pt x="1465217" y="189056"/>
                  <a:pt x="1465217" y="238556"/>
                </a:cubicBezTo>
                <a:lnTo>
                  <a:pt x="1465217" y="2348774"/>
                </a:lnTo>
                <a:cubicBezTo>
                  <a:pt x="1465217" y="2398274"/>
                  <a:pt x="1425090" y="2438401"/>
                  <a:pt x="1375590" y="2438401"/>
                </a:cubicBezTo>
                <a:lnTo>
                  <a:pt x="1369061" y="2438401"/>
                </a:lnTo>
                <a:lnTo>
                  <a:pt x="1369061" y="2473926"/>
                </a:lnTo>
                <a:cubicBezTo>
                  <a:pt x="1369061" y="2517432"/>
                  <a:pt x="1333793" y="2552700"/>
                  <a:pt x="1290287" y="2552700"/>
                </a:cubicBezTo>
                <a:lnTo>
                  <a:pt x="160055" y="2552700"/>
                </a:lnTo>
                <a:cubicBezTo>
                  <a:pt x="116549" y="2552700"/>
                  <a:pt x="81281" y="2517432"/>
                  <a:pt x="81281" y="2473926"/>
                </a:cubicBezTo>
                <a:lnTo>
                  <a:pt x="81281" y="2436716"/>
                </a:lnTo>
                <a:lnTo>
                  <a:pt x="54740" y="2431358"/>
                </a:lnTo>
                <a:cubicBezTo>
                  <a:pt x="22571" y="2417752"/>
                  <a:pt x="0" y="2385899"/>
                  <a:pt x="0" y="2348774"/>
                </a:cubicBezTo>
                <a:lnTo>
                  <a:pt x="0" y="238556"/>
                </a:lnTo>
                <a:cubicBezTo>
                  <a:pt x="0" y="201431"/>
                  <a:pt x="22571" y="169578"/>
                  <a:pt x="54740" y="155972"/>
                </a:cubicBezTo>
                <a:lnTo>
                  <a:pt x="81281" y="150614"/>
                </a:lnTo>
                <a:lnTo>
                  <a:pt x="81281" y="78774"/>
                </a:lnTo>
                <a:cubicBezTo>
                  <a:pt x="81281" y="35268"/>
                  <a:pt x="116549" y="0"/>
                  <a:pt x="160055" y="0"/>
                </a:cubicBezTo>
                <a:close/>
              </a:path>
            </a:pathLst>
          </a:custGeom>
          <a:gradFill flip="none" rotWithShape="1">
            <a:gsLst>
              <a:gs pos="0">
                <a:schemeClr val="accent2">
                  <a:alpha val="50000"/>
                </a:schemeClr>
              </a:gs>
              <a:gs pos="100000">
                <a:schemeClr val="accent1">
                  <a:alpha val="70000"/>
                </a:schemeClr>
              </a:gs>
            </a:gsLst>
            <a:lin ang="2700000" scaled="0"/>
            <a:tileRect/>
          </a:gradFill>
          <a:ln w="19050">
            <a:gradFill flip="none" rotWithShape="1">
              <a:gsLst>
                <a:gs pos="0">
                  <a:schemeClr val="accent4">
                    <a:lumMod val="100000"/>
                  </a:schemeClr>
                </a:gs>
                <a:gs pos="100000">
                  <a:schemeClr val="accent3"/>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70" name="wps稻壳儿佳誉设计原创链接：http://chn.docer.com/works?userid=219874625">
            <a:extLst>
              <a:ext uri="{FF2B5EF4-FFF2-40B4-BE49-F238E27FC236}">
                <a16:creationId xmlns:a16="http://schemas.microsoft.com/office/drawing/2014/main" id="{1B26EF7F-E4DA-9219-7498-185AA39AA0D6}"/>
              </a:ext>
            </a:extLst>
          </p:cNvPr>
          <p:cNvSpPr/>
          <p:nvPr/>
        </p:nvSpPr>
        <p:spPr>
          <a:xfrm>
            <a:off x="4814574" y="1917060"/>
            <a:ext cx="2562853" cy="3963471"/>
          </a:xfrm>
          <a:custGeom>
            <a:avLst/>
            <a:gdLst>
              <a:gd name="connsiteX0" fmla="*/ 160055 w 1465217"/>
              <a:gd name="connsiteY0" fmla="*/ 0 h 2552700"/>
              <a:gd name="connsiteX1" fmla="*/ 1290287 w 1465217"/>
              <a:gd name="connsiteY1" fmla="*/ 0 h 2552700"/>
              <a:gd name="connsiteX2" fmla="*/ 1369061 w 1465217"/>
              <a:gd name="connsiteY2" fmla="*/ 78774 h 2552700"/>
              <a:gd name="connsiteX3" fmla="*/ 1369061 w 1465217"/>
              <a:gd name="connsiteY3" fmla="*/ 148929 h 2552700"/>
              <a:gd name="connsiteX4" fmla="*/ 1375590 w 1465217"/>
              <a:gd name="connsiteY4" fmla="*/ 148929 h 2552700"/>
              <a:gd name="connsiteX5" fmla="*/ 1465217 w 1465217"/>
              <a:gd name="connsiteY5" fmla="*/ 238556 h 2552700"/>
              <a:gd name="connsiteX6" fmla="*/ 1465217 w 1465217"/>
              <a:gd name="connsiteY6" fmla="*/ 2348774 h 2552700"/>
              <a:gd name="connsiteX7" fmla="*/ 1375590 w 1465217"/>
              <a:gd name="connsiteY7" fmla="*/ 2438401 h 2552700"/>
              <a:gd name="connsiteX8" fmla="*/ 1369061 w 1465217"/>
              <a:gd name="connsiteY8" fmla="*/ 2438401 h 2552700"/>
              <a:gd name="connsiteX9" fmla="*/ 1369061 w 1465217"/>
              <a:gd name="connsiteY9" fmla="*/ 2473926 h 2552700"/>
              <a:gd name="connsiteX10" fmla="*/ 1290287 w 1465217"/>
              <a:gd name="connsiteY10" fmla="*/ 2552700 h 2552700"/>
              <a:gd name="connsiteX11" fmla="*/ 160055 w 1465217"/>
              <a:gd name="connsiteY11" fmla="*/ 2552700 h 2552700"/>
              <a:gd name="connsiteX12" fmla="*/ 81281 w 1465217"/>
              <a:gd name="connsiteY12" fmla="*/ 2473926 h 2552700"/>
              <a:gd name="connsiteX13" fmla="*/ 81281 w 1465217"/>
              <a:gd name="connsiteY13" fmla="*/ 2436716 h 2552700"/>
              <a:gd name="connsiteX14" fmla="*/ 54740 w 1465217"/>
              <a:gd name="connsiteY14" fmla="*/ 2431358 h 2552700"/>
              <a:gd name="connsiteX15" fmla="*/ 0 w 1465217"/>
              <a:gd name="connsiteY15" fmla="*/ 2348774 h 2552700"/>
              <a:gd name="connsiteX16" fmla="*/ 0 w 1465217"/>
              <a:gd name="connsiteY16" fmla="*/ 238556 h 2552700"/>
              <a:gd name="connsiteX17" fmla="*/ 54740 w 1465217"/>
              <a:gd name="connsiteY17" fmla="*/ 155972 h 2552700"/>
              <a:gd name="connsiteX18" fmla="*/ 81281 w 1465217"/>
              <a:gd name="connsiteY18" fmla="*/ 150614 h 2552700"/>
              <a:gd name="connsiteX19" fmla="*/ 81281 w 1465217"/>
              <a:gd name="connsiteY19" fmla="*/ 78774 h 2552700"/>
              <a:gd name="connsiteX20" fmla="*/ 160055 w 1465217"/>
              <a:gd name="connsiteY2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5217" h="2552700">
                <a:moveTo>
                  <a:pt x="160055" y="0"/>
                </a:moveTo>
                <a:lnTo>
                  <a:pt x="1290287" y="0"/>
                </a:lnTo>
                <a:cubicBezTo>
                  <a:pt x="1333793" y="0"/>
                  <a:pt x="1369061" y="35268"/>
                  <a:pt x="1369061" y="78774"/>
                </a:cubicBezTo>
                <a:lnTo>
                  <a:pt x="1369061" y="148929"/>
                </a:lnTo>
                <a:lnTo>
                  <a:pt x="1375590" y="148929"/>
                </a:lnTo>
                <a:cubicBezTo>
                  <a:pt x="1425090" y="148929"/>
                  <a:pt x="1465217" y="189056"/>
                  <a:pt x="1465217" y="238556"/>
                </a:cubicBezTo>
                <a:lnTo>
                  <a:pt x="1465217" y="2348774"/>
                </a:lnTo>
                <a:cubicBezTo>
                  <a:pt x="1465217" y="2398274"/>
                  <a:pt x="1425090" y="2438401"/>
                  <a:pt x="1375590" y="2438401"/>
                </a:cubicBezTo>
                <a:lnTo>
                  <a:pt x="1369061" y="2438401"/>
                </a:lnTo>
                <a:lnTo>
                  <a:pt x="1369061" y="2473926"/>
                </a:lnTo>
                <a:cubicBezTo>
                  <a:pt x="1369061" y="2517432"/>
                  <a:pt x="1333793" y="2552700"/>
                  <a:pt x="1290287" y="2552700"/>
                </a:cubicBezTo>
                <a:lnTo>
                  <a:pt x="160055" y="2552700"/>
                </a:lnTo>
                <a:cubicBezTo>
                  <a:pt x="116549" y="2552700"/>
                  <a:pt x="81281" y="2517432"/>
                  <a:pt x="81281" y="2473926"/>
                </a:cubicBezTo>
                <a:lnTo>
                  <a:pt x="81281" y="2436716"/>
                </a:lnTo>
                <a:lnTo>
                  <a:pt x="54740" y="2431358"/>
                </a:lnTo>
                <a:cubicBezTo>
                  <a:pt x="22571" y="2417752"/>
                  <a:pt x="0" y="2385899"/>
                  <a:pt x="0" y="2348774"/>
                </a:cubicBezTo>
                <a:lnTo>
                  <a:pt x="0" y="238556"/>
                </a:lnTo>
                <a:cubicBezTo>
                  <a:pt x="0" y="201431"/>
                  <a:pt x="22571" y="169578"/>
                  <a:pt x="54740" y="155972"/>
                </a:cubicBezTo>
                <a:lnTo>
                  <a:pt x="81281" y="150614"/>
                </a:lnTo>
                <a:lnTo>
                  <a:pt x="81281" y="78774"/>
                </a:lnTo>
                <a:cubicBezTo>
                  <a:pt x="81281" y="35268"/>
                  <a:pt x="116549" y="0"/>
                  <a:pt x="160055" y="0"/>
                </a:cubicBezTo>
                <a:close/>
              </a:path>
            </a:pathLst>
          </a:custGeom>
          <a:noFill/>
          <a:ln w="25400">
            <a:gradFill>
              <a:gsLst>
                <a:gs pos="0">
                  <a:schemeClr val="accent4"/>
                </a:gs>
                <a:gs pos="100000">
                  <a:schemeClr val="accent3"/>
                </a:gs>
              </a:gsLst>
              <a:lin ang="5400000" scaled="1"/>
            </a:gradFill>
          </a:ln>
          <a:effectLst>
            <a:outerShdw blurRad="254000" sx="101000" sy="101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dirty="0">
              <a:solidFill>
                <a:prstClr val="white"/>
              </a:solidFill>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71" name="文本框 20">
            <a:extLst>
              <a:ext uri="{FF2B5EF4-FFF2-40B4-BE49-F238E27FC236}">
                <a16:creationId xmlns:a16="http://schemas.microsoft.com/office/drawing/2014/main" id="{F3FBE286-BBC9-D52E-681A-5F79D509E08A}"/>
              </a:ext>
            </a:extLst>
          </p:cNvPr>
          <p:cNvSpPr txBox="1"/>
          <p:nvPr/>
        </p:nvSpPr>
        <p:spPr>
          <a:xfrm>
            <a:off x="5368196" y="2320044"/>
            <a:ext cx="1455608" cy="43088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8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顾客忠诚</a:t>
            </a:r>
          </a:p>
        </p:txBody>
      </p:sp>
      <p:sp>
        <p:nvSpPr>
          <p:cNvPr id="72" name="wps稻壳儿佳誉设计原创链接：http://chn.docer.com/works?userid=219874625">
            <a:extLst>
              <a:ext uri="{FF2B5EF4-FFF2-40B4-BE49-F238E27FC236}">
                <a16:creationId xmlns:a16="http://schemas.microsoft.com/office/drawing/2014/main" id="{9940F116-E5B3-36B1-4ECC-C8DF68DEC583}"/>
              </a:ext>
            </a:extLst>
          </p:cNvPr>
          <p:cNvSpPr/>
          <p:nvPr/>
        </p:nvSpPr>
        <p:spPr>
          <a:xfrm>
            <a:off x="8511965" y="3092720"/>
            <a:ext cx="2014263" cy="2478057"/>
          </a:xfrm>
          <a:custGeom>
            <a:avLst/>
            <a:gdLst>
              <a:gd name="connsiteX0" fmla="*/ 160055 w 1465217"/>
              <a:gd name="connsiteY0" fmla="*/ 0 h 2552700"/>
              <a:gd name="connsiteX1" fmla="*/ 1290287 w 1465217"/>
              <a:gd name="connsiteY1" fmla="*/ 0 h 2552700"/>
              <a:gd name="connsiteX2" fmla="*/ 1369061 w 1465217"/>
              <a:gd name="connsiteY2" fmla="*/ 78774 h 2552700"/>
              <a:gd name="connsiteX3" fmla="*/ 1369061 w 1465217"/>
              <a:gd name="connsiteY3" fmla="*/ 148929 h 2552700"/>
              <a:gd name="connsiteX4" fmla="*/ 1375590 w 1465217"/>
              <a:gd name="connsiteY4" fmla="*/ 148929 h 2552700"/>
              <a:gd name="connsiteX5" fmla="*/ 1465217 w 1465217"/>
              <a:gd name="connsiteY5" fmla="*/ 238556 h 2552700"/>
              <a:gd name="connsiteX6" fmla="*/ 1465217 w 1465217"/>
              <a:gd name="connsiteY6" fmla="*/ 2348774 h 2552700"/>
              <a:gd name="connsiteX7" fmla="*/ 1375590 w 1465217"/>
              <a:gd name="connsiteY7" fmla="*/ 2438401 h 2552700"/>
              <a:gd name="connsiteX8" fmla="*/ 1369061 w 1465217"/>
              <a:gd name="connsiteY8" fmla="*/ 2438401 h 2552700"/>
              <a:gd name="connsiteX9" fmla="*/ 1369061 w 1465217"/>
              <a:gd name="connsiteY9" fmla="*/ 2473926 h 2552700"/>
              <a:gd name="connsiteX10" fmla="*/ 1290287 w 1465217"/>
              <a:gd name="connsiteY10" fmla="*/ 2552700 h 2552700"/>
              <a:gd name="connsiteX11" fmla="*/ 160055 w 1465217"/>
              <a:gd name="connsiteY11" fmla="*/ 2552700 h 2552700"/>
              <a:gd name="connsiteX12" fmla="*/ 81281 w 1465217"/>
              <a:gd name="connsiteY12" fmla="*/ 2473926 h 2552700"/>
              <a:gd name="connsiteX13" fmla="*/ 81281 w 1465217"/>
              <a:gd name="connsiteY13" fmla="*/ 2436716 h 2552700"/>
              <a:gd name="connsiteX14" fmla="*/ 54740 w 1465217"/>
              <a:gd name="connsiteY14" fmla="*/ 2431358 h 2552700"/>
              <a:gd name="connsiteX15" fmla="*/ 0 w 1465217"/>
              <a:gd name="connsiteY15" fmla="*/ 2348774 h 2552700"/>
              <a:gd name="connsiteX16" fmla="*/ 0 w 1465217"/>
              <a:gd name="connsiteY16" fmla="*/ 238556 h 2552700"/>
              <a:gd name="connsiteX17" fmla="*/ 54740 w 1465217"/>
              <a:gd name="connsiteY17" fmla="*/ 155972 h 2552700"/>
              <a:gd name="connsiteX18" fmla="*/ 81281 w 1465217"/>
              <a:gd name="connsiteY18" fmla="*/ 150614 h 2552700"/>
              <a:gd name="connsiteX19" fmla="*/ 81281 w 1465217"/>
              <a:gd name="connsiteY19" fmla="*/ 78774 h 2552700"/>
              <a:gd name="connsiteX20" fmla="*/ 160055 w 1465217"/>
              <a:gd name="connsiteY2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5217" h="2552700">
                <a:moveTo>
                  <a:pt x="160055" y="0"/>
                </a:moveTo>
                <a:lnTo>
                  <a:pt x="1290287" y="0"/>
                </a:lnTo>
                <a:cubicBezTo>
                  <a:pt x="1333793" y="0"/>
                  <a:pt x="1369061" y="35268"/>
                  <a:pt x="1369061" y="78774"/>
                </a:cubicBezTo>
                <a:lnTo>
                  <a:pt x="1369061" y="148929"/>
                </a:lnTo>
                <a:lnTo>
                  <a:pt x="1375590" y="148929"/>
                </a:lnTo>
                <a:cubicBezTo>
                  <a:pt x="1425090" y="148929"/>
                  <a:pt x="1465217" y="189056"/>
                  <a:pt x="1465217" y="238556"/>
                </a:cubicBezTo>
                <a:lnTo>
                  <a:pt x="1465217" y="2348774"/>
                </a:lnTo>
                <a:cubicBezTo>
                  <a:pt x="1465217" y="2398274"/>
                  <a:pt x="1425090" y="2438401"/>
                  <a:pt x="1375590" y="2438401"/>
                </a:cubicBezTo>
                <a:lnTo>
                  <a:pt x="1369061" y="2438401"/>
                </a:lnTo>
                <a:lnTo>
                  <a:pt x="1369061" y="2473926"/>
                </a:lnTo>
                <a:cubicBezTo>
                  <a:pt x="1369061" y="2517432"/>
                  <a:pt x="1333793" y="2552700"/>
                  <a:pt x="1290287" y="2552700"/>
                </a:cubicBezTo>
                <a:lnTo>
                  <a:pt x="160055" y="2552700"/>
                </a:lnTo>
                <a:cubicBezTo>
                  <a:pt x="116549" y="2552700"/>
                  <a:pt x="81281" y="2517432"/>
                  <a:pt x="81281" y="2473926"/>
                </a:cubicBezTo>
                <a:lnTo>
                  <a:pt x="81281" y="2436716"/>
                </a:lnTo>
                <a:lnTo>
                  <a:pt x="54740" y="2431358"/>
                </a:lnTo>
                <a:cubicBezTo>
                  <a:pt x="22571" y="2417752"/>
                  <a:pt x="0" y="2385899"/>
                  <a:pt x="0" y="2348774"/>
                </a:cubicBezTo>
                <a:lnTo>
                  <a:pt x="0" y="238556"/>
                </a:lnTo>
                <a:cubicBezTo>
                  <a:pt x="0" y="201431"/>
                  <a:pt x="22571" y="169578"/>
                  <a:pt x="54740" y="155972"/>
                </a:cubicBezTo>
                <a:lnTo>
                  <a:pt x="81281" y="150614"/>
                </a:lnTo>
                <a:lnTo>
                  <a:pt x="81281" y="78774"/>
                </a:lnTo>
                <a:cubicBezTo>
                  <a:pt x="81281" y="35268"/>
                  <a:pt x="116549" y="0"/>
                  <a:pt x="160055" y="0"/>
                </a:cubicBezTo>
                <a:close/>
              </a:path>
            </a:pathLst>
          </a:custGeom>
          <a:gradFill flip="none" rotWithShape="1">
            <a:gsLst>
              <a:gs pos="0">
                <a:schemeClr val="accent2">
                  <a:alpha val="50000"/>
                </a:schemeClr>
              </a:gs>
              <a:gs pos="100000">
                <a:schemeClr val="accent1">
                  <a:alpha val="70000"/>
                </a:schemeClr>
              </a:gs>
            </a:gsLst>
            <a:lin ang="2700000" scaled="0"/>
            <a:tileRect/>
          </a:gradFill>
          <a:ln w="19050">
            <a:gradFill flip="none" rotWithShape="1">
              <a:gsLst>
                <a:gs pos="0">
                  <a:schemeClr val="accent4">
                    <a:lumMod val="100000"/>
                  </a:schemeClr>
                </a:gs>
                <a:gs pos="100000">
                  <a:schemeClr val="accent3"/>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73" name="wps稻壳儿佳誉设计原创链接：http://chn.docer.com/works?userid=219874625">
            <a:extLst>
              <a:ext uri="{FF2B5EF4-FFF2-40B4-BE49-F238E27FC236}">
                <a16:creationId xmlns:a16="http://schemas.microsoft.com/office/drawing/2014/main" id="{9C8B3D9D-6748-AF4E-F189-2970FAA71E33}"/>
              </a:ext>
            </a:extLst>
          </p:cNvPr>
          <p:cNvSpPr/>
          <p:nvPr/>
        </p:nvSpPr>
        <p:spPr>
          <a:xfrm>
            <a:off x="8237670" y="1917060"/>
            <a:ext cx="2562853" cy="3963471"/>
          </a:xfrm>
          <a:custGeom>
            <a:avLst/>
            <a:gdLst>
              <a:gd name="connsiteX0" fmla="*/ 160055 w 1465217"/>
              <a:gd name="connsiteY0" fmla="*/ 0 h 2552700"/>
              <a:gd name="connsiteX1" fmla="*/ 1290287 w 1465217"/>
              <a:gd name="connsiteY1" fmla="*/ 0 h 2552700"/>
              <a:gd name="connsiteX2" fmla="*/ 1369061 w 1465217"/>
              <a:gd name="connsiteY2" fmla="*/ 78774 h 2552700"/>
              <a:gd name="connsiteX3" fmla="*/ 1369061 w 1465217"/>
              <a:gd name="connsiteY3" fmla="*/ 148929 h 2552700"/>
              <a:gd name="connsiteX4" fmla="*/ 1375590 w 1465217"/>
              <a:gd name="connsiteY4" fmla="*/ 148929 h 2552700"/>
              <a:gd name="connsiteX5" fmla="*/ 1465217 w 1465217"/>
              <a:gd name="connsiteY5" fmla="*/ 238556 h 2552700"/>
              <a:gd name="connsiteX6" fmla="*/ 1465217 w 1465217"/>
              <a:gd name="connsiteY6" fmla="*/ 2348774 h 2552700"/>
              <a:gd name="connsiteX7" fmla="*/ 1375590 w 1465217"/>
              <a:gd name="connsiteY7" fmla="*/ 2438401 h 2552700"/>
              <a:gd name="connsiteX8" fmla="*/ 1369061 w 1465217"/>
              <a:gd name="connsiteY8" fmla="*/ 2438401 h 2552700"/>
              <a:gd name="connsiteX9" fmla="*/ 1369061 w 1465217"/>
              <a:gd name="connsiteY9" fmla="*/ 2473926 h 2552700"/>
              <a:gd name="connsiteX10" fmla="*/ 1290287 w 1465217"/>
              <a:gd name="connsiteY10" fmla="*/ 2552700 h 2552700"/>
              <a:gd name="connsiteX11" fmla="*/ 160055 w 1465217"/>
              <a:gd name="connsiteY11" fmla="*/ 2552700 h 2552700"/>
              <a:gd name="connsiteX12" fmla="*/ 81281 w 1465217"/>
              <a:gd name="connsiteY12" fmla="*/ 2473926 h 2552700"/>
              <a:gd name="connsiteX13" fmla="*/ 81281 w 1465217"/>
              <a:gd name="connsiteY13" fmla="*/ 2436716 h 2552700"/>
              <a:gd name="connsiteX14" fmla="*/ 54740 w 1465217"/>
              <a:gd name="connsiteY14" fmla="*/ 2431358 h 2552700"/>
              <a:gd name="connsiteX15" fmla="*/ 0 w 1465217"/>
              <a:gd name="connsiteY15" fmla="*/ 2348774 h 2552700"/>
              <a:gd name="connsiteX16" fmla="*/ 0 w 1465217"/>
              <a:gd name="connsiteY16" fmla="*/ 238556 h 2552700"/>
              <a:gd name="connsiteX17" fmla="*/ 54740 w 1465217"/>
              <a:gd name="connsiteY17" fmla="*/ 155972 h 2552700"/>
              <a:gd name="connsiteX18" fmla="*/ 81281 w 1465217"/>
              <a:gd name="connsiteY18" fmla="*/ 150614 h 2552700"/>
              <a:gd name="connsiteX19" fmla="*/ 81281 w 1465217"/>
              <a:gd name="connsiteY19" fmla="*/ 78774 h 2552700"/>
              <a:gd name="connsiteX20" fmla="*/ 160055 w 1465217"/>
              <a:gd name="connsiteY20" fmla="*/ 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5217" h="2552700">
                <a:moveTo>
                  <a:pt x="160055" y="0"/>
                </a:moveTo>
                <a:lnTo>
                  <a:pt x="1290287" y="0"/>
                </a:lnTo>
                <a:cubicBezTo>
                  <a:pt x="1333793" y="0"/>
                  <a:pt x="1369061" y="35268"/>
                  <a:pt x="1369061" y="78774"/>
                </a:cubicBezTo>
                <a:lnTo>
                  <a:pt x="1369061" y="148929"/>
                </a:lnTo>
                <a:lnTo>
                  <a:pt x="1375590" y="148929"/>
                </a:lnTo>
                <a:cubicBezTo>
                  <a:pt x="1425090" y="148929"/>
                  <a:pt x="1465217" y="189056"/>
                  <a:pt x="1465217" y="238556"/>
                </a:cubicBezTo>
                <a:lnTo>
                  <a:pt x="1465217" y="2348774"/>
                </a:lnTo>
                <a:cubicBezTo>
                  <a:pt x="1465217" y="2398274"/>
                  <a:pt x="1425090" y="2438401"/>
                  <a:pt x="1375590" y="2438401"/>
                </a:cubicBezTo>
                <a:lnTo>
                  <a:pt x="1369061" y="2438401"/>
                </a:lnTo>
                <a:lnTo>
                  <a:pt x="1369061" y="2473926"/>
                </a:lnTo>
                <a:cubicBezTo>
                  <a:pt x="1369061" y="2517432"/>
                  <a:pt x="1333793" y="2552700"/>
                  <a:pt x="1290287" y="2552700"/>
                </a:cubicBezTo>
                <a:lnTo>
                  <a:pt x="160055" y="2552700"/>
                </a:lnTo>
                <a:cubicBezTo>
                  <a:pt x="116549" y="2552700"/>
                  <a:pt x="81281" y="2517432"/>
                  <a:pt x="81281" y="2473926"/>
                </a:cubicBezTo>
                <a:lnTo>
                  <a:pt x="81281" y="2436716"/>
                </a:lnTo>
                <a:lnTo>
                  <a:pt x="54740" y="2431358"/>
                </a:lnTo>
                <a:cubicBezTo>
                  <a:pt x="22571" y="2417752"/>
                  <a:pt x="0" y="2385899"/>
                  <a:pt x="0" y="2348774"/>
                </a:cubicBezTo>
                <a:lnTo>
                  <a:pt x="0" y="238556"/>
                </a:lnTo>
                <a:cubicBezTo>
                  <a:pt x="0" y="201431"/>
                  <a:pt x="22571" y="169578"/>
                  <a:pt x="54740" y="155972"/>
                </a:cubicBezTo>
                <a:lnTo>
                  <a:pt x="81281" y="150614"/>
                </a:lnTo>
                <a:lnTo>
                  <a:pt x="81281" y="78774"/>
                </a:lnTo>
                <a:cubicBezTo>
                  <a:pt x="81281" y="35268"/>
                  <a:pt x="116549" y="0"/>
                  <a:pt x="160055" y="0"/>
                </a:cubicBezTo>
                <a:close/>
              </a:path>
            </a:pathLst>
          </a:custGeom>
          <a:noFill/>
          <a:ln w="25400">
            <a:gradFill>
              <a:gsLst>
                <a:gs pos="0">
                  <a:schemeClr val="accent4"/>
                </a:gs>
                <a:gs pos="100000">
                  <a:schemeClr val="accent3"/>
                </a:gs>
              </a:gsLst>
              <a:lin ang="5400000" scaled="1"/>
            </a:gradFill>
          </a:ln>
          <a:effectLst>
            <a:outerShdw blurRad="254000" sx="101000" sy="101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dirty="0">
              <a:solidFill>
                <a:prstClr val="white"/>
              </a:solidFill>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74" name="文本框 23">
            <a:extLst>
              <a:ext uri="{FF2B5EF4-FFF2-40B4-BE49-F238E27FC236}">
                <a16:creationId xmlns:a16="http://schemas.microsoft.com/office/drawing/2014/main" id="{11DD1558-EFD2-BC84-8FE3-38AD1277D234}"/>
              </a:ext>
            </a:extLst>
          </p:cNvPr>
          <p:cNvSpPr txBox="1"/>
          <p:nvPr/>
        </p:nvSpPr>
        <p:spPr>
          <a:xfrm>
            <a:off x="8791292" y="2320044"/>
            <a:ext cx="1455608" cy="43088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8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ym typeface="思源宋体 Medium" panose="02020500000000000000" charset="-122"/>
              </a:rPr>
              <a:t>媒体关注</a:t>
            </a:r>
          </a:p>
        </p:txBody>
      </p:sp>
      <p:sp>
        <p:nvSpPr>
          <p:cNvPr id="75" name="椭圆 74">
            <a:extLst>
              <a:ext uri="{FF2B5EF4-FFF2-40B4-BE49-F238E27FC236}">
                <a16:creationId xmlns:a16="http://schemas.microsoft.com/office/drawing/2014/main" id="{329F55B9-EF86-3925-AEE0-28112ACF6D6F}"/>
              </a:ext>
            </a:extLst>
          </p:cNvPr>
          <p:cNvSpPr/>
          <p:nvPr/>
        </p:nvSpPr>
        <p:spPr>
          <a:xfrm>
            <a:off x="2384710" y="2816282"/>
            <a:ext cx="576388" cy="576388"/>
          </a:xfrm>
          <a:prstGeom prst="ellipse">
            <a:avLst/>
          </a:prstGeom>
          <a:gradFill flip="none" rotWithShape="1">
            <a:gsLst>
              <a:gs pos="0">
                <a:schemeClr val="accent4"/>
              </a:gs>
              <a:gs pos="100000">
                <a:schemeClr val="accent3"/>
              </a:gs>
            </a:gsLst>
            <a:lin ang="2700000" scaled="0"/>
            <a:tileRect/>
          </a:gradFill>
          <a:ln w="19050">
            <a:no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rPr>
              <a:t>1</a:t>
            </a:r>
          </a:p>
        </p:txBody>
      </p:sp>
      <p:sp>
        <p:nvSpPr>
          <p:cNvPr id="76" name="椭圆 75">
            <a:extLst>
              <a:ext uri="{FF2B5EF4-FFF2-40B4-BE49-F238E27FC236}">
                <a16:creationId xmlns:a16="http://schemas.microsoft.com/office/drawing/2014/main" id="{26A00ECD-7005-4577-9626-B0382C5960F5}"/>
              </a:ext>
            </a:extLst>
          </p:cNvPr>
          <p:cNvSpPr/>
          <p:nvPr/>
        </p:nvSpPr>
        <p:spPr>
          <a:xfrm>
            <a:off x="5807806" y="2816282"/>
            <a:ext cx="576388" cy="576388"/>
          </a:xfrm>
          <a:prstGeom prst="ellipse">
            <a:avLst/>
          </a:prstGeom>
          <a:gradFill flip="none" rotWithShape="1">
            <a:gsLst>
              <a:gs pos="0">
                <a:schemeClr val="accent4"/>
              </a:gs>
              <a:gs pos="100000">
                <a:schemeClr val="accent3"/>
              </a:gs>
            </a:gsLst>
            <a:lin ang="2700000" scaled="0"/>
            <a:tileRect/>
          </a:gradFill>
          <a:ln w="19050">
            <a:no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rPr>
              <a:t>2</a:t>
            </a:r>
            <a:endParaRPr lang="en-US" altLang="zh-CN" sz="2000" dirty="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endParaRPr>
          </a:p>
        </p:txBody>
      </p:sp>
      <p:sp>
        <p:nvSpPr>
          <p:cNvPr id="77" name="椭圆 76">
            <a:extLst>
              <a:ext uri="{FF2B5EF4-FFF2-40B4-BE49-F238E27FC236}">
                <a16:creationId xmlns:a16="http://schemas.microsoft.com/office/drawing/2014/main" id="{96645800-4D49-D1F8-CC19-AB59E395BFF2}"/>
              </a:ext>
            </a:extLst>
          </p:cNvPr>
          <p:cNvSpPr/>
          <p:nvPr/>
        </p:nvSpPr>
        <p:spPr>
          <a:xfrm>
            <a:off x="9230902" y="2816282"/>
            <a:ext cx="576388" cy="576388"/>
          </a:xfrm>
          <a:prstGeom prst="ellipse">
            <a:avLst/>
          </a:prstGeom>
          <a:gradFill flip="none" rotWithShape="1">
            <a:gsLst>
              <a:gs pos="0">
                <a:schemeClr val="accent4"/>
              </a:gs>
              <a:gs pos="100000">
                <a:schemeClr val="accent3"/>
              </a:gs>
            </a:gsLst>
            <a:lin ang="2700000" scaled="0"/>
            <a:tileRect/>
          </a:gradFill>
          <a:ln w="19050">
            <a:no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075453"/>
                </a:solidFill>
                <a:latin typeface="思源宋体 CN Heavy" panose="02020900000000000000" pitchFamily="18" charset="-122"/>
                <a:ea typeface="思源宋体 CN Heavy" panose="02020900000000000000" pitchFamily="18" charset="-122"/>
                <a:sym typeface="思源宋体 Medium" panose="02020500000000000000" charset="-122"/>
              </a:rPr>
              <a:t>3</a:t>
            </a:r>
          </a:p>
        </p:txBody>
      </p:sp>
      <p:sp>
        <p:nvSpPr>
          <p:cNvPr id="78" name="文本框 77">
            <a:extLst>
              <a:ext uri="{FF2B5EF4-FFF2-40B4-BE49-F238E27FC236}">
                <a16:creationId xmlns:a16="http://schemas.microsoft.com/office/drawing/2014/main" id="{64560382-C03B-0811-F6C0-3BCECF8B5837}"/>
              </a:ext>
            </a:extLst>
          </p:cNvPr>
          <p:cNvSpPr txBox="1"/>
          <p:nvPr/>
        </p:nvSpPr>
        <p:spPr>
          <a:xfrm>
            <a:off x="1850159" y="3564160"/>
            <a:ext cx="1645490" cy="1769745"/>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lnSpc>
                <a:spcPct val="120000"/>
              </a:lnSpc>
            </a:pPr>
            <a:r>
              <a:rPr lang="zh-CN" altLang="en-US" sz="16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一个好的活动营销不仅能够吸引消费者的注意力，还能够传递出品牌的核心价值，进而提升品牌的影响力。</a:t>
            </a:r>
          </a:p>
        </p:txBody>
      </p:sp>
      <p:sp>
        <p:nvSpPr>
          <p:cNvPr id="79" name="文本框 42">
            <a:extLst>
              <a:ext uri="{FF2B5EF4-FFF2-40B4-BE49-F238E27FC236}">
                <a16:creationId xmlns:a16="http://schemas.microsoft.com/office/drawing/2014/main" id="{7A060C32-9CB2-1DD7-47BD-9F6F308EAA0B}"/>
              </a:ext>
            </a:extLst>
          </p:cNvPr>
          <p:cNvSpPr txBox="1"/>
          <p:nvPr/>
        </p:nvSpPr>
        <p:spPr>
          <a:xfrm>
            <a:off x="5273255" y="3564160"/>
            <a:ext cx="1645490" cy="1747786"/>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lnSpc>
                <a:spcPct val="120000"/>
              </a:lnSpc>
            </a:pPr>
            <a:r>
              <a:rPr lang="zh-CN" altLang="en-US" sz="16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产品和品牌形象深度影响消费者，更能够提升消费者对品牌的美誉度，进而提升消费者的忠诚度。</a:t>
            </a:r>
          </a:p>
        </p:txBody>
      </p:sp>
      <p:sp>
        <p:nvSpPr>
          <p:cNvPr id="80" name="文本框 46">
            <a:extLst>
              <a:ext uri="{FF2B5EF4-FFF2-40B4-BE49-F238E27FC236}">
                <a16:creationId xmlns:a16="http://schemas.microsoft.com/office/drawing/2014/main" id="{DC980F72-3AF6-B6C4-2B20-39E71C766887}"/>
              </a:ext>
            </a:extLst>
          </p:cNvPr>
          <p:cNvSpPr txBox="1"/>
          <p:nvPr/>
        </p:nvSpPr>
        <p:spPr>
          <a:xfrm>
            <a:off x="8696351" y="3564160"/>
            <a:ext cx="1645490" cy="1747786"/>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lnSpc>
                <a:spcPct val="120000"/>
              </a:lnSpc>
            </a:pPr>
            <a:r>
              <a:rPr lang="zh-CN" altLang="en-US" sz="16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为新产品推介、品牌展示创造机会，建立品牌识别，形成一种快速提升品牌知名度与美誉度的营销手段。</a:t>
            </a:r>
          </a:p>
        </p:txBody>
      </p:sp>
      <p:grpSp>
        <p:nvGrpSpPr>
          <p:cNvPr id="85" name="组合 84">
            <a:extLst>
              <a:ext uri="{FF2B5EF4-FFF2-40B4-BE49-F238E27FC236}">
                <a16:creationId xmlns:a16="http://schemas.microsoft.com/office/drawing/2014/main" id="{338302D4-F238-F94B-3060-CAC8E59B911D}"/>
              </a:ext>
            </a:extLst>
          </p:cNvPr>
          <p:cNvGrpSpPr/>
          <p:nvPr/>
        </p:nvGrpSpPr>
        <p:grpSpPr>
          <a:xfrm>
            <a:off x="8571460" y="5124103"/>
            <a:ext cx="3543828" cy="2243427"/>
            <a:chOff x="8571460" y="5124103"/>
            <a:chExt cx="3543828" cy="2243427"/>
          </a:xfrm>
        </p:grpSpPr>
        <p:pic>
          <p:nvPicPr>
            <p:cNvPr id="7" name="图片 6">
              <a:extLst>
                <a:ext uri="{FF2B5EF4-FFF2-40B4-BE49-F238E27FC236}">
                  <a16:creationId xmlns:a16="http://schemas.microsoft.com/office/drawing/2014/main" id="{F4BD28FC-02C1-F482-F12B-8034132AC57A}"/>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58" name="图片 57">
              <a:extLst>
                <a:ext uri="{FF2B5EF4-FFF2-40B4-BE49-F238E27FC236}">
                  <a16:creationId xmlns:a16="http://schemas.microsoft.com/office/drawing/2014/main" id="{8FCB57FF-D4D1-AE48-B662-4B67205FE6ED}"/>
                </a:ext>
              </a:extLst>
            </p:cNvPr>
            <p:cNvPicPr>
              <a:picLocks noChangeAspect="1"/>
            </p:cNvPicPr>
            <p:nvPr/>
          </p:nvPicPr>
          <p:blipFill>
            <a:blip r:embed="rId9"/>
            <a:stretch>
              <a:fillRect/>
            </a:stretch>
          </p:blipFill>
          <p:spPr>
            <a:xfrm>
              <a:off x="8571460" y="6085451"/>
              <a:ext cx="762066" cy="847417"/>
            </a:xfrm>
            <a:prstGeom prst="rect">
              <a:avLst/>
            </a:prstGeom>
          </p:spPr>
        </p:pic>
        <p:pic>
          <p:nvPicPr>
            <p:cNvPr id="62" name="图片 61" descr="千库网_国潮白梅花系列_元素编号12919688">
              <a:extLst>
                <a:ext uri="{FF2B5EF4-FFF2-40B4-BE49-F238E27FC236}">
                  <a16:creationId xmlns:a16="http://schemas.microsoft.com/office/drawing/2014/main" id="{DCD54258-03FB-C10B-73B2-6FA76A92AE17}"/>
                </a:ext>
              </a:extLst>
            </p:cNvPr>
            <p:cNvPicPr>
              <a:picLocks noChangeAspect="1"/>
            </p:cNvPicPr>
            <p:nvPr/>
          </p:nvPicPr>
          <p:blipFill rotWithShape="1">
            <a:blip r:embed="rId3"/>
            <a:srcRect l="19129" t="61623" r="70847" b="32175"/>
            <a:stretch/>
          </p:blipFill>
          <p:spPr>
            <a:xfrm rot="4429801" flipH="1">
              <a:off x="9559329" y="6551123"/>
              <a:ext cx="713316" cy="441354"/>
            </a:xfrm>
            <a:prstGeom prst="rect">
              <a:avLst/>
            </a:prstGeom>
            <a:effectLst/>
          </p:spPr>
        </p:pic>
      </p:grpSp>
    </p:spTree>
    <p:extLst>
      <p:ext uri="{BB962C8B-B14F-4D97-AF65-F5344CB8AC3E}">
        <p14:creationId xmlns:p14="http://schemas.microsoft.com/office/powerpoint/2010/main" val="309997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任意多边形: 形状 144">
            <a:extLst>
              <a:ext uri="{FF2B5EF4-FFF2-40B4-BE49-F238E27FC236}">
                <a16:creationId xmlns:a16="http://schemas.microsoft.com/office/drawing/2014/main" id="{0D03A76D-A007-1342-C44E-3627DAC54480}"/>
              </a:ext>
            </a:extLst>
          </p:cNvPr>
          <p:cNvSpPr/>
          <p:nvPr/>
        </p:nvSpPr>
        <p:spPr>
          <a:xfrm>
            <a:off x="964513" y="1346202"/>
            <a:ext cx="10262974" cy="4952998"/>
          </a:xfrm>
          <a:custGeom>
            <a:avLst/>
            <a:gdLst>
              <a:gd name="connsiteX0" fmla="*/ 603514 w 10262974"/>
              <a:gd name="connsiteY0" fmla="*/ 0 h 4913086"/>
              <a:gd name="connsiteX1" fmla="*/ 9659461 w 10262974"/>
              <a:gd name="connsiteY1" fmla="*/ 0 h 4913086"/>
              <a:gd name="connsiteX2" fmla="*/ 9936106 w 10262974"/>
              <a:gd name="connsiteY2" fmla="*/ 183372 h 4913086"/>
              <a:gd name="connsiteX3" fmla="*/ 9948900 w 10262974"/>
              <a:gd name="connsiteY3" fmla="*/ 246743 h 4913086"/>
              <a:gd name="connsiteX4" fmla="*/ 9969247 w 10262974"/>
              <a:gd name="connsiteY4" fmla="*/ 246743 h 4913086"/>
              <a:gd name="connsiteX5" fmla="*/ 10262974 w 10262974"/>
              <a:gd name="connsiteY5" fmla="*/ 540470 h 4913086"/>
              <a:gd name="connsiteX6" fmla="*/ 10262974 w 10262974"/>
              <a:gd name="connsiteY6" fmla="*/ 4372616 h 4913086"/>
              <a:gd name="connsiteX7" fmla="*/ 9969247 w 10262974"/>
              <a:gd name="connsiteY7" fmla="*/ 4666343 h 4913086"/>
              <a:gd name="connsiteX8" fmla="*/ 9948900 w 10262974"/>
              <a:gd name="connsiteY8" fmla="*/ 4666343 h 4913086"/>
              <a:gd name="connsiteX9" fmla="*/ 9936106 w 10262974"/>
              <a:gd name="connsiteY9" fmla="*/ 4729713 h 4913086"/>
              <a:gd name="connsiteX10" fmla="*/ 9659461 w 10262974"/>
              <a:gd name="connsiteY10" fmla="*/ 4913086 h 4913086"/>
              <a:gd name="connsiteX11" fmla="*/ 603514 w 10262974"/>
              <a:gd name="connsiteY11" fmla="*/ 4913086 h 4913086"/>
              <a:gd name="connsiteX12" fmla="*/ 326870 w 10262974"/>
              <a:gd name="connsiteY12" fmla="*/ 4729713 h 4913086"/>
              <a:gd name="connsiteX13" fmla="*/ 314076 w 10262974"/>
              <a:gd name="connsiteY13" fmla="*/ 4666343 h 4913086"/>
              <a:gd name="connsiteX14" fmla="*/ 293727 w 10262974"/>
              <a:gd name="connsiteY14" fmla="*/ 4666343 h 4913086"/>
              <a:gd name="connsiteX15" fmla="*/ 0 w 10262974"/>
              <a:gd name="connsiteY15" fmla="*/ 4372616 h 4913086"/>
              <a:gd name="connsiteX16" fmla="*/ 0 w 10262974"/>
              <a:gd name="connsiteY16" fmla="*/ 540470 h 4913086"/>
              <a:gd name="connsiteX17" fmla="*/ 293727 w 10262974"/>
              <a:gd name="connsiteY17" fmla="*/ 246743 h 4913086"/>
              <a:gd name="connsiteX18" fmla="*/ 314076 w 10262974"/>
              <a:gd name="connsiteY18" fmla="*/ 246743 h 4913086"/>
              <a:gd name="connsiteX19" fmla="*/ 326870 w 10262974"/>
              <a:gd name="connsiteY19" fmla="*/ 183372 h 4913086"/>
              <a:gd name="connsiteX20" fmla="*/ 603514 w 10262974"/>
              <a:gd name="connsiteY20" fmla="*/ 0 h 491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62974" h="4913086">
                <a:moveTo>
                  <a:pt x="603514" y="0"/>
                </a:moveTo>
                <a:lnTo>
                  <a:pt x="9659461" y="0"/>
                </a:lnTo>
                <a:cubicBezTo>
                  <a:pt x="9783824" y="0"/>
                  <a:pt x="9890527" y="75612"/>
                  <a:pt x="9936106" y="183372"/>
                </a:cubicBezTo>
                <a:lnTo>
                  <a:pt x="9948900" y="246743"/>
                </a:lnTo>
                <a:lnTo>
                  <a:pt x="9969247" y="246743"/>
                </a:lnTo>
                <a:cubicBezTo>
                  <a:pt x="10131468" y="246743"/>
                  <a:pt x="10262974" y="378249"/>
                  <a:pt x="10262974" y="540470"/>
                </a:cubicBezTo>
                <a:lnTo>
                  <a:pt x="10262974" y="4372616"/>
                </a:lnTo>
                <a:cubicBezTo>
                  <a:pt x="10262974" y="4534837"/>
                  <a:pt x="10131468" y="4666343"/>
                  <a:pt x="9969247" y="4666343"/>
                </a:cubicBezTo>
                <a:lnTo>
                  <a:pt x="9948900" y="4666343"/>
                </a:lnTo>
                <a:lnTo>
                  <a:pt x="9936106" y="4729713"/>
                </a:lnTo>
                <a:cubicBezTo>
                  <a:pt x="9890527" y="4837474"/>
                  <a:pt x="9783824" y="4913086"/>
                  <a:pt x="9659461" y="4913086"/>
                </a:cubicBezTo>
                <a:lnTo>
                  <a:pt x="603514" y="4913086"/>
                </a:lnTo>
                <a:cubicBezTo>
                  <a:pt x="479152" y="4913086"/>
                  <a:pt x="372448" y="4837474"/>
                  <a:pt x="326870" y="4729713"/>
                </a:cubicBezTo>
                <a:lnTo>
                  <a:pt x="314076" y="4666343"/>
                </a:lnTo>
                <a:lnTo>
                  <a:pt x="293727" y="4666343"/>
                </a:lnTo>
                <a:cubicBezTo>
                  <a:pt x="131506" y="4666343"/>
                  <a:pt x="0" y="4534837"/>
                  <a:pt x="0" y="4372616"/>
                </a:cubicBezTo>
                <a:lnTo>
                  <a:pt x="0" y="540470"/>
                </a:lnTo>
                <a:cubicBezTo>
                  <a:pt x="0" y="378249"/>
                  <a:pt x="131506" y="246743"/>
                  <a:pt x="293727" y="246743"/>
                </a:cubicBezTo>
                <a:lnTo>
                  <a:pt x="314076" y="246743"/>
                </a:lnTo>
                <a:lnTo>
                  <a:pt x="326870" y="183372"/>
                </a:lnTo>
                <a:cubicBezTo>
                  <a:pt x="372448" y="75612"/>
                  <a:pt x="479152" y="0"/>
                  <a:pt x="603514" y="0"/>
                </a:cubicBezTo>
                <a:close/>
              </a:path>
            </a:pathLst>
          </a:custGeom>
          <a:gradFill>
            <a:gsLst>
              <a:gs pos="0">
                <a:schemeClr val="accent2">
                  <a:alpha val="20000"/>
                </a:schemeClr>
              </a:gs>
              <a:gs pos="100000">
                <a:schemeClr val="accent1">
                  <a:alpha val="40000"/>
                </a:schemeClr>
              </a:gs>
            </a:gsLst>
            <a:lin ang="5400000" scaled="1"/>
          </a:gradFill>
          <a:ln w="38100" cap="rnd">
            <a:gradFill>
              <a:gsLst>
                <a:gs pos="0">
                  <a:schemeClr val="accent4"/>
                </a:gs>
                <a:gs pos="100000">
                  <a:schemeClr val="accent3"/>
                </a:gs>
              </a:gsLst>
              <a:lin ang="5400000" scaled="1"/>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项目团队</a:t>
            </a:r>
            <a:r>
              <a:rPr kumimoji="1" lang="en-US" altLang="zh-CN"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a:t>
            </a: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主负责人</a:t>
            </a:r>
            <a:endPar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project Team</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87" name="组合 86">
            <a:extLst>
              <a:ext uri="{FF2B5EF4-FFF2-40B4-BE49-F238E27FC236}">
                <a16:creationId xmlns:a16="http://schemas.microsoft.com/office/drawing/2014/main" id="{D3609B7A-E768-3D19-4353-4D7A4B9B5135}"/>
              </a:ext>
            </a:extLst>
          </p:cNvPr>
          <p:cNvGrpSpPr/>
          <p:nvPr/>
        </p:nvGrpSpPr>
        <p:grpSpPr>
          <a:xfrm>
            <a:off x="6360295" y="-554274"/>
            <a:ext cx="6040440" cy="3854383"/>
            <a:chOff x="6360295" y="-554274"/>
            <a:chExt cx="6040440" cy="3854383"/>
          </a:xfrm>
        </p:grpSpPr>
        <p:pic>
          <p:nvPicPr>
            <p:cNvPr id="31" name="图片 30" descr="千库网_国潮白梅花系列_元素编号12919688">
              <a:extLst>
                <a:ext uri="{FF2B5EF4-FFF2-40B4-BE49-F238E27FC236}">
                  <a16:creationId xmlns:a16="http://schemas.microsoft.com/office/drawing/2014/main" id="{23B018F4-55A0-0A26-B0AD-8B8B5F8C5ED9}"/>
                </a:ext>
              </a:extLst>
            </p:cNvPr>
            <p:cNvPicPr>
              <a:picLocks noChangeAspect="1"/>
            </p:cNvPicPr>
            <p:nvPr/>
          </p:nvPicPr>
          <p:blipFill rotWithShape="1">
            <a:blip r:embed="rId3"/>
            <a:srcRect l="15120" t="45838"/>
            <a:stretch/>
          </p:blipFill>
          <p:spPr>
            <a:xfrm rot="540000" flipH="1">
              <a:off x="6360295" y="-554274"/>
              <a:ext cx="6040440" cy="3854383"/>
            </a:xfrm>
            <a:prstGeom prst="rect">
              <a:avLst/>
            </a:prstGeom>
            <a:effectLst>
              <a:outerShdw blurRad="139700" dist="114300" sx="102000" sy="102000" algn="ctr" rotWithShape="0">
                <a:prstClr val="black">
                  <a:alpha val="30000"/>
                </a:prstClr>
              </a:outerShdw>
            </a:effectLst>
          </p:spPr>
        </p:pic>
        <p:grpSp>
          <p:nvGrpSpPr>
            <p:cNvPr id="86" name="组合 85">
              <a:extLst>
                <a:ext uri="{FF2B5EF4-FFF2-40B4-BE49-F238E27FC236}">
                  <a16:creationId xmlns:a16="http://schemas.microsoft.com/office/drawing/2014/main" id="{03AD5C14-C303-68B0-7974-FD2AD1A7D39F}"/>
                </a:ext>
              </a:extLst>
            </p:cNvPr>
            <p:cNvGrpSpPr/>
            <p:nvPr/>
          </p:nvGrpSpPr>
          <p:grpSpPr>
            <a:xfrm>
              <a:off x="6815494" y="638195"/>
              <a:ext cx="5461408" cy="2239231"/>
              <a:chOff x="6815494" y="638195"/>
              <a:chExt cx="5461408" cy="2239231"/>
            </a:xfrm>
          </p:grpSpPr>
          <p:pic>
            <p:nvPicPr>
              <p:cNvPr id="47" name="图片 46" descr="千库网_国潮白梅花系列_元素编号12919688">
                <a:extLst>
                  <a:ext uri="{FF2B5EF4-FFF2-40B4-BE49-F238E27FC236}">
                    <a16:creationId xmlns:a16="http://schemas.microsoft.com/office/drawing/2014/main" id="{5492D0D7-97E9-54CE-0D27-39A59033CC32}"/>
                  </a:ext>
                </a:extLst>
              </p:cNvPr>
              <p:cNvPicPr>
                <a:picLocks noChangeAspect="1"/>
              </p:cNvPicPr>
              <p:nvPr/>
            </p:nvPicPr>
            <p:blipFill rotWithShape="1">
              <a:blip r:embed="rId3"/>
              <a:srcRect l="19129" t="61623" r="70847" b="32175"/>
              <a:stretch/>
            </p:blipFill>
            <p:spPr>
              <a:xfrm rot="540000" flipH="1">
                <a:off x="6815494" y="638195"/>
                <a:ext cx="831140" cy="514256"/>
              </a:xfrm>
              <a:prstGeom prst="rect">
                <a:avLst/>
              </a:prstGeom>
              <a:effectLst>
                <a:softEdge rad="12700"/>
              </a:effectLst>
            </p:spPr>
          </p:pic>
          <p:pic>
            <p:nvPicPr>
              <p:cNvPr id="54" name="图片 53" descr="千库网_国潮白梅花系列_元素编号12919688">
                <a:extLst>
                  <a:ext uri="{FF2B5EF4-FFF2-40B4-BE49-F238E27FC236}">
                    <a16:creationId xmlns:a16="http://schemas.microsoft.com/office/drawing/2014/main" id="{EB63BEEC-AFF6-0E7C-2D41-1C1D8ECBD010}"/>
                  </a:ext>
                </a:extLst>
              </p:cNvPr>
              <p:cNvPicPr>
                <a:picLocks noChangeAspect="1"/>
              </p:cNvPicPr>
              <p:nvPr/>
            </p:nvPicPr>
            <p:blipFill rotWithShape="1">
              <a:blip r:embed="rId3">
                <a:alphaModFix amt="70000"/>
              </a:blip>
              <a:srcRect l="89976" t="60837" b="32961"/>
              <a:stretch/>
            </p:blipFill>
            <p:spPr>
              <a:xfrm rot="15311631" flipH="1">
                <a:off x="11614864" y="2215388"/>
                <a:ext cx="817969" cy="506107"/>
              </a:xfrm>
              <a:prstGeom prst="rect">
                <a:avLst/>
              </a:prstGeom>
              <a:effectLst>
                <a:softEdge rad="25400"/>
              </a:effectLst>
            </p:spPr>
          </p:pic>
          <p:pic>
            <p:nvPicPr>
              <p:cNvPr id="57" name="图片 56">
                <a:extLst>
                  <a:ext uri="{FF2B5EF4-FFF2-40B4-BE49-F238E27FC236}">
                    <a16:creationId xmlns:a16="http://schemas.microsoft.com/office/drawing/2014/main" id="{91FE31C6-C23F-3F5B-6750-9522E1C5499C}"/>
                  </a:ext>
                </a:extLst>
              </p:cNvPr>
              <p:cNvPicPr>
                <a:picLocks noChangeAspect="1"/>
              </p:cNvPicPr>
              <p:nvPr/>
            </p:nvPicPr>
            <p:blipFill>
              <a:blip r:embed="rId4"/>
              <a:stretch>
                <a:fillRect/>
              </a:stretch>
            </p:blipFill>
            <p:spPr>
              <a:xfrm>
                <a:off x="8794530" y="895323"/>
                <a:ext cx="883997" cy="926672"/>
              </a:xfrm>
              <a:prstGeom prst="rect">
                <a:avLst/>
              </a:prstGeom>
            </p:spPr>
          </p:pic>
        </p:grpSp>
      </p:grpSp>
      <p:grpSp>
        <p:nvGrpSpPr>
          <p:cNvPr id="85" name="组合 84">
            <a:extLst>
              <a:ext uri="{FF2B5EF4-FFF2-40B4-BE49-F238E27FC236}">
                <a16:creationId xmlns:a16="http://schemas.microsoft.com/office/drawing/2014/main" id="{338302D4-F238-F94B-3060-CAC8E59B911D}"/>
              </a:ext>
            </a:extLst>
          </p:cNvPr>
          <p:cNvGrpSpPr/>
          <p:nvPr/>
        </p:nvGrpSpPr>
        <p:grpSpPr>
          <a:xfrm>
            <a:off x="8571460" y="5124103"/>
            <a:ext cx="3543828" cy="2243427"/>
            <a:chOff x="8571460" y="5124103"/>
            <a:chExt cx="3543828" cy="2243427"/>
          </a:xfrm>
        </p:grpSpPr>
        <p:pic>
          <p:nvPicPr>
            <p:cNvPr id="7" name="图片 6">
              <a:extLst>
                <a:ext uri="{FF2B5EF4-FFF2-40B4-BE49-F238E27FC236}">
                  <a16:creationId xmlns:a16="http://schemas.microsoft.com/office/drawing/2014/main" id="{F4BD28FC-02C1-F482-F12B-8034132AC57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58" name="图片 57">
              <a:extLst>
                <a:ext uri="{FF2B5EF4-FFF2-40B4-BE49-F238E27FC236}">
                  <a16:creationId xmlns:a16="http://schemas.microsoft.com/office/drawing/2014/main" id="{8FCB57FF-D4D1-AE48-B662-4B67205FE6ED}"/>
                </a:ext>
              </a:extLst>
            </p:cNvPr>
            <p:cNvPicPr>
              <a:picLocks noChangeAspect="1"/>
            </p:cNvPicPr>
            <p:nvPr/>
          </p:nvPicPr>
          <p:blipFill>
            <a:blip r:embed="rId7"/>
            <a:stretch>
              <a:fillRect/>
            </a:stretch>
          </p:blipFill>
          <p:spPr>
            <a:xfrm>
              <a:off x="8571460" y="6085451"/>
              <a:ext cx="762066" cy="847417"/>
            </a:xfrm>
            <a:prstGeom prst="rect">
              <a:avLst/>
            </a:prstGeom>
          </p:spPr>
        </p:pic>
        <p:pic>
          <p:nvPicPr>
            <p:cNvPr id="62" name="图片 61" descr="千库网_国潮白梅花系列_元素编号12919688">
              <a:extLst>
                <a:ext uri="{FF2B5EF4-FFF2-40B4-BE49-F238E27FC236}">
                  <a16:creationId xmlns:a16="http://schemas.microsoft.com/office/drawing/2014/main" id="{DCD54258-03FB-C10B-73B2-6FA76A92AE17}"/>
                </a:ext>
              </a:extLst>
            </p:cNvPr>
            <p:cNvPicPr>
              <a:picLocks noChangeAspect="1"/>
            </p:cNvPicPr>
            <p:nvPr/>
          </p:nvPicPr>
          <p:blipFill rotWithShape="1">
            <a:blip r:embed="rId3"/>
            <a:srcRect l="19129" t="61623" r="70847" b="32175"/>
            <a:stretch/>
          </p:blipFill>
          <p:spPr>
            <a:xfrm rot="4429801" flipH="1">
              <a:off x="9559329" y="6551123"/>
              <a:ext cx="713316" cy="441354"/>
            </a:xfrm>
            <a:prstGeom prst="rect">
              <a:avLst/>
            </a:prstGeom>
            <a:effectLst/>
          </p:spPr>
        </p:pic>
      </p:grpSp>
      <p:sp>
        <p:nvSpPr>
          <p:cNvPr id="129" name="任意多边形: 形状 128">
            <a:extLst>
              <a:ext uri="{FF2B5EF4-FFF2-40B4-BE49-F238E27FC236}">
                <a16:creationId xmlns:a16="http://schemas.microsoft.com/office/drawing/2014/main" id="{475756D6-A5D1-7BC7-D08A-59BC930F54A0}"/>
              </a:ext>
            </a:extLst>
          </p:cNvPr>
          <p:cNvSpPr/>
          <p:nvPr/>
        </p:nvSpPr>
        <p:spPr>
          <a:xfrm>
            <a:off x="1535844" y="2331852"/>
            <a:ext cx="1767920" cy="1767152"/>
          </a:xfrm>
          <a:custGeom>
            <a:avLst/>
            <a:gdLst>
              <a:gd name="connsiteX0" fmla="*/ 2151000 w 4302000"/>
              <a:gd name="connsiteY0" fmla="*/ 0 h 4300130"/>
              <a:gd name="connsiteX1" fmla="*/ 3376550 w 4302000"/>
              <a:gd name="connsiteY1" fmla="*/ 126206 h 4300130"/>
              <a:gd name="connsiteX2" fmla="*/ 3701947 w 4302000"/>
              <a:gd name="connsiteY2" fmla="*/ 126206 h 4300130"/>
              <a:gd name="connsiteX3" fmla="*/ 3887061 w 4302000"/>
              <a:gd name="connsiteY3" fmla="*/ 277078 h 4300130"/>
              <a:gd name="connsiteX4" fmla="*/ 3889530 w 4302000"/>
              <a:gd name="connsiteY4" fmla="*/ 301568 h 4300130"/>
              <a:gd name="connsiteX5" fmla="*/ 4142076 w 4302000"/>
              <a:gd name="connsiteY5" fmla="*/ 301568 h 4300130"/>
              <a:gd name="connsiteX6" fmla="*/ 4302000 w 4302000"/>
              <a:gd name="connsiteY6" fmla="*/ 461492 h 4300130"/>
              <a:gd name="connsiteX7" fmla="*/ 4302000 w 4302000"/>
              <a:gd name="connsiteY7" fmla="*/ 3964844 h 4300130"/>
              <a:gd name="connsiteX8" fmla="*/ 4142076 w 4302000"/>
              <a:gd name="connsiteY8" fmla="*/ 4124768 h 4300130"/>
              <a:gd name="connsiteX9" fmla="*/ 3889530 w 4302000"/>
              <a:gd name="connsiteY9" fmla="*/ 4124768 h 4300130"/>
              <a:gd name="connsiteX10" fmla="*/ 3887061 w 4302000"/>
              <a:gd name="connsiteY10" fmla="*/ 4149258 h 4300130"/>
              <a:gd name="connsiteX11" fmla="*/ 3701947 w 4302000"/>
              <a:gd name="connsiteY11" fmla="*/ 4300130 h 4300130"/>
              <a:gd name="connsiteX12" fmla="*/ 600053 w 4302000"/>
              <a:gd name="connsiteY12" fmla="*/ 4300130 h 4300130"/>
              <a:gd name="connsiteX13" fmla="*/ 414939 w 4302000"/>
              <a:gd name="connsiteY13" fmla="*/ 4149258 h 4300130"/>
              <a:gd name="connsiteX14" fmla="*/ 412470 w 4302000"/>
              <a:gd name="connsiteY14" fmla="*/ 4124768 h 4300130"/>
              <a:gd name="connsiteX15" fmla="*/ 159924 w 4302000"/>
              <a:gd name="connsiteY15" fmla="*/ 4124768 h 4300130"/>
              <a:gd name="connsiteX16" fmla="*/ 0 w 4302000"/>
              <a:gd name="connsiteY16" fmla="*/ 3964844 h 4300130"/>
              <a:gd name="connsiteX17" fmla="*/ 0 w 4302000"/>
              <a:gd name="connsiteY17" fmla="*/ 461492 h 4300130"/>
              <a:gd name="connsiteX18" fmla="*/ 159924 w 4302000"/>
              <a:gd name="connsiteY18" fmla="*/ 301568 h 4300130"/>
              <a:gd name="connsiteX19" fmla="*/ 412470 w 4302000"/>
              <a:gd name="connsiteY19" fmla="*/ 301568 h 4300130"/>
              <a:gd name="connsiteX20" fmla="*/ 414939 w 4302000"/>
              <a:gd name="connsiteY20" fmla="*/ 277078 h 4300130"/>
              <a:gd name="connsiteX21" fmla="*/ 600053 w 4302000"/>
              <a:gd name="connsiteY21" fmla="*/ 126206 h 4300130"/>
              <a:gd name="connsiteX22" fmla="*/ 925450 w 4302000"/>
              <a:gd name="connsiteY22" fmla="*/ 126206 h 4300130"/>
              <a:gd name="connsiteX23" fmla="*/ 2151000 w 4302000"/>
              <a:gd name="connsiteY23" fmla="*/ 0 h 43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2000" h="4300130">
                <a:moveTo>
                  <a:pt x="2151000" y="0"/>
                </a:moveTo>
                <a:cubicBezTo>
                  <a:pt x="2763775" y="0"/>
                  <a:pt x="2763775" y="126206"/>
                  <a:pt x="3376550" y="126206"/>
                </a:cubicBezTo>
                <a:lnTo>
                  <a:pt x="3701947" y="126206"/>
                </a:lnTo>
                <a:cubicBezTo>
                  <a:pt x="3793259" y="126206"/>
                  <a:pt x="3869442" y="190975"/>
                  <a:pt x="3887061" y="277078"/>
                </a:cubicBezTo>
                <a:lnTo>
                  <a:pt x="3889530" y="301568"/>
                </a:lnTo>
                <a:lnTo>
                  <a:pt x="4142076" y="301568"/>
                </a:lnTo>
                <a:cubicBezTo>
                  <a:pt x="4230400" y="301568"/>
                  <a:pt x="4302000" y="373168"/>
                  <a:pt x="4302000" y="461492"/>
                </a:cubicBezTo>
                <a:lnTo>
                  <a:pt x="4302000" y="3964844"/>
                </a:lnTo>
                <a:cubicBezTo>
                  <a:pt x="4302000" y="4053168"/>
                  <a:pt x="4230400" y="4124768"/>
                  <a:pt x="4142076" y="4124768"/>
                </a:cubicBezTo>
                <a:lnTo>
                  <a:pt x="3889530" y="4124768"/>
                </a:lnTo>
                <a:lnTo>
                  <a:pt x="3887061" y="4149258"/>
                </a:lnTo>
                <a:cubicBezTo>
                  <a:pt x="3869442" y="4235360"/>
                  <a:pt x="3793259" y="4300130"/>
                  <a:pt x="3701947" y="4300130"/>
                </a:cubicBezTo>
                <a:lnTo>
                  <a:pt x="600053" y="4300130"/>
                </a:lnTo>
                <a:cubicBezTo>
                  <a:pt x="508742" y="4300130"/>
                  <a:pt x="432558" y="4235360"/>
                  <a:pt x="414939" y="4149258"/>
                </a:cubicBezTo>
                <a:lnTo>
                  <a:pt x="412470" y="4124768"/>
                </a:lnTo>
                <a:lnTo>
                  <a:pt x="159924" y="4124768"/>
                </a:lnTo>
                <a:cubicBezTo>
                  <a:pt x="71600" y="4124768"/>
                  <a:pt x="0" y="4053168"/>
                  <a:pt x="0" y="3964844"/>
                </a:cubicBezTo>
                <a:lnTo>
                  <a:pt x="0" y="461492"/>
                </a:lnTo>
                <a:cubicBezTo>
                  <a:pt x="0" y="373168"/>
                  <a:pt x="71600" y="301568"/>
                  <a:pt x="159924" y="301568"/>
                </a:cubicBezTo>
                <a:lnTo>
                  <a:pt x="412470" y="301568"/>
                </a:lnTo>
                <a:lnTo>
                  <a:pt x="414939" y="277078"/>
                </a:lnTo>
                <a:cubicBezTo>
                  <a:pt x="432558" y="190975"/>
                  <a:pt x="508742" y="126206"/>
                  <a:pt x="600053" y="126206"/>
                </a:cubicBezTo>
                <a:lnTo>
                  <a:pt x="925450" y="126206"/>
                </a:lnTo>
                <a:cubicBezTo>
                  <a:pt x="1538225" y="126206"/>
                  <a:pt x="1538225" y="0"/>
                  <a:pt x="2151000" y="0"/>
                </a:cubicBezTo>
                <a:close/>
              </a:path>
            </a:pathLst>
          </a:custGeom>
          <a:blipFill>
            <a:blip r:embed="rId8"/>
            <a:stretch>
              <a:fillRect/>
            </a:stretch>
          </a:blipFill>
          <a:ln w="25400" cap="rnd">
            <a:gradFill flip="none" rotWithShape="1">
              <a:gsLst>
                <a:gs pos="100000">
                  <a:schemeClr val="accent4"/>
                </a:gs>
                <a:gs pos="0">
                  <a:schemeClr val="accent3"/>
                </a:gs>
              </a:gsLst>
              <a:lin ang="135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34" name="文本框 133">
            <a:extLst>
              <a:ext uri="{FF2B5EF4-FFF2-40B4-BE49-F238E27FC236}">
                <a16:creationId xmlns:a16="http://schemas.microsoft.com/office/drawing/2014/main" id="{F497DDA4-2324-A935-F649-C0476CC388BA}"/>
              </a:ext>
            </a:extLst>
          </p:cNvPr>
          <p:cNvSpPr txBox="1"/>
          <p:nvPr/>
        </p:nvSpPr>
        <p:spPr>
          <a:xfrm>
            <a:off x="1597059" y="4578991"/>
            <a:ext cx="1645490" cy="92333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把你要换的图片剪裁成</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1:1-</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复制</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右击上图</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设置形状格式</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图案货纹理填充</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剪贴板</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即可完成图片替换</a:t>
            </a:r>
          </a:p>
        </p:txBody>
      </p:sp>
      <p:sp>
        <p:nvSpPr>
          <p:cNvPr id="135" name="文本框 17">
            <a:extLst>
              <a:ext uri="{FF2B5EF4-FFF2-40B4-BE49-F238E27FC236}">
                <a16:creationId xmlns:a16="http://schemas.microsoft.com/office/drawing/2014/main" id="{0D8936A9-D2D5-658C-8619-7033CE33E5E3}"/>
              </a:ext>
            </a:extLst>
          </p:cNvPr>
          <p:cNvSpPr txBox="1"/>
          <p:nvPr/>
        </p:nvSpPr>
        <p:spPr>
          <a:xfrm>
            <a:off x="1692000" y="4221232"/>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项目经理</a:t>
            </a:r>
          </a:p>
        </p:txBody>
      </p:sp>
      <p:sp>
        <p:nvSpPr>
          <p:cNvPr id="148" name="任意多边形: 形状 147">
            <a:extLst>
              <a:ext uri="{FF2B5EF4-FFF2-40B4-BE49-F238E27FC236}">
                <a16:creationId xmlns:a16="http://schemas.microsoft.com/office/drawing/2014/main" id="{17C97A2B-9D09-2386-20E9-FBA4679C5818}"/>
              </a:ext>
            </a:extLst>
          </p:cNvPr>
          <p:cNvSpPr/>
          <p:nvPr/>
        </p:nvSpPr>
        <p:spPr>
          <a:xfrm>
            <a:off x="3986641" y="2331852"/>
            <a:ext cx="1767920" cy="1767152"/>
          </a:xfrm>
          <a:custGeom>
            <a:avLst/>
            <a:gdLst>
              <a:gd name="connsiteX0" fmla="*/ 2151000 w 4302000"/>
              <a:gd name="connsiteY0" fmla="*/ 0 h 4300130"/>
              <a:gd name="connsiteX1" fmla="*/ 3376550 w 4302000"/>
              <a:gd name="connsiteY1" fmla="*/ 126206 h 4300130"/>
              <a:gd name="connsiteX2" fmla="*/ 3701947 w 4302000"/>
              <a:gd name="connsiteY2" fmla="*/ 126206 h 4300130"/>
              <a:gd name="connsiteX3" fmla="*/ 3887061 w 4302000"/>
              <a:gd name="connsiteY3" fmla="*/ 277078 h 4300130"/>
              <a:gd name="connsiteX4" fmla="*/ 3889530 w 4302000"/>
              <a:gd name="connsiteY4" fmla="*/ 301568 h 4300130"/>
              <a:gd name="connsiteX5" fmla="*/ 4142076 w 4302000"/>
              <a:gd name="connsiteY5" fmla="*/ 301568 h 4300130"/>
              <a:gd name="connsiteX6" fmla="*/ 4302000 w 4302000"/>
              <a:gd name="connsiteY6" fmla="*/ 461492 h 4300130"/>
              <a:gd name="connsiteX7" fmla="*/ 4302000 w 4302000"/>
              <a:gd name="connsiteY7" fmla="*/ 3964844 h 4300130"/>
              <a:gd name="connsiteX8" fmla="*/ 4142076 w 4302000"/>
              <a:gd name="connsiteY8" fmla="*/ 4124768 h 4300130"/>
              <a:gd name="connsiteX9" fmla="*/ 3889530 w 4302000"/>
              <a:gd name="connsiteY9" fmla="*/ 4124768 h 4300130"/>
              <a:gd name="connsiteX10" fmla="*/ 3887061 w 4302000"/>
              <a:gd name="connsiteY10" fmla="*/ 4149258 h 4300130"/>
              <a:gd name="connsiteX11" fmla="*/ 3701947 w 4302000"/>
              <a:gd name="connsiteY11" fmla="*/ 4300130 h 4300130"/>
              <a:gd name="connsiteX12" fmla="*/ 600053 w 4302000"/>
              <a:gd name="connsiteY12" fmla="*/ 4300130 h 4300130"/>
              <a:gd name="connsiteX13" fmla="*/ 414939 w 4302000"/>
              <a:gd name="connsiteY13" fmla="*/ 4149258 h 4300130"/>
              <a:gd name="connsiteX14" fmla="*/ 412470 w 4302000"/>
              <a:gd name="connsiteY14" fmla="*/ 4124768 h 4300130"/>
              <a:gd name="connsiteX15" fmla="*/ 159924 w 4302000"/>
              <a:gd name="connsiteY15" fmla="*/ 4124768 h 4300130"/>
              <a:gd name="connsiteX16" fmla="*/ 0 w 4302000"/>
              <a:gd name="connsiteY16" fmla="*/ 3964844 h 4300130"/>
              <a:gd name="connsiteX17" fmla="*/ 0 w 4302000"/>
              <a:gd name="connsiteY17" fmla="*/ 461492 h 4300130"/>
              <a:gd name="connsiteX18" fmla="*/ 159924 w 4302000"/>
              <a:gd name="connsiteY18" fmla="*/ 301568 h 4300130"/>
              <a:gd name="connsiteX19" fmla="*/ 412470 w 4302000"/>
              <a:gd name="connsiteY19" fmla="*/ 301568 h 4300130"/>
              <a:gd name="connsiteX20" fmla="*/ 414939 w 4302000"/>
              <a:gd name="connsiteY20" fmla="*/ 277078 h 4300130"/>
              <a:gd name="connsiteX21" fmla="*/ 600053 w 4302000"/>
              <a:gd name="connsiteY21" fmla="*/ 126206 h 4300130"/>
              <a:gd name="connsiteX22" fmla="*/ 925450 w 4302000"/>
              <a:gd name="connsiteY22" fmla="*/ 126206 h 4300130"/>
              <a:gd name="connsiteX23" fmla="*/ 2151000 w 4302000"/>
              <a:gd name="connsiteY23" fmla="*/ 0 h 43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2000" h="4300130">
                <a:moveTo>
                  <a:pt x="2151000" y="0"/>
                </a:moveTo>
                <a:cubicBezTo>
                  <a:pt x="2763775" y="0"/>
                  <a:pt x="2763775" y="126206"/>
                  <a:pt x="3376550" y="126206"/>
                </a:cubicBezTo>
                <a:lnTo>
                  <a:pt x="3701947" y="126206"/>
                </a:lnTo>
                <a:cubicBezTo>
                  <a:pt x="3793259" y="126206"/>
                  <a:pt x="3869442" y="190975"/>
                  <a:pt x="3887061" y="277078"/>
                </a:cubicBezTo>
                <a:lnTo>
                  <a:pt x="3889530" y="301568"/>
                </a:lnTo>
                <a:lnTo>
                  <a:pt x="4142076" y="301568"/>
                </a:lnTo>
                <a:cubicBezTo>
                  <a:pt x="4230400" y="301568"/>
                  <a:pt x="4302000" y="373168"/>
                  <a:pt x="4302000" y="461492"/>
                </a:cubicBezTo>
                <a:lnTo>
                  <a:pt x="4302000" y="3964844"/>
                </a:lnTo>
                <a:cubicBezTo>
                  <a:pt x="4302000" y="4053168"/>
                  <a:pt x="4230400" y="4124768"/>
                  <a:pt x="4142076" y="4124768"/>
                </a:cubicBezTo>
                <a:lnTo>
                  <a:pt x="3889530" y="4124768"/>
                </a:lnTo>
                <a:lnTo>
                  <a:pt x="3887061" y="4149258"/>
                </a:lnTo>
                <a:cubicBezTo>
                  <a:pt x="3869442" y="4235360"/>
                  <a:pt x="3793259" y="4300130"/>
                  <a:pt x="3701947" y="4300130"/>
                </a:cubicBezTo>
                <a:lnTo>
                  <a:pt x="600053" y="4300130"/>
                </a:lnTo>
                <a:cubicBezTo>
                  <a:pt x="508742" y="4300130"/>
                  <a:pt x="432558" y="4235360"/>
                  <a:pt x="414939" y="4149258"/>
                </a:cubicBezTo>
                <a:lnTo>
                  <a:pt x="412470" y="4124768"/>
                </a:lnTo>
                <a:lnTo>
                  <a:pt x="159924" y="4124768"/>
                </a:lnTo>
                <a:cubicBezTo>
                  <a:pt x="71600" y="4124768"/>
                  <a:pt x="0" y="4053168"/>
                  <a:pt x="0" y="3964844"/>
                </a:cubicBezTo>
                <a:lnTo>
                  <a:pt x="0" y="461492"/>
                </a:lnTo>
                <a:cubicBezTo>
                  <a:pt x="0" y="373168"/>
                  <a:pt x="71600" y="301568"/>
                  <a:pt x="159924" y="301568"/>
                </a:cubicBezTo>
                <a:lnTo>
                  <a:pt x="412470" y="301568"/>
                </a:lnTo>
                <a:lnTo>
                  <a:pt x="414939" y="277078"/>
                </a:lnTo>
                <a:cubicBezTo>
                  <a:pt x="432558" y="190975"/>
                  <a:pt x="508742" y="126206"/>
                  <a:pt x="600053" y="126206"/>
                </a:cubicBezTo>
                <a:lnTo>
                  <a:pt x="925450" y="126206"/>
                </a:lnTo>
                <a:cubicBezTo>
                  <a:pt x="1538225" y="126206"/>
                  <a:pt x="1538225" y="0"/>
                  <a:pt x="2151000" y="0"/>
                </a:cubicBezTo>
                <a:close/>
              </a:path>
            </a:pathLst>
          </a:custGeom>
          <a:blipFill>
            <a:blip r:embed="rId8"/>
            <a:stretch>
              <a:fillRect/>
            </a:stretch>
          </a:blipFill>
          <a:ln w="25400" cap="rnd">
            <a:gradFill flip="none" rotWithShape="1">
              <a:gsLst>
                <a:gs pos="100000">
                  <a:schemeClr val="accent4"/>
                </a:gs>
                <a:gs pos="0">
                  <a:schemeClr val="accent3"/>
                </a:gs>
              </a:gsLst>
              <a:lin ang="135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49" name="文本框 148">
            <a:extLst>
              <a:ext uri="{FF2B5EF4-FFF2-40B4-BE49-F238E27FC236}">
                <a16:creationId xmlns:a16="http://schemas.microsoft.com/office/drawing/2014/main" id="{866291C3-E47C-01FC-FC15-9DB8E3720665}"/>
              </a:ext>
            </a:extLst>
          </p:cNvPr>
          <p:cNvSpPr txBox="1"/>
          <p:nvPr/>
        </p:nvSpPr>
        <p:spPr>
          <a:xfrm>
            <a:off x="4047856" y="4578991"/>
            <a:ext cx="1645490" cy="92333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把你要换的图片剪裁成</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1:1-</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复制</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右击上图</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设置形状格式</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图案货纹理填充</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剪贴板</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即可完成图片替换</a:t>
            </a:r>
          </a:p>
        </p:txBody>
      </p:sp>
      <p:sp>
        <p:nvSpPr>
          <p:cNvPr id="150" name="文本框 17">
            <a:extLst>
              <a:ext uri="{FF2B5EF4-FFF2-40B4-BE49-F238E27FC236}">
                <a16:creationId xmlns:a16="http://schemas.microsoft.com/office/drawing/2014/main" id="{5B2854C4-0619-155F-5280-35A554895CE0}"/>
              </a:ext>
            </a:extLst>
          </p:cNvPr>
          <p:cNvSpPr txBox="1"/>
          <p:nvPr/>
        </p:nvSpPr>
        <p:spPr>
          <a:xfrm>
            <a:off x="4142797" y="4221232"/>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人员管理</a:t>
            </a:r>
          </a:p>
        </p:txBody>
      </p:sp>
      <p:sp>
        <p:nvSpPr>
          <p:cNvPr id="152" name="任意多边形: 形状 151">
            <a:extLst>
              <a:ext uri="{FF2B5EF4-FFF2-40B4-BE49-F238E27FC236}">
                <a16:creationId xmlns:a16="http://schemas.microsoft.com/office/drawing/2014/main" id="{C00489BD-180A-396E-D1E1-AD131C288F3B}"/>
              </a:ext>
            </a:extLst>
          </p:cNvPr>
          <p:cNvSpPr/>
          <p:nvPr/>
        </p:nvSpPr>
        <p:spPr>
          <a:xfrm>
            <a:off x="6437438" y="2331852"/>
            <a:ext cx="1767920" cy="1767152"/>
          </a:xfrm>
          <a:custGeom>
            <a:avLst/>
            <a:gdLst>
              <a:gd name="connsiteX0" fmla="*/ 2151000 w 4302000"/>
              <a:gd name="connsiteY0" fmla="*/ 0 h 4300130"/>
              <a:gd name="connsiteX1" fmla="*/ 3376550 w 4302000"/>
              <a:gd name="connsiteY1" fmla="*/ 126206 h 4300130"/>
              <a:gd name="connsiteX2" fmla="*/ 3701947 w 4302000"/>
              <a:gd name="connsiteY2" fmla="*/ 126206 h 4300130"/>
              <a:gd name="connsiteX3" fmla="*/ 3887061 w 4302000"/>
              <a:gd name="connsiteY3" fmla="*/ 277078 h 4300130"/>
              <a:gd name="connsiteX4" fmla="*/ 3889530 w 4302000"/>
              <a:gd name="connsiteY4" fmla="*/ 301568 h 4300130"/>
              <a:gd name="connsiteX5" fmla="*/ 4142076 w 4302000"/>
              <a:gd name="connsiteY5" fmla="*/ 301568 h 4300130"/>
              <a:gd name="connsiteX6" fmla="*/ 4302000 w 4302000"/>
              <a:gd name="connsiteY6" fmla="*/ 461492 h 4300130"/>
              <a:gd name="connsiteX7" fmla="*/ 4302000 w 4302000"/>
              <a:gd name="connsiteY7" fmla="*/ 3964844 h 4300130"/>
              <a:gd name="connsiteX8" fmla="*/ 4142076 w 4302000"/>
              <a:gd name="connsiteY8" fmla="*/ 4124768 h 4300130"/>
              <a:gd name="connsiteX9" fmla="*/ 3889530 w 4302000"/>
              <a:gd name="connsiteY9" fmla="*/ 4124768 h 4300130"/>
              <a:gd name="connsiteX10" fmla="*/ 3887061 w 4302000"/>
              <a:gd name="connsiteY10" fmla="*/ 4149258 h 4300130"/>
              <a:gd name="connsiteX11" fmla="*/ 3701947 w 4302000"/>
              <a:gd name="connsiteY11" fmla="*/ 4300130 h 4300130"/>
              <a:gd name="connsiteX12" fmla="*/ 600053 w 4302000"/>
              <a:gd name="connsiteY12" fmla="*/ 4300130 h 4300130"/>
              <a:gd name="connsiteX13" fmla="*/ 414939 w 4302000"/>
              <a:gd name="connsiteY13" fmla="*/ 4149258 h 4300130"/>
              <a:gd name="connsiteX14" fmla="*/ 412470 w 4302000"/>
              <a:gd name="connsiteY14" fmla="*/ 4124768 h 4300130"/>
              <a:gd name="connsiteX15" fmla="*/ 159924 w 4302000"/>
              <a:gd name="connsiteY15" fmla="*/ 4124768 h 4300130"/>
              <a:gd name="connsiteX16" fmla="*/ 0 w 4302000"/>
              <a:gd name="connsiteY16" fmla="*/ 3964844 h 4300130"/>
              <a:gd name="connsiteX17" fmla="*/ 0 w 4302000"/>
              <a:gd name="connsiteY17" fmla="*/ 461492 h 4300130"/>
              <a:gd name="connsiteX18" fmla="*/ 159924 w 4302000"/>
              <a:gd name="connsiteY18" fmla="*/ 301568 h 4300130"/>
              <a:gd name="connsiteX19" fmla="*/ 412470 w 4302000"/>
              <a:gd name="connsiteY19" fmla="*/ 301568 h 4300130"/>
              <a:gd name="connsiteX20" fmla="*/ 414939 w 4302000"/>
              <a:gd name="connsiteY20" fmla="*/ 277078 h 4300130"/>
              <a:gd name="connsiteX21" fmla="*/ 600053 w 4302000"/>
              <a:gd name="connsiteY21" fmla="*/ 126206 h 4300130"/>
              <a:gd name="connsiteX22" fmla="*/ 925450 w 4302000"/>
              <a:gd name="connsiteY22" fmla="*/ 126206 h 4300130"/>
              <a:gd name="connsiteX23" fmla="*/ 2151000 w 4302000"/>
              <a:gd name="connsiteY23" fmla="*/ 0 h 43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2000" h="4300130">
                <a:moveTo>
                  <a:pt x="2151000" y="0"/>
                </a:moveTo>
                <a:cubicBezTo>
                  <a:pt x="2763775" y="0"/>
                  <a:pt x="2763775" y="126206"/>
                  <a:pt x="3376550" y="126206"/>
                </a:cubicBezTo>
                <a:lnTo>
                  <a:pt x="3701947" y="126206"/>
                </a:lnTo>
                <a:cubicBezTo>
                  <a:pt x="3793259" y="126206"/>
                  <a:pt x="3869442" y="190975"/>
                  <a:pt x="3887061" y="277078"/>
                </a:cubicBezTo>
                <a:lnTo>
                  <a:pt x="3889530" y="301568"/>
                </a:lnTo>
                <a:lnTo>
                  <a:pt x="4142076" y="301568"/>
                </a:lnTo>
                <a:cubicBezTo>
                  <a:pt x="4230400" y="301568"/>
                  <a:pt x="4302000" y="373168"/>
                  <a:pt x="4302000" y="461492"/>
                </a:cubicBezTo>
                <a:lnTo>
                  <a:pt x="4302000" y="3964844"/>
                </a:lnTo>
                <a:cubicBezTo>
                  <a:pt x="4302000" y="4053168"/>
                  <a:pt x="4230400" y="4124768"/>
                  <a:pt x="4142076" y="4124768"/>
                </a:cubicBezTo>
                <a:lnTo>
                  <a:pt x="3889530" y="4124768"/>
                </a:lnTo>
                <a:lnTo>
                  <a:pt x="3887061" y="4149258"/>
                </a:lnTo>
                <a:cubicBezTo>
                  <a:pt x="3869442" y="4235360"/>
                  <a:pt x="3793259" y="4300130"/>
                  <a:pt x="3701947" y="4300130"/>
                </a:cubicBezTo>
                <a:lnTo>
                  <a:pt x="600053" y="4300130"/>
                </a:lnTo>
                <a:cubicBezTo>
                  <a:pt x="508742" y="4300130"/>
                  <a:pt x="432558" y="4235360"/>
                  <a:pt x="414939" y="4149258"/>
                </a:cubicBezTo>
                <a:lnTo>
                  <a:pt x="412470" y="4124768"/>
                </a:lnTo>
                <a:lnTo>
                  <a:pt x="159924" y="4124768"/>
                </a:lnTo>
                <a:cubicBezTo>
                  <a:pt x="71600" y="4124768"/>
                  <a:pt x="0" y="4053168"/>
                  <a:pt x="0" y="3964844"/>
                </a:cubicBezTo>
                <a:lnTo>
                  <a:pt x="0" y="461492"/>
                </a:lnTo>
                <a:cubicBezTo>
                  <a:pt x="0" y="373168"/>
                  <a:pt x="71600" y="301568"/>
                  <a:pt x="159924" y="301568"/>
                </a:cubicBezTo>
                <a:lnTo>
                  <a:pt x="412470" y="301568"/>
                </a:lnTo>
                <a:lnTo>
                  <a:pt x="414939" y="277078"/>
                </a:lnTo>
                <a:cubicBezTo>
                  <a:pt x="432558" y="190975"/>
                  <a:pt x="508742" y="126206"/>
                  <a:pt x="600053" y="126206"/>
                </a:cubicBezTo>
                <a:lnTo>
                  <a:pt x="925450" y="126206"/>
                </a:lnTo>
                <a:cubicBezTo>
                  <a:pt x="1538225" y="126206"/>
                  <a:pt x="1538225" y="0"/>
                  <a:pt x="2151000" y="0"/>
                </a:cubicBezTo>
                <a:close/>
              </a:path>
            </a:pathLst>
          </a:custGeom>
          <a:blipFill>
            <a:blip r:embed="rId8"/>
            <a:stretch>
              <a:fillRect/>
            </a:stretch>
          </a:blipFill>
          <a:ln w="25400" cap="rnd">
            <a:gradFill flip="none" rotWithShape="1">
              <a:gsLst>
                <a:gs pos="100000">
                  <a:schemeClr val="accent4"/>
                </a:gs>
                <a:gs pos="0">
                  <a:schemeClr val="accent3"/>
                </a:gs>
              </a:gsLst>
              <a:lin ang="135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53" name="文本框 152">
            <a:extLst>
              <a:ext uri="{FF2B5EF4-FFF2-40B4-BE49-F238E27FC236}">
                <a16:creationId xmlns:a16="http://schemas.microsoft.com/office/drawing/2014/main" id="{7FD76697-89AA-73AF-8939-71E8206E5330}"/>
              </a:ext>
            </a:extLst>
          </p:cNvPr>
          <p:cNvSpPr txBox="1"/>
          <p:nvPr/>
        </p:nvSpPr>
        <p:spPr>
          <a:xfrm>
            <a:off x="6498653" y="4578991"/>
            <a:ext cx="1645490" cy="92333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把你要换的图片剪裁成</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1:1-</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复制</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右击上图</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设置形状格式</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图案货纹理填充</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剪贴板</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即可完成图片替换</a:t>
            </a:r>
          </a:p>
        </p:txBody>
      </p:sp>
      <p:sp>
        <p:nvSpPr>
          <p:cNvPr id="154" name="文本框 17">
            <a:extLst>
              <a:ext uri="{FF2B5EF4-FFF2-40B4-BE49-F238E27FC236}">
                <a16:creationId xmlns:a16="http://schemas.microsoft.com/office/drawing/2014/main" id="{1E60E3AE-1057-182D-B25E-8872A05C8D50}"/>
              </a:ext>
            </a:extLst>
          </p:cNvPr>
          <p:cNvSpPr txBox="1"/>
          <p:nvPr/>
        </p:nvSpPr>
        <p:spPr>
          <a:xfrm>
            <a:off x="6593594" y="4221232"/>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物料管理</a:t>
            </a:r>
          </a:p>
        </p:txBody>
      </p:sp>
      <p:sp>
        <p:nvSpPr>
          <p:cNvPr id="156" name="任意多边形: 形状 155">
            <a:extLst>
              <a:ext uri="{FF2B5EF4-FFF2-40B4-BE49-F238E27FC236}">
                <a16:creationId xmlns:a16="http://schemas.microsoft.com/office/drawing/2014/main" id="{56D139E6-102E-F087-EA42-19DDEF4A80ED}"/>
              </a:ext>
            </a:extLst>
          </p:cNvPr>
          <p:cNvSpPr/>
          <p:nvPr/>
        </p:nvSpPr>
        <p:spPr>
          <a:xfrm>
            <a:off x="8888236" y="2331852"/>
            <a:ext cx="1767920" cy="1767152"/>
          </a:xfrm>
          <a:custGeom>
            <a:avLst/>
            <a:gdLst>
              <a:gd name="connsiteX0" fmla="*/ 2151000 w 4302000"/>
              <a:gd name="connsiteY0" fmla="*/ 0 h 4300130"/>
              <a:gd name="connsiteX1" fmla="*/ 3376550 w 4302000"/>
              <a:gd name="connsiteY1" fmla="*/ 126206 h 4300130"/>
              <a:gd name="connsiteX2" fmla="*/ 3701947 w 4302000"/>
              <a:gd name="connsiteY2" fmla="*/ 126206 h 4300130"/>
              <a:gd name="connsiteX3" fmla="*/ 3887061 w 4302000"/>
              <a:gd name="connsiteY3" fmla="*/ 277078 h 4300130"/>
              <a:gd name="connsiteX4" fmla="*/ 3889530 w 4302000"/>
              <a:gd name="connsiteY4" fmla="*/ 301568 h 4300130"/>
              <a:gd name="connsiteX5" fmla="*/ 4142076 w 4302000"/>
              <a:gd name="connsiteY5" fmla="*/ 301568 h 4300130"/>
              <a:gd name="connsiteX6" fmla="*/ 4302000 w 4302000"/>
              <a:gd name="connsiteY6" fmla="*/ 461492 h 4300130"/>
              <a:gd name="connsiteX7" fmla="*/ 4302000 w 4302000"/>
              <a:gd name="connsiteY7" fmla="*/ 3964844 h 4300130"/>
              <a:gd name="connsiteX8" fmla="*/ 4142076 w 4302000"/>
              <a:gd name="connsiteY8" fmla="*/ 4124768 h 4300130"/>
              <a:gd name="connsiteX9" fmla="*/ 3889530 w 4302000"/>
              <a:gd name="connsiteY9" fmla="*/ 4124768 h 4300130"/>
              <a:gd name="connsiteX10" fmla="*/ 3887061 w 4302000"/>
              <a:gd name="connsiteY10" fmla="*/ 4149258 h 4300130"/>
              <a:gd name="connsiteX11" fmla="*/ 3701947 w 4302000"/>
              <a:gd name="connsiteY11" fmla="*/ 4300130 h 4300130"/>
              <a:gd name="connsiteX12" fmla="*/ 600053 w 4302000"/>
              <a:gd name="connsiteY12" fmla="*/ 4300130 h 4300130"/>
              <a:gd name="connsiteX13" fmla="*/ 414939 w 4302000"/>
              <a:gd name="connsiteY13" fmla="*/ 4149258 h 4300130"/>
              <a:gd name="connsiteX14" fmla="*/ 412470 w 4302000"/>
              <a:gd name="connsiteY14" fmla="*/ 4124768 h 4300130"/>
              <a:gd name="connsiteX15" fmla="*/ 159924 w 4302000"/>
              <a:gd name="connsiteY15" fmla="*/ 4124768 h 4300130"/>
              <a:gd name="connsiteX16" fmla="*/ 0 w 4302000"/>
              <a:gd name="connsiteY16" fmla="*/ 3964844 h 4300130"/>
              <a:gd name="connsiteX17" fmla="*/ 0 w 4302000"/>
              <a:gd name="connsiteY17" fmla="*/ 461492 h 4300130"/>
              <a:gd name="connsiteX18" fmla="*/ 159924 w 4302000"/>
              <a:gd name="connsiteY18" fmla="*/ 301568 h 4300130"/>
              <a:gd name="connsiteX19" fmla="*/ 412470 w 4302000"/>
              <a:gd name="connsiteY19" fmla="*/ 301568 h 4300130"/>
              <a:gd name="connsiteX20" fmla="*/ 414939 w 4302000"/>
              <a:gd name="connsiteY20" fmla="*/ 277078 h 4300130"/>
              <a:gd name="connsiteX21" fmla="*/ 600053 w 4302000"/>
              <a:gd name="connsiteY21" fmla="*/ 126206 h 4300130"/>
              <a:gd name="connsiteX22" fmla="*/ 925450 w 4302000"/>
              <a:gd name="connsiteY22" fmla="*/ 126206 h 4300130"/>
              <a:gd name="connsiteX23" fmla="*/ 2151000 w 4302000"/>
              <a:gd name="connsiteY23" fmla="*/ 0 h 43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2000" h="4300130">
                <a:moveTo>
                  <a:pt x="2151000" y="0"/>
                </a:moveTo>
                <a:cubicBezTo>
                  <a:pt x="2763775" y="0"/>
                  <a:pt x="2763775" y="126206"/>
                  <a:pt x="3376550" y="126206"/>
                </a:cubicBezTo>
                <a:lnTo>
                  <a:pt x="3701947" y="126206"/>
                </a:lnTo>
                <a:cubicBezTo>
                  <a:pt x="3793259" y="126206"/>
                  <a:pt x="3869442" y="190975"/>
                  <a:pt x="3887061" y="277078"/>
                </a:cubicBezTo>
                <a:lnTo>
                  <a:pt x="3889530" y="301568"/>
                </a:lnTo>
                <a:lnTo>
                  <a:pt x="4142076" y="301568"/>
                </a:lnTo>
                <a:cubicBezTo>
                  <a:pt x="4230400" y="301568"/>
                  <a:pt x="4302000" y="373168"/>
                  <a:pt x="4302000" y="461492"/>
                </a:cubicBezTo>
                <a:lnTo>
                  <a:pt x="4302000" y="3964844"/>
                </a:lnTo>
                <a:cubicBezTo>
                  <a:pt x="4302000" y="4053168"/>
                  <a:pt x="4230400" y="4124768"/>
                  <a:pt x="4142076" y="4124768"/>
                </a:cubicBezTo>
                <a:lnTo>
                  <a:pt x="3889530" y="4124768"/>
                </a:lnTo>
                <a:lnTo>
                  <a:pt x="3887061" y="4149258"/>
                </a:lnTo>
                <a:cubicBezTo>
                  <a:pt x="3869442" y="4235360"/>
                  <a:pt x="3793259" y="4300130"/>
                  <a:pt x="3701947" y="4300130"/>
                </a:cubicBezTo>
                <a:lnTo>
                  <a:pt x="600053" y="4300130"/>
                </a:lnTo>
                <a:cubicBezTo>
                  <a:pt x="508742" y="4300130"/>
                  <a:pt x="432558" y="4235360"/>
                  <a:pt x="414939" y="4149258"/>
                </a:cubicBezTo>
                <a:lnTo>
                  <a:pt x="412470" y="4124768"/>
                </a:lnTo>
                <a:lnTo>
                  <a:pt x="159924" y="4124768"/>
                </a:lnTo>
                <a:cubicBezTo>
                  <a:pt x="71600" y="4124768"/>
                  <a:pt x="0" y="4053168"/>
                  <a:pt x="0" y="3964844"/>
                </a:cubicBezTo>
                <a:lnTo>
                  <a:pt x="0" y="461492"/>
                </a:lnTo>
                <a:cubicBezTo>
                  <a:pt x="0" y="373168"/>
                  <a:pt x="71600" y="301568"/>
                  <a:pt x="159924" y="301568"/>
                </a:cubicBezTo>
                <a:lnTo>
                  <a:pt x="412470" y="301568"/>
                </a:lnTo>
                <a:lnTo>
                  <a:pt x="414939" y="277078"/>
                </a:lnTo>
                <a:cubicBezTo>
                  <a:pt x="432558" y="190975"/>
                  <a:pt x="508742" y="126206"/>
                  <a:pt x="600053" y="126206"/>
                </a:cubicBezTo>
                <a:lnTo>
                  <a:pt x="925450" y="126206"/>
                </a:lnTo>
                <a:cubicBezTo>
                  <a:pt x="1538225" y="126206"/>
                  <a:pt x="1538225" y="0"/>
                  <a:pt x="2151000" y="0"/>
                </a:cubicBezTo>
                <a:close/>
              </a:path>
            </a:pathLst>
          </a:custGeom>
          <a:blipFill>
            <a:blip r:embed="rId8"/>
            <a:stretch>
              <a:fillRect/>
            </a:stretch>
          </a:blipFill>
          <a:ln w="25400" cap="rnd">
            <a:gradFill flip="none" rotWithShape="1">
              <a:gsLst>
                <a:gs pos="100000">
                  <a:schemeClr val="accent4"/>
                </a:gs>
                <a:gs pos="0">
                  <a:schemeClr val="accent3"/>
                </a:gs>
              </a:gsLst>
              <a:lin ang="135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a typeface="思源宋体 CN Heavy" panose="02020900000000000000" pitchFamily="18" charset="-122"/>
            </a:endParaRPr>
          </a:p>
        </p:txBody>
      </p:sp>
      <p:sp>
        <p:nvSpPr>
          <p:cNvPr id="157" name="文本框 156">
            <a:extLst>
              <a:ext uri="{FF2B5EF4-FFF2-40B4-BE49-F238E27FC236}">
                <a16:creationId xmlns:a16="http://schemas.microsoft.com/office/drawing/2014/main" id="{D4CF446D-D027-9268-1BB8-12FEF54C95CF}"/>
              </a:ext>
            </a:extLst>
          </p:cNvPr>
          <p:cNvSpPr txBox="1"/>
          <p:nvPr/>
        </p:nvSpPr>
        <p:spPr>
          <a:xfrm>
            <a:off x="8949451" y="4578991"/>
            <a:ext cx="1645490" cy="923330"/>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把你要换的图片剪裁成</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1:1-</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复制</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右击上图</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设置形状格式</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图案货纹理填充</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剪贴板</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即可完成图片替换</a:t>
            </a:r>
          </a:p>
        </p:txBody>
      </p:sp>
      <p:sp>
        <p:nvSpPr>
          <p:cNvPr id="158" name="文本框 17">
            <a:extLst>
              <a:ext uri="{FF2B5EF4-FFF2-40B4-BE49-F238E27FC236}">
                <a16:creationId xmlns:a16="http://schemas.microsoft.com/office/drawing/2014/main" id="{4EF16034-C159-B657-CE42-D8A35945718F}"/>
              </a:ext>
            </a:extLst>
          </p:cNvPr>
          <p:cNvSpPr txBox="1"/>
          <p:nvPr/>
        </p:nvSpPr>
        <p:spPr>
          <a:xfrm>
            <a:off x="9044392" y="4221232"/>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宣传管理</a:t>
            </a:r>
          </a:p>
        </p:txBody>
      </p:sp>
    </p:spTree>
    <p:extLst>
      <p:ext uri="{BB962C8B-B14F-4D97-AF65-F5344CB8AC3E}">
        <p14:creationId xmlns:p14="http://schemas.microsoft.com/office/powerpoint/2010/main" val="1734800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a:extLst>
              <a:ext uri="{FF2B5EF4-FFF2-40B4-BE49-F238E27FC236}">
                <a16:creationId xmlns:a16="http://schemas.microsoft.com/office/drawing/2014/main" id="{D3609B7A-E768-3D19-4353-4D7A4B9B5135}"/>
              </a:ext>
            </a:extLst>
          </p:cNvPr>
          <p:cNvGrpSpPr/>
          <p:nvPr/>
        </p:nvGrpSpPr>
        <p:grpSpPr>
          <a:xfrm>
            <a:off x="6360295" y="-554274"/>
            <a:ext cx="6040440" cy="3854383"/>
            <a:chOff x="6360295" y="-554274"/>
            <a:chExt cx="6040440" cy="3854383"/>
          </a:xfrm>
        </p:grpSpPr>
        <p:pic>
          <p:nvPicPr>
            <p:cNvPr id="31" name="图片 30" descr="千库网_国潮白梅花系列_元素编号12919688">
              <a:extLst>
                <a:ext uri="{FF2B5EF4-FFF2-40B4-BE49-F238E27FC236}">
                  <a16:creationId xmlns:a16="http://schemas.microsoft.com/office/drawing/2014/main" id="{23B018F4-55A0-0A26-B0AD-8B8B5F8C5ED9}"/>
                </a:ext>
              </a:extLst>
            </p:cNvPr>
            <p:cNvPicPr>
              <a:picLocks noChangeAspect="1"/>
            </p:cNvPicPr>
            <p:nvPr/>
          </p:nvPicPr>
          <p:blipFill rotWithShape="1">
            <a:blip r:embed="rId3"/>
            <a:srcRect l="15120" t="45838"/>
            <a:stretch/>
          </p:blipFill>
          <p:spPr>
            <a:xfrm rot="540000" flipH="1">
              <a:off x="6360295" y="-554274"/>
              <a:ext cx="6040440" cy="3854383"/>
            </a:xfrm>
            <a:prstGeom prst="rect">
              <a:avLst/>
            </a:prstGeom>
            <a:effectLst>
              <a:outerShdw blurRad="139700" dist="114300" sx="102000" sy="102000" algn="ctr" rotWithShape="0">
                <a:prstClr val="black">
                  <a:alpha val="30000"/>
                </a:prstClr>
              </a:outerShdw>
            </a:effectLst>
          </p:spPr>
        </p:pic>
        <p:grpSp>
          <p:nvGrpSpPr>
            <p:cNvPr id="86" name="组合 85">
              <a:extLst>
                <a:ext uri="{FF2B5EF4-FFF2-40B4-BE49-F238E27FC236}">
                  <a16:creationId xmlns:a16="http://schemas.microsoft.com/office/drawing/2014/main" id="{03AD5C14-C303-68B0-7974-FD2AD1A7D39F}"/>
                </a:ext>
              </a:extLst>
            </p:cNvPr>
            <p:cNvGrpSpPr/>
            <p:nvPr/>
          </p:nvGrpSpPr>
          <p:grpSpPr>
            <a:xfrm>
              <a:off x="6815494" y="638195"/>
              <a:ext cx="5461408" cy="2239231"/>
              <a:chOff x="6815494" y="638195"/>
              <a:chExt cx="5461408" cy="2239231"/>
            </a:xfrm>
          </p:grpSpPr>
          <p:pic>
            <p:nvPicPr>
              <p:cNvPr id="47" name="图片 46" descr="千库网_国潮白梅花系列_元素编号12919688">
                <a:extLst>
                  <a:ext uri="{FF2B5EF4-FFF2-40B4-BE49-F238E27FC236}">
                    <a16:creationId xmlns:a16="http://schemas.microsoft.com/office/drawing/2014/main" id="{5492D0D7-97E9-54CE-0D27-39A59033CC32}"/>
                  </a:ext>
                </a:extLst>
              </p:cNvPr>
              <p:cNvPicPr>
                <a:picLocks noChangeAspect="1"/>
              </p:cNvPicPr>
              <p:nvPr/>
            </p:nvPicPr>
            <p:blipFill rotWithShape="1">
              <a:blip r:embed="rId3"/>
              <a:srcRect l="19129" t="61623" r="70847" b="32175"/>
              <a:stretch/>
            </p:blipFill>
            <p:spPr>
              <a:xfrm rot="540000" flipH="1">
                <a:off x="6815494" y="638195"/>
                <a:ext cx="831140" cy="514256"/>
              </a:xfrm>
              <a:prstGeom prst="rect">
                <a:avLst/>
              </a:prstGeom>
              <a:effectLst>
                <a:softEdge rad="12700"/>
              </a:effectLst>
            </p:spPr>
          </p:pic>
          <p:pic>
            <p:nvPicPr>
              <p:cNvPr id="54" name="图片 53" descr="千库网_国潮白梅花系列_元素编号12919688">
                <a:extLst>
                  <a:ext uri="{FF2B5EF4-FFF2-40B4-BE49-F238E27FC236}">
                    <a16:creationId xmlns:a16="http://schemas.microsoft.com/office/drawing/2014/main" id="{EB63BEEC-AFF6-0E7C-2D41-1C1D8ECBD010}"/>
                  </a:ext>
                </a:extLst>
              </p:cNvPr>
              <p:cNvPicPr>
                <a:picLocks noChangeAspect="1"/>
              </p:cNvPicPr>
              <p:nvPr/>
            </p:nvPicPr>
            <p:blipFill rotWithShape="1">
              <a:blip r:embed="rId3">
                <a:alphaModFix amt="70000"/>
              </a:blip>
              <a:srcRect l="89976" t="60837" b="32961"/>
              <a:stretch/>
            </p:blipFill>
            <p:spPr>
              <a:xfrm rot="15311631" flipH="1">
                <a:off x="11614864" y="2215388"/>
                <a:ext cx="817969" cy="506107"/>
              </a:xfrm>
              <a:prstGeom prst="rect">
                <a:avLst/>
              </a:prstGeom>
              <a:effectLst>
                <a:softEdge rad="25400"/>
              </a:effectLst>
            </p:spPr>
          </p:pic>
          <p:pic>
            <p:nvPicPr>
              <p:cNvPr id="57" name="图片 56">
                <a:extLst>
                  <a:ext uri="{FF2B5EF4-FFF2-40B4-BE49-F238E27FC236}">
                    <a16:creationId xmlns:a16="http://schemas.microsoft.com/office/drawing/2014/main" id="{91FE31C6-C23F-3F5B-6750-9522E1C5499C}"/>
                  </a:ext>
                </a:extLst>
              </p:cNvPr>
              <p:cNvPicPr>
                <a:picLocks noChangeAspect="1"/>
              </p:cNvPicPr>
              <p:nvPr/>
            </p:nvPicPr>
            <p:blipFill>
              <a:blip r:embed="rId4"/>
              <a:stretch>
                <a:fillRect/>
              </a:stretch>
            </p:blipFill>
            <p:spPr>
              <a:xfrm>
                <a:off x="8794530" y="895323"/>
                <a:ext cx="883997" cy="926672"/>
              </a:xfrm>
              <a:prstGeom prst="rect">
                <a:avLst/>
              </a:prstGeom>
            </p:spPr>
          </p:pic>
        </p:grpSp>
      </p:grpSp>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活动负责人员架构</a:t>
            </a:r>
            <a:endPar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project Team</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85" name="组合 84">
            <a:extLst>
              <a:ext uri="{FF2B5EF4-FFF2-40B4-BE49-F238E27FC236}">
                <a16:creationId xmlns:a16="http://schemas.microsoft.com/office/drawing/2014/main" id="{338302D4-F238-F94B-3060-CAC8E59B911D}"/>
              </a:ext>
            </a:extLst>
          </p:cNvPr>
          <p:cNvGrpSpPr/>
          <p:nvPr/>
        </p:nvGrpSpPr>
        <p:grpSpPr>
          <a:xfrm>
            <a:off x="8571460" y="5124103"/>
            <a:ext cx="3543828" cy="2243427"/>
            <a:chOff x="8571460" y="5124103"/>
            <a:chExt cx="3543828" cy="2243427"/>
          </a:xfrm>
        </p:grpSpPr>
        <p:pic>
          <p:nvPicPr>
            <p:cNvPr id="7" name="图片 6">
              <a:extLst>
                <a:ext uri="{FF2B5EF4-FFF2-40B4-BE49-F238E27FC236}">
                  <a16:creationId xmlns:a16="http://schemas.microsoft.com/office/drawing/2014/main" id="{F4BD28FC-02C1-F482-F12B-8034132AC57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58" name="图片 57">
              <a:extLst>
                <a:ext uri="{FF2B5EF4-FFF2-40B4-BE49-F238E27FC236}">
                  <a16:creationId xmlns:a16="http://schemas.microsoft.com/office/drawing/2014/main" id="{8FCB57FF-D4D1-AE48-B662-4B67205FE6ED}"/>
                </a:ext>
              </a:extLst>
            </p:cNvPr>
            <p:cNvPicPr>
              <a:picLocks noChangeAspect="1"/>
            </p:cNvPicPr>
            <p:nvPr/>
          </p:nvPicPr>
          <p:blipFill>
            <a:blip r:embed="rId7"/>
            <a:stretch>
              <a:fillRect/>
            </a:stretch>
          </p:blipFill>
          <p:spPr>
            <a:xfrm>
              <a:off x="8571460" y="6085451"/>
              <a:ext cx="762066" cy="847417"/>
            </a:xfrm>
            <a:prstGeom prst="rect">
              <a:avLst/>
            </a:prstGeom>
          </p:spPr>
        </p:pic>
        <p:pic>
          <p:nvPicPr>
            <p:cNvPr id="62" name="图片 61" descr="千库网_国潮白梅花系列_元素编号12919688">
              <a:extLst>
                <a:ext uri="{FF2B5EF4-FFF2-40B4-BE49-F238E27FC236}">
                  <a16:creationId xmlns:a16="http://schemas.microsoft.com/office/drawing/2014/main" id="{DCD54258-03FB-C10B-73B2-6FA76A92AE17}"/>
                </a:ext>
              </a:extLst>
            </p:cNvPr>
            <p:cNvPicPr>
              <a:picLocks noChangeAspect="1"/>
            </p:cNvPicPr>
            <p:nvPr/>
          </p:nvPicPr>
          <p:blipFill rotWithShape="1">
            <a:blip r:embed="rId3"/>
            <a:srcRect l="19129" t="61623" r="70847" b="32175"/>
            <a:stretch/>
          </p:blipFill>
          <p:spPr>
            <a:xfrm rot="4429801" flipH="1">
              <a:off x="9559329" y="6551123"/>
              <a:ext cx="713316" cy="441354"/>
            </a:xfrm>
            <a:prstGeom prst="rect">
              <a:avLst/>
            </a:prstGeom>
            <a:effectLst/>
          </p:spPr>
        </p:pic>
      </p:grpSp>
      <p:sp>
        <p:nvSpPr>
          <p:cNvPr id="6" name="弧形 5">
            <a:extLst>
              <a:ext uri="{FF2B5EF4-FFF2-40B4-BE49-F238E27FC236}">
                <a16:creationId xmlns:a16="http://schemas.microsoft.com/office/drawing/2014/main" id="{C238789D-FFA2-7E9C-09A5-7F34C3316970}"/>
              </a:ext>
            </a:extLst>
          </p:cNvPr>
          <p:cNvSpPr/>
          <p:nvPr/>
        </p:nvSpPr>
        <p:spPr>
          <a:xfrm rot="2700000">
            <a:off x="4347959" y="2065199"/>
            <a:ext cx="3187700" cy="3187700"/>
          </a:xfrm>
          <a:prstGeom prst="arc">
            <a:avLst>
              <a:gd name="adj1" fmla="val 17790625"/>
              <a:gd name="adj2" fmla="val 36102"/>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solidFill>
                <a:schemeClr val="lt1"/>
              </a:solidFill>
              <a:latin typeface="思源宋体 CN Heavy" panose="02020900000000000000" pitchFamily="18" charset="-122"/>
              <a:ea typeface="思源宋体 CN Heavy" panose="02020900000000000000" pitchFamily="18" charset="-122"/>
            </a:endParaRPr>
          </a:p>
        </p:txBody>
      </p:sp>
      <p:sp>
        <p:nvSpPr>
          <p:cNvPr id="8" name="弧形 7">
            <a:extLst>
              <a:ext uri="{FF2B5EF4-FFF2-40B4-BE49-F238E27FC236}">
                <a16:creationId xmlns:a16="http://schemas.microsoft.com/office/drawing/2014/main" id="{71E094C8-7E79-434E-6FE8-3FBF29AD0604}"/>
              </a:ext>
            </a:extLst>
          </p:cNvPr>
          <p:cNvSpPr/>
          <p:nvPr/>
        </p:nvSpPr>
        <p:spPr>
          <a:xfrm rot="2700000">
            <a:off x="4347959" y="2065199"/>
            <a:ext cx="3187700" cy="3187700"/>
          </a:xfrm>
          <a:prstGeom prst="arc">
            <a:avLst>
              <a:gd name="adj1" fmla="val 2318691"/>
              <a:gd name="adj2" fmla="val 7887909"/>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solidFill>
                <a:schemeClr val="lt1"/>
              </a:solidFill>
              <a:latin typeface="思源宋体 CN Heavy" panose="02020900000000000000" pitchFamily="18" charset="-122"/>
              <a:ea typeface="思源宋体 CN Heavy" panose="02020900000000000000" pitchFamily="18" charset="-122"/>
            </a:endParaRPr>
          </a:p>
        </p:txBody>
      </p:sp>
      <p:sp>
        <p:nvSpPr>
          <p:cNvPr id="9" name="弧形 8">
            <a:extLst>
              <a:ext uri="{FF2B5EF4-FFF2-40B4-BE49-F238E27FC236}">
                <a16:creationId xmlns:a16="http://schemas.microsoft.com/office/drawing/2014/main" id="{521F8AAA-EC82-8542-7624-4C77CCF9CDB9}"/>
              </a:ext>
            </a:extLst>
          </p:cNvPr>
          <p:cNvSpPr/>
          <p:nvPr/>
        </p:nvSpPr>
        <p:spPr>
          <a:xfrm rot="2700000">
            <a:off x="4347959" y="2065199"/>
            <a:ext cx="3187700" cy="3187700"/>
          </a:xfrm>
          <a:prstGeom prst="arc">
            <a:avLst>
              <a:gd name="adj1" fmla="val 10159426"/>
              <a:gd name="adj2" fmla="val 15731359"/>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solidFill>
                <a:schemeClr val="lt1"/>
              </a:solidFill>
              <a:latin typeface="思源宋体 CN Heavy" panose="02020900000000000000" pitchFamily="18" charset="-122"/>
              <a:ea typeface="思源宋体 CN Heavy" panose="02020900000000000000" pitchFamily="18" charset="-122"/>
            </a:endParaRPr>
          </a:p>
        </p:txBody>
      </p:sp>
      <p:sp>
        <p:nvSpPr>
          <p:cNvPr id="2" name="椭圆 1">
            <a:extLst>
              <a:ext uri="{FF2B5EF4-FFF2-40B4-BE49-F238E27FC236}">
                <a16:creationId xmlns:a16="http://schemas.microsoft.com/office/drawing/2014/main" id="{64C3A560-EAC7-2DB1-8C21-B02D20034092}"/>
              </a:ext>
            </a:extLst>
          </p:cNvPr>
          <p:cNvSpPr/>
          <p:nvPr/>
        </p:nvSpPr>
        <p:spPr>
          <a:xfrm>
            <a:off x="5438615" y="3159771"/>
            <a:ext cx="1080000" cy="1080000"/>
          </a:xfrm>
          <a:prstGeom prst="ellipse">
            <a:avLst/>
          </a:prstGeom>
          <a:gradFill>
            <a:gsLst>
              <a:gs pos="0">
                <a:schemeClr val="accent4"/>
              </a:gs>
              <a:gs pos="100000">
                <a:schemeClr val="accent3"/>
              </a:gs>
            </a:gsLst>
            <a:lin ang="2700000" scaled="1"/>
          </a:gradFill>
          <a:ln w="38100" cap="rnd">
            <a:no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sz="24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项目经理</a:t>
            </a:r>
          </a:p>
        </p:txBody>
      </p:sp>
      <p:sp>
        <p:nvSpPr>
          <p:cNvPr id="3" name="椭圆 2">
            <a:extLst>
              <a:ext uri="{FF2B5EF4-FFF2-40B4-BE49-F238E27FC236}">
                <a16:creationId xmlns:a16="http://schemas.microsoft.com/office/drawing/2014/main" id="{18B626CE-4DCE-8AE4-9AAB-15ECC53B203F}"/>
              </a:ext>
            </a:extLst>
          </p:cNvPr>
          <p:cNvSpPr/>
          <p:nvPr/>
        </p:nvSpPr>
        <p:spPr>
          <a:xfrm>
            <a:off x="6943589" y="2097313"/>
            <a:ext cx="914400" cy="914400"/>
          </a:xfrm>
          <a:prstGeom prst="ellipse">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物料管理</a:t>
            </a:r>
          </a:p>
        </p:txBody>
      </p:sp>
      <p:sp>
        <p:nvSpPr>
          <p:cNvPr id="4" name="椭圆 3">
            <a:extLst>
              <a:ext uri="{FF2B5EF4-FFF2-40B4-BE49-F238E27FC236}">
                <a16:creationId xmlns:a16="http://schemas.microsoft.com/office/drawing/2014/main" id="{24B885ED-05A4-0FF6-7DCC-CC4D4DF6196B}"/>
              </a:ext>
            </a:extLst>
          </p:cNvPr>
          <p:cNvSpPr/>
          <p:nvPr/>
        </p:nvSpPr>
        <p:spPr>
          <a:xfrm>
            <a:off x="4031685" y="2808922"/>
            <a:ext cx="914400" cy="914400"/>
          </a:xfrm>
          <a:prstGeom prst="ellipse">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人员管理</a:t>
            </a:r>
          </a:p>
        </p:txBody>
      </p:sp>
      <p:sp>
        <p:nvSpPr>
          <p:cNvPr id="5" name="椭圆 4">
            <a:extLst>
              <a:ext uri="{FF2B5EF4-FFF2-40B4-BE49-F238E27FC236}">
                <a16:creationId xmlns:a16="http://schemas.microsoft.com/office/drawing/2014/main" id="{7B48AC45-CC8C-99AB-6145-8145C3F8AD1C}"/>
              </a:ext>
            </a:extLst>
          </p:cNvPr>
          <p:cNvSpPr/>
          <p:nvPr/>
        </p:nvSpPr>
        <p:spPr>
          <a:xfrm>
            <a:off x="6188080" y="4709365"/>
            <a:ext cx="914400" cy="914400"/>
          </a:xfrm>
          <a:prstGeom prst="ellipse">
            <a:avLst/>
          </a:pr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rPr>
              <a:t>宣传管理</a:t>
            </a:r>
          </a:p>
        </p:txBody>
      </p:sp>
      <p:sp>
        <p:nvSpPr>
          <p:cNvPr id="10" name="矩形: 圆角 9">
            <a:extLst>
              <a:ext uri="{FF2B5EF4-FFF2-40B4-BE49-F238E27FC236}">
                <a16:creationId xmlns:a16="http://schemas.microsoft.com/office/drawing/2014/main" id="{B7CD0725-4C36-14CB-249A-0B5FB41A86A5}"/>
              </a:ext>
            </a:extLst>
          </p:cNvPr>
          <p:cNvSpPr/>
          <p:nvPr/>
        </p:nvSpPr>
        <p:spPr>
          <a:xfrm>
            <a:off x="8748459" y="1704737"/>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物料采购</a:t>
            </a:r>
          </a:p>
        </p:txBody>
      </p:sp>
      <p:sp>
        <p:nvSpPr>
          <p:cNvPr id="11" name="矩形: 圆角 10">
            <a:extLst>
              <a:ext uri="{FF2B5EF4-FFF2-40B4-BE49-F238E27FC236}">
                <a16:creationId xmlns:a16="http://schemas.microsoft.com/office/drawing/2014/main" id="{516166B7-2FC5-A245-99C4-3E46455B8DC1}"/>
              </a:ext>
            </a:extLst>
          </p:cNvPr>
          <p:cNvSpPr/>
          <p:nvPr/>
        </p:nvSpPr>
        <p:spPr>
          <a:xfrm>
            <a:off x="8748459" y="2338105"/>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场地布置</a:t>
            </a:r>
          </a:p>
        </p:txBody>
      </p:sp>
      <p:sp>
        <p:nvSpPr>
          <p:cNvPr id="12" name="矩形: 圆角 11">
            <a:extLst>
              <a:ext uri="{FF2B5EF4-FFF2-40B4-BE49-F238E27FC236}">
                <a16:creationId xmlns:a16="http://schemas.microsoft.com/office/drawing/2014/main" id="{08EA70E2-3312-1E65-18CF-1BC1A5937D7A}"/>
              </a:ext>
            </a:extLst>
          </p:cNvPr>
          <p:cNvSpPr/>
          <p:nvPr/>
        </p:nvSpPr>
        <p:spPr>
          <a:xfrm>
            <a:off x="8748459" y="2971473"/>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游戏设施</a:t>
            </a:r>
          </a:p>
        </p:txBody>
      </p:sp>
      <p:sp>
        <p:nvSpPr>
          <p:cNvPr id="13" name="椭圆 12">
            <a:extLst>
              <a:ext uri="{FF2B5EF4-FFF2-40B4-BE49-F238E27FC236}">
                <a16:creationId xmlns:a16="http://schemas.microsoft.com/office/drawing/2014/main" id="{2004DD15-8DDE-586A-53CF-10D0707E9A1C}"/>
              </a:ext>
            </a:extLst>
          </p:cNvPr>
          <p:cNvSpPr/>
          <p:nvPr/>
        </p:nvSpPr>
        <p:spPr>
          <a:xfrm>
            <a:off x="7950990" y="2525942"/>
            <a:ext cx="60325" cy="60325"/>
          </a:xfrm>
          <a:prstGeom prst="ellipse">
            <a:avLst/>
          </a:prstGeom>
          <a:solidFill>
            <a:schemeClr val="accent1"/>
          </a:solid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cxnSp>
        <p:nvCxnSpPr>
          <p:cNvPr id="14" name="直接连接符 13">
            <a:extLst>
              <a:ext uri="{FF2B5EF4-FFF2-40B4-BE49-F238E27FC236}">
                <a16:creationId xmlns:a16="http://schemas.microsoft.com/office/drawing/2014/main" id="{65398FD8-90BB-736F-9B08-E11A950BB926}"/>
              </a:ext>
            </a:extLst>
          </p:cNvPr>
          <p:cNvCxnSpPr>
            <a:cxnSpLocks/>
          </p:cNvCxnSpPr>
          <p:nvPr/>
        </p:nvCxnSpPr>
        <p:spPr>
          <a:xfrm flipV="1">
            <a:off x="8036715" y="1896498"/>
            <a:ext cx="651669" cy="60722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a:extLst>
              <a:ext uri="{FF2B5EF4-FFF2-40B4-BE49-F238E27FC236}">
                <a16:creationId xmlns:a16="http://schemas.microsoft.com/office/drawing/2014/main" id="{85A5D00D-E851-9AAF-4834-5AF3CC59EE85}"/>
              </a:ext>
            </a:extLst>
          </p:cNvPr>
          <p:cNvCxnSpPr>
            <a:cxnSpLocks/>
          </p:cNvCxnSpPr>
          <p:nvPr/>
        </p:nvCxnSpPr>
        <p:spPr>
          <a:xfrm>
            <a:off x="8036715" y="2586267"/>
            <a:ext cx="651669" cy="605631"/>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16" name="直接连接符 15">
            <a:extLst>
              <a:ext uri="{FF2B5EF4-FFF2-40B4-BE49-F238E27FC236}">
                <a16:creationId xmlns:a16="http://schemas.microsoft.com/office/drawing/2014/main" id="{53415B4A-EA01-30AB-9235-AD435F2B5582}"/>
              </a:ext>
            </a:extLst>
          </p:cNvPr>
          <p:cNvCxnSpPr>
            <a:cxnSpLocks/>
          </p:cNvCxnSpPr>
          <p:nvPr/>
        </p:nvCxnSpPr>
        <p:spPr>
          <a:xfrm>
            <a:off x="8036715" y="2544992"/>
            <a:ext cx="670719" cy="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17" name="矩形: 圆角 16">
            <a:extLst>
              <a:ext uri="{FF2B5EF4-FFF2-40B4-BE49-F238E27FC236}">
                <a16:creationId xmlns:a16="http://schemas.microsoft.com/office/drawing/2014/main" id="{E691D5C4-CF8B-53B0-16F3-6689C8A0B3EB}"/>
              </a:ext>
            </a:extLst>
          </p:cNvPr>
          <p:cNvSpPr/>
          <p:nvPr/>
        </p:nvSpPr>
        <p:spPr>
          <a:xfrm>
            <a:off x="7975344" y="4343922"/>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海报设计</a:t>
            </a:r>
          </a:p>
        </p:txBody>
      </p:sp>
      <p:sp>
        <p:nvSpPr>
          <p:cNvPr id="18" name="矩形: 圆角 17">
            <a:extLst>
              <a:ext uri="{FF2B5EF4-FFF2-40B4-BE49-F238E27FC236}">
                <a16:creationId xmlns:a16="http://schemas.microsoft.com/office/drawing/2014/main" id="{0D7F7C4D-3010-0BD9-EFAF-F2DEE4010764}"/>
              </a:ext>
            </a:extLst>
          </p:cNvPr>
          <p:cNvSpPr/>
          <p:nvPr/>
        </p:nvSpPr>
        <p:spPr>
          <a:xfrm>
            <a:off x="7975344" y="4977290"/>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网络预热</a:t>
            </a:r>
          </a:p>
        </p:txBody>
      </p:sp>
      <p:sp>
        <p:nvSpPr>
          <p:cNvPr id="19" name="矩形: 圆角 18">
            <a:extLst>
              <a:ext uri="{FF2B5EF4-FFF2-40B4-BE49-F238E27FC236}">
                <a16:creationId xmlns:a16="http://schemas.microsoft.com/office/drawing/2014/main" id="{850F988B-FDD1-8499-52E6-77D7A1AC0DD8}"/>
              </a:ext>
            </a:extLst>
          </p:cNvPr>
          <p:cNvSpPr/>
          <p:nvPr/>
        </p:nvSpPr>
        <p:spPr>
          <a:xfrm>
            <a:off x="7975344" y="5610658"/>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媒体合作</a:t>
            </a:r>
          </a:p>
        </p:txBody>
      </p:sp>
      <p:sp>
        <p:nvSpPr>
          <p:cNvPr id="20" name="椭圆 19">
            <a:extLst>
              <a:ext uri="{FF2B5EF4-FFF2-40B4-BE49-F238E27FC236}">
                <a16:creationId xmlns:a16="http://schemas.microsoft.com/office/drawing/2014/main" id="{55376816-346A-1193-F84B-C5E075577F73}"/>
              </a:ext>
            </a:extLst>
          </p:cNvPr>
          <p:cNvSpPr/>
          <p:nvPr/>
        </p:nvSpPr>
        <p:spPr>
          <a:xfrm>
            <a:off x="7177875" y="5165127"/>
            <a:ext cx="60325" cy="60325"/>
          </a:xfrm>
          <a:prstGeom prst="ellipse">
            <a:avLst/>
          </a:prstGeom>
          <a:solidFill>
            <a:schemeClr val="accent1"/>
          </a:solid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cxnSp>
        <p:nvCxnSpPr>
          <p:cNvPr id="21" name="直接连接符 20">
            <a:extLst>
              <a:ext uri="{FF2B5EF4-FFF2-40B4-BE49-F238E27FC236}">
                <a16:creationId xmlns:a16="http://schemas.microsoft.com/office/drawing/2014/main" id="{B358D723-0A37-6733-C978-1889D4DEDFD7}"/>
              </a:ext>
            </a:extLst>
          </p:cNvPr>
          <p:cNvCxnSpPr>
            <a:cxnSpLocks/>
          </p:cNvCxnSpPr>
          <p:nvPr/>
        </p:nvCxnSpPr>
        <p:spPr>
          <a:xfrm flipV="1">
            <a:off x="7263600" y="4535683"/>
            <a:ext cx="651669" cy="60722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直接连接符 21">
            <a:extLst>
              <a:ext uri="{FF2B5EF4-FFF2-40B4-BE49-F238E27FC236}">
                <a16:creationId xmlns:a16="http://schemas.microsoft.com/office/drawing/2014/main" id="{287909D8-B658-8A02-5B18-69C6E09E2356}"/>
              </a:ext>
            </a:extLst>
          </p:cNvPr>
          <p:cNvCxnSpPr>
            <a:cxnSpLocks/>
          </p:cNvCxnSpPr>
          <p:nvPr/>
        </p:nvCxnSpPr>
        <p:spPr>
          <a:xfrm>
            <a:off x="7263600" y="5225452"/>
            <a:ext cx="651669" cy="605631"/>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直接连接符 22">
            <a:extLst>
              <a:ext uri="{FF2B5EF4-FFF2-40B4-BE49-F238E27FC236}">
                <a16:creationId xmlns:a16="http://schemas.microsoft.com/office/drawing/2014/main" id="{7F3393C4-1FFE-67EC-7800-51719079892D}"/>
              </a:ext>
            </a:extLst>
          </p:cNvPr>
          <p:cNvCxnSpPr>
            <a:cxnSpLocks/>
          </p:cNvCxnSpPr>
          <p:nvPr/>
        </p:nvCxnSpPr>
        <p:spPr>
          <a:xfrm>
            <a:off x="7263600" y="5184177"/>
            <a:ext cx="670719" cy="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24" name="矩形: 圆角 23">
            <a:extLst>
              <a:ext uri="{FF2B5EF4-FFF2-40B4-BE49-F238E27FC236}">
                <a16:creationId xmlns:a16="http://schemas.microsoft.com/office/drawing/2014/main" id="{36F81876-2302-83A6-37D0-769EA1C947A5}"/>
              </a:ext>
            </a:extLst>
          </p:cNvPr>
          <p:cNvSpPr/>
          <p:nvPr/>
        </p:nvSpPr>
        <p:spPr>
          <a:xfrm flipH="1">
            <a:off x="1256597" y="2467141"/>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礼仪人员</a:t>
            </a:r>
          </a:p>
        </p:txBody>
      </p:sp>
      <p:sp>
        <p:nvSpPr>
          <p:cNvPr id="25" name="矩形: 圆角 24">
            <a:extLst>
              <a:ext uri="{FF2B5EF4-FFF2-40B4-BE49-F238E27FC236}">
                <a16:creationId xmlns:a16="http://schemas.microsoft.com/office/drawing/2014/main" id="{387006BC-35BF-EBDA-9A56-00768BBA67EF}"/>
              </a:ext>
            </a:extLst>
          </p:cNvPr>
          <p:cNvSpPr/>
          <p:nvPr/>
        </p:nvSpPr>
        <p:spPr>
          <a:xfrm flipH="1">
            <a:off x="1256597" y="3100509"/>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表演人员</a:t>
            </a:r>
          </a:p>
        </p:txBody>
      </p:sp>
      <p:sp>
        <p:nvSpPr>
          <p:cNvPr id="26" name="矩形: 圆角 25">
            <a:extLst>
              <a:ext uri="{FF2B5EF4-FFF2-40B4-BE49-F238E27FC236}">
                <a16:creationId xmlns:a16="http://schemas.microsoft.com/office/drawing/2014/main" id="{5F370F2D-0B52-E475-8263-A9BCCB8307A7}"/>
              </a:ext>
            </a:extLst>
          </p:cNvPr>
          <p:cNvSpPr/>
          <p:nvPr/>
        </p:nvSpPr>
        <p:spPr>
          <a:xfrm flipH="1">
            <a:off x="1256597" y="3733877"/>
            <a:ext cx="1931126" cy="432816"/>
          </a:xfrm>
          <a:prstGeom prst="roundRect">
            <a:avLst>
              <a:gd name="adj" fmla="val 50000"/>
            </a:avLst>
          </a:prstGeom>
          <a:no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400" dirty="0">
                <a:gradFill>
                  <a:gsLst>
                    <a:gs pos="0">
                      <a:schemeClr val="accent4"/>
                    </a:gs>
                    <a:gs pos="100000">
                      <a:schemeClr val="accent3"/>
                    </a:gs>
                  </a:gsLst>
                  <a:lin ang="2700000" scaled="1"/>
                </a:gradFill>
                <a:latin typeface="微软雅黑" panose="020B0503020204020204" pitchFamily="34" charset="-122"/>
                <a:ea typeface="微软雅黑" panose="020B0503020204020204" pitchFamily="34" charset="-122"/>
              </a:rPr>
              <a:t>安保人员</a:t>
            </a:r>
          </a:p>
        </p:txBody>
      </p:sp>
      <p:sp>
        <p:nvSpPr>
          <p:cNvPr id="27" name="椭圆 26">
            <a:extLst>
              <a:ext uri="{FF2B5EF4-FFF2-40B4-BE49-F238E27FC236}">
                <a16:creationId xmlns:a16="http://schemas.microsoft.com/office/drawing/2014/main" id="{66A9C57C-DEDD-A264-C814-F302B672A31C}"/>
              </a:ext>
            </a:extLst>
          </p:cNvPr>
          <p:cNvSpPr/>
          <p:nvPr/>
        </p:nvSpPr>
        <p:spPr>
          <a:xfrm flipH="1">
            <a:off x="3924867" y="3288346"/>
            <a:ext cx="60325" cy="60325"/>
          </a:xfrm>
          <a:prstGeom prst="ellipse">
            <a:avLst/>
          </a:prstGeom>
          <a:solidFill>
            <a:schemeClr val="accent1"/>
          </a:solidFill>
          <a:ln w="1905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zh-CN" altLang="en-US" sz="1600"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cxnSp>
        <p:nvCxnSpPr>
          <p:cNvPr id="28" name="直接连接符 27">
            <a:extLst>
              <a:ext uri="{FF2B5EF4-FFF2-40B4-BE49-F238E27FC236}">
                <a16:creationId xmlns:a16="http://schemas.microsoft.com/office/drawing/2014/main" id="{E9FD3317-6C5E-947F-2F21-718F4F2D73C7}"/>
              </a:ext>
            </a:extLst>
          </p:cNvPr>
          <p:cNvCxnSpPr>
            <a:cxnSpLocks/>
          </p:cNvCxnSpPr>
          <p:nvPr/>
        </p:nvCxnSpPr>
        <p:spPr>
          <a:xfrm flipH="1" flipV="1">
            <a:off x="3247798" y="2658902"/>
            <a:ext cx="651669" cy="60722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a:extLst>
              <a:ext uri="{FF2B5EF4-FFF2-40B4-BE49-F238E27FC236}">
                <a16:creationId xmlns:a16="http://schemas.microsoft.com/office/drawing/2014/main" id="{C311152A-9F2A-173D-E043-B825368045E5}"/>
              </a:ext>
            </a:extLst>
          </p:cNvPr>
          <p:cNvCxnSpPr>
            <a:cxnSpLocks/>
          </p:cNvCxnSpPr>
          <p:nvPr/>
        </p:nvCxnSpPr>
        <p:spPr>
          <a:xfrm flipH="1">
            <a:off x="3247798" y="3348671"/>
            <a:ext cx="651669" cy="605631"/>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a:extLst>
              <a:ext uri="{FF2B5EF4-FFF2-40B4-BE49-F238E27FC236}">
                <a16:creationId xmlns:a16="http://schemas.microsoft.com/office/drawing/2014/main" id="{FFD82E62-4940-C49C-3A6B-B492A8D68AAD}"/>
              </a:ext>
            </a:extLst>
          </p:cNvPr>
          <p:cNvCxnSpPr>
            <a:cxnSpLocks/>
          </p:cNvCxnSpPr>
          <p:nvPr/>
        </p:nvCxnSpPr>
        <p:spPr>
          <a:xfrm flipH="1">
            <a:off x="3228748" y="3307396"/>
            <a:ext cx="670719" cy="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a:extLst>
              <a:ext uri="{FF2B5EF4-FFF2-40B4-BE49-F238E27FC236}">
                <a16:creationId xmlns:a16="http://schemas.microsoft.com/office/drawing/2014/main" id="{08B27970-D3C6-59FF-A788-BB548B018E15}"/>
              </a:ext>
            </a:extLst>
          </p:cNvPr>
          <p:cNvCxnSpPr>
            <a:cxnSpLocks/>
            <a:stCxn id="2" idx="6"/>
          </p:cNvCxnSpPr>
          <p:nvPr/>
        </p:nvCxnSpPr>
        <p:spPr>
          <a:xfrm flipV="1">
            <a:off x="6518615" y="2913173"/>
            <a:ext cx="499222" cy="786598"/>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a:extLst>
              <a:ext uri="{FF2B5EF4-FFF2-40B4-BE49-F238E27FC236}">
                <a16:creationId xmlns:a16="http://schemas.microsoft.com/office/drawing/2014/main" id="{95CC9C5D-BC5D-608B-3822-CBF49201A2E3}"/>
              </a:ext>
            </a:extLst>
          </p:cNvPr>
          <p:cNvCxnSpPr>
            <a:cxnSpLocks/>
            <a:stCxn id="2" idx="0"/>
            <a:endCxn id="4" idx="6"/>
          </p:cNvCxnSpPr>
          <p:nvPr/>
        </p:nvCxnSpPr>
        <p:spPr>
          <a:xfrm flipH="1">
            <a:off x="4946085" y="3159771"/>
            <a:ext cx="1032530" cy="106351"/>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a:extLst>
              <a:ext uri="{FF2B5EF4-FFF2-40B4-BE49-F238E27FC236}">
                <a16:creationId xmlns:a16="http://schemas.microsoft.com/office/drawing/2014/main" id="{DCD5E32A-0ABA-F9F2-21EE-A9CA2CE6ADE6}"/>
              </a:ext>
            </a:extLst>
          </p:cNvPr>
          <p:cNvCxnSpPr>
            <a:cxnSpLocks/>
            <a:stCxn id="2" idx="4"/>
            <a:endCxn id="5" idx="0"/>
          </p:cNvCxnSpPr>
          <p:nvPr/>
        </p:nvCxnSpPr>
        <p:spPr>
          <a:xfrm>
            <a:off x="5978615" y="4239771"/>
            <a:ext cx="666665" cy="469594"/>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65114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spc="300" dirty="0">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latin typeface="思源宋体 CN Heavy" panose="02020900000000000000" pitchFamily="18" charset="-122"/>
                <a:ea typeface="思源宋体 CN Heavy" panose="02020900000000000000" pitchFamily="18" charset="-122"/>
                <a:cs typeface="+mn-ea"/>
                <a:sym typeface="+mn-lt"/>
              </a:rPr>
              <a:t>受众分析</a:t>
            </a:r>
            <a:endPar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endParaRP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Audience Analysis</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85" name="组合 84">
            <a:extLst>
              <a:ext uri="{FF2B5EF4-FFF2-40B4-BE49-F238E27FC236}">
                <a16:creationId xmlns:a16="http://schemas.microsoft.com/office/drawing/2014/main" id="{338302D4-F238-F94B-3060-CAC8E59B911D}"/>
              </a:ext>
            </a:extLst>
          </p:cNvPr>
          <p:cNvGrpSpPr/>
          <p:nvPr/>
        </p:nvGrpSpPr>
        <p:grpSpPr>
          <a:xfrm>
            <a:off x="8571460" y="5124103"/>
            <a:ext cx="3543828" cy="2243427"/>
            <a:chOff x="8571460" y="5124103"/>
            <a:chExt cx="3543828" cy="2243427"/>
          </a:xfrm>
        </p:grpSpPr>
        <p:pic>
          <p:nvPicPr>
            <p:cNvPr id="7" name="图片 6">
              <a:extLst>
                <a:ext uri="{FF2B5EF4-FFF2-40B4-BE49-F238E27FC236}">
                  <a16:creationId xmlns:a16="http://schemas.microsoft.com/office/drawing/2014/main" id="{F4BD28FC-02C1-F482-F12B-8034132AC57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58" name="图片 57">
              <a:extLst>
                <a:ext uri="{FF2B5EF4-FFF2-40B4-BE49-F238E27FC236}">
                  <a16:creationId xmlns:a16="http://schemas.microsoft.com/office/drawing/2014/main" id="{8FCB57FF-D4D1-AE48-B662-4B67205FE6ED}"/>
                </a:ext>
              </a:extLst>
            </p:cNvPr>
            <p:cNvPicPr>
              <a:picLocks noChangeAspect="1"/>
            </p:cNvPicPr>
            <p:nvPr/>
          </p:nvPicPr>
          <p:blipFill>
            <a:blip r:embed="rId11"/>
            <a:stretch>
              <a:fillRect/>
            </a:stretch>
          </p:blipFill>
          <p:spPr>
            <a:xfrm>
              <a:off x="8571460" y="6085451"/>
              <a:ext cx="762066" cy="847417"/>
            </a:xfrm>
            <a:prstGeom prst="rect">
              <a:avLst/>
            </a:prstGeom>
          </p:spPr>
        </p:pic>
        <p:pic>
          <p:nvPicPr>
            <p:cNvPr id="62" name="图片 61" descr="千库网_国潮白梅花系列_元素编号12919688">
              <a:extLst>
                <a:ext uri="{FF2B5EF4-FFF2-40B4-BE49-F238E27FC236}">
                  <a16:creationId xmlns:a16="http://schemas.microsoft.com/office/drawing/2014/main" id="{DCD54258-03FB-C10B-73B2-6FA76A92AE17}"/>
                </a:ext>
              </a:extLst>
            </p:cNvPr>
            <p:cNvPicPr>
              <a:picLocks noChangeAspect="1"/>
            </p:cNvPicPr>
            <p:nvPr/>
          </p:nvPicPr>
          <p:blipFill rotWithShape="1">
            <a:blip r:embed="rId12"/>
            <a:srcRect l="19129" t="61623" r="70847" b="32175"/>
            <a:stretch/>
          </p:blipFill>
          <p:spPr>
            <a:xfrm rot="4429801" flipH="1">
              <a:off x="9559329" y="6551123"/>
              <a:ext cx="713316" cy="441354"/>
            </a:xfrm>
            <a:prstGeom prst="rect">
              <a:avLst/>
            </a:prstGeom>
            <a:effectLst/>
          </p:spPr>
        </p:pic>
      </p:grpSp>
      <p:sp>
        <p:nvSpPr>
          <p:cNvPr id="3" name="椭圆 2">
            <a:extLst>
              <a:ext uri="{FF2B5EF4-FFF2-40B4-BE49-F238E27FC236}">
                <a16:creationId xmlns:a16="http://schemas.microsoft.com/office/drawing/2014/main" id="{20820DD2-E45F-ACD8-4B69-594CB1A7B171}"/>
              </a:ext>
            </a:extLst>
          </p:cNvPr>
          <p:cNvSpPr/>
          <p:nvPr/>
        </p:nvSpPr>
        <p:spPr>
          <a:xfrm>
            <a:off x="5285974" y="2954150"/>
            <a:ext cx="1597385" cy="1597385"/>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1270000" sx="102000" sy="102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目标人群</a:t>
            </a:r>
            <a:r>
              <a:rPr lang="zh-CN" alt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关键词</a:t>
            </a:r>
            <a:endParaRPr lang="zh-CN" altLang="en-US"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endParaRPr>
          </a:p>
        </p:txBody>
      </p:sp>
      <p:sp>
        <p:nvSpPr>
          <p:cNvPr id="4" name="椭圆 3">
            <a:extLst>
              <a:ext uri="{FF2B5EF4-FFF2-40B4-BE49-F238E27FC236}">
                <a16:creationId xmlns:a16="http://schemas.microsoft.com/office/drawing/2014/main" id="{56CDF3B0-F015-9E69-DE7C-339A23016051}"/>
              </a:ext>
            </a:extLst>
          </p:cNvPr>
          <p:cNvSpPr/>
          <p:nvPr/>
        </p:nvSpPr>
        <p:spPr>
          <a:xfrm>
            <a:off x="5195154" y="2863330"/>
            <a:ext cx="1779026" cy="1779026"/>
          </a:xfrm>
          <a:prstGeom prst="ellipse">
            <a:avLst/>
          </a:prstGeom>
          <a:noFill/>
          <a:ln w="17716">
            <a:gradFill>
              <a:gsLst>
                <a:gs pos="0">
                  <a:schemeClr val="accent4"/>
                </a:gs>
                <a:gs pos="100000">
                  <a:schemeClr val="accent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5" name="任意多边形: 形状 4">
            <a:extLst>
              <a:ext uri="{FF2B5EF4-FFF2-40B4-BE49-F238E27FC236}">
                <a16:creationId xmlns:a16="http://schemas.microsoft.com/office/drawing/2014/main" id="{A63CD008-124A-3CB0-6FDC-993F37E1A357}"/>
              </a:ext>
            </a:extLst>
          </p:cNvPr>
          <p:cNvSpPr/>
          <p:nvPr/>
        </p:nvSpPr>
        <p:spPr>
          <a:xfrm rot="1800000">
            <a:off x="6061439" y="2741521"/>
            <a:ext cx="1093378" cy="242608"/>
          </a:xfrm>
          <a:custGeom>
            <a:avLst/>
            <a:gdLst>
              <a:gd name="connsiteX0" fmla="*/ 690773 w 1381546"/>
              <a:gd name="connsiteY0" fmla="*/ 0 h 306548"/>
              <a:gd name="connsiteX1" fmla="*/ 1380881 w 1381546"/>
              <a:gd name="connsiteY1" fmla="*/ 174742 h 306548"/>
              <a:gd name="connsiteX2" fmla="*/ 1381546 w 1381546"/>
              <a:gd name="connsiteY2" fmla="*/ 175146 h 306548"/>
              <a:gd name="connsiteX3" fmla="*/ 1305681 w 1381546"/>
              <a:gd name="connsiteY3" fmla="*/ 306548 h 306548"/>
              <a:gd name="connsiteX4" fmla="*/ 1195341 w 1381546"/>
              <a:gd name="connsiteY4" fmla="*/ 253395 h 306548"/>
              <a:gd name="connsiteX5" fmla="*/ 690773 w 1381546"/>
              <a:gd name="connsiteY5" fmla="*/ 151527 h 306548"/>
              <a:gd name="connsiteX6" fmla="*/ 186205 w 1381546"/>
              <a:gd name="connsiteY6" fmla="*/ 253395 h 306548"/>
              <a:gd name="connsiteX7" fmla="*/ 75865 w 1381546"/>
              <a:gd name="connsiteY7" fmla="*/ 306548 h 306548"/>
              <a:gd name="connsiteX8" fmla="*/ 0 w 1381546"/>
              <a:gd name="connsiteY8" fmla="*/ 175146 h 306548"/>
              <a:gd name="connsiteX9" fmla="*/ 665 w 1381546"/>
              <a:gd name="connsiteY9" fmla="*/ 174742 h 306548"/>
              <a:gd name="connsiteX10" fmla="*/ 690773 w 1381546"/>
              <a:gd name="connsiteY10" fmla="*/ 0 h 3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1546" h="306548">
                <a:moveTo>
                  <a:pt x="690773" y="0"/>
                </a:moveTo>
                <a:cubicBezTo>
                  <a:pt x="940648" y="0"/>
                  <a:pt x="1175737" y="63301"/>
                  <a:pt x="1380881" y="174742"/>
                </a:cubicBezTo>
                <a:lnTo>
                  <a:pt x="1381546" y="175146"/>
                </a:lnTo>
                <a:lnTo>
                  <a:pt x="1305681" y="306548"/>
                </a:lnTo>
                <a:lnTo>
                  <a:pt x="1195341" y="253395"/>
                </a:lnTo>
                <a:cubicBezTo>
                  <a:pt x="1040257" y="187800"/>
                  <a:pt x="869751" y="151527"/>
                  <a:pt x="690773" y="151527"/>
                </a:cubicBezTo>
                <a:cubicBezTo>
                  <a:pt x="511795" y="151527"/>
                  <a:pt x="341289" y="187800"/>
                  <a:pt x="186205" y="253395"/>
                </a:cubicBezTo>
                <a:lnTo>
                  <a:pt x="75865" y="306548"/>
                </a:lnTo>
                <a:lnTo>
                  <a:pt x="0" y="175146"/>
                </a:lnTo>
                <a:lnTo>
                  <a:pt x="665" y="174742"/>
                </a:lnTo>
                <a:cubicBezTo>
                  <a:pt x="205809" y="63301"/>
                  <a:pt x="440899" y="0"/>
                  <a:pt x="690773" y="0"/>
                </a:cubicBezTo>
                <a:close/>
              </a:path>
            </a:pathLst>
          </a:custGeom>
          <a:gradFill>
            <a:gsLst>
              <a:gs pos="0">
                <a:schemeClr val="accent4"/>
              </a:gs>
              <a:gs pos="100000">
                <a:schemeClr val="accent3"/>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6" name="任意多边形: 形状 5">
            <a:extLst>
              <a:ext uri="{FF2B5EF4-FFF2-40B4-BE49-F238E27FC236}">
                <a16:creationId xmlns:a16="http://schemas.microsoft.com/office/drawing/2014/main" id="{FE8EA524-69EE-67D1-B87A-95C9C25B822D}"/>
              </a:ext>
            </a:extLst>
          </p:cNvPr>
          <p:cNvSpPr/>
          <p:nvPr/>
        </p:nvSpPr>
        <p:spPr>
          <a:xfrm rot="1800000">
            <a:off x="5317346" y="2422750"/>
            <a:ext cx="605962" cy="945727"/>
          </a:xfrm>
          <a:custGeom>
            <a:avLst/>
            <a:gdLst>
              <a:gd name="connsiteX0" fmla="*/ 689963 w 765668"/>
              <a:gd name="connsiteY0" fmla="*/ 0 h 1194980"/>
              <a:gd name="connsiteX1" fmla="*/ 765668 w 765668"/>
              <a:gd name="connsiteY1" fmla="*/ 131125 h 1194980"/>
              <a:gd name="connsiteX2" fmla="*/ 721117 w 765668"/>
              <a:gd name="connsiteY2" fmla="*/ 158190 h 1194980"/>
              <a:gd name="connsiteX3" fmla="*/ 156296 w 765668"/>
              <a:gd name="connsiteY3" fmla="*/ 1100544 h 1194980"/>
              <a:gd name="connsiteX4" fmla="*/ 151527 w 765668"/>
              <a:gd name="connsiteY4" fmla="*/ 1194980 h 1194980"/>
              <a:gd name="connsiteX5" fmla="*/ 0 w 765668"/>
              <a:gd name="connsiteY5" fmla="*/ 1194980 h 1194980"/>
              <a:gd name="connsiteX6" fmla="*/ 5551 w 765668"/>
              <a:gd name="connsiteY6" fmla="*/ 1085051 h 1194980"/>
              <a:gd name="connsiteX7" fmla="*/ 636397 w 765668"/>
              <a:gd name="connsiteY7" fmla="*/ 32541 h 1194980"/>
              <a:gd name="connsiteX8" fmla="*/ 689963 w 765668"/>
              <a:gd name="connsiteY8" fmla="*/ 0 h 11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668" h="1194980">
                <a:moveTo>
                  <a:pt x="689963" y="0"/>
                </a:moveTo>
                <a:lnTo>
                  <a:pt x="765668" y="131125"/>
                </a:lnTo>
                <a:lnTo>
                  <a:pt x="721117" y="158190"/>
                </a:lnTo>
                <a:cubicBezTo>
                  <a:pt x="410788" y="367845"/>
                  <a:pt x="196125" y="708352"/>
                  <a:pt x="156296" y="1100544"/>
                </a:cubicBezTo>
                <a:lnTo>
                  <a:pt x="151527" y="1194980"/>
                </a:lnTo>
                <a:lnTo>
                  <a:pt x="0" y="1194980"/>
                </a:lnTo>
                <a:lnTo>
                  <a:pt x="5551" y="1085051"/>
                </a:lnTo>
                <a:cubicBezTo>
                  <a:pt x="50036" y="647014"/>
                  <a:pt x="289792" y="266704"/>
                  <a:pt x="636397" y="32541"/>
                </a:cubicBezTo>
                <a:lnTo>
                  <a:pt x="689963" y="0"/>
                </a:lnTo>
                <a:close/>
              </a:path>
            </a:pathLst>
          </a:custGeom>
          <a:gradFill>
            <a:gsLst>
              <a:gs pos="0">
                <a:schemeClr val="accent4"/>
              </a:gs>
              <a:gs pos="100000">
                <a:schemeClr val="accent3"/>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8" name="任意多边形: 形状 7">
            <a:extLst>
              <a:ext uri="{FF2B5EF4-FFF2-40B4-BE49-F238E27FC236}">
                <a16:creationId xmlns:a16="http://schemas.microsoft.com/office/drawing/2014/main" id="{8A8BE876-81C1-D8C2-56BE-D388BCE4ACDA}"/>
              </a:ext>
            </a:extLst>
          </p:cNvPr>
          <p:cNvSpPr/>
          <p:nvPr/>
        </p:nvSpPr>
        <p:spPr>
          <a:xfrm rot="1800000">
            <a:off x="6774536" y="3264060"/>
            <a:ext cx="605961" cy="945727"/>
          </a:xfrm>
          <a:custGeom>
            <a:avLst/>
            <a:gdLst>
              <a:gd name="connsiteX0" fmla="*/ 75705 w 765667"/>
              <a:gd name="connsiteY0" fmla="*/ 0 h 1194980"/>
              <a:gd name="connsiteX1" fmla="*/ 129270 w 765667"/>
              <a:gd name="connsiteY1" fmla="*/ 32541 h 1194980"/>
              <a:gd name="connsiteX2" fmla="*/ 760116 w 765667"/>
              <a:gd name="connsiteY2" fmla="*/ 1085051 h 1194980"/>
              <a:gd name="connsiteX3" fmla="*/ 765667 w 765667"/>
              <a:gd name="connsiteY3" fmla="*/ 1194980 h 1194980"/>
              <a:gd name="connsiteX4" fmla="*/ 614140 w 765667"/>
              <a:gd name="connsiteY4" fmla="*/ 1194980 h 1194980"/>
              <a:gd name="connsiteX5" fmla="*/ 609371 w 765667"/>
              <a:gd name="connsiteY5" fmla="*/ 1100544 h 1194980"/>
              <a:gd name="connsiteX6" fmla="*/ 44550 w 765667"/>
              <a:gd name="connsiteY6" fmla="*/ 158190 h 1194980"/>
              <a:gd name="connsiteX7" fmla="*/ 0 w 765667"/>
              <a:gd name="connsiteY7" fmla="*/ 131125 h 1194980"/>
              <a:gd name="connsiteX8" fmla="*/ 75705 w 765667"/>
              <a:gd name="connsiteY8" fmla="*/ 0 h 119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667" h="1194980">
                <a:moveTo>
                  <a:pt x="75705" y="0"/>
                </a:moveTo>
                <a:lnTo>
                  <a:pt x="129270" y="32541"/>
                </a:lnTo>
                <a:cubicBezTo>
                  <a:pt x="475876" y="266704"/>
                  <a:pt x="715631" y="647014"/>
                  <a:pt x="760116" y="1085051"/>
                </a:cubicBezTo>
                <a:lnTo>
                  <a:pt x="765667" y="1194980"/>
                </a:lnTo>
                <a:lnTo>
                  <a:pt x="614140" y="1194980"/>
                </a:lnTo>
                <a:lnTo>
                  <a:pt x="609371" y="1100544"/>
                </a:lnTo>
                <a:cubicBezTo>
                  <a:pt x="569542" y="708352"/>
                  <a:pt x="354880" y="367845"/>
                  <a:pt x="44550" y="158190"/>
                </a:cubicBezTo>
                <a:lnTo>
                  <a:pt x="0" y="131125"/>
                </a:lnTo>
                <a:lnTo>
                  <a:pt x="75705" y="0"/>
                </a:lnTo>
                <a:close/>
              </a:path>
            </a:pathLst>
          </a:custGeom>
          <a:gradFill>
            <a:gsLst>
              <a:gs pos="0">
                <a:schemeClr val="accent4"/>
              </a:gs>
              <a:gs pos="100000">
                <a:schemeClr val="accent3"/>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9" name="任意多边形: 形状 8">
            <a:extLst>
              <a:ext uri="{FF2B5EF4-FFF2-40B4-BE49-F238E27FC236}">
                <a16:creationId xmlns:a16="http://schemas.microsoft.com/office/drawing/2014/main" id="{8AEACC8D-E0E7-FD07-196B-9054E290998B}"/>
              </a:ext>
            </a:extLst>
          </p:cNvPr>
          <p:cNvSpPr/>
          <p:nvPr/>
        </p:nvSpPr>
        <p:spPr>
          <a:xfrm rot="1800000">
            <a:off x="4814329" y="3294002"/>
            <a:ext cx="605962" cy="945728"/>
          </a:xfrm>
          <a:custGeom>
            <a:avLst/>
            <a:gdLst>
              <a:gd name="connsiteX0" fmla="*/ 0 w 765668"/>
              <a:gd name="connsiteY0" fmla="*/ 0 h 1194981"/>
              <a:gd name="connsiteX1" fmla="*/ 151527 w 765668"/>
              <a:gd name="connsiteY1" fmla="*/ 0 h 1194981"/>
              <a:gd name="connsiteX2" fmla="*/ 156296 w 765668"/>
              <a:gd name="connsiteY2" fmla="*/ 94436 h 1194981"/>
              <a:gd name="connsiteX3" fmla="*/ 721117 w 765668"/>
              <a:gd name="connsiteY3" fmla="*/ 1036790 h 1194981"/>
              <a:gd name="connsiteX4" fmla="*/ 765668 w 765668"/>
              <a:gd name="connsiteY4" fmla="*/ 1063855 h 1194981"/>
              <a:gd name="connsiteX5" fmla="*/ 689963 w 765668"/>
              <a:gd name="connsiteY5" fmla="*/ 1194981 h 1194981"/>
              <a:gd name="connsiteX6" fmla="*/ 636397 w 765668"/>
              <a:gd name="connsiteY6" fmla="*/ 1162439 h 1194981"/>
              <a:gd name="connsiteX7" fmla="*/ 5551 w 765668"/>
              <a:gd name="connsiteY7" fmla="*/ 109929 h 1194981"/>
              <a:gd name="connsiteX8" fmla="*/ 0 w 765668"/>
              <a:gd name="connsiteY8" fmla="*/ 0 h 119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668" h="1194981">
                <a:moveTo>
                  <a:pt x="0" y="0"/>
                </a:moveTo>
                <a:lnTo>
                  <a:pt x="151527" y="0"/>
                </a:lnTo>
                <a:lnTo>
                  <a:pt x="156296" y="94436"/>
                </a:lnTo>
                <a:cubicBezTo>
                  <a:pt x="196125" y="486629"/>
                  <a:pt x="410788" y="827136"/>
                  <a:pt x="721117" y="1036790"/>
                </a:cubicBezTo>
                <a:lnTo>
                  <a:pt x="765668" y="1063855"/>
                </a:lnTo>
                <a:lnTo>
                  <a:pt x="689963" y="1194981"/>
                </a:lnTo>
                <a:lnTo>
                  <a:pt x="636397" y="1162439"/>
                </a:lnTo>
                <a:cubicBezTo>
                  <a:pt x="289792" y="928277"/>
                  <a:pt x="50036" y="547967"/>
                  <a:pt x="5551" y="109929"/>
                </a:cubicBezTo>
                <a:lnTo>
                  <a:pt x="0" y="0"/>
                </a:lnTo>
                <a:close/>
              </a:path>
            </a:pathLst>
          </a:custGeom>
          <a:gradFill>
            <a:gsLst>
              <a:gs pos="0">
                <a:schemeClr val="accent4"/>
              </a:gs>
              <a:gs pos="100000">
                <a:schemeClr val="accent3"/>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10" name="任意多边形: 形状 9">
            <a:extLst>
              <a:ext uri="{FF2B5EF4-FFF2-40B4-BE49-F238E27FC236}">
                <a16:creationId xmlns:a16="http://schemas.microsoft.com/office/drawing/2014/main" id="{80AB46B2-AD31-2954-4907-B918B8FDFBE8}"/>
              </a:ext>
            </a:extLst>
          </p:cNvPr>
          <p:cNvSpPr/>
          <p:nvPr/>
        </p:nvSpPr>
        <p:spPr>
          <a:xfrm rot="1800000">
            <a:off x="6271519" y="4135311"/>
            <a:ext cx="605962" cy="945728"/>
          </a:xfrm>
          <a:custGeom>
            <a:avLst/>
            <a:gdLst>
              <a:gd name="connsiteX0" fmla="*/ 614141 w 765668"/>
              <a:gd name="connsiteY0" fmla="*/ 0 h 1194981"/>
              <a:gd name="connsiteX1" fmla="*/ 765668 w 765668"/>
              <a:gd name="connsiteY1" fmla="*/ 0 h 1194981"/>
              <a:gd name="connsiteX2" fmla="*/ 760117 w 765668"/>
              <a:gd name="connsiteY2" fmla="*/ 109929 h 1194981"/>
              <a:gd name="connsiteX3" fmla="*/ 129271 w 765668"/>
              <a:gd name="connsiteY3" fmla="*/ 1162439 h 1194981"/>
              <a:gd name="connsiteX4" fmla="*/ 75705 w 765668"/>
              <a:gd name="connsiteY4" fmla="*/ 1194981 h 1194981"/>
              <a:gd name="connsiteX5" fmla="*/ 0 w 765668"/>
              <a:gd name="connsiteY5" fmla="*/ 1063856 h 1194981"/>
              <a:gd name="connsiteX6" fmla="*/ 44551 w 765668"/>
              <a:gd name="connsiteY6" fmla="*/ 1036790 h 1194981"/>
              <a:gd name="connsiteX7" fmla="*/ 609372 w 765668"/>
              <a:gd name="connsiteY7" fmla="*/ 94436 h 1194981"/>
              <a:gd name="connsiteX8" fmla="*/ 614141 w 765668"/>
              <a:gd name="connsiteY8" fmla="*/ 0 h 119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668" h="1194981">
                <a:moveTo>
                  <a:pt x="614141" y="0"/>
                </a:moveTo>
                <a:lnTo>
                  <a:pt x="765668" y="0"/>
                </a:lnTo>
                <a:lnTo>
                  <a:pt x="760117" y="109929"/>
                </a:lnTo>
                <a:cubicBezTo>
                  <a:pt x="715632" y="547967"/>
                  <a:pt x="475877" y="928277"/>
                  <a:pt x="129271" y="1162439"/>
                </a:cubicBezTo>
                <a:lnTo>
                  <a:pt x="75705" y="1194981"/>
                </a:lnTo>
                <a:lnTo>
                  <a:pt x="0" y="1063856"/>
                </a:lnTo>
                <a:lnTo>
                  <a:pt x="44551" y="1036790"/>
                </a:lnTo>
                <a:cubicBezTo>
                  <a:pt x="354881" y="827136"/>
                  <a:pt x="569543" y="486629"/>
                  <a:pt x="609372" y="94436"/>
                </a:cubicBezTo>
                <a:lnTo>
                  <a:pt x="614141" y="0"/>
                </a:lnTo>
                <a:close/>
              </a:path>
            </a:pathLst>
          </a:custGeom>
          <a:gradFill>
            <a:gsLst>
              <a:gs pos="0">
                <a:schemeClr val="accent4"/>
              </a:gs>
              <a:gs pos="100000">
                <a:schemeClr val="accent3"/>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11" name="任意多边形: 形状 10">
            <a:extLst>
              <a:ext uri="{FF2B5EF4-FFF2-40B4-BE49-F238E27FC236}">
                <a16:creationId xmlns:a16="http://schemas.microsoft.com/office/drawing/2014/main" id="{195703BF-B7A5-3F05-EBA4-B897FADA571B}"/>
              </a:ext>
            </a:extLst>
          </p:cNvPr>
          <p:cNvSpPr/>
          <p:nvPr/>
        </p:nvSpPr>
        <p:spPr>
          <a:xfrm rot="1800000">
            <a:off x="5036931" y="4516025"/>
            <a:ext cx="1093378" cy="242608"/>
          </a:xfrm>
          <a:custGeom>
            <a:avLst/>
            <a:gdLst>
              <a:gd name="connsiteX0" fmla="*/ 1305680 w 1381545"/>
              <a:gd name="connsiteY0" fmla="*/ 0 h 306548"/>
              <a:gd name="connsiteX1" fmla="*/ 1381545 w 1381545"/>
              <a:gd name="connsiteY1" fmla="*/ 131402 h 306548"/>
              <a:gd name="connsiteX2" fmla="*/ 1380880 w 1381545"/>
              <a:gd name="connsiteY2" fmla="*/ 131806 h 306548"/>
              <a:gd name="connsiteX3" fmla="*/ 690772 w 1381545"/>
              <a:gd name="connsiteY3" fmla="*/ 306548 h 306548"/>
              <a:gd name="connsiteX4" fmla="*/ 664 w 1381545"/>
              <a:gd name="connsiteY4" fmla="*/ 131806 h 306548"/>
              <a:gd name="connsiteX5" fmla="*/ 0 w 1381545"/>
              <a:gd name="connsiteY5" fmla="*/ 131402 h 306548"/>
              <a:gd name="connsiteX6" fmla="*/ 75865 w 1381545"/>
              <a:gd name="connsiteY6" fmla="*/ 1 h 306548"/>
              <a:gd name="connsiteX7" fmla="*/ 186204 w 1381545"/>
              <a:gd name="connsiteY7" fmla="*/ 53153 h 306548"/>
              <a:gd name="connsiteX8" fmla="*/ 690772 w 1381545"/>
              <a:gd name="connsiteY8" fmla="*/ 155021 h 306548"/>
              <a:gd name="connsiteX9" fmla="*/ 1195340 w 1381545"/>
              <a:gd name="connsiteY9" fmla="*/ 53153 h 306548"/>
              <a:gd name="connsiteX10" fmla="*/ 1305680 w 1381545"/>
              <a:gd name="connsiteY10" fmla="*/ 0 h 3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1545" h="306548">
                <a:moveTo>
                  <a:pt x="1305680" y="0"/>
                </a:moveTo>
                <a:lnTo>
                  <a:pt x="1381545" y="131402"/>
                </a:lnTo>
                <a:lnTo>
                  <a:pt x="1380880" y="131806"/>
                </a:lnTo>
                <a:cubicBezTo>
                  <a:pt x="1175736" y="243247"/>
                  <a:pt x="940647" y="306548"/>
                  <a:pt x="690772" y="306548"/>
                </a:cubicBezTo>
                <a:cubicBezTo>
                  <a:pt x="440898" y="306548"/>
                  <a:pt x="205808" y="243247"/>
                  <a:pt x="664" y="131806"/>
                </a:cubicBezTo>
                <a:lnTo>
                  <a:pt x="0" y="131402"/>
                </a:lnTo>
                <a:lnTo>
                  <a:pt x="75865" y="1"/>
                </a:lnTo>
                <a:lnTo>
                  <a:pt x="186204" y="53153"/>
                </a:lnTo>
                <a:cubicBezTo>
                  <a:pt x="341288" y="118749"/>
                  <a:pt x="511794" y="155021"/>
                  <a:pt x="690772" y="155021"/>
                </a:cubicBezTo>
                <a:cubicBezTo>
                  <a:pt x="869750" y="155021"/>
                  <a:pt x="1040256" y="118749"/>
                  <a:pt x="1195340" y="53153"/>
                </a:cubicBezTo>
                <a:lnTo>
                  <a:pt x="1305680" y="0"/>
                </a:lnTo>
                <a:close/>
              </a:path>
            </a:pathLst>
          </a:custGeom>
          <a:gradFill>
            <a:gsLst>
              <a:gs pos="0">
                <a:schemeClr val="accent4"/>
              </a:gs>
              <a:gs pos="100000">
                <a:schemeClr val="accent3"/>
              </a:gs>
            </a:gsLst>
            <a:lin ang="27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12" name="椭圆 11">
            <a:extLst>
              <a:ext uri="{FF2B5EF4-FFF2-40B4-BE49-F238E27FC236}">
                <a16:creationId xmlns:a16="http://schemas.microsoft.com/office/drawing/2014/main" id="{5A5A81F0-E5E6-C3ED-5147-8C6EC5890F02}"/>
              </a:ext>
            </a:extLst>
          </p:cNvPr>
          <p:cNvSpPr/>
          <p:nvPr>
            <p:custDataLst>
              <p:tags r:id="rId1"/>
            </p:custDataLst>
          </p:nvPr>
        </p:nvSpPr>
        <p:spPr>
          <a:xfrm>
            <a:off x="6679493" y="2836316"/>
            <a:ext cx="55493" cy="55493"/>
          </a:xfrm>
          <a:prstGeom prst="ellipse">
            <a:avLst/>
          </a:prstGeom>
          <a:gradFill>
            <a:gsLst>
              <a:gs pos="0">
                <a:schemeClr val="accent2"/>
              </a:gs>
              <a:gs pos="100000">
                <a:schemeClr val="accent1"/>
              </a:gs>
            </a:gsLst>
            <a:lin ang="2700000" scaled="1"/>
          </a:gradFill>
          <a:ln>
            <a:noFill/>
          </a:ln>
          <a:effectLst>
            <a:outerShdw blurRad="23622" sx="102000" sy="102000" algn="ctr" rotWithShape="0">
              <a:schemeClr val="accent1">
                <a:lumMod val="20000"/>
                <a:lumOff val="8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13" name="任意多边形: 形状 12">
            <a:extLst>
              <a:ext uri="{FF2B5EF4-FFF2-40B4-BE49-F238E27FC236}">
                <a16:creationId xmlns:a16="http://schemas.microsoft.com/office/drawing/2014/main" id="{E2FE925A-355B-D8BF-3979-E0C2D02B3DFC}"/>
              </a:ext>
            </a:extLst>
          </p:cNvPr>
          <p:cNvSpPr/>
          <p:nvPr/>
        </p:nvSpPr>
        <p:spPr>
          <a:xfrm>
            <a:off x="6724663" y="2419326"/>
            <a:ext cx="989017" cy="422142"/>
          </a:xfrm>
          <a:custGeom>
            <a:avLst/>
            <a:gdLst>
              <a:gd name="connsiteX0" fmla="*/ 0 w 1249680"/>
              <a:gd name="connsiteY0" fmla="*/ 533400 h 533400"/>
              <a:gd name="connsiteX1" fmla="*/ 533400 w 1249680"/>
              <a:gd name="connsiteY1" fmla="*/ 0 h 533400"/>
              <a:gd name="connsiteX2" fmla="*/ 1249680 w 1249680"/>
              <a:gd name="connsiteY2" fmla="*/ 0 h 533400"/>
            </a:gdLst>
            <a:ahLst/>
            <a:cxnLst>
              <a:cxn ang="0">
                <a:pos x="connsiteX0" y="connsiteY0"/>
              </a:cxn>
              <a:cxn ang="0">
                <a:pos x="connsiteX1" y="connsiteY1"/>
              </a:cxn>
              <a:cxn ang="0">
                <a:pos x="connsiteX2" y="connsiteY2"/>
              </a:cxn>
            </a:cxnLst>
            <a:rect l="l" t="t" r="r" b="b"/>
            <a:pathLst>
              <a:path w="1249680" h="533400">
                <a:moveTo>
                  <a:pt x="0" y="533400"/>
                </a:moveTo>
                <a:lnTo>
                  <a:pt x="533400" y="0"/>
                </a:lnTo>
                <a:lnTo>
                  <a:pt x="1249680" y="0"/>
                </a:lnTo>
              </a:path>
            </a:pathLst>
          </a:cu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latin typeface="思源宋体 CN Heavy" panose="02020900000000000000" pitchFamily="18" charset="-122"/>
              <a:ea typeface="思源宋体 CN Heavy" panose="02020900000000000000" pitchFamily="18" charset="-122"/>
            </a:endParaRPr>
          </a:p>
        </p:txBody>
      </p:sp>
      <p:sp>
        <p:nvSpPr>
          <p:cNvPr id="24" name="椭圆 23">
            <a:extLst>
              <a:ext uri="{FF2B5EF4-FFF2-40B4-BE49-F238E27FC236}">
                <a16:creationId xmlns:a16="http://schemas.microsoft.com/office/drawing/2014/main" id="{FECF8F64-2220-243C-0812-F2E929D122EF}"/>
              </a:ext>
            </a:extLst>
          </p:cNvPr>
          <p:cNvSpPr/>
          <p:nvPr>
            <p:custDataLst>
              <p:tags r:id="rId2"/>
            </p:custDataLst>
          </p:nvPr>
        </p:nvSpPr>
        <p:spPr>
          <a:xfrm>
            <a:off x="7151666" y="3740066"/>
            <a:ext cx="55493" cy="55493"/>
          </a:xfrm>
          <a:prstGeom prst="ellipse">
            <a:avLst/>
          </a:prstGeom>
          <a:gradFill>
            <a:gsLst>
              <a:gs pos="0">
                <a:schemeClr val="accent2"/>
              </a:gs>
              <a:gs pos="100000">
                <a:schemeClr val="accent1"/>
              </a:gs>
            </a:gsLst>
            <a:lin ang="2700000" scaled="1"/>
          </a:gradFill>
          <a:ln>
            <a:noFill/>
          </a:ln>
          <a:effectLst>
            <a:outerShdw blurRad="23622" sx="102000" sy="102000" algn="ctr" rotWithShape="0">
              <a:schemeClr val="accent1">
                <a:lumMod val="20000"/>
                <a:lumOff val="8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cxnSp>
        <p:nvCxnSpPr>
          <p:cNvPr id="38" name="直接连接符 37">
            <a:extLst>
              <a:ext uri="{FF2B5EF4-FFF2-40B4-BE49-F238E27FC236}">
                <a16:creationId xmlns:a16="http://schemas.microsoft.com/office/drawing/2014/main" id="{1F06E16D-332F-B284-2C72-32C37D369987}"/>
              </a:ext>
            </a:extLst>
          </p:cNvPr>
          <p:cNvCxnSpPr/>
          <p:nvPr/>
        </p:nvCxnSpPr>
        <p:spPr>
          <a:xfrm>
            <a:off x="7219172" y="3767813"/>
            <a:ext cx="830379" cy="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2" name="任意多边形: 形状 41">
            <a:extLst>
              <a:ext uri="{FF2B5EF4-FFF2-40B4-BE49-F238E27FC236}">
                <a16:creationId xmlns:a16="http://schemas.microsoft.com/office/drawing/2014/main" id="{5ECA4CD3-BAD5-E5BD-1006-4FA57A6CACDD}"/>
              </a:ext>
            </a:extLst>
          </p:cNvPr>
          <p:cNvSpPr/>
          <p:nvPr/>
        </p:nvSpPr>
        <p:spPr>
          <a:xfrm flipV="1">
            <a:off x="6724663" y="4686831"/>
            <a:ext cx="989017" cy="422142"/>
          </a:xfrm>
          <a:custGeom>
            <a:avLst/>
            <a:gdLst>
              <a:gd name="connsiteX0" fmla="*/ 0 w 1249680"/>
              <a:gd name="connsiteY0" fmla="*/ 533400 h 533400"/>
              <a:gd name="connsiteX1" fmla="*/ 533400 w 1249680"/>
              <a:gd name="connsiteY1" fmla="*/ 0 h 533400"/>
              <a:gd name="connsiteX2" fmla="*/ 1249680 w 1249680"/>
              <a:gd name="connsiteY2" fmla="*/ 0 h 533400"/>
            </a:gdLst>
            <a:ahLst/>
            <a:cxnLst>
              <a:cxn ang="0">
                <a:pos x="connsiteX0" y="connsiteY0"/>
              </a:cxn>
              <a:cxn ang="0">
                <a:pos x="connsiteX1" y="connsiteY1"/>
              </a:cxn>
              <a:cxn ang="0">
                <a:pos x="connsiteX2" y="connsiteY2"/>
              </a:cxn>
            </a:cxnLst>
            <a:rect l="l" t="t" r="r" b="b"/>
            <a:pathLst>
              <a:path w="1249680" h="533400">
                <a:moveTo>
                  <a:pt x="0" y="533400"/>
                </a:moveTo>
                <a:lnTo>
                  <a:pt x="533400" y="0"/>
                </a:lnTo>
                <a:lnTo>
                  <a:pt x="1249680" y="0"/>
                </a:lnTo>
              </a:path>
            </a:pathLst>
          </a:cu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latin typeface="思源宋体 CN Heavy" panose="02020900000000000000" pitchFamily="18" charset="-122"/>
              <a:ea typeface="思源宋体 CN Heavy" panose="02020900000000000000" pitchFamily="18" charset="-122"/>
            </a:endParaRPr>
          </a:p>
        </p:txBody>
      </p:sp>
      <p:sp>
        <p:nvSpPr>
          <p:cNvPr id="83" name="椭圆 82">
            <a:extLst>
              <a:ext uri="{FF2B5EF4-FFF2-40B4-BE49-F238E27FC236}">
                <a16:creationId xmlns:a16="http://schemas.microsoft.com/office/drawing/2014/main" id="{B3DDAAD0-65B1-0D22-417A-9CBF05EFE444}"/>
              </a:ext>
            </a:extLst>
          </p:cNvPr>
          <p:cNvSpPr/>
          <p:nvPr>
            <p:custDataLst>
              <p:tags r:id="rId3"/>
            </p:custDataLst>
          </p:nvPr>
        </p:nvSpPr>
        <p:spPr>
          <a:xfrm>
            <a:off x="6679493" y="4625393"/>
            <a:ext cx="55493" cy="55493"/>
          </a:xfrm>
          <a:prstGeom prst="ellipse">
            <a:avLst/>
          </a:prstGeom>
          <a:gradFill>
            <a:gsLst>
              <a:gs pos="0">
                <a:schemeClr val="accent2"/>
              </a:gs>
              <a:gs pos="100000">
                <a:schemeClr val="accent1"/>
              </a:gs>
            </a:gsLst>
            <a:lin ang="2700000" scaled="1"/>
          </a:gradFill>
          <a:ln>
            <a:noFill/>
          </a:ln>
          <a:effectLst>
            <a:outerShdw blurRad="23622" sx="102000" sy="102000" algn="ctr" rotWithShape="0">
              <a:schemeClr val="accent1">
                <a:lumMod val="20000"/>
                <a:lumOff val="8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84" name="椭圆 83">
            <a:extLst>
              <a:ext uri="{FF2B5EF4-FFF2-40B4-BE49-F238E27FC236}">
                <a16:creationId xmlns:a16="http://schemas.microsoft.com/office/drawing/2014/main" id="{524D77E0-DC3D-9B2E-5701-09E953201D85}"/>
              </a:ext>
            </a:extLst>
          </p:cNvPr>
          <p:cNvSpPr/>
          <p:nvPr>
            <p:custDataLst>
              <p:tags r:id="rId4"/>
            </p:custDataLst>
          </p:nvPr>
        </p:nvSpPr>
        <p:spPr>
          <a:xfrm flipH="1">
            <a:off x="5443466" y="2836316"/>
            <a:ext cx="55493" cy="55493"/>
          </a:xfrm>
          <a:prstGeom prst="ellipse">
            <a:avLst/>
          </a:prstGeom>
          <a:gradFill>
            <a:gsLst>
              <a:gs pos="0">
                <a:schemeClr val="accent2"/>
              </a:gs>
              <a:gs pos="100000">
                <a:schemeClr val="accent1"/>
              </a:gs>
            </a:gsLst>
            <a:lin ang="2700000" scaled="1"/>
          </a:gradFill>
          <a:ln>
            <a:noFill/>
          </a:ln>
          <a:effectLst>
            <a:outerShdw blurRad="23622" sx="102000" sy="102000" algn="ctr" rotWithShape="0">
              <a:schemeClr val="accent1">
                <a:lumMod val="20000"/>
                <a:lumOff val="8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88" name="任意多边形: 形状 87">
            <a:extLst>
              <a:ext uri="{FF2B5EF4-FFF2-40B4-BE49-F238E27FC236}">
                <a16:creationId xmlns:a16="http://schemas.microsoft.com/office/drawing/2014/main" id="{4A65B1DA-B204-3B93-D2B5-0EACFDE9DED4}"/>
              </a:ext>
            </a:extLst>
          </p:cNvPr>
          <p:cNvSpPr/>
          <p:nvPr/>
        </p:nvSpPr>
        <p:spPr>
          <a:xfrm flipH="1">
            <a:off x="4464771" y="2419326"/>
            <a:ext cx="989017" cy="422142"/>
          </a:xfrm>
          <a:custGeom>
            <a:avLst/>
            <a:gdLst>
              <a:gd name="connsiteX0" fmla="*/ 0 w 1249680"/>
              <a:gd name="connsiteY0" fmla="*/ 533400 h 533400"/>
              <a:gd name="connsiteX1" fmla="*/ 533400 w 1249680"/>
              <a:gd name="connsiteY1" fmla="*/ 0 h 533400"/>
              <a:gd name="connsiteX2" fmla="*/ 1249680 w 1249680"/>
              <a:gd name="connsiteY2" fmla="*/ 0 h 533400"/>
            </a:gdLst>
            <a:ahLst/>
            <a:cxnLst>
              <a:cxn ang="0">
                <a:pos x="connsiteX0" y="connsiteY0"/>
              </a:cxn>
              <a:cxn ang="0">
                <a:pos x="connsiteX1" y="connsiteY1"/>
              </a:cxn>
              <a:cxn ang="0">
                <a:pos x="connsiteX2" y="connsiteY2"/>
              </a:cxn>
            </a:cxnLst>
            <a:rect l="l" t="t" r="r" b="b"/>
            <a:pathLst>
              <a:path w="1249680" h="533400">
                <a:moveTo>
                  <a:pt x="0" y="533400"/>
                </a:moveTo>
                <a:lnTo>
                  <a:pt x="533400" y="0"/>
                </a:lnTo>
                <a:lnTo>
                  <a:pt x="1249680" y="0"/>
                </a:lnTo>
              </a:path>
            </a:pathLst>
          </a:cu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latin typeface="思源宋体 CN Heavy" panose="02020900000000000000" pitchFamily="18" charset="-122"/>
              <a:ea typeface="思源宋体 CN Heavy" panose="02020900000000000000" pitchFamily="18" charset="-122"/>
            </a:endParaRPr>
          </a:p>
        </p:txBody>
      </p:sp>
      <p:sp>
        <p:nvSpPr>
          <p:cNvPr id="99" name="椭圆 98">
            <a:extLst>
              <a:ext uri="{FF2B5EF4-FFF2-40B4-BE49-F238E27FC236}">
                <a16:creationId xmlns:a16="http://schemas.microsoft.com/office/drawing/2014/main" id="{DE33B046-D7F4-0A48-C6E8-1C1147CFFE77}"/>
              </a:ext>
            </a:extLst>
          </p:cNvPr>
          <p:cNvSpPr/>
          <p:nvPr>
            <p:custDataLst>
              <p:tags r:id="rId5"/>
            </p:custDataLst>
          </p:nvPr>
        </p:nvSpPr>
        <p:spPr>
          <a:xfrm flipH="1">
            <a:off x="4971294" y="3740066"/>
            <a:ext cx="55493" cy="55493"/>
          </a:xfrm>
          <a:prstGeom prst="ellipse">
            <a:avLst/>
          </a:prstGeom>
          <a:gradFill>
            <a:gsLst>
              <a:gs pos="0">
                <a:schemeClr val="accent2"/>
              </a:gs>
              <a:gs pos="100000">
                <a:schemeClr val="accent1"/>
              </a:gs>
            </a:gsLst>
            <a:lin ang="2700000" scaled="1"/>
          </a:gradFill>
          <a:ln>
            <a:noFill/>
          </a:ln>
          <a:effectLst>
            <a:outerShdw blurRad="23622" sx="102000" sy="102000" algn="ctr" rotWithShape="0">
              <a:schemeClr val="accent1">
                <a:lumMod val="20000"/>
                <a:lumOff val="8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cxnSp>
        <p:nvCxnSpPr>
          <p:cNvPr id="110" name="直接连接符 109">
            <a:extLst>
              <a:ext uri="{FF2B5EF4-FFF2-40B4-BE49-F238E27FC236}">
                <a16:creationId xmlns:a16="http://schemas.microsoft.com/office/drawing/2014/main" id="{5C2CE9F2-A94F-280A-79CC-815C56815269}"/>
              </a:ext>
            </a:extLst>
          </p:cNvPr>
          <p:cNvCxnSpPr/>
          <p:nvPr/>
        </p:nvCxnSpPr>
        <p:spPr>
          <a:xfrm flipH="1">
            <a:off x="4128901" y="3767813"/>
            <a:ext cx="830379" cy="0"/>
          </a:xfrm>
          <a:prstGeom prst="line">
            <a:avLst/>
          </a:pr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112" name="任意多边形: 形状 111">
            <a:extLst>
              <a:ext uri="{FF2B5EF4-FFF2-40B4-BE49-F238E27FC236}">
                <a16:creationId xmlns:a16="http://schemas.microsoft.com/office/drawing/2014/main" id="{1ABC566E-985E-6D46-ED32-BCAD6BF18048}"/>
              </a:ext>
            </a:extLst>
          </p:cNvPr>
          <p:cNvSpPr/>
          <p:nvPr/>
        </p:nvSpPr>
        <p:spPr>
          <a:xfrm flipH="1" flipV="1">
            <a:off x="4464771" y="4686831"/>
            <a:ext cx="989017" cy="422142"/>
          </a:xfrm>
          <a:custGeom>
            <a:avLst/>
            <a:gdLst>
              <a:gd name="connsiteX0" fmla="*/ 0 w 1249680"/>
              <a:gd name="connsiteY0" fmla="*/ 533400 h 533400"/>
              <a:gd name="connsiteX1" fmla="*/ 533400 w 1249680"/>
              <a:gd name="connsiteY1" fmla="*/ 0 h 533400"/>
              <a:gd name="connsiteX2" fmla="*/ 1249680 w 1249680"/>
              <a:gd name="connsiteY2" fmla="*/ 0 h 533400"/>
            </a:gdLst>
            <a:ahLst/>
            <a:cxnLst>
              <a:cxn ang="0">
                <a:pos x="connsiteX0" y="connsiteY0"/>
              </a:cxn>
              <a:cxn ang="0">
                <a:pos x="connsiteX1" y="connsiteY1"/>
              </a:cxn>
              <a:cxn ang="0">
                <a:pos x="connsiteX2" y="connsiteY2"/>
              </a:cxn>
            </a:cxnLst>
            <a:rect l="l" t="t" r="r" b="b"/>
            <a:pathLst>
              <a:path w="1249680" h="533400">
                <a:moveTo>
                  <a:pt x="0" y="533400"/>
                </a:moveTo>
                <a:lnTo>
                  <a:pt x="533400" y="0"/>
                </a:lnTo>
                <a:lnTo>
                  <a:pt x="1249680" y="0"/>
                </a:lnTo>
              </a:path>
            </a:pathLst>
          </a:custGeom>
          <a:noFill/>
          <a:ln w="19050">
            <a:gradFill>
              <a:gsLst>
                <a:gs pos="0">
                  <a:schemeClr val="accent4"/>
                </a:gs>
                <a:gs pos="100000">
                  <a:schemeClr val="accent3"/>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ctr"/>
            <a:endParaRPr lang="zh-CN" altLang="en-US" sz="1674" dirty="0">
              <a:latin typeface="思源宋体 CN Heavy" panose="02020900000000000000" pitchFamily="18" charset="-122"/>
              <a:ea typeface="思源宋体 CN Heavy" panose="02020900000000000000" pitchFamily="18" charset="-122"/>
            </a:endParaRPr>
          </a:p>
        </p:txBody>
      </p:sp>
      <p:sp>
        <p:nvSpPr>
          <p:cNvPr id="123" name="椭圆 122">
            <a:extLst>
              <a:ext uri="{FF2B5EF4-FFF2-40B4-BE49-F238E27FC236}">
                <a16:creationId xmlns:a16="http://schemas.microsoft.com/office/drawing/2014/main" id="{F931CF44-4195-99C4-5626-14D384645276}"/>
              </a:ext>
            </a:extLst>
          </p:cNvPr>
          <p:cNvSpPr/>
          <p:nvPr>
            <p:custDataLst>
              <p:tags r:id="rId6"/>
            </p:custDataLst>
          </p:nvPr>
        </p:nvSpPr>
        <p:spPr>
          <a:xfrm flipH="1">
            <a:off x="5443466" y="4625393"/>
            <a:ext cx="55493" cy="55493"/>
          </a:xfrm>
          <a:prstGeom prst="ellipse">
            <a:avLst/>
          </a:prstGeom>
          <a:gradFill>
            <a:gsLst>
              <a:gs pos="0">
                <a:schemeClr val="accent2"/>
              </a:gs>
              <a:gs pos="100000">
                <a:schemeClr val="accent1"/>
              </a:gs>
            </a:gsLst>
            <a:lin ang="2700000" scaled="1"/>
          </a:gradFill>
          <a:ln>
            <a:noFill/>
          </a:ln>
          <a:effectLst>
            <a:outerShdw blurRad="23622" sx="102000" sy="102000" algn="ctr" rotWithShape="0">
              <a:schemeClr val="accent1">
                <a:lumMod val="20000"/>
                <a:lumOff val="80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039" tIns="42520" rIns="85039" bIns="42520" rtlCol="0" anchor="ctr">
            <a:noAutofit/>
          </a:bodyPr>
          <a:lstStyle/>
          <a:p>
            <a:pPr algn="l"/>
            <a:endParaRPr lang="zh-CN" altLang="en-US" sz="1488" dirty="0">
              <a:solidFill>
                <a:schemeClr val="bg1"/>
              </a:solidFill>
              <a:latin typeface="思源宋体 CN Heavy" panose="02020900000000000000" pitchFamily="18" charset="-122"/>
              <a:ea typeface="思源宋体 CN Heavy" panose="02020900000000000000" pitchFamily="18" charset="-122"/>
            </a:endParaRPr>
          </a:p>
        </p:txBody>
      </p:sp>
      <p:sp>
        <p:nvSpPr>
          <p:cNvPr id="97" name="文本框 96">
            <a:extLst>
              <a:ext uri="{FF2B5EF4-FFF2-40B4-BE49-F238E27FC236}">
                <a16:creationId xmlns:a16="http://schemas.microsoft.com/office/drawing/2014/main" id="{A702A19D-ECD5-D723-6243-AA9FB870757F}"/>
              </a:ext>
            </a:extLst>
          </p:cNvPr>
          <p:cNvSpPr txBox="1"/>
          <p:nvPr/>
        </p:nvSpPr>
        <p:spPr>
          <a:xfrm flipH="1">
            <a:off x="2396329" y="2028576"/>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关键词标题</a:t>
            </a:r>
          </a:p>
        </p:txBody>
      </p:sp>
      <p:sp>
        <p:nvSpPr>
          <p:cNvPr id="98" name="文本框 97">
            <a:extLst>
              <a:ext uri="{FF2B5EF4-FFF2-40B4-BE49-F238E27FC236}">
                <a16:creationId xmlns:a16="http://schemas.microsoft.com/office/drawing/2014/main" id="{0B5570C1-A992-6FE3-6829-3D7269C411D8}"/>
              </a:ext>
            </a:extLst>
          </p:cNvPr>
          <p:cNvSpPr txBox="1"/>
          <p:nvPr/>
        </p:nvSpPr>
        <p:spPr>
          <a:xfrm flipH="1">
            <a:off x="1630592" y="2386281"/>
            <a:ext cx="2048139" cy="369332"/>
          </a:xfrm>
          <a:prstGeom prst="rect">
            <a:avLst/>
          </a:prstGeom>
          <a:noFill/>
        </p:spPr>
        <p:txBody>
          <a:bodyPr wrap="square" lIns="0" tIns="0" rIns="0" bIns="0" rtlCol="0">
            <a:noAutofit/>
          </a:bodyPr>
          <a:lstStyle>
            <a:defPPr>
              <a:defRPr lang="zh-CN"/>
            </a:defPPr>
            <a:lvl1pPr algn="just" hangingPunct="0">
              <a:defRPr sz="1200">
                <a:solidFill>
                  <a:srgbClr val="FFE1AF"/>
                </a:solidFill>
                <a:latin typeface="微软雅黑" panose="020B0503020204020204" pitchFamily="34" charset="-122"/>
                <a:ea typeface="微软雅黑" panose="020B0503020204020204" pitchFamily="34" charset="-122"/>
                <a:cs typeface="+mn-ea"/>
              </a:defRPr>
            </a:lvl1pPr>
          </a:lstStyle>
          <a:p>
            <a:r>
              <a:rPr lang="zh-CN" altLang="en-US" dirty="0"/>
              <a:t>点击此处请输入文本内容点击此处请输入文本内容请输入正</a:t>
            </a:r>
          </a:p>
        </p:txBody>
      </p:sp>
      <p:sp>
        <p:nvSpPr>
          <p:cNvPr id="140" name="任意多边形: 形状 139">
            <a:extLst>
              <a:ext uri="{FF2B5EF4-FFF2-40B4-BE49-F238E27FC236}">
                <a16:creationId xmlns:a16="http://schemas.microsoft.com/office/drawing/2014/main" id="{E4F25558-D808-0C99-DB3F-D1517FCD0465}"/>
              </a:ext>
            </a:extLst>
          </p:cNvPr>
          <p:cNvSpPr/>
          <p:nvPr/>
        </p:nvSpPr>
        <p:spPr>
          <a:xfrm>
            <a:off x="3857472" y="2095231"/>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141" name="任意多边形: 形状 140">
            <a:extLst>
              <a:ext uri="{FF2B5EF4-FFF2-40B4-BE49-F238E27FC236}">
                <a16:creationId xmlns:a16="http://schemas.microsoft.com/office/drawing/2014/main" id="{DFA5725A-84DF-18C4-49D7-C4DD1607251B}"/>
              </a:ext>
            </a:extLst>
          </p:cNvPr>
          <p:cNvSpPr/>
          <p:nvPr/>
        </p:nvSpPr>
        <p:spPr>
          <a:xfrm>
            <a:off x="3857472" y="2095231"/>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166" name="Freeform 96">
            <a:extLst>
              <a:ext uri="{FF2B5EF4-FFF2-40B4-BE49-F238E27FC236}">
                <a16:creationId xmlns:a16="http://schemas.microsoft.com/office/drawing/2014/main" id="{FA8084C6-A5B3-BFCB-1CDC-3106BD7BB171}"/>
              </a:ext>
            </a:extLst>
          </p:cNvPr>
          <p:cNvSpPr/>
          <p:nvPr/>
        </p:nvSpPr>
        <p:spPr>
          <a:xfrm>
            <a:off x="4015878" y="2265135"/>
            <a:ext cx="320552" cy="3469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4568" y="20098"/>
                </a:moveTo>
                <a:lnTo>
                  <a:pt x="1858" y="20098"/>
                </a:lnTo>
                <a:lnTo>
                  <a:pt x="1858" y="17595"/>
                </a:lnTo>
                <a:lnTo>
                  <a:pt x="4568" y="17595"/>
                </a:lnTo>
                <a:lnTo>
                  <a:pt x="4568" y="20098"/>
                </a:lnTo>
                <a:close/>
                <a:moveTo>
                  <a:pt x="4568" y="16021"/>
                </a:moveTo>
                <a:lnTo>
                  <a:pt x="1858" y="16021"/>
                </a:lnTo>
                <a:lnTo>
                  <a:pt x="1858" y="13661"/>
                </a:lnTo>
                <a:lnTo>
                  <a:pt x="4568" y="13661"/>
                </a:lnTo>
                <a:lnTo>
                  <a:pt x="4568" y="16021"/>
                </a:lnTo>
                <a:close/>
                <a:moveTo>
                  <a:pt x="4568" y="12016"/>
                </a:moveTo>
                <a:lnTo>
                  <a:pt x="1858" y="12016"/>
                </a:lnTo>
                <a:lnTo>
                  <a:pt x="1858" y="9584"/>
                </a:lnTo>
                <a:lnTo>
                  <a:pt x="4568" y="9584"/>
                </a:lnTo>
                <a:lnTo>
                  <a:pt x="4568" y="12016"/>
                </a:lnTo>
                <a:close/>
                <a:moveTo>
                  <a:pt x="4568" y="8082"/>
                </a:moveTo>
                <a:lnTo>
                  <a:pt x="1858" y="8082"/>
                </a:lnTo>
                <a:lnTo>
                  <a:pt x="1858" y="5579"/>
                </a:lnTo>
                <a:lnTo>
                  <a:pt x="4568" y="5579"/>
                </a:lnTo>
                <a:lnTo>
                  <a:pt x="4568" y="8082"/>
                </a:lnTo>
                <a:close/>
                <a:moveTo>
                  <a:pt x="4568" y="4005"/>
                </a:moveTo>
                <a:lnTo>
                  <a:pt x="1858" y="4005"/>
                </a:lnTo>
                <a:lnTo>
                  <a:pt x="1858" y="1645"/>
                </a:lnTo>
                <a:lnTo>
                  <a:pt x="4568" y="1645"/>
                </a:lnTo>
                <a:lnTo>
                  <a:pt x="4568" y="4005"/>
                </a:lnTo>
                <a:close/>
                <a:moveTo>
                  <a:pt x="15406" y="20098"/>
                </a:moveTo>
                <a:lnTo>
                  <a:pt x="6271" y="20098"/>
                </a:lnTo>
                <a:lnTo>
                  <a:pt x="6271" y="11801"/>
                </a:lnTo>
                <a:lnTo>
                  <a:pt x="15406" y="11801"/>
                </a:lnTo>
                <a:lnTo>
                  <a:pt x="15406" y="20098"/>
                </a:lnTo>
                <a:close/>
                <a:moveTo>
                  <a:pt x="15406" y="9942"/>
                </a:moveTo>
                <a:lnTo>
                  <a:pt x="6271" y="9942"/>
                </a:lnTo>
                <a:lnTo>
                  <a:pt x="6271" y="1645"/>
                </a:lnTo>
                <a:lnTo>
                  <a:pt x="15406" y="1645"/>
                </a:lnTo>
                <a:lnTo>
                  <a:pt x="15406" y="9942"/>
                </a:lnTo>
                <a:close/>
                <a:moveTo>
                  <a:pt x="19819" y="20098"/>
                </a:moveTo>
                <a:lnTo>
                  <a:pt x="17032" y="20098"/>
                </a:lnTo>
                <a:lnTo>
                  <a:pt x="17032" y="17595"/>
                </a:lnTo>
                <a:lnTo>
                  <a:pt x="19819" y="17595"/>
                </a:lnTo>
                <a:lnTo>
                  <a:pt x="19819" y="20098"/>
                </a:lnTo>
                <a:close/>
                <a:moveTo>
                  <a:pt x="19819" y="16021"/>
                </a:moveTo>
                <a:lnTo>
                  <a:pt x="17032" y="16021"/>
                </a:lnTo>
                <a:lnTo>
                  <a:pt x="17032" y="13661"/>
                </a:lnTo>
                <a:lnTo>
                  <a:pt x="19819" y="13661"/>
                </a:lnTo>
                <a:lnTo>
                  <a:pt x="19819" y="16021"/>
                </a:lnTo>
                <a:close/>
                <a:moveTo>
                  <a:pt x="19819" y="12016"/>
                </a:moveTo>
                <a:lnTo>
                  <a:pt x="17032" y="12016"/>
                </a:lnTo>
                <a:lnTo>
                  <a:pt x="17032" y="9584"/>
                </a:lnTo>
                <a:lnTo>
                  <a:pt x="19819" y="9584"/>
                </a:lnTo>
                <a:lnTo>
                  <a:pt x="19819" y="12016"/>
                </a:lnTo>
                <a:close/>
                <a:moveTo>
                  <a:pt x="19819" y="8082"/>
                </a:moveTo>
                <a:lnTo>
                  <a:pt x="17032" y="8082"/>
                </a:lnTo>
                <a:lnTo>
                  <a:pt x="17032" y="5579"/>
                </a:lnTo>
                <a:lnTo>
                  <a:pt x="19819" y="5579"/>
                </a:lnTo>
                <a:lnTo>
                  <a:pt x="19819" y="8082"/>
                </a:lnTo>
                <a:close/>
                <a:moveTo>
                  <a:pt x="19819" y="4005"/>
                </a:moveTo>
                <a:lnTo>
                  <a:pt x="17032" y="4005"/>
                </a:lnTo>
                <a:lnTo>
                  <a:pt x="17032" y="1645"/>
                </a:lnTo>
                <a:lnTo>
                  <a:pt x="19819" y="1645"/>
                </a:lnTo>
                <a:lnTo>
                  <a:pt x="19819" y="4005"/>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66" name="文本框 265">
            <a:extLst>
              <a:ext uri="{FF2B5EF4-FFF2-40B4-BE49-F238E27FC236}">
                <a16:creationId xmlns:a16="http://schemas.microsoft.com/office/drawing/2014/main" id="{E46DB6FD-D296-37E8-5277-41C6EF50DD48}"/>
              </a:ext>
            </a:extLst>
          </p:cNvPr>
          <p:cNvSpPr txBox="1"/>
          <p:nvPr/>
        </p:nvSpPr>
        <p:spPr>
          <a:xfrm flipH="1">
            <a:off x="1961896" y="3373211"/>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关键词标题</a:t>
            </a:r>
          </a:p>
        </p:txBody>
      </p:sp>
      <p:sp>
        <p:nvSpPr>
          <p:cNvPr id="267" name="文本框 266">
            <a:extLst>
              <a:ext uri="{FF2B5EF4-FFF2-40B4-BE49-F238E27FC236}">
                <a16:creationId xmlns:a16="http://schemas.microsoft.com/office/drawing/2014/main" id="{1D16C6B9-FFE6-9A9C-0897-56DDB5CAB654}"/>
              </a:ext>
            </a:extLst>
          </p:cNvPr>
          <p:cNvSpPr txBox="1"/>
          <p:nvPr/>
        </p:nvSpPr>
        <p:spPr>
          <a:xfrm flipH="1">
            <a:off x="1196159" y="3730916"/>
            <a:ext cx="2048139" cy="369332"/>
          </a:xfrm>
          <a:prstGeom prst="rect">
            <a:avLst/>
          </a:prstGeom>
          <a:noFill/>
        </p:spPr>
        <p:txBody>
          <a:bodyPr wrap="square" lIns="0" tIns="0" rIns="0" bIns="0" rtlCol="0">
            <a:noAutofit/>
          </a:bodyPr>
          <a:lstStyle>
            <a:defPPr>
              <a:defRPr lang="zh-CN"/>
            </a:defPPr>
            <a:lvl1pPr algn="just" hangingPunct="0">
              <a:defRPr sz="1200">
                <a:solidFill>
                  <a:srgbClr val="FFE1AF"/>
                </a:solidFill>
                <a:latin typeface="微软雅黑" panose="020B0503020204020204" pitchFamily="34" charset="-122"/>
                <a:ea typeface="微软雅黑" panose="020B0503020204020204" pitchFamily="34" charset="-122"/>
                <a:cs typeface="+mn-ea"/>
              </a:defRPr>
            </a:lvl1pPr>
          </a:lstStyle>
          <a:p>
            <a:r>
              <a:rPr lang="zh-CN" altLang="en-US" dirty="0"/>
              <a:t>点击此处请输入文本内容点击此处请输入文本内容请输入正</a:t>
            </a:r>
          </a:p>
        </p:txBody>
      </p:sp>
      <p:sp>
        <p:nvSpPr>
          <p:cNvPr id="264" name="任意多边形: 形状 263">
            <a:extLst>
              <a:ext uri="{FF2B5EF4-FFF2-40B4-BE49-F238E27FC236}">
                <a16:creationId xmlns:a16="http://schemas.microsoft.com/office/drawing/2014/main" id="{A456FB1C-B00C-5107-204B-F4D7D7B4BA5B}"/>
              </a:ext>
            </a:extLst>
          </p:cNvPr>
          <p:cNvSpPr/>
          <p:nvPr/>
        </p:nvSpPr>
        <p:spPr>
          <a:xfrm>
            <a:off x="3423039" y="3439866"/>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65" name="任意多边形: 形状 264">
            <a:extLst>
              <a:ext uri="{FF2B5EF4-FFF2-40B4-BE49-F238E27FC236}">
                <a16:creationId xmlns:a16="http://schemas.microsoft.com/office/drawing/2014/main" id="{9609CC89-5E3C-22F0-B31B-F18E6089FE9E}"/>
              </a:ext>
            </a:extLst>
          </p:cNvPr>
          <p:cNvSpPr/>
          <p:nvPr/>
        </p:nvSpPr>
        <p:spPr>
          <a:xfrm>
            <a:off x="3423039" y="3439866"/>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73" name="文本框 272">
            <a:extLst>
              <a:ext uri="{FF2B5EF4-FFF2-40B4-BE49-F238E27FC236}">
                <a16:creationId xmlns:a16="http://schemas.microsoft.com/office/drawing/2014/main" id="{5711EFE7-D556-78DE-2379-4506CE017B2E}"/>
              </a:ext>
            </a:extLst>
          </p:cNvPr>
          <p:cNvSpPr txBox="1"/>
          <p:nvPr/>
        </p:nvSpPr>
        <p:spPr>
          <a:xfrm flipH="1">
            <a:off x="2347997" y="4722919"/>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关键词标题</a:t>
            </a:r>
          </a:p>
        </p:txBody>
      </p:sp>
      <p:sp>
        <p:nvSpPr>
          <p:cNvPr id="274" name="文本框 273">
            <a:extLst>
              <a:ext uri="{FF2B5EF4-FFF2-40B4-BE49-F238E27FC236}">
                <a16:creationId xmlns:a16="http://schemas.microsoft.com/office/drawing/2014/main" id="{261F4B83-9609-4239-A433-4E498BD7A73A}"/>
              </a:ext>
            </a:extLst>
          </p:cNvPr>
          <p:cNvSpPr txBox="1"/>
          <p:nvPr/>
        </p:nvSpPr>
        <p:spPr>
          <a:xfrm flipH="1">
            <a:off x="1582260" y="5080624"/>
            <a:ext cx="2048139" cy="369332"/>
          </a:xfrm>
          <a:prstGeom prst="rect">
            <a:avLst/>
          </a:prstGeom>
          <a:noFill/>
        </p:spPr>
        <p:txBody>
          <a:bodyPr wrap="square" lIns="0" tIns="0" rIns="0" bIns="0" rtlCol="0">
            <a:noAutofit/>
          </a:bodyPr>
          <a:lstStyle>
            <a:defPPr>
              <a:defRPr lang="zh-CN"/>
            </a:defPPr>
            <a:lvl1pPr algn="just" hangingPunct="0">
              <a:defRPr sz="1200">
                <a:solidFill>
                  <a:srgbClr val="FFE1AF"/>
                </a:solidFill>
                <a:latin typeface="微软雅黑" panose="020B0503020204020204" pitchFamily="34" charset="-122"/>
                <a:ea typeface="微软雅黑" panose="020B0503020204020204" pitchFamily="34" charset="-122"/>
                <a:cs typeface="+mn-ea"/>
              </a:defRPr>
            </a:lvl1pPr>
          </a:lstStyle>
          <a:p>
            <a:r>
              <a:rPr lang="zh-CN" altLang="en-US" dirty="0"/>
              <a:t>点击此处请输入文本内容点击此处请输入文本内容请输入正</a:t>
            </a:r>
          </a:p>
        </p:txBody>
      </p:sp>
      <p:sp>
        <p:nvSpPr>
          <p:cNvPr id="271" name="任意多边形: 形状 270">
            <a:extLst>
              <a:ext uri="{FF2B5EF4-FFF2-40B4-BE49-F238E27FC236}">
                <a16:creationId xmlns:a16="http://schemas.microsoft.com/office/drawing/2014/main" id="{52FCF50C-A299-C634-1CD9-528C9568F358}"/>
              </a:ext>
            </a:extLst>
          </p:cNvPr>
          <p:cNvSpPr/>
          <p:nvPr/>
        </p:nvSpPr>
        <p:spPr>
          <a:xfrm>
            <a:off x="3809140" y="4789574"/>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72" name="任意多边形: 形状 271">
            <a:extLst>
              <a:ext uri="{FF2B5EF4-FFF2-40B4-BE49-F238E27FC236}">
                <a16:creationId xmlns:a16="http://schemas.microsoft.com/office/drawing/2014/main" id="{D691A0CF-1A02-5675-8D09-C294437271CE}"/>
              </a:ext>
            </a:extLst>
          </p:cNvPr>
          <p:cNvSpPr/>
          <p:nvPr/>
        </p:nvSpPr>
        <p:spPr>
          <a:xfrm>
            <a:off x="3809140" y="4789574"/>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80" name="文本框 279">
            <a:extLst>
              <a:ext uri="{FF2B5EF4-FFF2-40B4-BE49-F238E27FC236}">
                <a16:creationId xmlns:a16="http://schemas.microsoft.com/office/drawing/2014/main" id="{D454D37B-F2D8-A79B-85B0-1B5B2D7075D2}"/>
              </a:ext>
            </a:extLst>
          </p:cNvPr>
          <p:cNvSpPr txBox="1"/>
          <p:nvPr/>
        </p:nvSpPr>
        <p:spPr>
          <a:xfrm flipH="1">
            <a:off x="8557486" y="2028576"/>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关键词标题</a:t>
            </a:r>
          </a:p>
        </p:txBody>
      </p:sp>
      <p:sp>
        <p:nvSpPr>
          <p:cNvPr id="281" name="文本框 280">
            <a:extLst>
              <a:ext uri="{FF2B5EF4-FFF2-40B4-BE49-F238E27FC236}">
                <a16:creationId xmlns:a16="http://schemas.microsoft.com/office/drawing/2014/main" id="{62CD0258-758C-A7C9-D90B-9D2641D959B0}"/>
              </a:ext>
            </a:extLst>
          </p:cNvPr>
          <p:cNvSpPr txBox="1"/>
          <p:nvPr/>
        </p:nvSpPr>
        <p:spPr>
          <a:xfrm flipH="1">
            <a:off x="8557486" y="2386281"/>
            <a:ext cx="2048139" cy="369332"/>
          </a:xfrm>
          <a:prstGeom prst="rect">
            <a:avLst/>
          </a:prstGeom>
          <a:noFill/>
        </p:spPr>
        <p:txBody>
          <a:bodyPr wrap="square" lIns="0" tIns="0" rIns="0" bIns="0" rtlCol="0">
            <a:noAutofit/>
          </a:bodyPr>
          <a:lstStyle>
            <a:defPPr>
              <a:defRPr lang="zh-CN"/>
            </a:defPPr>
            <a:lvl1pPr algn="just" hangingPunct="0">
              <a:defRPr sz="1200">
                <a:solidFill>
                  <a:srgbClr val="FFE1AF"/>
                </a:solidFill>
                <a:latin typeface="微软雅黑" panose="020B0503020204020204" pitchFamily="34" charset="-122"/>
                <a:ea typeface="微软雅黑" panose="020B0503020204020204" pitchFamily="34" charset="-122"/>
                <a:cs typeface="+mn-ea"/>
              </a:defRPr>
            </a:lvl1pPr>
          </a:lstStyle>
          <a:p>
            <a:r>
              <a:rPr lang="zh-CN" altLang="en-US" dirty="0"/>
              <a:t>点击此处请输入文本内容点击此处请输入文本内容请输入正</a:t>
            </a:r>
          </a:p>
        </p:txBody>
      </p:sp>
      <p:sp>
        <p:nvSpPr>
          <p:cNvPr id="278" name="任意多边形: 形状 277">
            <a:extLst>
              <a:ext uri="{FF2B5EF4-FFF2-40B4-BE49-F238E27FC236}">
                <a16:creationId xmlns:a16="http://schemas.microsoft.com/office/drawing/2014/main" id="{B3F047C3-6898-CC2B-6BA8-3C75B0183E87}"/>
              </a:ext>
            </a:extLst>
          </p:cNvPr>
          <p:cNvSpPr/>
          <p:nvPr/>
        </p:nvSpPr>
        <p:spPr>
          <a:xfrm>
            <a:off x="7704579" y="2095231"/>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79" name="任意多边形: 形状 278">
            <a:extLst>
              <a:ext uri="{FF2B5EF4-FFF2-40B4-BE49-F238E27FC236}">
                <a16:creationId xmlns:a16="http://schemas.microsoft.com/office/drawing/2014/main" id="{8E88341D-EA38-22C2-E8BD-8670DEA30B86}"/>
              </a:ext>
            </a:extLst>
          </p:cNvPr>
          <p:cNvSpPr/>
          <p:nvPr/>
        </p:nvSpPr>
        <p:spPr>
          <a:xfrm>
            <a:off x="7704579" y="2095231"/>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89" name="文本框 288">
            <a:extLst>
              <a:ext uri="{FF2B5EF4-FFF2-40B4-BE49-F238E27FC236}">
                <a16:creationId xmlns:a16="http://schemas.microsoft.com/office/drawing/2014/main" id="{F5FDCC68-5629-CAC7-435D-C8016D292C73}"/>
              </a:ext>
            </a:extLst>
          </p:cNvPr>
          <p:cNvSpPr txBox="1"/>
          <p:nvPr/>
        </p:nvSpPr>
        <p:spPr>
          <a:xfrm flipH="1">
            <a:off x="8947702" y="3384583"/>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关键词标题</a:t>
            </a:r>
          </a:p>
        </p:txBody>
      </p:sp>
      <p:sp>
        <p:nvSpPr>
          <p:cNvPr id="290" name="文本框 289">
            <a:extLst>
              <a:ext uri="{FF2B5EF4-FFF2-40B4-BE49-F238E27FC236}">
                <a16:creationId xmlns:a16="http://schemas.microsoft.com/office/drawing/2014/main" id="{D4F8DE43-0EB0-2552-BA41-E8C4414E84BA}"/>
              </a:ext>
            </a:extLst>
          </p:cNvPr>
          <p:cNvSpPr txBox="1"/>
          <p:nvPr/>
        </p:nvSpPr>
        <p:spPr>
          <a:xfrm flipH="1">
            <a:off x="8947702" y="3742288"/>
            <a:ext cx="2048139" cy="369332"/>
          </a:xfrm>
          <a:prstGeom prst="rect">
            <a:avLst/>
          </a:prstGeom>
          <a:noFill/>
        </p:spPr>
        <p:txBody>
          <a:bodyPr wrap="square" lIns="0" tIns="0" rIns="0" bIns="0" rtlCol="0">
            <a:noAutofit/>
          </a:bodyPr>
          <a:lstStyle>
            <a:defPPr>
              <a:defRPr lang="zh-CN"/>
            </a:defPPr>
            <a:lvl1pPr algn="just" hangingPunct="0">
              <a:defRPr sz="1200">
                <a:solidFill>
                  <a:srgbClr val="FFE1AF"/>
                </a:solidFill>
                <a:latin typeface="微软雅黑" panose="020B0503020204020204" pitchFamily="34" charset="-122"/>
                <a:ea typeface="微软雅黑" panose="020B0503020204020204" pitchFamily="34" charset="-122"/>
                <a:cs typeface="+mn-ea"/>
              </a:defRPr>
            </a:lvl1pPr>
          </a:lstStyle>
          <a:p>
            <a:r>
              <a:rPr lang="zh-CN" altLang="en-US" dirty="0"/>
              <a:t>点击此处请输入文本内容点击此处请输入文本内容请输入正</a:t>
            </a:r>
          </a:p>
        </p:txBody>
      </p:sp>
      <p:sp>
        <p:nvSpPr>
          <p:cNvPr id="287" name="任意多边形: 形状 286">
            <a:extLst>
              <a:ext uri="{FF2B5EF4-FFF2-40B4-BE49-F238E27FC236}">
                <a16:creationId xmlns:a16="http://schemas.microsoft.com/office/drawing/2014/main" id="{900E9568-16AD-C405-01DB-83BC7BE518B1}"/>
              </a:ext>
            </a:extLst>
          </p:cNvPr>
          <p:cNvSpPr/>
          <p:nvPr/>
        </p:nvSpPr>
        <p:spPr>
          <a:xfrm>
            <a:off x="8094795" y="3451238"/>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88" name="任意多边形: 形状 287">
            <a:extLst>
              <a:ext uri="{FF2B5EF4-FFF2-40B4-BE49-F238E27FC236}">
                <a16:creationId xmlns:a16="http://schemas.microsoft.com/office/drawing/2014/main" id="{F2D228C3-7C35-738B-3A92-394FAB949B4A}"/>
              </a:ext>
            </a:extLst>
          </p:cNvPr>
          <p:cNvSpPr/>
          <p:nvPr/>
        </p:nvSpPr>
        <p:spPr>
          <a:xfrm>
            <a:off x="8094795" y="3451238"/>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96" name="文本框 295">
            <a:extLst>
              <a:ext uri="{FF2B5EF4-FFF2-40B4-BE49-F238E27FC236}">
                <a16:creationId xmlns:a16="http://schemas.microsoft.com/office/drawing/2014/main" id="{CD9BA053-092C-CC78-CA63-C6D2B951C460}"/>
              </a:ext>
            </a:extLst>
          </p:cNvPr>
          <p:cNvSpPr txBox="1"/>
          <p:nvPr/>
        </p:nvSpPr>
        <p:spPr>
          <a:xfrm flipH="1">
            <a:off x="8578149" y="4719928"/>
            <a:ext cx="1282402"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algn="ctr" hangingPunct="0">
              <a:defRPr sz="2000" b="1">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defRPr>
            </a:lvl1pPr>
          </a:lstStyle>
          <a:p>
            <a:r>
              <a:rPr lang="zh-CN" altLang="en-US" dirty="0"/>
              <a:t>关键词标题</a:t>
            </a:r>
          </a:p>
        </p:txBody>
      </p:sp>
      <p:sp>
        <p:nvSpPr>
          <p:cNvPr id="297" name="文本框 296">
            <a:extLst>
              <a:ext uri="{FF2B5EF4-FFF2-40B4-BE49-F238E27FC236}">
                <a16:creationId xmlns:a16="http://schemas.microsoft.com/office/drawing/2014/main" id="{88A552BC-8A45-CA73-88BD-9F998BB832FE}"/>
              </a:ext>
            </a:extLst>
          </p:cNvPr>
          <p:cNvSpPr txBox="1"/>
          <p:nvPr/>
        </p:nvSpPr>
        <p:spPr>
          <a:xfrm flipH="1">
            <a:off x="8578149" y="5077633"/>
            <a:ext cx="2048139" cy="369332"/>
          </a:xfrm>
          <a:prstGeom prst="rect">
            <a:avLst/>
          </a:prstGeom>
          <a:noFill/>
        </p:spPr>
        <p:txBody>
          <a:bodyPr wrap="square" lIns="0" tIns="0" rIns="0" bIns="0" rtlCol="0">
            <a:noAutofit/>
          </a:bodyPr>
          <a:lstStyle>
            <a:defPPr>
              <a:defRPr lang="zh-CN"/>
            </a:defPPr>
            <a:lvl1pPr algn="just" hangingPunct="0">
              <a:defRPr sz="1200">
                <a:solidFill>
                  <a:srgbClr val="FFE1AF"/>
                </a:solidFill>
                <a:latin typeface="微软雅黑" panose="020B0503020204020204" pitchFamily="34" charset="-122"/>
                <a:ea typeface="微软雅黑" panose="020B0503020204020204" pitchFamily="34" charset="-122"/>
                <a:cs typeface="+mn-ea"/>
              </a:defRPr>
            </a:lvl1pPr>
          </a:lstStyle>
          <a:p>
            <a:r>
              <a:rPr lang="zh-CN" altLang="en-US" dirty="0"/>
              <a:t>点击此处请输入文本内容点击此处请输入文本内容请输入正</a:t>
            </a:r>
          </a:p>
        </p:txBody>
      </p:sp>
      <p:sp>
        <p:nvSpPr>
          <p:cNvPr id="294" name="任意多边形: 形状 293">
            <a:extLst>
              <a:ext uri="{FF2B5EF4-FFF2-40B4-BE49-F238E27FC236}">
                <a16:creationId xmlns:a16="http://schemas.microsoft.com/office/drawing/2014/main" id="{56A14300-7A92-AF7F-E163-34819BF1216F}"/>
              </a:ext>
            </a:extLst>
          </p:cNvPr>
          <p:cNvSpPr/>
          <p:nvPr/>
        </p:nvSpPr>
        <p:spPr>
          <a:xfrm>
            <a:off x="7725242" y="4786583"/>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295" name="任意多边形: 形状 294">
            <a:extLst>
              <a:ext uri="{FF2B5EF4-FFF2-40B4-BE49-F238E27FC236}">
                <a16:creationId xmlns:a16="http://schemas.microsoft.com/office/drawing/2014/main" id="{72F3231A-37A5-902A-0DBC-6151006D4786}"/>
              </a:ext>
            </a:extLst>
          </p:cNvPr>
          <p:cNvSpPr/>
          <p:nvPr/>
        </p:nvSpPr>
        <p:spPr>
          <a:xfrm>
            <a:off x="7725242" y="4786583"/>
            <a:ext cx="633046" cy="634504"/>
          </a:xfrm>
          <a:custGeom>
            <a:avLst/>
            <a:gdLst>
              <a:gd name="connsiteX0" fmla="*/ 1744663 w 3489326"/>
              <a:gd name="connsiteY0" fmla="*/ 0 h 2270920"/>
              <a:gd name="connsiteX1" fmla="*/ 2798763 w 3489326"/>
              <a:gd name="connsiteY1" fmla="*/ 171450 h 2270920"/>
              <a:gd name="connsiteX2" fmla="*/ 2784532 w 3489326"/>
              <a:gd name="connsiteY2" fmla="*/ 171450 h 2270920"/>
              <a:gd name="connsiteX3" fmla="*/ 3043386 w 3489326"/>
              <a:gd name="connsiteY3" fmla="*/ 343030 h 2270920"/>
              <a:gd name="connsiteX4" fmla="*/ 3063551 w 3489326"/>
              <a:gd name="connsiteY4" fmla="*/ 442913 h 2270920"/>
              <a:gd name="connsiteX5" fmla="*/ 3077593 w 3489326"/>
              <a:gd name="connsiteY5" fmla="*/ 442913 h 2270920"/>
              <a:gd name="connsiteX6" fmla="*/ 3317876 w 3489326"/>
              <a:gd name="connsiteY6" fmla="*/ 683196 h 2270920"/>
              <a:gd name="connsiteX7" fmla="*/ 3317876 w 3489326"/>
              <a:gd name="connsiteY7" fmla="*/ 692150 h 2270920"/>
              <a:gd name="connsiteX8" fmla="*/ 3489326 w 3489326"/>
              <a:gd name="connsiteY8" fmla="*/ 1136650 h 2270920"/>
              <a:gd name="connsiteX9" fmla="*/ 3317876 w 3489326"/>
              <a:gd name="connsiteY9" fmla="*/ 1581150 h 2270920"/>
              <a:gd name="connsiteX10" fmla="*/ 3317876 w 3489326"/>
              <a:gd name="connsiteY10" fmla="*/ 1590104 h 2270920"/>
              <a:gd name="connsiteX11" fmla="*/ 3077593 w 3489326"/>
              <a:gd name="connsiteY11" fmla="*/ 1830387 h 2270920"/>
              <a:gd name="connsiteX12" fmla="*/ 3063551 w 3489326"/>
              <a:gd name="connsiteY12" fmla="*/ 1830387 h 2270920"/>
              <a:gd name="connsiteX13" fmla="*/ 3043386 w 3489326"/>
              <a:gd name="connsiteY13" fmla="*/ 1930270 h 2270920"/>
              <a:gd name="connsiteX14" fmla="*/ 2784532 w 3489326"/>
              <a:gd name="connsiteY14" fmla="*/ 2101850 h 2270920"/>
              <a:gd name="connsiteX15" fmla="*/ 2653611 w 3489326"/>
              <a:gd name="connsiteY15" fmla="*/ 2101850 h 2270920"/>
              <a:gd name="connsiteX16" fmla="*/ 2586325 w 3489326"/>
              <a:gd name="connsiteY16" fmla="*/ 2102953 h 2270920"/>
              <a:gd name="connsiteX17" fmla="*/ 1744663 w 3489326"/>
              <a:gd name="connsiteY17" fmla="*/ 2270920 h 2270920"/>
              <a:gd name="connsiteX18" fmla="*/ 903001 w 3489326"/>
              <a:gd name="connsiteY18" fmla="*/ 2102953 h 2270920"/>
              <a:gd name="connsiteX19" fmla="*/ 835716 w 3489326"/>
              <a:gd name="connsiteY19" fmla="*/ 2101850 h 2270920"/>
              <a:gd name="connsiteX20" fmla="*/ 704794 w 3489326"/>
              <a:gd name="connsiteY20" fmla="*/ 2101850 h 2270920"/>
              <a:gd name="connsiteX21" fmla="*/ 445940 w 3489326"/>
              <a:gd name="connsiteY21" fmla="*/ 1930270 h 2270920"/>
              <a:gd name="connsiteX22" fmla="*/ 425775 w 3489326"/>
              <a:gd name="connsiteY22" fmla="*/ 1830387 h 2270920"/>
              <a:gd name="connsiteX23" fmla="*/ 411733 w 3489326"/>
              <a:gd name="connsiteY23" fmla="*/ 1830387 h 2270920"/>
              <a:gd name="connsiteX24" fmla="*/ 171450 w 3489326"/>
              <a:gd name="connsiteY24" fmla="*/ 1590104 h 2270920"/>
              <a:gd name="connsiteX25" fmla="*/ 171450 w 3489326"/>
              <a:gd name="connsiteY25" fmla="*/ 1581150 h 2270920"/>
              <a:gd name="connsiteX26" fmla="*/ 0 w 3489326"/>
              <a:gd name="connsiteY26" fmla="*/ 1136650 h 2270920"/>
              <a:gd name="connsiteX27" fmla="*/ 171450 w 3489326"/>
              <a:gd name="connsiteY27" fmla="*/ 692150 h 2270920"/>
              <a:gd name="connsiteX28" fmla="*/ 171450 w 3489326"/>
              <a:gd name="connsiteY28" fmla="*/ 683196 h 2270920"/>
              <a:gd name="connsiteX29" fmla="*/ 411733 w 3489326"/>
              <a:gd name="connsiteY29" fmla="*/ 442913 h 2270920"/>
              <a:gd name="connsiteX30" fmla="*/ 425775 w 3489326"/>
              <a:gd name="connsiteY30" fmla="*/ 442913 h 2270920"/>
              <a:gd name="connsiteX31" fmla="*/ 445940 w 3489326"/>
              <a:gd name="connsiteY31" fmla="*/ 343030 h 2270920"/>
              <a:gd name="connsiteX32" fmla="*/ 704794 w 3489326"/>
              <a:gd name="connsiteY32" fmla="*/ 171450 h 2270920"/>
              <a:gd name="connsiteX33" fmla="*/ 690563 w 3489326"/>
              <a:gd name="connsiteY33" fmla="*/ 171450 h 2270920"/>
              <a:gd name="connsiteX34" fmla="*/ 1744663 w 3489326"/>
              <a:gd name="connsiteY34" fmla="*/ 0 h 227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89326" h="2270920">
                <a:moveTo>
                  <a:pt x="1744663" y="0"/>
                </a:moveTo>
                <a:cubicBezTo>
                  <a:pt x="1744663" y="94689"/>
                  <a:pt x="2216601" y="171450"/>
                  <a:pt x="2798763" y="171450"/>
                </a:cubicBezTo>
                <a:lnTo>
                  <a:pt x="2784532" y="171450"/>
                </a:lnTo>
                <a:cubicBezTo>
                  <a:pt x="2900898" y="171450"/>
                  <a:pt x="3000738" y="242200"/>
                  <a:pt x="3043386" y="343030"/>
                </a:cubicBezTo>
                <a:lnTo>
                  <a:pt x="3063551" y="442913"/>
                </a:lnTo>
                <a:lnTo>
                  <a:pt x="3077593" y="442913"/>
                </a:lnTo>
                <a:cubicBezTo>
                  <a:pt x="3210298" y="442913"/>
                  <a:pt x="3317876" y="550491"/>
                  <a:pt x="3317876" y="683196"/>
                </a:cubicBezTo>
                <a:lnTo>
                  <a:pt x="3317876" y="692150"/>
                </a:lnTo>
                <a:cubicBezTo>
                  <a:pt x="3317876" y="937640"/>
                  <a:pt x="3394637" y="1136650"/>
                  <a:pt x="3489326" y="1136650"/>
                </a:cubicBezTo>
                <a:cubicBezTo>
                  <a:pt x="3394637" y="1136650"/>
                  <a:pt x="3317876" y="1335660"/>
                  <a:pt x="3317876" y="1581150"/>
                </a:cubicBezTo>
                <a:lnTo>
                  <a:pt x="3317876" y="1590104"/>
                </a:lnTo>
                <a:cubicBezTo>
                  <a:pt x="3317876" y="1722809"/>
                  <a:pt x="3210298" y="1830387"/>
                  <a:pt x="3077593" y="1830387"/>
                </a:cubicBezTo>
                <a:lnTo>
                  <a:pt x="3063551" y="1830387"/>
                </a:lnTo>
                <a:lnTo>
                  <a:pt x="3043386" y="1930270"/>
                </a:lnTo>
                <a:cubicBezTo>
                  <a:pt x="3000738" y="2031101"/>
                  <a:pt x="2900898" y="2101850"/>
                  <a:pt x="2784532" y="2101850"/>
                </a:cubicBezTo>
                <a:lnTo>
                  <a:pt x="2653611" y="2101850"/>
                </a:lnTo>
                <a:lnTo>
                  <a:pt x="2586325" y="2102953"/>
                </a:lnTo>
                <a:cubicBezTo>
                  <a:pt x="2105991" y="2118941"/>
                  <a:pt x="1744663" y="2188067"/>
                  <a:pt x="1744663" y="2270920"/>
                </a:cubicBezTo>
                <a:cubicBezTo>
                  <a:pt x="1744663" y="2188067"/>
                  <a:pt x="1383336" y="2118941"/>
                  <a:pt x="903001" y="2102953"/>
                </a:cubicBezTo>
                <a:lnTo>
                  <a:pt x="835716" y="2101850"/>
                </a:lnTo>
                <a:lnTo>
                  <a:pt x="704794" y="2101850"/>
                </a:lnTo>
                <a:cubicBezTo>
                  <a:pt x="588429" y="2101850"/>
                  <a:pt x="488588" y="2031101"/>
                  <a:pt x="445940" y="1930270"/>
                </a:cubicBezTo>
                <a:lnTo>
                  <a:pt x="425775" y="1830387"/>
                </a:lnTo>
                <a:lnTo>
                  <a:pt x="411733" y="1830387"/>
                </a:lnTo>
                <a:cubicBezTo>
                  <a:pt x="279028" y="1830387"/>
                  <a:pt x="171450" y="1722809"/>
                  <a:pt x="171450" y="1590104"/>
                </a:cubicBezTo>
                <a:lnTo>
                  <a:pt x="171450" y="1581150"/>
                </a:lnTo>
                <a:cubicBezTo>
                  <a:pt x="171450" y="1335660"/>
                  <a:pt x="94689" y="1136650"/>
                  <a:pt x="0" y="1136650"/>
                </a:cubicBezTo>
                <a:cubicBezTo>
                  <a:pt x="94689" y="1136650"/>
                  <a:pt x="171450" y="937640"/>
                  <a:pt x="171450" y="692150"/>
                </a:cubicBezTo>
                <a:lnTo>
                  <a:pt x="171450" y="683196"/>
                </a:lnTo>
                <a:cubicBezTo>
                  <a:pt x="171450" y="550491"/>
                  <a:pt x="279028" y="442913"/>
                  <a:pt x="411733" y="442913"/>
                </a:cubicBezTo>
                <a:lnTo>
                  <a:pt x="425775" y="442913"/>
                </a:lnTo>
                <a:lnTo>
                  <a:pt x="445940" y="343030"/>
                </a:lnTo>
                <a:cubicBezTo>
                  <a:pt x="488588" y="242200"/>
                  <a:pt x="588429" y="171450"/>
                  <a:pt x="704794" y="171450"/>
                </a:cubicBezTo>
                <a:lnTo>
                  <a:pt x="690563" y="171450"/>
                </a:lnTo>
                <a:cubicBezTo>
                  <a:pt x="1272725" y="171450"/>
                  <a:pt x="1744663" y="94689"/>
                  <a:pt x="1744663" y="0"/>
                </a:cubicBezTo>
                <a:close/>
              </a:path>
            </a:pathLst>
          </a:custGeom>
          <a:gradFill flip="none" rotWithShape="1">
            <a:gsLst>
              <a:gs pos="0">
                <a:schemeClr val="accent2">
                  <a:alpha val="40000"/>
                </a:schemeClr>
              </a:gs>
              <a:gs pos="100000">
                <a:schemeClr val="accent1">
                  <a:alpha val="70000"/>
                </a:schemeClr>
              </a:gs>
            </a:gsLst>
            <a:lin ang="2700000" scaled="1"/>
            <a:tileRect/>
          </a:gradFill>
          <a:ln w="25400" cap="rnd">
            <a:gradFill flip="none" rotWithShape="1">
              <a:gsLst>
                <a:gs pos="0">
                  <a:schemeClr val="accent4"/>
                </a:gs>
                <a:gs pos="100000">
                  <a:schemeClr val="accent3"/>
                </a:gs>
              </a:gsLst>
              <a:lin ang="2700000" scaled="1"/>
              <a:tileRect/>
            </a:gra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gradFill>
                <a:gsLst>
                  <a:gs pos="0">
                    <a:schemeClr val="accent4"/>
                  </a:gs>
                  <a:gs pos="100000">
                    <a:schemeClr val="accent3"/>
                  </a:gs>
                </a:gsLst>
                <a:lin ang="2700000" scaled="1"/>
              </a:gradFill>
              <a:latin typeface="思源宋体 CN Heavy" panose="02020900000000000000" pitchFamily="18" charset="-122"/>
              <a:ea typeface="思源宋体 CN Heavy" panose="02020900000000000000" pitchFamily="18" charset="-122"/>
            </a:endParaRPr>
          </a:p>
        </p:txBody>
      </p:sp>
      <p:sp>
        <p:nvSpPr>
          <p:cNvPr id="196" name="Freeform 126">
            <a:extLst>
              <a:ext uri="{FF2B5EF4-FFF2-40B4-BE49-F238E27FC236}">
                <a16:creationId xmlns:a16="http://schemas.microsoft.com/office/drawing/2014/main" id="{E5CB7C49-CAB4-4F5F-BADA-6A398ECE35FC}"/>
              </a:ext>
            </a:extLst>
          </p:cNvPr>
          <p:cNvSpPr/>
          <p:nvPr/>
        </p:nvSpPr>
        <p:spPr>
          <a:xfrm>
            <a:off x="8071743" y="2248962"/>
            <a:ext cx="151660" cy="1516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10800" y="21600"/>
                </a:lnTo>
                <a:lnTo>
                  <a:pt x="21600" y="10800"/>
                </a:lnTo>
                <a:lnTo>
                  <a:pt x="10800" y="0"/>
                </a:lnTo>
                <a:close/>
                <a:moveTo>
                  <a:pt x="7364" y="12764"/>
                </a:moveTo>
                <a:lnTo>
                  <a:pt x="4582" y="9982"/>
                </a:lnTo>
                <a:lnTo>
                  <a:pt x="6055" y="8509"/>
                </a:lnTo>
                <a:lnTo>
                  <a:pt x="8836" y="11127"/>
                </a:lnTo>
                <a:lnTo>
                  <a:pt x="7364" y="12764"/>
                </a:lnTo>
                <a:close/>
                <a:moveTo>
                  <a:pt x="9164" y="14236"/>
                </a:moveTo>
                <a:lnTo>
                  <a:pt x="10309" y="12764"/>
                </a:lnTo>
                <a:lnTo>
                  <a:pt x="13091" y="15382"/>
                </a:lnTo>
                <a:lnTo>
                  <a:pt x="11618" y="17018"/>
                </a:lnTo>
                <a:lnTo>
                  <a:pt x="9164" y="14236"/>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97" name="Freeform 127">
            <a:extLst>
              <a:ext uri="{FF2B5EF4-FFF2-40B4-BE49-F238E27FC236}">
                <a16:creationId xmlns:a16="http://schemas.microsoft.com/office/drawing/2014/main" id="{BF53605C-8BCC-EEC0-853D-CCA563D412EC}"/>
              </a:ext>
            </a:extLst>
          </p:cNvPr>
          <p:cNvSpPr/>
          <p:nvPr/>
        </p:nvSpPr>
        <p:spPr>
          <a:xfrm>
            <a:off x="7875698" y="2324791"/>
            <a:ext cx="271876" cy="271875"/>
          </a:xfrm>
          <a:custGeom>
            <a:avLst/>
            <a:gdLst/>
            <a:ahLst/>
            <a:cxnLst>
              <a:cxn ang="0">
                <a:pos x="wd2" y="hd2"/>
              </a:cxn>
              <a:cxn ang="5400000">
                <a:pos x="wd2" y="hd2"/>
              </a:cxn>
              <a:cxn ang="10800000">
                <a:pos x="wd2" y="hd2"/>
              </a:cxn>
              <a:cxn ang="16200000">
                <a:pos x="wd2" y="hd2"/>
              </a:cxn>
            </a:cxnLst>
            <a:rect l="0" t="0" r="r" b="b"/>
            <a:pathLst>
              <a:path w="21386" h="21386" extrusionOk="0">
                <a:moveTo>
                  <a:pt x="641" y="11976"/>
                </a:moveTo>
                <a:cubicBezTo>
                  <a:pt x="-214" y="12618"/>
                  <a:pt x="-214" y="14115"/>
                  <a:pt x="641" y="14756"/>
                </a:cubicBezTo>
                <a:cubicBezTo>
                  <a:pt x="6630" y="20745"/>
                  <a:pt x="6630" y="20745"/>
                  <a:pt x="6630" y="20745"/>
                </a:cubicBezTo>
                <a:cubicBezTo>
                  <a:pt x="7271" y="21600"/>
                  <a:pt x="8768" y="21600"/>
                  <a:pt x="9624" y="20745"/>
                </a:cubicBezTo>
                <a:cubicBezTo>
                  <a:pt x="21386" y="8982"/>
                  <a:pt x="21386" y="8982"/>
                  <a:pt x="21386" y="8982"/>
                </a:cubicBezTo>
                <a:cubicBezTo>
                  <a:pt x="12404" y="0"/>
                  <a:pt x="12404" y="0"/>
                  <a:pt x="12404" y="0"/>
                </a:cubicBezTo>
                <a:lnTo>
                  <a:pt x="641" y="11976"/>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52" name="Freeform 82">
            <a:extLst>
              <a:ext uri="{FF2B5EF4-FFF2-40B4-BE49-F238E27FC236}">
                <a16:creationId xmlns:a16="http://schemas.microsoft.com/office/drawing/2014/main" id="{6EF1F8FB-4D77-10D2-14F4-4B67EBEB000D}"/>
              </a:ext>
            </a:extLst>
          </p:cNvPr>
          <p:cNvSpPr/>
          <p:nvPr/>
        </p:nvSpPr>
        <p:spPr>
          <a:xfrm>
            <a:off x="3558242" y="3651495"/>
            <a:ext cx="145915" cy="1332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000" y="0"/>
                  <a:pt x="10000" y="0"/>
                  <a:pt x="10000" y="0"/>
                </a:cubicBezTo>
                <a:cubicBezTo>
                  <a:pt x="4400" y="0"/>
                  <a:pt x="0" y="4849"/>
                  <a:pt x="0" y="11020"/>
                </a:cubicBezTo>
                <a:cubicBezTo>
                  <a:pt x="0" y="16751"/>
                  <a:pt x="4400" y="21600"/>
                  <a:pt x="10000" y="21600"/>
                </a:cubicBezTo>
                <a:cubicBezTo>
                  <a:pt x="21600" y="21600"/>
                  <a:pt x="21600" y="21600"/>
                  <a:pt x="21600" y="21600"/>
                </a:cubicBezTo>
                <a:lnTo>
                  <a:pt x="21600" y="0"/>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53" name="Freeform 83">
            <a:extLst>
              <a:ext uri="{FF2B5EF4-FFF2-40B4-BE49-F238E27FC236}">
                <a16:creationId xmlns:a16="http://schemas.microsoft.com/office/drawing/2014/main" id="{E2520ABE-E085-C648-0555-9F15DFDBCE1F}"/>
              </a:ext>
            </a:extLst>
          </p:cNvPr>
          <p:cNvSpPr/>
          <p:nvPr/>
        </p:nvSpPr>
        <p:spPr>
          <a:xfrm>
            <a:off x="3731730" y="3587156"/>
            <a:ext cx="173489" cy="266552"/>
          </a:xfrm>
          <a:custGeom>
            <a:avLst/>
            <a:gdLst/>
            <a:ahLst/>
            <a:cxnLst>
              <a:cxn ang="0">
                <a:pos x="wd2" y="hd2"/>
              </a:cxn>
              <a:cxn ang="5400000">
                <a:pos x="wd2" y="hd2"/>
              </a:cxn>
              <a:cxn ang="10800000">
                <a:pos x="wd2" y="hd2"/>
              </a:cxn>
              <a:cxn ang="16200000">
                <a:pos x="wd2" y="hd2"/>
              </a:cxn>
            </a:cxnLst>
            <a:rect l="0" t="0" r="r" b="b"/>
            <a:pathLst>
              <a:path w="21600" h="21600" extrusionOk="0">
                <a:moveTo>
                  <a:pt x="0" y="5214"/>
                </a:moveTo>
                <a:lnTo>
                  <a:pt x="0" y="16014"/>
                </a:lnTo>
                <a:lnTo>
                  <a:pt x="21600" y="21600"/>
                </a:lnTo>
                <a:lnTo>
                  <a:pt x="21600" y="0"/>
                </a:lnTo>
                <a:lnTo>
                  <a:pt x="0" y="5214"/>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154" name="Freeform 84">
            <a:extLst>
              <a:ext uri="{FF2B5EF4-FFF2-40B4-BE49-F238E27FC236}">
                <a16:creationId xmlns:a16="http://schemas.microsoft.com/office/drawing/2014/main" id="{1356BE0B-6D4C-84CB-785F-65DBFDED52D8}"/>
              </a:ext>
            </a:extLst>
          </p:cNvPr>
          <p:cNvSpPr/>
          <p:nvPr/>
        </p:nvSpPr>
        <p:spPr>
          <a:xfrm>
            <a:off x="3634071" y="3812346"/>
            <a:ext cx="105702" cy="1057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391" y="21600"/>
                </a:lnTo>
                <a:lnTo>
                  <a:pt x="21600" y="16670"/>
                </a:lnTo>
                <a:lnTo>
                  <a:pt x="14322" y="0"/>
                </a:lnTo>
                <a:lnTo>
                  <a:pt x="0" y="0"/>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21" name="Freeform 151">
            <a:extLst>
              <a:ext uri="{FF2B5EF4-FFF2-40B4-BE49-F238E27FC236}">
                <a16:creationId xmlns:a16="http://schemas.microsoft.com/office/drawing/2014/main" id="{6CEB8BBB-B1F3-57F9-11E0-BCB8D5022EAB}"/>
              </a:ext>
            </a:extLst>
          </p:cNvPr>
          <p:cNvSpPr/>
          <p:nvPr/>
        </p:nvSpPr>
        <p:spPr>
          <a:xfrm>
            <a:off x="8370530" y="3768800"/>
            <a:ext cx="214851" cy="184978"/>
          </a:xfrm>
          <a:custGeom>
            <a:avLst/>
            <a:gdLst/>
            <a:ahLst/>
            <a:cxnLst>
              <a:cxn ang="0">
                <a:pos x="wd2" y="hd2"/>
              </a:cxn>
              <a:cxn ang="5400000">
                <a:pos x="wd2" y="hd2"/>
              </a:cxn>
              <a:cxn ang="10800000">
                <a:pos x="wd2" y="hd2"/>
              </a:cxn>
              <a:cxn ang="16200000">
                <a:pos x="wd2" y="hd2"/>
              </a:cxn>
            </a:cxnLst>
            <a:rect l="0" t="0" r="r" b="b"/>
            <a:pathLst>
              <a:path w="21600" h="21600" extrusionOk="0">
                <a:moveTo>
                  <a:pt x="21600" y="9529"/>
                </a:moveTo>
                <a:cubicBezTo>
                  <a:pt x="21600" y="4129"/>
                  <a:pt x="16678" y="0"/>
                  <a:pt x="10937" y="0"/>
                </a:cubicBezTo>
                <a:cubicBezTo>
                  <a:pt x="4922" y="0"/>
                  <a:pt x="0" y="4129"/>
                  <a:pt x="0" y="9529"/>
                </a:cubicBezTo>
                <a:cubicBezTo>
                  <a:pt x="0" y="14929"/>
                  <a:pt x="4922" y="19059"/>
                  <a:pt x="10937" y="19059"/>
                </a:cubicBezTo>
                <a:cubicBezTo>
                  <a:pt x="11757" y="19059"/>
                  <a:pt x="12851" y="19059"/>
                  <a:pt x="13671" y="18741"/>
                </a:cubicBezTo>
                <a:cubicBezTo>
                  <a:pt x="19959" y="21600"/>
                  <a:pt x="19959" y="21600"/>
                  <a:pt x="19959" y="21600"/>
                </a:cubicBezTo>
                <a:cubicBezTo>
                  <a:pt x="19139" y="15565"/>
                  <a:pt x="19139" y="15565"/>
                  <a:pt x="19139" y="15565"/>
                </a:cubicBezTo>
                <a:cubicBezTo>
                  <a:pt x="20780" y="13976"/>
                  <a:pt x="21600" y="11753"/>
                  <a:pt x="21600" y="9529"/>
                </a:cubicBez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222" name="Freeform 152">
            <a:extLst>
              <a:ext uri="{FF2B5EF4-FFF2-40B4-BE49-F238E27FC236}">
                <a16:creationId xmlns:a16="http://schemas.microsoft.com/office/drawing/2014/main" id="{4DE8C033-8C56-F846-522B-F147D146F912}"/>
              </a:ext>
            </a:extLst>
          </p:cNvPr>
          <p:cNvSpPr/>
          <p:nvPr/>
        </p:nvSpPr>
        <p:spPr>
          <a:xfrm>
            <a:off x="8237255" y="3605651"/>
            <a:ext cx="348126" cy="301020"/>
          </a:xfrm>
          <a:custGeom>
            <a:avLst/>
            <a:gdLst/>
            <a:ahLst/>
            <a:cxnLst>
              <a:cxn ang="0">
                <a:pos x="wd2" y="hd2"/>
              </a:cxn>
              <a:cxn ang="5400000">
                <a:pos x="wd2" y="hd2"/>
              </a:cxn>
              <a:cxn ang="10800000">
                <a:pos x="wd2" y="hd2"/>
              </a:cxn>
              <a:cxn ang="16200000">
                <a:pos x="wd2" y="hd2"/>
              </a:cxn>
            </a:cxnLst>
            <a:rect l="0" t="0" r="r" b="b"/>
            <a:pathLst>
              <a:path w="21600" h="21600" extrusionOk="0">
                <a:moveTo>
                  <a:pt x="9281" y="11870"/>
                </a:moveTo>
                <a:cubicBezTo>
                  <a:pt x="10800" y="10508"/>
                  <a:pt x="12825" y="9730"/>
                  <a:pt x="15019" y="9730"/>
                </a:cubicBezTo>
                <a:cubicBezTo>
                  <a:pt x="17044" y="9730"/>
                  <a:pt x="19069" y="10508"/>
                  <a:pt x="20588" y="11870"/>
                </a:cubicBezTo>
                <a:cubicBezTo>
                  <a:pt x="20756" y="12065"/>
                  <a:pt x="20925" y="12065"/>
                  <a:pt x="21094" y="12259"/>
                </a:cubicBezTo>
                <a:cubicBezTo>
                  <a:pt x="21431" y="11481"/>
                  <a:pt x="21600" y="10508"/>
                  <a:pt x="21600" y="9535"/>
                </a:cubicBezTo>
                <a:cubicBezTo>
                  <a:pt x="21600" y="4281"/>
                  <a:pt x="16706" y="0"/>
                  <a:pt x="10800" y="0"/>
                </a:cubicBezTo>
                <a:cubicBezTo>
                  <a:pt x="4894" y="0"/>
                  <a:pt x="0" y="4281"/>
                  <a:pt x="0" y="9535"/>
                </a:cubicBezTo>
                <a:cubicBezTo>
                  <a:pt x="0" y="11870"/>
                  <a:pt x="844" y="13816"/>
                  <a:pt x="2362" y="15568"/>
                </a:cubicBezTo>
                <a:cubicBezTo>
                  <a:pt x="1519" y="21600"/>
                  <a:pt x="1519" y="21600"/>
                  <a:pt x="1519" y="21600"/>
                </a:cubicBezTo>
                <a:cubicBezTo>
                  <a:pt x="6750" y="19265"/>
                  <a:pt x="6750" y="19265"/>
                  <a:pt x="6750" y="19265"/>
                </a:cubicBezTo>
                <a:cubicBezTo>
                  <a:pt x="6750" y="18681"/>
                  <a:pt x="6581" y="18097"/>
                  <a:pt x="6581" y="17514"/>
                </a:cubicBezTo>
                <a:cubicBezTo>
                  <a:pt x="6581" y="16346"/>
                  <a:pt x="6919" y="15373"/>
                  <a:pt x="7425" y="14205"/>
                </a:cubicBezTo>
                <a:cubicBezTo>
                  <a:pt x="7762" y="13427"/>
                  <a:pt x="8437" y="12454"/>
                  <a:pt x="9281" y="11870"/>
                </a:cubicBez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01" name="Freeform 146">
            <a:extLst>
              <a:ext uri="{FF2B5EF4-FFF2-40B4-BE49-F238E27FC236}">
                <a16:creationId xmlns:a16="http://schemas.microsoft.com/office/drawing/2014/main" id="{85F634E8-00B5-8DE7-5453-26403F5365D2}"/>
              </a:ext>
            </a:extLst>
          </p:cNvPr>
          <p:cNvSpPr/>
          <p:nvPr/>
        </p:nvSpPr>
        <p:spPr>
          <a:xfrm>
            <a:off x="3944406" y="4970735"/>
            <a:ext cx="346978" cy="238978"/>
          </a:xfrm>
          <a:custGeom>
            <a:avLst/>
            <a:gdLst/>
            <a:ahLst/>
            <a:cxnLst>
              <a:cxn ang="0">
                <a:pos x="wd2" y="hd2"/>
              </a:cxn>
              <a:cxn ang="5400000">
                <a:pos x="wd2" y="hd2"/>
              </a:cxn>
              <a:cxn ang="10800000">
                <a:pos x="wd2" y="hd2"/>
              </a:cxn>
              <a:cxn ang="16200000">
                <a:pos x="wd2" y="hd2"/>
              </a:cxn>
            </a:cxnLst>
            <a:rect l="0" t="0" r="r" b="b"/>
            <a:pathLst>
              <a:path w="21600" h="21600" extrusionOk="0">
                <a:moveTo>
                  <a:pt x="18225" y="6382"/>
                </a:moveTo>
                <a:cubicBezTo>
                  <a:pt x="17550" y="2700"/>
                  <a:pt x="15356" y="0"/>
                  <a:pt x="12656" y="0"/>
                </a:cubicBezTo>
                <a:cubicBezTo>
                  <a:pt x="10631" y="0"/>
                  <a:pt x="8775" y="1473"/>
                  <a:pt x="7762" y="3682"/>
                </a:cubicBezTo>
                <a:cubicBezTo>
                  <a:pt x="7256" y="3191"/>
                  <a:pt x="6412" y="2700"/>
                  <a:pt x="5737" y="2700"/>
                </a:cubicBezTo>
                <a:cubicBezTo>
                  <a:pt x="4050" y="2700"/>
                  <a:pt x="2531" y="4909"/>
                  <a:pt x="2531" y="7364"/>
                </a:cubicBezTo>
                <a:cubicBezTo>
                  <a:pt x="2531" y="7855"/>
                  <a:pt x="2700" y="8345"/>
                  <a:pt x="2700" y="8591"/>
                </a:cubicBezTo>
                <a:cubicBezTo>
                  <a:pt x="1181" y="9818"/>
                  <a:pt x="0" y="12027"/>
                  <a:pt x="0" y="14973"/>
                </a:cubicBezTo>
                <a:cubicBezTo>
                  <a:pt x="0" y="18655"/>
                  <a:pt x="2025" y="21600"/>
                  <a:pt x="4556" y="21600"/>
                </a:cubicBezTo>
                <a:cubicBezTo>
                  <a:pt x="16200" y="21600"/>
                  <a:pt x="16200" y="21600"/>
                  <a:pt x="16200" y="21600"/>
                </a:cubicBezTo>
                <a:cubicBezTo>
                  <a:pt x="19238" y="21600"/>
                  <a:pt x="21600" y="18164"/>
                  <a:pt x="21600" y="13745"/>
                </a:cubicBezTo>
                <a:cubicBezTo>
                  <a:pt x="21600" y="10309"/>
                  <a:pt x="20250" y="7364"/>
                  <a:pt x="18225" y="6382"/>
                </a:cubicBez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
        <p:nvSpPr>
          <p:cNvPr id="302" name="Freeform 176">
            <a:extLst>
              <a:ext uri="{FF2B5EF4-FFF2-40B4-BE49-F238E27FC236}">
                <a16:creationId xmlns:a16="http://schemas.microsoft.com/office/drawing/2014/main" id="{54E7A927-BD63-A2BC-7C4D-49E191E97844}"/>
              </a:ext>
            </a:extLst>
          </p:cNvPr>
          <p:cNvSpPr/>
          <p:nvPr/>
        </p:nvSpPr>
        <p:spPr>
          <a:xfrm>
            <a:off x="7863026" y="4986111"/>
            <a:ext cx="348126" cy="2389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89" y="5400"/>
                </a:moveTo>
                <a:lnTo>
                  <a:pt x="10836" y="15785"/>
                </a:lnTo>
                <a:lnTo>
                  <a:pt x="1711" y="5400"/>
                </a:lnTo>
                <a:lnTo>
                  <a:pt x="1711" y="2492"/>
                </a:lnTo>
                <a:lnTo>
                  <a:pt x="10836" y="12565"/>
                </a:lnTo>
                <a:lnTo>
                  <a:pt x="19889" y="2492"/>
                </a:lnTo>
                <a:lnTo>
                  <a:pt x="19889" y="5400"/>
                </a:lnTo>
                <a:close/>
              </a:path>
            </a:pathLst>
          </a:custGeom>
          <a:gradFill flip="none" rotWithShape="1">
            <a:gsLst>
              <a:gs pos="0">
                <a:schemeClr val="accent4"/>
              </a:gs>
              <a:gs pos="100000">
                <a:schemeClr val="accent3"/>
              </a:gs>
            </a:gsLst>
            <a:lin ang="2700000" scaled="1"/>
            <a:tileRect/>
          </a:gradFill>
          <a:ln w="12700" cap="flat">
            <a:noFill/>
            <a:miter lim="400000"/>
          </a:ln>
          <a:effectLst/>
        </p:spPr>
        <p:txBody>
          <a:bodyPr wrap="square" lIns="45720" tIns="45720" rIns="45720" bIns="45720" numCol="1" anchor="t">
            <a:noAutofit/>
          </a:bodyPr>
          <a:lstStyle/>
          <a:p>
            <a:endParaRPr sz="900" dirty="0">
              <a:solidFill>
                <a:prstClr val="black"/>
              </a:solidFill>
              <a:latin typeface="微软雅黑" panose="020B0503020204020204" pitchFamily="34" charset="-122"/>
            </a:endParaRPr>
          </a:p>
        </p:txBody>
      </p:sp>
    </p:spTree>
    <p:extLst>
      <p:ext uri="{BB962C8B-B14F-4D97-AF65-F5344CB8AC3E}">
        <p14:creationId xmlns:p14="http://schemas.microsoft.com/office/powerpoint/2010/main" val="1617029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a:extLst>
              <a:ext uri="{FF2B5EF4-FFF2-40B4-BE49-F238E27FC236}">
                <a16:creationId xmlns:a16="http://schemas.microsoft.com/office/drawing/2014/main" id="{D3609B7A-E768-3D19-4353-4D7A4B9B5135}"/>
              </a:ext>
            </a:extLst>
          </p:cNvPr>
          <p:cNvGrpSpPr/>
          <p:nvPr/>
        </p:nvGrpSpPr>
        <p:grpSpPr>
          <a:xfrm>
            <a:off x="6346533" y="-563550"/>
            <a:ext cx="6040440" cy="3854383"/>
            <a:chOff x="6360295" y="-554274"/>
            <a:chExt cx="6040440" cy="3854383"/>
          </a:xfrm>
        </p:grpSpPr>
        <p:pic>
          <p:nvPicPr>
            <p:cNvPr id="31" name="图片 30" descr="千库网_国潮白梅花系列_元素编号12919688">
              <a:extLst>
                <a:ext uri="{FF2B5EF4-FFF2-40B4-BE49-F238E27FC236}">
                  <a16:creationId xmlns:a16="http://schemas.microsoft.com/office/drawing/2014/main" id="{23B018F4-55A0-0A26-B0AD-8B8B5F8C5ED9}"/>
                </a:ext>
              </a:extLst>
            </p:cNvPr>
            <p:cNvPicPr>
              <a:picLocks noChangeAspect="1"/>
            </p:cNvPicPr>
            <p:nvPr/>
          </p:nvPicPr>
          <p:blipFill rotWithShape="1">
            <a:blip r:embed="rId3"/>
            <a:srcRect l="15120" t="45838"/>
            <a:stretch/>
          </p:blipFill>
          <p:spPr>
            <a:xfrm rot="540000" flipH="1">
              <a:off x="6360295" y="-554274"/>
              <a:ext cx="6040440" cy="3854383"/>
            </a:xfrm>
            <a:prstGeom prst="rect">
              <a:avLst/>
            </a:prstGeom>
            <a:effectLst>
              <a:outerShdw blurRad="139700" dist="114300" sx="102000" sy="102000" algn="ctr" rotWithShape="0">
                <a:prstClr val="black">
                  <a:alpha val="30000"/>
                </a:prstClr>
              </a:outerShdw>
            </a:effectLst>
          </p:spPr>
        </p:pic>
        <p:grpSp>
          <p:nvGrpSpPr>
            <p:cNvPr id="86" name="组合 85">
              <a:extLst>
                <a:ext uri="{FF2B5EF4-FFF2-40B4-BE49-F238E27FC236}">
                  <a16:creationId xmlns:a16="http://schemas.microsoft.com/office/drawing/2014/main" id="{03AD5C14-C303-68B0-7974-FD2AD1A7D39F}"/>
                </a:ext>
              </a:extLst>
            </p:cNvPr>
            <p:cNvGrpSpPr/>
            <p:nvPr/>
          </p:nvGrpSpPr>
          <p:grpSpPr>
            <a:xfrm>
              <a:off x="6815494" y="638195"/>
              <a:ext cx="5461408" cy="2239231"/>
              <a:chOff x="6815494" y="638195"/>
              <a:chExt cx="5461408" cy="2239231"/>
            </a:xfrm>
          </p:grpSpPr>
          <p:pic>
            <p:nvPicPr>
              <p:cNvPr id="47" name="图片 46" descr="千库网_国潮白梅花系列_元素编号12919688">
                <a:extLst>
                  <a:ext uri="{FF2B5EF4-FFF2-40B4-BE49-F238E27FC236}">
                    <a16:creationId xmlns:a16="http://schemas.microsoft.com/office/drawing/2014/main" id="{5492D0D7-97E9-54CE-0D27-39A59033CC32}"/>
                  </a:ext>
                </a:extLst>
              </p:cNvPr>
              <p:cNvPicPr>
                <a:picLocks noChangeAspect="1"/>
              </p:cNvPicPr>
              <p:nvPr/>
            </p:nvPicPr>
            <p:blipFill rotWithShape="1">
              <a:blip r:embed="rId3"/>
              <a:srcRect l="19129" t="61623" r="70847" b="32175"/>
              <a:stretch/>
            </p:blipFill>
            <p:spPr>
              <a:xfrm rot="540000" flipH="1">
                <a:off x="6815494" y="638195"/>
                <a:ext cx="831140" cy="514256"/>
              </a:xfrm>
              <a:prstGeom prst="rect">
                <a:avLst/>
              </a:prstGeom>
              <a:effectLst>
                <a:softEdge rad="12700"/>
              </a:effectLst>
            </p:spPr>
          </p:pic>
          <p:pic>
            <p:nvPicPr>
              <p:cNvPr id="54" name="图片 53" descr="千库网_国潮白梅花系列_元素编号12919688">
                <a:extLst>
                  <a:ext uri="{FF2B5EF4-FFF2-40B4-BE49-F238E27FC236}">
                    <a16:creationId xmlns:a16="http://schemas.microsoft.com/office/drawing/2014/main" id="{EB63BEEC-AFF6-0E7C-2D41-1C1D8ECBD010}"/>
                  </a:ext>
                </a:extLst>
              </p:cNvPr>
              <p:cNvPicPr>
                <a:picLocks noChangeAspect="1"/>
              </p:cNvPicPr>
              <p:nvPr/>
            </p:nvPicPr>
            <p:blipFill rotWithShape="1">
              <a:blip r:embed="rId3">
                <a:alphaModFix amt="70000"/>
              </a:blip>
              <a:srcRect l="89976" t="60837" b="32961"/>
              <a:stretch/>
            </p:blipFill>
            <p:spPr>
              <a:xfrm rot="15311631" flipH="1">
                <a:off x="11614864" y="2215388"/>
                <a:ext cx="817969" cy="506107"/>
              </a:xfrm>
              <a:prstGeom prst="rect">
                <a:avLst/>
              </a:prstGeom>
              <a:effectLst>
                <a:softEdge rad="25400"/>
              </a:effectLst>
            </p:spPr>
          </p:pic>
          <p:pic>
            <p:nvPicPr>
              <p:cNvPr id="57" name="图片 56">
                <a:extLst>
                  <a:ext uri="{FF2B5EF4-FFF2-40B4-BE49-F238E27FC236}">
                    <a16:creationId xmlns:a16="http://schemas.microsoft.com/office/drawing/2014/main" id="{91FE31C6-C23F-3F5B-6750-9522E1C5499C}"/>
                  </a:ext>
                </a:extLst>
              </p:cNvPr>
              <p:cNvPicPr>
                <a:picLocks noChangeAspect="1"/>
              </p:cNvPicPr>
              <p:nvPr/>
            </p:nvPicPr>
            <p:blipFill>
              <a:blip r:embed="rId4"/>
              <a:stretch>
                <a:fillRect/>
              </a:stretch>
            </p:blipFill>
            <p:spPr>
              <a:xfrm>
                <a:off x="8794530" y="895323"/>
                <a:ext cx="883997" cy="926672"/>
              </a:xfrm>
              <a:prstGeom prst="rect">
                <a:avLst/>
              </a:prstGeom>
            </p:spPr>
          </p:pic>
        </p:grpSp>
      </p:grpSp>
      <p:sp>
        <p:nvSpPr>
          <p:cNvPr id="55" name="文本框 25">
            <a:extLst>
              <a:ext uri="{FF2B5EF4-FFF2-40B4-BE49-F238E27FC236}">
                <a16:creationId xmlns:a16="http://schemas.microsoft.com/office/drawing/2014/main" id="{2DD7DB8A-80A8-A627-AA3D-52941C01D9C2}"/>
              </a:ext>
            </a:extLst>
          </p:cNvPr>
          <p:cNvSpPr txBox="1"/>
          <p:nvPr/>
        </p:nvSpPr>
        <p:spPr>
          <a:xfrm>
            <a:off x="1128751" y="245486"/>
            <a:ext cx="3960000" cy="584775"/>
          </a:xfrm>
          <a:prstGeom prst="rect">
            <a:avLst/>
          </a:prstGeom>
          <a:effectLst>
            <a:outerShdw blurRad="165100" dist="76200" dir="10800000" sx="101000" sy="101000" algn="r" rotWithShape="0">
              <a:prstClr val="black">
                <a:alpha val="25000"/>
              </a:prst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300" normalizeH="0" baseline="0" noProof="0" dirty="0">
                <a:ln>
                  <a:noFill/>
                </a:ln>
                <a:gradFill flip="none" rotWithShape="1">
                  <a:gsLst>
                    <a:gs pos="0">
                      <a:schemeClr val="accent3"/>
                    </a:gs>
                    <a:gs pos="100000">
                      <a:schemeClr val="accent4"/>
                    </a:gs>
                  </a:gsLst>
                  <a:lin ang="13500000" scaled="1"/>
                  <a:tileRect/>
                </a:gradFill>
                <a:effectLst>
                  <a:outerShdw blurRad="127000" dist="63500" dir="2700000" algn="tl" rotWithShape="0">
                    <a:prstClr val="black">
                      <a:alpha val="33000"/>
                    </a:prstClr>
                  </a:outerShdw>
                </a:effectLst>
                <a:uLnTx/>
                <a:uFillTx/>
                <a:latin typeface="思源宋体 CN Heavy" panose="02020900000000000000" pitchFamily="18" charset="-122"/>
                <a:ea typeface="思源宋体 CN Heavy" panose="02020900000000000000" pitchFamily="18" charset="-122"/>
                <a:cs typeface="+mn-ea"/>
                <a:sym typeface="+mn-lt"/>
              </a:rPr>
              <a:t>项目核心指标</a:t>
            </a:r>
          </a:p>
        </p:txBody>
      </p:sp>
      <p:sp>
        <p:nvSpPr>
          <p:cNvPr id="56" name="文本框 25">
            <a:extLst>
              <a:ext uri="{FF2B5EF4-FFF2-40B4-BE49-F238E27FC236}">
                <a16:creationId xmlns:a16="http://schemas.microsoft.com/office/drawing/2014/main" id="{D4FD3910-D067-FFF9-0E4E-0B96631CA3E0}"/>
              </a:ext>
            </a:extLst>
          </p:cNvPr>
          <p:cNvSpPr txBox="1"/>
          <p:nvPr/>
        </p:nvSpPr>
        <p:spPr>
          <a:xfrm>
            <a:off x="1166853" y="704521"/>
            <a:ext cx="3960000" cy="251479"/>
          </a:xfrm>
          <a:prstGeom prst="rect">
            <a:avLst/>
          </a:prstGeom>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rPr>
              <a:t>project Team</a:t>
            </a:r>
            <a:endParaRPr lang="zh-CN" altLang="en-US" sz="1200" dirty="0">
              <a:gradFill flip="none" rotWithShape="1">
                <a:gsLst>
                  <a:gs pos="0">
                    <a:schemeClr val="accent4"/>
                  </a:gs>
                  <a:gs pos="100000">
                    <a:schemeClr val="accent3"/>
                  </a:gs>
                </a:gsLst>
                <a:lin ang="13500000" scaled="1"/>
                <a:tileRect/>
              </a:gradFill>
              <a:latin typeface="微软雅黑" panose="020B0503020204020204" pitchFamily="34" charset="-122"/>
              <a:ea typeface="微软雅黑" panose="020B0503020204020204" pitchFamily="34" charset="-122"/>
              <a:sym typeface="+mn-lt"/>
            </a:endParaRPr>
          </a:p>
        </p:txBody>
      </p:sp>
      <p:grpSp>
        <p:nvGrpSpPr>
          <p:cNvPr id="85" name="组合 84">
            <a:extLst>
              <a:ext uri="{FF2B5EF4-FFF2-40B4-BE49-F238E27FC236}">
                <a16:creationId xmlns:a16="http://schemas.microsoft.com/office/drawing/2014/main" id="{338302D4-F238-F94B-3060-CAC8E59B911D}"/>
              </a:ext>
            </a:extLst>
          </p:cNvPr>
          <p:cNvGrpSpPr/>
          <p:nvPr/>
        </p:nvGrpSpPr>
        <p:grpSpPr>
          <a:xfrm>
            <a:off x="8571460" y="5124103"/>
            <a:ext cx="3543828" cy="2243427"/>
            <a:chOff x="8571460" y="5124103"/>
            <a:chExt cx="3543828" cy="2243427"/>
          </a:xfrm>
        </p:grpSpPr>
        <p:pic>
          <p:nvPicPr>
            <p:cNvPr id="7" name="图片 6">
              <a:extLst>
                <a:ext uri="{FF2B5EF4-FFF2-40B4-BE49-F238E27FC236}">
                  <a16:creationId xmlns:a16="http://schemas.microsoft.com/office/drawing/2014/main" id="{F4BD28FC-02C1-F482-F12B-8034132AC57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flipH="1">
              <a:off x="9915988" y="5124103"/>
              <a:ext cx="2199300" cy="2243427"/>
            </a:xfrm>
            <a:prstGeom prst="rect">
              <a:avLst/>
            </a:prstGeom>
            <a:effectLst>
              <a:outerShdw blurRad="1270000" dist="152400" sx="107000" sy="107000" algn="ctr" rotWithShape="0">
                <a:schemeClr val="accent4"/>
              </a:outerShdw>
            </a:effectLst>
          </p:spPr>
        </p:pic>
        <p:pic>
          <p:nvPicPr>
            <p:cNvPr id="58" name="图片 57">
              <a:extLst>
                <a:ext uri="{FF2B5EF4-FFF2-40B4-BE49-F238E27FC236}">
                  <a16:creationId xmlns:a16="http://schemas.microsoft.com/office/drawing/2014/main" id="{8FCB57FF-D4D1-AE48-B662-4B67205FE6ED}"/>
                </a:ext>
              </a:extLst>
            </p:cNvPr>
            <p:cNvPicPr>
              <a:picLocks noChangeAspect="1"/>
            </p:cNvPicPr>
            <p:nvPr/>
          </p:nvPicPr>
          <p:blipFill>
            <a:blip r:embed="rId7"/>
            <a:stretch>
              <a:fillRect/>
            </a:stretch>
          </p:blipFill>
          <p:spPr>
            <a:xfrm>
              <a:off x="8571460" y="6085451"/>
              <a:ext cx="762066" cy="847417"/>
            </a:xfrm>
            <a:prstGeom prst="rect">
              <a:avLst/>
            </a:prstGeom>
          </p:spPr>
        </p:pic>
        <p:pic>
          <p:nvPicPr>
            <p:cNvPr id="62" name="图片 61" descr="千库网_国潮白梅花系列_元素编号12919688">
              <a:extLst>
                <a:ext uri="{FF2B5EF4-FFF2-40B4-BE49-F238E27FC236}">
                  <a16:creationId xmlns:a16="http://schemas.microsoft.com/office/drawing/2014/main" id="{DCD54258-03FB-C10B-73B2-6FA76A92AE17}"/>
                </a:ext>
              </a:extLst>
            </p:cNvPr>
            <p:cNvPicPr>
              <a:picLocks noChangeAspect="1"/>
            </p:cNvPicPr>
            <p:nvPr/>
          </p:nvPicPr>
          <p:blipFill rotWithShape="1">
            <a:blip r:embed="rId3"/>
            <a:srcRect l="19129" t="61623" r="70847" b="32175"/>
            <a:stretch/>
          </p:blipFill>
          <p:spPr>
            <a:xfrm rot="4429801" flipH="1">
              <a:off x="9559329" y="6551123"/>
              <a:ext cx="713316" cy="441354"/>
            </a:xfrm>
            <a:prstGeom prst="rect">
              <a:avLst/>
            </a:prstGeom>
            <a:effectLst/>
          </p:spPr>
        </p:pic>
      </p:grpSp>
      <p:sp>
        <p:nvSpPr>
          <p:cNvPr id="49" name="文本框 48">
            <a:extLst>
              <a:ext uri="{FF2B5EF4-FFF2-40B4-BE49-F238E27FC236}">
                <a16:creationId xmlns:a16="http://schemas.microsoft.com/office/drawing/2014/main" id="{C98E6A21-BC3F-A87F-7893-E82EE73D0929}"/>
              </a:ext>
            </a:extLst>
          </p:cNvPr>
          <p:cNvSpPr txBox="1"/>
          <p:nvPr/>
        </p:nvSpPr>
        <p:spPr>
          <a:xfrm>
            <a:off x="2152871" y="4484590"/>
            <a:ext cx="1645490" cy="1107996"/>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左击金色圆环</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调整控点</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得到想要的圆弧长度。</a:t>
            </a:r>
            <a:endPar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endParaRPr>
          </a:p>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请在此输入正文请在此输入正文请在此输入正文请在此输入正文。</a:t>
            </a:r>
          </a:p>
          <a:p>
            <a:pPr algn="just" hangingPunct="0"/>
            <a:endPar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endParaRPr>
          </a:p>
        </p:txBody>
      </p:sp>
      <p:sp>
        <p:nvSpPr>
          <p:cNvPr id="50" name="文本框 17">
            <a:extLst>
              <a:ext uri="{FF2B5EF4-FFF2-40B4-BE49-F238E27FC236}">
                <a16:creationId xmlns:a16="http://schemas.microsoft.com/office/drawing/2014/main" id="{A2C14C99-C89E-EB44-B4A7-2A26AC967E0A}"/>
              </a:ext>
            </a:extLst>
          </p:cNvPr>
          <p:cNvSpPr txBox="1"/>
          <p:nvPr/>
        </p:nvSpPr>
        <p:spPr>
          <a:xfrm>
            <a:off x="2247812" y="4126831"/>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活动参与度</a:t>
            </a:r>
          </a:p>
        </p:txBody>
      </p:sp>
      <p:grpSp>
        <p:nvGrpSpPr>
          <p:cNvPr id="61" name="组合 60">
            <a:extLst>
              <a:ext uri="{FF2B5EF4-FFF2-40B4-BE49-F238E27FC236}">
                <a16:creationId xmlns:a16="http://schemas.microsoft.com/office/drawing/2014/main" id="{6A993296-C5B3-2139-EAF0-4BCFB66DFAE2}"/>
              </a:ext>
            </a:extLst>
          </p:cNvPr>
          <p:cNvGrpSpPr/>
          <p:nvPr/>
        </p:nvGrpSpPr>
        <p:grpSpPr>
          <a:xfrm>
            <a:off x="2023101" y="1886560"/>
            <a:ext cx="1905031" cy="1905031"/>
            <a:chOff x="4174337" y="907988"/>
            <a:chExt cx="1905031" cy="1905031"/>
          </a:xfrm>
        </p:grpSpPr>
        <p:sp>
          <p:nvSpPr>
            <p:cNvPr id="51" name="Oval 13">
              <a:extLst>
                <a:ext uri="{FF2B5EF4-FFF2-40B4-BE49-F238E27FC236}">
                  <a16:creationId xmlns:a16="http://schemas.microsoft.com/office/drawing/2014/main" id="{B334E3AA-0BDD-5373-D219-FE1FB95A30F3}"/>
                </a:ext>
              </a:extLst>
            </p:cNvPr>
            <p:cNvSpPr/>
            <p:nvPr/>
          </p:nvSpPr>
          <p:spPr>
            <a:xfrm>
              <a:off x="4414627" y="1148278"/>
              <a:ext cx="1424450" cy="1424450"/>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1270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80</a:t>
              </a:r>
              <a:r>
                <a:rPr lang="en-US"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a:t>
              </a:r>
              <a:endParaRPr 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endParaRPr>
            </a:p>
          </p:txBody>
        </p:sp>
        <p:sp>
          <p:nvSpPr>
            <p:cNvPr id="53" name="Arc 14">
              <a:extLst>
                <a:ext uri="{FF2B5EF4-FFF2-40B4-BE49-F238E27FC236}">
                  <a16:creationId xmlns:a16="http://schemas.microsoft.com/office/drawing/2014/main" id="{8EE570F5-2812-830F-FFE9-0D1D9370AFBC}"/>
                </a:ext>
              </a:extLst>
            </p:cNvPr>
            <p:cNvSpPr/>
            <p:nvPr/>
          </p:nvSpPr>
          <p:spPr>
            <a:xfrm>
              <a:off x="4174337" y="907988"/>
              <a:ext cx="1905031" cy="1905031"/>
            </a:xfrm>
            <a:prstGeom prst="arc">
              <a:avLst>
                <a:gd name="adj1" fmla="val 16018236"/>
                <a:gd name="adj2" fmla="val 15946009"/>
              </a:avLst>
            </a:prstGeom>
            <a:noFill/>
            <a:ln w="111125" cap="rnd" cmpd="sng">
              <a:solidFill>
                <a:schemeClr val="bg1">
                  <a:alpha val="20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0"/>
                </a:spcBef>
                <a:spcAft>
                  <a:spcPts val="0"/>
                </a:spcAft>
                <a:defRPr/>
              </a:pPr>
              <a:endParaRPr lang="en-US" dirty="0">
                <a:latin typeface="思源宋体 CN Heavy" panose="02020900000000000000" pitchFamily="18" charset="-122"/>
              </a:endParaRPr>
            </a:p>
          </p:txBody>
        </p:sp>
      </p:grpSp>
      <p:sp>
        <p:nvSpPr>
          <p:cNvPr id="60" name="Arc 14">
            <a:extLst>
              <a:ext uri="{FF2B5EF4-FFF2-40B4-BE49-F238E27FC236}">
                <a16:creationId xmlns:a16="http://schemas.microsoft.com/office/drawing/2014/main" id="{12188DBC-31DF-42CD-AEF9-EA51425F8079}"/>
              </a:ext>
            </a:extLst>
          </p:cNvPr>
          <p:cNvSpPr/>
          <p:nvPr/>
        </p:nvSpPr>
        <p:spPr>
          <a:xfrm>
            <a:off x="2023101" y="1886560"/>
            <a:ext cx="1905031" cy="1905031"/>
          </a:xfrm>
          <a:prstGeom prst="arc">
            <a:avLst>
              <a:gd name="adj1" fmla="val 16018236"/>
              <a:gd name="adj2" fmla="val 12166549"/>
            </a:avLst>
          </a:prstGeom>
          <a:noFill/>
          <a:ln w="111125" cap="rnd" cmpd="sng">
            <a:gradFill>
              <a:gsLst>
                <a:gs pos="0">
                  <a:schemeClr val="accent4"/>
                </a:gs>
                <a:gs pos="100000">
                  <a:schemeClr val="accent3"/>
                </a:gs>
              </a:gsLst>
              <a:lin ang="5400000" scaled="1"/>
            </a:gra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0"/>
              </a:spcBef>
              <a:spcAft>
                <a:spcPts val="0"/>
              </a:spcAft>
              <a:defRPr/>
            </a:pPr>
            <a:endParaRPr lang="en-US" dirty="0">
              <a:latin typeface="思源宋体 CN Heavy" panose="02020900000000000000" pitchFamily="18" charset="-122"/>
            </a:endParaRPr>
          </a:p>
        </p:txBody>
      </p:sp>
      <p:sp>
        <p:nvSpPr>
          <p:cNvPr id="66" name="文本框 65">
            <a:extLst>
              <a:ext uri="{FF2B5EF4-FFF2-40B4-BE49-F238E27FC236}">
                <a16:creationId xmlns:a16="http://schemas.microsoft.com/office/drawing/2014/main" id="{70B719A4-BD9A-7CC8-342E-06B13B85294E}"/>
              </a:ext>
            </a:extLst>
          </p:cNvPr>
          <p:cNvSpPr txBox="1"/>
          <p:nvPr/>
        </p:nvSpPr>
        <p:spPr>
          <a:xfrm>
            <a:off x="5273255" y="4484590"/>
            <a:ext cx="1645490" cy="1107996"/>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左击金色圆环</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调整控点</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得到想要的圆弧长度。</a:t>
            </a:r>
            <a:endPar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endParaRPr>
          </a:p>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请在此输入正文请在此输入正文请在此输入正文请在此输入正文。</a:t>
            </a:r>
          </a:p>
          <a:p>
            <a:pPr algn="just" hangingPunct="0"/>
            <a:endPar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endParaRPr>
          </a:p>
        </p:txBody>
      </p:sp>
      <p:sp>
        <p:nvSpPr>
          <p:cNvPr id="67" name="文本框 17">
            <a:extLst>
              <a:ext uri="{FF2B5EF4-FFF2-40B4-BE49-F238E27FC236}">
                <a16:creationId xmlns:a16="http://schemas.microsoft.com/office/drawing/2014/main" id="{7985EA86-9206-F9E7-E8AD-6AD4D5D6EE9E}"/>
              </a:ext>
            </a:extLst>
          </p:cNvPr>
          <p:cNvSpPr txBox="1"/>
          <p:nvPr/>
        </p:nvSpPr>
        <p:spPr>
          <a:xfrm>
            <a:off x="5368196" y="4126831"/>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客户满意度</a:t>
            </a:r>
          </a:p>
        </p:txBody>
      </p:sp>
      <p:grpSp>
        <p:nvGrpSpPr>
          <p:cNvPr id="68" name="组合 67">
            <a:extLst>
              <a:ext uri="{FF2B5EF4-FFF2-40B4-BE49-F238E27FC236}">
                <a16:creationId xmlns:a16="http://schemas.microsoft.com/office/drawing/2014/main" id="{D819FCBB-C700-DADB-EC1A-8A1D81F269E1}"/>
              </a:ext>
            </a:extLst>
          </p:cNvPr>
          <p:cNvGrpSpPr/>
          <p:nvPr/>
        </p:nvGrpSpPr>
        <p:grpSpPr>
          <a:xfrm>
            <a:off x="5143485" y="1886560"/>
            <a:ext cx="1905031" cy="1905031"/>
            <a:chOff x="4174337" y="907988"/>
            <a:chExt cx="1905031" cy="1905031"/>
          </a:xfrm>
        </p:grpSpPr>
        <p:sp>
          <p:nvSpPr>
            <p:cNvPr id="70" name="Oval 13">
              <a:extLst>
                <a:ext uri="{FF2B5EF4-FFF2-40B4-BE49-F238E27FC236}">
                  <a16:creationId xmlns:a16="http://schemas.microsoft.com/office/drawing/2014/main" id="{2083DCA2-1BBB-AEE7-52A7-0B0DA8F0BB18}"/>
                </a:ext>
              </a:extLst>
            </p:cNvPr>
            <p:cNvSpPr/>
            <p:nvPr/>
          </p:nvSpPr>
          <p:spPr>
            <a:xfrm>
              <a:off x="4414627" y="1148278"/>
              <a:ext cx="1424450" cy="1424450"/>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1270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90</a:t>
              </a:r>
              <a:r>
                <a:rPr lang="en-US"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a:t>
              </a:r>
              <a:endParaRPr 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endParaRPr>
            </a:p>
          </p:txBody>
        </p:sp>
        <p:sp>
          <p:nvSpPr>
            <p:cNvPr id="71" name="Arc 14">
              <a:extLst>
                <a:ext uri="{FF2B5EF4-FFF2-40B4-BE49-F238E27FC236}">
                  <a16:creationId xmlns:a16="http://schemas.microsoft.com/office/drawing/2014/main" id="{87AF50F3-9538-F727-887F-E0554D701862}"/>
                </a:ext>
              </a:extLst>
            </p:cNvPr>
            <p:cNvSpPr/>
            <p:nvPr/>
          </p:nvSpPr>
          <p:spPr>
            <a:xfrm>
              <a:off x="4174337" y="907988"/>
              <a:ext cx="1905031" cy="1905031"/>
            </a:xfrm>
            <a:prstGeom prst="arc">
              <a:avLst>
                <a:gd name="adj1" fmla="val 16018236"/>
                <a:gd name="adj2" fmla="val 15946009"/>
              </a:avLst>
            </a:prstGeom>
            <a:noFill/>
            <a:ln w="111125" cap="rnd" cmpd="sng">
              <a:solidFill>
                <a:schemeClr val="bg1">
                  <a:alpha val="20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0"/>
                </a:spcBef>
                <a:spcAft>
                  <a:spcPts val="0"/>
                </a:spcAft>
                <a:defRPr/>
              </a:pPr>
              <a:endParaRPr lang="en-US" dirty="0">
                <a:latin typeface="思源宋体 CN Heavy" panose="02020900000000000000" pitchFamily="18" charset="-122"/>
              </a:endParaRPr>
            </a:p>
          </p:txBody>
        </p:sp>
      </p:grpSp>
      <p:sp>
        <p:nvSpPr>
          <p:cNvPr id="69" name="Arc 14">
            <a:extLst>
              <a:ext uri="{FF2B5EF4-FFF2-40B4-BE49-F238E27FC236}">
                <a16:creationId xmlns:a16="http://schemas.microsoft.com/office/drawing/2014/main" id="{BCB75A52-F587-5CEF-118D-6B4AF33CDBE7}"/>
              </a:ext>
            </a:extLst>
          </p:cNvPr>
          <p:cNvSpPr/>
          <p:nvPr/>
        </p:nvSpPr>
        <p:spPr>
          <a:xfrm>
            <a:off x="5143485" y="1886560"/>
            <a:ext cx="1905031" cy="1905031"/>
          </a:xfrm>
          <a:prstGeom prst="arc">
            <a:avLst>
              <a:gd name="adj1" fmla="val 16018236"/>
              <a:gd name="adj2" fmla="val 12166549"/>
            </a:avLst>
          </a:prstGeom>
          <a:noFill/>
          <a:ln w="111125" cap="rnd" cmpd="sng">
            <a:gradFill>
              <a:gsLst>
                <a:gs pos="0">
                  <a:schemeClr val="accent4"/>
                </a:gs>
                <a:gs pos="100000">
                  <a:schemeClr val="accent3"/>
                </a:gs>
              </a:gsLst>
              <a:lin ang="5400000" scaled="1"/>
            </a:gra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0"/>
              </a:spcBef>
              <a:spcAft>
                <a:spcPts val="0"/>
              </a:spcAft>
              <a:defRPr/>
            </a:pPr>
            <a:endParaRPr lang="en-US" dirty="0">
              <a:latin typeface="思源宋体 CN Heavy" panose="02020900000000000000" pitchFamily="18" charset="-122"/>
            </a:endParaRPr>
          </a:p>
        </p:txBody>
      </p:sp>
      <p:sp>
        <p:nvSpPr>
          <p:cNvPr id="73" name="文本框 72">
            <a:extLst>
              <a:ext uri="{FF2B5EF4-FFF2-40B4-BE49-F238E27FC236}">
                <a16:creationId xmlns:a16="http://schemas.microsoft.com/office/drawing/2014/main" id="{665311FE-5198-A10E-9C88-19659239314A}"/>
              </a:ext>
            </a:extLst>
          </p:cNvPr>
          <p:cNvSpPr txBox="1"/>
          <p:nvPr/>
        </p:nvSpPr>
        <p:spPr>
          <a:xfrm>
            <a:off x="8393639" y="4484590"/>
            <a:ext cx="1645490" cy="1107996"/>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左击金色圆环</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调整控点</a:t>
            </a:r>
            <a:r>
              <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a:t>
            </a:r>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得到想要的圆弧长度。</a:t>
            </a:r>
            <a:endParaRPr lang="en-US" altLang="zh-CN"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endParaRPr>
          </a:p>
          <a:p>
            <a:pPr algn="just" hangingPunct="0"/>
            <a:r>
              <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rPr>
              <a:t>请在此输入正文请在此输入正文请在此输入正文请在此输入正文。</a:t>
            </a:r>
          </a:p>
          <a:p>
            <a:pPr algn="just" hangingPunct="0"/>
            <a:endParaRPr lang="zh-CN" altLang="en-US" sz="1200" dirty="0">
              <a:solidFill>
                <a:srgbClr val="FFE1AF"/>
              </a:solidFill>
              <a:latin typeface="微软雅黑" panose="020B0503020204020204" pitchFamily="34" charset="-122"/>
              <a:ea typeface="微软雅黑" panose="020B0503020204020204" pitchFamily="34" charset="-122"/>
              <a:cs typeface="+mn-ea"/>
              <a:sym typeface="思源宋体 Medium" panose="02020500000000000000" charset="-122"/>
            </a:endParaRPr>
          </a:p>
        </p:txBody>
      </p:sp>
      <p:sp>
        <p:nvSpPr>
          <p:cNvPr id="74" name="文本框 17">
            <a:extLst>
              <a:ext uri="{FF2B5EF4-FFF2-40B4-BE49-F238E27FC236}">
                <a16:creationId xmlns:a16="http://schemas.microsoft.com/office/drawing/2014/main" id="{AC2E54BB-1781-9943-201F-7ECA7C42E168}"/>
              </a:ext>
            </a:extLst>
          </p:cNvPr>
          <p:cNvSpPr txBox="1"/>
          <p:nvPr/>
        </p:nvSpPr>
        <p:spPr>
          <a:xfrm>
            <a:off x="8488580" y="4126831"/>
            <a:ext cx="1455608" cy="307777"/>
          </a:xfrm>
          <a:prstGeom prst="rect">
            <a:avLst/>
          </a:prstGeom>
          <a:noFill/>
          <a:effectLst>
            <a:outerShdw blurRad="50800" dist="38100" algn="l" rotWithShape="0">
              <a:schemeClr val="accent1">
                <a:alpha val="40000"/>
              </a:schemeClr>
            </a:outerShdw>
          </a:effectLst>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zh-CN" altLang="en-US" sz="2000" b="1" dirty="0">
                <a:gradFill>
                  <a:gsLst>
                    <a:gs pos="0">
                      <a:schemeClr val="accent4"/>
                    </a:gs>
                    <a:gs pos="100000">
                      <a:schemeClr val="accent3"/>
                    </a:gs>
                  </a:gsLst>
                  <a:lin ang="2700000" scaled="0"/>
                </a:gradFill>
                <a:latin typeface="思源宋体 CN Heavy" panose="02020900000000000000" pitchFamily="18" charset="-122"/>
                <a:ea typeface="思源宋体 CN Heavy" panose="02020900000000000000" pitchFamily="18" charset="-122"/>
                <a:cs typeface="+mn-ea"/>
                <a:sym typeface="思源宋体 Medium" panose="02020500000000000000" charset="-122"/>
              </a:rPr>
              <a:t>推文阅读量</a:t>
            </a:r>
          </a:p>
        </p:txBody>
      </p:sp>
      <p:grpSp>
        <p:nvGrpSpPr>
          <p:cNvPr id="75" name="组合 74">
            <a:extLst>
              <a:ext uri="{FF2B5EF4-FFF2-40B4-BE49-F238E27FC236}">
                <a16:creationId xmlns:a16="http://schemas.microsoft.com/office/drawing/2014/main" id="{C516AFDF-63D3-9DAE-5C06-179DC8FB28B6}"/>
              </a:ext>
            </a:extLst>
          </p:cNvPr>
          <p:cNvGrpSpPr/>
          <p:nvPr/>
        </p:nvGrpSpPr>
        <p:grpSpPr>
          <a:xfrm>
            <a:off x="8263869" y="1886560"/>
            <a:ext cx="1905031" cy="1905031"/>
            <a:chOff x="4174337" y="907988"/>
            <a:chExt cx="1905031" cy="1905031"/>
          </a:xfrm>
        </p:grpSpPr>
        <p:sp>
          <p:nvSpPr>
            <p:cNvPr id="77" name="Oval 13">
              <a:extLst>
                <a:ext uri="{FF2B5EF4-FFF2-40B4-BE49-F238E27FC236}">
                  <a16:creationId xmlns:a16="http://schemas.microsoft.com/office/drawing/2014/main" id="{0AE0A16E-3DFB-3AFB-1E93-D7DC0694FA41}"/>
                </a:ext>
              </a:extLst>
            </p:cNvPr>
            <p:cNvSpPr/>
            <p:nvPr/>
          </p:nvSpPr>
          <p:spPr>
            <a:xfrm>
              <a:off x="4414627" y="1148278"/>
              <a:ext cx="1424450" cy="1424450"/>
            </a:xfrm>
            <a:prstGeom prst="ellipse">
              <a:avLst/>
            </a:prstGeom>
            <a:gradFill flip="none" rotWithShape="1">
              <a:gsLst>
                <a:gs pos="0">
                  <a:schemeClr val="accent4"/>
                </a:gs>
                <a:gs pos="100000">
                  <a:schemeClr val="accent3"/>
                </a:gs>
              </a:gsLst>
              <a:lin ang="2700000" scaled="1"/>
              <a:tileRect/>
            </a:gradFill>
            <a:ln w="25400" cap="rnd">
              <a:gradFill flip="none" rotWithShape="1">
                <a:gsLst>
                  <a:gs pos="0">
                    <a:schemeClr val="accent4"/>
                  </a:gs>
                  <a:gs pos="100000">
                    <a:schemeClr val="accent3"/>
                  </a:gs>
                </a:gsLst>
                <a:lin ang="2700000" scaled="1"/>
                <a:tileRect/>
              </a:gradFill>
              <a:round/>
            </a:ln>
            <a:effectLst>
              <a:outerShdw blurRad="1270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1</a:t>
              </a:r>
              <a:r>
                <a:rPr lang="en-US" altLang="zh-CN"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K</a:t>
              </a:r>
              <a:r>
                <a:rPr lang="en-US" altLang="zh-CN" sz="20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rPr>
                <a:t>+</a:t>
              </a:r>
              <a:endParaRPr lang="en-US" sz="2800" dirty="0">
                <a:gradFill>
                  <a:gsLst>
                    <a:gs pos="0">
                      <a:schemeClr val="accent2"/>
                    </a:gs>
                    <a:gs pos="100000">
                      <a:schemeClr val="accent1"/>
                    </a:gs>
                  </a:gsLst>
                  <a:lin ang="2700000" scaled="1"/>
                </a:gradFill>
                <a:latin typeface="思源宋体 CN Heavy" panose="02020900000000000000" pitchFamily="18" charset="-122"/>
                <a:ea typeface="思源宋体 CN Heavy" panose="02020900000000000000" pitchFamily="18" charset="-122"/>
              </a:endParaRPr>
            </a:p>
          </p:txBody>
        </p:sp>
        <p:sp>
          <p:nvSpPr>
            <p:cNvPr id="78" name="Arc 14">
              <a:extLst>
                <a:ext uri="{FF2B5EF4-FFF2-40B4-BE49-F238E27FC236}">
                  <a16:creationId xmlns:a16="http://schemas.microsoft.com/office/drawing/2014/main" id="{9332D1B3-73D9-B75E-D757-242DD229CFEA}"/>
                </a:ext>
              </a:extLst>
            </p:cNvPr>
            <p:cNvSpPr/>
            <p:nvPr/>
          </p:nvSpPr>
          <p:spPr>
            <a:xfrm>
              <a:off x="4174337" y="907988"/>
              <a:ext cx="1905031" cy="1905031"/>
            </a:xfrm>
            <a:prstGeom prst="arc">
              <a:avLst>
                <a:gd name="adj1" fmla="val 16018236"/>
                <a:gd name="adj2" fmla="val 15946009"/>
              </a:avLst>
            </a:prstGeom>
            <a:noFill/>
            <a:ln w="111125" cap="rnd" cmpd="sng">
              <a:solidFill>
                <a:schemeClr val="bg1">
                  <a:alpha val="20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0"/>
                </a:spcBef>
                <a:spcAft>
                  <a:spcPts val="0"/>
                </a:spcAft>
                <a:defRPr/>
              </a:pPr>
              <a:endParaRPr lang="en-US" dirty="0">
                <a:latin typeface="思源宋体 CN Heavy" panose="02020900000000000000" pitchFamily="18" charset="-122"/>
              </a:endParaRPr>
            </a:p>
          </p:txBody>
        </p:sp>
      </p:grpSp>
      <p:sp>
        <p:nvSpPr>
          <p:cNvPr id="76" name="Arc 14">
            <a:extLst>
              <a:ext uri="{FF2B5EF4-FFF2-40B4-BE49-F238E27FC236}">
                <a16:creationId xmlns:a16="http://schemas.microsoft.com/office/drawing/2014/main" id="{87D160D0-B55C-33E0-9718-E5A295371F63}"/>
              </a:ext>
            </a:extLst>
          </p:cNvPr>
          <p:cNvSpPr/>
          <p:nvPr/>
        </p:nvSpPr>
        <p:spPr>
          <a:xfrm>
            <a:off x="8263869" y="1886560"/>
            <a:ext cx="1905031" cy="1905031"/>
          </a:xfrm>
          <a:prstGeom prst="arc">
            <a:avLst>
              <a:gd name="adj1" fmla="val 16018236"/>
              <a:gd name="adj2" fmla="val 12166549"/>
            </a:avLst>
          </a:prstGeom>
          <a:noFill/>
          <a:ln w="111125" cap="rnd" cmpd="sng">
            <a:gradFill>
              <a:gsLst>
                <a:gs pos="0">
                  <a:schemeClr val="accent4"/>
                </a:gs>
                <a:gs pos="100000">
                  <a:schemeClr val="accent3"/>
                </a:gs>
              </a:gsLst>
              <a:lin ang="5400000" scaled="1"/>
            </a:gra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eaLnBrk="1" fontAlgn="auto" hangingPunct="1">
              <a:spcBef>
                <a:spcPts val="0"/>
              </a:spcBef>
              <a:spcAft>
                <a:spcPts val="0"/>
              </a:spcAft>
              <a:defRPr/>
            </a:pPr>
            <a:endParaRPr lang="en-US" dirty="0">
              <a:latin typeface="思源宋体 CN Heavy" panose="02020900000000000000" pitchFamily="18" charset="-122"/>
            </a:endParaRPr>
          </a:p>
        </p:txBody>
      </p:sp>
    </p:spTree>
    <p:extLst>
      <p:ext uri="{BB962C8B-B14F-4D97-AF65-F5344CB8AC3E}">
        <p14:creationId xmlns:p14="http://schemas.microsoft.com/office/powerpoint/2010/main" val="2692450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DOWSIZE" val="102"/>
</p:tagLst>
</file>

<file path=ppt/tags/tag10.xml><?xml version="1.0" encoding="utf-8"?>
<p:tagLst xmlns:a="http://schemas.openxmlformats.org/drawingml/2006/main" xmlns:r="http://schemas.openxmlformats.org/officeDocument/2006/relationships" xmlns:p="http://schemas.openxmlformats.org/presentationml/2006/main">
  <p:tag name="ADJUSTMENTS" val="7.583612"/>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SHADOWSIZE" val="102"/>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SHADOWSIZE" val="102"/>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SHADOWSIZE" val="102"/>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SHADOWSIZE" val="102"/>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PA" val="v3.0.1"/>
</p:tagLst>
</file>

<file path=ppt/tags/tag57.xml><?xml version="1.0" encoding="utf-8"?>
<p:tagLst xmlns:a="http://schemas.openxmlformats.org/drawingml/2006/main" xmlns:r="http://schemas.openxmlformats.org/officeDocument/2006/relationships" xmlns:p="http://schemas.openxmlformats.org/presentationml/2006/main">
  <p:tag name="PA" val="v3.0.1"/>
</p:tagLst>
</file>

<file path=ppt/tags/tag58.xml><?xml version="1.0" encoding="utf-8"?>
<p:tagLst xmlns:a="http://schemas.openxmlformats.org/drawingml/2006/main" xmlns:r="http://schemas.openxmlformats.org/officeDocument/2006/relationships" xmlns:p="http://schemas.openxmlformats.org/presentationml/2006/main">
  <p:tag name="PA" val="v3.0.1"/>
</p:tagLst>
</file>

<file path=ppt/tags/tag59.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SHADOWSIZE" val="102"/>
</p:tagLst>
</file>

<file path=ppt/tags/tag60.xml><?xml version="1.0" encoding="utf-8"?>
<p:tagLst xmlns:a="http://schemas.openxmlformats.org/drawingml/2006/main" xmlns:r="http://schemas.openxmlformats.org/officeDocument/2006/relationships" xmlns:p="http://schemas.openxmlformats.org/presentationml/2006/main">
  <p:tag name="PA" val="v3.0.1"/>
</p:tagLst>
</file>

<file path=ppt/tags/tag61.xml><?xml version="1.0" encoding="utf-8"?>
<p:tagLst xmlns:a="http://schemas.openxmlformats.org/drawingml/2006/main" xmlns:r="http://schemas.openxmlformats.org/officeDocument/2006/relationships" xmlns:p="http://schemas.openxmlformats.org/presentationml/2006/main">
  <p:tag name="PA" val="v3.0.1"/>
</p:tagLst>
</file>

<file path=ppt/tags/tag62.xml><?xml version="1.0" encoding="utf-8"?>
<p:tagLst xmlns:a="http://schemas.openxmlformats.org/drawingml/2006/main" xmlns:r="http://schemas.openxmlformats.org/officeDocument/2006/relationships" xmlns:p="http://schemas.openxmlformats.org/presentationml/2006/main">
  <p:tag name="PA" val="v3.0.1"/>
</p:tagLst>
</file>

<file path=ppt/tags/tag63.xml><?xml version="1.0" encoding="utf-8"?>
<p:tagLst xmlns:a="http://schemas.openxmlformats.org/drawingml/2006/main" xmlns:r="http://schemas.openxmlformats.org/officeDocument/2006/relationships" xmlns:p="http://schemas.openxmlformats.org/presentationml/2006/main">
  <p:tag name="PA" val="v3.0.1"/>
</p:tagLst>
</file>

<file path=ppt/tags/tag64.xml><?xml version="1.0" encoding="utf-8"?>
<p:tagLst xmlns:a="http://schemas.openxmlformats.org/drawingml/2006/main" xmlns:r="http://schemas.openxmlformats.org/officeDocument/2006/relationships" xmlns:p="http://schemas.openxmlformats.org/presentationml/2006/main">
  <p:tag name="PA" val="v3.0.1"/>
</p:tagLst>
</file>

<file path=ppt/tags/tag65.xml><?xml version="1.0" encoding="utf-8"?>
<p:tagLst xmlns:a="http://schemas.openxmlformats.org/drawingml/2006/main" xmlns:r="http://schemas.openxmlformats.org/officeDocument/2006/relationships" xmlns:p="http://schemas.openxmlformats.org/presentationml/2006/main">
  <p:tag name="PA" val="v3.0.1"/>
</p:tagLst>
</file>

<file path=ppt/tags/tag66.xml><?xml version="1.0" encoding="utf-8"?>
<p:tagLst xmlns:a="http://schemas.openxmlformats.org/drawingml/2006/main" xmlns:r="http://schemas.openxmlformats.org/officeDocument/2006/relationships" xmlns:p="http://schemas.openxmlformats.org/presentationml/2006/main">
  <p:tag name="PA" val="v3.0.1"/>
</p:tagLst>
</file>

<file path=ppt/tags/tag67.xml><?xml version="1.0" encoding="utf-8"?>
<p:tagLst xmlns:a="http://schemas.openxmlformats.org/drawingml/2006/main" xmlns:r="http://schemas.openxmlformats.org/officeDocument/2006/relationships" xmlns:p="http://schemas.openxmlformats.org/presentationml/2006/main">
  <p:tag name="PA" val="v3.0.1"/>
</p:tagLst>
</file>

<file path=ppt/tags/tag68.xml><?xml version="1.0" encoding="utf-8"?>
<p:tagLst xmlns:a="http://schemas.openxmlformats.org/drawingml/2006/main" xmlns:r="http://schemas.openxmlformats.org/officeDocument/2006/relationships" xmlns:p="http://schemas.openxmlformats.org/presentationml/2006/main">
  <p:tag name="PA" val="v3.0.1"/>
</p:tagLst>
</file>

<file path=ppt/tags/tag69.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ADJUSTMENTS" val="7.583612"/>
</p:tagLst>
</file>

<file path=ppt/tags/tag70.xml><?xml version="1.0" encoding="utf-8"?>
<p:tagLst xmlns:a="http://schemas.openxmlformats.org/drawingml/2006/main" xmlns:r="http://schemas.openxmlformats.org/officeDocument/2006/relationships" xmlns:p="http://schemas.openxmlformats.org/presentationml/2006/main">
  <p:tag name="PA" val="v3.0.1"/>
</p:tagLst>
</file>

<file path=ppt/tags/tag71.xml><?xml version="1.0" encoding="utf-8"?>
<p:tagLst xmlns:a="http://schemas.openxmlformats.org/drawingml/2006/main" xmlns:r="http://schemas.openxmlformats.org/officeDocument/2006/relationships" xmlns:p="http://schemas.openxmlformats.org/presentationml/2006/main">
  <p:tag name="PA" val="v3.0.1"/>
</p:tagLst>
</file>

<file path=ppt/tags/tag72.xml><?xml version="1.0" encoding="utf-8"?>
<p:tagLst xmlns:a="http://schemas.openxmlformats.org/drawingml/2006/main" xmlns:r="http://schemas.openxmlformats.org/officeDocument/2006/relationships" xmlns:p="http://schemas.openxmlformats.org/presentationml/2006/main">
  <p:tag name="PA" val="v3.0.1"/>
</p:tagLst>
</file>

<file path=ppt/tags/tag73.xml><?xml version="1.0" encoding="utf-8"?>
<p:tagLst xmlns:a="http://schemas.openxmlformats.org/drawingml/2006/main" xmlns:r="http://schemas.openxmlformats.org/officeDocument/2006/relationships" xmlns:p="http://schemas.openxmlformats.org/presentationml/2006/main">
  <p:tag name="PA" val="v3.0.1"/>
</p:tagLst>
</file>

<file path=ppt/tags/tag74.xml><?xml version="1.0" encoding="utf-8"?>
<p:tagLst xmlns:a="http://schemas.openxmlformats.org/drawingml/2006/main" xmlns:r="http://schemas.openxmlformats.org/officeDocument/2006/relationships" xmlns:p="http://schemas.openxmlformats.org/presentationml/2006/main">
  <p:tag name="PA" val="v3.0.1"/>
</p:tagLst>
</file>

<file path=ppt/tags/tag75.xml><?xml version="1.0" encoding="utf-8"?>
<p:tagLst xmlns:a="http://schemas.openxmlformats.org/drawingml/2006/main" xmlns:r="http://schemas.openxmlformats.org/officeDocument/2006/relationships" xmlns:p="http://schemas.openxmlformats.org/presentationml/2006/main">
  <p:tag name="PA" val="v3.0.1"/>
</p:tagLst>
</file>

<file path=ppt/tags/tag76.xml><?xml version="1.0" encoding="utf-8"?>
<p:tagLst xmlns:a="http://schemas.openxmlformats.org/drawingml/2006/main" xmlns:r="http://schemas.openxmlformats.org/officeDocument/2006/relationships" xmlns:p="http://schemas.openxmlformats.org/presentationml/2006/main">
  <p:tag name="PA" val="v3.0.1"/>
</p:tagLst>
</file>

<file path=ppt/tags/tag77.xml><?xml version="1.0" encoding="utf-8"?>
<p:tagLst xmlns:a="http://schemas.openxmlformats.org/drawingml/2006/main" xmlns:r="http://schemas.openxmlformats.org/officeDocument/2006/relationships" xmlns:p="http://schemas.openxmlformats.org/presentationml/2006/main">
  <p:tag name="PA" val="v3.0.1"/>
</p:tagLst>
</file>

<file path=ppt/tags/tag78.xml><?xml version="1.0" encoding="utf-8"?>
<p:tagLst xmlns:a="http://schemas.openxmlformats.org/drawingml/2006/main" xmlns:r="http://schemas.openxmlformats.org/officeDocument/2006/relationships" xmlns:p="http://schemas.openxmlformats.org/presentationml/2006/main">
  <p:tag name="PA" val="v3.0.1"/>
</p:tagLst>
</file>

<file path=ppt/tags/tag79.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ADJUSTMENTS" val="7.583612"/>
</p:tagLst>
</file>

<file path=ppt/tags/tag80.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ADJUSTMENTS" val="7.583612"/>
</p:tagLst>
</file>

<file path=ppt/theme/theme1.xml><?xml version="1.0" encoding="utf-8"?>
<a:theme xmlns:a="http://schemas.openxmlformats.org/drawingml/2006/main" name="Office 主题​​">
  <a:themeElements>
    <a:clrScheme name="国潮-墨绿金">
      <a:dk1>
        <a:sysClr val="windowText" lastClr="000000"/>
      </a:dk1>
      <a:lt1>
        <a:sysClr val="window" lastClr="FFFFFF"/>
      </a:lt1>
      <a:dk2>
        <a:srgbClr val="44546A"/>
      </a:dk2>
      <a:lt2>
        <a:srgbClr val="E7E6E6"/>
      </a:lt2>
      <a:accent1>
        <a:srgbClr val="014342"/>
      </a:accent1>
      <a:accent2>
        <a:srgbClr val="309B9F"/>
      </a:accent2>
      <a:accent3>
        <a:srgbClr val="F3C67D"/>
      </a:accent3>
      <a:accent4>
        <a:srgbClr val="FFEEC4"/>
      </a:accent4>
      <a:accent5>
        <a:srgbClr val="800210"/>
      </a:accent5>
      <a:accent6>
        <a:srgbClr val="9C0515"/>
      </a:accent6>
      <a:hlink>
        <a:srgbClr val="0563C1"/>
      </a:hlink>
      <a:folHlink>
        <a:srgbClr val="C2DFFD"/>
      </a:folHlink>
    </a:clrScheme>
    <a:fontScheme name="Office">
      <a:majorFont>
        <a:latin typeface="思源宋体 Medium"/>
        <a:ea typeface=""/>
        <a:cs typeface=""/>
        <a:font script="Jpan" typeface="游ゴシック Light"/>
        <a:font script="Hang" typeface="맑은 고딕"/>
        <a:font script="Hans" typeface="思源宋体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Medium"/>
        <a:ea typeface=""/>
        <a:cs typeface=""/>
        <a:font script="Jpan" typeface="游ゴシック"/>
        <a:font script="Hang" typeface="맑은 고딕"/>
        <a:font script="Hans" typeface="思源宋体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7716">
          <a:gradFill>
            <a:gsLst>
              <a:gs pos="0">
                <a:schemeClr val="accent4"/>
              </a:gs>
              <a:gs pos="100000">
                <a:schemeClr val="accent3"/>
              </a:gs>
            </a:gsLst>
            <a:lin ang="5400000" scaled="1"/>
          </a:gradFill>
        </a:ln>
        <a:effectLst/>
      </a:spPr>
      <a:bodyPr lIns="85039" tIns="42520" rIns="85039" bIns="42520" rtlCol="0" anchor="ctr"/>
      <a:lstStyle>
        <a:defPPr algn="l">
          <a:defRPr sz="1488">
            <a:solidFill>
              <a:schemeClr val="bg1"/>
            </a:solidFill>
            <a:latin typeface="+mj-ea"/>
            <a:ea typeface="+mj-ea"/>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gradFill>
            <a:gsLst>
              <a:gs pos="0">
                <a:schemeClr val="accent4"/>
              </a:gs>
              <a:gs pos="100000">
                <a:schemeClr val="accent3"/>
              </a:gs>
            </a:gsLst>
            <a:lin ang="5400000" scaled="1"/>
          </a:gradFill>
          <a:prstDash val="lg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Medium"/>
        <a:ea typeface=""/>
        <a:cs typeface=""/>
        <a:font script="Jpan" typeface="ＭＳ Ｐゴシック"/>
        <a:font script="Hang" typeface="맑은 고딕"/>
        <a:font script="Hans" typeface="思源宋体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Medium"/>
        <a:ea typeface=""/>
        <a:cs typeface=""/>
        <a:font script="Jpan" typeface="ＭＳ Ｐゴシック"/>
        <a:font script="Hang" typeface="맑은 고딕"/>
        <a:font script="Hans" typeface="思源宋体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846</TotalTime>
  <Words>1716</Words>
  <Application>Microsoft Office PowerPoint</Application>
  <PresentationFormat>宽屏</PresentationFormat>
  <Paragraphs>302</Paragraphs>
  <Slides>22</Slides>
  <Notes>16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微软雅黑</vt:lpstr>
      <vt:lpstr>思源宋体 CN Heavy</vt:lpstr>
      <vt:lpstr>微软雅黑</vt:lpstr>
      <vt:lpstr>Arial</vt:lpstr>
      <vt:lpstr>思源宋体 Medium</vt:lpstr>
      <vt:lpstr>Wingdings</vt:lpstr>
      <vt:lpstr>Microsoft YaHei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ym941111@126.com</dc:creator>
  <cp:lastModifiedBy>Cheng Kwok Siu</cp:lastModifiedBy>
  <cp:revision>19</cp:revision>
  <dcterms:created xsi:type="dcterms:W3CDTF">2021-07-14T14:09:00Z</dcterms:created>
  <dcterms:modified xsi:type="dcterms:W3CDTF">2022-08-26T03:05:37Z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2052-11.1.0.10578</vt:lpwstr>
  </property>
  <property fmtid="{D5CDD505-2E9C-101B-9397-08002B2CF9AE}" pid="3" name="ICV">
    <vt:lpwstr>1121857348CC48AC9EA7809C86D1B7BB</vt:lpwstr>
  </property>
</Properties>
</file>