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4" r:id="rId2"/>
  </p:sldMasterIdLst>
  <p:notesMasterIdLst>
    <p:notesMasterId r:id="rId54"/>
  </p:notesMasterIdLst>
  <p:sldIdLst>
    <p:sldId id="2008" r:id="rId3"/>
    <p:sldId id="2009" r:id="rId4"/>
    <p:sldId id="276" r:id="rId5"/>
    <p:sldId id="278" r:id="rId6"/>
    <p:sldId id="292" r:id="rId7"/>
    <p:sldId id="303" r:id="rId8"/>
    <p:sldId id="304" r:id="rId9"/>
    <p:sldId id="285" r:id="rId10"/>
    <p:sldId id="286" r:id="rId11"/>
    <p:sldId id="306" r:id="rId12"/>
    <p:sldId id="305" r:id="rId13"/>
    <p:sldId id="1980" r:id="rId14"/>
    <p:sldId id="287" r:id="rId15"/>
    <p:sldId id="288" r:id="rId16"/>
    <p:sldId id="1975" r:id="rId17"/>
    <p:sldId id="1976" r:id="rId18"/>
    <p:sldId id="1982" r:id="rId19"/>
    <p:sldId id="1981" r:id="rId20"/>
    <p:sldId id="289" r:id="rId21"/>
    <p:sldId id="1983" r:id="rId22"/>
    <p:sldId id="290" r:id="rId23"/>
    <p:sldId id="280" r:id="rId24"/>
    <p:sldId id="2011" r:id="rId25"/>
    <p:sldId id="2012" r:id="rId26"/>
    <p:sldId id="2013" r:id="rId27"/>
    <p:sldId id="2014" r:id="rId28"/>
    <p:sldId id="2015" r:id="rId29"/>
    <p:sldId id="2016" r:id="rId30"/>
    <p:sldId id="2017" r:id="rId31"/>
    <p:sldId id="2018" r:id="rId32"/>
    <p:sldId id="2019" r:id="rId33"/>
    <p:sldId id="2020" r:id="rId34"/>
    <p:sldId id="2021" r:id="rId35"/>
    <p:sldId id="2022" r:id="rId36"/>
    <p:sldId id="2023" r:id="rId37"/>
    <p:sldId id="2024" r:id="rId38"/>
    <p:sldId id="2025" r:id="rId39"/>
    <p:sldId id="2026" r:id="rId40"/>
    <p:sldId id="2027" r:id="rId41"/>
    <p:sldId id="2028" r:id="rId42"/>
    <p:sldId id="2029" r:id="rId43"/>
    <p:sldId id="2030" r:id="rId44"/>
    <p:sldId id="2031" r:id="rId45"/>
    <p:sldId id="2032" r:id="rId46"/>
    <p:sldId id="301" r:id="rId47"/>
    <p:sldId id="302" r:id="rId48"/>
    <p:sldId id="281" r:id="rId49"/>
    <p:sldId id="283" r:id="rId50"/>
    <p:sldId id="284" r:id="rId51"/>
    <p:sldId id="317" r:id="rId52"/>
    <p:sldId id="321" r:id="rId53"/>
  </p:sldIdLst>
  <p:sldSz cx="12193588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483" userDrawn="1">
          <p15:clr>
            <a:srgbClr val="A4A3A4"/>
          </p15:clr>
        </p15:guide>
        <p15:guide id="4" pos="7198" userDrawn="1">
          <p15:clr>
            <a:srgbClr val="A4A3A4"/>
          </p15:clr>
        </p15:guide>
        <p15:guide id="5" orient="horz" pos="414" userDrawn="1">
          <p15:clr>
            <a:srgbClr val="A4A3A4"/>
          </p15:clr>
        </p15:guide>
        <p15:guide id="9" orient="horz" pos="649" userDrawn="1">
          <p15:clr>
            <a:srgbClr val="A4A3A4"/>
          </p15:clr>
        </p15:guide>
        <p15:guide id="11" orient="horz" pos="3748" userDrawn="1">
          <p15:clr>
            <a:srgbClr val="A4A3A4"/>
          </p15:clr>
        </p15:guide>
        <p15:guide id="16" pos="6970" userDrawn="1">
          <p15:clr>
            <a:srgbClr val="A4A3A4"/>
          </p15:clr>
        </p15:guide>
        <p15:guide id="19" orient="horz" pos="867" userDrawn="1">
          <p15:clr>
            <a:srgbClr val="A4A3A4"/>
          </p15:clr>
        </p15:guide>
        <p15:guide id="20" pos="3840" userDrawn="1">
          <p15:clr>
            <a:srgbClr val="A4A3A4"/>
          </p15:clr>
        </p15:guide>
        <p15:guide id="21" pos="693" userDrawn="1">
          <p15:clr>
            <a:srgbClr val="A4A3A4"/>
          </p15:clr>
        </p15:guide>
        <p15:guide id="2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5548"/>
    <a:srgbClr val="545253"/>
    <a:srgbClr val="414348"/>
    <a:srgbClr val="888888"/>
    <a:srgbClr val="DADADA"/>
    <a:srgbClr val="E1E1E1"/>
    <a:srgbClr val="E3E3E3"/>
    <a:srgbClr val="F0F0F0"/>
    <a:srgbClr val="D73236"/>
    <a:srgbClr val="A71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87" y="408"/>
      </p:cViewPr>
      <p:guideLst>
        <p:guide pos="483"/>
        <p:guide pos="7198"/>
        <p:guide orient="horz" pos="414"/>
        <p:guide orient="horz" pos="649"/>
        <p:guide orient="horz" pos="3748"/>
        <p:guide pos="6970"/>
        <p:guide orient="horz" pos="867"/>
        <p:guide pos="3840"/>
        <p:guide pos="69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6" d="100"/>
          <a:sy n="56" d="100"/>
        </p:scale>
        <p:origin x="242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15068981319379E-2"/>
          <c:y val="0.17587106249086004"/>
          <c:w val="0.9111749793895153"/>
          <c:h val="0.75478523766800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4445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  <c:pt idx="6">
                  <c:v>20XX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550</c:v>
                </c:pt>
                <c:pt idx="1">
                  <c:v>300</c:v>
                </c:pt>
                <c:pt idx="2">
                  <c:v>650</c:v>
                </c:pt>
                <c:pt idx="3">
                  <c:v>1500</c:v>
                </c:pt>
                <c:pt idx="4">
                  <c:v>800</c:v>
                </c:pt>
                <c:pt idx="5">
                  <c:v>1200</c:v>
                </c:pt>
                <c:pt idx="6">
                  <c:v>2000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831-4E7A-A340-FF23E359F0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产品B</c:v>
                </c:pt>
              </c:strCache>
            </c:strRef>
          </c:tx>
          <c:spPr>
            <a:ln w="44450" cap="rnd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0" scaled="0"/>
              </a:gra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  <c:pt idx="6">
                  <c:v>20XX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700</c:v>
                </c:pt>
                <c:pt idx="1">
                  <c:v>500</c:v>
                </c:pt>
                <c:pt idx="2">
                  <c:v>800</c:v>
                </c:pt>
                <c:pt idx="3">
                  <c:v>900</c:v>
                </c:pt>
                <c:pt idx="4">
                  <c:v>1800</c:v>
                </c:pt>
                <c:pt idx="5">
                  <c:v>1000</c:v>
                </c:pt>
                <c:pt idx="6">
                  <c:v>1300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831-4E7A-A340-FF23E359F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4827024"/>
        <c:axId val="784828992"/>
      </c:lineChart>
      <c:catAx>
        <c:axId val="78482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784828992"/>
        <c:crosses val="autoZero"/>
        <c:auto val="1"/>
        <c:lblAlgn val="ctr"/>
        <c:lblOffset val="100"/>
        <c:noMultiLvlLbl val="0"/>
      </c:catAx>
      <c:valAx>
        <c:axId val="78482899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78482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4-4763-AF71-77EE3089C4AF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54-4763-AF71-77EE3089C4A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4-4763-AF71-77EE3089C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4-4763-AF71-77EE3089C4AF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54-4763-AF71-77EE3089C4A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4-4763-AF71-77EE3089C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4-4763-AF71-77EE3089C4AF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54-4763-AF71-77EE3089C4A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4-4763-AF71-77EE3089C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37-4468-B477-9526C67C2D49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37-4468-B477-9526C67C2D49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  <a:alpha val="4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37-4468-B477-9526C67C2D49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37-4468-B477-9526C67C2D49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2000</c:v>
                </c:pt>
                <c:pt idx="1">
                  <c:v>1500</c:v>
                </c:pt>
                <c:pt idx="2">
                  <c:v>2360</c:v>
                </c:pt>
                <c:pt idx="3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37-4468-B477-9526C67C2D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1145290959"/>
        <c:axId val="1145305935"/>
      </c:barChart>
      <c:catAx>
        <c:axId val="1145290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305935"/>
        <c:crosses val="autoZero"/>
        <c:auto val="1"/>
        <c:lblAlgn val="ctr"/>
        <c:lblOffset val="100"/>
        <c:noMultiLvlLbl val="0"/>
      </c:catAx>
      <c:valAx>
        <c:axId val="1145305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290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37-4468-B477-9526C67C2D49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37-4468-B477-9526C67C2D49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  <a:alpha val="4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37-4468-B477-9526C67C2D49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37-4468-B477-9526C67C2D49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2000</c:v>
                </c:pt>
                <c:pt idx="1">
                  <c:v>1500</c:v>
                </c:pt>
                <c:pt idx="2">
                  <c:v>2360</c:v>
                </c:pt>
                <c:pt idx="3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37-4468-B477-9526C67C2D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1145290959"/>
        <c:axId val="1145305935"/>
      </c:barChart>
      <c:catAx>
        <c:axId val="1145290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305935"/>
        <c:crosses val="autoZero"/>
        <c:auto val="1"/>
        <c:lblAlgn val="ctr"/>
        <c:lblOffset val="100"/>
        <c:noMultiLvlLbl val="0"/>
      </c:catAx>
      <c:valAx>
        <c:axId val="1145305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290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4-4763-AF71-77EE3089C4AF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54-4763-AF71-77EE3089C4A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4-4763-AF71-77EE3089C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4-4763-AF71-77EE3089C4AF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54-4763-AF71-77EE3089C4A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4-4763-AF71-77EE3089C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4-4763-AF71-77EE3089C4AF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54-4763-AF71-77EE3089C4A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4-4763-AF71-77EE3089C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15068981319379E-2"/>
          <c:y val="0.17587106249086004"/>
          <c:w val="0.9111749793895153"/>
          <c:h val="0.75478523766800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4445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  <c:pt idx="6">
                  <c:v>20XX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550</c:v>
                </c:pt>
                <c:pt idx="1">
                  <c:v>300</c:v>
                </c:pt>
                <c:pt idx="2">
                  <c:v>650</c:v>
                </c:pt>
                <c:pt idx="3">
                  <c:v>1500</c:v>
                </c:pt>
                <c:pt idx="4">
                  <c:v>800</c:v>
                </c:pt>
                <c:pt idx="5">
                  <c:v>1200</c:v>
                </c:pt>
                <c:pt idx="6">
                  <c:v>2000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831-4E7A-A340-FF23E359F0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产品B</c:v>
                </c:pt>
              </c:strCache>
            </c:strRef>
          </c:tx>
          <c:spPr>
            <a:ln w="44450" cap="rnd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0" scaled="0"/>
              </a:gra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  <c:pt idx="6">
                  <c:v>20XX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700</c:v>
                </c:pt>
                <c:pt idx="1">
                  <c:v>500</c:v>
                </c:pt>
                <c:pt idx="2">
                  <c:v>800</c:v>
                </c:pt>
                <c:pt idx="3">
                  <c:v>900</c:v>
                </c:pt>
                <c:pt idx="4">
                  <c:v>1800</c:v>
                </c:pt>
                <c:pt idx="5">
                  <c:v>1000</c:v>
                </c:pt>
                <c:pt idx="6">
                  <c:v>1300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831-4E7A-A340-FF23E359F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4827024"/>
        <c:axId val="784828992"/>
      </c:lineChart>
      <c:catAx>
        <c:axId val="78482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784828992"/>
        <c:crosses val="autoZero"/>
        <c:auto val="1"/>
        <c:lblAlgn val="ctr"/>
        <c:lblOffset val="100"/>
        <c:noMultiLvlLbl val="0"/>
      </c:catAx>
      <c:valAx>
        <c:axId val="78482899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78482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37-4468-B477-9526C67C2D49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37-4468-B477-9526C67C2D49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  <a:alpha val="4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37-4468-B477-9526C67C2D49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37-4468-B477-9526C67C2D49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2000</c:v>
                </c:pt>
                <c:pt idx="1">
                  <c:v>1500</c:v>
                </c:pt>
                <c:pt idx="2">
                  <c:v>2360</c:v>
                </c:pt>
                <c:pt idx="3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37-4468-B477-9526C67C2D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1145290959"/>
        <c:axId val="1145305935"/>
      </c:barChart>
      <c:catAx>
        <c:axId val="1145290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305935"/>
        <c:crosses val="autoZero"/>
        <c:auto val="1"/>
        <c:lblAlgn val="ctr"/>
        <c:lblOffset val="100"/>
        <c:noMultiLvlLbl val="0"/>
      </c:catAx>
      <c:valAx>
        <c:axId val="1145305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290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37-4468-B477-9526C67C2D49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40000"/>
                      <a:lumOff val="6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37-4468-B477-9526C67C2D49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  <a:alpha val="4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37-4468-B477-9526C67C2D49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37-4468-B477-9526C67C2D49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2000</c:v>
                </c:pt>
                <c:pt idx="1">
                  <c:v>1500</c:v>
                </c:pt>
                <c:pt idx="2">
                  <c:v>2360</c:v>
                </c:pt>
                <c:pt idx="3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37-4468-B477-9526C67C2D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1145290959"/>
        <c:axId val="1145305935"/>
      </c:barChart>
      <c:catAx>
        <c:axId val="1145290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305935"/>
        <c:crosses val="autoZero"/>
        <c:auto val="1"/>
        <c:lblAlgn val="ctr"/>
        <c:lblOffset val="100"/>
        <c:noMultiLvlLbl val="0"/>
      </c:catAx>
      <c:valAx>
        <c:axId val="1145305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45290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2689FB9-CFD5-4000-8B27-D08374D9976A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2909E83-E043-4549-A75F-D2937F0A5A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80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http://office.msn.com.cn/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hyperlink" Target="http://office.msn.com.cn/" TargetMode="External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http://office.msn.com.cn/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office.msn.com.cn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hyperlink" Target="http://office.msn.com.cn/" TargetMode="Externa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office.msn.com.cn/" TargetMode="Externa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41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3588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8"/>
            <a:ext cx="12193588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476" y="1362836"/>
            <a:ext cx="3462791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5037" y="1362836"/>
            <a:ext cx="3462791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543" y="286129"/>
            <a:ext cx="8880511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charset="-122"/>
                <a:ea typeface="微软雅黑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287" y="369629"/>
            <a:ext cx="266495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3798" y="369629"/>
            <a:ext cx="266495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60814" y="1362836"/>
            <a:ext cx="3462791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576" y="5138740"/>
            <a:ext cx="2730591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961" y="5138740"/>
            <a:ext cx="2467663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5551" y="5138740"/>
            <a:ext cx="249331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582" y="5330651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7254" y="5330651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40" y="6345797"/>
            <a:ext cx="1712909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32" y="1726788"/>
            <a:ext cx="2743557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9" y="1726788"/>
            <a:ext cx="2743557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30" y="1726788"/>
            <a:ext cx="27435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8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2F1C86-D60B-4E32-AEFB-744A5B454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2070" r="49912"/>
          <a:stretch>
            <a:fillRect/>
          </a:stretch>
        </p:blipFill>
        <p:spPr>
          <a:xfrm flipV="1">
            <a:off x="0" y="5032447"/>
            <a:ext cx="12193588" cy="1825551"/>
          </a:xfrm>
          <a:custGeom>
            <a:avLst/>
            <a:gdLst>
              <a:gd name="connsiteX0" fmla="*/ 0 w 11547940"/>
              <a:gd name="connsiteY0" fmla="*/ 1825551 h 1825551"/>
              <a:gd name="connsiteX1" fmla="*/ 11547940 w 11547940"/>
              <a:gd name="connsiteY1" fmla="*/ 1825551 h 1825551"/>
              <a:gd name="connsiteX2" fmla="*/ 11547940 w 11547940"/>
              <a:gd name="connsiteY2" fmla="*/ 0 h 1825551"/>
              <a:gd name="connsiteX3" fmla="*/ 0 w 11547940"/>
              <a:gd name="connsiteY3" fmla="*/ 0 h 182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47940" h="1825551">
                <a:moveTo>
                  <a:pt x="0" y="1825551"/>
                </a:moveTo>
                <a:lnTo>
                  <a:pt x="11547940" y="1825551"/>
                </a:lnTo>
                <a:lnTo>
                  <a:pt x="11547940" y="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536A645-ABD1-4163-989B-2755AC57E487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397A706-A55F-4DF5-88F1-AF43E22DEB83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6F9506C-B2DF-4C0A-9BE7-756DCBF1BFC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1" cy="1194716"/>
          </a:xfrm>
          <a:custGeom>
            <a:avLst/>
            <a:gdLst>
              <a:gd name="connsiteX0" fmla="*/ 1036771 w 1513741"/>
              <a:gd name="connsiteY0" fmla="*/ 1182580 h 1194716"/>
              <a:gd name="connsiteX1" fmla="*/ 916383 w 1513741"/>
              <a:gd name="connsiteY1" fmla="*/ 1194716 h 1194716"/>
              <a:gd name="connsiteX2" fmla="*/ 320123 w 1513741"/>
              <a:gd name="connsiteY2" fmla="*/ 1194716 h 1194716"/>
              <a:gd name="connsiteX3" fmla="*/ 0 w 1513741"/>
              <a:gd name="connsiteY3" fmla="*/ 0 h 1194716"/>
              <a:gd name="connsiteX4" fmla="*/ 916383 w 1513741"/>
              <a:gd name="connsiteY4" fmla="*/ 0 h 1194716"/>
              <a:gd name="connsiteX5" fmla="*/ 1513741 w 1513741"/>
              <a:gd name="connsiteY5" fmla="*/ 597358 h 1194716"/>
              <a:gd name="connsiteX6" fmla="*/ 1036771 w 1513741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1" h="1194716">
                <a:moveTo>
                  <a:pt x="1036771" y="1182580"/>
                </a:moveTo>
                <a:cubicBezTo>
                  <a:pt x="997885" y="1190537"/>
                  <a:pt x="957622" y="1194716"/>
                  <a:pt x="916383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3" y="0"/>
                </a:lnTo>
                <a:cubicBezTo>
                  <a:pt x="1246295" y="0"/>
                  <a:pt x="1513741" y="267446"/>
                  <a:pt x="1513741" y="597358"/>
                </a:cubicBezTo>
                <a:cubicBezTo>
                  <a:pt x="1513741" y="886031"/>
                  <a:pt x="1308978" y="1126878"/>
                  <a:pt x="1036771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6000"/>
                  <a:lumOff val="4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2E0F7F7-FF04-4634-8A96-1F2AAAA934EA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6E89DB0-A3BA-43DA-A3C9-A6CF904630F9}"/>
              </a:ext>
            </a:extLst>
          </p:cNvPr>
          <p:cNvCxnSpPr/>
          <p:nvPr userDrawn="1"/>
        </p:nvCxnSpPr>
        <p:spPr>
          <a:xfrm flipH="1">
            <a:off x="3426106" y="342505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C301A5F-BC23-4562-878C-DFDA7424651D}"/>
              </a:ext>
            </a:extLst>
          </p:cNvPr>
          <p:cNvCxnSpPr>
            <a:cxnSpLocks/>
          </p:cNvCxnSpPr>
          <p:nvPr userDrawn="1"/>
        </p:nvCxnSpPr>
        <p:spPr>
          <a:xfrm>
            <a:off x="7592992" y="342505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84C634C-58A7-41D3-8643-F89CE772AA2B}"/>
              </a:ext>
            </a:extLst>
          </p:cNvPr>
          <p:cNvSpPr/>
          <p:nvPr/>
        </p:nvSpPr>
        <p:spPr>
          <a:xfrm>
            <a:off x="4691074" y="4988560"/>
            <a:ext cx="2811440" cy="4826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0240F981-6570-49FF-8F13-8A48F638E29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31381" y="1477307"/>
            <a:ext cx="5330825" cy="6588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在此输入公司名称</a:t>
            </a:r>
            <a:endParaRPr lang="en-US" altLang="zh-CN" dirty="0"/>
          </a:p>
        </p:txBody>
      </p:sp>
      <p:sp>
        <p:nvSpPr>
          <p:cNvPr id="29" name="文本占位符 27">
            <a:extLst>
              <a:ext uri="{FF2B5EF4-FFF2-40B4-BE49-F238E27FC236}">
                <a16:creationId xmlns:a16="http://schemas.microsoft.com/office/drawing/2014/main" id="{B40E8204-783C-4DDE-992D-A846A5ACF76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126582" y="2250991"/>
            <a:ext cx="5940424" cy="9369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在此输入主标题</a:t>
            </a:r>
            <a:endParaRPr lang="en-US" altLang="zh-CN" dirty="0"/>
          </a:p>
        </p:txBody>
      </p:sp>
      <p:sp>
        <p:nvSpPr>
          <p:cNvPr id="30" name="文本占位符 27">
            <a:extLst>
              <a:ext uri="{FF2B5EF4-FFF2-40B4-BE49-F238E27FC236}">
                <a16:creationId xmlns:a16="http://schemas.microsoft.com/office/drawing/2014/main" id="{699F0D26-7107-4511-9435-A47A274141F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32175" y="3178831"/>
            <a:ext cx="5330825" cy="4924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title</a:t>
            </a:r>
          </a:p>
        </p:txBody>
      </p:sp>
      <p:sp>
        <p:nvSpPr>
          <p:cNvPr id="31" name="文本占位符 27">
            <a:extLst>
              <a:ext uri="{FF2B5EF4-FFF2-40B4-BE49-F238E27FC236}">
                <a16:creationId xmlns:a16="http://schemas.microsoft.com/office/drawing/2014/main" id="{F3F73084-64B9-4DE1-8EBF-41181772E0B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79034" y="5032449"/>
            <a:ext cx="2418080" cy="4193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在此输入日期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FB60F2B-AAE4-4871-B817-ECEFE914E791}"/>
              </a:ext>
            </a:extLst>
          </p:cNvPr>
          <p:cNvSpPr/>
          <p:nvPr userDrawn="1"/>
        </p:nvSpPr>
        <p:spPr>
          <a:xfrm>
            <a:off x="3783048" y="5754415"/>
            <a:ext cx="4627495" cy="1103585"/>
          </a:xfrm>
          <a:custGeom>
            <a:avLst/>
            <a:gdLst>
              <a:gd name="connsiteX0" fmla="*/ 2313747 w 4627495"/>
              <a:gd name="connsiteY0" fmla="*/ 0 h 1103585"/>
              <a:gd name="connsiteX1" fmla="*/ 4550603 w 4627495"/>
              <a:gd name="connsiteY1" fmla="*/ 985438 h 1103585"/>
              <a:gd name="connsiteX2" fmla="*/ 4627495 w 4627495"/>
              <a:gd name="connsiteY2" fmla="*/ 1103585 h 1103585"/>
              <a:gd name="connsiteX3" fmla="*/ 0 w 4627495"/>
              <a:gd name="connsiteY3" fmla="*/ 1103585 h 1103585"/>
              <a:gd name="connsiteX4" fmla="*/ 76891 w 4627495"/>
              <a:gd name="connsiteY4" fmla="*/ 985438 h 1103585"/>
              <a:gd name="connsiteX5" fmla="*/ 2313747 w 4627495"/>
              <a:gd name="connsiteY5" fmla="*/ 0 h 110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7495" h="1103585">
                <a:moveTo>
                  <a:pt x="2313747" y="0"/>
                </a:moveTo>
                <a:cubicBezTo>
                  <a:pt x="3279652" y="0"/>
                  <a:pt x="4119823" y="398467"/>
                  <a:pt x="4550603" y="985438"/>
                </a:cubicBezTo>
                <a:lnTo>
                  <a:pt x="4627495" y="1103585"/>
                </a:lnTo>
                <a:lnTo>
                  <a:pt x="0" y="1103585"/>
                </a:lnTo>
                <a:lnTo>
                  <a:pt x="76891" y="985438"/>
                </a:lnTo>
                <a:cubicBezTo>
                  <a:pt x="507672" y="398467"/>
                  <a:pt x="1347843" y="0"/>
                  <a:pt x="231374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hlinkClick r:id="rId4"/>
            <a:extLst>
              <a:ext uri="{FF2B5EF4-FFF2-40B4-BE49-F238E27FC236}">
                <a16:creationId xmlns:a16="http://schemas.microsoft.com/office/drawing/2014/main" id="{08A96BEE-E3A8-46EC-B73A-508A76E2E5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41655"/>
            <a:ext cx="1423290" cy="18977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B9963A7-5A15-44C0-B486-2AB31250A381}"/>
              </a:ext>
            </a:extLst>
          </p:cNvPr>
          <p:cNvGrpSpPr/>
          <p:nvPr userDrawn="1"/>
        </p:nvGrpSpPr>
        <p:grpSpPr>
          <a:xfrm>
            <a:off x="-152398" y="4866849"/>
            <a:ext cx="2891225" cy="1780965"/>
            <a:chOff x="-152398" y="4866849"/>
            <a:chExt cx="2891225" cy="1780965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CE55677-7972-4CF6-A00B-274FB8C30802}"/>
                </a:ext>
              </a:extLst>
            </p:cNvPr>
            <p:cNvSpPr/>
            <p:nvPr/>
          </p:nvSpPr>
          <p:spPr>
            <a:xfrm>
              <a:off x="2373067" y="5783018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2E160E9-758D-4205-A842-EAE3DCE41E14}"/>
                </a:ext>
              </a:extLst>
            </p:cNvPr>
            <p:cNvSpPr/>
            <p:nvPr/>
          </p:nvSpPr>
          <p:spPr>
            <a:xfrm>
              <a:off x="1322069" y="6026784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11079C8-BD8B-468C-8EB4-A4E139913B98}"/>
                </a:ext>
              </a:extLst>
            </p:cNvPr>
            <p:cNvSpPr/>
            <p:nvPr/>
          </p:nvSpPr>
          <p:spPr>
            <a:xfrm>
              <a:off x="-152398" y="5973446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25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284DF92-922E-45A3-8883-415B42ACF06F}"/>
                </a:ext>
              </a:extLst>
            </p:cNvPr>
            <p:cNvSpPr/>
            <p:nvPr/>
          </p:nvSpPr>
          <p:spPr>
            <a:xfrm>
              <a:off x="1756409" y="4866849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6F58037-2551-4334-9B15-999615094FEE}"/>
              </a:ext>
            </a:extLst>
          </p:cNvPr>
          <p:cNvGrpSpPr/>
          <p:nvPr userDrawn="1"/>
        </p:nvGrpSpPr>
        <p:grpSpPr>
          <a:xfrm>
            <a:off x="10332630" y="116226"/>
            <a:ext cx="1527900" cy="1568091"/>
            <a:chOff x="10332630" y="116226"/>
            <a:chExt cx="1527900" cy="1568091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B4EE3E7-1D84-4DB1-AA11-639911D06CE4}"/>
                </a:ext>
              </a:extLst>
            </p:cNvPr>
            <p:cNvSpPr/>
            <p:nvPr/>
          </p:nvSpPr>
          <p:spPr>
            <a:xfrm>
              <a:off x="11566206" y="1253446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2B820D4-0CAC-4BF4-8F3C-DC802CF11583}"/>
                </a:ext>
              </a:extLst>
            </p:cNvPr>
            <p:cNvSpPr/>
            <p:nvPr/>
          </p:nvSpPr>
          <p:spPr>
            <a:xfrm>
              <a:off x="10332630" y="116226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DED4A69-E2D6-4B85-A106-07DDCC688506}"/>
                </a:ext>
              </a:extLst>
            </p:cNvPr>
            <p:cNvSpPr/>
            <p:nvPr/>
          </p:nvSpPr>
          <p:spPr>
            <a:xfrm>
              <a:off x="10658948" y="1066853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AC608897-E7C6-456C-9AFC-43CD1892C85D}"/>
                </a:ext>
              </a:extLst>
            </p:cNvPr>
            <p:cNvSpPr/>
            <p:nvPr/>
          </p:nvSpPr>
          <p:spPr>
            <a:xfrm>
              <a:off x="11426825" y="1287737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342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7D431B6-1E35-452E-8A9F-78718085BD0A}"/>
              </a:ext>
            </a:extLst>
          </p:cNvPr>
          <p:cNvSpPr/>
          <p:nvPr userDrawn="1"/>
        </p:nvSpPr>
        <p:spPr>
          <a:xfrm>
            <a:off x="0" y="0"/>
            <a:ext cx="12187146" cy="6858000"/>
          </a:xfrm>
          <a:custGeom>
            <a:avLst/>
            <a:gdLst>
              <a:gd name="connsiteX0" fmla="*/ 0 w 12187146"/>
              <a:gd name="connsiteY0" fmla="*/ 0 h 6858000"/>
              <a:gd name="connsiteX1" fmla="*/ 12187146 w 12187146"/>
              <a:gd name="connsiteY1" fmla="*/ 0 h 6858000"/>
              <a:gd name="connsiteX2" fmla="*/ 12187146 w 12187146"/>
              <a:gd name="connsiteY2" fmla="*/ 6858000 h 6858000"/>
              <a:gd name="connsiteX3" fmla="*/ 0 w 121871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146" h="6858000">
                <a:moveTo>
                  <a:pt x="0" y="0"/>
                </a:moveTo>
                <a:lnTo>
                  <a:pt x="12187146" y="0"/>
                </a:lnTo>
                <a:lnTo>
                  <a:pt x="12187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1700">
                <a:schemeClr val="accent1">
                  <a:lumMod val="10000"/>
                  <a:lumOff val="9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E4C3AE8-AF0E-43F7-8C50-AE01B0D045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4770"/>
          <a:stretch>
            <a:fillRect/>
          </a:stretch>
        </p:blipFill>
        <p:spPr>
          <a:xfrm>
            <a:off x="794" y="1"/>
            <a:ext cx="12192000" cy="3787657"/>
          </a:xfrm>
          <a:custGeom>
            <a:avLst/>
            <a:gdLst>
              <a:gd name="connsiteX0" fmla="*/ 0 w 12192000"/>
              <a:gd name="connsiteY0" fmla="*/ 0 h 3787657"/>
              <a:gd name="connsiteX1" fmla="*/ 12192000 w 12192000"/>
              <a:gd name="connsiteY1" fmla="*/ 0 h 3787657"/>
              <a:gd name="connsiteX2" fmla="*/ 12192000 w 12192000"/>
              <a:gd name="connsiteY2" fmla="*/ 3787657 h 3787657"/>
              <a:gd name="connsiteX3" fmla="*/ 0 w 12192000"/>
              <a:gd name="connsiteY3" fmla="*/ 3787657 h 378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7657">
                <a:moveTo>
                  <a:pt x="0" y="0"/>
                </a:moveTo>
                <a:lnTo>
                  <a:pt x="12192000" y="0"/>
                </a:lnTo>
                <a:lnTo>
                  <a:pt x="12192000" y="3787657"/>
                </a:lnTo>
                <a:lnTo>
                  <a:pt x="0" y="3787657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B96F4EF-73D2-47AA-A215-15A0B152B8A1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487422C-CAC9-4046-B433-6B5613D449D7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88220BF-5A31-4684-AC2B-9A8B77B0877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0" cy="1194716"/>
          </a:xfrm>
          <a:custGeom>
            <a:avLst/>
            <a:gdLst>
              <a:gd name="connsiteX0" fmla="*/ 1036770 w 1513740"/>
              <a:gd name="connsiteY0" fmla="*/ 1182580 h 1194716"/>
              <a:gd name="connsiteX1" fmla="*/ 916382 w 1513740"/>
              <a:gd name="connsiteY1" fmla="*/ 1194716 h 1194716"/>
              <a:gd name="connsiteX2" fmla="*/ 320123 w 1513740"/>
              <a:gd name="connsiteY2" fmla="*/ 1194716 h 1194716"/>
              <a:gd name="connsiteX3" fmla="*/ 0 w 1513740"/>
              <a:gd name="connsiteY3" fmla="*/ 0 h 1194716"/>
              <a:gd name="connsiteX4" fmla="*/ 916382 w 1513740"/>
              <a:gd name="connsiteY4" fmla="*/ 0 h 1194716"/>
              <a:gd name="connsiteX5" fmla="*/ 1513740 w 1513740"/>
              <a:gd name="connsiteY5" fmla="*/ 597358 h 1194716"/>
              <a:gd name="connsiteX6" fmla="*/ 1036770 w 1513740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0" h="1194716">
                <a:moveTo>
                  <a:pt x="1036770" y="1182580"/>
                </a:moveTo>
                <a:cubicBezTo>
                  <a:pt x="997884" y="1190537"/>
                  <a:pt x="957621" y="1194716"/>
                  <a:pt x="916382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2" y="0"/>
                </a:lnTo>
                <a:cubicBezTo>
                  <a:pt x="1246294" y="0"/>
                  <a:pt x="1513740" y="267446"/>
                  <a:pt x="1513740" y="597358"/>
                </a:cubicBezTo>
                <a:cubicBezTo>
                  <a:pt x="1513740" y="886031"/>
                  <a:pt x="1308977" y="1126878"/>
                  <a:pt x="1036770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1C43BC-C4B9-4577-9423-96B72BABBB21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等腰三角形 8">
            <a:extLst>
              <a:ext uri="{FF2B5EF4-FFF2-40B4-BE49-F238E27FC236}">
                <a16:creationId xmlns:a16="http://schemas.microsoft.com/office/drawing/2014/main" id="{D42B548E-C58F-471D-A9D7-E068C876492B}"/>
              </a:ext>
            </a:extLst>
          </p:cNvPr>
          <p:cNvSpPr/>
          <p:nvPr userDrawn="1"/>
        </p:nvSpPr>
        <p:spPr>
          <a:xfrm>
            <a:off x="1758495" y="1526804"/>
            <a:ext cx="2631425" cy="2594295"/>
          </a:xfrm>
          <a:custGeom>
            <a:avLst/>
            <a:gdLst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15378327 w 19362039"/>
              <a:gd name="connsiteY0" fmla="*/ 6755889 h 10683427"/>
              <a:gd name="connsiteX1" fmla="*/ 0 w 19362039"/>
              <a:gd name="connsiteY1" fmla="*/ 0 h 10683427"/>
              <a:gd name="connsiteX2" fmla="*/ 19362039 w 19362039"/>
              <a:gd name="connsiteY2" fmla="*/ 6755889 h 10683427"/>
              <a:gd name="connsiteX3" fmla="*/ 19362039 w 19362039"/>
              <a:gd name="connsiteY3" fmla="*/ 10683427 h 10683427"/>
              <a:gd name="connsiteX4" fmla="*/ 15378327 w 19362039"/>
              <a:gd name="connsiteY4" fmla="*/ 10683427 h 10683427"/>
              <a:gd name="connsiteX5" fmla="*/ 15378327 w 19362039"/>
              <a:gd name="connsiteY5" fmla="*/ 6755889 h 10683427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289038 h 4216576"/>
              <a:gd name="connsiteX1" fmla="*/ 3983712 w 3983712"/>
              <a:gd name="connsiteY1" fmla="*/ 289038 h 4216576"/>
              <a:gd name="connsiteX2" fmla="*/ 3983712 w 3983712"/>
              <a:gd name="connsiteY2" fmla="*/ 4216576 h 4216576"/>
              <a:gd name="connsiteX3" fmla="*/ 0 w 3983712"/>
              <a:gd name="connsiteY3" fmla="*/ 4216576 h 4216576"/>
              <a:gd name="connsiteX4" fmla="*/ 0 w 3983712"/>
              <a:gd name="connsiteY4" fmla="*/ 289038 h 4216576"/>
              <a:gd name="connsiteX0" fmla="*/ 0 w 4276912"/>
              <a:gd name="connsiteY0" fmla="*/ 289038 h 4216576"/>
              <a:gd name="connsiteX1" fmla="*/ 3983712 w 4276912"/>
              <a:gd name="connsiteY1" fmla="*/ 289038 h 4216576"/>
              <a:gd name="connsiteX2" fmla="*/ 3983712 w 4276912"/>
              <a:gd name="connsiteY2" fmla="*/ 4216576 h 4216576"/>
              <a:gd name="connsiteX3" fmla="*/ 0 w 4276912"/>
              <a:gd name="connsiteY3" fmla="*/ 4216576 h 4216576"/>
              <a:gd name="connsiteX4" fmla="*/ 0 w 4276912"/>
              <a:gd name="connsiteY4" fmla="*/ 289038 h 4216576"/>
              <a:gd name="connsiteX0" fmla="*/ 0 w 4478488"/>
              <a:gd name="connsiteY0" fmla="*/ 289038 h 4216576"/>
              <a:gd name="connsiteX1" fmla="*/ 3983712 w 4478488"/>
              <a:gd name="connsiteY1" fmla="*/ 289038 h 4216576"/>
              <a:gd name="connsiteX2" fmla="*/ 3983712 w 4478488"/>
              <a:gd name="connsiteY2" fmla="*/ 4216576 h 4216576"/>
              <a:gd name="connsiteX3" fmla="*/ 0 w 4478488"/>
              <a:gd name="connsiteY3" fmla="*/ 4216576 h 4216576"/>
              <a:gd name="connsiteX4" fmla="*/ 0 w 4478488"/>
              <a:gd name="connsiteY4" fmla="*/ 289038 h 4216576"/>
              <a:gd name="connsiteX0" fmla="*/ 0 w 4478488"/>
              <a:gd name="connsiteY0" fmla="*/ 289038 h 4505642"/>
              <a:gd name="connsiteX1" fmla="*/ 3983712 w 4478488"/>
              <a:gd name="connsiteY1" fmla="*/ 289038 h 4505642"/>
              <a:gd name="connsiteX2" fmla="*/ 3983712 w 4478488"/>
              <a:gd name="connsiteY2" fmla="*/ 4216576 h 4505642"/>
              <a:gd name="connsiteX3" fmla="*/ 0 w 4478488"/>
              <a:gd name="connsiteY3" fmla="*/ 4216576 h 4505642"/>
              <a:gd name="connsiteX4" fmla="*/ 0 w 4478488"/>
              <a:gd name="connsiteY4" fmla="*/ 289038 h 4505642"/>
              <a:gd name="connsiteX0" fmla="*/ 0 w 4478488"/>
              <a:gd name="connsiteY0" fmla="*/ 289038 h 4704376"/>
              <a:gd name="connsiteX1" fmla="*/ 3983712 w 4478488"/>
              <a:gd name="connsiteY1" fmla="*/ 289038 h 4704376"/>
              <a:gd name="connsiteX2" fmla="*/ 3983712 w 4478488"/>
              <a:gd name="connsiteY2" fmla="*/ 4216576 h 4704376"/>
              <a:gd name="connsiteX3" fmla="*/ 0 w 4478488"/>
              <a:gd name="connsiteY3" fmla="*/ 4216576 h 4704376"/>
              <a:gd name="connsiteX4" fmla="*/ 0 w 4478488"/>
              <a:gd name="connsiteY4" fmla="*/ 289038 h 4704376"/>
              <a:gd name="connsiteX0" fmla="*/ 293201 w 4771689"/>
              <a:gd name="connsiteY0" fmla="*/ 289038 h 4704376"/>
              <a:gd name="connsiteX1" fmla="*/ 4276913 w 4771689"/>
              <a:gd name="connsiteY1" fmla="*/ 289038 h 4704376"/>
              <a:gd name="connsiteX2" fmla="*/ 4276913 w 4771689"/>
              <a:gd name="connsiteY2" fmla="*/ 4216576 h 4704376"/>
              <a:gd name="connsiteX3" fmla="*/ 293201 w 4771689"/>
              <a:gd name="connsiteY3" fmla="*/ 4216576 h 4704376"/>
              <a:gd name="connsiteX4" fmla="*/ 293201 w 4771689"/>
              <a:gd name="connsiteY4" fmla="*/ 289038 h 4704376"/>
              <a:gd name="connsiteX0" fmla="*/ 494776 w 4973264"/>
              <a:gd name="connsiteY0" fmla="*/ 289038 h 4704376"/>
              <a:gd name="connsiteX1" fmla="*/ 4478488 w 4973264"/>
              <a:gd name="connsiteY1" fmla="*/ 289038 h 4704376"/>
              <a:gd name="connsiteX2" fmla="*/ 4478488 w 4973264"/>
              <a:gd name="connsiteY2" fmla="*/ 4216576 h 4704376"/>
              <a:gd name="connsiteX3" fmla="*/ 494776 w 4973264"/>
              <a:gd name="connsiteY3" fmla="*/ 4216576 h 4704376"/>
              <a:gd name="connsiteX4" fmla="*/ 494776 w 4973264"/>
              <a:gd name="connsiteY4" fmla="*/ 289038 h 4704376"/>
              <a:gd name="connsiteX0" fmla="*/ 494776 w 4973264"/>
              <a:gd name="connsiteY0" fmla="*/ 487800 h 4903138"/>
              <a:gd name="connsiteX1" fmla="*/ 4478488 w 4973264"/>
              <a:gd name="connsiteY1" fmla="*/ 487800 h 4903138"/>
              <a:gd name="connsiteX2" fmla="*/ 4478488 w 4973264"/>
              <a:gd name="connsiteY2" fmla="*/ 4415338 h 4903138"/>
              <a:gd name="connsiteX3" fmla="*/ 494776 w 4973264"/>
              <a:gd name="connsiteY3" fmla="*/ 4415338 h 4903138"/>
              <a:gd name="connsiteX4" fmla="*/ 494776 w 4973264"/>
              <a:gd name="connsiteY4" fmla="*/ 487800 h 4903138"/>
              <a:gd name="connsiteX0" fmla="*/ 494776 w 4973264"/>
              <a:gd name="connsiteY0" fmla="*/ 487753 h 4903091"/>
              <a:gd name="connsiteX1" fmla="*/ 4478488 w 4973264"/>
              <a:gd name="connsiteY1" fmla="*/ 487753 h 4903091"/>
              <a:gd name="connsiteX2" fmla="*/ 4478488 w 4973264"/>
              <a:gd name="connsiteY2" fmla="*/ 4415291 h 4903091"/>
              <a:gd name="connsiteX3" fmla="*/ 494776 w 4973264"/>
              <a:gd name="connsiteY3" fmla="*/ 4415291 h 4903091"/>
              <a:gd name="connsiteX4" fmla="*/ 494776 w 4973264"/>
              <a:gd name="connsiteY4" fmla="*/ 487753 h 490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3264" h="4903091">
                <a:moveTo>
                  <a:pt x="494776" y="487753"/>
                </a:moveTo>
                <a:cubicBezTo>
                  <a:pt x="1154606" y="-162520"/>
                  <a:pt x="3818785" y="-162647"/>
                  <a:pt x="4478488" y="487753"/>
                </a:cubicBezTo>
                <a:cubicBezTo>
                  <a:pt x="5138190" y="1138153"/>
                  <a:pt x="5138190" y="3764891"/>
                  <a:pt x="4478488" y="4415291"/>
                </a:cubicBezTo>
                <a:cubicBezTo>
                  <a:pt x="3818785" y="5065691"/>
                  <a:pt x="1154478" y="5065691"/>
                  <a:pt x="494776" y="4415291"/>
                </a:cubicBezTo>
                <a:cubicBezTo>
                  <a:pt x="-164927" y="3764891"/>
                  <a:pt x="-164926" y="1138153"/>
                  <a:pt x="494776" y="4877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41" name="Freeform 340">
            <a:extLst>
              <a:ext uri="{FF2B5EF4-FFF2-40B4-BE49-F238E27FC236}">
                <a16:creationId xmlns:a16="http://schemas.microsoft.com/office/drawing/2014/main" id="{215C087B-6914-4AC7-A824-5DC745A0AB4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12029" y="180572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0000">
                  <a:schemeClr val="accent1">
                    <a:lumMod val="45000"/>
                    <a:lumOff val="55000"/>
                    <a:alpha val="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340">
            <a:extLst>
              <a:ext uri="{FF2B5EF4-FFF2-40B4-BE49-F238E27FC236}">
                <a16:creationId xmlns:a16="http://schemas.microsoft.com/office/drawing/2014/main" id="{955A988F-751B-40B7-BD15-1B936F894DEE}"/>
              </a:ext>
            </a:extLst>
          </p:cNvPr>
          <p:cNvSpPr>
            <a:spLocks/>
          </p:cNvSpPr>
          <p:nvPr userDrawn="1"/>
        </p:nvSpPr>
        <p:spPr bwMode="auto">
          <a:xfrm>
            <a:off x="1012029" y="183620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chemeClr val="accent1">
                    <a:lumMod val="45000"/>
                    <a:lumOff val="55000"/>
                    <a:alpha val="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AB30EBC-CAE1-4FD7-9BC6-42B56801FE15}"/>
              </a:ext>
            </a:extLst>
          </p:cNvPr>
          <p:cNvSpPr/>
          <p:nvPr userDrawn="1"/>
        </p:nvSpPr>
        <p:spPr>
          <a:xfrm>
            <a:off x="7034745" y="1456388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MH_Other_6">
            <a:extLst>
              <a:ext uri="{FF2B5EF4-FFF2-40B4-BE49-F238E27FC236}">
                <a16:creationId xmlns:a16="http://schemas.microsoft.com/office/drawing/2014/main" id="{62C9B9C8-D2AC-4152-9ACC-BBB1837D5F2B}"/>
              </a:ext>
            </a:extLst>
          </p:cNvPr>
          <p:cNvSpPr>
            <a:spLocks noChangeShapeType="1"/>
          </p:cNvSpPr>
          <p:nvPr userDrawn="1">
            <p:custDataLst>
              <p:tags r:id="rId1"/>
            </p:custDataLst>
          </p:nvPr>
        </p:nvSpPr>
        <p:spPr bwMode="auto">
          <a:xfrm rot="5400000">
            <a:off x="4304907" y="3234680"/>
            <a:ext cx="3565001" cy="0"/>
          </a:xfrm>
          <a:prstGeom prst="line">
            <a:avLst/>
          </a:prstGeom>
          <a:noFill/>
          <a:ln w="6350" cap="rnd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EE8359F-3D43-43DD-AE1C-466F46F85FCD}"/>
              </a:ext>
            </a:extLst>
          </p:cNvPr>
          <p:cNvSpPr txBox="1"/>
          <p:nvPr userDrawn="1"/>
        </p:nvSpPr>
        <p:spPr>
          <a:xfrm>
            <a:off x="7213783" y="1588211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01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730C356B-E250-4E6F-83A3-8C1E363FEFBA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2039593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>
            <a:extLst>
              <a:ext uri="{FF2B5EF4-FFF2-40B4-BE49-F238E27FC236}">
                <a16:creationId xmlns:a16="http://schemas.microsoft.com/office/drawing/2014/main" id="{95E31088-8A99-4C1E-BFA0-A258BFB52ADC}"/>
              </a:ext>
            </a:extLst>
          </p:cNvPr>
          <p:cNvSpPr/>
          <p:nvPr userDrawn="1"/>
        </p:nvSpPr>
        <p:spPr>
          <a:xfrm>
            <a:off x="7034745" y="2443386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3FF7321-6FE1-45FB-BECE-50DFF13B4A96}"/>
              </a:ext>
            </a:extLst>
          </p:cNvPr>
          <p:cNvSpPr txBox="1"/>
          <p:nvPr userDrawn="1"/>
        </p:nvSpPr>
        <p:spPr>
          <a:xfrm>
            <a:off x="7213783" y="2575209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02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D740B02-1E8B-4778-A2DB-772CEF9E13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3026591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>
            <a:extLst>
              <a:ext uri="{FF2B5EF4-FFF2-40B4-BE49-F238E27FC236}">
                <a16:creationId xmlns:a16="http://schemas.microsoft.com/office/drawing/2014/main" id="{4CF5F165-4629-4886-8251-10303310BB67}"/>
              </a:ext>
            </a:extLst>
          </p:cNvPr>
          <p:cNvSpPr/>
          <p:nvPr userDrawn="1"/>
        </p:nvSpPr>
        <p:spPr>
          <a:xfrm>
            <a:off x="7034745" y="3430384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CA26F6B-A878-4F6E-85CA-625E57E710AE}"/>
              </a:ext>
            </a:extLst>
          </p:cNvPr>
          <p:cNvSpPr txBox="1"/>
          <p:nvPr userDrawn="1"/>
        </p:nvSpPr>
        <p:spPr>
          <a:xfrm>
            <a:off x="7213783" y="3562207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03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95FF956B-DECE-4503-A2ED-960D94DFEDF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4013589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椭圆 60">
            <a:extLst>
              <a:ext uri="{FF2B5EF4-FFF2-40B4-BE49-F238E27FC236}">
                <a16:creationId xmlns:a16="http://schemas.microsoft.com/office/drawing/2014/main" id="{0A821ECC-D4C0-49B7-AFB2-80F475A38328}"/>
              </a:ext>
            </a:extLst>
          </p:cNvPr>
          <p:cNvSpPr/>
          <p:nvPr userDrawn="1"/>
        </p:nvSpPr>
        <p:spPr>
          <a:xfrm>
            <a:off x="7034745" y="4417382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ACCA24B-69B6-4787-BD5F-08ED0EF7D4B3}"/>
              </a:ext>
            </a:extLst>
          </p:cNvPr>
          <p:cNvSpPr txBox="1"/>
          <p:nvPr userDrawn="1"/>
        </p:nvSpPr>
        <p:spPr>
          <a:xfrm>
            <a:off x="7213783" y="4549205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04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E3E45582-68AF-4738-A9B9-CE634C1213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0882" y="2059682"/>
            <a:ext cx="2406650" cy="101633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7DAAF695-0877-4AC4-B8A1-7B71F8AD5B8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5000587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占位符 66">
            <a:extLst>
              <a:ext uri="{FF2B5EF4-FFF2-40B4-BE49-F238E27FC236}">
                <a16:creationId xmlns:a16="http://schemas.microsoft.com/office/drawing/2014/main" id="{6B834F06-2F21-43B1-A616-0236D2FB1E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709" y="3565523"/>
            <a:ext cx="1902993" cy="503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69" name="文本占位符 66">
            <a:extLst>
              <a:ext uri="{FF2B5EF4-FFF2-40B4-BE49-F238E27FC236}">
                <a16:creationId xmlns:a16="http://schemas.microsoft.com/office/drawing/2014/main" id="{6C185BD9-FDB0-4766-B258-5EA4DE04A5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1202" y="1657093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70" name="文本占位符 66">
            <a:extLst>
              <a:ext uri="{FF2B5EF4-FFF2-40B4-BE49-F238E27FC236}">
                <a16:creationId xmlns:a16="http://schemas.microsoft.com/office/drawing/2014/main" id="{0D54ED44-DB95-48BE-8E32-44F2C2590A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7692" y="1777273"/>
            <a:ext cx="1978105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sp>
        <p:nvSpPr>
          <p:cNvPr id="86" name="文本占位符 66">
            <a:extLst>
              <a:ext uri="{FF2B5EF4-FFF2-40B4-BE49-F238E27FC236}">
                <a16:creationId xmlns:a16="http://schemas.microsoft.com/office/drawing/2014/main" id="{AA53FF66-3BB7-444B-A8FC-022A02712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1202" y="2641043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87" name="文本占位符 66">
            <a:extLst>
              <a:ext uri="{FF2B5EF4-FFF2-40B4-BE49-F238E27FC236}">
                <a16:creationId xmlns:a16="http://schemas.microsoft.com/office/drawing/2014/main" id="{E16A238E-6FC8-49AE-A640-665E5CCCD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2772" y="2757033"/>
            <a:ext cx="1978105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sp>
        <p:nvSpPr>
          <p:cNvPr id="88" name="文本占位符 66">
            <a:extLst>
              <a:ext uri="{FF2B5EF4-FFF2-40B4-BE49-F238E27FC236}">
                <a16:creationId xmlns:a16="http://schemas.microsoft.com/office/drawing/2014/main" id="{5D515D9F-FE48-4A98-8C6C-82837BF8D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1202" y="3632613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89" name="文本占位符 66">
            <a:extLst>
              <a:ext uri="{FF2B5EF4-FFF2-40B4-BE49-F238E27FC236}">
                <a16:creationId xmlns:a16="http://schemas.microsoft.com/office/drawing/2014/main" id="{F541A175-988E-43C0-A4BA-A99F599E2E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2772" y="3745047"/>
            <a:ext cx="1978105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sp>
        <p:nvSpPr>
          <p:cNvPr id="90" name="文本占位符 66">
            <a:extLst>
              <a:ext uri="{FF2B5EF4-FFF2-40B4-BE49-F238E27FC236}">
                <a16:creationId xmlns:a16="http://schemas.microsoft.com/office/drawing/2014/main" id="{35898338-4B53-400A-AF83-82EDEAB703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3718" y="4620754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91" name="文本占位符 66">
            <a:extLst>
              <a:ext uri="{FF2B5EF4-FFF2-40B4-BE49-F238E27FC236}">
                <a16:creationId xmlns:a16="http://schemas.microsoft.com/office/drawing/2014/main" id="{593AFEE1-6A77-40B9-AD90-FE2AC4BEB0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3725" y="4732299"/>
            <a:ext cx="2512406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pic>
        <p:nvPicPr>
          <p:cNvPr id="95" name="图片 94">
            <a:hlinkClick r:id="rId5"/>
            <a:extLst>
              <a:ext uri="{FF2B5EF4-FFF2-40B4-BE49-F238E27FC236}">
                <a16:creationId xmlns:a16="http://schemas.microsoft.com/office/drawing/2014/main" id="{3C28292B-51FB-454C-8EBA-4D17F56505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6" y="539704"/>
            <a:ext cx="1452563" cy="193675"/>
          </a:xfrm>
          <a:prstGeom prst="rect">
            <a:avLst/>
          </a:prstGeom>
        </p:spPr>
      </p:pic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C3CFFFD4-65F9-482F-B9B1-9CF24AB8D09B}"/>
              </a:ext>
            </a:extLst>
          </p:cNvPr>
          <p:cNvSpPr/>
          <p:nvPr userDrawn="1"/>
        </p:nvSpPr>
        <p:spPr>
          <a:xfrm>
            <a:off x="-87477" y="5952173"/>
            <a:ext cx="854240" cy="978158"/>
          </a:xfrm>
          <a:custGeom>
            <a:avLst/>
            <a:gdLst>
              <a:gd name="connsiteX0" fmla="*/ 239281 w 854240"/>
              <a:gd name="connsiteY0" fmla="*/ 0 h 978158"/>
              <a:gd name="connsiteX1" fmla="*/ 854240 w 854240"/>
              <a:gd name="connsiteY1" fmla="*/ 614959 h 978158"/>
              <a:gd name="connsiteX2" fmla="*/ 749215 w 854240"/>
              <a:gd name="connsiteY2" fmla="*/ 958788 h 978158"/>
              <a:gd name="connsiteX3" fmla="*/ 733233 w 854240"/>
              <a:gd name="connsiteY3" fmla="*/ 978158 h 978158"/>
              <a:gd name="connsiteX4" fmla="*/ 0 w 854240"/>
              <a:gd name="connsiteY4" fmla="*/ 978158 h 978158"/>
              <a:gd name="connsiteX5" fmla="*/ 0 w 854240"/>
              <a:gd name="connsiteY5" fmla="*/ 48299 h 978158"/>
              <a:gd name="connsiteX6" fmla="*/ 115345 w 854240"/>
              <a:gd name="connsiteY6" fmla="*/ 12494 h 978158"/>
              <a:gd name="connsiteX7" fmla="*/ 239281 w 854240"/>
              <a:gd name="connsiteY7" fmla="*/ 0 h 97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240" h="978158">
                <a:moveTo>
                  <a:pt x="239281" y="0"/>
                </a:moveTo>
                <a:cubicBezTo>
                  <a:pt x="578913" y="0"/>
                  <a:pt x="854240" y="275327"/>
                  <a:pt x="854240" y="614959"/>
                </a:cubicBezTo>
                <a:cubicBezTo>
                  <a:pt x="854240" y="742321"/>
                  <a:pt x="815522" y="860640"/>
                  <a:pt x="749215" y="958788"/>
                </a:cubicBezTo>
                <a:lnTo>
                  <a:pt x="733233" y="978158"/>
                </a:lnTo>
                <a:lnTo>
                  <a:pt x="0" y="978158"/>
                </a:lnTo>
                <a:lnTo>
                  <a:pt x="0" y="48299"/>
                </a:lnTo>
                <a:lnTo>
                  <a:pt x="115345" y="12494"/>
                </a:lnTo>
                <a:cubicBezTo>
                  <a:pt x="155378" y="4302"/>
                  <a:pt x="196827" y="0"/>
                  <a:pt x="2392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F1E9B224-932E-474D-8630-4E6D71FDC937}"/>
              </a:ext>
            </a:extLst>
          </p:cNvPr>
          <p:cNvSpPr/>
          <p:nvPr userDrawn="1"/>
        </p:nvSpPr>
        <p:spPr>
          <a:xfrm>
            <a:off x="5969269" y="6458672"/>
            <a:ext cx="1821537" cy="471659"/>
          </a:xfrm>
          <a:custGeom>
            <a:avLst/>
            <a:gdLst>
              <a:gd name="connsiteX0" fmla="*/ 910768 w 1821537"/>
              <a:gd name="connsiteY0" fmla="*/ 0 h 471659"/>
              <a:gd name="connsiteX1" fmla="*/ 1703203 w 1821537"/>
              <a:gd name="connsiteY1" fmla="*/ 328238 h 471659"/>
              <a:gd name="connsiteX2" fmla="*/ 1821537 w 1821537"/>
              <a:gd name="connsiteY2" fmla="*/ 471659 h 471659"/>
              <a:gd name="connsiteX3" fmla="*/ 0 w 1821537"/>
              <a:gd name="connsiteY3" fmla="*/ 471659 h 471659"/>
              <a:gd name="connsiteX4" fmla="*/ 118334 w 1821537"/>
              <a:gd name="connsiteY4" fmla="*/ 328238 h 471659"/>
              <a:gd name="connsiteX5" fmla="*/ 910768 w 1821537"/>
              <a:gd name="connsiteY5" fmla="*/ 0 h 47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1537" h="471659">
                <a:moveTo>
                  <a:pt x="910768" y="0"/>
                </a:moveTo>
                <a:cubicBezTo>
                  <a:pt x="1220233" y="0"/>
                  <a:pt x="1500401" y="125436"/>
                  <a:pt x="1703203" y="328238"/>
                </a:cubicBezTo>
                <a:lnTo>
                  <a:pt x="1821537" y="471659"/>
                </a:lnTo>
                <a:lnTo>
                  <a:pt x="0" y="471659"/>
                </a:lnTo>
                <a:lnTo>
                  <a:pt x="118334" y="328238"/>
                </a:lnTo>
                <a:cubicBezTo>
                  <a:pt x="321135" y="125436"/>
                  <a:pt x="601303" y="0"/>
                  <a:pt x="91076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733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7D431B6-1E35-452E-8A9F-78718085BD0A}"/>
              </a:ext>
            </a:extLst>
          </p:cNvPr>
          <p:cNvSpPr/>
          <p:nvPr userDrawn="1"/>
        </p:nvSpPr>
        <p:spPr>
          <a:xfrm>
            <a:off x="0" y="0"/>
            <a:ext cx="12187146" cy="6858000"/>
          </a:xfrm>
          <a:custGeom>
            <a:avLst/>
            <a:gdLst>
              <a:gd name="connsiteX0" fmla="*/ 0 w 12187146"/>
              <a:gd name="connsiteY0" fmla="*/ 0 h 6858000"/>
              <a:gd name="connsiteX1" fmla="*/ 12187146 w 12187146"/>
              <a:gd name="connsiteY1" fmla="*/ 0 h 6858000"/>
              <a:gd name="connsiteX2" fmla="*/ 12187146 w 12187146"/>
              <a:gd name="connsiteY2" fmla="*/ 6858000 h 6858000"/>
              <a:gd name="connsiteX3" fmla="*/ 0 w 121871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146" h="6858000">
                <a:moveTo>
                  <a:pt x="0" y="0"/>
                </a:moveTo>
                <a:lnTo>
                  <a:pt x="12187146" y="0"/>
                </a:lnTo>
                <a:lnTo>
                  <a:pt x="12187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1700">
                <a:schemeClr val="accent1">
                  <a:lumMod val="10000"/>
                  <a:lumOff val="9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E4C3AE8-AF0E-43F7-8C50-AE01B0D04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4770"/>
          <a:stretch>
            <a:fillRect/>
          </a:stretch>
        </p:blipFill>
        <p:spPr>
          <a:xfrm>
            <a:off x="794" y="1"/>
            <a:ext cx="12192000" cy="3787657"/>
          </a:xfrm>
          <a:custGeom>
            <a:avLst/>
            <a:gdLst>
              <a:gd name="connsiteX0" fmla="*/ 0 w 12192000"/>
              <a:gd name="connsiteY0" fmla="*/ 0 h 3787657"/>
              <a:gd name="connsiteX1" fmla="*/ 12192000 w 12192000"/>
              <a:gd name="connsiteY1" fmla="*/ 0 h 3787657"/>
              <a:gd name="connsiteX2" fmla="*/ 12192000 w 12192000"/>
              <a:gd name="connsiteY2" fmla="*/ 3787657 h 3787657"/>
              <a:gd name="connsiteX3" fmla="*/ 0 w 12192000"/>
              <a:gd name="connsiteY3" fmla="*/ 3787657 h 378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7657">
                <a:moveTo>
                  <a:pt x="0" y="0"/>
                </a:moveTo>
                <a:lnTo>
                  <a:pt x="12192000" y="0"/>
                </a:lnTo>
                <a:lnTo>
                  <a:pt x="12192000" y="3787657"/>
                </a:lnTo>
                <a:lnTo>
                  <a:pt x="0" y="3787657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B96F4EF-73D2-47AA-A215-15A0B152B8A1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487422C-CAC9-4046-B433-6B5613D449D7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88220BF-5A31-4684-AC2B-9A8B77B0877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0" cy="1194716"/>
          </a:xfrm>
          <a:custGeom>
            <a:avLst/>
            <a:gdLst>
              <a:gd name="connsiteX0" fmla="*/ 1036770 w 1513740"/>
              <a:gd name="connsiteY0" fmla="*/ 1182580 h 1194716"/>
              <a:gd name="connsiteX1" fmla="*/ 916382 w 1513740"/>
              <a:gd name="connsiteY1" fmla="*/ 1194716 h 1194716"/>
              <a:gd name="connsiteX2" fmla="*/ 320123 w 1513740"/>
              <a:gd name="connsiteY2" fmla="*/ 1194716 h 1194716"/>
              <a:gd name="connsiteX3" fmla="*/ 0 w 1513740"/>
              <a:gd name="connsiteY3" fmla="*/ 0 h 1194716"/>
              <a:gd name="connsiteX4" fmla="*/ 916382 w 1513740"/>
              <a:gd name="connsiteY4" fmla="*/ 0 h 1194716"/>
              <a:gd name="connsiteX5" fmla="*/ 1513740 w 1513740"/>
              <a:gd name="connsiteY5" fmla="*/ 597358 h 1194716"/>
              <a:gd name="connsiteX6" fmla="*/ 1036770 w 1513740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0" h="1194716">
                <a:moveTo>
                  <a:pt x="1036770" y="1182580"/>
                </a:moveTo>
                <a:cubicBezTo>
                  <a:pt x="997884" y="1190537"/>
                  <a:pt x="957621" y="1194716"/>
                  <a:pt x="916382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2" y="0"/>
                </a:lnTo>
                <a:cubicBezTo>
                  <a:pt x="1246294" y="0"/>
                  <a:pt x="1513740" y="267446"/>
                  <a:pt x="1513740" y="597358"/>
                </a:cubicBezTo>
                <a:cubicBezTo>
                  <a:pt x="1513740" y="886031"/>
                  <a:pt x="1308977" y="1126878"/>
                  <a:pt x="1036770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1C43BC-C4B9-4577-9423-96B72BABBB21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等腰三角形 8">
            <a:extLst>
              <a:ext uri="{FF2B5EF4-FFF2-40B4-BE49-F238E27FC236}">
                <a16:creationId xmlns:a16="http://schemas.microsoft.com/office/drawing/2014/main" id="{614E3B43-E519-45D3-819E-2E3283D57378}"/>
              </a:ext>
            </a:extLst>
          </p:cNvPr>
          <p:cNvSpPr/>
          <p:nvPr/>
        </p:nvSpPr>
        <p:spPr>
          <a:xfrm>
            <a:off x="4781082" y="2025784"/>
            <a:ext cx="2631425" cy="2594295"/>
          </a:xfrm>
          <a:custGeom>
            <a:avLst/>
            <a:gdLst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15378327 w 19362039"/>
              <a:gd name="connsiteY0" fmla="*/ 6755889 h 10683427"/>
              <a:gd name="connsiteX1" fmla="*/ 0 w 19362039"/>
              <a:gd name="connsiteY1" fmla="*/ 0 h 10683427"/>
              <a:gd name="connsiteX2" fmla="*/ 19362039 w 19362039"/>
              <a:gd name="connsiteY2" fmla="*/ 6755889 h 10683427"/>
              <a:gd name="connsiteX3" fmla="*/ 19362039 w 19362039"/>
              <a:gd name="connsiteY3" fmla="*/ 10683427 h 10683427"/>
              <a:gd name="connsiteX4" fmla="*/ 15378327 w 19362039"/>
              <a:gd name="connsiteY4" fmla="*/ 10683427 h 10683427"/>
              <a:gd name="connsiteX5" fmla="*/ 15378327 w 19362039"/>
              <a:gd name="connsiteY5" fmla="*/ 6755889 h 10683427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289038 h 4216576"/>
              <a:gd name="connsiteX1" fmla="*/ 3983712 w 3983712"/>
              <a:gd name="connsiteY1" fmla="*/ 289038 h 4216576"/>
              <a:gd name="connsiteX2" fmla="*/ 3983712 w 3983712"/>
              <a:gd name="connsiteY2" fmla="*/ 4216576 h 4216576"/>
              <a:gd name="connsiteX3" fmla="*/ 0 w 3983712"/>
              <a:gd name="connsiteY3" fmla="*/ 4216576 h 4216576"/>
              <a:gd name="connsiteX4" fmla="*/ 0 w 3983712"/>
              <a:gd name="connsiteY4" fmla="*/ 289038 h 4216576"/>
              <a:gd name="connsiteX0" fmla="*/ 0 w 4276912"/>
              <a:gd name="connsiteY0" fmla="*/ 289038 h 4216576"/>
              <a:gd name="connsiteX1" fmla="*/ 3983712 w 4276912"/>
              <a:gd name="connsiteY1" fmla="*/ 289038 h 4216576"/>
              <a:gd name="connsiteX2" fmla="*/ 3983712 w 4276912"/>
              <a:gd name="connsiteY2" fmla="*/ 4216576 h 4216576"/>
              <a:gd name="connsiteX3" fmla="*/ 0 w 4276912"/>
              <a:gd name="connsiteY3" fmla="*/ 4216576 h 4216576"/>
              <a:gd name="connsiteX4" fmla="*/ 0 w 4276912"/>
              <a:gd name="connsiteY4" fmla="*/ 289038 h 4216576"/>
              <a:gd name="connsiteX0" fmla="*/ 0 w 4478488"/>
              <a:gd name="connsiteY0" fmla="*/ 289038 h 4216576"/>
              <a:gd name="connsiteX1" fmla="*/ 3983712 w 4478488"/>
              <a:gd name="connsiteY1" fmla="*/ 289038 h 4216576"/>
              <a:gd name="connsiteX2" fmla="*/ 3983712 w 4478488"/>
              <a:gd name="connsiteY2" fmla="*/ 4216576 h 4216576"/>
              <a:gd name="connsiteX3" fmla="*/ 0 w 4478488"/>
              <a:gd name="connsiteY3" fmla="*/ 4216576 h 4216576"/>
              <a:gd name="connsiteX4" fmla="*/ 0 w 4478488"/>
              <a:gd name="connsiteY4" fmla="*/ 289038 h 4216576"/>
              <a:gd name="connsiteX0" fmla="*/ 0 w 4478488"/>
              <a:gd name="connsiteY0" fmla="*/ 289038 h 4505642"/>
              <a:gd name="connsiteX1" fmla="*/ 3983712 w 4478488"/>
              <a:gd name="connsiteY1" fmla="*/ 289038 h 4505642"/>
              <a:gd name="connsiteX2" fmla="*/ 3983712 w 4478488"/>
              <a:gd name="connsiteY2" fmla="*/ 4216576 h 4505642"/>
              <a:gd name="connsiteX3" fmla="*/ 0 w 4478488"/>
              <a:gd name="connsiteY3" fmla="*/ 4216576 h 4505642"/>
              <a:gd name="connsiteX4" fmla="*/ 0 w 4478488"/>
              <a:gd name="connsiteY4" fmla="*/ 289038 h 4505642"/>
              <a:gd name="connsiteX0" fmla="*/ 0 w 4478488"/>
              <a:gd name="connsiteY0" fmla="*/ 289038 h 4704376"/>
              <a:gd name="connsiteX1" fmla="*/ 3983712 w 4478488"/>
              <a:gd name="connsiteY1" fmla="*/ 289038 h 4704376"/>
              <a:gd name="connsiteX2" fmla="*/ 3983712 w 4478488"/>
              <a:gd name="connsiteY2" fmla="*/ 4216576 h 4704376"/>
              <a:gd name="connsiteX3" fmla="*/ 0 w 4478488"/>
              <a:gd name="connsiteY3" fmla="*/ 4216576 h 4704376"/>
              <a:gd name="connsiteX4" fmla="*/ 0 w 4478488"/>
              <a:gd name="connsiteY4" fmla="*/ 289038 h 4704376"/>
              <a:gd name="connsiteX0" fmla="*/ 293201 w 4771689"/>
              <a:gd name="connsiteY0" fmla="*/ 289038 h 4704376"/>
              <a:gd name="connsiteX1" fmla="*/ 4276913 w 4771689"/>
              <a:gd name="connsiteY1" fmla="*/ 289038 h 4704376"/>
              <a:gd name="connsiteX2" fmla="*/ 4276913 w 4771689"/>
              <a:gd name="connsiteY2" fmla="*/ 4216576 h 4704376"/>
              <a:gd name="connsiteX3" fmla="*/ 293201 w 4771689"/>
              <a:gd name="connsiteY3" fmla="*/ 4216576 h 4704376"/>
              <a:gd name="connsiteX4" fmla="*/ 293201 w 4771689"/>
              <a:gd name="connsiteY4" fmla="*/ 289038 h 4704376"/>
              <a:gd name="connsiteX0" fmla="*/ 494776 w 4973264"/>
              <a:gd name="connsiteY0" fmla="*/ 289038 h 4704376"/>
              <a:gd name="connsiteX1" fmla="*/ 4478488 w 4973264"/>
              <a:gd name="connsiteY1" fmla="*/ 289038 h 4704376"/>
              <a:gd name="connsiteX2" fmla="*/ 4478488 w 4973264"/>
              <a:gd name="connsiteY2" fmla="*/ 4216576 h 4704376"/>
              <a:gd name="connsiteX3" fmla="*/ 494776 w 4973264"/>
              <a:gd name="connsiteY3" fmla="*/ 4216576 h 4704376"/>
              <a:gd name="connsiteX4" fmla="*/ 494776 w 4973264"/>
              <a:gd name="connsiteY4" fmla="*/ 289038 h 4704376"/>
              <a:gd name="connsiteX0" fmla="*/ 494776 w 4973264"/>
              <a:gd name="connsiteY0" fmla="*/ 487800 h 4903138"/>
              <a:gd name="connsiteX1" fmla="*/ 4478488 w 4973264"/>
              <a:gd name="connsiteY1" fmla="*/ 487800 h 4903138"/>
              <a:gd name="connsiteX2" fmla="*/ 4478488 w 4973264"/>
              <a:gd name="connsiteY2" fmla="*/ 4415338 h 4903138"/>
              <a:gd name="connsiteX3" fmla="*/ 494776 w 4973264"/>
              <a:gd name="connsiteY3" fmla="*/ 4415338 h 4903138"/>
              <a:gd name="connsiteX4" fmla="*/ 494776 w 4973264"/>
              <a:gd name="connsiteY4" fmla="*/ 487800 h 4903138"/>
              <a:gd name="connsiteX0" fmla="*/ 494776 w 4973264"/>
              <a:gd name="connsiteY0" fmla="*/ 487753 h 4903091"/>
              <a:gd name="connsiteX1" fmla="*/ 4478488 w 4973264"/>
              <a:gd name="connsiteY1" fmla="*/ 487753 h 4903091"/>
              <a:gd name="connsiteX2" fmla="*/ 4478488 w 4973264"/>
              <a:gd name="connsiteY2" fmla="*/ 4415291 h 4903091"/>
              <a:gd name="connsiteX3" fmla="*/ 494776 w 4973264"/>
              <a:gd name="connsiteY3" fmla="*/ 4415291 h 4903091"/>
              <a:gd name="connsiteX4" fmla="*/ 494776 w 4973264"/>
              <a:gd name="connsiteY4" fmla="*/ 487753 h 490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3264" h="4903091">
                <a:moveTo>
                  <a:pt x="494776" y="487753"/>
                </a:moveTo>
                <a:cubicBezTo>
                  <a:pt x="1154606" y="-162520"/>
                  <a:pt x="3818785" y="-162647"/>
                  <a:pt x="4478488" y="487753"/>
                </a:cubicBezTo>
                <a:cubicBezTo>
                  <a:pt x="5138190" y="1138153"/>
                  <a:pt x="5138190" y="3764891"/>
                  <a:pt x="4478488" y="4415291"/>
                </a:cubicBezTo>
                <a:cubicBezTo>
                  <a:pt x="3818785" y="5065691"/>
                  <a:pt x="1154478" y="5065691"/>
                  <a:pt x="494776" y="4415291"/>
                </a:cubicBezTo>
                <a:cubicBezTo>
                  <a:pt x="-164927" y="3764891"/>
                  <a:pt x="-164926" y="1138153"/>
                  <a:pt x="494776" y="4877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11" name="Freeform 340">
            <a:extLst>
              <a:ext uri="{FF2B5EF4-FFF2-40B4-BE49-F238E27FC236}">
                <a16:creationId xmlns:a16="http://schemas.microsoft.com/office/drawing/2014/main" id="{16BC5C88-7940-47C9-9CE0-6276F3144D91}"/>
              </a:ext>
            </a:extLst>
          </p:cNvPr>
          <p:cNvSpPr>
            <a:spLocks/>
          </p:cNvSpPr>
          <p:nvPr/>
        </p:nvSpPr>
        <p:spPr bwMode="auto">
          <a:xfrm flipH="1">
            <a:off x="3943783" y="230470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0000">
                  <a:schemeClr val="accent1">
                    <a:lumMod val="45000"/>
                    <a:lumOff val="55000"/>
                    <a:alpha val="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340">
            <a:extLst>
              <a:ext uri="{FF2B5EF4-FFF2-40B4-BE49-F238E27FC236}">
                <a16:creationId xmlns:a16="http://schemas.microsoft.com/office/drawing/2014/main" id="{D8709D6A-5ECF-45D4-BA0D-A7B6C4BA550F}"/>
              </a:ext>
            </a:extLst>
          </p:cNvPr>
          <p:cNvSpPr>
            <a:spLocks/>
          </p:cNvSpPr>
          <p:nvPr/>
        </p:nvSpPr>
        <p:spPr bwMode="auto">
          <a:xfrm>
            <a:off x="3943783" y="233518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chemeClr val="accent1">
                    <a:lumMod val="45000"/>
                    <a:lumOff val="55000"/>
                    <a:alpha val="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1248FF3-807B-407C-B9EC-C44A9833E3AC}"/>
              </a:ext>
            </a:extLst>
          </p:cNvPr>
          <p:cNvCxnSpPr>
            <a:cxnSpLocks/>
          </p:cNvCxnSpPr>
          <p:nvPr userDrawn="1"/>
        </p:nvCxnSpPr>
        <p:spPr>
          <a:xfrm>
            <a:off x="5969794" y="2823071"/>
            <a:ext cx="254000" cy="0"/>
          </a:xfrm>
          <a:prstGeom prst="line">
            <a:avLst/>
          </a:prstGeom>
          <a:ln w="25400"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6D53A8-491A-4839-AB02-204B76B17C9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6938" y="2245308"/>
            <a:ext cx="753269" cy="5033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4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EB3D06C3-D292-448C-B845-58073BD0400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167140" y="3044420"/>
            <a:ext cx="1859308" cy="525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FAF9CD3F-40B4-4DEF-965F-FE87DC72583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24120" y="4165704"/>
            <a:ext cx="2138308" cy="20875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title</a:t>
            </a:r>
          </a:p>
        </p:txBody>
      </p:sp>
      <p:pic>
        <p:nvPicPr>
          <p:cNvPr id="33" name="图片 32">
            <a:hlinkClick r:id="rId4"/>
            <a:extLst>
              <a:ext uri="{FF2B5EF4-FFF2-40B4-BE49-F238E27FC236}">
                <a16:creationId xmlns:a16="http://schemas.microsoft.com/office/drawing/2014/main" id="{8E52DCE6-7888-4E1F-8933-3D97F263D3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6" y="539704"/>
            <a:ext cx="1452563" cy="19367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FC65941-D5DF-40C8-B8C0-F2B81AF44C06}"/>
              </a:ext>
            </a:extLst>
          </p:cNvPr>
          <p:cNvGrpSpPr/>
          <p:nvPr userDrawn="1"/>
        </p:nvGrpSpPr>
        <p:grpSpPr>
          <a:xfrm>
            <a:off x="2333274" y="1793822"/>
            <a:ext cx="1371601" cy="2368537"/>
            <a:chOff x="2333274" y="1793822"/>
            <a:chExt cx="1371601" cy="236853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CB71616-7907-4E6E-AD51-FDB9AB0943EC}"/>
                </a:ext>
              </a:extLst>
            </p:cNvPr>
            <p:cNvSpPr/>
            <p:nvPr/>
          </p:nvSpPr>
          <p:spPr>
            <a:xfrm>
              <a:off x="3026531" y="3869456"/>
              <a:ext cx="292903" cy="292903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E87B965-B8DB-42B3-8264-14B60F4F1123}"/>
                </a:ext>
              </a:extLst>
            </p:cNvPr>
            <p:cNvGrpSpPr/>
            <p:nvPr userDrawn="1"/>
          </p:nvGrpSpPr>
          <p:grpSpPr>
            <a:xfrm>
              <a:off x="2333274" y="1793822"/>
              <a:ext cx="1371601" cy="1778274"/>
              <a:chOff x="2373067" y="1793822"/>
              <a:chExt cx="1371601" cy="1778274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61964D36-4E3D-4632-B0C7-CCDA07C70037}"/>
                  </a:ext>
                </a:extLst>
              </p:cNvPr>
              <p:cNvSpPr/>
              <p:nvPr/>
            </p:nvSpPr>
            <p:spPr>
              <a:xfrm>
                <a:off x="3113083" y="2655572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BB85A55-D943-48F6-A60B-AF805336A39F}"/>
                  </a:ext>
                </a:extLst>
              </p:cNvPr>
              <p:cNvSpPr/>
              <p:nvPr/>
            </p:nvSpPr>
            <p:spPr>
              <a:xfrm>
                <a:off x="2373067" y="2951066"/>
                <a:ext cx="621030" cy="62103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57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8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92D8E489-E71E-4FCF-B255-AB0886A19C76}"/>
                  </a:ext>
                </a:extLst>
              </p:cNvPr>
              <p:cNvSpPr/>
              <p:nvPr/>
            </p:nvSpPr>
            <p:spPr>
              <a:xfrm>
                <a:off x="2994097" y="1793822"/>
                <a:ext cx="750571" cy="75057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832BE00-AEC6-4F31-B3BC-E8BC0AE5F949}"/>
              </a:ext>
            </a:extLst>
          </p:cNvPr>
          <p:cNvGrpSpPr/>
          <p:nvPr userDrawn="1"/>
        </p:nvGrpSpPr>
        <p:grpSpPr>
          <a:xfrm>
            <a:off x="9054744" y="1868350"/>
            <a:ext cx="1466426" cy="2447672"/>
            <a:chOff x="9054744" y="1868350"/>
            <a:chExt cx="1466426" cy="2447672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A526F03B-CB54-4BDC-928D-A7522F554727}"/>
                </a:ext>
              </a:extLst>
            </p:cNvPr>
            <p:cNvSpPr/>
            <p:nvPr/>
          </p:nvSpPr>
          <p:spPr>
            <a:xfrm flipH="1" flipV="1">
              <a:off x="9472364" y="1985719"/>
              <a:ext cx="292903" cy="292903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223486B4-3673-4B46-BDB4-B296E831C7FC}"/>
                </a:ext>
              </a:extLst>
            </p:cNvPr>
            <p:cNvGrpSpPr/>
            <p:nvPr userDrawn="1"/>
          </p:nvGrpSpPr>
          <p:grpSpPr>
            <a:xfrm>
              <a:off x="9054744" y="1868350"/>
              <a:ext cx="1466426" cy="2447672"/>
              <a:chOff x="9054744" y="1868350"/>
              <a:chExt cx="1466426" cy="2447672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23F94918-E60A-489B-A9A6-159842008A96}"/>
                  </a:ext>
                </a:extLst>
              </p:cNvPr>
              <p:cNvSpPr/>
              <p:nvPr/>
            </p:nvSpPr>
            <p:spPr>
              <a:xfrm>
                <a:off x="9621566" y="1919478"/>
                <a:ext cx="294324" cy="294324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5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B275C26-1C23-49B6-BB5E-04F51AEC7B37}"/>
                  </a:ext>
                </a:extLst>
              </p:cNvPr>
              <p:cNvSpPr/>
              <p:nvPr/>
            </p:nvSpPr>
            <p:spPr>
              <a:xfrm>
                <a:off x="9054744" y="3565451"/>
                <a:ext cx="750571" cy="75057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DACA80E2-F54D-44FC-AB7E-E93FDDD1FA68}"/>
                  </a:ext>
                </a:extLst>
              </p:cNvPr>
              <p:cNvSpPr/>
              <p:nvPr/>
            </p:nvSpPr>
            <p:spPr>
              <a:xfrm>
                <a:off x="9846802" y="2587977"/>
                <a:ext cx="674368" cy="67436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79AD4C5-2D09-4C9D-892F-F8A02DC69DB5}"/>
                  </a:ext>
                </a:extLst>
              </p:cNvPr>
              <p:cNvSpPr/>
              <p:nvPr/>
            </p:nvSpPr>
            <p:spPr>
              <a:xfrm>
                <a:off x="9423276" y="1868350"/>
                <a:ext cx="396580" cy="39658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57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8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55D3DF4A-B308-4CDF-B99D-F7A9982CA10A}"/>
                  </a:ext>
                </a:extLst>
              </p:cNvPr>
              <p:cNvSpPr/>
              <p:nvPr/>
            </p:nvSpPr>
            <p:spPr>
              <a:xfrm>
                <a:off x="9314702" y="3062606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983DEA2B-72A0-44BC-BD44-E417E8F8419A}"/>
              </a:ext>
            </a:extLst>
          </p:cNvPr>
          <p:cNvSpPr/>
          <p:nvPr userDrawn="1"/>
        </p:nvSpPr>
        <p:spPr>
          <a:xfrm>
            <a:off x="-87477" y="5952173"/>
            <a:ext cx="854240" cy="978158"/>
          </a:xfrm>
          <a:custGeom>
            <a:avLst/>
            <a:gdLst>
              <a:gd name="connsiteX0" fmla="*/ 239281 w 854240"/>
              <a:gd name="connsiteY0" fmla="*/ 0 h 978158"/>
              <a:gd name="connsiteX1" fmla="*/ 854240 w 854240"/>
              <a:gd name="connsiteY1" fmla="*/ 614959 h 978158"/>
              <a:gd name="connsiteX2" fmla="*/ 749215 w 854240"/>
              <a:gd name="connsiteY2" fmla="*/ 958788 h 978158"/>
              <a:gd name="connsiteX3" fmla="*/ 733233 w 854240"/>
              <a:gd name="connsiteY3" fmla="*/ 978158 h 978158"/>
              <a:gd name="connsiteX4" fmla="*/ 0 w 854240"/>
              <a:gd name="connsiteY4" fmla="*/ 978158 h 978158"/>
              <a:gd name="connsiteX5" fmla="*/ 0 w 854240"/>
              <a:gd name="connsiteY5" fmla="*/ 48299 h 978158"/>
              <a:gd name="connsiteX6" fmla="*/ 115345 w 854240"/>
              <a:gd name="connsiteY6" fmla="*/ 12494 h 978158"/>
              <a:gd name="connsiteX7" fmla="*/ 239281 w 854240"/>
              <a:gd name="connsiteY7" fmla="*/ 0 h 97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240" h="978158">
                <a:moveTo>
                  <a:pt x="239281" y="0"/>
                </a:moveTo>
                <a:cubicBezTo>
                  <a:pt x="578913" y="0"/>
                  <a:pt x="854240" y="275327"/>
                  <a:pt x="854240" y="614959"/>
                </a:cubicBezTo>
                <a:cubicBezTo>
                  <a:pt x="854240" y="742321"/>
                  <a:pt x="815522" y="860640"/>
                  <a:pt x="749215" y="958788"/>
                </a:cubicBezTo>
                <a:lnTo>
                  <a:pt x="733233" y="978158"/>
                </a:lnTo>
                <a:lnTo>
                  <a:pt x="0" y="978158"/>
                </a:lnTo>
                <a:lnTo>
                  <a:pt x="0" y="48299"/>
                </a:lnTo>
                <a:lnTo>
                  <a:pt x="115345" y="12494"/>
                </a:lnTo>
                <a:cubicBezTo>
                  <a:pt x="155378" y="4302"/>
                  <a:pt x="196827" y="0"/>
                  <a:pt x="2392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DD1B616D-6B18-4AAB-9D9A-CA3D898244B6}"/>
              </a:ext>
            </a:extLst>
          </p:cNvPr>
          <p:cNvSpPr/>
          <p:nvPr userDrawn="1"/>
        </p:nvSpPr>
        <p:spPr>
          <a:xfrm>
            <a:off x="5969269" y="6458672"/>
            <a:ext cx="1821537" cy="471659"/>
          </a:xfrm>
          <a:custGeom>
            <a:avLst/>
            <a:gdLst>
              <a:gd name="connsiteX0" fmla="*/ 910768 w 1821537"/>
              <a:gd name="connsiteY0" fmla="*/ 0 h 471659"/>
              <a:gd name="connsiteX1" fmla="*/ 1703203 w 1821537"/>
              <a:gd name="connsiteY1" fmla="*/ 328238 h 471659"/>
              <a:gd name="connsiteX2" fmla="*/ 1821537 w 1821537"/>
              <a:gd name="connsiteY2" fmla="*/ 471659 h 471659"/>
              <a:gd name="connsiteX3" fmla="*/ 0 w 1821537"/>
              <a:gd name="connsiteY3" fmla="*/ 471659 h 471659"/>
              <a:gd name="connsiteX4" fmla="*/ 118334 w 1821537"/>
              <a:gd name="connsiteY4" fmla="*/ 328238 h 471659"/>
              <a:gd name="connsiteX5" fmla="*/ 910768 w 1821537"/>
              <a:gd name="connsiteY5" fmla="*/ 0 h 47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1537" h="471659">
                <a:moveTo>
                  <a:pt x="910768" y="0"/>
                </a:moveTo>
                <a:cubicBezTo>
                  <a:pt x="1220233" y="0"/>
                  <a:pt x="1500401" y="125436"/>
                  <a:pt x="1703203" y="328238"/>
                </a:cubicBezTo>
                <a:lnTo>
                  <a:pt x="1821537" y="471659"/>
                </a:lnTo>
                <a:lnTo>
                  <a:pt x="0" y="471659"/>
                </a:lnTo>
                <a:lnTo>
                  <a:pt x="118334" y="328238"/>
                </a:lnTo>
                <a:cubicBezTo>
                  <a:pt x="321135" y="125436"/>
                  <a:pt x="601303" y="0"/>
                  <a:pt x="91076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014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7D431B6-1E35-452E-8A9F-78718085BD0A}"/>
              </a:ext>
            </a:extLst>
          </p:cNvPr>
          <p:cNvSpPr/>
          <p:nvPr userDrawn="1"/>
        </p:nvSpPr>
        <p:spPr>
          <a:xfrm>
            <a:off x="0" y="0"/>
            <a:ext cx="12187146" cy="6858000"/>
          </a:xfrm>
          <a:custGeom>
            <a:avLst/>
            <a:gdLst>
              <a:gd name="connsiteX0" fmla="*/ 0 w 12187146"/>
              <a:gd name="connsiteY0" fmla="*/ 0 h 6858000"/>
              <a:gd name="connsiteX1" fmla="*/ 12187146 w 12187146"/>
              <a:gd name="connsiteY1" fmla="*/ 0 h 6858000"/>
              <a:gd name="connsiteX2" fmla="*/ 12187146 w 12187146"/>
              <a:gd name="connsiteY2" fmla="*/ 6858000 h 6858000"/>
              <a:gd name="connsiteX3" fmla="*/ 0 w 121871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146" h="6858000">
                <a:moveTo>
                  <a:pt x="0" y="0"/>
                </a:moveTo>
                <a:lnTo>
                  <a:pt x="12187146" y="0"/>
                </a:lnTo>
                <a:lnTo>
                  <a:pt x="12187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1700">
                <a:schemeClr val="accent1">
                  <a:lumMod val="10000"/>
                  <a:lumOff val="9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E4C3AE8-AF0E-43F7-8C50-AE01B0D04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4770"/>
          <a:stretch>
            <a:fillRect/>
          </a:stretch>
        </p:blipFill>
        <p:spPr>
          <a:xfrm>
            <a:off x="794" y="1"/>
            <a:ext cx="12192000" cy="3787657"/>
          </a:xfrm>
          <a:custGeom>
            <a:avLst/>
            <a:gdLst>
              <a:gd name="connsiteX0" fmla="*/ 0 w 12192000"/>
              <a:gd name="connsiteY0" fmla="*/ 0 h 3787657"/>
              <a:gd name="connsiteX1" fmla="*/ 12192000 w 12192000"/>
              <a:gd name="connsiteY1" fmla="*/ 0 h 3787657"/>
              <a:gd name="connsiteX2" fmla="*/ 12192000 w 12192000"/>
              <a:gd name="connsiteY2" fmla="*/ 3787657 h 3787657"/>
              <a:gd name="connsiteX3" fmla="*/ 0 w 12192000"/>
              <a:gd name="connsiteY3" fmla="*/ 3787657 h 378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7657">
                <a:moveTo>
                  <a:pt x="0" y="0"/>
                </a:moveTo>
                <a:lnTo>
                  <a:pt x="12192000" y="0"/>
                </a:lnTo>
                <a:lnTo>
                  <a:pt x="12192000" y="3787657"/>
                </a:lnTo>
                <a:lnTo>
                  <a:pt x="0" y="3787657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B96F4EF-73D2-47AA-A215-15A0B152B8A1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487422C-CAC9-4046-B433-6B5613D449D7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88220BF-5A31-4684-AC2B-9A8B77B0877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0" cy="1194716"/>
          </a:xfrm>
          <a:custGeom>
            <a:avLst/>
            <a:gdLst>
              <a:gd name="connsiteX0" fmla="*/ 1036770 w 1513740"/>
              <a:gd name="connsiteY0" fmla="*/ 1182580 h 1194716"/>
              <a:gd name="connsiteX1" fmla="*/ 916382 w 1513740"/>
              <a:gd name="connsiteY1" fmla="*/ 1194716 h 1194716"/>
              <a:gd name="connsiteX2" fmla="*/ 320123 w 1513740"/>
              <a:gd name="connsiteY2" fmla="*/ 1194716 h 1194716"/>
              <a:gd name="connsiteX3" fmla="*/ 0 w 1513740"/>
              <a:gd name="connsiteY3" fmla="*/ 0 h 1194716"/>
              <a:gd name="connsiteX4" fmla="*/ 916382 w 1513740"/>
              <a:gd name="connsiteY4" fmla="*/ 0 h 1194716"/>
              <a:gd name="connsiteX5" fmla="*/ 1513740 w 1513740"/>
              <a:gd name="connsiteY5" fmla="*/ 597358 h 1194716"/>
              <a:gd name="connsiteX6" fmla="*/ 1036770 w 1513740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0" h="1194716">
                <a:moveTo>
                  <a:pt x="1036770" y="1182580"/>
                </a:moveTo>
                <a:cubicBezTo>
                  <a:pt x="997884" y="1190537"/>
                  <a:pt x="957621" y="1194716"/>
                  <a:pt x="916382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2" y="0"/>
                </a:lnTo>
                <a:cubicBezTo>
                  <a:pt x="1246294" y="0"/>
                  <a:pt x="1513740" y="267446"/>
                  <a:pt x="1513740" y="597358"/>
                </a:cubicBezTo>
                <a:cubicBezTo>
                  <a:pt x="1513740" y="886031"/>
                  <a:pt x="1308977" y="1126878"/>
                  <a:pt x="1036770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1C43BC-C4B9-4577-9423-96B72BABBB21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4F5CBA9-EC7F-4284-BBCF-6BCA6850F9E3}"/>
              </a:ext>
            </a:extLst>
          </p:cNvPr>
          <p:cNvCxnSpPr>
            <a:cxnSpLocks/>
          </p:cNvCxnSpPr>
          <p:nvPr userDrawn="1"/>
        </p:nvCxnSpPr>
        <p:spPr>
          <a:xfrm>
            <a:off x="766763" y="1112520"/>
            <a:ext cx="10663237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5CEFB7FA-8542-4274-9954-B1A7F9F3865C}"/>
              </a:ext>
            </a:extLst>
          </p:cNvPr>
          <p:cNvSpPr/>
          <p:nvPr userDrawn="1"/>
        </p:nvSpPr>
        <p:spPr>
          <a:xfrm>
            <a:off x="766763" y="549274"/>
            <a:ext cx="374332" cy="374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CF74D72-9468-4F61-8C71-CEBEB0FA7A4B}"/>
              </a:ext>
            </a:extLst>
          </p:cNvPr>
          <p:cNvSpPr/>
          <p:nvPr userDrawn="1"/>
        </p:nvSpPr>
        <p:spPr>
          <a:xfrm>
            <a:off x="1205627" y="979207"/>
            <a:ext cx="53578" cy="535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B44C06B-E01D-48CF-8F27-CAFEE763A062}"/>
              </a:ext>
            </a:extLst>
          </p:cNvPr>
          <p:cNvSpPr/>
          <p:nvPr userDrawn="1"/>
        </p:nvSpPr>
        <p:spPr>
          <a:xfrm>
            <a:off x="932937" y="781050"/>
            <a:ext cx="251735" cy="251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4" name="图片 33">
            <a:hlinkClick r:id="rId4"/>
            <a:extLst>
              <a:ext uri="{FF2B5EF4-FFF2-40B4-BE49-F238E27FC236}">
                <a16:creationId xmlns:a16="http://schemas.microsoft.com/office/drawing/2014/main" id="{D064CA03-AE05-4968-B060-0627644E7D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98" y="838554"/>
            <a:ext cx="1452563" cy="193675"/>
          </a:xfrm>
          <a:prstGeom prst="rect">
            <a:avLst/>
          </a:prstGeom>
        </p:spPr>
      </p:pic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5F3F7A0-08FA-4AE2-BB5D-032D944AA85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165850"/>
            <a:ext cx="10663237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7472CA-F3AA-438A-A2AF-43C9A29566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157" y="595890"/>
            <a:ext cx="1741806" cy="540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43" name="文本占位符 182">
            <a:extLst>
              <a:ext uri="{FF2B5EF4-FFF2-40B4-BE49-F238E27FC236}">
                <a16:creationId xmlns:a16="http://schemas.microsoft.com/office/drawing/2014/main" id="{A88F2690-5A93-4A90-B82C-F7E131F14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6231" y="852919"/>
            <a:ext cx="2761190" cy="2290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CN" dirty="0"/>
              <a:t>Enter your title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23224F0-AFE7-4047-87F3-DAC2A2AAE3AA}"/>
              </a:ext>
            </a:extLst>
          </p:cNvPr>
          <p:cNvSpPr/>
          <p:nvPr userDrawn="1"/>
        </p:nvSpPr>
        <p:spPr>
          <a:xfrm>
            <a:off x="-50151" y="6177795"/>
            <a:ext cx="766763" cy="748902"/>
          </a:xfrm>
          <a:custGeom>
            <a:avLst/>
            <a:gdLst>
              <a:gd name="connsiteX0" fmla="*/ 273422 w 766763"/>
              <a:gd name="connsiteY0" fmla="*/ 0 h 748902"/>
              <a:gd name="connsiteX1" fmla="*/ 766763 w 766763"/>
              <a:gd name="connsiteY1" fmla="*/ 493341 h 748902"/>
              <a:gd name="connsiteX2" fmla="*/ 727994 w 766763"/>
              <a:gd name="connsiteY2" fmla="*/ 685372 h 748902"/>
              <a:gd name="connsiteX3" fmla="*/ 693511 w 766763"/>
              <a:gd name="connsiteY3" fmla="*/ 748902 h 748902"/>
              <a:gd name="connsiteX4" fmla="*/ 0 w 766763"/>
              <a:gd name="connsiteY4" fmla="*/ 748902 h 748902"/>
              <a:gd name="connsiteX5" fmla="*/ 0 w 766763"/>
              <a:gd name="connsiteY5" fmla="*/ 82947 h 748902"/>
              <a:gd name="connsiteX6" fmla="*/ 81391 w 766763"/>
              <a:gd name="connsiteY6" fmla="*/ 38769 h 748902"/>
              <a:gd name="connsiteX7" fmla="*/ 273422 w 766763"/>
              <a:gd name="connsiteY7" fmla="*/ 0 h 74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63" h="748902">
                <a:moveTo>
                  <a:pt x="273422" y="0"/>
                </a:moveTo>
                <a:cubicBezTo>
                  <a:pt x="545887" y="0"/>
                  <a:pt x="766763" y="220876"/>
                  <a:pt x="766763" y="493341"/>
                </a:cubicBezTo>
                <a:cubicBezTo>
                  <a:pt x="766763" y="561458"/>
                  <a:pt x="752958" y="626349"/>
                  <a:pt x="727994" y="685372"/>
                </a:cubicBezTo>
                <a:lnTo>
                  <a:pt x="693511" y="748902"/>
                </a:lnTo>
                <a:lnTo>
                  <a:pt x="0" y="748902"/>
                </a:lnTo>
                <a:lnTo>
                  <a:pt x="0" y="82947"/>
                </a:lnTo>
                <a:lnTo>
                  <a:pt x="81391" y="38769"/>
                </a:lnTo>
                <a:cubicBezTo>
                  <a:pt x="140414" y="13805"/>
                  <a:pt x="205306" y="0"/>
                  <a:pt x="27342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CA6E8B49-3EA2-465C-9077-E887807F135F}"/>
              </a:ext>
            </a:extLst>
          </p:cNvPr>
          <p:cNvSpPr/>
          <p:nvPr userDrawn="1"/>
        </p:nvSpPr>
        <p:spPr>
          <a:xfrm>
            <a:off x="2639419" y="6515978"/>
            <a:ext cx="750572" cy="375285"/>
          </a:xfrm>
          <a:custGeom>
            <a:avLst/>
            <a:gdLst>
              <a:gd name="connsiteX0" fmla="*/ 375286 w 750572"/>
              <a:gd name="connsiteY0" fmla="*/ 0 h 375285"/>
              <a:gd name="connsiteX1" fmla="*/ 721080 w 750572"/>
              <a:gd name="connsiteY1" fmla="*/ 229208 h 375285"/>
              <a:gd name="connsiteX2" fmla="*/ 750572 w 750572"/>
              <a:gd name="connsiteY2" fmla="*/ 375285 h 375285"/>
              <a:gd name="connsiteX3" fmla="*/ 0 w 750572"/>
              <a:gd name="connsiteY3" fmla="*/ 375285 h 375285"/>
              <a:gd name="connsiteX4" fmla="*/ 29492 w 750572"/>
              <a:gd name="connsiteY4" fmla="*/ 229208 h 375285"/>
              <a:gd name="connsiteX5" fmla="*/ 375286 w 750572"/>
              <a:gd name="connsiteY5" fmla="*/ 0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572" h="375285">
                <a:moveTo>
                  <a:pt x="375286" y="0"/>
                </a:moveTo>
                <a:cubicBezTo>
                  <a:pt x="530735" y="0"/>
                  <a:pt x="664109" y="94512"/>
                  <a:pt x="721080" y="229208"/>
                </a:cubicBezTo>
                <a:lnTo>
                  <a:pt x="750572" y="375285"/>
                </a:lnTo>
                <a:lnTo>
                  <a:pt x="0" y="375285"/>
                </a:lnTo>
                <a:lnTo>
                  <a:pt x="29492" y="229208"/>
                </a:lnTo>
                <a:cubicBezTo>
                  <a:pt x="86463" y="94512"/>
                  <a:pt x="219837" y="0"/>
                  <a:pt x="37528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7" name="图形 17" descr="结束 轮廓">
            <a:extLst>
              <a:ext uri="{FF2B5EF4-FFF2-40B4-BE49-F238E27FC236}">
                <a16:creationId xmlns:a16="http://schemas.microsoft.com/office/drawing/2014/main" id="{2B8F49FC-75D7-4388-84C1-E8D074C9943A}"/>
              </a:ext>
            </a:extLst>
          </p:cNvPr>
          <p:cNvGrpSpPr/>
          <p:nvPr userDrawn="1"/>
        </p:nvGrpSpPr>
        <p:grpSpPr>
          <a:xfrm>
            <a:off x="11150601" y="6233160"/>
            <a:ext cx="265458" cy="225301"/>
            <a:chOff x="5782469" y="3162300"/>
            <a:chExt cx="628650" cy="533552"/>
          </a:xfrm>
          <a:solidFill>
            <a:schemeClr val="bg1">
              <a:lumMod val="75000"/>
            </a:schemeClr>
          </a:solidFill>
        </p:grpSpPr>
        <p:sp>
          <p:nvSpPr>
            <p:cNvPr id="28" name="图形 17" descr="结束 轮廓">
              <a:extLst>
                <a:ext uri="{FF2B5EF4-FFF2-40B4-BE49-F238E27FC236}">
                  <a16:creationId xmlns:a16="http://schemas.microsoft.com/office/drawing/2014/main" id="{F07C3A25-3C39-46AD-AC04-39266072AE3C}"/>
                </a:ext>
              </a:extLst>
            </p:cNvPr>
            <p:cNvSpPr/>
            <p:nvPr/>
          </p:nvSpPr>
          <p:spPr>
            <a:xfrm>
              <a:off x="6392069" y="3162452"/>
              <a:ext cx="19050" cy="533399"/>
            </a:xfrm>
            <a:custGeom>
              <a:avLst/>
              <a:gdLst>
                <a:gd name="connsiteX0" fmla="*/ 0 w 19050"/>
                <a:gd name="connsiteY0" fmla="*/ 0 h 533399"/>
                <a:gd name="connsiteX1" fmla="*/ 19050 w 19050"/>
                <a:gd name="connsiteY1" fmla="*/ 0 h 533399"/>
                <a:gd name="connsiteX2" fmla="*/ 19050 w 19050"/>
                <a:gd name="connsiteY2" fmla="*/ 533400 h 533399"/>
                <a:gd name="connsiteX3" fmla="*/ 0 w 19050"/>
                <a:gd name="connsiteY3" fmla="*/ 533400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3399">
                  <a:moveTo>
                    <a:pt x="0" y="0"/>
                  </a:moveTo>
                  <a:lnTo>
                    <a:pt x="19050" y="0"/>
                  </a:lnTo>
                  <a:lnTo>
                    <a:pt x="19050" y="533400"/>
                  </a:lnTo>
                  <a:lnTo>
                    <a:pt x="0" y="533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图形 17" descr="结束 轮廓">
              <a:extLst>
                <a:ext uri="{FF2B5EF4-FFF2-40B4-BE49-F238E27FC236}">
                  <a16:creationId xmlns:a16="http://schemas.microsoft.com/office/drawing/2014/main" id="{0A319015-A5D9-4499-94B7-C77D03C64375}"/>
                </a:ext>
              </a:extLst>
            </p:cNvPr>
            <p:cNvSpPr/>
            <p:nvPr/>
          </p:nvSpPr>
          <p:spPr>
            <a:xfrm>
              <a:off x="6077744" y="3162300"/>
              <a:ext cx="280987" cy="533552"/>
            </a:xfrm>
            <a:custGeom>
              <a:avLst/>
              <a:gdLst>
                <a:gd name="connsiteX0" fmla="*/ 0 w 280987"/>
                <a:gd name="connsiteY0" fmla="*/ 0 h 533552"/>
                <a:gd name="connsiteX1" fmla="*/ 0 w 280987"/>
                <a:gd name="connsiteY1" fmla="*/ 533552 h 533552"/>
                <a:gd name="connsiteX2" fmla="*/ 280988 w 280987"/>
                <a:gd name="connsiteY2" fmla="*/ 266776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0"/>
                  </a:moveTo>
                  <a:lnTo>
                    <a:pt x="0" y="533552"/>
                  </a:lnTo>
                  <a:lnTo>
                    <a:pt x="280988" y="266776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图形 17" descr="结束 轮廓">
              <a:extLst>
                <a:ext uri="{FF2B5EF4-FFF2-40B4-BE49-F238E27FC236}">
                  <a16:creationId xmlns:a16="http://schemas.microsoft.com/office/drawing/2014/main" id="{1BAB2AF5-E8F5-4203-8C85-21D7647505E3}"/>
                </a:ext>
              </a:extLst>
            </p:cNvPr>
            <p:cNvSpPr/>
            <p:nvPr/>
          </p:nvSpPr>
          <p:spPr>
            <a:xfrm>
              <a:off x="5782469" y="3162300"/>
              <a:ext cx="280987" cy="533552"/>
            </a:xfrm>
            <a:custGeom>
              <a:avLst/>
              <a:gdLst>
                <a:gd name="connsiteX0" fmla="*/ 0 w 280987"/>
                <a:gd name="connsiteY0" fmla="*/ 533552 h 533552"/>
                <a:gd name="connsiteX1" fmla="*/ 280988 w 280987"/>
                <a:gd name="connsiteY1" fmla="*/ 266776 h 533552"/>
                <a:gd name="connsiteX2" fmla="*/ 0 w 280987"/>
                <a:gd name="connsiteY2" fmla="*/ 0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533552"/>
                  </a:moveTo>
                  <a:lnTo>
                    <a:pt x="280988" y="266776"/>
                  </a:lnTo>
                  <a:lnTo>
                    <a:pt x="0" y="0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46" name="图形 45" descr="原子 轮廓">
            <a:extLst>
              <a:ext uri="{FF2B5EF4-FFF2-40B4-BE49-F238E27FC236}">
                <a16:creationId xmlns:a16="http://schemas.microsoft.com/office/drawing/2014/main" id="{826152FC-47FD-46BF-B228-1408D20529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00000">
            <a:off x="735153" y="6198183"/>
            <a:ext cx="299557" cy="299557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34043382-FC78-4C89-A074-13ED0CF03C92}"/>
              </a:ext>
            </a:extLst>
          </p:cNvPr>
          <p:cNvGrpSpPr/>
          <p:nvPr userDrawn="1"/>
        </p:nvGrpSpPr>
        <p:grpSpPr>
          <a:xfrm>
            <a:off x="1109345" y="6269246"/>
            <a:ext cx="229993" cy="36000"/>
            <a:chOff x="1105535" y="6269246"/>
            <a:chExt cx="229993" cy="3600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87B9F8FA-DA49-40ED-9CBE-CCB0E94895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535" y="6287246"/>
              <a:ext cx="19399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BC71E113-EDF6-43D8-A907-E2730CFA2275}"/>
                </a:ext>
              </a:extLst>
            </p:cNvPr>
            <p:cNvSpPr/>
            <p:nvPr/>
          </p:nvSpPr>
          <p:spPr>
            <a:xfrm>
              <a:off x="1299528" y="6269246"/>
              <a:ext cx="36000" cy="36000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5FB5894-48CE-4D66-A192-04370F18C186}"/>
              </a:ext>
            </a:extLst>
          </p:cNvPr>
          <p:cNvGrpSpPr/>
          <p:nvPr userDrawn="1"/>
        </p:nvGrpSpPr>
        <p:grpSpPr>
          <a:xfrm>
            <a:off x="1149351" y="6329076"/>
            <a:ext cx="226182" cy="36000"/>
            <a:chOff x="1149351" y="6324491"/>
            <a:chExt cx="226182" cy="36000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AF5F389E-8F8D-4B31-A382-06398FF96F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351" y="6342491"/>
              <a:ext cx="19240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2C5D7033-6B34-49A1-AE2F-A72E5EC27B39}"/>
                </a:ext>
              </a:extLst>
            </p:cNvPr>
            <p:cNvSpPr/>
            <p:nvPr/>
          </p:nvSpPr>
          <p:spPr>
            <a:xfrm>
              <a:off x="1339533" y="6324491"/>
              <a:ext cx="36000" cy="36000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0C1FCB9B-A2F7-43DF-8681-0127545EDE2B}"/>
              </a:ext>
            </a:extLst>
          </p:cNvPr>
          <p:cNvGrpSpPr/>
          <p:nvPr userDrawn="1"/>
        </p:nvGrpSpPr>
        <p:grpSpPr>
          <a:xfrm>
            <a:off x="1110615" y="6388906"/>
            <a:ext cx="224913" cy="36000"/>
            <a:chOff x="1110615" y="6379237"/>
            <a:chExt cx="224913" cy="36000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863FC39C-FDF2-482B-8CC2-ED9AD6CC05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0615" y="6397237"/>
              <a:ext cx="18891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4C35EC71-BCE6-4D4F-BEC1-4AF45601E522}"/>
                </a:ext>
              </a:extLst>
            </p:cNvPr>
            <p:cNvSpPr/>
            <p:nvPr/>
          </p:nvSpPr>
          <p:spPr>
            <a:xfrm>
              <a:off x="1299528" y="6379237"/>
              <a:ext cx="36000" cy="36000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93225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89051926-6B3F-4486-B600-E70FC1641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2070" r="49912"/>
          <a:stretch>
            <a:fillRect/>
          </a:stretch>
        </p:blipFill>
        <p:spPr>
          <a:xfrm flipV="1">
            <a:off x="0" y="5032447"/>
            <a:ext cx="12193588" cy="1825551"/>
          </a:xfrm>
          <a:custGeom>
            <a:avLst/>
            <a:gdLst>
              <a:gd name="connsiteX0" fmla="*/ 0 w 11547940"/>
              <a:gd name="connsiteY0" fmla="*/ 1825551 h 1825551"/>
              <a:gd name="connsiteX1" fmla="*/ 11547940 w 11547940"/>
              <a:gd name="connsiteY1" fmla="*/ 1825551 h 1825551"/>
              <a:gd name="connsiteX2" fmla="*/ 11547940 w 11547940"/>
              <a:gd name="connsiteY2" fmla="*/ 0 h 1825551"/>
              <a:gd name="connsiteX3" fmla="*/ 0 w 11547940"/>
              <a:gd name="connsiteY3" fmla="*/ 0 h 182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47940" h="1825551">
                <a:moveTo>
                  <a:pt x="0" y="1825551"/>
                </a:moveTo>
                <a:lnTo>
                  <a:pt x="11547940" y="1825551"/>
                </a:lnTo>
                <a:lnTo>
                  <a:pt x="11547940" y="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536A645-ABD1-4163-989B-2755AC57E487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397A706-A55F-4DF5-88F1-AF43E22DEB83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6F9506C-B2DF-4C0A-9BE7-756DCBF1BFC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1" cy="1194716"/>
          </a:xfrm>
          <a:custGeom>
            <a:avLst/>
            <a:gdLst>
              <a:gd name="connsiteX0" fmla="*/ 1036771 w 1513741"/>
              <a:gd name="connsiteY0" fmla="*/ 1182580 h 1194716"/>
              <a:gd name="connsiteX1" fmla="*/ 916383 w 1513741"/>
              <a:gd name="connsiteY1" fmla="*/ 1194716 h 1194716"/>
              <a:gd name="connsiteX2" fmla="*/ 320123 w 1513741"/>
              <a:gd name="connsiteY2" fmla="*/ 1194716 h 1194716"/>
              <a:gd name="connsiteX3" fmla="*/ 0 w 1513741"/>
              <a:gd name="connsiteY3" fmla="*/ 0 h 1194716"/>
              <a:gd name="connsiteX4" fmla="*/ 916383 w 1513741"/>
              <a:gd name="connsiteY4" fmla="*/ 0 h 1194716"/>
              <a:gd name="connsiteX5" fmla="*/ 1513741 w 1513741"/>
              <a:gd name="connsiteY5" fmla="*/ 597358 h 1194716"/>
              <a:gd name="connsiteX6" fmla="*/ 1036771 w 1513741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1" h="1194716">
                <a:moveTo>
                  <a:pt x="1036771" y="1182580"/>
                </a:moveTo>
                <a:cubicBezTo>
                  <a:pt x="997885" y="1190537"/>
                  <a:pt x="957622" y="1194716"/>
                  <a:pt x="916383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3" y="0"/>
                </a:lnTo>
                <a:cubicBezTo>
                  <a:pt x="1246295" y="0"/>
                  <a:pt x="1513741" y="267446"/>
                  <a:pt x="1513741" y="597358"/>
                </a:cubicBezTo>
                <a:cubicBezTo>
                  <a:pt x="1513741" y="886031"/>
                  <a:pt x="1308978" y="1126878"/>
                  <a:pt x="1036771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6000"/>
                  <a:lumOff val="4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2E0F7F7-FF04-4634-8A96-1F2AAAA934EA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6E89DB0-A3BA-43DA-A3C9-A6CF904630F9}"/>
              </a:ext>
            </a:extLst>
          </p:cNvPr>
          <p:cNvCxnSpPr/>
          <p:nvPr userDrawn="1"/>
        </p:nvCxnSpPr>
        <p:spPr>
          <a:xfrm flipH="1">
            <a:off x="3060346" y="353173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C301A5F-BC23-4562-878C-DFDA7424651D}"/>
              </a:ext>
            </a:extLst>
          </p:cNvPr>
          <p:cNvCxnSpPr>
            <a:cxnSpLocks/>
          </p:cNvCxnSpPr>
          <p:nvPr userDrawn="1"/>
        </p:nvCxnSpPr>
        <p:spPr>
          <a:xfrm>
            <a:off x="8019712" y="353173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7">
            <a:extLst>
              <a:ext uri="{FF2B5EF4-FFF2-40B4-BE49-F238E27FC236}">
                <a16:creationId xmlns:a16="http://schemas.microsoft.com/office/drawing/2014/main" id="{B40E8204-783C-4DDE-992D-A846A5ACF76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126582" y="2357671"/>
            <a:ext cx="5940424" cy="9369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在此输入主标题</a:t>
            </a:r>
            <a:endParaRPr lang="en-US" altLang="zh-CN" dirty="0"/>
          </a:p>
        </p:txBody>
      </p:sp>
      <p:sp>
        <p:nvSpPr>
          <p:cNvPr id="30" name="文本占位符 27">
            <a:extLst>
              <a:ext uri="{FF2B5EF4-FFF2-40B4-BE49-F238E27FC236}">
                <a16:creationId xmlns:a16="http://schemas.microsoft.com/office/drawing/2014/main" id="{699F0D26-7107-4511-9435-A47A274141F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32175" y="3285511"/>
            <a:ext cx="5330825" cy="4924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title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FB60F2B-AAE4-4871-B817-ECEFE914E791}"/>
              </a:ext>
            </a:extLst>
          </p:cNvPr>
          <p:cNvSpPr/>
          <p:nvPr userDrawn="1"/>
        </p:nvSpPr>
        <p:spPr>
          <a:xfrm>
            <a:off x="3783048" y="5754415"/>
            <a:ext cx="4627495" cy="1103585"/>
          </a:xfrm>
          <a:custGeom>
            <a:avLst/>
            <a:gdLst>
              <a:gd name="connsiteX0" fmla="*/ 2313747 w 4627495"/>
              <a:gd name="connsiteY0" fmla="*/ 0 h 1103585"/>
              <a:gd name="connsiteX1" fmla="*/ 4550603 w 4627495"/>
              <a:gd name="connsiteY1" fmla="*/ 985438 h 1103585"/>
              <a:gd name="connsiteX2" fmla="*/ 4627495 w 4627495"/>
              <a:gd name="connsiteY2" fmla="*/ 1103585 h 1103585"/>
              <a:gd name="connsiteX3" fmla="*/ 0 w 4627495"/>
              <a:gd name="connsiteY3" fmla="*/ 1103585 h 1103585"/>
              <a:gd name="connsiteX4" fmla="*/ 76891 w 4627495"/>
              <a:gd name="connsiteY4" fmla="*/ 985438 h 1103585"/>
              <a:gd name="connsiteX5" fmla="*/ 2313747 w 4627495"/>
              <a:gd name="connsiteY5" fmla="*/ 0 h 110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7495" h="1103585">
                <a:moveTo>
                  <a:pt x="2313747" y="0"/>
                </a:moveTo>
                <a:cubicBezTo>
                  <a:pt x="3279652" y="0"/>
                  <a:pt x="4119823" y="398467"/>
                  <a:pt x="4550603" y="985438"/>
                </a:cubicBezTo>
                <a:lnTo>
                  <a:pt x="4627495" y="1103585"/>
                </a:lnTo>
                <a:lnTo>
                  <a:pt x="0" y="1103585"/>
                </a:lnTo>
                <a:lnTo>
                  <a:pt x="76891" y="985438"/>
                </a:lnTo>
                <a:cubicBezTo>
                  <a:pt x="507672" y="398467"/>
                  <a:pt x="1347843" y="0"/>
                  <a:pt x="231374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hlinkClick r:id="rId4"/>
            <a:extLst>
              <a:ext uri="{FF2B5EF4-FFF2-40B4-BE49-F238E27FC236}">
                <a16:creationId xmlns:a16="http://schemas.microsoft.com/office/drawing/2014/main" id="{08A96BEE-E3A8-46EC-B73A-508A76E2E5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41655"/>
            <a:ext cx="1423290" cy="18977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EFF780FE-2EC7-4D87-AA1A-21DBBACF6A7D}"/>
              </a:ext>
            </a:extLst>
          </p:cNvPr>
          <p:cNvGrpSpPr/>
          <p:nvPr userDrawn="1"/>
        </p:nvGrpSpPr>
        <p:grpSpPr>
          <a:xfrm>
            <a:off x="-152398" y="4866849"/>
            <a:ext cx="2891225" cy="1780965"/>
            <a:chOff x="-152398" y="4866849"/>
            <a:chExt cx="2891225" cy="178096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19DFB5C-3993-4CD8-B1AA-DF6BB1A94496}"/>
                </a:ext>
              </a:extLst>
            </p:cNvPr>
            <p:cNvSpPr/>
            <p:nvPr/>
          </p:nvSpPr>
          <p:spPr>
            <a:xfrm>
              <a:off x="2373067" y="5783018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25778BC-D5CD-4614-B8ED-EFA50AF75D97}"/>
                </a:ext>
              </a:extLst>
            </p:cNvPr>
            <p:cNvSpPr/>
            <p:nvPr/>
          </p:nvSpPr>
          <p:spPr>
            <a:xfrm>
              <a:off x="1322069" y="6026784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86E2CDD-E307-4B34-B20C-3CACFBFDA181}"/>
                </a:ext>
              </a:extLst>
            </p:cNvPr>
            <p:cNvSpPr/>
            <p:nvPr/>
          </p:nvSpPr>
          <p:spPr>
            <a:xfrm>
              <a:off x="-152398" y="5973446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25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7A7AEAB-92E9-4193-BED6-B6BE359885B6}"/>
                </a:ext>
              </a:extLst>
            </p:cNvPr>
            <p:cNvSpPr/>
            <p:nvPr/>
          </p:nvSpPr>
          <p:spPr>
            <a:xfrm>
              <a:off x="1756409" y="4866849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4B293CE-9A7A-4909-806D-395D7C6C3F79}"/>
              </a:ext>
            </a:extLst>
          </p:cNvPr>
          <p:cNvGrpSpPr/>
          <p:nvPr userDrawn="1"/>
        </p:nvGrpSpPr>
        <p:grpSpPr>
          <a:xfrm>
            <a:off x="10332630" y="116226"/>
            <a:ext cx="1527900" cy="1568091"/>
            <a:chOff x="10332630" y="116226"/>
            <a:chExt cx="1527900" cy="1568091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8EEBD659-159A-4219-8A18-57144C7420F6}"/>
                </a:ext>
              </a:extLst>
            </p:cNvPr>
            <p:cNvSpPr/>
            <p:nvPr/>
          </p:nvSpPr>
          <p:spPr>
            <a:xfrm>
              <a:off x="11566206" y="1253446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734C757-2B4F-4121-8174-1CAC26C25627}"/>
                </a:ext>
              </a:extLst>
            </p:cNvPr>
            <p:cNvSpPr/>
            <p:nvPr/>
          </p:nvSpPr>
          <p:spPr>
            <a:xfrm>
              <a:off x="10332630" y="116226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082E32BF-F710-4017-99DF-37FE8CDB1A65}"/>
                </a:ext>
              </a:extLst>
            </p:cNvPr>
            <p:cNvSpPr/>
            <p:nvPr/>
          </p:nvSpPr>
          <p:spPr>
            <a:xfrm>
              <a:off x="10658948" y="1066853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91B1494-C730-4246-B58A-B087D5B8B9BC}"/>
                </a:ext>
              </a:extLst>
            </p:cNvPr>
            <p:cNvSpPr/>
            <p:nvPr/>
          </p:nvSpPr>
          <p:spPr>
            <a:xfrm>
              <a:off x="11426825" y="1287737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677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12579F-3867-4997-AAB4-949E36AAC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E6742F0-A9BF-46E1-BEC7-8FAA53262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813B96-FCAB-4BEB-BC26-C98F2A1A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7E6761-3602-4B0F-8F07-209FADD2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B87DEC-A656-49BE-A861-553B7B8C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254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C32F-9A44-4258-8CD7-AC8F975D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5C263B-F254-4D78-B44E-88A564E4F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22794-83F2-408A-A071-60F07576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C8CA37-4B78-4D7D-99C3-4BC7E6E5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6F240B-1C9C-46B1-84EE-12EC2F30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093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9B9518-A766-4523-A65D-1105C79E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640E59-A31E-4284-8555-662F0BE13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A80E94-8D9A-46EE-840B-DFCAB3D1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D1DD6C-C1D2-4FC4-8939-7C6382AF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504A1-2350-4572-87D7-77CE29EE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11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D0D09-749B-497D-BE37-7F034AA83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3463F4-D2BE-476D-96B0-0D6EB3A0F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D2C495-E93D-4118-B03B-EB91F36E9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3188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E9B0C-4A63-4F56-BDFA-B57A2181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7AA532-99FD-4116-A3CC-A9D6287F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DE4659-E3C0-4A1B-AB13-41772ADA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54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2F1C86-D60B-4E32-AEFB-744A5B454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2070" r="49912"/>
          <a:stretch>
            <a:fillRect/>
          </a:stretch>
        </p:blipFill>
        <p:spPr>
          <a:xfrm flipV="1">
            <a:off x="0" y="5032447"/>
            <a:ext cx="12193588" cy="1825551"/>
          </a:xfrm>
          <a:custGeom>
            <a:avLst/>
            <a:gdLst>
              <a:gd name="connsiteX0" fmla="*/ 0 w 11547940"/>
              <a:gd name="connsiteY0" fmla="*/ 1825551 h 1825551"/>
              <a:gd name="connsiteX1" fmla="*/ 11547940 w 11547940"/>
              <a:gd name="connsiteY1" fmla="*/ 1825551 h 1825551"/>
              <a:gd name="connsiteX2" fmla="*/ 11547940 w 11547940"/>
              <a:gd name="connsiteY2" fmla="*/ 0 h 1825551"/>
              <a:gd name="connsiteX3" fmla="*/ 0 w 11547940"/>
              <a:gd name="connsiteY3" fmla="*/ 0 h 182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47940" h="1825551">
                <a:moveTo>
                  <a:pt x="0" y="1825551"/>
                </a:moveTo>
                <a:lnTo>
                  <a:pt x="11547940" y="1825551"/>
                </a:lnTo>
                <a:lnTo>
                  <a:pt x="11547940" y="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536A645-ABD1-4163-989B-2755AC57E487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397A706-A55F-4DF5-88F1-AF43E22DEB83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6F9506C-B2DF-4C0A-9BE7-756DCBF1BFC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1" cy="1194716"/>
          </a:xfrm>
          <a:custGeom>
            <a:avLst/>
            <a:gdLst>
              <a:gd name="connsiteX0" fmla="*/ 1036771 w 1513741"/>
              <a:gd name="connsiteY0" fmla="*/ 1182580 h 1194716"/>
              <a:gd name="connsiteX1" fmla="*/ 916383 w 1513741"/>
              <a:gd name="connsiteY1" fmla="*/ 1194716 h 1194716"/>
              <a:gd name="connsiteX2" fmla="*/ 320123 w 1513741"/>
              <a:gd name="connsiteY2" fmla="*/ 1194716 h 1194716"/>
              <a:gd name="connsiteX3" fmla="*/ 0 w 1513741"/>
              <a:gd name="connsiteY3" fmla="*/ 0 h 1194716"/>
              <a:gd name="connsiteX4" fmla="*/ 916383 w 1513741"/>
              <a:gd name="connsiteY4" fmla="*/ 0 h 1194716"/>
              <a:gd name="connsiteX5" fmla="*/ 1513741 w 1513741"/>
              <a:gd name="connsiteY5" fmla="*/ 597358 h 1194716"/>
              <a:gd name="connsiteX6" fmla="*/ 1036771 w 1513741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1" h="1194716">
                <a:moveTo>
                  <a:pt x="1036771" y="1182580"/>
                </a:moveTo>
                <a:cubicBezTo>
                  <a:pt x="997885" y="1190537"/>
                  <a:pt x="957622" y="1194716"/>
                  <a:pt x="916383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3" y="0"/>
                </a:lnTo>
                <a:cubicBezTo>
                  <a:pt x="1246295" y="0"/>
                  <a:pt x="1513741" y="267446"/>
                  <a:pt x="1513741" y="597358"/>
                </a:cubicBezTo>
                <a:cubicBezTo>
                  <a:pt x="1513741" y="886031"/>
                  <a:pt x="1308978" y="1126878"/>
                  <a:pt x="1036771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6000"/>
                  <a:lumOff val="4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2E0F7F7-FF04-4634-8A96-1F2AAAA934EA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6E89DB0-A3BA-43DA-A3C9-A6CF904630F9}"/>
              </a:ext>
            </a:extLst>
          </p:cNvPr>
          <p:cNvCxnSpPr/>
          <p:nvPr userDrawn="1"/>
        </p:nvCxnSpPr>
        <p:spPr>
          <a:xfrm flipH="1">
            <a:off x="3426106" y="342505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C301A5F-BC23-4562-878C-DFDA7424651D}"/>
              </a:ext>
            </a:extLst>
          </p:cNvPr>
          <p:cNvCxnSpPr>
            <a:cxnSpLocks/>
          </p:cNvCxnSpPr>
          <p:nvPr userDrawn="1"/>
        </p:nvCxnSpPr>
        <p:spPr>
          <a:xfrm>
            <a:off x="7592992" y="342505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84C634C-58A7-41D3-8643-F89CE772AA2B}"/>
              </a:ext>
            </a:extLst>
          </p:cNvPr>
          <p:cNvSpPr/>
          <p:nvPr/>
        </p:nvSpPr>
        <p:spPr>
          <a:xfrm>
            <a:off x="4691074" y="4988560"/>
            <a:ext cx="2811440" cy="4826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0240F981-6570-49FF-8F13-8A48F638E29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31381" y="1477307"/>
            <a:ext cx="5330825" cy="6588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在此输入公司名称</a:t>
            </a:r>
            <a:endParaRPr lang="en-US" altLang="zh-CN" dirty="0"/>
          </a:p>
        </p:txBody>
      </p:sp>
      <p:sp>
        <p:nvSpPr>
          <p:cNvPr id="29" name="文本占位符 27">
            <a:extLst>
              <a:ext uri="{FF2B5EF4-FFF2-40B4-BE49-F238E27FC236}">
                <a16:creationId xmlns:a16="http://schemas.microsoft.com/office/drawing/2014/main" id="{B40E8204-783C-4DDE-992D-A846A5ACF76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126582" y="2250991"/>
            <a:ext cx="5940424" cy="9369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在此输入主标题</a:t>
            </a:r>
            <a:endParaRPr lang="en-US" altLang="zh-CN" dirty="0"/>
          </a:p>
        </p:txBody>
      </p:sp>
      <p:sp>
        <p:nvSpPr>
          <p:cNvPr id="30" name="文本占位符 27">
            <a:extLst>
              <a:ext uri="{FF2B5EF4-FFF2-40B4-BE49-F238E27FC236}">
                <a16:creationId xmlns:a16="http://schemas.microsoft.com/office/drawing/2014/main" id="{699F0D26-7107-4511-9435-A47A274141F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32175" y="3178831"/>
            <a:ext cx="5330825" cy="4924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title</a:t>
            </a:r>
          </a:p>
        </p:txBody>
      </p:sp>
      <p:sp>
        <p:nvSpPr>
          <p:cNvPr id="31" name="文本占位符 27">
            <a:extLst>
              <a:ext uri="{FF2B5EF4-FFF2-40B4-BE49-F238E27FC236}">
                <a16:creationId xmlns:a16="http://schemas.microsoft.com/office/drawing/2014/main" id="{F3F73084-64B9-4DE1-8EBF-41181772E0B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79034" y="5047689"/>
            <a:ext cx="2418080" cy="4193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在此输入日期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FB60F2B-AAE4-4871-B817-ECEFE914E791}"/>
              </a:ext>
            </a:extLst>
          </p:cNvPr>
          <p:cNvSpPr/>
          <p:nvPr userDrawn="1"/>
        </p:nvSpPr>
        <p:spPr>
          <a:xfrm>
            <a:off x="3783048" y="5754415"/>
            <a:ext cx="4627495" cy="1103585"/>
          </a:xfrm>
          <a:custGeom>
            <a:avLst/>
            <a:gdLst>
              <a:gd name="connsiteX0" fmla="*/ 2313747 w 4627495"/>
              <a:gd name="connsiteY0" fmla="*/ 0 h 1103585"/>
              <a:gd name="connsiteX1" fmla="*/ 4550603 w 4627495"/>
              <a:gd name="connsiteY1" fmla="*/ 985438 h 1103585"/>
              <a:gd name="connsiteX2" fmla="*/ 4627495 w 4627495"/>
              <a:gd name="connsiteY2" fmla="*/ 1103585 h 1103585"/>
              <a:gd name="connsiteX3" fmla="*/ 0 w 4627495"/>
              <a:gd name="connsiteY3" fmla="*/ 1103585 h 1103585"/>
              <a:gd name="connsiteX4" fmla="*/ 76891 w 4627495"/>
              <a:gd name="connsiteY4" fmla="*/ 985438 h 1103585"/>
              <a:gd name="connsiteX5" fmla="*/ 2313747 w 4627495"/>
              <a:gd name="connsiteY5" fmla="*/ 0 h 110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7495" h="1103585">
                <a:moveTo>
                  <a:pt x="2313747" y="0"/>
                </a:moveTo>
                <a:cubicBezTo>
                  <a:pt x="3279652" y="0"/>
                  <a:pt x="4119823" y="398467"/>
                  <a:pt x="4550603" y="985438"/>
                </a:cubicBezTo>
                <a:lnTo>
                  <a:pt x="4627495" y="1103585"/>
                </a:lnTo>
                <a:lnTo>
                  <a:pt x="0" y="1103585"/>
                </a:lnTo>
                <a:lnTo>
                  <a:pt x="76891" y="985438"/>
                </a:lnTo>
                <a:cubicBezTo>
                  <a:pt x="507672" y="398467"/>
                  <a:pt x="1347843" y="0"/>
                  <a:pt x="231374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hlinkClick r:id="rId4"/>
            <a:extLst>
              <a:ext uri="{FF2B5EF4-FFF2-40B4-BE49-F238E27FC236}">
                <a16:creationId xmlns:a16="http://schemas.microsoft.com/office/drawing/2014/main" id="{08A96BEE-E3A8-46EC-B73A-508A76E2E5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41655"/>
            <a:ext cx="1423290" cy="18977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B9963A7-5A15-44C0-B486-2AB31250A381}"/>
              </a:ext>
            </a:extLst>
          </p:cNvPr>
          <p:cNvGrpSpPr/>
          <p:nvPr userDrawn="1"/>
        </p:nvGrpSpPr>
        <p:grpSpPr>
          <a:xfrm>
            <a:off x="-152398" y="4866849"/>
            <a:ext cx="2891225" cy="1780965"/>
            <a:chOff x="-152398" y="4866849"/>
            <a:chExt cx="2891225" cy="1780965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CE55677-7972-4CF6-A00B-274FB8C30802}"/>
                </a:ext>
              </a:extLst>
            </p:cNvPr>
            <p:cNvSpPr/>
            <p:nvPr/>
          </p:nvSpPr>
          <p:spPr>
            <a:xfrm>
              <a:off x="2373067" y="5783018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2E160E9-758D-4205-A842-EAE3DCE41E14}"/>
                </a:ext>
              </a:extLst>
            </p:cNvPr>
            <p:cNvSpPr/>
            <p:nvPr/>
          </p:nvSpPr>
          <p:spPr>
            <a:xfrm>
              <a:off x="1322069" y="6026784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11079C8-BD8B-468C-8EB4-A4E139913B98}"/>
                </a:ext>
              </a:extLst>
            </p:cNvPr>
            <p:cNvSpPr/>
            <p:nvPr/>
          </p:nvSpPr>
          <p:spPr>
            <a:xfrm>
              <a:off x="-152398" y="5973446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25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284DF92-922E-45A3-8883-415B42ACF06F}"/>
                </a:ext>
              </a:extLst>
            </p:cNvPr>
            <p:cNvSpPr/>
            <p:nvPr/>
          </p:nvSpPr>
          <p:spPr>
            <a:xfrm>
              <a:off x="1756409" y="4866849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6F58037-2551-4334-9B15-999615094FEE}"/>
              </a:ext>
            </a:extLst>
          </p:cNvPr>
          <p:cNvGrpSpPr/>
          <p:nvPr userDrawn="1"/>
        </p:nvGrpSpPr>
        <p:grpSpPr>
          <a:xfrm>
            <a:off x="10332630" y="116226"/>
            <a:ext cx="1527900" cy="1568091"/>
            <a:chOff x="10332630" y="116226"/>
            <a:chExt cx="1527900" cy="1568091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B4EE3E7-1D84-4DB1-AA11-639911D06CE4}"/>
                </a:ext>
              </a:extLst>
            </p:cNvPr>
            <p:cNvSpPr/>
            <p:nvPr/>
          </p:nvSpPr>
          <p:spPr>
            <a:xfrm>
              <a:off x="11566206" y="1253446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2B820D4-0CAC-4BF4-8F3C-DC802CF11583}"/>
                </a:ext>
              </a:extLst>
            </p:cNvPr>
            <p:cNvSpPr/>
            <p:nvPr/>
          </p:nvSpPr>
          <p:spPr>
            <a:xfrm>
              <a:off x="10332630" y="116226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DED4A69-E2D6-4B85-A106-07DDCC688506}"/>
                </a:ext>
              </a:extLst>
            </p:cNvPr>
            <p:cNvSpPr/>
            <p:nvPr/>
          </p:nvSpPr>
          <p:spPr>
            <a:xfrm>
              <a:off x="10658948" y="1066853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AC608897-E7C6-456C-9AFC-43CD1892C85D}"/>
                </a:ext>
              </a:extLst>
            </p:cNvPr>
            <p:cNvSpPr/>
            <p:nvPr/>
          </p:nvSpPr>
          <p:spPr>
            <a:xfrm>
              <a:off x="11426825" y="1287737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78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CA5397-CFBE-458D-95F1-E9F7A733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688469-DBCA-4F29-9321-A4A3B7633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3469A9-3B97-46A3-A19F-34FF19CF2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0C33FFB-1128-4543-BECD-E1C24C917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65114CF-0361-4850-B473-BF470EB41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D9A4B6-3D71-4886-8E54-F6DD8A8DB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B72BF8-7125-4574-B0DA-BCD4E383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353E8F-560D-424D-AB0B-D17C8E81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723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67046E-7151-48B8-8D03-59C452373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BB969E-32A6-4D2F-8BE9-0B926565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04C5D5-EF7C-4BCA-885E-8108E6FA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E43819-3CF8-4E30-B6E3-BAD826A3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903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E085B2-1881-4C79-8818-3E83844E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AE58AD-8898-4C5C-930B-1D51814C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CE5634-BF1E-486C-8BC5-FCF06E2B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601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19EBCA-E706-48A2-B898-D634DA4B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B893D6-1C34-4650-947A-F18E2DBC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B942F78-8950-48D0-B4D3-200B80F71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44D870-5AD4-4338-98CA-6C61A7F1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055093-2CDC-486D-BD7D-AE5296E4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835CF8-D7C0-497B-B797-91748049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722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FD9BD4-D7C2-4106-937D-1E1AFCF04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4F21BA-7FA2-4AB7-BE3E-4694F90B8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2FD002-3615-4BF1-8B65-53CF00D3C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9EBCE9-7D8D-4668-8444-C45C0C46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B271AD-C3AA-4237-AFC3-CB19FD0B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2D124A-CEF2-43E4-868D-BED3E7C2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38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72964-26A8-42DF-BC0B-EC030EB6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D07C943-5799-4260-946F-A762EE8FB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FB3EF2-B7B4-4A9E-A8D1-BC2FBB91A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5D39E1-E477-4495-9899-B8CCFC12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1571BE-88C7-4D46-A686-08F0EBEF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947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057125-4CB4-47FB-93E0-49293DE1A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488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28F4BB-56A8-4C2B-A439-247BCBE39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588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C172C-4C6E-4674-992F-9BA2076E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2A1C81-2BE9-4729-B6B7-2DEE1CE3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B42ECD-AEA4-4FE0-BD3B-3FC0A13B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44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7D431B6-1E35-452E-8A9F-78718085BD0A}"/>
              </a:ext>
            </a:extLst>
          </p:cNvPr>
          <p:cNvSpPr/>
          <p:nvPr userDrawn="1"/>
        </p:nvSpPr>
        <p:spPr>
          <a:xfrm>
            <a:off x="0" y="0"/>
            <a:ext cx="12187146" cy="6858000"/>
          </a:xfrm>
          <a:custGeom>
            <a:avLst/>
            <a:gdLst>
              <a:gd name="connsiteX0" fmla="*/ 0 w 12187146"/>
              <a:gd name="connsiteY0" fmla="*/ 0 h 6858000"/>
              <a:gd name="connsiteX1" fmla="*/ 12187146 w 12187146"/>
              <a:gd name="connsiteY1" fmla="*/ 0 h 6858000"/>
              <a:gd name="connsiteX2" fmla="*/ 12187146 w 12187146"/>
              <a:gd name="connsiteY2" fmla="*/ 6858000 h 6858000"/>
              <a:gd name="connsiteX3" fmla="*/ 0 w 121871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146" h="6858000">
                <a:moveTo>
                  <a:pt x="0" y="0"/>
                </a:moveTo>
                <a:lnTo>
                  <a:pt x="12187146" y="0"/>
                </a:lnTo>
                <a:lnTo>
                  <a:pt x="12187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1700">
                <a:schemeClr val="accent1">
                  <a:lumMod val="10000"/>
                  <a:lumOff val="9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E4C3AE8-AF0E-43F7-8C50-AE01B0D045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4770"/>
          <a:stretch>
            <a:fillRect/>
          </a:stretch>
        </p:blipFill>
        <p:spPr>
          <a:xfrm>
            <a:off x="794" y="1"/>
            <a:ext cx="12192000" cy="3787657"/>
          </a:xfrm>
          <a:custGeom>
            <a:avLst/>
            <a:gdLst>
              <a:gd name="connsiteX0" fmla="*/ 0 w 12192000"/>
              <a:gd name="connsiteY0" fmla="*/ 0 h 3787657"/>
              <a:gd name="connsiteX1" fmla="*/ 12192000 w 12192000"/>
              <a:gd name="connsiteY1" fmla="*/ 0 h 3787657"/>
              <a:gd name="connsiteX2" fmla="*/ 12192000 w 12192000"/>
              <a:gd name="connsiteY2" fmla="*/ 3787657 h 3787657"/>
              <a:gd name="connsiteX3" fmla="*/ 0 w 12192000"/>
              <a:gd name="connsiteY3" fmla="*/ 3787657 h 378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7657">
                <a:moveTo>
                  <a:pt x="0" y="0"/>
                </a:moveTo>
                <a:lnTo>
                  <a:pt x="12192000" y="0"/>
                </a:lnTo>
                <a:lnTo>
                  <a:pt x="12192000" y="3787657"/>
                </a:lnTo>
                <a:lnTo>
                  <a:pt x="0" y="3787657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B96F4EF-73D2-47AA-A215-15A0B152B8A1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487422C-CAC9-4046-B433-6B5613D449D7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88220BF-5A31-4684-AC2B-9A8B77B0877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0" cy="1194716"/>
          </a:xfrm>
          <a:custGeom>
            <a:avLst/>
            <a:gdLst>
              <a:gd name="connsiteX0" fmla="*/ 1036770 w 1513740"/>
              <a:gd name="connsiteY0" fmla="*/ 1182580 h 1194716"/>
              <a:gd name="connsiteX1" fmla="*/ 916382 w 1513740"/>
              <a:gd name="connsiteY1" fmla="*/ 1194716 h 1194716"/>
              <a:gd name="connsiteX2" fmla="*/ 320123 w 1513740"/>
              <a:gd name="connsiteY2" fmla="*/ 1194716 h 1194716"/>
              <a:gd name="connsiteX3" fmla="*/ 0 w 1513740"/>
              <a:gd name="connsiteY3" fmla="*/ 0 h 1194716"/>
              <a:gd name="connsiteX4" fmla="*/ 916382 w 1513740"/>
              <a:gd name="connsiteY4" fmla="*/ 0 h 1194716"/>
              <a:gd name="connsiteX5" fmla="*/ 1513740 w 1513740"/>
              <a:gd name="connsiteY5" fmla="*/ 597358 h 1194716"/>
              <a:gd name="connsiteX6" fmla="*/ 1036770 w 1513740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0" h="1194716">
                <a:moveTo>
                  <a:pt x="1036770" y="1182580"/>
                </a:moveTo>
                <a:cubicBezTo>
                  <a:pt x="997884" y="1190537"/>
                  <a:pt x="957621" y="1194716"/>
                  <a:pt x="916382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2" y="0"/>
                </a:lnTo>
                <a:cubicBezTo>
                  <a:pt x="1246294" y="0"/>
                  <a:pt x="1513740" y="267446"/>
                  <a:pt x="1513740" y="597358"/>
                </a:cubicBezTo>
                <a:cubicBezTo>
                  <a:pt x="1513740" y="886031"/>
                  <a:pt x="1308977" y="1126878"/>
                  <a:pt x="1036770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1C43BC-C4B9-4577-9423-96B72BABBB21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等腰三角形 8">
            <a:extLst>
              <a:ext uri="{FF2B5EF4-FFF2-40B4-BE49-F238E27FC236}">
                <a16:creationId xmlns:a16="http://schemas.microsoft.com/office/drawing/2014/main" id="{D42B548E-C58F-471D-A9D7-E068C876492B}"/>
              </a:ext>
            </a:extLst>
          </p:cNvPr>
          <p:cNvSpPr/>
          <p:nvPr userDrawn="1"/>
        </p:nvSpPr>
        <p:spPr>
          <a:xfrm>
            <a:off x="1758495" y="1526804"/>
            <a:ext cx="2631425" cy="2594295"/>
          </a:xfrm>
          <a:custGeom>
            <a:avLst/>
            <a:gdLst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15378327 w 19362039"/>
              <a:gd name="connsiteY0" fmla="*/ 6755889 h 10683427"/>
              <a:gd name="connsiteX1" fmla="*/ 0 w 19362039"/>
              <a:gd name="connsiteY1" fmla="*/ 0 h 10683427"/>
              <a:gd name="connsiteX2" fmla="*/ 19362039 w 19362039"/>
              <a:gd name="connsiteY2" fmla="*/ 6755889 h 10683427"/>
              <a:gd name="connsiteX3" fmla="*/ 19362039 w 19362039"/>
              <a:gd name="connsiteY3" fmla="*/ 10683427 h 10683427"/>
              <a:gd name="connsiteX4" fmla="*/ 15378327 w 19362039"/>
              <a:gd name="connsiteY4" fmla="*/ 10683427 h 10683427"/>
              <a:gd name="connsiteX5" fmla="*/ 15378327 w 19362039"/>
              <a:gd name="connsiteY5" fmla="*/ 6755889 h 10683427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289038 h 4216576"/>
              <a:gd name="connsiteX1" fmla="*/ 3983712 w 3983712"/>
              <a:gd name="connsiteY1" fmla="*/ 289038 h 4216576"/>
              <a:gd name="connsiteX2" fmla="*/ 3983712 w 3983712"/>
              <a:gd name="connsiteY2" fmla="*/ 4216576 h 4216576"/>
              <a:gd name="connsiteX3" fmla="*/ 0 w 3983712"/>
              <a:gd name="connsiteY3" fmla="*/ 4216576 h 4216576"/>
              <a:gd name="connsiteX4" fmla="*/ 0 w 3983712"/>
              <a:gd name="connsiteY4" fmla="*/ 289038 h 4216576"/>
              <a:gd name="connsiteX0" fmla="*/ 0 w 4276912"/>
              <a:gd name="connsiteY0" fmla="*/ 289038 h 4216576"/>
              <a:gd name="connsiteX1" fmla="*/ 3983712 w 4276912"/>
              <a:gd name="connsiteY1" fmla="*/ 289038 h 4216576"/>
              <a:gd name="connsiteX2" fmla="*/ 3983712 w 4276912"/>
              <a:gd name="connsiteY2" fmla="*/ 4216576 h 4216576"/>
              <a:gd name="connsiteX3" fmla="*/ 0 w 4276912"/>
              <a:gd name="connsiteY3" fmla="*/ 4216576 h 4216576"/>
              <a:gd name="connsiteX4" fmla="*/ 0 w 4276912"/>
              <a:gd name="connsiteY4" fmla="*/ 289038 h 4216576"/>
              <a:gd name="connsiteX0" fmla="*/ 0 w 4478488"/>
              <a:gd name="connsiteY0" fmla="*/ 289038 h 4216576"/>
              <a:gd name="connsiteX1" fmla="*/ 3983712 w 4478488"/>
              <a:gd name="connsiteY1" fmla="*/ 289038 h 4216576"/>
              <a:gd name="connsiteX2" fmla="*/ 3983712 w 4478488"/>
              <a:gd name="connsiteY2" fmla="*/ 4216576 h 4216576"/>
              <a:gd name="connsiteX3" fmla="*/ 0 w 4478488"/>
              <a:gd name="connsiteY3" fmla="*/ 4216576 h 4216576"/>
              <a:gd name="connsiteX4" fmla="*/ 0 w 4478488"/>
              <a:gd name="connsiteY4" fmla="*/ 289038 h 4216576"/>
              <a:gd name="connsiteX0" fmla="*/ 0 w 4478488"/>
              <a:gd name="connsiteY0" fmla="*/ 289038 h 4505642"/>
              <a:gd name="connsiteX1" fmla="*/ 3983712 w 4478488"/>
              <a:gd name="connsiteY1" fmla="*/ 289038 h 4505642"/>
              <a:gd name="connsiteX2" fmla="*/ 3983712 w 4478488"/>
              <a:gd name="connsiteY2" fmla="*/ 4216576 h 4505642"/>
              <a:gd name="connsiteX3" fmla="*/ 0 w 4478488"/>
              <a:gd name="connsiteY3" fmla="*/ 4216576 h 4505642"/>
              <a:gd name="connsiteX4" fmla="*/ 0 w 4478488"/>
              <a:gd name="connsiteY4" fmla="*/ 289038 h 4505642"/>
              <a:gd name="connsiteX0" fmla="*/ 0 w 4478488"/>
              <a:gd name="connsiteY0" fmla="*/ 289038 h 4704376"/>
              <a:gd name="connsiteX1" fmla="*/ 3983712 w 4478488"/>
              <a:gd name="connsiteY1" fmla="*/ 289038 h 4704376"/>
              <a:gd name="connsiteX2" fmla="*/ 3983712 w 4478488"/>
              <a:gd name="connsiteY2" fmla="*/ 4216576 h 4704376"/>
              <a:gd name="connsiteX3" fmla="*/ 0 w 4478488"/>
              <a:gd name="connsiteY3" fmla="*/ 4216576 h 4704376"/>
              <a:gd name="connsiteX4" fmla="*/ 0 w 4478488"/>
              <a:gd name="connsiteY4" fmla="*/ 289038 h 4704376"/>
              <a:gd name="connsiteX0" fmla="*/ 293201 w 4771689"/>
              <a:gd name="connsiteY0" fmla="*/ 289038 h 4704376"/>
              <a:gd name="connsiteX1" fmla="*/ 4276913 w 4771689"/>
              <a:gd name="connsiteY1" fmla="*/ 289038 h 4704376"/>
              <a:gd name="connsiteX2" fmla="*/ 4276913 w 4771689"/>
              <a:gd name="connsiteY2" fmla="*/ 4216576 h 4704376"/>
              <a:gd name="connsiteX3" fmla="*/ 293201 w 4771689"/>
              <a:gd name="connsiteY3" fmla="*/ 4216576 h 4704376"/>
              <a:gd name="connsiteX4" fmla="*/ 293201 w 4771689"/>
              <a:gd name="connsiteY4" fmla="*/ 289038 h 4704376"/>
              <a:gd name="connsiteX0" fmla="*/ 494776 w 4973264"/>
              <a:gd name="connsiteY0" fmla="*/ 289038 h 4704376"/>
              <a:gd name="connsiteX1" fmla="*/ 4478488 w 4973264"/>
              <a:gd name="connsiteY1" fmla="*/ 289038 h 4704376"/>
              <a:gd name="connsiteX2" fmla="*/ 4478488 w 4973264"/>
              <a:gd name="connsiteY2" fmla="*/ 4216576 h 4704376"/>
              <a:gd name="connsiteX3" fmla="*/ 494776 w 4973264"/>
              <a:gd name="connsiteY3" fmla="*/ 4216576 h 4704376"/>
              <a:gd name="connsiteX4" fmla="*/ 494776 w 4973264"/>
              <a:gd name="connsiteY4" fmla="*/ 289038 h 4704376"/>
              <a:gd name="connsiteX0" fmla="*/ 494776 w 4973264"/>
              <a:gd name="connsiteY0" fmla="*/ 487800 h 4903138"/>
              <a:gd name="connsiteX1" fmla="*/ 4478488 w 4973264"/>
              <a:gd name="connsiteY1" fmla="*/ 487800 h 4903138"/>
              <a:gd name="connsiteX2" fmla="*/ 4478488 w 4973264"/>
              <a:gd name="connsiteY2" fmla="*/ 4415338 h 4903138"/>
              <a:gd name="connsiteX3" fmla="*/ 494776 w 4973264"/>
              <a:gd name="connsiteY3" fmla="*/ 4415338 h 4903138"/>
              <a:gd name="connsiteX4" fmla="*/ 494776 w 4973264"/>
              <a:gd name="connsiteY4" fmla="*/ 487800 h 4903138"/>
              <a:gd name="connsiteX0" fmla="*/ 494776 w 4973264"/>
              <a:gd name="connsiteY0" fmla="*/ 487753 h 4903091"/>
              <a:gd name="connsiteX1" fmla="*/ 4478488 w 4973264"/>
              <a:gd name="connsiteY1" fmla="*/ 487753 h 4903091"/>
              <a:gd name="connsiteX2" fmla="*/ 4478488 w 4973264"/>
              <a:gd name="connsiteY2" fmla="*/ 4415291 h 4903091"/>
              <a:gd name="connsiteX3" fmla="*/ 494776 w 4973264"/>
              <a:gd name="connsiteY3" fmla="*/ 4415291 h 4903091"/>
              <a:gd name="connsiteX4" fmla="*/ 494776 w 4973264"/>
              <a:gd name="connsiteY4" fmla="*/ 487753 h 490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3264" h="4903091">
                <a:moveTo>
                  <a:pt x="494776" y="487753"/>
                </a:moveTo>
                <a:cubicBezTo>
                  <a:pt x="1154606" y="-162520"/>
                  <a:pt x="3818785" y="-162647"/>
                  <a:pt x="4478488" y="487753"/>
                </a:cubicBezTo>
                <a:cubicBezTo>
                  <a:pt x="5138190" y="1138153"/>
                  <a:pt x="5138190" y="3764891"/>
                  <a:pt x="4478488" y="4415291"/>
                </a:cubicBezTo>
                <a:cubicBezTo>
                  <a:pt x="3818785" y="5065691"/>
                  <a:pt x="1154478" y="5065691"/>
                  <a:pt x="494776" y="4415291"/>
                </a:cubicBezTo>
                <a:cubicBezTo>
                  <a:pt x="-164927" y="3764891"/>
                  <a:pt x="-164926" y="1138153"/>
                  <a:pt x="494776" y="4877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41" name="Freeform 340">
            <a:extLst>
              <a:ext uri="{FF2B5EF4-FFF2-40B4-BE49-F238E27FC236}">
                <a16:creationId xmlns:a16="http://schemas.microsoft.com/office/drawing/2014/main" id="{215C087B-6914-4AC7-A824-5DC745A0AB4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12029" y="180572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0000">
                  <a:schemeClr val="accent1">
                    <a:lumMod val="45000"/>
                    <a:lumOff val="55000"/>
                    <a:alpha val="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340">
            <a:extLst>
              <a:ext uri="{FF2B5EF4-FFF2-40B4-BE49-F238E27FC236}">
                <a16:creationId xmlns:a16="http://schemas.microsoft.com/office/drawing/2014/main" id="{955A988F-751B-40B7-BD15-1B936F894DEE}"/>
              </a:ext>
            </a:extLst>
          </p:cNvPr>
          <p:cNvSpPr>
            <a:spLocks/>
          </p:cNvSpPr>
          <p:nvPr userDrawn="1"/>
        </p:nvSpPr>
        <p:spPr bwMode="auto">
          <a:xfrm>
            <a:off x="1012029" y="183620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chemeClr val="accent1">
                    <a:lumMod val="45000"/>
                    <a:lumOff val="55000"/>
                    <a:alpha val="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AB30EBC-CAE1-4FD7-9BC6-42B56801FE15}"/>
              </a:ext>
            </a:extLst>
          </p:cNvPr>
          <p:cNvSpPr/>
          <p:nvPr userDrawn="1"/>
        </p:nvSpPr>
        <p:spPr>
          <a:xfrm>
            <a:off x="7034745" y="1456388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MH_Other_6">
            <a:extLst>
              <a:ext uri="{FF2B5EF4-FFF2-40B4-BE49-F238E27FC236}">
                <a16:creationId xmlns:a16="http://schemas.microsoft.com/office/drawing/2014/main" id="{62C9B9C8-D2AC-4152-9ACC-BBB1837D5F2B}"/>
              </a:ext>
            </a:extLst>
          </p:cNvPr>
          <p:cNvSpPr>
            <a:spLocks noChangeShapeType="1"/>
          </p:cNvSpPr>
          <p:nvPr userDrawn="1">
            <p:custDataLst>
              <p:tags r:id="rId1"/>
            </p:custDataLst>
          </p:nvPr>
        </p:nvSpPr>
        <p:spPr bwMode="auto">
          <a:xfrm rot="5400000">
            <a:off x="4304907" y="3234680"/>
            <a:ext cx="3565001" cy="0"/>
          </a:xfrm>
          <a:prstGeom prst="line">
            <a:avLst/>
          </a:prstGeom>
          <a:noFill/>
          <a:ln w="6350" cap="rnd">
            <a:solidFill>
              <a:schemeClr val="accent3">
                <a:lumMod val="60000"/>
                <a:lumOff val="40000"/>
              </a:schemeClr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EE8359F-3D43-43DD-AE1C-466F46F85FCD}"/>
              </a:ext>
            </a:extLst>
          </p:cNvPr>
          <p:cNvSpPr txBox="1"/>
          <p:nvPr userDrawn="1"/>
        </p:nvSpPr>
        <p:spPr>
          <a:xfrm>
            <a:off x="7213783" y="1588211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01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730C356B-E250-4E6F-83A3-8C1E363FEFBA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2039593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>
            <a:extLst>
              <a:ext uri="{FF2B5EF4-FFF2-40B4-BE49-F238E27FC236}">
                <a16:creationId xmlns:a16="http://schemas.microsoft.com/office/drawing/2014/main" id="{95E31088-8A99-4C1E-BFA0-A258BFB52ADC}"/>
              </a:ext>
            </a:extLst>
          </p:cNvPr>
          <p:cNvSpPr/>
          <p:nvPr userDrawn="1"/>
        </p:nvSpPr>
        <p:spPr>
          <a:xfrm>
            <a:off x="7034745" y="2443386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3FF7321-6FE1-45FB-BECE-50DFF13B4A96}"/>
              </a:ext>
            </a:extLst>
          </p:cNvPr>
          <p:cNvSpPr txBox="1"/>
          <p:nvPr userDrawn="1"/>
        </p:nvSpPr>
        <p:spPr>
          <a:xfrm>
            <a:off x="7213783" y="2575209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02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D740B02-1E8B-4778-A2DB-772CEF9E13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3026591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>
            <a:extLst>
              <a:ext uri="{FF2B5EF4-FFF2-40B4-BE49-F238E27FC236}">
                <a16:creationId xmlns:a16="http://schemas.microsoft.com/office/drawing/2014/main" id="{4CF5F165-4629-4886-8251-10303310BB67}"/>
              </a:ext>
            </a:extLst>
          </p:cNvPr>
          <p:cNvSpPr/>
          <p:nvPr userDrawn="1"/>
        </p:nvSpPr>
        <p:spPr>
          <a:xfrm>
            <a:off x="7034745" y="3430384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CA26F6B-A878-4F6E-85CA-625E57E710AE}"/>
              </a:ext>
            </a:extLst>
          </p:cNvPr>
          <p:cNvSpPr txBox="1"/>
          <p:nvPr userDrawn="1"/>
        </p:nvSpPr>
        <p:spPr>
          <a:xfrm>
            <a:off x="7213783" y="3562207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03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95FF956B-DECE-4503-A2ED-960D94DFEDF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4013589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椭圆 60">
            <a:extLst>
              <a:ext uri="{FF2B5EF4-FFF2-40B4-BE49-F238E27FC236}">
                <a16:creationId xmlns:a16="http://schemas.microsoft.com/office/drawing/2014/main" id="{0A821ECC-D4C0-49B7-AFB2-80F475A38328}"/>
              </a:ext>
            </a:extLst>
          </p:cNvPr>
          <p:cNvSpPr/>
          <p:nvPr userDrawn="1"/>
        </p:nvSpPr>
        <p:spPr>
          <a:xfrm>
            <a:off x="7034745" y="4417382"/>
            <a:ext cx="492443" cy="4924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ACCA24B-69B6-4787-BD5F-08ED0EF7D4B3}"/>
              </a:ext>
            </a:extLst>
          </p:cNvPr>
          <p:cNvSpPr txBox="1"/>
          <p:nvPr userDrawn="1"/>
        </p:nvSpPr>
        <p:spPr>
          <a:xfrm>
            <a:off x="7213783" y="4549205"/>
            <a:ext cx="571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/>
                </a:solidFill>
              </a:rPr>
              <a:t>04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E3E45582-68AF-4738-A9B9-CE634C1213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0882" y="2059682"/>
            <a:ext cx="2406650" cy="101633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7DAAF695-0877-4AC4-B8A1-7B71F8AD5B8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8174" y="5000587"/>
            <a:ext cx="3558651" cy="23544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  <a:alpha val="1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占位符 66">
            <a:extLst>
              <a:ext uri="{FF2B5EF4-FFF2-40B4-BE49-F238E27FC236}">
                <a16:creationId xmlns:a16="http://schemas.microsoft.com/office/drawing/2014/main" id="{6B834F06-2F21-43B1-A616-0236D2FB1E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709" y="3565523"/>
            <a:ext cx="1902993" cy="503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69" name="文本占位符 66">
            <a:extLst>
              <a:ext uri="{FF2B5EF4-FFF2-40B4-BE49-F238E27FC236}">
                <a16:creationId xmlns:a16="http://schemas.microsoft.com/office/drawing/2014/main" id="{6C185BD9-FDB0-4766-B258-5EA4DE04A5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1202" y="1657093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70" name="文本占位符 66">
            <a:extLst>
              <a:ext uri="{FF2B5EF4-FFF2-40B4-BE49-F238E27FC236}">
                <a16:creationId xmlns:a16="http://schemas.microsoft.com/office/drawing/2014/main" id="{0D54ED44-DB95-48BE-8E32-44F2C2590A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7692" y="1777273"/>
            <a:ext cx="1978105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sp>
        <p:nvSpPr>
          <p:cNvPr id="86" name="文本占位符 66">
            <a:extLst>
              <a:ext uri="{FF2B5EF4-FFF2-40B4-BE49-F238E27FC236}">
                <a16:creationId xmlns:a16="http://schemas.microsoft.com/office/drawing/2014/main" id="{AA53FF66-3BB7-444B-A8FC-022A02712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1202" y="2641043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87" name="文本占位符 66">
            <a:extLst>
              <a:ext uri="{FF2B5EF4-FFF2-40B4-BE49-F238E27FC236}">
                <a16:creationId xmlns:a16="http://schemas.microsoft.com/office/drawing/2014/main" id="{E16A238E-6FC8-49AE-A640-665E5CCCD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2772" y="2757033"/>
            <a:ext cx="1978105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sp>
        <p:nvSpPr>
          <p:cNvPr id="88" name="文本占位符 66">
            <a:extLst>
              <a:ext uri="{FF2B5EF4-FFF2-40B4-BE49-F238E27FC236}">
                <a16:creationId xmlns:a16="http://schemas.microsoft.com/office/drawing/2014/main" id="{5D515D9F-FE48-4A98-8C6C-82837BF8D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1202" y="3632613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89" name="文本占位符 66">
            <a:extLst>
              <a:ext uri="{FF2B5EF4-FFF2-40B4-BE49-F238E27FC236}">
                <a16:creationId xmlns:a16="http://schemas.microsoft.com/office/drawing/2014/main" id="{F541A175-988E-43C0-A4BA-A99F599E2E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2772" y="3745047"/>
            <a:ext cx="1978105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sp>
        <p:nvSpPr>
          <p:cNvPr id="90" name="文本占位符 66">
            <a:extLst>
              <a:ext uri="{FF2B5EF4-FFF2-40B4-BE49-F238E27FC236}">
                <a16:creationId xmlns:a16="http://schemas.microsoft.com/office/drawing/2014/main" id="{35898338-4B53-400A-AF83-82EDEAB703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3718" y="4620754"/>
            <a:ext cx="1902993" cy="3817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91" name="文本占位符 66">
            <a:extLst>
              <a:ext uri="{FF2B5EF4-FFF2-40B4-BE49-F238E27FC236}">
                <a16:creationId xmlns:a16="http://schemas.microsoft.com/office/drawing/2014/main" id="{593AFEE1-6A77-40B9-AD90-FE2AC4BEB0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3725" y="4732299"/>
            <a:ext cx="2512406" cy="30777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Enter your title</a:t>
            </a:r>
            <a:endParaRPr lang="zh-CN" altLang="en-US" dirty="0"/>
          </a:p>
        </p:txBody>
      </p:sp>
      <p:pic>
        <p:nvPicPr>
          <p:cNvPr id="95" name="图片 94">
            <a:hlinkClick r:id="rId5"/>
            <a:extLst>
              <a:ext uri="{FF2B5EF4-FFF2-40B4-BE49-F238E27FC236}">
                <a16:creationId xmlns:a16="http://schemas.microsoft.com/office/drawing/2014/main" id="{3C28292B-51FB-454C-8EBA-4D17F56505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6" y="539704"/>
            <a:ext cx="1452563" cy="193675"/>
          </a:xfrm>
          <a:prstGeom prst="rect">
            <a:avLst/>
          </a:prstGeom>
        </p:spPr>
      </p:pic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C3CFFFD4-65F9-482F-B9B1-9CF24AB8D09B}"/>
              </a:ext>
            </a:extLst>
          </p:cNvPr>
          <p:cNvSpPr/>
          <p:nvPr userDrawn="1"/>
        </p:nvSpPr>
        <p:spPr>
          <a:xfrm>
            <a:off x="-87477" y="5952173"/>
            <a:ext cx="854240" cy="978158"/>
          </a:xfrm>
          <a:custGeom>
            <a:avLst/>
            <a:gdLst>
              <a:gd name="connsiteX0" fmla="*/ 239281 w 854240"/>
              <a:gd name="connsiteY0" fmla="*/ 0 h 978158"/>
              <a:gd name="connsiteX1" fmla="*/ 854240 w 854240"/>
              <a:gd name="connsiteY1" fmla="*/ 614959 h 978158"/>
              <a:gd name="connsiteX2" fmla="*/ 749215 w 854240"/>
              <a:gd name="connsiteY2" fmla="*/ 958788 h 978158"/>
              <a:gd name="connsiteX3" fmla="*/ 733233 w 854240"/>
              <a:gd name="connsiteY3" fmla="*/ 978158 h 978158"/>
              <a:gd name="connsiteX4" fmla="*/ 0 w 854240"/>
              <a:gd name="connsiteY4" fmla="*/ 978158 h 978158"/>
              <a:gd name="connsiteX5" fmla="*/ 0 w 854240"/>
              <a:gd name="connsiteY5" fmla="*/ 48299 h 978158"/>
              <a:gd name="connsiteX6" fmla="*/ 115345 w 854240"/>
              <a:gd name="connsiteY6" fmla="*/ 12494 h 978158"/>
              <a:gd name="connsiteX7" fmla="*/ 239281 w 854240"/>
              <a:gd name="connsiteY7" fmla="*/ 0 h 97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240" h="978158">
                <a:moveTo>
                  <a:pt x="239281" y="0"/>
                </a:moveTo>
                <a:cubicBezTo>
                  <a:pt x="578913" y="0"/>
                  <a:pt x="854240" y="275327"/>
                  <a:pt x="854240" y="614959"/>
                </a:cubicBezTo>
                <a:cubicBezTo>
                  <a:pt x="854240" y="742321"/>
                  <a:pt x="815522" y="860640"/>
                  <a:pt x="749215" y="958788"/>
                </a:cubicBezTo>
                <a:lnTo>
                  <a:pt x="733233" y="978158"/>
                </a:lnTo>
                <a:lnTo>
                  <a:pt x="0" y="978158"/>
                </a:lnTo>
                <a:lnTo>
                  <a:pt x="0" y="48299"/>
                </a:lnTo>
                <a:lnTo>
                  <a:pt x="115345" y="12494"/>
                </a:lnTo>
                <a:cubicBezTo>
                  <a:pt x="155378" y="4302"/>
                  <a:pt x="196827" y="0"/>
                  <a:pt x="2392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F1E9B224-932E-474D-8630-4E6D71FDC937}"/>
              </a:ext>
            </a:extLst>
          </p:cNvPr>
          <p:cNvSpPr/>
          <p:nvPr userDrawn="1"/>
        </p:nvSpPr>
        <p:spPr>
          <a:xfrm>
            <a:off x="5969269" y="6458672"/>
            <a:ext cx="1821537" cy="471659"/>
          </a:xfrm>
          <a:custGeom>
            <a:avLst/>
            <a:gdLst>
              <a:gd name="connsiteX0" fmla="*/ 910768 w 1821537"/>
              <a:gd name="connsiteY0" fmla="*/ 0 h 471659"/>
              <a:gd name="connsiteX1" fmla="*/ 1703203 w 1821537"/>
              <a:gd name="connsiteY1" fmla="*/ 328238 h 471659"/>
              <a:gd name="connsiteX2" fmla="*/ 1821537 w 1821537"/>
              <a:gd name="connsiteY2" fmla="*/ 471659 h 471659"/>
              <a:gd name="connsiteX3" fmla="*/ 0 w 1821537"/>
              <a:gd name="connsiteY3" fmla="*/ 471659 h 471659"/>
              <a:gd name="connsiteX4" fmla="*/ 118334 w 1821537"/>
              <a:gd name="connsiteY4" fmla="*/ 328238 h 471659"/>
              <a:gd name="connsiteX5" fmla="*/ 910768 w 1821537"/>
              <a:gd name="connsiteY5" fmla="*/ 0 h 47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1537" h="471659">
                <a:moveTo>
                  <a:pt x="910768" y="0"/>
                </a:moveTo>
                <a:cubicBezTo>
                  <a:pt x="1220233" y="0"/>
                  <a:pt x="1500401" y="125436"/>
                  <a:pt x="1703203" y="328238"/>
                </a:cubicBezTo>
                <a:lnTo>
                  <a:pt x="1821537" y="471659"/>
                </a:lnTo>
                <a:lnTo>
                  <a:pt x="0" y="471659"/>
                </a:lnTo>
                <a:lnTo>
                  <a:pt x="118334" y="328238"/>
                </a:lnTo>
                <a:cubicBezTo>
                  <a:pt x="321135" y="125436"/>
                  <a:pt x="601303" y="0"/>
                  <a:pt x="91076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9390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7D431B6-1E35-452E-8A9F-78718085BD0A}"/>
              </a:ext>
            </a:extLst>
          </p:cNvPr>
          <p:cNvSpPr/>
          <p:nvPr userDrawn="1"/>
        </p:nvSpPr>
        <p:spPr>
          <a:xfrm>
            <a:off x="0" y="0"/>
            <a:ext cx="12187146" cy="6858000"/>
          </a:xfrm>
          <a:custGeom>
            <a:avLst/>
            <a:gdLst>
              <a:gd name="connsiteX0" fmla="*/ 0 w 12187146"/>
              <a:gd name="connsiteY0" fmla="*/ 0 h 6858000"/>
              <a:gd name="connsiteX1" fmla="*/ 12187146 w 12187146"/>
              <a:gd name="connsiteY1" fmla="*/ 0 h 6858000"/>
              <a:gd name="connsiteX2" fmla="*/ 12187146 w 12187146"/>
              <a:gd name="connsiteY2" fmla="*/ 6858000 h 6858000"/>
              <a:gd name="connsiteX3" fmla="*/ 0 w 121871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146" h="6858000">
                <a:moveTo>
                  <a:pt x="0" y="0"/>
                </a:moveTo>
                <a:lnTo>
                  <a:pt x="12187146" y="0"/>
                </a:lnTo>
                <a:lnTo>
                  <a:pt x="12187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1700">
                <a:schemeClr val="accent1">
                  <a:lumMod val="10000"/>
                  <a:lumOff val="9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E4C3AE8-AF0E-43F7-8C50-AE01B0D04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4770"/>
          <a:stretch>
            <a:fillRect/>
          </a:stretch>
        </p:blipFill>
        <p:spPr>
          <a:xfrm>
            <a:off x="794" y="1"/>
            <a:ext cx="12192000" cy="3787657"/>
          </a:xfrm>
          <a:custGeom>
            <a:avLst/>
            <a:gdLst>
              <a:gd name="connsiteX0" fmla="*/ 0 w 12192000"/>
              <a:gd name="connsiteY0" fmla="*/ 0 h 3787657"/>
              <a:gd name="connsiteX1" fmla="*/ 12192000 w 12192000"/>
              <a:gd name="connsiteY1" fmla="*/ 0 h 3787657"/>
              <a:gd name="connsiteX2" fmla="*/ 12192000 w 12192000"/>
              <a:gd name="connsiteY2" fmla="*/ 3787657 h 3787657"/>
              <a:gd name="connsiteX3" fmla="*/ 0 w 12192000"/>
              <a:gd name="connsiteY3" fmla="*/ 3787657 h 378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7657">
                <a:moveTo>
                  <a:pt x="0" y="0"/>
                </a:moveTo>
                <a:lnTo>
                  <a:pt x="12192000" y="0"/>
                </a:lnTo>
                <a:lnTo>
                  <a:pt x="12192000" y="3787657"/>
                </a:lnTo>
                <a:lnTo>
                  <a:pt x="0" y="3787657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B96F4EF-73D2-47AA-A215-15A0B152B8A1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487422C-CAC9-4046-B433-6B5613D449D7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88220BF-5A31-4684-AC2B-9A8B77B0877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0" cy="1194716"/>
          </a:xfrm>
          <a:custGeom>
            <a:avLst/>
            <a:gdLst>
              <a:gd name="connsiteX0" fmla="*/ 1036770 w 1513740"/>
              <a:gd name="connsiteY0" fmla="*/ 1182580 h 1194716"/>
              <a:gd name="connsiteX1" fmla="*/ 916382 w 1513740"/>
              <a:gd name="connsiteY1" fmla="*/ 1194716 h 1194716"/>
              <a:gd name="connsiteX2" fmla="*/ 320123 w 1513740"/>
              <a:gd name="connsiteY2" fmla="*/ 1194716 h 1194716"/>
              <a:gd name="connsiteX3" fmla="*/ 0 w 1513740"/>
              <a:gd name="connsiteY3" fmla="*/ 0 h 1194716"/>
              <a:gd name="connsiteX4" fmla="*/ 916382 w 1513740"/>
              <a:gd name="connsiteY4" fmla="*/ 0 h 1194716"/>
              <a:gd name="connsiteX5" fmla="*/ 1513740 w 1513740"/>
              <a:gd name="connsiteY5" fmla="*/ 597358 h 1194716"/>
              <a:gd name="connsiteX6" fmla="*/ 1036770 w 1513740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0" h="1194716">
                <a:moveTo>
                  <a:pt x="1036770" y="1182580"/>
                </a:moveTo>
                <a:cubicBezTo>
                  <a:pt x="997884" y="1190537"/>
                  <a:pt x="957621" y="1194716"/>
                  <a:pt x="916382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2" y="0"/>
                </a:lnTo>
                <a:cubicBezTo>
                  <a:pt x="1246294" y="0"/>
                  <a:pt x="1513740" y="267446"/>
                  <a:pt x="1513740" y="597358"/>
                </a:cubicBezTo>
                <a:cubicBezTo>
                  <a:pt x="1513740" y="886031"/>
                  <a:pt x="1308977" y="1126878"/>
                  <a:pt x="1036770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1C43BC-C4B9-4577-9423-96B72BABBB21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等腰三角形 8">
            <a:extLst>
              <a:ext uri="{FF2B5EF4-FFF2-40B4-BE49-F238E27FC236}">
                <a16:creationId xmlns:a16="http://schemas.microsoft.com/office/drawing/2014/main" id="{614E3B43-E519-45D3-819E-2E3283D57378}"/>
              </a:ext>
            </a:extLst>
          </p:cNvPr>
          <p:cNvSpPr/>
          <p:nvPr/>
        </p:nvSpPr>
        <p:spPr>
          <a:xfrm>
            <a:off x="4781082" y="2025784"/>
            <a:ext cx="2631425" cy="2594295"/>
          </a:xfrm>
          <a:custGeom>
            <a:avLst/>
            <a:gdLst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15378327 w 19362039"/>
              <a:gd name="connsiteY0" fmla="*/ 6755889 h 10683427"/>
              <a:gd name="connsiteX1" fmla="*/ 0 w 19362039"/>
              <a:gd name="connsiteY1" fmla="*/ 0 h 10683427"/>
              <a:gd name="connsiteX2" fmla="*/ 19362039 w 19362039"/>
              <a:gd name="connsiteY2" fmla="*/ 6755889 h 10683427"/>
              <a:gd name="connsiteX3" fmla="*/ 19362039 w 19362039"/>
              <a:gd name="connsiteY3" fmla="*/ 10683427 h 10683427"/>
              <a:gd name="connsiteX4" fmla="*/ 15378327 w 19362039"/>
              <a:gd name="connsiteY4" fmla="*/ 10683427 h 10683427"/>
              <a:gd name="connsiteX5" fmla="*/ 15378327 w 19362039"/>
              <a:gd name="connsiteY5" fmla="*/ 6755889 h 10683427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0 h 3927538"/>
              <a:gd name="connsiteX1" fmla="*/ 3983712 w 3983712"/>
              <a:gd name="connsiteY1" fmla="*/ 0 h 3927538"/>
              <a:gd name="connsiteX2" fmla="*/ 3983712 w 3983712"/>
              <a:gd name="connsiteY2" fmla="*/ 3927538 h 3927538"/>
              <a:gd name="connsiteX3" fmla="*/ 0 w 3983712"/>
              <a:gd name="connsiteY3" fmla="*/ 3927538 h 3927538"/>
              <a:gd name="connsiteX4" fmla="*/ 0 w 3983712"/>
              <a:gd name="connsiteY4" fmla="*/ 0 h 3927538"/>
              <a:gd name="connsiteX0" fmla="*/ 0 w 3983712"/>
              <a:gd name="connsiteY0" fmla="*/ 289038 h 4216576"/>
              <a:gd name="connsiteX1" fmla="*/ 3983712 w 3983712"/>
              <a:gd name="connsiteY1" fmla="*/ 289038 h 4216576"/>
              <a:gd name="connsiteX2" fmla="*/ 3983712 w 3983712"/>
              <a:gd name="connsiteY2" fmla="*/ 4216576 h 4216576"/>
              <a:gd name="connsiteX3" fmla="*/ 0 w 3983712"/>
              <a:gd name="connsiteY3" fmla="*/ 4216576 h 4216576"/>
              <a:gd name="connsiteX4" fmla="*/ 0 w 3983712"/>
              <a:gd name="connsiteY4" fmla="*/ 289038 h 4216576"/>
              <a:gd name="connsiteX0" fmla="*/ 0 w 4276912"/>
              <a:gd name="connsiteY0" fmla="*/ 289038 h 4216576"/>
              <a:gd name="connsiteX1" fmla="*/ 3983712 w 4276912"/>
              <a:gd name="connsiteY1" fmla="*/ 289038 h 4216576"/>
              <a:gd name="connsiteX2" fmla="*/ 3983712 w 4276912"/>
              <a:gd name="connsiteY2" fmla="*/ 4216576 h 4216576"/>
              <a:gd name="connsiteX3" fmla="*/ 0 w 4276912"/>
              <a:gd name="connsiteY3" fmla="*/ 4216576 h 4216576"/>
              <a:gd name="connsiteX4" fmla="*/ 0 w 4276912"/>
              <a:gd name="connsiteY4" fmla="*/ 289038 h 4216576"/>
              <a:gd name="connsiteX0" fmla="*/ 0 w 4478488"/>
              <a:gd name="connsiteY0" fmla="*/ 289038 h 4216576"/>
              <a:gd name="connsiteX1" fmla="*/ 3983712 w 4478488"/>
              <a:gd name="connsiteY1" fmla="*/ 289038 h 4216576"/>
              <a:gd name="connsiteX2" fmla="*/ 3983712 w 4478488"/>
              <a:gd name="connsiteY2" fmla="*/ 4216576 h 4216576"/>
              <a:gd name="connsiteX3" fmla="*/ 0 w 4478488"/>
              <a:gd name="connsiteY3" fmla="*/ 4216576 h 4216576"/>
              <a:gd name="connsiteX4" fmla="*/ 0 w 4478488"/>
              <a:gd name="connsiteY4" fmla="*/ 289038 h 4216576"/>
              <a:gd name="connsiteX0" fmla="*/ 0 w 4478488"/>
              <a:gd name="connsiteY0" fmla="*/ 289038 h 4505642"/>
              <a:gd name="connsiteX1" fmla="*/ 3983712 w 4478488"/>
              <a:gd name="connsiteY1" fmla="*/ 289038 h 4505642"/>
              <a:gd name="connsiteX2" fmla="*/ 3983712 w 4478488"/>
              <a:gd name="connsiteY2" fmla="*/ 4216576 h 4505642"/>
              <a:gd name="connsiteX3" fmla="*/ 0 w 4478488"/>
              <a:gd name="connsiteY3" fmla="*/ 4216576 h 4505642"/>
              <a:gd name="connsiteX4" fmla="*/ 0 w 4478488"/>
              <a:gd name="connsiteY4" fmla="*/ 289038 h 4505642"/>
              <a:gd name="connsiteX0" fmla="*/ 0 w 4478488"/>
              <a:gd name="connsiteY0" fmla="*/ 289038 h 4704376"/>
              <a:gd name="connsiteX1" fmla="*/ 3983712 w 4478488"/>
              <a:gd name="connsiteY1" fmla="*/ 289038 h 4704376"/>
              <a:gd name="connsiteX2" fmla="*/ 3983712 w 4478488"/>
              <a:gd name="connsiteY2" fmla="*/ 4216576 h 4704376"/>
              <a:gd name="connsiteX3" fmla="*/ 0 w 4478488"/>
              <a:gd name="connsiteY3" fmla="*/ 4216576 h 4704376"/>
              <a:gd name="connsiteX4" fmla="*/ 0 w 4478488"/>
              <a:gd name="connsiteY4" fmla="*/ 289038 h 4704376"/>
              <a:gd name="connsiteX0" fmla="*/ 293201 w 4771689"/>
              <a:gd name="connsiteY0" fmla="*/ 289038 h 4704376"/>
              <a:gd name="connsiteX1" fmla="*/ 4276913 w 4771689"/>
              <a:gd name="connsiteY1" fmla="*/ 289038 h 4704376"/>
              <a:gd name="connsiteX2" fmla="*/ 4276913 w 4771689"/>
              <a:gd name="connsiteY2" fmla="*/ 4216576 h 4704376"/>
              <a:gd name="connsiteX3" fmla="*/ 293201 w 4771689"/>
              <a:gd name="connsiteY3" fmla="*/ 4216576 h 4704376"/>
              <a:gd name="connsiteX4" fmla="*/ 293201 w 4771689"/>
              <a:gd name="connsiteY4" fmla="*/ 289038 h 4704376"/>
              <a:gd name="connsiteX0" fmla="*/ 494776 w 4973264"/>
              <a:gd name="connsiteY0" fmla="*/ 289038 h 4704376"/>
              <a:gd name="connsiteX1" fmla="*/ 4478488 w 4973264"/>
              <a:gd name="connsiteY1" fmla="*/ 289038 h 4704376"/>
              <a:gd name="connsiteX2" fmla="*/ 4478488 w 4973264"/>
              <a:gd name="connsiteY2" fmla="*/ 4216576 h 4704376"/>
              <a:gd name="connsiteX3" fmla="*/ 494776 w 4973264"/>
              <a:gd name="connsiteY3" fmla="*/ 4216576 h 4704376"/>
              <a:gd name="connsiteX4" fmla="*/ 494776 w 4973264"/>
              <a:gd name="connsiteY4" fmla="*/ 289038 h 4704376"/>
              <a:gd name="connsiteX0" fmla="*/ 494776 w 4973264"/>
              <a:gd name="connsiteY0" fmla="*/ 487800 h 4903138"/>
              <a:gd name="connsiteX1" fmla="*/ 4478488 w 4973264"/>
              <a:gd name="connsiteY1" fmla="*/ 487800 h 4903138"/>
              <a:gd name="connsiteX2" fmla="*/ 4478488 w 4973264"/>
              <a:gd name="connsiteY2" fmla="*/ 4415338 h 4903138"/>
              <a:gd name="connsiteX3" fmla="*/ 494776 w 4973264"/>
              <a:gd name="connsiteY3" fmla="*/ 4415338 h 4903138"/>
              <a:gd name="connsiteX4" fmla="*/ 494776 w 4973264"/>
              <a:gd name="connsiteY4" fmla="*/ 487800 h 4903138"/>
              <a:gd name="connsiteX0" fmla="*/ 494776 w 4973264"/>
              <a:gd name="connsiteY0" fmla="*/ 487753 h 4903091"/>
              <a:gd name="connsiteX1" fmla="*/ 4478488 w 4973264"/>
              <a:gd name="connsiteY1" fmla="*/ 487753 h 4903091"/>
              <a:gd name="connsiteX2" fmla="*/ 4478488 w 4973264"/>
              <a:gd name="connsiteY2" fmla="*/ 4415291 h 4903091"/>
              <a:gd name="connsiteX3" fmla="*/ 494776 w 4973264"/>
              <a:gd name="connsiteY3" fmla="*/ 4415291 h 4903091"/>
              <a:gd name="connsiteX4" fmla="*/ 494776 w 4973264"/>
              <a:gd name="connsiteY4" fmla="*/ 487753 h 490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3264" h="4903091">
                <a:moveTo>
                  <a:pt x="494776" y="487753"/>
                </a:moveTo>
                <a:cubicBezTo>
                  <a:pt x="1154606" y="-162520"/>
                  <a:pt x="3818785" y="-162647"/>
                  <a:pt x="4478488" y="487753"/>
                </a:cubicBezTo>
                <a:cubicBezTo>
                  <a:pt x="5138190" y="1138153"/>
                  <a:pt x="5138190" y="3764891"/>
                  <a:pt x="4478488" y="4415291"/>
                </a:cubicBezTo>
                <a:cubicBezTo>
                  <a:pt x="3818785" y="5065691"/>
                  <a:pt x="1154478" y="5065691"/>
                  <a:pt x="494776" y="4415291"/>
                </a:cubicBezTo>
                <a:cubicBezTo>
                  <a:pt x="-164927" y="3764891"/>
                  <a:pt x="-164926" y="1138153"/>
                  <a:pt x="494776" y="4877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11" name="Freeform 340">
            <a:extLst>
              <a:ext uri="{FF2B5EF4-FFF2-40B4-BE49-F238E27FC236}">
                <a16:creationId xmlns:a16="http://schemas.microsoft.com/office/drawing/2014/main" id="{16BC5C88-7940-47C9-9CE0-6276F3144D91}"/>
              </a:ext>
            </a:extLst>
          </p:cNvPr>
          <p:cNvSpPr>
            <a:spLocks/>
          </p:cNvSpPr>
          <p:nvPr/>
        </p:nvSpPr>
        <p:spPr bwMode="auto">
          <a:xfrm flipH="1">
            <a:off x="3943783" y="230470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0000">
                  <a:schemeClr val="accent1">
                    <a:lumMod val="45000"/>
                    <a:lumOff val="55000"/>
                    <a:alpha val="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340">
            <a:extLst>
              <a:ext uri="{FF2B5EF4-FFF2-40B4-BE49-F238E27FC236}">
                <a16:creationId xmlns:a16="http://schemas.microsoft.com/office/drawing/2014/main" id="{D8709D6A-5ECF-45D4-BA0D-A7B6C4BA550F}"/>
              </a:ext>
            </a:extLst>
          </p:cNvPr>
          <p:cNvSpPr>
            <a:spLocks/>
          </p:cNvSpPr>
          <p:nvPr/>
        </p:nvSpPr>
        <p:spPr bwMode="auto">
          <a:xfrm>
            <a:off x="3943783" y="2335181"/>
            <a:ext cx="4306022" cy="1886518"/>
          </a:xfrm>
          <a:custGeom>
            <a:avLst/>
            <a:gdLst>
              <a:gd name="T0" fmla="*/ 656 w 671"/>
              <a:gd name="T1" fmla="*/ 66 h 294"/>
              <a:gd name="T2" fmla="*/ 361 w 671"/>
              <a:gd name="T3" fmla="*/ 249 h 294"/>
              <a:gd name="T4" fmla="*/ 15 w 671"/>
              <a:gd name="T5" fmla="*/ 229 h 294"/>
              <a:gd name="T6" fmla="*/ 310 w 671"/>
              <a:gd name="T7" fmla="*/ 45 h 294"/>
              <a:gd name="T8" fmla="*/ 656 w 671"/>
              <a:gd name="T9" fmla="*/ 6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294">
                <a:moveTo>
                  <a:pt x="656" y="66"/>
                </a:moveTo>
                <a:cubicBezTo>
                  <a:pt x="671" y="122"/>
                  <a:pt x="539" y="204"/>
                  <a:pt x="361" y="249"/>
                </a:cubicBezTo>
                <a:cubicBezTo>
                  <a:pt x="184" y="294"/>
                  <a:pt x="29" y="285"/>
                  <a:pt x="15" y="229"/>
                </a:cubicBezTo>
                <a:cubicBezTo>
                  <a:pt x="0" y="172"/>
                  <a:pt x="133" y="90"/>
                  <a:pt x="310" y="45"/>
                </a:cubicBezTo>
                <a:cubicBezTo>
                  <a:pt x="487" y="0"/>
                  <a:pt x="642" y="10"/>
                  <a:pt x="656" y="66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chemeClr val="accent1">
                    <a:lumMod val="45000"/>
                    <a:lumOff val="55000"/>
                    <a:alpha val="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1248FF3-807B-407C-B9EC-C44A9833E3AC}"/>
              </a:ext>
            </a:extLst>
          </p:cNvPr>
          <p:cNvCxnSpPr>
            <a:cxnSpLocks/>
          </p:cNvCxnSpPr>
          <p:nvPr userDrawn="1"/>
        </p:nvCxnSpPr>
        <p:spPr>
          <a:xfrm>
            <a:off x="5969794" y="2823071"/>
            <a:ext cx="254000" cy="0"/>
          </a:xfrm>
          <a:prstGeom prst="line">
            <a:avLst/>
          </a:prstGeom>
          <a:ln w="25400"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6D53A8-491A-4839-AB02-204B76B17C9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6938" y="2245308"/>
            <a:ext cx="753269" cy="5033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4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EB3D06C3-D292-448C-B845-58073BD0400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167140" y="3044420"/>
            <a:ext cx="1859308" cy="525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FAF9CD3F-40B4-4DEF-965F-FE87DC72583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24120" y="4165704"/>
            <a:ext cx="2138308" cy="20875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title</a:t>
            </a:r>
          </a:p>
        </p:txBody>
      </p:sp>
      <p:pic>
        <p:nvPicPr>
          <p:cNvPr id="33" name="图片 32">
            <a:hlinkClick r:id="rId4"/>
            <a:extLst>
              <a:ext uri="{FF2B5EF4-FFF2-40B4-BE49-F238E27FC236}">
                <a16:creationId xmlns:a16="http://schemas.microsoft.com/office/drawing/2014/main" id="{8E52DCE6-7888-4E1F-8933-3D97F263D3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6" y="539704"/>
            <a:ext cx="1452563" cy="19367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FC65941-D5DF-40C8-B8C0-F2B81AF44C06}"/>
              </a:ext>
            </a:extLst>
          </p:cNvPr>
          <p:cNvGrpSpPr/>
          <p:nvPr userDrawn="1"/>
        </p:nvGrpSpPr>
        <p:grpSpPr>
          <a:xfrm>
            <a:off x="2333274" y="1793822"/>
            <a:ext cx="1371601" cy="2368537"/>
            <a:chOff x="2333274" y="1793822"/>
            <a:chExt cx="1371601" cy="236853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CB71616-7907-4E6E-AD51-FDB9AB0943EC}"/>
                </a:ext>
              </a:extLst>
            </p:cNvPr>
            <p:cNvSpPr/>
            <p:nvPr/>
          </p:nvSpPr>
          <p:spPr>
            <a:xfrm>
              <a:off x="3026531" y="3869456"/>
              <a:ext cx="292903" cy="292903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E87B965-B8DB-42B3-8264-14B60F4F1123}"/>
                </a:ext>
              </a:extLst>
            </p:cNvPr>
            <p:cNvGrpSpPr/>
            <p:nvPr userDrawn="1"/>
          </p:nvGrpSpPr>
          <p:grpSpPr>
            <a:xfrm>
              <a:off x="2333274" y="1793822"/>
              <a:ext cx="1371601" cy="1778274"/>
              <a:chOff x="2373067" y="1793822"/>
              <a:chExt cx="1371601" cy="1778274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61964D36-4E3D-4632-B0C7-CCDA07C70037}"/>
                  </a:ext>
                </a:extLst>
              </p:cNvPr>
              <p:cNvSpPr/>
              <p:nvPr/>
            </p:nvSpPr>
            <p:spPr>
              <a:xfrm>
                <a:off x="3113083" y="2655572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BB85A55-D943-48F6-A60B-AF805336A39F}"/>
                  </a:ext>
                </a:extLst>
              </p:cNvPr>
              <p:cNvSpPr/>
              <p:nvPr/>
            </p:nvSpPr>
            <p:spPr>
              <a:xfrm>
                <a:off x="2373067" y="2951066"/>
                <a:ext cx="621030" cy="62103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57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8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92D8E489-E71E-4FCF-B255-AB0886A19C76}"/>
                  </a:ext>
                </a:extLst>
              </p:cNvPr>
              <p:cNvSpPr/>
              <p:nvPr/>
            </p:nvSpPr>
            <p:spPr>
              <a:xfrm>
                <a:off x="2994097" y="1793822"/>
                <a:ext cx="750571" cy="75057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832BE00-AEC6-4F31-B3BC-E8BC0AE5F949}"/>
              </a:ext>
            </a:extLst>
          </p:cNvPr>
          <p:cNvGrpSpPr/>
          <p:nvPr userDrawn="1"/>
        </p:nvGrpSpPr>
        <p:grpSpPr>
          <a:xfrm>
            <a:off x="9054744" y="1868350"/>
            <a:ext cx="1466426" cy="2447672"/>
            <a:chOff x="9054744" y="1868350"/>
            <a:chExt cx="1466426" cy="2447672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A526F03B-CB54-4BDC-928D-A7522F554727}"/>
                </a:ext>
              </a:extLst>
            </p:cNvPr>
            <p:cNvSpPr/>
            <p:nvPr/>
          </p:nvSpPr>
          <p:spPr>
            <a:xfrm flipH="1" flipV="1">
              <a:off x="9472364" y="1985719"/>
              <a:ext cx="292903" cy="292903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223486B4-3673-4B46-BDB4-B296E831C7FC}"/>
                </a:ext>
              </a:extLst>
            </p:cNvPr>
            <p:cNvGrpSpPr/>
            <p:nvPr userDrawn="1"/>
          </p:nvGrpSpPr>
          <p:grpSpPr>
            <a:xfrm>
              <a:off x="9054744" y="1868350"/>
              <a:ext cx="1466426" cy="2447672"/>
              <a:chOff x="9054744" y="1868350"/>
              <a:chExt cx="1466426" cy="2447672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23F94918-E60A-489B-A9A6-159842008A96}"/>
                  </a:ext>
                </a:extLst>
              </p:cNvPr>
              <p:cNvSpPr/>
              <p:nvPr/>
            </p:nvSpPr>
            <p:spPr>
              <a:xfrm>
                <a:off x="9621566" y="1919478"/>
                <a:ext cx="294324" cy="294324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5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B275C26-1C23-49B6-BB5E-04F51AEC7B37}"/>
                  </a:ext>
                </a:extLst>
              </p:cNvPr>
              <p:cNvSpPr/>
              <p:nvPr/>
            </p:nvSpPr>
            <p:spPr>
              <a:xfrm>
                <a:off x="9054744" y="3565451"/>
                <a:ext cx="750571" cy="75057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37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DACA80E2-F54D-44FC-AB7E-E93FDDD1FA68}"/>
                  </a:ext>
                </a:extLst>
              </p:cNvPr>
              <p:cNvSpPr/>
              <p:nvPr/>
            </p:nvSpPr>
            <p:spPr>
              <a:xfrm>
                <a:off x="9846802" y="2587977"/>
                <a:ext cx="674368" cy="67436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79AD4C5-2D09-4C9D-892F-F8A02DC69DB5}"/>
                  </a:ext>
                </a:extLst>
              </p:cNvPr>
              <p:cNvSpPr/>
              <p:nvPr/>
            </p:nvSpPr>
            <p:spPr>
              <a:xfrm>
                <a:off x="9423276" y="1868350"/>
                <a:ext cx="396580" cy="39658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57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8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55D3DF4A-B308-4CDF-B99D-F7A9982CA10A}"/>
                  </a:ext>
                </a:extLst>
              </p:cNvPr>
              <p:cNvSpPr/>
              <p:nvPr/>
            </p:nvSpPr>
            <p:spPr>
              <a:xfrm>
                <a:off x="9314702" y="3062606"/>
                <a:ext cx="365760" cy="36576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983DEA2B-72A0-44BC-BD44-E417E8F8419A}"/>
              </a:ext>
            </a:extLst>
          </p:cNvPr>
          <p:cNvSpPr/>
          <p:nvPr userDrawn="1"/>
        </p:nvSpPr>
        <p:spPr>
          <a:xfrm>
            <a:off x="-87477" y="5952173"/>
            <a:ext cx="854240" cy="978158"/>
          </a:xfrm>
          <a:custGeom>
            <a:avLst/>
            <a:gdLst>
              <a:gd name="connsiteX0" fmla="*/ 239281 w 854240"/>
              <a:gd name="connsiteY0" fmla="*/ 0 h 978158"/>
              <a:gd name="connsiteX1" fmla="*/ 854240 w 854240"/>
              <a:gd name="connsiteY1" fmla="*/ 614959 h 978158"/>
              <a:gd name="connsiteX2" fmla="*/ 749215 w 854240"/>
              <a:gd name="connsiteY2" fmla="*/ 958788 h 978158"/>
              <a:gd name="connsiteX3" fmla="*/ 733233 w 854240"/>
              <a:gd name="connsiteY3" fmla="*/ 978158 h 978158"/>
              <a:gd name="connsiteX4" fmla="*/ 0 w 854240"/>
              <a:gd name="connsiteY4" fmla="*/ 978158 h 978158"/>
              <a:gd name="connsiteX5" fmla="*/ 0 w 854240"/>
              <a:gd name="connsiteY5" fmla="*/ 48299 h 978158"/>
              <a:gd name="connsiteX6" fmla="*/ 115345 w 854240"/>
              <a:gd name="connsiteY6" fmla="*/ 12494 h 978158"/>
              <a:gd name="connsiteX7" fmla="*/ 239281 w 854240"/>
              <a:gd name="connsiteY7" fmla="*/ 0 h 97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240" h="978158">
                <a:moveTo>
                  <a:pt x="239281" y="0"/>
                </a:moveTo>
                <a:cubicBezTo>
                  <a:pt x="578913" y="0"/>
                  <a:pt x="854240" y="275327"/>
                  <a:pt x="854240" y="614959"/>
                </a:cubicBezTo>
                <a:cubicBezTo>
                  <a:pt x="854240" y="742321"/>
                  <a:pt x="815522" y="860640"/>
                  <a:pt x="749215" y="958788"/>
                </a:cubicBezTo>
                <a:lnTo>
                  <a:pt x="733233" y="978158"/>
                </a:lnTo>
                <a:lnTo>
                  <a:pt x="0" y="978158"/>
                </a:lnTo>
                <a:lnTo>
                  <a:pt x="0" y="48299"/>
                </a:lnTo>
                <a:lnTo>
                  <a:pt x="115345" y="12494"/>
                </a:lnTo>
                <a:cubicBezTo>
                  <a:pt x="155378" y="4302"/>
                  <a:pt x="196827" y="0"/>
                  <a:pt x="2392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DD1B616D-6B18-4AAB-9D9A-CA3D898244B6}"/>
              </a:ext>
            </a:extLst>
          </p:cNvPr>
          <p:cNvSpPr/>
          <p:nvPr userDrawn="1"/>
        </p:nvSpPr>
        <p:spPr>
          <a:xfrm>
            <a:off x="5969269" y="6458672"/>
            <a:ext cx="1821537" cy="471659"/>
          </a:xfrm>
          <a:custGeom>
            <a:avLst/>
            <a:gdLst>
              <a:gd name="connsiteX0" fmla="*/ 910768 w 1821537"/>
              <a:gd name="connsiteY0" fmla="*/ 0 h 471659"/>
              <a:gd name="connsiteX1" fmla="*/ 1703203 w 1821537"/>
              <a:gd name="connsiteY1" fmla="*/ 328238 h 471659"/>
              <a:gd name="connsiteX2" fmla="*/ 1821537 w 1821537"/>
              <a:gd name="connsiteY2" fmla="*/ 471659 h 471659"/>
              <a:gd name="connsiteX3" fmla="*/ 0 w 1821537"/>
              <a:gd name="connsiteY3" fmla="*/ 471659 h 471659"/>
              <a:gd name="connsiteX4" fmla="*/ 118334 w 1821537"/>
              <a:gd name="connsiteY4" fmla="*/ 328238 h 471659"/>
              <a:gd name="connsiteX5" fmla="*/ 910768 w 1821537"/>
              <a:gd name="connsiteY5" fmla="*/ 0 h 47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1537" h="471659">
                <a:moveTo>
                  <a:pt x="910768" y="0"/>
                </a:moveTo>
                <a:cubicBezTo>
                  <a:pt x="1220233" y="0"/>
                  <a:pt x="1500401" y="125436"/>
                  <a:pt x="1703203" y="328238"/>
                </a:cubicBezTo>
                <a:lnTo>
                  <a:pt x="1821537" y="471659"/>
                </a:lnTo>
                <a:lnTo>
                  <a:pt x="0" y="471659"/>
                </a:lnTo>
                <a:lnTo>
                  <a:pt x="118334" y="328238"/>
                </a:lnTo>
                <a:cubicBezTo>
                  <a:pt x="321135" y="125436"/>
                  <a:pt x="601303" y="0"/>
                  <a:pt x="91076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252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7D431B6-1E35-452E-8A9F-78718085BD0A}"/>
              </a:ext>
            </a:extLst>
          </p:cNvPr>
          <p:cNvSpPr/>
          <p:nvPr userDrawn="1"/>
        </p:nvSpPr>
        <p:spPr>
          <a:xfrm>
            <a:off x="0" y="0"/>
            <a:ext cx="12186355" cy="6858000"/>
          </a:xfrm>
          <a:custGeom>
            <a:avLst/>
            <a:gdLst>
              <a:gd name="connsiteX0" fmla="*/ 0 w 12187146"/>
              <a:gd name="connsiteY0" fmla="*/ 0 h 6858000"/>
              <a:gd name="connsiteX1" fmla="*/ 12187146 w 12187146"/>
              <a:gd name="connsiteY1" fmla="*/ 0 h 6858000"/>
              <a:gd name="connsiteX2" fmla="*/ 12187146 w 12187146"/>
              <a:gd name="connsiteY2" fmla="*/ 6858000 h 6858000"/>
              <a:gd name="connsiteX3" fmla="*/ 0 w 121871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146" h="6858000">
                <a:moveTo>
                  <a:pt x="0" y="0"/>
                </a:moveTo>
                <a:lnTo>
                  <a:pt x="12187146" y="0"/>
                </a:lnTo>
                <a:lnTo>
                  <a:pt x="12187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1700">
                <a:schemeClr val="accent1">
                  <a:lumMod val="10000"/>
                  <a:lumOff val="9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E4C3AE8-AF0E-43F7-8C50-AE01B0D04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4770"/>
          <a:stretch>
            <a:fillRect/>
          </a:stretch>
        </p:blipFill>
        <p:spPr>
          <a:xfrm>
            <a:off x="794" y="1"/>
            <a:ext cx="12192000" cy="3787657"/>
          </a:xfrm>
          <a:custGeom>
            <a:avLst/>
            <a:gdLst>
              <a:gd name="connsiteX0" fmla="*/ 0 w 12192000"/>
              <a:gd name="connsiteY0" fmla="*/ 0 h 3787657"/>
              <a:gd name="connsiteX1" fmla="*/ 12192000 w 12192000"/>
              <a:gd name="connsiteY1" fmla="*/ 0 h 3787657"/>
              <a:gd name="connsiteX2" fmla="*/ 12192000 w 12192000"/>
              <a:gd name="connsiteY2" fmla="*/ 3787657 h 3787657"/>
              <a:gd name="connsiteX3" fmla="*/ 0 w 12192000"/>
              <a:gd name="connsiteY3" fmla="*/ 3787657 h 378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7657">
                <a:moveTo>
                  <a:pt x="0" y="0"/>
                </a:moveTo>
                <a:lnTo>
                  <a:pt x="12192000" y="0"/>
                </a:lnTo>
                <a:lnTo>
                  <a:pt x="12192000" y="3787657"/>
                </a:lnTo>
                <a:lnTo>
                  <a:pt x="0" y="3787657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B96F4EF-73D2-47AA-A215-15A0B152B8A1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487422C-CAC9-4046-B433-6B5613D449D7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88220BF-5A31-4684-AC2B-9A8B77B0877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0" cy="1194716"/>
          </a:xfrm>
          <a:custGeom>
            <a:avLst/>
            <a:gdLst>
              <a:gd name="connsiteX0" fmla="*/ 1036770 w 1513740"/>
              <a:gd name="connsiteY0" fmla="*/ 1182580 h 1194716"/>
              <a:gd name="connsiteX1" fmla="*/ 916382 w 1513740"/>
              <a:gd name="connsiteY1" fmla="*/ 1194716 h 1194716"/>
              <a:gd name="connsiteX2" fmla="*/ 320123 w 1513740"/>
              <a:gd name="connsiteY2" fmla="*/ 1194716 h 1194716"/>
              <a:gd name="connsiteX3" fmla="*/ 0 w 1513740"/>
              <a:gd name="connsiteY3" fmla="*/ 0 h 1194716"/>
              <a:gd name="connsiteX4" fmla="*/ 916382 w 1513740"/>
              <a:gd name="connsiteY4" fmla="*/ 0 h 1194716"/>
              <a:gd name="connsiteX5" fmla="*/ 1513740 w 1513740"/>
              <a:gd name="connsiteY5" fmla="*/ 597358 h 1194716"/>
              <a:gd name="connsiteX6" fmla="*/ 1036770 w 1513740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0" h="1194716">
                <a:moveTo>
                  <a:pt x="1036770" y="1182580"/>
                </a:moveTo>
                <a:cubicBezTo>
                  <a:pt x="997884" y="1190537"/>
                  <a:pt x="957621" y="1194716"/>
                  <a:pt x="916382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2" y="0"/>
                </a:lnTo>
                <a:cubicBezTo>
                  <a:pt x="1246294" y="0"/>
                  <a:pt x="1513740" y="267446"/>
                  <a:pt x="1513740" y="597358"/>
                </a:cubicBezTo>
                <a:cubicBezTo>
                  <a:pt x="1513740" y="886031"/>
                  <a:pt x="1308977" y="1126878"/>
                  <a:pt x="1036770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1C43BC-C4B9-4577-9423-96B72BABBB21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4F5CBA9-EC7F-4284-BBCF-6BCA6850F9E3}"/>
              </a:ext>
            </a:extLst>
          </p:cNvPr>
          <p:cNvCxnSpPr>
            <a:cxnSpLocks/>
          </p:cNvCxnSpPr>
          <p:nvPr userDrawn="1"/>
        </p:nvCxnSpPr>
        <p:spPr>
          <a:xfrm>
            <a:off x="766763" y="1112520"/>
            <a:ext cx="10663237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5CEFB7FA-8542-4274-9954-B1A7F9F3865C}"/>
              </a:ext>
            </a:extLst>
          </p:cNvPr>
          <p:cNvSpPr/>
          <p:nvPr userDrawn="1"/>
        </p:nvSpPr>
        <p:spPr>
          <a:xfrm>
            <a:off x="766763" y="549274"/>
            <a:ext cx="374332" cy="374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CF74D72-9468-4F61-8C71-CEBEB0FA7A4B}"/>
              </a:ext>
            </a:extLst>
          </p:cNvPr>
          <p:cNvSpPr/>
          <p:nvPr userDrawn="1"/>
        </p:nvSpPr>
        <p:spPr>
          <a:xfrm>
            <a:off x="1205627" y="979207"/>
            <a:ext cx="53578" cy="535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B44C06B-E01D-48CF-8F27-CAFEE763A062}"/>
              </a:ext>
            </a:extLst>
          </p:cNvPr>
          <p:cNvSpPr/>
          <p:nvPr userDrawn="1"/>
        </p:nvSpPr>
        <p:spPr>
          <a:xfrm>
            <a:off x="932937" y="781050"/>
            <a:ext cx="251735" cy="251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4" name="图片 33">
            <a:hlinkClick r:id="rId4"/>
            <a:extLst>
              <a:ext uri="{FF2B5EF4-FFF2-40B4-BE49-F238E27FC236}">
                <a16:creationId xmlns:a16="http://schemas.microsoft.com/office/drawing/2014/main" id="{D064CA03-AE05-4968-B060-0627644E7D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98" y="838554"/>
            <a:ext cx="1452563" cy="193675"/>
          </a:xfrm>
          <a:prstGeom prst="rect">
            <a:avLst/>
          </a:prstGeom>
        </p:spPr>
      </p:pic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5F3F7A0-08FA-4AE2-BB5D-032D944AA85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165850"/>
            <a:ext cx="10663237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图形 17" descr="结束 轮廓">
            <a:extLst>
              <a:ext uri="{FF2B5EF4-FFF2-40B4-BE49-F238E27FC236}">
                <a16:creationId xmlns:a16="http://schemas.microsoft.com/office/drawing/2014/main" id="{9EE845EB-CB73-4CCE-9B0F-208EE4822476}"/>
              </a:ext>
            </a:extLst>
          </p:cNvPr>
          <p:cNvGrpSpPr/>
          <p:nvPr userDrawn="1"/>
        </p:nvGrpSpPr>
        <p:grpSpPr>
          <a:xfrm>
            <a:off x="11150601" y="6233160"/>
            <a:ext cx="265458" cy="225301"/>
            <a:chOff x="5782469" y="3162300"/>
            <a:chExt cx="628650" cy="533552"/>
          </a:xfrm>
          <a:solidFill>
            <a:schemeClr val="bg1">
              <a:lumMod val="75000"/>
            </a:schemeClr>
          </a:solidFill>
        </p:grpSpPr>
        <p:sp>
          <p:nvSpPr>
            <p:cNvPr id="38" name="图形 17" descr="结束 轮廓">
              <a:extLst>
                <a:ext uri="{FF2B5EF4-FFF2-40B4-BE49-F238E27FC236}">
                  <a16:creationId xmlns:a16="http://schemas.microsoft.com/office/drawing/2014/main" id="{35054867-90BE-4523-A626-E2DC8B637E7B}"/>
                </a:ext>
              </a:extLst>
            </p:cNvPr>
            <p:cNvSpPr/>
            <p:nvPr/>
          </p:nvSpPr>
          <p:spPr>
            <a:xfrm>
              <a:off x="6392069" y="3162452"/>
              <a:ext cx="19050" cy="533399"/>
            </a:xfrm>
            <a:custGeom>
              <a:avLst/>
              <a:gdLst>
                <a:gd name="connsiteX0" fmla="*/ 0 w 19050"/>
                <a:gd name="connsiteY0" fmla="*/ 0 h 533399"/>
                <a:gd name="connsiteX1" fmla="*/ 19050 w 19050"/>
                <a:gd name="connsiteY1" fmla="*/ 0 h 533399"/>
                <a:gd name="connsiteX2" fmla="*/ 19050 w 19050"/>
                <a:gd name="connsiteY2" fmla="*/ 533400 h 533399"/>
                <a:gd name="connsiteX3" fmla="*/ 0 w 19050"/>
                <a:gd name="connsiteY3" fmla="*/ 533400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3399">
                  <a:moveTo>
                    <a:pt x="0" y="0"/>
                  </a:moveTo>
                  <a:lnTo>
                    <a:pt x="19050" y="0"/>
                  </a:lnTo>
                  <a:lnTo>
                    <a:pt x="19050" y="533400"/>
                  </a:lnTo>
                  <a:lnTo>
                    <a:pt x="0" y="533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图形 17" descr="结束 轮廓">
              <a:extLst>
                <a:ext uri="{FF2B5EF4-FFF2-40B4-BE49-F238E27FC236}">
                  <a16:creationId xmlns:a16="http://schemas.microsoft.com/office/drawing/2014/main" id="{51AA2564-0BED-44D7-A202-241C9ABA5B7D}"/>
                </a:ext>
              </a:extLst>
            </p:cNvPr>
            <p:cNvSpPr/>
            <p:nvPr/>
          </p:nvSpPr>
          <p:spPr>
            <a:xfrm>
              <a:off x="6077744" y="3162300"/>
              <a:ext cx="280987" cy="533552"/>
            </a:xfrm>
            <a:custGeom>
              <a:avLst/>
              <a:gdLst>
                <a:gd name="connsiteX0" fmla="*/ 0 w 280987"/>
                <a:gd name="connsiteY0" fmla="*/ 0 h 533552"/>
                <a:gd name="connsiteX1" fmla="*/ 0 w 280987"/>
                <a:gd name="connsiteY1" fmla="*/ 533552 h 533552"/>
                <a:gd name="connsiteX2" fmla="*/ 280988 w 280987"/>
                <a:gd name="connsiteY2" fmla="*/ 266776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0"/>
                  </a:moveTo>
                  <a:lnTo>
                    <a:pt x="0" y="533552"/>
                  </a:lnTo>
                  <a:lnTo>
                    <a:pt x="280988" y="266776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图形 17" descr="结束 轮廓">
              <a:extLst>
                <a:ext uri="{FF2B5EF4-FFF2-40B4-BE49-F238E27FC236}">
                  <a16:creationId xmlns:a16="http://schemas.microsoft.com/office/drawing/2014/main" id="{48E25840-90F5-4EDB-92E2-23E634E6EBF1}"/>
                </a:ext>
              </a:extLst>
            </p:cNvPr>
            <p:cNvSpPr/>
            <p:nvPr/>
          </p:nvSpPr>
          <p:spPr>
            <a:xfrm>
              <a:off x="5782469" y="3162300"/>
              <a:ext cx="280987" cy="533552"/>
            </a:xfrm>
            <a:custGeom>
              <a:avLst/>
              <a:gdLst>
                <a:gd name="connsiteX0" fmla="*/ 0 w 280987"/>
                <a:gd name="connsiteY0" fmla="*/ 533552 h 533552"/>
                <a:gd name="connsiteX1" fmla="*/ 280988 w 280987"/>
                <a:gd name="connsiteY1" fmla="*/ 266776 h 533552"/>
                <a:gd name="connsiteX2" fmla="*/ 0 w 280987"/>
                <a:gd name="connsiteY2" fmla="*/ 0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533552"/>
                  </a:moveTo>
                  <a:lnTo>
                    <a:pt x="280988" y="266776"/>
                  </a:lnTo>
                  <a:lnTo>
                    <a:pt x="0" y="0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7472CA-F3AA-438A-A2AF-43C9A29566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157" y="595890"/>
            <a:ext cx="1741806" cy="540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43" name="文本占位符 182">
            <a:extLst>
              <a:ext uri="{FF2B5EF4-FFF2-40B4-BE49-F238E27FC236}">
                <a16:creationId xmlns:a16="http://schemas.microsoft.com/office/drawing/2014/main" id="{A88F2690-5A93-4A90-B82C-F7E131F14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6231" y="852919"/>
            <a:ext cx="2761190" cy="2290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CN" dirty="0"/>
              <a:t>Enter your title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23224F0-AFE7-4047-87F3-DAC2A2AAE3AA}"/>
              </a:ext>
            </a:extLst>
          </p:cNvPr>
          <p:cNvSpPr/>
          <p:nvPr userDrawn="1"/>
        </p:nvSpPr>
        <p:spPr>
          <a:xfrm>
            <a:off x="-50151" y="6177795"/>
            <a:ext cx="766763" cy="748902"/>
          </a:xfrm>
          <a:custGeom>
            <a:avLst/>
            <a:gdLst>
              <a:gd name="connsiteX0" fmla="*/ 273422 w 766763"/>
              <a:gd name="connsiteY0" fmla="*/ 0 h 748902"/>
              <a:gd name="connsiteX1" fmla="*/ 766763 w 766763"/>
              <a:gd name="connsiteY1" fmla="*/ 493341 h 748902"/>
              <a:gd name="connsiteX2" fmla="*/ 727994 w 766763"/>
              <a:gd name="connsiteY2" fmla="*/ 685372 h 748902"/>
              <a:gd name="connsiteX3" fmla="*/ 693511 w 766763"/>
              <a:gd name="connsiteY3" fmla="*/ 748902 h 748902"/>
              <a:gd name="connsiteX4" fmla="*/ 0 w 766763"/>
              <a:gd name="connsiteY4" fmla="*/ 748902 h 748902"/>
              <a:gd name="connsiteX5" fmla="*/ 0 w 766763"/>
              <a:gd name="connsiteY5" fmla="*/ 82947 h 748902"/>
              <a:gd name="connsiteX6" fmla="*/ 81391 w 766763"/>
              <a:gd name="connsiteY6" fmla="*/ 38769 h 748902"/>
              <a:gd name="connsiteX7" fmla="*/ 273422 w 766763"/>
              <a:gd name="connsiteY7" fmla="*/ 0 h 74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63" h="748902">
                <a:moveTo>
                  <a:pt x="273422" y="0"/>
                </a:moveTo>
                <a:cubicBezTo>
                  <a:pt x="545887" y="0"/>
                  <a:pt x="766763" y="220876"/>
                  <a:pt x="766763" y="493341"/>
                </a:cubicBezTo>
                <a:cubicBezTo>
                  <a:pt x="766763" y="561458"/>
                  <a:pt x="752958" y="626349"/>
                  <a:pt x="727994" y="685372"/>
                </a:cubicBezTo>
                <a:lnTo>
                  <a:pt x="693511" y="748902"/>
                </a:lnTo>
                <a:lnTo>
                  <a:pt x="0" y="748902"/>
                </a:lnTo>
                <a:lnTo>
                  <a:pt x="0" y="82947"/>
                </a:lnTo>
                <a:lnTo>
                  <a:pt x="81391" y="38769"/>
                </a:lnTo>
                <a:cubicBezTo>
                  <a:pt x="140414" y="13805"/>
                  <a:pt x="205306" y="0"/>
                  <a:pt x="27342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CA6E8B49-3EA2-465C-9077-E887807F135F}"/>
              </a:ext>
            </a:extLst>
          </p:cNvPr>
          <p:cNvSpPr/>
          <p:nvPr userDrawn="1"/>
        </p:nvSpPr>
        <p:spPr>
          <a:xfrm>
            <a:off x="2639419" y="6515978"/>
            <a:ext cx="750572" cy="375285"/>
          </a:xfrm>
          <a:custGeom>
            <a:avLst/>
            <a:gdLst>
              <a:gd name="connsiteX0" fmla="*/ 375286 w 750572"/>
              <a:gd name="connsiteY0" fmla="*/ 0 h 375285"/>
              <a:gd name="connsiteX1" fmla="*/ 721080 w 750572"/>
              <a:gd name="connsiteY1" fmla="*/ 229208 h 375285"/>
              <a:gd name="connsiteX2" fmla="*/ 750572 w 750572"/>
              <a:gd name="connsiteY2" fmla="*/ 375285 h 375285"/>
              <a:gd name="connsiteX3" fmla="*/ 0 w 750572"/>
              <a:gd name="connsiteY3" fmla="*/ 375285 h 375285"/>
              <a:gd name="connsiteX4" fmla="*/ 29492 w 750572"/>
              <a:gd name="connsiteY4" fmla="*/ 229208 h 375285"/>
              <a:gd name="connsiteX5" fmla="*/ 375286 w 750572"/>
              <a:gd name="connsiteY5" fmla="*/ 0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572" h="375285">
                <a:moveTo>
                  <a:pt x="375286" y="0"/>
                </a:moveTo>
                <a:cubicBezTo>
                  <a:pt x="530735" y="0"/>
                  <a:pt x="664109" y="94512"/>
                  <a:pt x="721080" y="229208"/>
                </a:cubicBezTo>
                <a:lnTo>
                  <a:pt x="750572" y="375285"/>
                </a:lnTo>
                <a:lnTo>
                  <a:pt x="0" y="375285"/>
                </a:lnTo>
                <a:lnTo>
                  <a:pt x="29492" y="229208"/>
                </a:lnTo>
                <a:cubicBezTo>
                  <a:pt x="86463" y="94512"/>
                  <a:pt x="219837" y="0"/>
                  <a:pt x="37528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2" name="图形 41" descr="原子 轮廓">
            <a:extLst>
              <a:ext uri="{FF2B5EF4-FFF2-40B4-BE49-F238E27FC236}">
                <a16:creationId xmlns:a16="http://schemas.microsoft.com/office/drawing/2014/main" id="{65DB3B00-9E83-4C29-B178-9CB4C8DE9E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00000">
            <a:off x="735153" y="6198183"/>
            <a:ext cx="299557" cy="299557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14279AA7-EFA1-4ABE-8150-2D12344C2A7F}"/>
              </a:ext>
            </a:extLst>
          </p:cNvPr>
          <p:cNvGrpSpPr/>
          <p:nvPr userDrawn="1"/>
        </p:nvGrpSpPr>
        <p:grpSpPr>
          <a:xfrm>
            <a:off x="1109345" y="6269246"/>
            <a:ext cx="229993" cy="36000"/>
            <a:chOff x="1105535" y="6269246"/>
            <a:chExt cx="229993" cy="36000"/>
          </a:xfrm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0D291F84-1EDD-49A1-B0F1-92A3BE3549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535" y="6287246"/>
              <a:ext cx="19399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DE15182F-8F52-4809-8D1F-DE361ADB2500}"/>
                </a:ext>
              </a:extLst>
            </p:cNvPr>
            <p:cNvSpPr/>
            <p:nvPr/>
          </p:nvSpPr>
          <p:spPr>
            <a:xfrm>
              <a:off x="1299528" y="6269246"/>
              <a:ext cx="36000" cy="36000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F0F9A83-F8F0-496F-8AA1-462CC52B496C}"/>
              </a:ext>
            </a:extLst>
          </p:cNvPr>
          <p:cNvGrpSpPr/>
          <p:nvPr userDrawn="1"/>
        </p:nvGrpSpPr>
        <p:grpSpPr>
          <a:xfrm>
            <a:off x="1149351" y="6329076"/>
            <a:ext cx="226182" cy="36000"/>
            <a:chOff x="1149351" y="6324491"/>
            <a:chExt cx="226182" cy="36000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064D6656-74F2-489F-9E41-EE41D2A35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351" y="6342491"/>
              <a:ext cx="19240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C851A5D2-C8AD-4FCC-A08E-EA3EE9BE3DFC}"/>
                </a:ext>
              </a:extLst>
            </p:cNvPr>
            <p:cNvSpPr/>
            <p:nvPr/>
          </p:nvSpPr>
          <p:spPr>
            <a:xfrm>
              <a:off x="1339533" y="6324491"/>
              <a:ext cx="36000" cy="36000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448B7A36-19D1-4D4E-9A80-F4FFA54EE567}"/>
              </a:ext>
            </a:extLst>
          </p:cNvPr>
          <p:cNvGrpSpPr/>
          <p:nvPr userDrawn="1"/>
        </p:nvGrpSpPr>
        <p:grpSpPr>
          <a:xfrm>
            <a:off x="1110615" y="6388906"/>
            <a:ext cx="224913" cy="36000"/>
            <a:chOff x="1110615" y="6379237"/>
            <a:chExt cx="224913" cy="36000"/>
          </a:xfrm>
        </p:grpSpPr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21AA4FCF-552F-48FB-947E-EC617D193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0615" y="6397237"/>
              <a:ext cx="18891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AAF6D627-8277-47A7-86EE-B8A50A26264A}"/>
                </a:ext>
              </a:extLst>
            </p:cNvPr>
            <p:cNvSpPr/>
            <p:nvPr/>
          </p:nvSpPr>
          <p:spPr>
            <a:xfrm>
              <a:off x="1299528" y="6379237"/>
              <a:ext cx="36000" cy="36000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826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89051926-6B3F-4486-B600-E70FC1641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2070" r="49912"/>
          <a:stretch>
            <a:fillRect/>
          </a:stretch>
        </p:blipFill>
        <p:spPr>
          <a:xfrm flipV="1">
            <a:off x="0" y="5032447"/>
            <a:ext cx="12193588" cy="1825551"/>
          </a:xfrm>
          <a:custGeom>
            <a:avLst/>
            <a:gdLst>
              <a:gd name="connsiteX0" fmla="*/ 0 w 11547940"/>
              <a:gd name="connsiteY0" fmla="*/ 1825551 h 1825551"/>
              <a:gd name="connsiteX1" fmla="*/ 11547940 w 11547940"/>
              <a:gd name="connsiteY1" fmla="*/ 1825551 h 1825551"/>
              <a:gd name="connsiteX2" fmla="*/ 11547940 w 11547940"/>
              <a:gd name="connsiteY2" fmla="*/ 0 h 1825551"/>
              <a:gd name="connsiteX3" fmla="*/ 0 w 11547940"/>
              <a:gd name="connsiteY3" fmla="*/ 0 h 182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47940" h="1825551">
                <a:moveTo>
                  <a:pt x="0" y="1825551"/>
                </a:moveTo>
                <a:lnTo>
                  <a:pt x="11547940" y="1825551"/>
                </a:lnTo>
                <a:lnTo>
                  <a:pt x="11547940" y="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536A645-ABD1-4163-989B-2755AC57E487}"/>
              </a:ext>
            </a:extLst>
          </p:cNvPr>
          <p:cNvSpPr/>
          <p:nvPr userDrawn="1"/>
        </p:nvSpPr>
        <p:spPr>
          <a:xfrm rot="900000">
            <a:off x="-195761" y="1271017"/>
            <a:ext cx="2415581" cy="1194716"/>
          </a:xfrm>
          <a:custGeom>
            <a:avLst/>
            <a:gdLst>
              <a:gd name="connsiteX0" fmla="*/ 0 w 2415581"/>
              <a:gd name="connsiteY0" fmla="*/ 0 h 1194716"/>
              <a:gd name="connsiteX1" fmla="*/ 1818223 w 2415581"/>
              <a:gd name="connsiteY1" fmla="*/ 0 h 1194716"/>
              <a:gd name="connsiteX2" fmla="*/ 2415581 w 2415581"/>
              <a:gd name="connsiteY2" fmla="*/ 597358 h 1194716"/>
              <a:gd name="connsiteX3" fmla="*/ 1818223 w 2415581"/>
              <a:gd name="connsiteY3" fmla="*/ 1194716 h 1194716"/>
              <a:gd name="connsiteX4" fmla="*/ 320123 w 2415581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5581" h="1194716">
                <a:moveTo>
                  <a:pt x="0" y="0"/>
                </a:moveTo>
                <a:lnTo>
                  <a:pt x="1818223" y="0"/>
                </a:lnTo>
                <a:cubicBezTo>
                  <a:pt x="2148135" y="0"/>
                  <a:pt x="2415581" y="267446"/>
                  <a:pt x="2415581" y="597358"/>
                </a:cubicBezTo>
                <a:cubicBezTo>
                  <a:pt x="2415581" y="927270"/>
                  <a:pt x="2148135" y="1194716"/>
                  <a:pt x="1818223" y="1194716"/>
                </a:cubicBezTo>
                <a:lnTo>
                  <a:pt x="320123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397A706-A55F-4DF5-88F1-AF43E22DEB83}"/>
              </a:ext>
            </a:extLst>
          </p:cNvPr>
          <p:cNvSpPr/>
          <p:nvPr userDrawn="1"/>
        </p:nvSpPr>
        <p:spPr>
          <a:xfrm rot="900000">
            <a:off x="-180283" y="3081063"/>
            <a:ext cx="1507073" cy="1194716"/>
          </a:xfrm>
          <a:custGeom>
            <a:avLst/>
            <a:gdLst>
              <a:gd name="connsiteX0" fmla="*/ 0 w 1507073"/>
              <a:gd name="connsiteY0" fmla="*/ 0 h 1194716"/>
              <a:gd name="connsiteX1" fmla="*/ 909715 w 1507073"/>
              <a:gd name="connsiteY1" fmla="*/ 0 h 1194716"/>
              <a:gd name="connsiteX2" fmla="*/ 1507073 w 1507073"/>
              <a:gd name="connsiteY2" fmla="*/ 597358 h 1194716"/>
              <a:gd name="connsiteX3" fmla="*/ 909715 w 1507073"/>
              <a:gd name="connsiteY3" fmla="*/ 1194716 h 1194716"/>
              <a:gd name="connsiteX4" fmla="*/ 320124 w 1507073"/>
              <a:gd name="connsiteY4" fmla="*/ 1194716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073" h="1194716">
                <a:moveTo>
                  <a:pt x="0" y="0"/>
                </a:moveTo>
                <a:lnTo>
                  <a:pt x="909715" y="0"/>
                </a:lnTo>
                <a:cubicBezTo>
                  <a:pt x="1239627" y="0"/>
                  <a:pt x="1507073" y="267446"/>
                  <a:pt x="1507073" y="597358"/>
                </a:cubicBezTo>
                <a:cubicBezTo>
                  <a:pt x="1507073" y="927270"/>
                  <a:pt x="1239627" y="1194716"/>
                  <a:pt x="909715" y="1194716"/>
                </a:cubicBezTo>
                <a:lnTo>
                  <a:pt x="320124" y="119471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6F9506C-B2DF-4C0A-9BE7-756DCBF1BFC6}"/>
              </a:ext>
            </a:extLst>
          </p:cNvPr>
          <p:cNvSpPr/>
          <p:nvPr userDrawn="1"/>
        </p:nvSpPr>
        <p:spPr>
          <a:xfrm rot="900000" flipH="1" flipV="1">
            <a:off x="10860245" y="2756797"/>
            <a:ext cx="1513741" cy="1194716"/>
          </a:xfrm>
          <a:custGeom>
            <a:avLst/>
            <a:gdLst>
              <a:gd name="connsiteX0" fmla="*/ 1036771 w 1513741"/>
              <a:gd name="connsiteY0" fmla="*/ 1182580 h 1194716"/>
              <a:gd name="connsiteX1" fmla="*/ 916383 w 1513741"/>
              <a:gd name="connsiteY1" fmla="*/ 1194716 h 1194716"/>
              <a:gd name="connsiteX2" fmla="*/ 320123 w 1513741"/>
              <a:gd name="connsiteY2" fmla="*/ 1194716 h 1194716"/>
              <a:gd name="connsiteX3" fmla="*/ 0 w 1513741"/>
              <a:gd name="connsiteY3" fmla="*/ 0 h 1194716"/>
              <a:gd name="connsiteX4" fmla="*/ 916383 w 1513741"/>
              <a:gd name="connsiteY4" fmla="*/ 0 h 1194716"/>
              <a:gd name="connsiteX5" fmla="*/ 1513741 w 1513741"/>
              <a:gd name="connsiteY5" fmla="*/ 597358 h 1194716"/>
              <a:gd name="connsiteX6" fmla="*/ 1036771 w 1513741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741" h="1194716">
                <a:moveTo>
                  <a:pt x="1036771" y="1182580"/>
                </a:moveTo>
                <a:cubicBezTo>
                  <a:pt x="997885" y="1190537"/>
                  <a:pt x="957622" y="1194716"/>
                  <a:pt x="916383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916383" y="0"/>
                </a:lnTo>
                <a:cubicBezTo>
                  <a:pt x="1246295" y="0"/>
                  <a:pt x="1513741" y="267446"/>
                  <a:pt x="1513741" y="597358"/>
                </a:cubicBezTo>
                <a:cubicBezTo>
                  <a:pt x="1513741" y="886031"/>
                  <a:pt x="1308978" y="1126878"/>
                  <a:pt x="1036771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6000"/>
                  <a:lumOff val="4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2E0F7F7-FF04-4634-8A96-1F2AAAA934EA}"/>
              </a:ext>
            </a:extLst>
          </p:cNvPr>
          <p:cNvSpPr/>
          <p:nvPr userDrawn="1"/>
        </p:nvSpPr>
        <p:spPr>
          <a:xfrm rot="900000" flipH="1" flipV="1">
            <a:off x="10164351" y="4626490"/>
            <a:ext cx="2221696" cy="1194716"/>
          </a:xfrm>
          <a:custGeom>
            <a:avLst/>
            <a:gdLst>
              <a:gd name="connsiteX0" fmla="*/ 1744726 w 2221696"/>
              <a:gd name="connsiteY0" fmla="*/ 1182580 h 1194716"/>
              <a:gd name="connsiteX1" fmla="*/ 1624338 w 2221696"/>
              <a:gd name="connsiteY1" fmla="*/ 1194716 h 1194716"/>
              <a:gd name="connsiteX2" fmla="*/ 320123 w 2221696"/>
              <a:gd name="connsiteY2" fmla="*/ 1194716 h 1194716"/>
              <a:gd name="connsiteX3" fmla="*/ 0 w 2221696"/>
              <a:gd name="connsiteY3" fmla="*/ 0 h 1194716"/>
              <a:gd name="connsiteX4" fmla="*/ 1624338 w 2221696"/>
              <a:gd name="connsiteY4" fmla="*/ 0 h 1194716"/>
              <a:gd name="connsiteX5" fmla="*/ 2221696 w 2221696"/>
              <a:gd name="connsiteY5" fmla="*/ 597358 h 1194716"/>
              <a:gd name="connsiteX6" fmla="*/ 1744726 w 2221696"/>
              <a:gd name="connsiteY6" fmla="*/ 1182580 h 119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696" h="1194716">
                <a:moveTo>
                  <a:pt x="1744726" y="1182580"/>
                </a:moveTo>
                <a:cubicBezTo>
                  <a:pt x="1705840" y="1190537"/>
                  <a:pt x="1665577" y="1194716"/>
                  <a:pt x="1624338" y="1194716"/>
                </a:cubicBezTo>
                <a:lnTo>
                  <a:pt x="320123" y="1194716"/>
                </a:lnTo>
                <a:lnTo>
                  <a:pt x="0" y="0"/>
                </a:lnTo>
                <a:lnTo>
                  <a:pt x="1624338" y="0"/>
                </a:lnTo>
                <a:cubicBezTo>
                  <a:pt x="1954250" y="0"/>
                  <a:pt x="2221696" y="267446"/>
                  <a:pt x="2221696" y="597358"/>
                </a:cubicBezTo>
                <a:cubicBezTo>
                  <a:pt x="2221696" y="886031"/>
                  <a:pt x="2016933" y="1126879"/>
                  <a:pt x="1744726" y="11825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2000"/>
                  <a:lumOff val="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6E89DB0-A3BA-43DA-A3C9-A6CF904630F9}"/>
              </a:ext>
            </a:extLst>
          </p:cNvPr>
          <p:cNvCxnSpPr/>
          <p:nvPr userDrawn="1"/>
        </p:nvCxnSpPr>
        <p:spPr>
          <a:xfrm flipH="1">
            <a:off x="3060346" y="353173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C301A5F-BC23-4562-878C-DFDA7424651D}"/>
              </a:ext>
            </a:extLst>
          </p:cNvPr>
          <p:cNvCxnSpPr>
            <a:cxnSpLocks/>
          </p:cNvCxnSpPr>
          <p:nvPr userDrawn="1"/>
        </p:nvCxnSpPr>
        <p:spPr>
          <a:xfrm>
            <a:off x="8019712" y="3531733"/>
            <a:ext cx="115746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7">
            <a:extLst>
              <a:ext uri="{FF2B5EF4-FFF2-40B4-BE49-F238E27FC236}">
                <a16:creationId xmlns:a16="http://schemas.microsoft.com/office/drawing/2014/main" id="{B40E8204-783C-4DDE-992D-A846A5ACF76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126582" y="2357671"/>
            <a:ext cx="5940424" cy="9369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在此输入主标题</a:t>
            </a:r>
            <a:endParaRPr lang="en-US" altLang="zh-CN" dirty="0"/>
          </a:p>
        </p:txBody>
      </p:sp>
      <p:sp>
        <p:nvSpPr>
          <p:cNvPr id="30" name="文本占位符 27">
            <a:extLst>
              <a:ext uri="{FF2B5EF4-FFF2-40B4-BE49-F238E27FC236}">
                <a16:creationId xmlns:a16="http://schemas.microsoft.com/office/drawing/2014/main" id="{699F0D26-7107-4511-9435-A47A274141F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32175" y="3285511"/>
            <a:ext cx="5330825" cy="4924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title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FB60F2B-AAE4-4871-B817-ECEFE914E791}"/>
              </a:ext>
            </a:extLst>
          </p:cNvPr>
          <p:cNvSpPr/>
          <p:nvPr userDrawn="1"/>
        </p:nvSpPr>
        <p:spPr>
          <a:xfrm>
            <a:off x="3783048" y="5754415"/>
            <a:ext cx="4627495" cy="1103585"/>
          </a:xfrm>
          <a:custGeom>
            <a:avLst/>
            <a:gdLst>
              <a:gd name="connsiteX0" fmla="*/ 2313747 w 4627495"/>
              <a:gd name="connsiteY0" fmla="*/ 0 h 1103585"/>
              <a:gd name="connsiteX1" fmla="*/ 4550603 w 4627495"/>
              <a:gd name="connsiteY1" fmla="*/ 985438 h 1103585"/>
              <a:gd name="connsiteX2" fmla="*/ 4627495 w 4627495"/>
              <a:gd name="connsiteY2" fmla="*/ 1103585 h 1103585"/>
              <a:gd name="connsiteX3" fmla="*/ 0 w 4627495"/>
              <a:gd name="connsiteY3" fmla="*/ 1103585 h 1103585"/>
              <a:gd name="connsiteX4" fmla="*/ 76891 w 4627495"/>
              <a:gd name="connsiteY4" fmla="*/ 985438 h 1103585"/>
              <a:gd name="connsiteX5" fmla="*/ 2313747 w 4627495"/>
              <a:gd name="connsiteY5" fmla="*/ 0 h 110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7495" h="1103585">
                <a:moveTo>
                  <a:pt x="2313747" y="0"/>
                </a:moveTo>
                <a:cubicBezTo>
                  <a:pt x="3279652" y="0"/>
                  <a:pt x="4119823" y="398467"/>
                  <a:pt x="4550603" y="985438"/>
                </a:cubicBezTo>
                <a:lnTo>
                  <a:pt x="4627495" y="1103585"/>
                </a:lnTo>
                <a:lnTo>
                  <a:pt x="0" y="1103585"/>
                </a:lnTo>
                <a:lnTo>
                  <a:pt x="76891" y="985438"/>
                </a:lnTo>
                <a:cubicBezTo>
                  <a:pt x="507672" y="398467"/>
                  <a:pt x="1347843" y="0"/>
                  <a:pt x="231374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4000"/>
                  <a:lumOff val="16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hlinkClick r:id="rId4"/>
            <a:extLst>
              <a:ext uri="{FF2B5EF4-FFF2-40B4-BE49-F238E27FC236}">
                <a16:creationId xmlns:a16="http://schemas.microsoft.com/office/drawing/2014/main" id="{08A96BEE-E3A8-46EC-B73A-508A76E2E5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41655"/>
            <a:ext cx="1423290" cy="18977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EFF780FE-2EC7-4D87-AA1A-21DBBACF6A7D}"/>
              </a:ext>
            </a:extLst>
          </p:cNvPr>
          <p:cNvGrpSpPr/>
          <p:nvPr userDrawn="1"/>
        </p:nvGrpSpPr>
        <p:grpSpPr>
          <a:xfrm>
            <a:off x="-152398" y="4866849"/>
            <a:ext cx="2891225" cy="1780965"/>
            <a:chOff x="-152398" y="4866849"/>
            <a:chExt cx="2891225" cy="178096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19DFB5C-3993-4CD8-B1AA-DF6BB1A94496}"/>
                </a:ext>
              </a:extLst>
            </p:cNvPr>
            <p:cNvSpPr/>
            <p:nvPr/>
          </p:nvSpPr>
          <p:spPr>
            <a:xfrm>
              <a:off x="2373067" y="5783018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25778BC-D5CD-4614-B8ED-EFA50AF75D97}"/>
                </a:ext>
              </a:extLst>
            </p:cNvPr>
            <p:cNvSpPr/>
            <p:nvPr/>
          </p:nvSpPr>
          <p:spPr>
            <a:xfrm>
              <a:off x="1322069" y="6026784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86E2CDD-E307-4B34-B20C-3CACFBFDA181}"/>
                </a:ext>
              </a:extLst>
            </p:cNvPr>
            <p:cNvSpPr/>
            <p:nvPr/>
          </p:nvSpPr>
          <p:spPr>
            <a:xfrm>
              <a:off x="-152398" y="5973446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25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7A7AEAB-92E9-4193-BED6-B6BE359885B6}"/>
                </a:ext>
              </a:extLst>
            </p:cNvPr>
            <p:cNvSpPr/>
            <p:nvPr/>
          </p:nvSpPr>
          <p:spPr>
            <a:xfrm>
              <a:off x="1756409" y="4866849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4B293CE-9A7A-4909-806D-395D7C6C3F79}"/>
              </a:ext>
            </a:extLst>
          </p:cNvPr>
          <p:cNvGrpSpPr/>
          <p:nvPr userDrawn="1"/>
        </p:nvGrpSpPr>
        <p:grpSpPr>
          <a:xfrm>
            <a:off x="10332630" y="116226"/>
            <a:ext cx="1527900" cy="1568091"/>
            <a:chOff x="10332630" y="116226"/>
            <a:chExt cx="1527900" cy="1568091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8EEBD659-159A-4219-8A18-57144C7420F6}"/>
                </a:ext>
              </a:extLst>
            </p:cNvPr>
            <p:cNvSpPr/>
            <p:nvPr/>
          </p:nvSpPr>
          <p:spPr>
            <a:xfrm>
              <a:off x="11566206" y="1253446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734C757-2B4F-4121-8174-1CAC26C25627}"/>
                </a:ext>
              </a:extLst>
            </p:cNvPr>
            <p:cNvSpPr/>
            <p:nvPr/>
          </p:nvSpPr>
          <p:spPr>
            <a:xfrm>
              <a:off x="10332630" y="116226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082E32BF-F710-4017-99DF-37FE8CDB1A65}"/>
                </a:ext>
              </a:extLst>
            </p:cNvPr>
            <p:cNvSpPr/>
            <p:nvPr/>
          </p:nvSpPr>
          <p:spPr>
            <a:xfrm>
              <a:off x="10658948" y="1066853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91B1494-C730-4246-B58A-B087D5B8B9BC}"/>
                </a:ext>
              </a:extLst>
            </p:cNvPr>
            <p:cNvSpPr/>
            <p:nvPr/>
          </p:nvSpPr>
          <p:spPr>
            <a:xfrm>
              <a:off x="11426825" y="1287737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77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21E7D45-2895-4E5F-B83D-325AC3C57CC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B886A8F-5FFE-4546-8E02-7737AB06B900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F7A4F0-23C2-40F2-A932-C8BF78B394E1}"/>
              </a:ext>
            </a:extLst>
          </p:cNvPr>
          <p:cNvSpPr/>
          <p:nvPr userDrawn="1"/>
        </p:nvSpPr>
        <p:spPr>
          <a:xfrm>
            <a:off x="2450801" y="595724"/>
            <a:ext cx="1402001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来源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755B9F4-8418-465D-836F-68751F513E1A}"/>
              </a:ext>
            </a:extLst>
          </p:cNvPr>
          <p:cNvSpPr/>
          <p:nvPr userDrawn="1"/>
        </p:nvSpPr>
        <p:spPr>
          <a:xfrm>
            <a:off x="4159510" y="595724"/>
            <a:ext cx="7074345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Office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自带素材以及其他可商用素材网站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设计灵感来自网络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amy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2531067997@qq.com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D29531-9594-4B79-88FD-69DD542F0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0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设计来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8D7FF9D7-343D-4EB0-92C1-7FF8CE4C3D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94" y="330708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08261-CD64-43DA-A4E5-C250DBF38920}"/>
              </a:ext>
            </a:extLst>
          </p:cNvPr>
          <p:cNvSpPr/>
          <p:nvPr userDrawn="1"/>
        </p:nvSpPr>
        <p:spPr>
          <a:xfrm>
            <a:off x="0" y="3429000"/>
            <a:ext cx="12193588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F973E54-EC4C-4C45-898A-8A57980B3416}"/>
              </a:ext>
            </a:extLst>
          </p:cNvPr>
          <p:cNvSpPr/>
          <p:nvPr userDrawn="1"/>
        </p:nvSpPr>
        <p:spPr>
          <a:xfrm>
            <a:off x="1079606" y="1527629"/>
            <a:ext cx="3803237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1948853A-52B7-42C0-988C-3ED6F010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235" y="1756229"/>
            <a:ext cx="3345978" cy="33455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455A7-50AF-4D99-900F-B36A626BEB69}"/>
              </a:ext>
            </a:extLst>
          </p:cNvPr>
          <p:cNvSpPr txBox="1"/>
          <p:nvPr userDrawn="1"/>
        </p:nvSpPr>
        <p:spPr>
          <a:xfrm>
            <a:off x="5240340" y="1594260"/>
            <a:ext cx="6430666" cy="354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免费下载更多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微软官方</a:t>
            </a:r>
            <a:r>
              <a:rPr lang="en-US" altLang="zh-CN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PPT</a:t>
            </a: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模板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AC1DF982-E78C-4CAA-8824-81165012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40" y="6345797"/>
            <a:ext cx="1712909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B76D-C3C0-4F5D-A507-8700C21110CB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EDE8-DF5A-4EA0-BEB0-B87229A20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89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51" r:id="rId9"/>
    <p:sldLayoutId id="21474837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6FE095E-860C-4379-B407-436FE303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7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46E230-18F5-4794-9E3C-D29ED6DB4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71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1AB02B-69D3-4A0E-AC6A-C469CE979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FD1BB-25DE-4AB8-9472-D8FD1B101CA4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82DEB9-D274-4E38-888B-2F6F0DED1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6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2C8571-D820-443B-B663-8728F2E7B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1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B87B-EA70-4875-9089-8836A6A99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9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B1A27CD-C96F-4963-A109-B0D61F01C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请添加您的公司名称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CE8AE8-EE14-4082-84E1-A7FEFA8611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XXX</a:t>
            </a:r>
            <a:r>
              <a:rPr lang="zh-CN" altLang="en-US" dirty="0"/>
              <a:t>产品发布会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FC45CB-5E46-48D4-80B3-B46719B2DD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XXX Product launch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81E2AE-08EF-422D-B5AE-880CB857C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xx</a:t>
            </a:r>
            <a:r>
              <a:rPr lang="zh-CN" altLang="en-US" dirty="0"/>
              <a:t>月</a:t>
            </a:r>
            <a:r>
              <a:rPr lang="en-US" altLang="zh-CN" dirty="0"/>
              <a:t>xx</a:t>
            </a:r>
            <a:r>
              <a:rPr lang="zh-CN" altLang="en-US" dirty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429072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42DD8F7-D5A0-49A1-A263-3478BF4F9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684103"/>
              </p:ext>
            </p:extLst>
          </p:nvPr>
        </p:nvGraphicFramePr>
        <p:xfrm>
          <a:off x="4610025" y="1412875"/>
          <a:ext cx="6804000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741751900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56145186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449430123"/>
                    </a:ext>
                  </a:extLst>
                </a:gridCol>
              </a:tblGrid>
              <a:tr h="2268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132" r="-413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96484622"/>
                  </a:ext>
                </a:extLst>
              </a:tr>
              <a:tr h="2268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85281"/>
                  </a:ext>
                </a:extLst>
              </a:tr>
            </a:tbl>
          </a:graphicData>
        </a:graphic>
      </p:graphicFrame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2702F0E0-7391-45BB-9451-D95887215CD9}"/>
              </a:ext>
            </a:extLst>
          </p:cNvPr>
          <p:cNvSpPr txBox="1">
            <a:spLocks/>
          </p:cNvSpPr>
          <p:nvPr/>
        </p:nvSpPr>
        <p:spPr>
          <a:xfrm>
            <a:off x="4850327" y="4466832"/>
            <a:ext cx="1794899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39F782B-2F32-44E6-8104-DD49EACE921E}"/>
              </a:ext>
            </a:extLst>
          </p:cNvPr>
          <p:cNvCxnSpPr>
            <a:cxnSpLocks/>
          </p:cNvCxnSpPr>
          <p:nvPr/>
        </p:nvCxnSpPr>
        <p:spPr>
          <a:xfrm>
            <a:off x="5605387" y="4246684"/>
            <a:ext cx="2847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41B13618-0158-4F55-8BB0-34665140948D}"/>
              </a:ext>
            </a:extLst>
          </p:cNvPr>
          <p:cNvSpPr txBox="1">
            <a:spLocks/>
          </p:cNvSpPr>
          <p:nvPr/>
        </p:nvSpPr>
        <p:spPr>
          <a:xfrm>
            <a:off x="4967761" y="3809770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产品</a:t>
            </a:r>
            <a:r>
              <a:rPr lang="en-US" altLang="zh-CN" sz="2000" dirty="0">
                <a:solidFill>
                  <a:schemeClr val="accent3"/>
                </a:solidFill>
              </a:rPr>
              <a:t>1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12" name="文本占位符 32">
            <a:extLst>
              <a:ext uri="{FF2B5EF4-FFF2-40B4-BE49-F238E27FC236}">
                <a16:creationId xmlns:a16="http://schemas.microsoft.com/office/drawing/2014/main" id="{7AB2E59D-B004-494D-ABC3-D90054F9DBB8}"/>
              </a:ext>
            </a:extLst>
          </p:cNvPr>
          <p:cNvSpPr txBox="1">
            <a:spLocks/>
          </p:cNvSpPr>
          <p:nvPr/>
        </p:nvSpPr>
        <p:spPr>
          <a:xfrm>
            <a:off x="9412167" y="4466832"/>
            <a:ext cx="1794899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8D9ACF7-4E6F-4151-A505-0CC3DC3E8003}"/>
              </a:ext>
            </a:extLst>
          </p:cNvPr>
          <p:cNvCxnSpPr>
            <a:cxnSpLocks/>
          </p:cNvCxnSpPr>
          <p:nvPr/>
        </p:nvCxnSpPr>
        <p:spPr>
          <a:xfrm>
            <a:off x="10167227" y="4246684"/>
            <a:ext cx="2847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FAF5DFC4-52FD-46EB-850B-3D637DD6ED38}"/>
              </a:ext>
            </a:extLst>
          </p:cNvPr>
          <p:cNvSpPr txBox="1">
            <a:spLocks/>
          </p:cNvSpPr>
          <p:nvPr/>
        </p:nvSpPr>
        <p:spPr>
          <a:xfrm>
            <a:off x="9529601" y="3809770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产品</a:t>
            </a:r>
            <a:r>
              <a:rPr lang="en-US" altLang="zh-CN" sz="2000" dirty="0">
                <a:solidFill>
                  <a:schemeClr val="accent3"/>
                </a:solidFill>
              </a:rPr>
              <a:t>3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16" name="文本占位符 32">
            <a:extLst>
              <a:ext uri="{FF2B5EF4-FFF2-40B4-BE49-F238E27FC236}">
                <a16:creationId xmlns:a16="http://schemas.microsoft.com/office/drawing/2014/main" id="{9F797DD5-789B-433F-89EF-5899EE789ABE}"/>
              </a:ext>
            </a:extLst>
          </p:cNvPr>
          <p:cNvSpPr txBox="1">
            <a:spLocks/>
          </p:cNvSpPr>
          <p:nvPr/>
        </p:nvSpPr>
        <p:spPr>
          <a:xfrm>
            <a:off x="7114575" y="2272600"/>
            <a:ext cx="1794899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D5EF1A2-AAEE-4AF1-B126-8035B98A01CA}"/>
              </a:ext>
            </a:extLst>
          </p:cNvPr>
          <p:cNvCxnSpPr>
            <a:cxnSpLocks/>
          </p:cNvCxnSpPr>
          <p:nvPr/>
        </p:nvCxnSpPr>
        <p:spPr>
          <a:xfrm>
            <a:off x="7869635" y="2052452"/>
            <a:ext cx="2847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32">
            <a:extLst>
              <a:ext uri="{FF2B5EF4-FFF2-40B4-BE49-F238E27FC236}">
                <a16:creationId xmlns:a16="http://schemas.microsoft.com/office/drawing/2014/main" id="{08C4F2B1-F19C-42D5-8247-E7C7B8502602}"/>
              </a:ext>
            </a:extLst>
          </p:cNvPr>
          <p:cNvSpPr txBox="1">
            <a:spLocks/>
          </p:cNvSpPr>
          <p:nvPr/>
        </p:nvSpPr>
        <p:spPr>
          <a:xfrm>
            <a:off x="7232009" y="1615538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产品</a:t>
            </a:r>
            <a:r>
              <a:rPr lang="en-US" altLang="zh-CN" sz="2000" dirty="0">
                <a:solidFill>
                  <a:schemeClr val="accent3"/>
                </a:solidFill>
              </a:rPr>
              <a:t>2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19" name="文本占位符 32">
            <a:extLst>
              <a:ext uri="{FF2B5EF4-FFF2-40B4-BE49-F238E27FC236}">
                <a16:creationId xmlns:a16="http://schemas.microsoft.com/office/drawing/2014/main" id="{6702D4D2-36C8-456D-BDEF-AD7B164AD9A3}"/>
              </a:ext>
            </a:extLst>
          </p:cNvPr>
          <p:cNvSpPr txBox="1">
            <a:spLocks/>
          </p:cNvSpPr>
          <p:nvPr/>
        </p:nvSpPr>
        <p:spPr>
          <a:xfrm>
            <a:off x="1099890" y="2167529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</a:rPr>
              <a:t>产品理念</a:t>
            </a:r>
          </a:p>
        </p:txBody>
      </p:sp>
      <p:sp>
        <p:nvSpPr>
          <p:cNvPr id="22" name="文本占位符 32">
            <a:extLst>
              <a:ext uri="{FF2B5EF4-FFF2-40B4-BE49-F238E27FC236}">
                <a16:creationId xmlns:a16="http://schemas.microsoft.com/office/drawing/2014/main" id="{521458C2-031D-492E-85BB-EFA093D076BC}"/>
              </a:ext>
            </a:extLst>
          </p:cNvPr>
          <p:cNvSpPr txBox="1">
            <a:spLocks/>
          </p:cNvSpPr>
          <p:nvPr/>
        </p:nvSpPr>
        <p:spPr>
          <a:xfrm>
            <a:off x="990601" y="2882270"/>
            <a:ext cx="2796108" cy="24675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通过传媒来进行文化的传播和不同文化之间的交流。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这个领域杂揉了文化以及传播的相关专业知识。</a:t>
            </a:r>
          </a:p>
        </p:txBody>
      </p:sp>
    </p:spTree>
    <p:extLst>
      <p:ext uri="{BB962C8B-B14F-4D97-AF65-F5344CB8AC3E}">
        <p14:creationId xmlns:p14="http://schemas.microsoft.com/office/powerpoint/2010/main" val="2430484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CBB7B743-2BA3-44BC-99CB-3AC5FBAC07D4}"/>
              </a:ext>
            </a:extLst>
          </p:cNvPr>
          <p:cNvSpPr/>
          <p:nvPr/>
        </p:nvSpPr>
        <p:spPr>
          <a:xfrm>
            <a:off x="5843299" y="2586131"/>
            <a:ext cx="914432" cy="2253777"/>
          </a:xfrm>
          <a:custGeom>
            <a:avLst/>
            <a:gdLst>
              <a:gd name="connsiteX0" fmla="*/ 457217 w 914432"/>
              <a:gd name="connsiteY0" fmla="*/ 0 h 2253777"/>
              <a:gd name="connsiteX1" fmla="*/ 544279 w 914432"/>
              <a:gd name="connsiteY1" fmla="*/ 95793 h 2253777"/>
              <a:gd name="connsiteX2" fmla="*/ 914432 w 914432"/>
              <a:gd name="connsiteY2" fmla="*/ 1126888 h 2253777"/>
              <a:gd name="connsiteX3" fmla="*/ 544279 w 914432"/>
              <a:gd name="connsiteY3" fmla="*/ 2157983 h 2253777"/>
              <a:gd name="connsiteX4" fmla="*/ 457217 w 914432"/>
              <a:gd name="connsiteY4" fmla="*/ 2253777 h 2253777"/>
              <a:gd name="connsiteX5" fmla="*/ 370153 w 914432"/>
              <a:gd name="connsiteY5" fmla="*/ 2157983 h 2253777"/>
              <a:gd name="connsiteX6" fmla="*/ 0 w 914432"/>
              <a:gd name="connsiteY6" fmla="*/ 1126888 h 2253777"/>
              <a:gd name="connsiteX7" fmla="*/ 370153 w 914432"/>
              <a:gd name="connsiteY7" fmla="*/ 95793 h 2253777"/>
              <a:gd name="connsiteX8" fmla="*/ 457217 w 914432"/>
              <a:gd name="connsiteY8" fmla="*/ 0 h 225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32" h="2253777">
                <a:moveTo>
                  <a:pt x="457217" y="0"/>
                </a:moveTo>
                <a:lnTo>
                  <a:pt x="544279" y="95793"/>
                </a:lnTo>
                <a:cubicBezTo>
                  <a:pt x="775521" y="375994"/>
                  <a:pt x="914432" y="735219"/>
                  <a:pt x="914432" y="1126888"/>
                </a:cubicBezTo>
                <a:cubicBezTo>
                  <a:pt x="914432" y="1518557"/>
                  <a:pt x="775521" y="1877782"/>
                  <a:pt x="544279" y="2157983"/>
                </a:cubicBezTo>
                <a:lnTo>
                  <a:pt x="457217" y="2253777"/>
                </a:lnTo>
                <a:lnTo>
                  <a:pt x="370153" y="2157983"/>
                </a:lnTo>
                <a:cubicBezTo>
                  <a:pt x="138911" y="1877782"/>
                  <a:pt x="0" y="1518557"/>
                  <a:pt x="0" y="1126888"/>
                </a:cubicBezTo>
                <a:cubicBezTo>
                  <a:pt x="0" y="735219"/>
                  <a:pt x="138911" y="375994"/>
                  <a:pt x="370153" y="95793"/>
                </a:cubicBezTo>
                <a:lnTo>
                  <a:pt x="457217" y="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461BB4A1-2D1B-448F-9554-2E4B5755972F}"/>
              </a:ext>
            </a:extLst>
          </p:cNvPr>
          <p:cNvSpPr/>
          <p:nvPr/>
        </p:nvSpPr>
        <p:spPr>
          <a:xfrm>
            <a:off x="3515768" y="2092036"/>
            <a:ext cx="2784749" cy="3241964"/>
          </a:xfrm>
          <a:custGeom>
            <a:avLst/>
            <a:gdLst>
              <a:gd name="connsiteX0" fmla="*/ 1620982 w 2784749"/>
              <a:gd name="connsiteY0" fmla="*/ 0 h 3241964"/>
              <a:gd name="connsiteX1" fmla="*/ 2767190 w 2784749"/>
              <a:gd name="connsiteY1" fmla="*/ 474775 h 3241964"/>
              <a:gd name="connsiteX2" fmla="*/ 2784749 w 2784749"/>
              <a:gd name="connsiteY2" fmla="*/ 494094 h 3241964"/>
              <a:gd name="connsiteX3" fmla="*/ 2697685 w 2784749"/>
              <a:gd name="connsiteY3" fmla="*/ 589887 h 3241964"/>
              <a:gd name="connsiteX4" fmla="*/ 2327532 w 2784749"/>
              <a:gd name="connsiteY4" fmla="*/ 1620982 h 3241964"/>
              <a:gd name="connsiteX5" fmla="*/ 2697685 w 2784749"/>
              <a:gd name="connsiteY5" fmla="*/ 2652077 h 3241964"/>
              <a:gd name="connsiteX6" fmla="*/ 2784749 w 2784749"/>
              <a:gd name="connsiteY6" fmla="*/ 2747871 h 3241964"/>
              <a:gd name="connsiteX7" fmla="*/ 2767190 w 2784749"/>
              <a:gd name="connsiteY7" fmla="*/ 2767190 h 3241964"/>
              <a:gd name="connsiteX8" fmla="*/ 1620982 w 2784749"/>
              <a:gd name="connsiteY8" fmla="*/ 3241964 h 3241964"/>
              <a:gd name="connsiteX9" fmla="*/ 0 w 2784749"/>
              <a:gd name="connsiteY9" fmla="*/ 1620982 h 3241964"/>
              <a:gd name="connsiteX10" fmla="*/ 1620982 w 2784749"/>
              <a:gd name="connsiteY10" fmla="*/ 0 h 32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4749" h="3241964">
                <a:moveTo>
                  <a:pt x="1620982" y="0"/>
                </a:moveTo>
                <a:cubicBezTo>
                  <a:pt x="2068604" y="0"/>
                  <a:pt x="2473850" y="181435"/>
                  <a:pt x="2767190" y="474775"/>
                </a:cubicBezTo>
                <a:lnTo>
                  <a:pt x="2784749" y="494094"/>
                </a:lnTo>
                <a:lnTo>
                  <a:pt x="2697685" y="589887"/>
                </a:lnTo>
                <a:cubicBezTo>
                  <a:pt x="2466443" y="870088"/>
                  <a:pt x="2327532" y="1229313"/>
                  <a:pt x="2327532" y="1620982"/>
                </a:cubicBezTo>
                <a:cubicBezTo>
                  <a:pt x="2327532" y="2012651"/>
                  <a:pt x="2466443" y="2371876"/>
                  <a:pt x="2697685" y="2652077"/>
                </a:cubicBezTo>
                <a:lnTo>
                  <a:pt x="2784749" y="2747871"/>
                </a:lnTo>
                <a:lnTo>
                  <a:pt x="2767190" y="2767190"/>
                </a:lnTo>
                <a:cubicBezTo>
                  <a:pt x="2473850" y="3060530"/>
                  <a:pt x="2068604" y="3241964"/>
                  <a:pt x="1620982" y="3241964"/>
                </a:cubicBezTo>
                <a:cubicBezTo>
                  <a:pt x="725738" y="3241964"/>
                  <a:pt x="0" y="2516226"/>
                  <a:pt x="0" y="1620982"/>
                </a:cubicBezTo>
                <a:cubicBezTo>
                  <a:pt x="0" y="725738"/>
                  <a:pt x="725738" y="0"/>
                  <a:pt x="162098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F6F24C6D-D57D-46AB-AAEA-86D6CAD60B45}"/>
              </a:ext>
            </a:extLst>
          </p:cNvPr>
          <p:cNvSpPr/>
          <p:nvPr/>
        </p:nvSpPr>
        <p:spPr>
          <a:xfrm>
            <a:off x="6300517" y="2092036"/>
            <a:ext cx="2784747" cy="3241964"/>
          </a:xfrm>
          <a:custGeom>
            <a:avLst/>
            <a:gdLst>
              <a:gd name="connsiteX0" fmla="*/ 1163765 w 2784747"/>
              <a:gd name="connsiteY0" fmla="*/ 0 h 3241964"/>
              <a:gd name="connsiteX1" fmla="*/ 2784747 w 2784747"/>
              <a:gd name="connsiteY1" fmla="*/ 1620982 h 3241964"/>
              <a:gd name="connsiteX2" fmla="*/ 1163765 w 2784747"/>
              <a:gd name="connsiteY2" fmla="*/ 3241964 h 3241964"/>
              <a:gd name="connsiteX3" fmla="*/ 17558 w 2784747"/>
              <a:gd name="connsiteY3" fmla="*/ 2767190 h 3241964"/>
              <a:gd name="connsiteX4" fmla="*/ 0 w 2784747"/>
              <a:gd name="connsiteY4" fmla="*/ 2747871 h 3241964"/>
              <a:gd name="connsiteX5" fmla="*/ 87062 w 2784747"/>
              <a:gd name="connsiteY5" fmla="*/ 2652077 h 3241964"/>
              <a:gd name="connsiteX6" fmla="*/ 457215 w 2784747"/>
              <a:gd name="connsiteY6" fmla="*/ 1620982 h 3241964"/>
              <a:gd name="connsiteX7" fmla="*/ 87062 w 2784747"/>
              <a:gd name="connsiteY7" fmla="*/ 589887 h 3241964"/>
              <a:gd name="connsiteX8" fmla="*/ 0 w 2784747"/>
              <a:gd name="connsiteY8" fmla="*/ 494094 h 3241964"/>
              <a:gd name="connsiteX9" fmla="*/ 17558 w 2784747"/>
              <a:gd name="connsiteY9" fmla="*/ 474775 h 3241964"/>
              <a:gd name="connsiteX10" fmla="*/ 1163765 w 2784747"/>
              <a:gd name="connsiteY10" fmla="*/ 0 h 32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4747" h="3241964">
                <a:moveTo>
                  <a:pt x="1163765" y="0"/>
                </a:moveTo>
                <a:cubicBezTo>
                  <a:pt x="2059009" y="0"/>
                  <a:pt x="2784747" y="725738"/>
                  <a:pt x="2784747" y="1620982"/>
                </a:cubicBezTo>
                <a:cubicBezTo>
                  <a:pt x="2784747" y="2516226"/>
                  <a:pt x="2059009" y="3241964"/>
                  <a:pt x="1163765" y="3241964"/>
                </a:cubicBezTo>
                <a:cubicBezTo>
                  <a:pt x="716143" y="3241964"/>
                  <a:pt x="310898" y="3060530"/>
                  <a:pt x="17558" y="2767190"/>
                </a:cubicBezTo>
                <a:lnTo>
                  <a:pt x="0" y="2747871"/>
                </a:lnTo>
                <a:lnTo>
                  <a:pt x="87062" y="2652077"/>
                </a:lnTo>
                <a:cubicBezTo>
                  <a:pt x="318304" y="2371876"/>
                  <a:pt x="457215" y="2012651"/>
                  <a:pt x="457215" y="1620982"/>
                </a:cubicBezTo>
                <a:cubicBezTo>
                  <a:pt x="457215" y="1229313"/>
                  <a:pt x="318304" y="870088"/>
                  <a:pt x="87062" y="589887"/>
                </a:cubicBezTo>
                <a:lnTo>
                  <a:pt x="0" y="494094"/>
                </a:lnTo>
                <a:lnTo>
                  <a:pt x="17558" y="474775"/>
                </a:lnTo>
                <a:cubicBezTo>
                  <a:pt x="310898" y="181435"/>
                  <a:pt x="716143" y="0"/>
                  <a:pt x="116376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弧形 87">
            <a:extLst>
              <a:ext uri="{FF2B5EF4-FFF2-40B4-BE49-F238E27FC236}">
                <a16:creationId xmlns:a16="http://schemas.microsoft.com/office/drawing/2014/main" id="{1A7967B6-DEFA-4633-BE22-CA1A34312015}"/>
              </a:ext>
            </a:extLst>
          </p:cNvPr>
          <p:cNvSpPr/>
          <p:nvPr/>
        </p:nvSpPr>
        <p:spPr>
          <a:xfrm rot="16200000">
            <a:off x="3128991" y="1742343"/>
            <a:ext cx="3906985" cy="3906985"/>
          </a:xfrm>
          <a:prstGeom prst="arc">
            <a:avLst>
              <a:gd name="adj1" fmla="val 10717575"/>
              <a:gd name="adj2" fmla="val 0"/>
            </a:avLst>
          </a:prstGeom>
          <a:ln w="22225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20DC4591-8A03-4E64-82CA-F55B096CCAFB}"/>
              </a:ext>
            </a:extLst>
          </p:cNvPr>
          <p:cNvSpPr/>
          <p:nvPr/>
        </p:nvSpPr>
        <p:spPr>
          <a:xfrm>
            <a:off x="4027411" y="1950316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E4BDC24F-FA66-4A14-A6BC-12DB0F2318F2}"/>
              </a:ext>
            </a:extLst>
          </p:cNvPr>
          <p:cNvSpPr/>
          <p:nvPr/>
        </p:nvSpPr>
        <p:spPr>
          <a:xfrm>
            <a:off x="3279679" y="2730003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C577BCFD-8A9C-4FF0-9108-D309D470E637}"/>
              </a:ext>
            </a:extLst>
          </p:cNvPr>
          <p:cNvSpPr/>
          <p:nvPr/>
        </p:nvSpPr>
        <p:spPr>
          <a:xfrm>
            <a:off x="3074803" y="3634878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139814C4-DD34-47E2-BAFC-1470570E493F}"/>
              </a:ext>
            </a:extLst>
          </p:cNvPr>
          <p:cNvSpPr/>
          <p:nvPr/>
        </p:nvSpPr>
        <p:spPr>
          <a:xfrm>
            <a:off x="3308535" y="4558264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B5B7AE11-830C-4EDA-AEA5-D7AF6E5FD4F0}"/>
              </a:ext>
            </a:extLst>
          </p:cNvPr>
          <p:cNvSpPr/>
          <p:nvPr/>
        </p:nvSpPr>
        <p:spPr>
          <a:xfrm>
            <a:off x="4094544" y="5367122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弧形 94">
            <a:extLst>
              <a:ext uri="{FF2B5EF4-FFF2-40B4-BE49-F238E27FC236}">
                <a16:creationId xmlns:a16="http://schemas.microsoft.com/office/drawing/2014/main" id="{4990B674-A944-4609-8BEA-41FBB77C20AE}"/>
              </a:ext>
            </a:extLst>
          </p:cNvPr>
          <p:cNvSpPr/>
          <p:nvPr/>
        </p:nvSpPr>
        <p:spPr>
          <a:xfrm rot="5400000" flipH="1">
            <a:off x="5438319" y="1774765"/>
            <a:ext cx="3906985" cy="3906985"/>
          </a:xfrm>
          <a:prstGeom prst="arc">
            <a:avLst>
              <a:gd name="adj1" fmla="val 10717575"/>
              <a:gd name="adj2" fmla="val 0"/>
            </a:avLst>
          </a:prstGeom>
          <a:ln w="22225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7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21A60AD1-8C17-4285-954E-B188362592B5}"/>
              </a:ext>
            </a:extLst>
          </p:cNvPr>
          <p:cNvSpPr/>
          <p:nvPr/>
        </p:nvSpPr>
        <p:spPr>
          <a:xfrm flipH="1">
            <a:off x="8294494" y="1955731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58FCA216-9256-40AC-B7BB-649681FC7505}"/>
              </a:ext>
            </a:extLst>
          </p:cNvPr>
          <p:cNvSpPr/>
          <p:nvPr/>
        </p:nvSpPr>
        <p:spPr>
          <a:xfrm flipH="1">
            <a:off x="9049646" y="2732646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4413AA79-9B4F-4397-B863-2898AE20638A}"/>
              </a:ext>
            </a:extLst>
          </p:cNvPr>
          <p:cNvSpPr/>
          <p:nvPr/>
        </p:nvSpPr>
        <p:spPr>
          <a:xfrm flipH="1">
            <a:off x="9277268" y="3649021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23916348-4A46-4DFE-BA6E-44888BF5CDB0}"/>
              </a:ext>
            </a:extLst>
          </p:cNvPr>
          <p:cNvSpPr/>
          <p:nvPr/>
        </p:nvSpPr>
        <p:spPr>
          <a:xfrm flipH="1">
            <a:off x="9049646" y="4561771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73942FA9-8DD7-4C01-A13B-E6D7FCE01142}"/>
              </a:ext>
            </a:extLst>
          </p:cNvPr>
          <p:cNvSpPr/>
          <p:nvPr/>
        </p:nvSpPr>
        <p:spPr>
          <a:xfrm flipH="1">
            <a:off x="8294494" y="5368635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占位符 32">
            <a:extLst>
              <a:ext uri="{FF2B5EF4-FFF2-40B4-BE49-F238E27FC236}">
                <a16:creationId xmlns:a16="http://schemas.microsoft.com/office/drawing/2014/main" id="{E10CB110-0717-4998-8956-7BC3EA9F560B}"/>
              </a:ext>
            </a:extLst>
          </p:cNvPr>
          <p:cNvSpPr txBox="1">
            <a:spLocks/>
          </p:cNvSpPr>
          <p:nvPr/>
        </p:nvSpPr>
        <p:spPr>
          <a:xfrm>
            <a:off x="8667641" y="1843521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0" name="文本占位符 32">
            <a:extLst>
              <a:ext uri="{FF2B5EF4-FFF2-40B4-BE49-F238E27FC236}">
                <a16:creationId xmlns:a16="http://schemas.microsoft.com/office/drawing/2014/main" id="{44756B26-1EDD-43AF-BDE2-2CC5AE9A641D}"/>
              </a:ext>
            </a:extLst>
          </p:cNvPr>
          <p:cNvSpPr txBox="1">
            <a:spLocks/>
          </p:cNvSpPr>
          <p:nvPr/>
        </p:nvSpPr>
        <p:spPr>
          <a:xfrm>
            <a:off x="4002980" y="3264311"/>
            <a:ext cx="1510359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accent3"/>
                </a:solidFill>
              </a:rPr>
              <a:t>产品名称产品名称</a:t>
            </a:r>
          </a:p>
        </p:txBody>
      </p:sp>
      <p:sp>
        <p:nvSpPr>
          <p:cNvPr id="111" name="文本占位符 32">
            <a:extLst>
              <a:ext uri="{FF2B5EF4-FFF2-40B4-BE49-F238E27FC236}">
                <a16:creationId xmlns:a16="http://schemas.microsoft.com/office/drawing/2014/main" id="{107B59A5-D1F6-4D29-BC4A-F676FF7BF9C9}"/>
              </a:ext>
            </a:extLst>
          </p:cNvPr>
          <p:cNvSpPr txBox="1">
            <a:spLocks/>
          </p:cNvSpPr>
          <p:nvPr/>
        </p:nvSpPr>
        <p:spPr>
          <a:xfrm>
            <a:off x="7119844" y="3264311"/>
            <a:ext cx="1510359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accent3"/>
                </a:solidFill>
              </a:rPr>
              <a:t>产品名称产品名称</a:t>
            </a:r>
          </a:p>
        </p:txBody>
      </p:sp>
      <p:sp>
        <p:nvSpPr>
          <p:cNvPr id="112" name="文本占位符 32">
            <a:extLst>
              <a:ext uri="{FF2B5EF4-FFF2-40B4-BE49-F238E27FC236}">
                <a16:creationId xmlns:a16="http://schemas.microsoft.com/office/drawing/2014/main" id="{942AF344-7D5B-4E0E-A603-36A0298AD068}"/>
              </a:ext>
            </a:extLst>
          </p:cNvPr>
          <p:cNvSpPr txBox="1">
            <a:spLocks/>
          </p:cNvSpPr>
          <p:nvPr/>
        </p:nvSpPr>
        <p:spPr>
          <a:xfrm>
            <a:off x="5959593" y="3241881"/>
            <a:ext cx="610485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性能</a:t>
            </a:r>
          </a:p>
        </p:txBody>
      </p:sp>
      <p:sp>
        <p:nvSpPr>
          <p:cNvPr id="113" name="文本占位符 32">
            <a:extLst>
              <a:ext uri="{FF2B5EF4-FFF2-40B4-BE49-F238E27FC236}">
                <a16:creationId xmlns:a16="http://schemas.microsoft.com/office/drawing/2014/main" id="{32AB44FE-AA3D-43D7-9380-02B0A22C124E}"/>
              </a:ext>
            </a:extLst>
          </p:cNvPr>
          <p:cNvSpPr txBox="1">
            <a:spLocks/>
          </p:cNvSpPr>
          <p:nvPr/>
        </p:nvSpPr>
        <p:spPr>
          <a:xfrm>
            <a:off x="9401314" y="2622249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4" name="文本占位符 32">
            <a:extLst>
              <a:ext uri="{FF2B5EF4-FFF2-40B4-BE49-F238E27FC236}">
                <a16:creationId xmlns:a16="http://schemas.microsoft.com/office/drawing/2014/main" id="{AC61B0AD-7D49-4B7F-8BE9-23AC5AFD2AFC}"/>
              </a:ext>
            </a:extLst>
          </p:cNvPr>
          <p:cNvSpPr txBox="1">
            <a:spLocks/>
          </p:cNvSpPr>
          <p:nvPr/>
        </p:nvSpPr>
        <p:spPr>
          <a:xfrm>
            <a:off x="9600892" y="3547201"/>
            <a:ext cx="1889517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5" name="文本占位符 32">
            <a:extLst>
              <a:ext uri="{FF2B5EF4-FFF2-40B4-BE49-F238E27FC236}">
                <a16:creationId xmlns:a16="http://schemas.microsoft.com/office/drawing/2014/main" id="{0CEF6D19-EC6C-4E31-81CC-7BF4B0E87074}"/>
              </a:ext>
            </a:extLst>
          </p:cNvPr>
          <p:cNvSpPr txBox="1">
            <a:spLocks/>
          </p:cNvSpPr>
          <p:nvPr/>
        </p:nvSpPr>
        <p:spPr>
          <a:xfrm>
            <a:off x="8667641" y="5264592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6" name="文本占位符 32">
            <a:extLst>
              <a:ext uri="{FF2B5EF4-FFF2-40B4-BE49-F238E27FC236}">
                <a16:creationId xmlns:a16="http://schemas.microsoft.com/office/drawing/2014/main" id="{A12E83C6-01BC-44B5-9411-BCBA0BF785B7}"/>
              </a:ext>
            </a:extLst>
          </p:cNvPr>
          <p:cNvSpPr txBox="1">
            <a:spLocks/>
          </p:cNvSpPr>
          <p:nvPr/>
        </p:nvSpPr>
        <p:spPr>
          <a:xfrm>
            <a:off x="9401314" y="4469688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7" name="文本占位符 32">
            <a:extLst>
              <a:ext uri="{FF2B5EF4-FFF2-40B4-BE49-F238E27FC236}">
                <a16:creationId xmlns:a16="http://schemas.microsoft.com/office/drawing/2014/main" id="{9DA209E9-245A-472C-911E-C111E3382D67}"/>
              </a:ext>
            </a:extLst>
          </p:cNvPr>
          <p:cNvSpPr txBox="1">
            <a:spLocks/>
          </p:cNvSpPr>
          <p:nvPr/>
        </p:nvSpPr>
        <p:spPr>
          <a:xfrm flipH="1">
            <a:off x="1612032" y="1843521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8" name="文本占位符 32">
            <a:extLst>
              <a:ext uri="{FF2B5EF4-FFF2-40B4-BE49-F238E27FC236}">
                <a16:creationId xmlns:a16="http://schemas.microsoft.com/office/drawing/2014/main" id="{6A2F5C67-9CA4-47B8-9D23-CCDC738D16EF}"/>
              </a:ext>
            </a:extLst>
          </p:cNvPr>
          <p:cNvSpPr txBox="1">
            <a:spLocks/>
          </p:cNvSpPr>
          <p:nvPr/>
        </p:nvSpPr>
        <p:spPr>
          <a:xfrm flipH="1">
            <a:off x="878359" y="2622249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9" name="文本占位符 32">
            <a:extLst>
              <a:ext uri="{FF2B5EF4-FFF2-40B4-BE49-F238E27FC236}">
                <a16:creationId xmlns:a16="http://schemas.microsoft.com/office/drawing/2014/main" id="{F53018B2-BA4E-4409-A173-BB4B03F1E252}"/>
              </a:ext>
            </a:extLst>
          </p:cNvPr>
          <p:cNvSpPr txBox="1">
            <a:spLocks/>
          </p:cNvSpPr>
          <p:nvPr/>
        </p:nvSpPr>
        <p:spPr>
          <a:xfrm flipH="1">
            <a:off x="936873" y="3547201"/>
            <a:ext cx="1889517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0" name="文本占位符 32">
            <a:extLst>
              <a:ext uri="{FF2B5EF4-FFF2-40B4-BE49-F238E27FC236}">
                <a16:creationId xmlns:a16="http://schemas.microsoft.com/office/drawing/2014/main" id="{B4B70B33-C107-4DEF-8785-3FF8508E8E25}"/>
              </a:ext>
            </a:extLst>
          </p:cNvPr>
          <p:cNvSpPr txBox="1">
            <a:spLocks/>
          </p:cNvSpPr>
          <p:nvPr/>
        </p:nvSpPr>
        <p:spPr>
          <a:xfrm flipH="1">
            <a:off x="1612032" y="5264592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1" name="文本占位符 32">
            <a:extLst>
              <a:ext uri="{FF2B5EF4-FFF2-40B4-BE49-F238E27FC236}">
                <a16:creationId xmlns:a16="http://schemas.microsoft.com/office/drawing/2014/main" id="{D2F57EA8-0739-4646-9B83-ACEBA28FAF54}"/>
              </a:ext>
            </a:extLst>
          </p:cNvPr>
          <p:cNvSpPr txBox="1">
            <a:spLocks/>
          </p:cNvSpPr>
          <p:nvPr/>
        </p:nvSpPr>
        <p:spPr>
          <a:xfrm flipH="1">
            <a:off x="878359" y="4463902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381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FBB8162-F6C2-4103-B1FC-738D78AD0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838123"/>
              </p:ext>
            </p:extLst>
          </p:nvPr>
        </p:nvGraphicFramePr>
        <p:xfrm>
          <a:off x="4447401" y="2327073"/>
          <a:ext cx="3298786" cy="3298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393">
                  <a:extLst>
                    <a:ext uri="{9D8B030D-6E8A-4147-A177-3AD203B41FA5}">
                      <a16:colId xmlns:a16="http://schemas.microsoft.com/office/drawing/2014/main" val="3579062474"/>
                    </a:ext>
                  </a:extLst>
                </a:gridCol>
                <a:gridCol w="1649393">
                  <a:extLst>
                    <a:ext uri="{9D8B030D-6E8A-4147-A177-3AD203B41FA5}">
                      <a16:colId xmlns:a16="http://schemas.microsoft.com/office/drawing/2014/main" val="3304255419"/>
                    </a:ext>
                  </a:extLst>
                </a:gridCol>
              </a:tblGrid>
              <a:tr h="1649393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 l="-4132" r="-413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34805574"/>
                  </a:ext>
                </a:extLst>
              </a:tr>
              <a:tr h="1649393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 l="-4132" r="-413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200266"/>
                  </a:ext>
                </a:extLst>
              </a:tr>
            </a:tbl>
          </a:graphicData>
        </a:graphic>
      </p:graphicFrame>
      <p:sp>
        <p:nvSpPr>
          <p:cNvPr id="5" name="菱形 4">
            <a:extLst>
              <a:ext uri="{FF2B5EF4-FFF2-40B4-BE49-F238E27FC236}">
                <a16:creationId xmlns:a16="http://schemas.microsoft.com/office/drawing/2014/main" id="{A8D5FF6A-E249-47A2-A3E6-BB14BC717500}"/>
              </a:ext>
            </a:extLst>
          </p:cNvPr>
          <p:cNvSpPr/>
          <p:nvPr/>
        </p:nvSpPr>
        <p:spPr>
          <a:xfrm>
            <a:off x="5270939" y="3198511"/>
            <a:ext cx="1651709" cy="1555910"/>
          </a:xfrm>
          <a:prstGeom prst="diamon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占位符 32">
            <a:extLst>
              <a:ext uri="{FF2B5EF4-FFF2-40B4-BE49-F238E27FC236}">
                <a16:creationId xmlns:a16="http://schemas.microsoft.com/office/drawing/2014/main" id="{5499D32D-BA4D-40D5-8F36-E53AA2BE53AF}"/>
              </a:ext>
            </a:extLst>
          </p:cNvPr>
          <p:cNvSpPr txBox="1">
            <a:spLocks/>
          </p:cNvSpPr>
          <p:nvPr/>
        </p:nvSpPr>
        <p:spPr>
          <a:xfrm>
            <a:off x="5707563" y="3569326"/>
            <a:ext cx="776873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性能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E8ED010C-082B-4215-B01C-CF008A2FFC4C}"/>
              </a:ext>
            </a:extLst>
          </p:cNvPr>
          <p:cNvCxnSpPr>
            <a:cxnSpLocks/>
          </p:cNvCxnSpPr>
          <p:nvPr/>
        </p:nvCxnSpPr>
        <p:spPr>
          <a:xfrm>
            <a:off x="2476031" y="2388632"/>
            <a:ext cx="2743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占位符 32">
            <a:extLst>
              <a:ext uri="{FF2B5EF4-FFF2-40B4-BE49-F238E27FC236}">
                <a16:creationId xmlns:a16="http://schemas.microsoft.com/office/drawing/2014/main" id="{170155DF-AFCC-4189-9791-B35DC4F3CDC7}"/>
              </a:ext>
            </a:extLst>
          </p:cNvPr>
          <p:cNvSpPr txBox="1">
            <a:spLocks/>
          </p:cNvSpPr>
          <p:nvPr/>
        </p:nvSpPr>
        <p:spPr>
          <a:xfrm>
            <a:off x="1960152" y="1886843"/>
            <a:ext cx="1306079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产品</a:t>
            </a:r>
            <a:r>
              <a:rPr lang="en-US" altLang="zh-CN" sz="2000" dirty="0">
                <a:solidFill>
                  <a:schemeClr val="accent1"/>
                </a:solidFill>
              </a:rPr>
              <a:t>A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41" name="文本占位符 32">
            <a:extLst>
              <a:ext uri="{FF2B5EF4-FFF2-40B4-BE49-F238E27FC236}">
                <a16:creationId xmlns:a16="http://schemas.microsoft.com/office/drawing/2014/main" id="{6578EEF6-A91A-42F8-9B7C-02952C45D832}"/>
              </a:ext>
            </a:extLst>
          </p:cNvPr>
          <p:cNvSpPr txBox="1">
            <a:spLocks/>
          </p:cNvSpPr>
          <p:nvPr/>
        </p:nvSpPr>
        <p:spPr>
          <a:xfrm>
            <a:off x="1609344" y="2514600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44" name="图形 43" descr="徽章勾号 1 纯色填充">
            <a:extLst>
              <a:ext uri="{FF2B5EF4-FFF2-40B4-BE49-F238E27FC236}">
                <a16:creationId xmlns:a16="http://schemas.microsoft.com/office/drawing/2014/main" id="{137C03A4-2B6D-45B1-8C79-959FFEAC8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2526946"/>
            <a:ext cx="335480" cy="335480"/>
          </a:xfrm>
          <a:prstGeom prst="rect">
            <a:avLst/>
          </a:prstGeom>
        </p:spPr>
      </p:pic>
      <p:sp>
        <p:nvSpPr>
          <p:cNvPr id="57" name="文本占位符 32">
            <a:extLst>
              <a:ext uri="{FF2B5EF4-FFF2-40B4-BE49-F238E27FC236}">
                <a16:creationId xmlns:a16="http://schemas.microsoft.com/office/drawing/2014/main" id="{857748D6-2D3E-41CD-AF12-2919222078D9}"/>
              </a:ext>
            </a:extLst>
          </p:cNvPr>
          <p:cNvSpPr txBox="1">
            <a:spLocks/>
          </p:cNvSpPr>
          <p:nvPr/>
        </p:nvSpPr>
        <p:spPr>
          <a:xfrm>
            <a:off x="1609344" y="3348148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58" name="图形 57" descr="徽章勾号 1 纯色填充">
            <a:extLst>
              <a:ext uri="{FF2B5EF4-FFF2-40B4-BE49-F238E27FC236}">
                <a16:creationId xmlns:a16="http://schemas.microsoft.com/office/drawing/2014/main" id="{7303C013-EFD2-41F3-B936-0FB5D8DA4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3360494"/>
            <a:ext cx="335480" cy="335480"/>
          </a:xfrm>
          <a:prstGeom prst="rect">
            <a:avLst/>
          </a:prstGeom>
        </p:spPr>
      </p:pic>
      <p:sp>
        <p:nvSpPr>
          <p:cNvPr id="60" name="文本占位符 32">
            <a:extLst>
              <a:ext uri="{FF2B5EF4-FFF2-40B4-BE49-F238E27FC236}">
                <a16:creationId xmlns:a16="http://schemas.microsoft.com/office/drawing/2014/main" id="{C31F9A79-F8E7-49F7-B73F-E7F8285868AF}"/>
              </a:ext>
            </a:extLst>
          </p:cNvPr>
          <p:cNvSpPr txBox="1">
            <a:spLocks/>
          </p:cNvSpPr>
          <p:nvPr/>
        </p:nvSpPr>
        <p:spPr>
          <a:xfrm>
            <a:off x="1609344" y="4181696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61" name="图形 60" descr="徽章勾号 1 纯色填充">
            <a:extLst>
              <a:ext uri="{FF2B5EF4-FFF2-40B4-BE49-F238E27FC236}">
                <a16:creationId xmlns:a16="http://schemas.microsoft.com/office/drawing/2014/main" id="{1D1FE92A-952F-4929-B80D-467729E6F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4194042"/>
            <a:ext cx="335480" cy="335480"/>
          </a:xfrm>
          <a:prstGeom prst="rect">
            <a:avLst/>
          </a:prstGeom>
        </p:spPr>
      </p:pic>
      <p:sp>
        <p:nvSpPr>
          <p:cNvPr id="63" name="文本占位符 32">
            <a:extLst>
              <a:ext uri="{FF2B5EF4-FFF2-40B4-BE49-F238E27FC236}">
                <a16:creationId xmlns:a16="http://schemas.microsoft.com/office/drawing/2014/main" id="{3EF1B1CB-FE50-4F3A-AF50-34605EE91BCF}"/>
              </a:ext>
            </a:extLst>
          </p:cNvPr>
          <p:cNvSpPr txBox="1">
            <a:spLocks/>
          </p:cNvSpPr>
          <p:nvPr/>
        </p:nvSpPr>
        <p:spPr>
          <a:xfrm>
            <a:off x="1609344" y="5015243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64" name="图形 63" descr="徽章勾号 1 纯色填充">
            <a:extLst>
              <a:ext uri="{FF2B5EF4-FFF2-40B4-BE49-F238E27FC236}">
                <a16:creationId xmlns:a16="http://schemas.microsoft.com/office/drawing/2014/main" id="{7D8F2A7F-C6D5-4683-AC55-640AC8AC8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5027589"/>
            <a:ext cx="335480" cy="335480"/>
          </a:xfrm>
          <a:prstGeom prst="rect">
            <a:avLst/>
          </a:prstGeom>
        </p:spPr>
      </p:pic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33B41AC4-F95F-434A-8CFB-19F4B2B38C07}"/>
              </a:ext>
            </a:extLst>
          </p:cNvPr>
          <p:cNvCxnSpPr>
            <a:cxnSpLocks/>
          </p:cNvCxnSpPr>
          <p:nvPr/>
        </p:nvCxnSpPr>
        <p:spPr>
          <a:xfrm>
            <a:off x="9651516" y="2388632"/>
            <a:ext cx="2743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占位符 32">
            <a:extLst>
              <a:ext uri="{FF2B5EF4-FFF2-40B4-BE49-F238E27FC236}">
                <a16:creationId xmlns:a16="http://schemas.microsoft.com/office/drawing/2014/main" id="{D8B26EE8-C312-4DB5-BE28-94CACAD84B64}"/>
              </a:ext>
            </a:extLst>
          </p:cNvPr>
          <p:cNvSpPr txBox="1">
            <a:spLocks/>
          </p:cNvSpPr>
          <p:nvPr/>
        </p:nvSpPr>
        <p:spPr>
          <a:xfrm>
            <a:off x="9135637" y="1886843"/>
            <a:ext cx="1306079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产品</a:t>
            </a:r>
            <a:r>
              <a:rPr lang="en-US" altLang="zh-CN" sz="2000" dirty="0">
                <a:solidFill>
                  <a:schemeClr val="accent1"/>
                </a:solidFill>
              </a:rPr>
              <a:t>B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80" name="文本占位符 32">
            <a:extLst>
              <a:ext uri="{FF2B5EF4-FFF2-40B4-BE49-F238E27FC236}">
                <a16:creationId xmlns:a16="http://schemas.microsoft.com/office/drawing/2014/main" id="{006DE81E-5A2B-4D90-BB75-C420127E1CF6}"/>
              </a:ext>
            </a:extLst>
          </p:cNvPr>
          <p:cNvSpPr txBox="1">
            <a:spLocks/>
          </p:cNvSpPr>
          <p:nvPr/>
        </p:nvSpPr>
        <p:spPr>
          <a:xfrm>
            <a:off x="8784829" y="2514600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81" name="图形 80" descr="徽章勾号 1 纯色填充">
            <a:extLst>
              <a:ext uri="{FF2B5EF4-FFF2-40B4-BE49-F238E27FC236}">
                <a16:creationId xmlns:a16="http://schemas.microsoft.com/office/drawing/2014/main" id="{7FBA671F-1FE5-4A59-8EE7-AF080CA01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2526946"/>
            <a:ext cx="335480" cy="335480"/>
          </a:xfrm>
          <a:prstGeom prst="rect">
            <a:avLst/>
          </a:prstGeom>
        </p:spPr>
      </p:pic>
      <p:sp>
        <p:nvSpPr>
          <p:cNvPr id="83" name="文本占位符 32">
            <a:extLst>
              <a:ext uri="{FF2B5EF4-FFF2-40B4-BE49-F238E27FC236}">
                <a16:creationId xmlns:a16="http://schemas.microsoft.com/office/drawing/2014/main" id="{8AB0C25C-5C21-45A6-A593-BF1F1BF67364}"/>
              </a:ext>
            </a:extLst>
          </p:cNvPr>
          <p:cNvSpPr txBox="1">
            <a:spLocks/>
          </p:cNvSpPr>
          <p:nvPr/>
        </p:nvSpPr>
        <p:spPr>
          <a:xfrm>
            <a:off x="8784829" y="3348148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84" name="图形 83" descr="徽章勾号 1 纯色填充">
            <a:extLst>
              <a:ext uri="{FF2B5EF4-FFF2-40B4-BE49-F238E27FC236}">
                <a16:creationId xmlns:a16="http://schemas.microsoft.com/office/drawing/2014/main" id="{39A9FFB4-35C8-4A2E-A44D-57BB78BB2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3360494"/>
            <a:ext cx="335480" cy="335480"/>
          </a:xfrm>
          <a:prstGeom prst="rect">
            <a:avLst/>
          </a:prstGeom>
        </p:spPr>
      </p:pic>
      <p:sp>
        <p:nvSpPr>
          <p:cNvPr id="86" name="文本占位符 32">
            <a:extLst>
              <a:ext uri="{FF2B5EF4-FFF2-40B4-BE49-F238E27FC236}">
                <a16:creationId xmlns:a16="http://schemas.microsoft.com/office/drawing/2014/main" id="{0FC6A127-D990-4828-B190-0A003BF26DEC}"/>
              </a:ext>
            </a:extLst>
          </p:cNvPr>
          <p:cNvSpPr txBox="1">
            <a:spLocks/>
          </p:cNvSpPr>
          <p:nvPr/>
        </p:nvSpPr>
        <p:spPr>
          <a:xfrm>
            <a:off x="8784829" y="4181696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87" name="图形 86" descr="徽章勾号 1 纯色填充">
            <a:extLst>
              <a:ext uri="{FF2B5EF4-FFF2-40B4-BE49-F238E27FC236}">
                <a16:creationId xmlns:a16="http://schemas.microsoft.com/office/drawing/2014/main" id="{9CEAC2D5-CBDB-4EDD-AEE9-808873658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4194042"/>
            <a:ext cx="335480" cy="335480"/>
          </a:xfrm>
          <a:prstGeom prst="rect">
            <a:avLst/>
          </a:prstGeom>
        </p:spPr>
      </p:pic>
      <p:sp>
        <p:nvSpPr>
          <p:cNvPr id="101" name="文本占位符 32">
            <a:extLst>
              <a:ext uri="{FF2B5EF4-FFF2-40B4-BE49-F238E27FC236}">
                <a16:creationId xmlns:a16="http://schemas.microsoft.com/office/drawing/2014/main" id="{BA52E19B-13A1-4024-A3CB-538FEB43D6E4}"/>
              </a:ext>
            </a:extLst>
          </p:cNvPr>
          <p:cNvSpPr txBox="1">
            <a:spLocks/>
          </p:cNvSpPr>
          <p:nvPr/>
        </p:nvSpPr>
        <p:spPr>
          <a:xfrm>
            <a:off x="8784829" y="5015243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105" name="图形 104" descr="徽章勾号 1 纯色填充">
            <a:extLst>
              <a:ext uri="{FF2B5EF4-FFF2-40B4-BE49-F238E27FC236}">
                <a16:creationId xmlns:a16="http://schemas.microsoft.com/office/drawing/2014/main" id="{285C0C42-3C50-43C3-9A27-6F54F4391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5027589"/>
            <a:ext cx="335480" cy="3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9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</p:spTree>
    <p:extLst>
      <p:ext uri="{BB962C8B-B14F-4D97-AF65-F5344CB8AC3E}">
        <p14:creationId xmlns:p14="http://schemas.microsoft.com/office/powerpoint/2010/main" val="3119105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15F856A-B10D-419E-AC8B-F8B5059451DB}"/>
              </a:ext>
            </a:extLst>
          </p:cNvPr>
          <p:cNvSpPr/>
          <p:nvPr/>
        </p:nvSpPr>
        <p:spPr>
          <a:xfrm>
            <a:off x="9113520" y="1509263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占位符 32">
            <a:extLst>
              <a:ext uri="{FF2B5EF4-FFF2-40B4-BE49-F238E27FC236}">
                <a16:creationId xmlns:a16="http://schemas.microsoft.com/office/drawing/2014/main" id="{D0823C0F-D3B7-4023-A869-DE97C52966BF}"/>
              </a:ext>
            </a:extLst>
          </p:cNvPr>
          <p:cNvSpPr txBox="1">
            <a:spLocks/>
          </p:cNvSpPr>
          <p:nvPr/>
        </p:nvSpPr>
        <p:spPr>
          <a:xfrm>
            <a:off x="8999220" y="1953772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C978618F-454A-43E6-8B79-08B5FA458219}"/>
              </a:ext>
            </a:extLst>
          </p:cNvPr>
          <p:cNvSpPr txBox="1">
            <a:spLocks/>
          </p:cNvSpPr>
          <p:nvPr/>
        </p:nvSpPr>
        <p:spPr>
          <a:xfrm>
            <a:off x="9246863" y="1541217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4A07D0-A4CA-40DC-8F69-480DD4B82773}"/>
              </a:ext>
            </a:extLst>
          </p:cNvPr>
          <p:cNvSpPr/>
          <p:nvPr/>
        </p:nvSpPr>
        <p:spPr>
          <a:xfrm>
            <a:off x="9113520" y="4719426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占位符 32">
            <a:extLst>
              <a:ext uri="{FF2B5EF4-FFF2-40B4-BE49-F238E27FC236}">
                <a16:creationId xmlns:a16="http://schemas.microsoft.com/office/drawing/2014/main" id="{FB29B31F-B0C2-4413-85C3-928E5388431D}"/>
              </a:ext>
            </a:extLst>
          </p:cNvPr>
          <p:cNvSpPr txBox="1">
            <a:spLocks/>
          </p:cNvSpPr>
          <p:nvPr/>
        </p:nvSpPr>
        <p:spPr>
          <a:xfrm>
            <a:off x="8999220" y="5163935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5D69D9F5-4A23-40DF-8F31-6F177A819875}"/>
              </a:ext>
            </a:extLst>
          </p:cNvPr>
          <p:cNvSpPr txBox="1">
            <a:spLocks/>
          </p:cNvSpPr>
          <p:nvPr/>
        </p:nvSpPr>
        <p:spPr>
          <a:xfrm>
            <a:off x="9246863" y="475138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3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316F301-0728-401F-A338-BB3E13F341A0}"/>
              </a:ext>
            </a:extLst>
          </p:cNvPr>
          <p:cNvSpPr/>
          <p:nvPr/>
        </p:nvSpPr>
        <p:spPr>
          <a:xfrm>
            <a:off x="9400963" y="3172725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AB1DDEC6-8511-426A-ADF2-1D1CE2640954}"/>
              </a:ext>
            </a:extLst>
          </p:cNvPr>
          <p:cNvSpPr txBox="1">
            <a:spLocks/>
          </p:cNvSpPr>
          <p:nvPr/>
        </p:nvSpPr>
        <p:spPr>
          <a:xfrm>
            <a:off x="9286663" y="3617234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占位符 32">
            <a:extLst>
              <a:ext uri="{FF2B5EF4-FFF2-40B4-BE49-F238E27FC236}">
                <a16:creationId xmlns:a16="http://schemas.microsoft.com/office/drawing/2014/main" id="{418B7CED-009C-45E6-B682-EB1872AA87DD}"/>
              </a:ext>
            </a:extLst>
          </p:cNvPr>
          <p:cNvSpPr txBox="1">
            <a:spLocks/>
          </p:cNvSpPr>
          <p:nvPr/>
        </p:nvSpPr>
        <p:spPr>
          <a:xfrm>
            <a:off x="9534306" y="3204679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65460A9-B846-45D5-99B5-6FE520014FC9}"/>
              </a:ext>
            </a:extLst>
          </p:cNvPr>
          <p:cNvSpPr/>
          <p:nvPr/>
        </p:nvSpPr>
        <p:spPr>
          <a:xfrm flipH="1">
            <a:off x="1788502" y="1509263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占位符 32">
            <a:extLst>
              <a:ext uri="{FF2B5EF4-FFF2-40B4-BE49-F238E27FC236}">
                <a16:creationId xmlns:a16="http://schemas.microsoft.com/office/drawing/2014/main" id="{6E72E705-9BE5-4DA5-81AF-AB5CF896EF5E}"/>
              </a:ext>
            </a:extLst>
          </p:cNvPr>
          <p:cNvSpPr txBox="1">
            <a:spLocks/>
          </p:cNvSpPr>
          <p:nvPr/>
        </p:nvSpPr>
        <p:spPr>
          <a:xfrm flipH="1">
            <a:off x="1037167" y="1953772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r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占位符 32">
            <a:extLst>
              <a:ext uri="{FF2B5EF4-FFF2-40B4-BE49-F238E27FC236}">
                <a16:creationId xmlns:a16="http://schemas.microsoft.com/office/drawing/2014/main" id="{74CE2EDF-D0E6-4FC0-AAE8-E72A2A38DD97}"/>
              </a:ext>
            </a:extLst>
          </p:cNvPr>
          <p:cNvSpPr txBox="1">
            <a:spLocks/>
          </p:cNvSpPr>
          <p:nvPr/>
        </p:nvSpPr>
        <p:spPr>
          <a:xfrm flipH="1">
            <a:off x="1921846" y="1541217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6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3318DB9-A155-4AD0-9BA6-E063160E6962}"/>
              </a:ext>
            </a:extLst>
          </p:cNvPr>
          <p:cNvSpPr/>
          <p:nvPr/>
        </p:nvSpPr>
        <p:spPr>
          <a:xfrm flipH="1">
            <a:off x="1788502" y="4719426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占位符 32">
            <a:extLst>
              <a:ext uri="{FF2B5EF4-FFF2-40B4-BE49-F238E27FC236}">
                <a16:creationId xmlns:a16="http://schemas.microsoft.com/office/drawing/2014/main" id="{9DBEE6C1-F9A5-4228-AEFA-EE334E611407}"/>
              </a:ext>
            </a:extLst>
          </p:cNvPr>
          <p:cNvSpPr txBox="1">
            <a:spLocks/>
          </p:cNvSpPr>
          <p:nvPr/>
        </p:nvSpPr>
        <p:spPr>
          <a:xfrm flipH="1">
            <a:off x="1037167" y="5163935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r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占位符 32">
            <a:extLst>
              <a:ext uri="{FF2B5EF4-FFF2-40B4-BE49-F238E27FC236}">
                <a16:creationId xmlns:a16="http://schemas.microsoft.com/office/drawing/2014/main" id="{29B8575E-04F3-4D20-BD73-2030BC4E0EE5}"/>
              </a:ext>
            </a:extLst>
          </p:cNvPr>
          <p:cNvSpPr txBox="1">
            <a:spLocks/>
          </p:cNvSpPr>
          <p:nvPr/>
        </p:nvSpPr>
        <p:spPr>
          <a:xfrm flipH="1">
            <a:off x="1921846" y="475138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4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27DDCD0-A2DF-41E4-AB36-BA6EF3571BF9}"/>
              </a:ext>
            </a:extLst>
          </p:cNvPr>
          <p:cNvSpPr/>
          <p:nvPr/>
        </p:nvSpPr>
        <p:spPr>
          <a:xfrm flipH="1">
            <a:off x="1501059" y="3172725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占位符 32">
            <a:extLst>
              <a:ext uri="{FF2B5EF4-FFF2-40B4-BE49-F238E27FC236}">
                <a16:creationId xmlns:a16="http://schemas.microsoft.com/office/drawing/2014/main" id="{1A84F9F3-6BE1-4374-8F3C-9F5481535F87}"/>
              </a:ext>
            </a:extLst>
          </p:cNvPr>
          <p:cNvSpPr txBox="1">
            <a:spLocks/>
          </p:cNvSpPr>
          <p:nvPr/>
        </p:nvSpPr>
        <p:spPr>
          <a:xfrm flipH="1">
            <a:off x="747598" y="3617234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r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文本占位符 32">
            <a:extLst>
              <a:ext uri="{FF2B5EF4-FFF2-40B4-BE49-F238E27FC236}">
                <a16:creationId xmlns:a16="http://schemas.microsoft.com/office/drawing/2014/main" id="{BB766193-DD45-4DF7-B7C4-E72050069FE6}"/>
              </a:ext>
            </a:extLst>
          </p:cNvPr>
          <p:cNvSpPr txBox="1">
            <a:spLocks/>
          </p:cNvSpPr>
          <p:nvPr/>
        </p:nvSpPr>
        <p:spPr>
          <a:xfrm flipH="1">
            <a:off x="1634403" y="3204679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5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8CC4DD-D015-4B3B-9D6B-60E549EEDFBD}"/>
              </a:ext>
            </a:extLst>
          </p:cNvPr>
          <p:cNvGrpSpPr/>
          <p:nvPr/>
        </p:nvGrpSpPr>
        <p:grpSpPr>
          <a:xfrm>
            <a:off x="2984086" y="1519225"/>
            <a:ext cx="6262777" cy="3737781"/>
            <a:chOff x="2953606" y="1519225"/>
            <a:chExt cx="6262777" cy="3737781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4C16D32-6541-402A-88B9-B8A74933B04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>
              <a:off x="4674541" y="1928742"/>
              <a:ext cx="2868375" cy="286768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5039" tIns="42520" rIns="85039" bIns="42520"/>
            <a:lstStyle/>
            <a:p>
              <a:pPr>
                <a:defRPr/>
              </a:pPr>
              <a:endParaRPr lang="zh-CN" altLang="en-US" sz="1674" dirty="0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DE644A5-50C7-4CF1-9B72-AD7244EC8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684"/>
            <a:stretch/>
          </p:blipFill>
          <p:spPr>
            <a:xfrm>
              <a:off x="4745979" y="2248465"/>
              <a:ext cx="3206108" cy="3008541"/>
            </a:xfrm>
            <a:prstGeom prst="rect">
              <a:avLst/>
            </a:prstGeom>
          </p:spPr>
        </p:pic>
        <p:sp>
          <p:nvSpPr>
            <p:cNvPr id="31" name="弧形 5">
              <a:extLst>
                <a:ext uri="{FF2B5EF4-FFF2-40B4-BE49-F238E27FC236}">
                  <a16:creationId xmlns:a16="http://schemas.microsoft.com/office/drawing/2014/main" id="{58199AAF-351E-4F47-8B39-61980403EDF5}"/>
                </a:ext>
              </a:extLst>
            </p:cNvPr>
            <p:cNvSpPr/>
            <p:nvPr/>
          </p:nvSpPr>
          <p:spPr>
            <a:xfrm rot="16200000" flipH="1" flipV="1">
              <a:off x="4423228" y="1677085"/>
              <a:ext cx="3371000" cy="3371000"/>
            </a:xfrm>
            <a:prstGeom prst="arc">
              <a:avLst>
                <a:gd name="adj1" fmla="val 19834761"/>
                <a:gd name="adj2" fmla="val 1512545"/>
              </a:avLst>
            </a:prstGeom>
            <a:ln w="22225" cap="rnd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14EBA70-C29F-4D0B-BEF4-CC6012911EBE}"/>
                </a:ext>
              </a:extLst>
            </p:cNvPr>
            <p:cNvGrpSpPr/>
            <p:nvPr/>
          </p:nvGrpSpPr>
          <p:grpSpPr>
            <a:xfrm>
              <a:off x="2953606" y="1519225"/>
              <a:ext cx="6262777" cy="3686718"/>
              <a:chOff x="2953606" y="1519225"/>
              <a:chExt cx="6262777" cy="3686718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166A58B-062F-4116-B1EC-58AE0C088F8C}"/>
                  </a:ext>
                </a:extLst>
              </p:cNvPr>
              <p:cNvSpPr/>
              <p:nvPr/>
            </p:nvSpPr>
            <p:spPr>
              <a:xfrm>
                <a:off x="4265369" y="1519225"/>
                <a:ext cx="3686718" cy="3686718"/>
              </a:xfrm>
              <a:prstGeom prst="ellipse">
                <a:avLst/>
              </a:prstGeom>
              <a:ln w="9525">
                <a:solidFill>
                  <a:schemeClr val="accent5">
                    <a:lumMod val="60000"/>
                    <a:lumOff val="4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EB4D1BF1-5E8D-485C-BE70-00F0D0FE59EA}"/>
                  </a:ext>
                </a:extLst>
              </p:cNvPr>
              <p:cNvGrpSpPr/>
              <p:nvPr/>
            </p:nvGrpSpPr>
            <p:grpSpPr>
              <a:xfrm>
                <a:off x="7244800" y="1869832"/>
                <a:ext cx="461563" cy="461560"/>
                <a:chOff x="6383016" y="1550705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49DF5FF0-97D8-4A74-9C7B-13104BAD1E37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F230D0C3-5ABD-4128-959F-74B99A8F07A8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CAF40245-684B-49B4-92F3-0178F64DD6CA}"/>
                  </a:ext>
                </a:extLst>
              </p:cNvPr>
              <p:cNvSpPr/>
              <p:nvPr/>
            </p:nvSpPr>
            <p:spPr>
              <a:xfrm>
                <a:off x="7760050" y="3122761"/>
                <a:ext cx="461563" cy="4615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6C30A27D-3DEA-4AC3-B994-E50443700C50}"/>
                  </a:ext>
                </a:extLst>
              </p:cNvPr>
              <p:cNvGrpSpPr/>
              <p:nvPr/>
            </p:nvGrpSpPr>
            <p:grpSpPr>
              <a:xfrm>
                <a:off x="7232407" y="4389755"/>
                <a:ext cx="461563" cy="461560"/>
                <a:chOff x="7135351" y="2713530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2376A69C-8624-4A57-9E72-DD007AE7228F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DB1ECE71-4361-4850-B2AA-679447313A33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479E8595-BEED-4025-8217-1EEA4273C240}"/>
                  </a:ext>
                </a:extLst>
              </p:cNvPr>
              <p:cNvSpPr/>
              <p:nvPr/>
            </p:nvSpPr>
            <p:spPr>
              <a:xfrm>
                <a:off x="7696962" y="1703461"/>
                <a:ext cx="1227963" cy="2682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7963" h="268224">
                    <a:moveTo>
                      <a:pt x="0" y="268224"/>
                    </a:moveTo>
                    <a:lnTo>
                      <a:pt x="606806" y="0"/>
                    </a:lnTo>
                    <a:lnTo>
                      <a:pt x="122796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0" name="图形 39" descr="联机会议 纯色填充">
                <a:extLst>
                  <a:ext uri="{FF2B5EF4-FFF2-40B4-BE49-F238E27FC236}">
                    <a16:creationId xmlns:a16="http://schemas.microsoft.com/office/drawing/2014/main" id="{89C3BF15-1CBA-4CAE-B8E7-2C47BB3D6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flipH="1">
                <a:off x="7844427" y="3203205"/>
                <a:ext cx="300672" cy="300672"/>
              </a:xfrm>
              <a:prstGeom prst="rect">
                <a:avLst/>
              </a:prstGeom>
            </p:spPr>
          </p:pic>
          <p:pic>
            <p:nvPicPr>
              <p:cNvPr id="41" name="图形 40" descr="组织结构图演示文稿 纯色填充">
                <a:extLst>
                  <a:ext uri="{FF2B5EF4-FFF2-40B4-BE49-F238E27FC236}">
                    <a16:creationId xmlns:a16="http://schemas.microsoft.com/office/drawing/2014/main" id="{7AD2D40A-777F-4055-8B83-9DEE977DC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28174" y="1961524"/>
                <a:ext cx="300093" cy="300093"/>
              </a:xfrm>
              <a:prstGeom prst="rect">
                <a:avLst/>
              </a:prstGeom>
            </p:spPr>
          </p:pic>
          <p:pic>
            <p:nvPicPr>
              <p:cNvPr id="42" name="图形 41" descr="清单演示文稿 纯色填充">
                <a:extLst>
                  <a:ext uri="{FF2B5EF4-FFF2-40B4-BE49-F238E27FC236}">
                    <a16:creationId xmlns:a16="http://schemas.microsoft.com/office/drawing/2014/main" id="{6E8CEEDE-E283-4452-B7C4-D97F2D5A2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321892" y="4472682"/>
                <a:ext cx="300672" cy="300672"/>
              </a:xfrm>
              <a:prstGeom prst="rect">
                <a:avLst/>
              </a:prstGeom>
            </p:spPr>
          </p:pic>
          <p:sp>
            <p:nvSpPr>
              <p:cNvPr id="43" name="弧形 5">
                <a:extLst>
                  <a:ext uri="{FF2B5EF4-FFF2-40B4-BE49-F238E27FC236}">
                    <a16:creationId xmlns:a16="http://schemas.microsoft.com/office/drawing/2014/main" id="{F1222969-646B-4154-85DF-7FD00BAEE116}"/>
                  </a:ext>
                </a:extLst>
              </p:cNvPr>
              <p:cNvSpPr/>
              <p:nvPr/>
            </p:nvSpPr>
            <p:spPr>
              <a:xfrm rot="16200000">
                <a:off x="4423228" y="1677085"/>
                <a:ext cx="3371000" cy="3371000"/>
              </a:xfrm>
              <a:prstGeom prst="arc">
                <a:avLst>
                  <a:gd name="adj1" fmla="val 19834761"/>
                  <a:gd name="adj2" fmla="val 1512545"/>
                </a:avLst>
              </a:prstGeom>
              <a:ln w="22225" cap="rnd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9E1E84B-20E6-4AF6-A605-2F8B344C6579}"/>
                  </a:ext>
                </a:extLst>
              </p:cNvPr>
              <p:cNvGrpSpPr/>
              <p:nvPr/>
            </p:nvGrpSpPr>
            <p:grpSpPr>
              <a:xfrm flipH="1">
                <a:off x="4524046" y="1869832"/>
                <a:ext cx="461563" cy="461560"/>
                <a:chOff x="6383016" y="1550705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020EB191-FF67-42BF-9EFE-A127582560F7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65697A5D-9436-447C-BD20-5B6CB00BC819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05F152DA-5215-4589-9343-B8203C5E344C}"/>
                  </a:ext>
                </a:extLst>
              </p:cNvPr>
              <p:cNvSpPr/>
              <p:nvPr/>
            </p:nvSpPr>
            <p:spPr>
              <a:xfrm flipH="1">
                <a:off x="4068165" y="3122761"/>
                <a:ext cx="461563" cy="4615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26A7CDE2-409B-45CB-A36F-ACDD55C22052}"/>
                  </a:ext>
                </a:extLst>
              </p:cNvPr>
              <p:cNvGrpSpPr/>
              <p:nvPr/>
            </p:nvGrpSpPr>
            <p:grpSpPr>
              <a:xfrm flipH="1">
                <a:off x="4511653" y="4389755"/>
                <a:ext cx="461563" cy="461560"/>
                <a:chOff x="7135351" y="2713530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231821A0-0C9B-4C73-A300-F4BB13F654CF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C91353F6-5C19-408B-A368-982B4C84B3EC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47" name="图形 46" descr="条形图演示文稿 纯色填充">
                <a:extLst>
                  <a:ext uri="{FF2B5EF4-FFF2-40B4-BE49-F238E27FC236}">
                    <a16:creationId xmlns:a16="http://schemas.microsoft.com/office/drawing/2014/main" id="{95DE0B79-7469-4A9D-A4B8-F899185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4148610" y="3203205"/>
                <a:ext cx="300672" cy="300672"/>
              </a:xfrm>
              <a:prstGeom prst="rect">
                <a:avLst/>
              </a:prstGeom>
            </p:spPr>
          </p:pic>
          <p:pic>
            <p:nvPicPr>
              <p:cNvPr id="48" name="图形 47" descr="条形图演示文稿 纯色填充">
                <a:extLst>
                  <a:ext uri="{FF2B5EF4-FFF2-40B4-BE49-F238E27FC236}">
                    <a16:creationId xmlns:a16="http://schemas.microsoft.com/office/drawing/2014/main" id="{F15631DD-B8D5-425A-A45B-1847C53C1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flipH="1">
                <a:off x="4593944" y="4472682"/>
                <a:ext cx="300672" cy="300672"/>
              </a:xfrm>
              <a:prstGeom prst="rect">
                <a:avLst/>
              </a:prstGeom>
            </p:spPr>
          </p:pic>
          <p:pic>
            <p:nvPicPr>
              <p:cNvPr id="49" name="图形 48" descr="清单演示文稿 纯色填充">
                <a:extLst>
                  <a:ext uri="{FF2B5EF4-FFF2-40B4-BE49-F238E27FC236}">
                    <a16:creationId xmlns:a16="http://schemas.microsoft.com/office/drawing/2014/main" id="{889314C4-2DF8-48C1-8F2F-076517833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flipH="1">
                <a:off x="4593944" y="1961524"/>
                <a:ext cx="300672" cy="300672"/>
              </a:xfrm>
              <a:prstGeom prst="rect">
                <a:avLst/>
              </a:prstGeom>
            </p:spPr>
          </p:pic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288DD5EE-B95C-4F21-8F83-AB48FA01E6F4}"/>
                  </a:ext>
                </a:extLst>
              </p:cNvPr>
              <p:cNvCxnSpPr/>
              <p:nvPr/>
            </p:nvCxnSpPr>
            <p:spPr>
              <a:xfrm>
                <a:off x="8314753" y="3362584"/>
                <a:ext cx="901630" cy="0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BA62575C-8FB6-4398-A525-3496FA413906}"/>
                  </a:ext>
                </a:extLst>
              </p:cNvPr>
              <p:cNvSpPr/>
              <p:nvPr/>
            </p:nvSpPr>
            <p:spPr>
              <a:xfrm flipV="1">
                <a:off x="7719822" y="4710236"/>
                <a:ext cx="1205103" cy="2301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  <a:gd name="connsiteX0" fmla="*/ 0 w 1205103"/>
                  <a:gd name="connsiteY0" fmla="*/ 230124 h 230124"/>
                  <a:gd name="connsiteX1" fmla="*/ 583946 w 1205103"/>
                  <a:gd name="connsiteY1" fmla="*/ 0 h 230124"/>
                  <a:gd name="connsiteX2" fmla="*/ 1205103 w 1205103"/>
                  <a:gd name="connsiteY2" fmla="*/ 2921 h 23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103" h="230124">
                    <a:moveTo>
                      <a:pt x="0" y="230124"/>
                    </a:moveTo>
                    <a:lnTo>
                      <a:pt x="583946" y="0"/>
                    </a:lnTo>
                    <a:lnTo>
                      <a:pt x="120510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29C51DC5-DB30-4F85-9926-52651A0037A6}"/>
                  </a:ext>
                </a:extLst>
              </p:cNvPr>
              <p:cNvSpPr/>
              <p:nvPr/>
            </p:nvSpPr>
            <p:spPr>
              <a:xfrm flipH="1">
                <a:off x="3245064" y="1703461"/>
                <a:ext cx="1227963" cy="2682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7963" h="268224">
                    <a:moveTo>
                      <a:pt x="0" y="268224"/>
                    </a:moveTo>
                    <a:lnTo>
                      <a:pt x="606806" y="0"/>
                    </a:lnTo>
                    <a:lnTo>
                      <a:pt x="122796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99457D0A-8E0C-491C-A316-7E57889FF84C}"/>
                  </a:ext>
                </a:extLst>
              </p:cNvPr>
              <p:cNvCxnSpPr/>
              <p:nvPr/>
            </p:nvCxnSpPr>
            <p:spPr>
              <a:xfrm flipH="1">
                <a:off x="2953606" y="3362584"/>
                <a:ext cx="901630" cy="0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76566787-B939-40A6-9D9E-408EB9A6D5EE}"/>
                  </a:ext>
                </a:extLst>
              </p:cNvPr>
              <p:cNvSpPr/>
              <p:nvPr/>
            </p:nvSpPr>
            <p:spPr>
              <a:xfrm flipH="1" flipV="1">
                <a:off x="3245064" y="4710236"/>
                <a:ext cx="1205103" cy="2301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  <a:gd name="connsiteX0" fmla="*/ 0 w 1205103"/>
                  <a:gd name="connsiteY0" fmla="*/ 230124 h 230124"/>
                  <a:gd name="connsiteX1" fmla="*/ 583946 w 1205103"/>
                  <a:gd name="connsiteY1" fmla="*/ 0 h 230124"/>
                  <a:gd name="connsiteX2" fmla="*/ 1205103 w 1205103"/>
                  <a:gd name="connsiteY2" fmla="*/ 2921 h 23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103" h="230124">
                    <a:moveTo>
                      <a:pt x="0" y="230124"/>
                    </a:moveTo>
                    <a:lnTo>
                      <a:pt x="583946" y="0"/>
                    </a:lnTo>
                    <a:lnTo>
                      <a:pt x="120510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770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1417204F-EAF6-4072-BDE2-70FA19CACAF0}"/>
              </a:ext>
            </a:extLst>
          </p:cNvPr>
          <p:cNvSpPr/>
          <p:nvPr/>
        </p:nvSpPr>
        <p:spPr>
          <a:xfrm>
            <a:off x="1092200" y="1423988"/>
            <a:ext cx="9972675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877CA7FF-708D-4F5D-946B-D9DF7EB11A63}"/>
              </a:ext>
            </a:extLst>
          </p:cNvPr>
          <p:cNvSpPr/>
          <p:nvPr/>
        </p:nvSpPr>
        <p:spPr>
          <a:xfrm>
            <a:off x="1592580" y="2232950"/>
            <a:ext cx="8973819" cy="540901"/>
          </a:xfrm>
          <a:prstGeom prst="round2Same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7B9BA7D-000F-4901-963C-95E2B93E9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099758"/>
              </p:ext>
            </p:extLst>
          </p:nvPr>
        </p:nvGraphicFramePr>
        <p:xfrm>
          <a:off x="1592580" y="2232950"/>
          <a:ext cx="8973819" cy="351947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374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内容描述</a:t>
                      </a: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第一行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第二行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第三行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第四行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第一行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第二行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第三行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第四行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第五行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第六行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D39F4295-E02C-4093-8882-605832DF35B9}"/>
              </a:ext>
            </a:extLst>
          </p:cNvPr>
          <p:cNvSpPr txBox="1">
            <a:spLocks/>
          </p:cNvSpPr>
          <p:nvPr/>
        </p:nvSpPr>
        <p:spPr>
          <a:xfrm>
            <a:off x="4840359" y="1680358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XX</a:t>
            </a:r>
            <a:r>
              <a:rPr lang="zh-CN" altLang="en-US" sz="2400" dirty="0">
                <a:solidFill>
                  <a:schemeClr val="accent1"/>
                </a:solidFill>
              </a:rPr>
              <a:t>产品参数表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6E6D261-D9B5-4491-9439-06ED69B73F98}"/>
              </a:ext>
            </a:extLst>
          </p:cNvPr>
          <p:cNvGrpSpPr/>
          <p:nvPr/>
        </p:nvGrpSpPr>
        <p:grpSpPr>
          <a:xfrm>
            <a:off x="4342552" y="1800625"/>
            <a:ext cx="281773" cy="168459"/>
            <a:chOff x="4342552" y="1800625"/>
            <a:chExt cx="281773" cy="168459"/>
          </a:xfrm>
        </p:grpSpPr>
        <p:sp>
          <p:nvSpPr>
            <p:cNvPr id="8" name="半闭框 7">
              <a:extLst>
                <a:ext uri="{FF2B5EF4-FFF2-40B4-BE49-F238E27FC236}">
                  <a16:creationId xmlns:a16="http://schemas.microsoft.com/office/drawing/2014/main" id="{5F114EBD-C13F-4C25-8E3F-11CF73D89BAB}"/>
                </a:ext>
              </a:extLst>
            </p:cNvPr>
            <p:cNvSpPr/>
            <p:nvPr/>
          </p:nvSpPr>
          <p:spPr>
            <a:xfrm rot="8100000">
              <a:off x="4460154" y="1800625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E6483CF5-B12B-4896-A83D-54EE8048E374}"/>
                </a:ext>
              </a:extLst>
            </p:cNvPr>
            <p:cNvSpPr/>
            <p:nvPr/>
          </p:nvSpPr>
          <p:spPr>
            <a:xfrm rot="8100000">
              <a:off x="4342552" y="1800626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A102D55-B0AC-4A78-B9CE-BC618821A8D0}"/>
              </a:ext>
            </a:extLst>
          </p:cNvPr>
          <p:cNvGrpSpPr/>
          <p:nvPr/>
        </p:nvGrpSpPr>
        <p:grpSpPr>
          <a:xfrm flipH="1">
            <a:off x="7592904" y="1800625"/>
            <a:ext cx="281773" cy="168459"/>
            <a:chOff x="4342552" y="1800625"/>
            <a:chExt cx="281773" cy="168459"/>
          </a:xfrm>
        </p:grpSpPr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7503B21-9D81-4D16-AB62-0F4D5BCE1534}"/>
                </a:ext>
              </a:extLst>
            </p:cNvPr>
            <p:cNvSpPr/>
            <p:nvPr/>
          </p:nvSpPr>
          <p:spPr>
            <a:xfrm rot="8100000">
              <a:off x="4460154" y="1800625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半闭框 14">
              <a:extLst>
                <a:ext uri="{FF2B5EF4-FFF2-40B4-BE49-F238E27FC236}">
                  <a16:creationId xmlns:a16="http://schemas.microsoft.com/office/drawing/2014/main" id="{A04D3222-6640-4021-906A-389DFA9B7A61}"/>
                </a:ext>
              </a:extLst>
            </p:cNvPr>
            <p:cNvSpPr/>
            <p:nvPr/>
          </p:nvSpPr>
          <p:spPr>
            <a:xfrm rot="8100000">
              <a:off x="4342552" y="1800626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728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8" name="文本占位符 32">
            <a:extLst>
              <a:ext uri="{FF2B5EF4-FFF2-40B4-BE49-F238E27FC236}">
                <a16:creationId xmlns:a16="http://schemas.microsoft.com/office/drawing/2014/main" id="{D4D52973-3328-4EBB-92AF-ACF1AA88079A}"/>
              </a:ext>
            </a:extLst>
          </p:cNvPr>
          <p:cNvSpPr txBox="1">
            <a:spLocks/>
          </p:cNvSpPr>
          <p:nvPr/>
        </p:nvSpPr>
        <p:spPr>
          <a:xfrm>
            <a:off x="1099890" y="2167529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</a:rPr>
              <a:t>新产品研发背景</a:t>
            </a:r>
          </a:p>
        </p:txBody>
      </p: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12D22134-1AF4-4081-B2BB-19C76DA0DD83}"/>
              </a:ext>
            </a:extLst>
          </p:cNvPr>
          <p:cNvSpPr txBox="1">
            <a:spLocks/>
          </p:cNvSpPr>
          <p:nvPr/>
        </p:nvSpPr>
        <p:spPr>
          <a:xfrm>
            <a:off x="990600" y="3043115"/>
            <a:ext cx="3349905" cy="21458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文化传媒就是传媒业当中的一个延伸领域，用现代的传播手段。</a:t>
            </a:r>
            <a:endParaRPr lang="en-US" altLang="zh-CN" sz="1600" dirty="0">
              <a:latin typeface="+mn-ea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通过传媒来进行文化的传播和不同文化之间的交流。</a:t>
            </a:r>
            <a:endParaRPr lang="en-US" altLang="zh-CN" sz="1600" dirty="0">
              <a:latin typeface="+mn-ea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这个领域杂揉了文化以及传播的相关专业知识。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2BF15CF-89B7-40B9-8D85-3AA543605945}"/>
              </a:ext>
            </a:extLst>
          </p:cNvPr>
          <p:cNvSpPr/>
          <p:nvPr/>
        </p:nvSpPr>
        <p:spPr>
          <a:xfrm>
            <a:off x="5231757" y="1423988"/>
            <a:ext cx="5833118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F83C5E1A-D7EB-4FEA-88EF-119B2009F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417551"/>
              </p:ext>
            </p:extLst>
          </p:nvPr>
        </p:nvGraphicFramePr>
        <p:xfrm>
          <a:off x="5503501" y="1823447"/>
          <a:ext cx="5243332" cy="386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文本占位符 32">
            <a:extLst>
              <a:ext uri="{FF2B5EF4-FFF2-40B4-BE49-F238E27FC236}">
                <a16:creationId xmlns:a16="http://schemas.microsoft.com/office/drawing/2014/main" id="{2CD9088F-C7B3-4FF3-B16C-94C61FCABF64}"/>
              </a:ext>
            </a:extLst>
          </p:cNvPr>
          <p:cNvSpPr txBox="1">
            <a:spLocks/>
          </p:cNvSpPr>
          <p:nvPr/>
        </p:nvSpPr>
        <p:spPr>
          <a:xfrm>
            <a:off x="6241677" y="1631394"/>
            <a:ext cx="3813277" cy="4089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tx2"/>
                </a:solidFill>
              </a:rPr>
              <a:t>近年来相关产品销售趋势</a:t>
            </a:r>
          </a:p>
        </p:txBody>
      </p:sp>
    </p:spTree>
    <p:extLst>
      <p:ext uri="{BB962C8B-B14F-4D97-AF65-F5344CB8AC3E}">
        <p14:creationId xmlns:p14="http://schemas.microsoft.com/office/powerpoint/2010/main" val="3860581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33E3C5A-8C71-4C00-B3A5-EA066E42AECA}"/>
              </a:ext>
            </a:extLst>
          </p:cNvPr>
          <p:cNvSpPr/>
          <p:nvPr/>
        </p:nvSpPr>
        <p:spPr>
          <a:xfrm>
            <a:off x="0" y="4076700"/>
            <a:ext cx="12193588" cy="11897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2BF15CF-89B7-40B9-8D85-3AA543605945}"/>
              </a:ext>
            </a:extLst>
          </p:cNvPr>
          <p:cNvSpPr/>
          <p:nvPr/>
        </p:nvSpPr>
        <p:spPr>
          <a:xfrm>
            <a:off x="6319777" y="1423988"/>
            <a:ext cx="4745097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32">
            <a:extLst>
              <a:ext uri="{FF2B5EF4-FFF2-40B4-BE49-F238E27FC236}">
                <a16:creationId xmlns:a16="http://schemas.microsoft.com/office/drawing/2014/main" id="{2CD9088F-C7B3-4FF3-B16C-94C61FCABF64}"/>
              </a:ext>
            </a:extLst>
          </p:cNvPr>
          <p:cNvSpPr txBox="1">
            <a:spLocks/>
          </p:cNvSpPr>
          <p:nvPr/>
        </p:nvSpPr>
        <p:spPr>
          <a:xfrm>
            <a:off x="7072132" y="1581840"/>
            <a:ext cx="3231706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</a:rPr>
              <a:t>西北市场预计销售情况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BE43F46-8862-4A24-A8DC-1740D3735165}"/>
              </a:ext>
            </a:extLst>
          </p:cNvPr>
          <p:cNvSpPr/>
          <p:nvPr/>
        </p:nvSpPr>
        <p:spPr>
          <a:xfrm>
            <a:off x="1092200" y="1423988"/>
            <a:ext cx="4745097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BC4977A8-2779-4EA0-8EF0-30511B8E2CD6}"/>
              </a:ext>
            </a:extLst>
          </p:cNvPr>
          <p:cNvSpPr txBox="1">
            <a:spLocks/>
          </p:cNvSpPr>
          <p:nvPr/>
        </p:nvSpPr>
        <p:spPr>
          <a:xfrm>
            <a:off x="1889750" y="1581840"/>
            <a:ext cx="3223025" cy="4089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</a:rPr>
              <a:t>华南市场预计销售情况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05FD6D25-EA1C-4E49-9E37-7FA78AA586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810665"/>
              </p:ext>
            </p:extLst>
          </p:nvPr>
        </p:nvGraphicFramePr>
        <p:xfrm>
          <a:off x="6545220" y="2148685"/>
          <a:ext cx="4294210" cy="369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19253B00-B7CA-4827-8828-F3367503B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810665"/>
              </p:ext>
            </p:extLst>
          </p:nvPr>
        </p:nvGraphicFramePr>
        <p:xfrm>
          <a:off x="1354158" y="2148685"/>
          <a:ext cx="4294210" cy="369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2117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47E544A-5EE1-4ADF-9522-30A1E4D3C41D}"/>
              </a:ext>
            </a:extLst>
          </p:cNvPr>
          <p:cNvGrpSpPr/>
          <p:nvPr/>
        </p:nvGrpSpPr>
        <p:grpSpPr>
          <a:xfrm>
            <a:off x="894080" y="1750127"/>
            <a:ext cx="3497993" cy="2331996"/>
            <a:chOff x="-10168" y="4106291"/>
            <a:chExt cx="3044737" cy="2029825"/>
          </a:xfrm>
        </p:grpSpPr>
        <p:graphicFrame>
          <p:nvGraphicFramePr>
            <p:cNvPr id="5" name="图表 4">
              <a:extLst>
                <a:ext uri="{FF2B5EF4-FFF2-40B4-BE49-F238E27FC236}">
                  <a16:creationId xmlns:a16="http://schemas.microsoft.com/office/drawing/2014/main" id="{43CA7653-A2B9-496D-8175-5D1416C031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99756929"/>
                </p:ext>
              </p:extLst>
            </p:nvPr>
          </p:nvGraphicFramePr>
          <p:xfrm>
            <a:off x="-10168" y="4106291"/>
            <a:ext cx="3044737" cy="202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43E5098-16BF-4C8E-8E7F-104450B6B376}"/>
                </a:ext>
              </a:extLst>
            </p:cNvPr>
            <p:cNvSpPr txBox="1"/>
            <p:nvPr/>
          </p:nvSpPr>
          <p:spPr>
            <a:xfrm>
              <a:off x="956783" y="4690432"/>
              <a:ext cx="1218090" cy="8840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60</a:t>
              </a:r>
              <a:r>
                <a:rPr lang="en-US" altLang="zh-CN" sz="40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%</a:t>
              </a:r>
              <a:endParaRPr lang="zh-CN" altLang="en-US" sz="5400" dirty="0">
                <a:solidFill>
                  <a:schemeClr val="tx2"/>
                </a:solidFill>
                <a:ea typeface="华光淡古印_CNKI" panose="02000500000000000000" pitchFamily="2" charset="-122"/>
                <a:cs typeface="阿里巴巴普惠体 Heavy" panose="00020600040101010101" pitchFamily="18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D03C370-CC00-466C-AF85-BF7A2E42F751}"/>
                </a:ext>
              </a:extLst>
            </p:cNvPr>
            <p:cNvSpPr/>
            <p:nvPr/>
          </p:nvSpPr>
          <p:spPr>
            <a:xfrm>
              <a:off x="746985" y="4355987"/>
              <a:ext cx="1530430" cy="153043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12D22134-1AF4-4081-B2BB-19C76DA0DD83}"/>
              </a:ext>
            </a:extLst>
          </p:cNvPr>
          <p:cNvSpPr txBox="1">
            <a:spLocks/>
          </p:cNvSpPr>
          <p:nvPr/>
        </p:nvSpPr>
        <p:spPr>
          <a:xfrm>
            <a:off x="1245022" y="4953555"/>
            <a:ext cx="279610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99D2168-0B2C-49F9-8E4F-6A75A2196827}"/>
              </a:ext>
            </a:extLst>
          </p:cNvPr>
          <p:cNvCxnSpPr>
            <a:cxnSpLocks/>
          </p:cNvCxnSpPr>
          <p:nvPr/>
        </p:nvCxnSpPr>
        <p:spPr>
          <a:xfrm>
            <a:off x="2500686" y="4668505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3A7B72F9-6064-4BAC-AB3D-278E0B093025}"/>
              </a:ext>
            </a:extLst>
          </p:cNvPr>
          <p:cNvSpPr txBox="1">
            <a:spLocks/>
          </p:cNvSpPr>
          <p:nvPr/>
        </p:nvSpPr>
        <p:spPr>
          <a:xfrm>
            <a:off x="1863060" y="4231591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传统媒体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D05B1558-DAF4-43AE-BA14-6F48CA08A234}"/>
              </a:ext>
            </a:extLst>
          </p:cNvPr>
          <p:cNvGrpSpPr/>
          <p:nvPr/>
        </p:nvGrpSpPr>
        <p:grpSpPr>
          <a:xfrm>
            <a:off x="4355418" y="1750127"/>
            <a:ext cx="3497993" cy="2331996"/>
            <a:chOff x="-10168" y="4106291"/>
            <a:chExt cx="3044737" cy="2029825"/>
          </a:xfrm>
        </p:grpSpPr>
        <p:graphicFrame>
          <p:nvGraphicFramePr>
            <p:cNvPr id="53" name="图表 52">
              <a:extLst>
                <a:ext uri="{FF2B5EF4-FFF2-40B4-BE49-F238E27FC236}">
                  <a16:creationId xmlns:a16="http://schemas.microsoft.com/office/drawing/2014/main" id="{50B38A7D-A0D9-499A-B394-D933EF1B081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05563148"/>
                </p:ext>
              </p:extLst>
            </p:nvPr>
          </p:nvGraphicFramePr>
          <p:xfrm>
            <a:off x="-10168" y="4106291"/>
            <a:ext cx="3044737" cy="202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5B4DA7D4-D943-4DF2-A17E-15C8EFFEDB87}"/>
                </a:ext>
              </a:extLst>
            </p:cNvPr>
            <p:cNvSpPr txBox="1"/>
            <p:nvPr/>
          </p:nvSpPr>
          <p:spPr>
            <a:xfrm>
              <a:off x="956783" y="4690432"/>
              <a:ext cx="1218090" cy="8840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80</a:t>
              </a:r>
              <a:r>
                <a:rPr lang="en-US" altLang="zh-CN" sz="40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%</a:t>
              </a:r>
              <a:endParaRPr lang="zh-CN" altLang="en-US" sz="5400" dirty="0">
                <a:solidFill>
                  <a:schemeClr val="tx2"/>
                </a:solidFill>
                <a:ea typeface="华光淡古印_CNKI" panose="02000500000000000000" pitchFamily="2" charset="-122"/>
                <a:cs typeface="阿里巴巴普惠体 Heavy" panose="00020600040101010101" pitchFamily="18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3B129C3F-11AA-4061-BFB6-B130DF7FD811}"/>
                </a:ext>
              </a:extLst>
            </p:cNvPr>
            <p:cNvSpPr/>
            <p:nvPr/>
          </p:nvSpPr>
          <p:spPr>
            <a:xfrm>
              <a:off x="746985" y="4355987"/>
              <a:ext cx="1530430" cy="153043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0" name="文本占位符 32">
            <a:extLst>
              <a:ext uri="{FF2B5EF4-FFF2-40B4-BE49-F238E27FC236}">
                <a16:creationId xmlns:a16="http://schemas.microsoft.com/office/drawing/2014/main" id="{E53D19E9-6E84-46A7-B675-2E1CF881CBF6}"/>
              </a:ext>
            </a:extLst>
          </p:cNvPr>
          <p:cNvSpPr txBox="1">
            <a:spLocks/>
          </p:cNvSpPr>
          <p:nvPr/>
        </p:nvSpPr>
        <p:spPr>
          <a:xfrm>
            <a:off x="4706360" y="4953555"/>
            <a:ext cx="279610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B89BCD18-FA0C-431C-BE29-A966BB3E8377}"/>
              </a:ext>
            </a:extLst>
          </p:cNvPr>
          <p:cNvCxnSpPr>
            <a:cxnSpLocks/>
          </p:cNvCxnSpPr>
          <p:nvPr/>
        </p:nvCxnSpPr>
        <p:spPr>
          <a:xfrm>
            <a:off x="5962024" y="4668505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占位符 32">
            <a:extLst>
              <a:ext uri="{FF2B5EF4-FFF2-40B4-BE49-F238E27FC236}">
                <a16:creationId xmlns:a16="http://schemas.microsoft.com/office/drawing/2014/main" id="{D5399CC3-F6E9-4F7C-AF6F-2668078BFCC4}"/>
              </a:ext>
            </a:extLst>
          </p:cNvPr>
          <p:cNvSpPr txBox="1">
            <a:spLocks/>
          </p:cNvSpPr>
          <p:nvPr/>
        </p:nvSpPr>
        <p:spPr>
          <a:xfrm>
            <a:off x="5324398" y="4231591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新媒体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18B14A05-8F89-449B-85B9-35334F41E425}"/>
              </a:ext>
            </a:extLst>
          </p:cNvPr>
          <p:cNvGrpSpPr/>
          <p:nvPr/>
        </p:nvGrpSpPr>
        <p:grpSpPr>
          <a:xfrm>
            <a:off x="7816757" y="1750127"/>
            <a:ext cx="3497993" cy="2331996"/>
            <a:chOff x="-10168" y="4106291"/>
            <a:chExt cx="3044737" cy="2029825"/>
          </a:xfrm>
        </p:grpSpPr>
        <p:graphicFrame>
          <p:nvGraphicFramePr>
            <p:cNvPr id="62" name="图表 61">
              <a:extLst>
                <a:ext uri="{FF2B5EF4-FFF2-40B4-BE49-F238E27FC236}">
                  <a16:creationId xmlns:a16="http://schemas.microsoft.com/office/drawing/2014/main" id="{F51E2937-3D26-4DB5-9B27-F332C2F768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86080240"/>
                </p:ext>
              </p:extLst>
            </p:nvPr>
          </p:nvGraphicFramePr>
          <p:xfrm>
            <a:off x="-10168" y="4106291"/>
            <a:ext cx="3044737" cy="202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AA313CB6-576C-4216-8519-702A48301F0A}"/>
                </a:ext>
              </a:extLst>
            </p:cNvPr>
            <p:cNvSpPr txBox="1"/>
            <p:nvPr/>
          </p:nvSpPr>
          <p:spPr>
            <a:xfrm>
              <a:off x="956783" y="4690432"/>
              <a:ext cx="1218090" cy="8840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75</a:t>
              </a:r>
              <a:r>
                <a:rPr lang="en-US" altLang="zh-CN" sz="40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%</a:t>
              </a:r>
              <a:endParaRPr lang="zh-CN" altLang="en-US" sz="5400" dirty="0">
                <a:solidFill>
                  <a:schemeClr val="tx2"/>
                </a:solidFill>
                <a:ea typeface="华光淡古印_CNKI" panose="02000500000000000000" pitchFamily="2" charset="-122"/>
                <a:cs typeface="阿里巴巴普惠体 Heavy" panose="00020600040101010101" pitchFamily="18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9E850F7-1FAB-4132-BAE9-FDE909A40006}"/>
                </a:ext>
              </a:extLst>
            </p:cNvPr>
            <p:cNvSpPr/>
            <p:nvPr/>
          </p:nvSpPr>
          <p:spPr>
            <a:xfrm>
              <a:off x="746985" y="4355987"/>
              <a:ext cx="1530430" cy="153043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9" name="文本占位符 32">
            <a:extLst>
              <a:ext uri="{FF2B5EF4-FFF2-40B4-BE49-F238E27FC236}">
                <a16:creationId xmlns:a16="http://schemas.microsoft.com/office/drawing/2014/main" id="{33605A9D-5638-4338-A6C2-44C0F9357351}"/>
              </a:ext>
            </a:extLst>
          </p:cNvPr>
          <p:cNvSpPr txBox="1">
            <a:spLocks/>
          </p:cNvSpPr>
          <p:nvPr/>
        </p:nvSpPr>
        <p:spPr>
          <a:xfrm>
            <a:off x="8167699" y="4953555"/>
            <a:ext cx="279610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D0B6F1F2-A58F-4C0D-A856-DD889AEFD0D8}"/>
              </a:ext>
            </a:extLst>
          </p:cNvPr>
          <p:cNvCxnSpPr>
            <a:cxnSpLocks/>
          </p:cNvCxnSpPr>
          <p:nvPr/>
        </p:nvCxnSpPr>
        <p:spPr>
          <a:xfrm>
            <a:off x="9423363" y="4668505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占位符 32">
            <a:extLst>
              <a:ext uri="{FF2B5EF4-FFF2-40B4-BE49-F238E27FC236}">
                <a16:creationId xmlns:a16="http://schemas.microsoft.com/office/drawing/2014/main" id="{FA3E6AA4-E477-4767-9E4A-8F8036C537B1}"/>
              </a:ext>
            </a:extLst>
          </p:cNvPr>
          <p:cNvSpPr txBox="1">
            <a:spLocks/>
          </p:cNvSpPr>
          <p:nvPr/>
        </p:nvSpPr>
        <p:spPr>
          <a:xfrm>
            <a:off x="8785737" y="4231591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新领域</a:t>
            </a:r>
          </a:p>
        </p:txBody>
      </p:sp>
    </p:spTree>
    <p:extLst>
      <p:ext uri="{BB962C8B-B14F-4D97-AF65-F5344CB8AC3E}">
        <p14:creationId xmlns:p14="http://schemas.microsoft.com/office/powerpoint/2010/main" val="3812584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E989A34-4B15-46DE-9786-70E54EA5B544}"/>
              </a:ext>
            </a:extLst>
          </p:cNvPr>
          <p:cNvGrpSpPr/>
          <p:nvPr/>
        </p:nvGrpSpPr>
        <p:grpSpPr>
          <a:xfrm>
            <a:off x="2373067" y="1793822"/>
            <a:ext cx="1371601" cy="1778274"/>
            <a:chOff x="2373067" y="1793822"/>
            <a:chExt cx="1371601" cy="1778274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E1A9341-F790-4002-B64B-8D79C9E31E93}"/>
                </a:ext>
              </a:extLst>
            </p:cNvPr>
            <p:cNvSpPr/>
            <p:nvPr/>
          </p:nvSpPr>
          <p:spPr>
            <a:xfrm>
              <a:off x="3113083" y="2655572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CD32735-F0EA-4D55-82DD-631AA91BA246}"/>
                </a:ext>
              </a:extLst>
            </p:cNvPr>
            <p:cNvSpPr/>
            <p:nvPr/>
          </p:nvSpPr>
          <p:spPr>
            <a:xfrm>
              <a:off x="2373067" y="2951066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2DAAC6E-C6A0-4215-8AF3-1EE7B4EB85B7}"/>
                </a:ext>
              </a:extLst>
            </p:cNvPr>
            <p:cNvSpPr/>
            <p:nvPr/>
          </p:nvSpPr>
          <p:spPr>
            <a:xfrm>
              <a:off x="2994097" y="1793822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C6A971B-2BE6-450E-B9B7-68E6670D8F57}"/>
              </a:ext>
            </a:extLst>
          </p:cNvPr>
          <p:cNvGrpSpPr/>
          <p:nvPr/>
        </p:nvGrpSpPr>
        <p:grpSpPr>
          <a:xfrm>
            <a:off x="9054744" y="1868350"/>
            <a:ext cx="1466426" cy="2447672"/>
            <a:chOff x="9054744" y="1868350"/>
            <a:chExt cx="1466426" cy="2447672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E86C7C0B-89AF-4044-9357-56FBD23D9CB2}"/>
                </a:ext>
              </a:extLst>
            </p:cNvPr>
            <p:cNvSpPr/>
            <p:nvPr/>
          </p:nvSpPr>
          <p:spPr>
            <a:xfrm>
              <a:off x="9621566" y="1919478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FF3299F4-4924-4808-BFB0-8A3E1EBC93E8}"/>
                </a:ext>
              </a:extLst>
            </p:cNvPr>
            <p:cNvSpPr/>
            <p:nvPr/>
          </p:nvSpPr>
          <p:spPr>
            <a:xfrm>
              <a:off x="9054744" y="3565451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5D7D050-3D35-444E-A0CC-F596374AE43A}"/>
                </a:ext>
              </a:extLst>
            </p:cNvPr>
            <p:cNvSpPr/>
            <p:nvPr/>
          </p:nvSpPr>
          <p:spPr>
            <a:xfrm>
              <a:off x="9846802" y="2587977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9220DB7-34D9-4106-81E6-EF9E6115B7E5}"/>
                </a:ext>
              </a:extLst>
            </p:cNvPr>
            <p:cNvSpPr/>
            <p:nvPr/>
          </p:nvSpPr>
          <p:spPr>
            <a:xfrm>
              <a:off x="9423276" y="1868350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AF4CBB2-9C93-4FC0-A928-ECF60781139F}"/>
                </a:ext>
              </a:extLst>
            </p:cNvPr>
            <p:cNvSpPr/>
            <p:nvPr/>
          </p:nvSpPr>
          <p:spPr>
            <a:xfrm>
              <a:off x="9314702" y="3062606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575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4A3AF14-D7A2-40CF-AF97-D06B6BB585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C76D94-5001-4D23-BA20-C98FC63B5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85C059-F4B7-41AE-AF6E-2B8D48175D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7252FE6-383B-46AA-BC9C-4F49C0AA04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7AD6960-2E11-462F-8596-233FABF32E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F93B224-4ACC-4D1A-9946-83DBBAB083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F0A2762A-3047-4045-8C23-14FC74C80F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A771114-53B3-4596-A786-D7240F22EA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7E1AF05F-30F3-455B-BD2A-C8D201F993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B869837-B07E-4B7D-8C6C-5CE5D68655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2237701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  <p:cxnSp>
        <p:nvCxnSpPr>
          <p:cNvPr id="4" name="MH_Other_2">
            <a:extLst>
              <a:ext uri="{FF2B5EF4-FFF2-40B4-BE49-F238E27FC236}">
                <a16:creationId xmlns:a16="http://schemas.microsoft.com/office/drawing/2014/main" id="{CBC647DF-789D-478E-BBD3-1CA0827A6AA5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0" y="3646487"/>
            <a:ext cx="12193588" cy="527"/>
          </a:xfrm>
          <a:prstGeom prst="line">
            <a:avLst/>
          </a:prstGeom>
          <a:noFill/>
          <a:ln w="15875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A363CDA-EDE4-4304-937D-3FE9F6AAC5C2}"/>
              </a:ext>
            </a:extLst>
          </p:cNvPr>
          <p:cNvGrpSpPr/>
          <p:nvPr/>
        </p:nvGrpSpPr>
        <p:grpSpPr>
          <a:xfrm>
            <a:off x="1683708" y="3415296"/>
            <a:ext cx="465040" cy="943344"/>
            <a:chOff x="1683708" y="3415296"/>
            <a:chExt cx="465040" cy="943344"/>
          </a:xfrm>
        </p:grpSpPr>
        <p:grpSp>
          <p:nvGrpSpPr>
            <p:cNvPr id="32" name="组合 25">
              <a:extLst>
                <a:ext uri="{FF2B5EF4-FFF2-40B4-BE49-F238E27FC236}">
                  <a16:creationId xmlns:a16="http://schemas.microsoft.com/office/drawing/2014/main" id="{C3A57707-E942-4919-8C9C-1CABB254E2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3708" y="3415296"/>
              <a:ext cx="465040" cy="462381"/>
              <a:chOff x="1434280" y="4077073"/>
              <a:chExt cx="187998" cy="186886"/>
            </a:xfrm>
          </p:grpSpPr>
          <p:sp>
            <p:nvSpPr>
              <p:cNvPr id="36" name="MH_Other_5">
                <a:extLst>
                  <a:ext uri="{FF2B5EF4-FFF2-40B4-BE49-F238E27FC236}">
                    <a16:creationId xmlns:a16="http://schemas.microsoft.com/office/drawing/2014/main" id="{CB66494D-6DA5-400D-8E1F-3CFD79BC8A66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37" name="MH_Other_6">
                <a:extLst>
                  <a:ext uri="{FF2B5EF4-FFF2-40B4-BE49-F238E27FC236}">
                    <a16:creationId xmlns:a16="http://schemas.microsoft.com/office/drawing/2014/main" id="{5D6A717B-C24E-4D1E-88AC-CF25E7C31424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34" name="MH_Other_4">
              <a:extLst>
                <a:ext uri="{FF2B5EF4-FFF2-40B4-BE49-F238E27FC236}">
                  <a16:creationId xmlns:a16="http://schemas.microsoft.com/office/drawing/2014/main" id="{4868E610-B221-4D09-81F5-D03BCBF1644C}"/>
                </a:ext>
              </a:extLst>
            </p:cNvPr>
            <p:cNvCxnSpPr>
              <a:cxnSpLocks noChangeShapeType="1"/>
            </p:cNvCxnSpPr>
            <p:nvPr>
              <p:custDataLst>
                <p:tags r:id="rId11"/>
              </p:custDataLst>
            </p:nvPr>
          </p:nvCxnSpPr>
          <p:spPr bwMode="auto">
            <a:xfrm flipV="1">
              <a:off x="1920110" y="3878733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1" name="文本占位符 32">
            <a:extLst>
              <a:ext uri="{FF2B5EF4-FFF2-40B4-BE49-F238E27FC236}">
                <a16:creationId xmlns:a16="http://schemas.microsoft.com/office/drawing/2014/main" id="{4B0B0440-DAD0-4FC0-898C-03DB90F811FF}"/>
              </a:ext>
            </a:extLst>
          </p:cNvPr>
          <p:cNvSpPr txBox="1">
            <a:spLocks/>
          </p:cNvSpPr>
          <p:nvPr/>
        </p:nvSpPr>
        <p:spPr>
          <a:xfrm>
            <a:off x="1415224" y="293165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DB231E4A-3F47-4BDD-BAF5-18318BA6BF2D}"/>
              </a:ext>
            </a:extLst>
          </p:cNvPr>
          <p:cNvSpPr/>
          <p:nvPr/>
        </p:nvSpPr>
        <p:spPr>
          <a:xfrm flipV="1">
            <a:off x="1255646" y="4384461"/>
            <a:ext cx="1328927" cy="543139"/>
          </a:xfrm>
          <a:custGeom>
            <a:avLst/>
            <a:gdLst>
              <a:gd name="connsiteX0" fmla="*/ 126492 w 1328927"/>
              <a:gd name="connsiteY0" fmla="*/ 543139 h 543139"/>
              <a:gd name="connsiteX1" fmla="*/ 1202435 w 1328927"/>
              <a:gd name="connsiteY1" fmla="*/ 543139 h 543139"/>
              <a:gd name="connsiteX2" fmla="*/ 1328927 w 1328927"/>
              <a:gd name="connsiteY2" fmla="*/ 416647 h 543139"/>
              <a:gd name="connsiteX3" fmla="*/ 1328927 w 1328927"/>
              <a:gd name="connsiteY3" fmla="*/ 279487 h 543139"/>
              <a:gd name="connsiteX4" fmla="*/ 1202435 w 1328927"/>
              <a:gd name="connsiteY4" fmla="*/ 152995 h 543139"/>
              <a:gd name="connsiteX5" fmla="*/ 738025 w 1328927"/>
              <a:gd name="connsiteY5" fmla="*/ 152995 h 543139"/>
              <a:gd name="connsiteX6" fmla="*/ 649288 w 1328927"/>
              <a:gd name="connsiteY6" fmla="*/ 0 h 543139"/>
              <a:gd name="connsiteX7" fmla="*/ 560551 w 1328927"/>
              <a:gd name="connsiteY7" fmla="*/ 152995 h 543139"/>
              <a:gd name="connsiteX8" fmla="*/ 126492 w 1328927"/>
              <a:gd name="connsiteY8" fmla="*/ 152995 h 543139"/>
              <a:gd name="connsiteX9" fmla="*/ 0 w 1328927"/>
              <a:gd name="connsiteY9" fmla="*/ 279487 h 543139"/>
              <a:gd name="connsiteX10" fmla="*/ 0 w 1328927"/>
              <a:gd name="connsiteY10" fmla="*/ 416647 h 543139"/>
              <a:gd name="connsiteX11" fmla="*/ 126492 w 1328927"/>
              <a:gd name="connsiteY11" fmla="*/ 543139 h 54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8927" h="543139">
                <a:moveTo>
                  <a:pt x="126492" y="543139"/>
                </a:moveTo>
                <a:lnTo>
                  <a:pt x="1202435" y="543139"/>
                </a:lnTo>
                <a:cubicBezTo>
                  <a:pt x="1272295" y="543139"/>
                  <a:pt x="1328927" y="486507"/>
                  <a:pt x="1328927" y="416647"/>
                </a:cubicBezTo>
                <a:lnTo>
                  <a:pt x="1328927" y="279487"/>
                </a:lnTo>
                <a:cubicBezTo>
                  <a:pt x="1328927" y="209627"/>
                  <a:pt x="1272295" y="152995"/>
                  <a:pt x="1202435" y="152995"/>
                </a:cubicBezTo>
                <a:lnTo>
                  <a:pt x="738025" y="152995"/>
                </a:lnTo>
                <a:lnTo>
                  <a:pt x="649288" y="0"/>
                </a:lnTo>
                <a:lnTo>
                  <a:pt x="560551" y="152995"/>
                </a:lnTo>
                <a:lnTo>
                  <a:pt x="126492" y="152995"/>
                </a:lnTo>
                <a:cubicBezTo>
                  <a:pt x="56632" y="152995"/>
                  <a:pt x="0" y="209627"/>
                  <a:pt x="0" y="279487"/>
                </a:cubicBezTo>
                <a:lnTo>
                  <a:pt x="0" y="416647"/>
                </a:lnTo>
                <a:cubicBezTo>
                  <a:pt x="0" y="486507"/>
                  <a:pt x="56632" y="543139"/>
                  <a:pt x="126492" y="5431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ECD46453-6FFF-4E8A-9042-9E90DB518D30}"/>
              </a:ext>
            </a:extLst>
          </p:cNvPr>
          <p:cNvSpPr txBox="1">
            <a:spLocks/>
          </p:cNvSpPr>
          <p:nvPr/>
        </p:nvSpPr>
        <p:spPr>
          <a:xfrm>
            <a:off x="888850" y="5049726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15" name="文本占位符 32">
            <a:extLst>
              <a:ext uri="{FF2B5EF4-FFF2-40B4-BE49-F238E27FC236}">
                <a16:creationId xmlns:a16="http://schemas.microsoft.com/office/drawing/2014/main" id="{EE2FC7AD-6F54-4F85-B7E5-2D16FC92C0EA}"/>
              </a:ext>
            </a:extLst>
          </p:cNvPr>
          <p:cNvSpPr txBox="1">
            <a:spLocks/>
          </p:cNvSpPr>
          <p:nvPr/>
        </p:nvSpPr>
        <p:spPr>
          <a:xfrm>
            <a:off x="1388989" y="4416415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品牌推广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365A639-AAF5-4BB2-999B-51B4BE40B898}"/>
              </a:ext>
            </a:extLst>
          </p:cNvPr>
          <p:cNvGrpSpPr/>
          <p:nvPr/>
        </p:nvGrpSpPr>
        <p:grpSpPr>
          <a:xfrm>
            <a:off x="4410425" y="2918474"/>
            <a:ext cx="465040" cy="959203"/>
            <a:chOff x="4410425" y="2918474"/>
            <a:chExt cx="465040" cy="959203"/>
          </a:xfrm>
        </p:grpSpPr>
        <p:grpSp>
          <p:nvGrpSpPr>
            <p:cNvPr id="46" name="组合 25">
              <a:extLst>
                <a:ext uri="{FF2B5EF4-FFF2-40B4-BE49-F238E27FC236}">
                  <a16:creationId xmlns:a16="http://schemas.microsoft.com/office/drawing/2014/main" id="{BD7C6682-23AD-48A6-A016-B4B7F360D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425" y="3415296"/>
              <a:ext cx="465040" cy="462381"/>
              <a:chOff x="1434280" y="4077073"/>
              <a:chExt cx="187998" cy="186886"/>
            </a:xfrm>
          </p:grpSpPr>
          <p:sp>
            <p:nvSpPr>
              <p:cNvPr id="52" name="MH_Other_5">
                <a:extLst>
                  <a:ext uri="{FF2B5EF4-FFF2-40B4-BE49-F238E27FC236}">
                    <a16:creationId xmlns:a16="http://schemas.microsoft.com/office/drawing/2014/main" id="{8BB3A0BE-BA95-4586-A099-9F7BC2C6884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53" name="MH_Other_6">
                <a:extLst>
                  <a:ext uri="{FF2B5EF4-FFF2-40B4-BE49-F238E27FC236}">
                    <a16:creationId xmlns:a16="http://schemas.microsoft.com/office/drawing/2014/main" id="{BE3FEDD8-5512-4E87-BE10-024ECA130C3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47" name="MH_Other_4">
              <a:extLst>
                <a:ext uri="{FF2B5EF4-FFF2-40B4-BE49-F238E27FC236}">
                  <a16:creationId xmlns:a16="http://schemas.microsoft.com/office/drawing/2014/main" id="{AD78F2D3-2FFF-465D-8901-CEE6A8335A95}"/>
                </a:ext>
              </a:extLst>
            </p:cNvPr>
            <p:cNvCxnSpPr>
              <a:cxnSpLocks noChangeShapeType="1"/>
            </p:cNvCxnSpPr>
            <p:nvPr>
              <p:custDataLst>
                <p:tags r:id="rId8"/>
              </p:custDataLst>
            </p:nvPr>
          </p:nvCxnSpPr>
          <p:spPr bwMode="auto">
            <a:xfrm flipV="1">
              <a:off x="4646827" y="2918474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" name="文本占位符 32">
            <a:extLst>
              <a:ext uri="{FF2B5EF4-FFF2-40B4-BE49-F238E27FC236}">
                <a16:creationId xmlns:a16="http://schemas.microsoft.com/office/drawing/2014/main" id="{0240264D-5730-4D77-BB20-C0F719C6925F}"/>
              </a:ext>
            </a:extLst>
          </p:cNvPr>
          <p:cNvSpPr txBox="1">
            <a:spLocks/>
          </p:cNvSpPr>
          <p:nvPr/>
        </p:nvSpPr>
        <p:spPr>
          <a:xfrm>
            <a:off x="4141941" y="397813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50" name="文本占位符 32">
            <a:extLst>
              <a:ext uri="{FF2B5EF4-FFF2-40B4-BE49-F238E27FC236}">
                <a16:creationId xmlns:a16="http://schemas.microsoft.com/office/drawing/2014/main" id="{9681A69B-B29F-40FA-9C57-2C8B2747B6C1}"/>
              </a:ext>
            </a:extLst>
          </p:cNvPr>
          <p:cNvSpPr txBox="1">
            <a:spLocks/>
          </p:cNvSpPr>
          <p:nvPr/>
        </p:nvSpPr>
        <p:spPr>
          <a:xfrm>
            <a:off x="3615567" y="1345675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91E0CEC-54FA-4ED0-900D-E4119A06D312}"/>
              </a:ext>
            </a:extLst>
          </p:cNvPr>
          <p:cNvGrpSpPr/>
          <p:nvPr/>
        </p:nvGrpSpPr>
        <p:grpSpPr>
          <a:xfrm>
            <a:off x="3982363" y="2358420"/>
            <a:ext cx="1328927" cy="543139"/>
            <a:chOff x="3982363" y="2358420"/>
            <a:chExt cx="1328927" cy="543139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6AFE0ED-1E55-401C-9E60-A35C7656CB6D}"/>
                </a:ext>
              </a:extLst>
            </p:cNvPr>
            <p:cNvSpPr/>
            <p:nvPr/>
          </p:nvSpPr>
          <p:spPr>
            <a:xfrm>
              <a:off x="3982363" y="2358420"/>
              <a:ext cx="1328927" cy="543139"/>
            </a:xfrm>
            <a:custGeom>
              <a:avLst/>
              <a:gdLst>
                <a:gd name="connsiteX0" fmla="*/ 126492 w 1328927"/>
                <a:gd name="connsiteY0" fmla="*/ 543139 h 543139"/>
                <a:gd name="connsiteX1" fmla="*/ 1202435 w 1328927"/>
                <a:gd name="connsiteY1" fmla="*/ 543139 h 543139"/>
                <a:gd name="connsiteX2" fmla="*/ 1328927 w 1328927"/>
                <a:gd name="connsiteY2" fmla="*/ 416647 h 543139"/>
                <a:gd name="connsiteX3" fmla="*/ 1328927 w 1328927"/>
                <a:gd name="connsiteY3" fmla="*/ 279487 h 543139"/>
                <a:gd name="connsiteX4" fmla="*/ 1202435 w 1328927"/>
                <a:gd name="connsiteY4" fmla="*/ 152995 h 543139"/>
                <a:gd name="connsiteX5" fmla="*/ 738025 w 1328927"/>
                <a:gd name="connsiteY5" fmla="*/ 152995 h 543139"/>
                <a:gd name="connsiteX6" fmla="*/ 649288 w 1328927"/>
                <a:gd name="connsiteY6" fmla="*/ 0 h 543139"/>
                <a:gd name="connsiteX7" fmla="*/ 560551 w 1328927"/>
                <a:gd name="connsiteY7" fmla="*/ 152995 h 543139"/>
                <a:gd name="connsiteX8" fmla="*/ 126492 w 1328927"/>
                <a:gd name="connsiteY8" fmla="*/ 152995 h 543139"/>
                <a:gd name="connsiteX9" fmla="*/ 0 w 1328927"/>
                <a:gd name="connsiteY9" fmla="*/ 279487 h 543139"/>
                <a:gd name="connsiteX10" fmla="*/ 0 w 1328927"/>
                <a:gd name="connsiteY10" fmla="*/ 416647 h 543139"/>
                <a:gd name="connsiteX11" fmla="*/ 126492 w 1328927"/>
                <a:gd name="connsiteY11" fmla="*/ 543139 h 54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927" h="543139">
                  <a:moveTo>
                    <a:pt x="126492" y="543139"/>
                  </a:moveTo>
                  <a:lnTo>
                    <a:pt x="1202435" y="543139"/>
                  </a:lnTo>
                  <a:cubicBezTo>
                    <a:pt x="1272295" y="543139"/>
                    <a:pt x="1328927" y="486507"/>
                    <a:pt x="1328927" y="416647"/>
                  </a:cubicBezTo>
                  <a:lnTo>
                    <a:pt x="1328927" y="279487"/>
                  </a:lnTo>
                  <a:cubicBezTo>
                    <a:pt x="1328927" y="209627"/>
                    <a:pt x="1272295" y="152995"/>
                    <a:pt x="1202435" y="152995"/>
                  </a:cubicBezTo>
                  <a:lnTo>
                    <a:pt x="738025" y="152995"/>
                  </a:lnTo>
                  <a:lnTo>
                    <a:pt x="649288" y="0"/>
                  </a:lnTo>
                  <a:lnTo>
                    <a:pt x="560551" y="152995"/>
                  </a:lnTo>
                  <a:lnTo>
                    <a:pt x="126492" y="152995"/>
                  </a:lnTo>
                  <a:cubicBezTo>
                    <a:pt x="56632" y="152995"/>
                    <a:pt x="0" y="209627"/>
                    <a:pt x="0" y="279487"/>
                  </a:cubicBezTo>
                  <a:lnTo>
                    <a:pt x="0" y="416647"/>
                  </a:lnTo>
                  <a:cubicBezTo>
                    <a:pt x="0" y="486507"/>
                    <a:pt x="56632" y="543139"/>
                    <a:pt x="126492" y="5431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文本占位符 32">
              <a:extLst>
                <a:ext uri="{FF2B5EF4-FFF2-40B4-BE49-F238E27FC236}">
                  <a16:creationId xmlns:a16="http://schemas.microsoft.com/office/drawing/2014/main" id="{19757E1F-6E0D-407F-A1EB-2357992E9FE7}"/>
                </a:ext>
              </a:extLst>
            </p:cNvPr>
            <p:cNvSpPr txBox="1">
              <a:spLocks/>
            </p:cNvSpPr>
            <p:nvPr/>
          </p:nvSpPr>
          <p:spPr>
            <a:xfrm>
              <a:off x="4115706" y="2532888"/>
              <a:ext cx="1062240" cy="28892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新媒体运营</a:t>
              </a: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44BBAB7-06BF-4211-B53C-4AC1E14B5F8A}"/>
              </a:ext>
            </a:extLst>
          </p:cNvPr>
          <p:cNvGrpSpPr/>
          <p:nvPr/>
        </p:nvGrpSpPr>
        <p:grpSpPr>
          <a:xfrm>
            <a:off x="7137142" y="3415296"/>
            <a:ext cx="465040" cy="943344"/>
            <a:chOff x="7137142" y="3415296"/>
            <a:chExt cx="465040" cy="943344"/>
          </a:xfrm>
        </p:grpSpPr>
        <p:grpSp>
          <p:nvGrpSpPr>
            <p:cNvPr id="55" name="组合 25">
              <a:extLst>
                <a:ext uri="{FF2B5EF4-FFF2-40B4-BE49-F238E27FC236}">
                  <a16:creationId xmlns:a16="http://schemas.microsoft.com/office/drawing/2014/main" id="{6410B508-B597-4873-A714-74BBFFFA23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7142" y="3415296"/>
              <a:ext cx="465040" cy="462381"/>
              <a:chOff x="1434280" y="4077073"/>
              <a:chExt cx="187998" cy="186886"/>
            </a:xfrm>
          </p:grpSpPr>
          <p:sp>
            <p:nvSpPr>
              <p:cNvPr id="61" name="MH_Other_5">
                <a:extLst>
                  <a:ext uri="{FF2B5EF4-FFF2-40B4-BE49-F238E27FC236}">
                    <a16:creationId xmlns:a16="http://schemas.microsoft.com/office/drawing/2014/main" id="{0DB1AD2F-52EC-4603-89E6-4AE44E72BF89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62" name="MH_Other_6">
                <a:extLst>
                  <a:ext uri="{FF2B5EF4-FFF2-40B4-BE49-F238E27FC236}">
                    <a16:creationId xmlns:a16="http://schemas.microsoft.com/office/drawing/2014/main" id="{0ED393EB-14FF-4C58-9526-3C97CC849C1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56" name="MH_Other_4">
              <a:extLst>
                <a:ext uri="{FF2B5EF4-FFF2-40B4-BE49-F238E27FC236}">
                  <a16:creationId xmlns:a16="http://schemas.microsoft.com/office/drawing/2014/main" id="{9011E5F9-3991-4C7E-A7E7-6FB203960DA5}"/>
                </a:ext>
              </a:extLst>
            </p:cNvPr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flipV="1">
              <a:off x="7373544" y="3878733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7" name="文本占位符 32">
            <a:extLst>
              <a:ext uri="{FF2B5EF4-FFF2-40B4-BE49-F238E27FC236}">
                <a16:creationId xmlns:a16="http://schemas.microsoft.com/office/drawing/2014/main" id="{4863F04C-F1F6-4AE6-B881-1C7C16A12638}"/>
              </a:ext>
            </a:extLst>
          </p:cNvPr>
          <p:cNvSpPr txBox="1">
            <a:spLocks/>
          </p:cNvSpPr>
          <p:nvPr/>
        </p:nvSpPr>
        <p:spPr>
          <a:xfrm>
            <a:off x="6868658" y="293165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E12B142A-63EB-478D-9BCE-1244FE12D106}"/>
              </a:ext>
            </a:extLst>
          </p:cNvPr>
          <p:cNvSpPr/>
          <p:nvPr/>
        </p:nvSpPr>
        <p:spPr>
          <a:xfrm flipV="1">
            <a:off x="6709080" y="4384461"/>
            <a:ext cx="1328927" cy="543139"/>
          </a:xfrm>
          <a:custGeom>
            <a:avLst/>
            <a:gdLst>
              <a:gd name="connsiteX0" fmla="*/ 126492 w 1328927"/>
              <a:gd name="connsiteY0" fmla="*/ 543139 h 543139"/>
              <a:gd name="connsiteX1" fmla="*/ 1202435 w 1328927"/>
              <a:gd name="connsiteY1" fmla="*/ 543139 h 543139"/>
              <a:gd name="connsiteX2" fmla="*/ 1328927 w 1328927"/>
              <a:gd name="connsiteY2" fmla="*/ 416647 h 543139"/>
              <a:gd name="connsiteX3" fmla="*/ 1328927 w 1328927"/>
              <a:gd name="connsiteY3" fmla="*/ 279487 h 543139"/>
              <a:gd name="connsiteX4" fmla="*/ 1202435 w 1328927"/>
              <a:gd name="connsiteY4" fmla="*/ 152995 h 543139"/>
              <a:gd name="connsiteX5" fmla="*/ 738025 w 1328927"/>
              <a:gd name="connsiteY5" fmla="*/ 152995 h 543139"/>
              <a:gd name="connsiteX6" fmla="*/ 649288 w 1328927"/>
              <a:gd name="connsiteY6" fmla="*/ 0 h 543139"/>
              <a:gd name="connsiteX7" fmla="*/ 560551 w 1328927"/>
              <a:gd name="connsiteY7" fmla="*/ 152995 h 543139"/>
              <a:gd name="connsiteX8" fmla="*/ 126492 w 1328927"/>
              <a:gd name="connsiteY8" fmla="*/ 152995 h 543139"/>
              <a:gd name="connsiteX9" fmla="*/ 0 w 1328927"/>
              <a:gd name="connsiteY9" fmla="*/ 279487 h 543139"/>
              <a:gd name="connsiteX10" fmla="*/ 0 w 1328927"/>
              <a:gd name="connsiteY10" fmla="*/ 416647 h 543139"/>
              <a:gd name="connsiteX11" fmla="*/ 126492 w 1328927"/>
              <a:gd name="connsiteY11" fmla="*/ 543139 h 54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8927" h="543139">
                <a:moveTo>
                  <a:pt x="126492" y="543139"/>
                </a:moveTo>
                <a:lnTo>
                  <a:pt x="1202435" y="543139"/>
                </a:lnTo>
                <a:cubicBezTo>
                  <a:pt x="1272295" y="543139"/>
                  <a:pt x="1328927" y="486507"/>
                  <a:pt x="1328927" y="416647"/>
                </a:cubicBezTo>
                <a:lnTo>
                  <a:pt x="1328927" y="279487"/>
                </a:lnTo>
                <a:cubicBezTo>
                  <a:pt x="1328927" y="209627"/>
                  <a:pt x="1272295" y="152995"/>
                  <a:pt x="1202435" y="152995"/>
                </a:cubicBezTo>
                <a:lnTo>
                  <a:pt x="738025" y="152995"/>
                </a:lnTo>
                <a:lnTo>
                  <a:pt x="649288" y="0"/>
                </a:lnTo>
                <a:lnTo>
                  <a:pt x="560551" y="152995"/>
                </a:lnTo>
                <a:lnTo>
                  <a:pt x="126492" y="152995"/>
                </a:lnTo>
                <a:cubicBezTo>
                  <a:pt x="56632" y="152995"/>
                  <a:pt x="0" y="209627"/>
                  <a:pt x="0" y="279487"/>
                </a:cubicBezTo>
                <a:lnTo>
                  <a:pt x="0" y="416647"/>
                </a:lnTo>
                <a:cubicBezTo>
                  <a:pt x="0" y="486507"/>
                  <a:pt x="56632" y="543139"/>
                  <a:pt x="126492" y="5431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文本占位符 32">
            <a:extLst>
              <a:ext uri="{FF2B5EF4-FFF2-40B4-BE49-F238E27FC236}">
                <a16:creationId xmlns:a16="http://schemas.microsoft.com/office/drawing/2014/main" id="{831E50F4-4CE6-4F21-B11D-93D664BD808D}"/>
              </a:ext>
            </a:extLst>
          </p:cNvPr>
          <p:cNvSpPr txBox="1">
            <a:spLocks/>
          </p:cNvSpPr>
          <p:nvPr/>
        </p:nvSpPr>
        <p:spPr>
          <a:xfrm>
            <a:off x="6342284" y="5049726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60" name="文本占位符 32">
            <a:extLst>
              <a:ext uri="{FF2B5EF4-FFF2-40B4-BE49-F238E27FC236}">
                <a16:creationId xmlns:a16="http://schemas.microsoft.com/office/drawing/2014/main" id="{C3978FF5-B063-4054-A921-8193A9A22823}"/>
              </a:ext>
            </a:extLst>
          </p:cNvPr>
          <p:cNvSpPr txBox="1">
            <a:spLocks/>
          </p:cNvSpPr>
          <p:nvPr/>
        </p:nvSpPr>
        <p:spPr>
          <a:xfrm>
            <a:off x="6842423" y="4416415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广告策划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4797A88-2A15-466E-B6AC-0F00CED2FD83}"/>
              </a:ext>
            </a:extLst>
          </p:cNvPr>
          <p:cNvGrpSpPr/>
          <p:nvPr/>
        </p:nvGrpSpPr>
        <p:grpSpPr>
          <a:xfrm>
            <a:off x="9863859" y="2918474"/>
            <a:ext cx="465040" cy="959203"/>
            <a:chOff x="9863859" y="2918474"/>
            <a:chExt cx="465040" cy="959203"/>
          </a:xfrm>
        </p:grpSpPr>
        <p:grpSp>
          <p:nvGrpSpPr>
            <p:cNvPr id="64" name="组合 25">
              <a:extLst>
                <a:ext uri="{FF2B5EF4-FFF2-40B4-BE49-F238E27FC236}">
                  <a16:creationId xmlns:a16="http://schemas.microsoft.com/office/drawing/2014/main" id="{1F5D9155-D961-4720-854E-473DECACE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63859" y="3415296"/>
              <a:ext cx="465040" cy="462381"/>
              <a:chOff x="1434280" y="4077073"/>
              <a:chExt cx="187998" cy="186886"/>
            </a:xfrm>
          </p:grpSpPr>
          <p:sp>
            <p:nvSpPr>
              <p:cNvPr id="70" name="MH_Other_5">
                <a:extLst>
                  <a:ext uri="{FF2B5EF4-FFF2-40B4-BE49-F238E27FC236}">
                    <a16:creationId xmlns:a16="http://schemas.microsoft.com/office/drawing/2014/main" id="{EB29C454-ECBE-488F-AC37-6BA0A4F2907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71" name="MH_Other_6">
                <a:extLst>
                  <a:ext uri="{FF2B5EF4-FFF2-40B4-BE49-F238E27FC236}">
                    <a16:creationId xmlns:a16="http://schemas.microsoft.com/office/drawing/2014/main" id="{83BF96F0-EC5B-417A-BA63-7F68AE7C66F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65" name="MH_Other_4">
              <a:extLst>
                <a:ext uri="{FF2B5EF4-FFF2-40B4-BE49-F238E27FC236}">
                  <a16:creationId xmlns:a16="http://schemas.microsoft.com/office/drawing/2014/main" id="{DA0ED0DE-DC2D-4AE1-BDB8-9EF7636C7445}"/>
                </a:ext>
              </a:extLst>
            </p:cNvPr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 flipV="1">
              <a:off x="10100261" y="2918474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6" name="文本占位符 32">
            <a:extLst>
              <a:ext uri="{FF2B5EF4-FFF2-40B4-BE49-F238E27FC236}">
                <a16:creationId xmlns:a16="http://schemas.microsoft.com/office/drawing/2014/main" id="{81693850-346F-4469-AF88-5A24FD86AE7E}"/>
              </a:ext>
            </a:extLst>
          </p:cNvPr>
          <p:cNvSpPr txBox="1">
            <a:spLocks/>
          </p:cNvSpPr>
          <p:nvPr/>
        </p:nvSpPr>
        <p:spPr>
          <a:xfrm>
            <a:off x="9595375" y="397813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1E693C8F-99B3-4C0F-B2F0-0937C429DA75}"/>
              </a:ext>
            </a:extLst>
          </p:cNvPr>
          <p:cNvSpPr/>
          <p:nvPr/>
        </p:nvSpPr>
        <p:spPr>
          <a:xfrm>
            <a:off x="9435797" y="2358420"/>
            <a:ext cx="1328927" cy="543139"/>
          </a:xfrm>
          <a:custGeom>
            <a:avLst/>
            <a:gdLst>
              <a:gd name="connsiteX0" fmla="*/ 126492 w 1328927"/>
              <a:gd name="connsiteY0" fmla="*/ 543139 h 543139"/>
              <a:gd name="connsiteX1" fmla="*/ 1202435 w 1328927"/>
              <a:gd name="connsiteY1" fmla="*/ 543139 h 543139"/>
              <a:gd name="connsiteX2" fmla="*/ 1328927 w 1328927"/>
              <a:gd name="connsiteY2" fmla="*/ 416647 h 543139"/>
              <a:gd name="connsiteX3" fmla="*/ 1328927 w 1328927"/>
              <a:gd name="connsiteY3" fmla="*/ 279487 h 543139"/>
              <a:gd name="connsiteX4" fmla="*/ 1202435 w 1328927"/>
              <a:gd name="connsiteY4" fmla="*/ 152995 h 543139"/>
              <a:gd name="connsiteX5" fmla="*/ 738025 w 1328927"/>
              <a:gd name="connsiteY5" fmla="*/ 152995 h 543139"/>
              <a:gd name="connsiteX6" fmla="*/ 649288 w 1328927"/>
              <a:gd name="connsiteY6" fmla="*/ 0 h 543139"/>
              <a:gd name="connsiteX7" fmla="*/ 560551 w 1328927"/>
              <a:gd name="connsiteY7" fmla="*/ 152995 h 543139"/>
              <a:gd name="connsiteX8" fmla="*/ 126492 w 1328927"/>
              <a:gd name="connsiteY8" fmla="*/ 152995 h 543139"/>
              <a:gd name="connsiteX9" fmla="*/ 0 w 1328927"/>
              <a:gd name="connsiteY9" fmla="*/ 279487 h 543139"/>
              <a:gd name="connsiteX10" fmla="*/ 0 w 1328927"/>
              <a:gd name="connsiteY10" fmla="*/ 416647 h 543139"/>
              <a:gd name="connsiteX11" fmla="*/ 126492 w 1328927"/>
              <a:gd name="connsiteY11" fmla="*/ 543139 h 54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8927" h="543139">
                <a:moveTo>
                  <a:pt x="126492" y="543139"/>
                </a:moveTo>
                <a:lnTo>
                  <a:pt x="1202435" y="543139"/>
                </a:lnTo>
                <a:cubicBezTo>
                  <a:pt x="1272295" y="543139"/>
                  <a:pt x="1328927" y="486507"/>
                  <a:pt x="1328927" y="416647"/>
                </a:cubicBezTo>
                <a:lnTo>
                  <a:pt x="1328927" y="279487"/>
                </a:lnTo>
                <a:cubicBezTo>
                  <a:pt x="1328927" y="209627"/>
                  <a:pt x="1272295" y="152995"/>
                  <a:pt x="1202435" y="152995"/>
                </a:cubicBezTo>
                <a:lnTo>
                  <a:pt x="738025" y="152995"/>
                </a:lnTo>
                <a:lnTo>
                  <a:pt x="649288" y="0"/>
                </a:lnTo>
                <a:lnTo>
                  <a:pt x="560551" y="152995"/>
                </a:lnTo>
                <a:lnTo>
                  <a:pt x="126492" y="152995"/>
                </a:lnTo>
                <a:cubicBezTo>
                  <a:pt x="56632" y="152995"/>
                  <a:pt x="0" y="209627"/>
                  <a:pt x="0" y="279487"/>
                </a:cubicBezTo>
                <a:lnTo>
                  <a:pt x="0" y="416647"/>
                </a:lnTo>
                <a:cubicBezTo>
                  <a:pt x="0" y="486507"/>
                  <a:pt x="56632" y="543139"/>
                  <a:pt x="126492" y="5431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占位符 32">
            <a:extLst>
              <a:ext uri="{FF2B5EF4-FFF2-40B4-BE49-F238E27FC236}">
                <a16:creationId xmlns:a16="http://schemas.microsoft.com/office/drawing/2014/main" id="{9E5C8E33-7CE2-4289-8BA6-707C3F50F566}"/>
              </a:ext>
            </a:extLst>
          </p:cNvPr>
          <p:cNvSpPr txBox="1">
            <a:spLocks/>
          </p:cNvSpPr>
          <p:nvPr/>
        </p:nvSpPr>
        <p:spPr>
          <a:xfrm>
            <a:off x="9069001" y="1345675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69" name="文本占位符 32">
            <a:extLst>
              <a:ext uri="{FF2B5EF4-FFF2-40B4-BE49-F238E27FC236}">
                <a16:creationId xmlns:a16="http://schemas.microsoft.com/office/drawing/2014/main" id="{39144253-267E-4FE4-9E28-C85DA6B8D760}"/>
              </a:ext>
            </a:extLst>
          </p:cNvPr>
          <p:cNvSpPr txBox="1">
            <a:spLocks/>
          </p:cNvSpPr>
          <p:nvPr/>
        </p:nvSpPr>
        <p:spPr>
          <a:xfrm>
            <a:off x="9569140" y="2532888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创意设计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10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5CD4E68B-DBBB-4863-A458-449F1CAAB664}"/>
              </a:ext>
            </a:extLst>
          </p:cNvPr>
          <p:cNvSpPr/>
          <p:nvPr/>
        </p:nvSpPr>
        <p:spPr>
          <a:xfrm>
            <a:off x="1092200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1253" tIns="52007" rIns="507239" bIns="52007" spcCol="1270" anchor="ctr"/>
          <a:lstStyle/>
          <a:p>
            <a:pPr algn="ctr"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900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F9690A17-78AC-466B-BCB5-836ACFEE3DDA}"/>
              </a:ext>
            </a:extLst>
          </p:cNvPr>
          <p:cNvSpPr/>
          <p:nvPr/>
        </p:nvSpPr>
        <p:spPr>
          <a:xfrm>
            <a:off x="3524877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1253" tIns="52007" rIns="507239" bIns="52007" spcCol="1270" anchor="ctr"/>
          <a:lstStyle/>
          <a:p>
            <a:pPr algn="ctr"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900" dirty="0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AC7F47FA-A337-4D2A-BD5D-E0A0B90D1C34}"/>
              </a:ext>
            </a:extLst>
          </p:cNvPr>
          <p:cNvSpPr/>
          <p:nvPr/>
        </p:nvSpPr>
        <p:spPr>
          <a:xfrm>
            <a:off x="5959441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1253" tIns="52007" rIns="507239" bIns="52007" spcCol="1270" anchor="ctr"/>
          <a:lstStyle/>
          <a:p>
            <a:pPr algn="ctr"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900" dirty="0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428F3E7-8E1D-437E-B5C2-E305064C373E}"/>
              </a:ext>
            </a:extLst>
          </p:cNvPr>
          <p:cNvSpPr/>
          <p:nvPr/>
        </p:nvSpPr>
        <p:spPr>
          <a:xfrm>
            <a:off x="8392118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3262" tIns="76010" rIns="531242" bIns="76010" spcCol="1270" anchor="ctr"/>
          <a:lstStyle/>
          <a:p>
            <a:pPr algn="ctr" defTabSz="25336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5700" dirty="0"/>
          </a:p>
        </p:txBody>
      </p:sp>
      <p:cxnSp>
        <p:nvCxnSpPr>
          <p:cNvPr id="46" name="直接连接符 8">
            <a:extLst>
              <a:ext uri="{FF2B5EF4-FFF2-40B4-BE49-F238E27FC236}">
                <a16:creationId xmlns:a16="http://schemas.microsoft.com/office/drawing/2014/main" id="{2BF92E3B-56B5-4CB8-87A0-1CA57CBFA6E4}"/>
              </a:ext>
            </a:extLst>
          </p:cNvPr>
          <p:cNvCxnSpPr>
            <a:cxnSpLocks/>
          </p:cNvCxnSpPr>
          <p:nvPr/>
        </p:nvCxnSpPr>
        <p:spPr bwMode="auto">
          <a:xfrm>
            <a:off x="2438659" y="2744285"/>
            <a:ext cx="0" cy="909638"/>
          </a:xfrm>
          <a:prstGeom prst="line">
            <a:avLst/>
          </a:prstGeom>
          <a:noFill/>
          <a:ln w="28575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直接连接符 34">
            <a:extLst>
              <a:ext uri="{FF2B5EF4-FFF2-40B4-BE49-F238E27FC236}">
                <a16:creationId xmlns:a16="http://schemas.microsoft.com/office/drawing/2014/main" id="{EE2D398C-31C7-46F7-8A76-16E14CCEEB2C}"/>
              </a:ext>
            </a:extLst>
          </p:cNvPr>
          <p:cNvCxnSpPr>
            <a:cxnSpLocks/>
          </p:cNvCxnSpPr>
          <p:nvPr/>
        </p:nvCxnSpPr>
        <p:spPr bwMode="auto">
          <a:xfrm>
            <a:off x="4858136" y="2730131"/>
            <a:ext cx="943" cy="931730"/>
          </a:xfrm>
          <a:prstGeom prst="line">
            <a:avLst/>
          </a:prstGeom>
          <a:noFill/>
          <a:ln w="28575" algn="ctr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直接连接符 35">
            <a:extLst>
              <a:ext uri="{FF2B5EF4-FFF2-40B4-BE49-F238E27FC236}">
                <a16:creationId xmlns:a16="http://schemas.microsoft.com/office/drawing/2014/main" id="{2DF96CE6-08A6-48D2-8701-80B7D33CDF1E}"/>
              </a:ext>
            </a:extLst>
          </p:cNvPr>
          <p:cNvCxnSpPr>
            <a:cxnSpLocks/>
          </p:cNvCxnSpPr>
          <p:nvPr/>
        </p:nvCxnSpPr>
        <p:spPr bwMode="auto">
          <a:xfrm>
            <a:off x="7319100" y="2744285"/>
            <a:ext cx="0" cy="909638"/>
          </a:xfrm>
          <a:prstGeom prst="line">
            <a:avLst/>
          </a:prstGeom>
          <a:noFill/>
          <a:ln w="28575" algn="ctr">
            <a:solidFill>
              <a:schemeClr val="tx2">
                <a:lumMod val="20000"/>
                <a:lumOff val="8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直接连接符 36">
            <a:extLst>
              <a:ext uri="{FF2B5EF4-FFF2-40B4-BE49-F238E27FC236}">
                <a16:creationId xmlns:a16="http://schemas.microsoft.com/office/drawing/2014/main" id="{C247C54C-D417-4F2C-9DD2-C427B1F3F84C}"/>
              </a:ext>
            </a:extLst>
          </p:cNvPr>
          <p:cNvCxnSpPr>
            <a:cxnSpLocks/>
          </p:cNvCxnSpPr>
          <p:nvPr/>
        </p:nvCxnSpPr>
        <p:spPr bwMode="auto">
          <a:xfrm>
            <a:off x="9748005" y="2748286"/>
            <a:ext cx="0" cy="913575"/>
          </a:xfrm>
          <a:prstGeom prst="line">
            <a:avLst/>
          </a:prstGeom>
          <a:noFill/>
          <a:ln w="28575" algn="ctr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文本框 11">
            <a:extLst>
              <a:ext uri="{FF2B5EF4-FFF2-40B4-BE49-F238E27FC236}">
                <a16:creationId xmlns:a16="http://schemas.microsoft.com/office/drawing/2014/main" id="{FF6FE451-C4BA-446D-8609-E6DB34AF5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59" y="2085473"/>
            <a:ext cx="197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55" name="文本框 11">
            <a:extLst>
              <a:ext uri="{FF2B5EF4-FFF2-40B4-BE49-F238E27FC236}">
                <a16:creationId xmlns:a16="http://schemas.microsoft.com/office/drawing/2014/main" id="{67938372-6CB8-4475-A660-B725BDFD9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979" y="2085473"/>
            <a:ext cx="197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56" name="文本框 11">
            <a:extLst>
              <a:ext uri="{FF2B5EF4-FFF2-40B4-BE49-F238E27FC236}">
                <a16:creationId xmlns:a16="http://schemas.microsoft.com/office/drawing/2014/main" id="{BE1569C0-11F0-4B8B-8BE0-863D89AD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4144" y="2085473"/>
            <a:ext cx="197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57" name="文本框 11">
            <a:extLst>
              <a:ext uri="{FF2B5EF4-FFF2-40B4-BE49-F238E27FC236}">
                <a16:creationId xmlns:a16="http://schemas.microsoft.com/office/drawing/2014/main" id="{3D6A1760-CD55-4967-A546-2CCDD3B48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5506" y="2085473"/>
            <a:ext cx="1980086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3CD11887-8E36-4440-B7ED-AC1C13725646}"/>
              </a:ext>
            </a:extLst>
          </p:cNvPr>
          <p:cNvSpPr/>
          <p:nvPr/>
        </p:nvSpPr>
        <p:spPr>
          <a:xfrm>
            <a:off x="1774196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文本占位符 32">
            <a:extLst>
              <a:ext uri="{FF2B5EF4-FFF2-40B4-BE49-F238E27FC236}">
                <a16:creationId xmlns:a16="http://schemas.microsoft.com/office/drawing/2014/main" id="{2190621C-6CFE-47B2-9F35-6FA8F1E3152C}"/>
              </a:ext>
            </a:extLst>
          </p:cNvPr>
          <p:cNvSpPr txBox="1">
            <a:spLocks/>
          </p:cNvSpPr>
          <p:nvPr/>
        </p:nvSpPr>
        <p:spPr>
          <a:xfrm>
            <a:off x="1407400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76" name="文本占位符 32">
            <a:extLst>
              <a:ext uri="{FF2B5EF4-FFF2-40B4-BE49-F238E27FC236}">
                <a16:creationId xmlns:a16="http://schemas.microsoft.com/office/drawing/2014/main" id="{45338AB0-A966-4389-9FD2-A277F51D1737}"/>
              </a:ext>
            </a:extLst>
          </p:cNvPr>
          <p:cNvSpPr txBox="1">
            <a:spLocks/>
          </p:cNvSpPr>
          <p:nvPr/>
        </p:nvSpPr>
        <p:spPr>
          <a:xfrm>
            <a:off x="1907539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品牌推广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6FA76084-9FB9-4D7B-918F-191BC40F5570}"/>
              </a:ext>
            </a:extLst>
          </p:cNvPr>
          <p:cNvSpPr/>
          <p:nvPr/>
        </p:nvSpPr>
        <p:spPr>
          <a:xfrm>
            <a:off x="4193673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1" name="文本占位符 32">
            <a:extLst>
              <a:ext uri="{FF2B5EF4-FFF2-40B4-BE49-F238E27FC236}">
                <a16:creationId xmlns:a16="http://schemas.microsoft.com/office/drawing/2014/main" id="{95F12C4D-DAAA-4B34-A709-0D71CD43B88B}"/>
              </a:ext>
            </a:extLst>
          </p:cNvPr>
          <p:cNvSpPr txBox="1">
            <a:spLocks/>
          </p:cNvSpPr>
          <p:nvPr/>
        </p:nvSpPr>
        <p:spPr>
          <a:xfrm>
            <a:off x="3826877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82" name="文本占位符 32">
            <a:extLst>
              <a:ext uri="{FF2B5EF4-FFF2-40B4-BE49-F238E27FC236}">
                <a16:creationId xmlns:a16="http://schemas.microsoft.com/office/drawing/2014/main" id="{9EB9000D-605A-431F-AAE2-0A45387DD870}"/>
              </a:ext>
            </a:extLst>
          </p:cNvPr>
          <p:cNvSpPr txBox="1">
            <a:spLocks/>
          </p:cNvSpPr>
          <p:nvPr/>
        </p:nvSpPr>
        <p:spPr>
          <a:xfrm>
            <a:off x="4327016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新媒体营销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AD8E09FB-8005-48B8-8201-BA6B1C11C044}"/>
              </a:ext>
            </a:extLst>
          </p:cNvPr>
          <p:cNvSpPr/>
          <p:nvPr/>
        </p:nvSpPr>
        <p:spPr>
          <a:xfrm>
            <a:off x="6648980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5" name="文本占位符 32">
            <a:extLst>
              <a:ext uri="{FF2B5EF4-FFF2-40B4-BE49-F238E27FC236}">
                <a16:creationId xmlns:a16="http://schemas.microsoft.com/office/drawing/2014/main" id="{EACBF7D0-2B45-4561-A6DB-93557C663A84}"/>
              </a:ext>
            </a:extLst>
          </p:cNvPr>
          <p:cNvSpPr txBox="1">
            <a:spLocks/>
          </p:cNvSpPr>
          <p:nvPr/>
        </p:nvSpPr>
        <p:spPr>
          <a:xfrm>
            <a:off x="6282184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86" name="文本占位符 32">
            <a:extLst>
              <a:ext uri="{FF2B5EF4-FFF2-40B4-BE49-F238E27FC236}">
                <a16:creationId xmlns:a16="http://schemas.microsoft.com/office/drawing/2014/main" id="{A412B564-07A8-46FD-B0C9-E454D1239D68}"/>
              </a:ext>
            </a:extLst>
          </p:cNvPr>
          <p:cNvSpPr txBox="1">
            <a:spLocks/>
          </p:cNvSpPr>
          <p:nvPr/>
        </p:nvSpPr>
        <p:spPr>
          <a:xfrm>
            <a:off x="6782323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广告策划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CE45C966-2020-4ED7-9B5F-A3D5C3C3C3E7}"/>
              </a:ext>
            </a:extLst>
          </p:cNvPr>
          <p:cNvSpPr/>
          <p:nvPr/>
        </p:nvSpPr>
        <p:spPr>
          <a:xfrm>
            <a:off x="9081657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9" name="文本占位符 32">
            <a:extLst>
              <a:ext uri="{FF2B5EF4-FFF2-40B4-BE49-F238E27FC236}">
                <a16:creationId xmlns:a16="http://schemas.microsoft.com/office/drawing/2014/main" id="{195AC42B-5325-4895-A589-E0F0FAE54F4A}"/>
              </a:ext>
            </a:extLst>
          </p:cNvPr>
          <p:cNvSpPr txBox="1">
            <a:spLocks/>
          </p:cNvSpPr>
          <p:nvPr/>
        </p:nvSpPr>
        <p:spPr>
          <a:xfrm>
            <a:off x="8714861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90" name="文本占位符 32">
            <a:extLst>
              <a:ext uri="{FF2B5EF4-FFF2-40B4-BE49-F238E27FC236}">
                <a16:creationId xmlns:a16="http://schemas.microsoft.com/office/drawing/2014/main" id="{13421F34-ED92-441F-BEF6-2D681C538B99}"/>
              </a:ext>
            </a:extLst>
          </p:cNvPr>
          <p:cNvSpPr txBox="1">
            <a:spLocks/>
          </p:cNvSpPr>
          <p:nvPr/>
        </p:nvSpPr>
        <p:spPr>
          <a:xfrm>
            <a:off x="9215000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创意设计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5883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9D1EE22-B406-462A-8528-71906C93C2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感谢您的关注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92D49DC-090C-4664-8CE4-DEF849F7F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351203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B1A27CD-C96F-4963-A109-B0D61F01C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请添加您的公司名称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CE8AE8-EE14-4082-84E1-A7FEFA8611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XXX</a:t>
            </a:r>
            <a:r>
              <a:rPr lang="zh-CN" altLang="en-US" dirty="0"/>
              <a:t>产品发布会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FC45CB-5E46-48D4-80B3-B46719B2DD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XXX Product launch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81E2AE-08EF-422D-B5AE-880CB857C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xx</a:t>
            </a:r>
            <a:r>
              <a:rPr lang="zh-CN" altLang="en-US" dirty="0"/>
              <a:t>月</a:t>
            </a:r>
            <a:r>
              <a:rPr lang="en-US" altLang="zh-CN" dirty="0"/>
              <a:t>xx</a:t>
            </a:r>
            <a:r>
              <a:rPr lang="zh-CN" altLang="en-US" dirty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989991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4A3AF14-D7A2-40CF-AF97-D06B6BB585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C76D94-5001-4D23-BA20-C98FC63B5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85C059-F4B7-41AE-AF6E-2B8D48175D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7252FE6-383B-46AA-BC9C-4F49C0AA04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7AD6960-2E11-462F-8596-233FABF32E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F93B224-4ACC-4D1A-9946-83DBBAB083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F0A2762A-3047-4045-8C23-14FC74C80F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A771114-53B3-4596-A786-D7240F22EA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7E1AF05F-30F3-455B-BD2A-C8D201F993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B869837-B07E-4B7D-8C6C-5CE5D68655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605220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grpSp>
        <p:nvGrpSpPr>
          <p:cNvPr id="586" name="组合 585">
            <a:extLst>
              <a:ext uri="{FF2B5EF4-FFF2-40B4-BE49-F238E27FC236}">
                <a16:creationId xmlns:a16="http://schemas.microsoft.com/office/drawing/2014/main" id="{4548148F-F84C-4715-B3F4-C912817411E9}"/>
              </a:ext>
            </a:extLst>
          </p:cNvPr>
          <p:cNvGrpSpPr/>
          <p:nvPr/>
        </p:nvGrpSpPr>
        <p:grpSpPr>
          <a:xfrm>
            <a:off x="2373067" y="1793822"/>
            <a:ext cx="1371601" cy="1778274"/>
            <a:chOff x="2373067" y="1793822"/>
            <a:chExt cx="1371601" cy="1778274"/>
          </a:xfrm>
        </p:grpSpPr>
        <p:sp>
          <p:nvSpPr>
            <p:cNvPr id="572" name="椭圆 571">
              <a:extLst>
                <a:ext uri="{FF2B5EF4-FFF2-40B4-BE49-F238E27FC236}">
                  <a16:creationId xmlns:a16="http://schemas.microsoft.com/office/drawing/2014/main" id="{BA6496D4-C954-4E58-9A86-A4F614DE6C6E}"/>
                </a:ext>
              </a:extLst>
            </p:cNvPr>
            <p:cNvSpPr/>
            <p:nvPr/>
          </p:nvSpPr>
          <p:spPr>
            <a:xfrm>
              <a:off x="3113083" y="2655572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3" name="椭圆 572">
              <a:extLst>
                <a:ext uri="{FF2B5EF4-FFF2-40B4-BE49-F238E27FC236}">
                  <a16:creationId xmlns:a16="http://schemas.microsoft.com/office/drawing/2014/main" id="{8840CD21-DF6E-49AF-BBE6-1C5BE92EE504}"/>
                </a:ext>
              </a:extLst>
            </p:cNvPr>
            <p:cNvSpPr/>
            <p:nvPr/>
          </p:nvSpPr>
          <p:spPr>
            <a:xfrm>
              <a:off x="2373067" y="2951066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5" name="椭圆 574">
              <a:extLst>
                <a:ext uri="{FF2B5EF4-FFF2-40B4-BE49-F238E27FC236}">
                  <a16:creationId xmlns:a16="http://schemas.microsoft.com/office/drawing/2014/main" id="{C23C3E61-9666-42D0-B5DD-9840FA070432}"/>
                </a:ext>
              </a:extLst>
            </p:cNvPr>
            <p:cNvSpPr/>
            <p:nvPr/>
          </p:nvSpPr>
          <p:spPr>
            <a:xfrm>
              <a:off x="2994097" y="1793822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5" name="组合 584">
            <a:extLst>
              <a:ext uri="{FF2B5EF4-FFF2-40B4-BE49-F238E27FC236}">
                <a16:creationId xmlns:a16="http://schemas.microsoft.com/office/drawing/2014/main" id="{9C3DCBCB-8B65-4E6A-B974-3C72F69B516E}"/>
              </a:ext>
            </a:extLst>
          </p:cNvPr>
          <p:cNvGrpSpPr/>
          <p:nvPr/>
        </p:nvGrpSpPr>
        <p:grpSpPr>
          <a:xfrm>
            <a:off x="9054744" y="1868350"/>
            <a:ext cx="1466426" cy="2447672"/>
            <a:chOff x="9054744" y="1868350"/>
            <a:chExt cx="1466426" cy="2447672"/>
          </a:xfrm>
        </p:grpSpPr>
        <p:sp>
          <p:nvSpPr>
            <p:cNvPr id="577" name="椭圆 576">
              <a:extLst>
                <a:ext uri="{FF2B5EF4-FFF2-40B4-BE49-F238E27FC236}">
                  <a16:creationId xmlns:a16="http://schemas.microsoft.com/office/drawing/2014/main" id="{C8A8760D-E0DF-4AFE-9CC9-2E8584EF0879}"/>
                </a:ext>
              </a:extLst>
            </p:cNvPr>
            <p:cNvSpPr/>
            <p:nvPr/>
          </p:nvSpPr>
          <p:spPr>
            <a:xfrm>
              <a:off x="9621566" y="1919478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8" name="椭圆 577">
              <a:extLst>
                <a:ext uri="{FF2B5EF4-FFF2-40B4-BE49-F238E27FC236}">
                  <a16:creationId xmlns:a16="http://schemas.microsoft.com/office/drawing/2014/main" id="{ACAFF2DF-1B4D-416D-B896-F400FD4CEBE0}"/>
                </a:ext>
              </a:extLst>
            </p:cNvPr>
            <p:cNvSpPr/>
            <p:nvPr/>
          </p:nvSpPr>
          <p:spPr>
            <a:xfrm>
              <a:off x="9054744" y="3565451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9" name="椭圆 578">
              <a:extLst>
                <a:ext uri="{FF2B5EF4-FFF2-40B4-BE49-F238E27FC236}">
                  <a16:creationId xmlns:a16="http://schemas.microsoft.com/office/drawing/2014/main" id="{773CC8A7-6437-47B6-BB1B-87F7F4C37B00}"/>
                </a:ext>
              </a:extLst>
            </p:cNvPr>
            <p:cNvSpPr/>
            <p:nvPr/>
          </p:nvSpPr>
          <p:spPr>
            <a:xfrm>
              <a:off x="9846802" y="2587977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0" name="椭圆 579">
              <a:extLst>
                <a:ext uri="{FF2B5EF4-FFF2-40B4-BE49-F238E27FC236}">
                  <a16:creationId xmlns:a16="http://schemas.microsoft.com/office/drawing/2014/main" id="{209F3207-FBA1-481D-BD89-981F9A3A2F3D}"/>
                </a:ext>
              </a:extLst>
            </p:cNvPr>
            <p:cNvSpPr/>
            <p:nvPr/>
          </p:nvSpPr>
          <p:spPr>
            <a:xfrm>
              <a:off x="9423276" y="1868350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3" name="椭圆 582">
              <a:extLst>
                <a:ext uri="{FF2B5EF4-FFF2-40B4-BE49-F238E27FC236}">
                  <a16:creationId xmlns:a16="http://schemas.microsoft.com/office/drawing/2014/main" id="{33818293-DA38-4B05-8373-95850C6D8E97}"/>
                </a:ext>
              </a:extLst>
            </p:cNvPr>
            <p:cNvSpPr/>
            <p:nvPr/>
          </p:nvSpPr>
          <p:spPr>
            <a:xfrm>
              <a:off x="9314702" y="3062606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4878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7CD9990-6C15-45A8-802F-4E52743F14D6}"/>
              </a:ext>
            </a:extLst>
          </p:cNvPr>
          <p:cNvSpPr/>
          <p:nvPr/>
        </p:nvSpPr>
        <p:spPr>
          <a:xfrm>
            <a:off x="766763" y="1420368"/>
            <a:ext cx="3609268" cy="4535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日出时现代金融摩天大楼斜视图">
            <a:extLst>
              <a:ext uri="{FF2B5EF4-FFF2-40B4-BE49-F238E27FC236}">
                <a16:creationId xmlns:a16="http://schemas.microsoft.com/office/drawing/2014/main" id="{FCC158C3-0803-4D5A-9D25-02A6F15EE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869"/>
          <a:stretch/>
        </p:blipFill>
        <p:spPr>
          <a:xfrm>
            <a:off x="1160733" y="1420368"/>
            <a:ext cx="4730912" cy="4372501"/>
          </a:xfrm>
          <a:prstGeom prst="rect">
            <a:avLst/>
          </a:prstGeom>
        </p:spPr>
      </p:pic>
      <p:sp>
        <p:nvSpPr>
          <p:cNvPr id="10" name="文本占位符 32">
            <a:extLst>
              <a:ext uri="{FF2B5EF4-FFF2-40B4-BE49-F238E27FC236}">
                <a16:creationId xmlns:a16="http://schemas.microsoft.com/office/drawing/2014/main" id="{0CEAA814-9E9B-497C-BCBB-20AC27B78AA2}"/>
              </a:ext>
            </a:extLst>
          </p:cNvPr>
          <p:cNvSpPr txBox="1">
            <a:spLocks/>
          </p:cNvSpPr>
          <p:nvPr/>
        </p:nvSpPr>
        <p:spPr>
          <a:xfrm>
            <a:off x="6300041" y="1387412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关于我们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0C234EC-5B58-41B6-A821-760CAB33D957}"/>
              </a:ext>
            </a:extLst>
          </p:cNvPr>
          <p:cNvCxnSpPr>
            <a:cxnSpLocks/>
          </p:cNvCxnSpPr>
          <p:nvPr/>
        </p:nvCxnSpPr>
        <p:spPr>
          <a:xfrm>
            <a:off x="6301946" y="1865376"/>
            <a:ext cx="37317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8024ADD9-602F-4AAE-91DD-FF6B1C51CDA1}"/>
              </a:ext>
            </a:extLst>
          </p:cNvPr>
          <p:cNvSpPr/>
          <p:nvPr/>
        </p:nvSpPr>
        <p:spPr>
          <a:xfrm>
            <a:off x="766763" y="3383336"/>
            <a:ext cx="603220" cy="4386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CE9519C-A10B-4FF4-A3E7-ADA4F473D3D6}"/>
              </a:ext>
            </a:extLst>
          </p:cNvPr>
          <p:cNvGrpSpPr/>
          <p:nvPr/>
        </p:nvGrpSpPr>
        <p:grpSpPr>
          <a:xfrm>
            <a:off x="6303559" y="2304044"/>
            <a:ext cx="358863" cy="358863"/>
            <a:chOff x="6324055" y="3702597"/>
            <a:chExt cx="678903" cy="678903"/>
          </a:xfrm>
        </p:grpSpPr>
        <p:sp>
          <p:nvSpPr>
            <p:cNvPr id="26" name="图形 21" descr="带向左箭头的圆圈 纯色填充">
              <a:extLst>
                <a:ext uri="{FF2B5EF4-FFF2-40B4-BE49-F238E27FC236}">
                  <a16:creationId xmlns:a16="http://schemas.microsoft.com/office/drawing/2014/main" id="{6C58B022-9BFA-4E16-9D1C-19815B7EFD27}"/>
                </a:ext>
              </a:extLst>
            </p:cNvPr>
            <p:cNvSpPr/>
            <p:nvPr/>
          </p:nvSpPr>
          <p:spPr>
            <a:xfrm>
              <a:off x="6324055" y="3702597"/>
              <a:ext cx="678903" cy="678903"/>
            </a:xfrm>
            <a:custGeom>
              <a:avLst/>
              <a:gdLst>
                <a:gd name="connsiteX0" fmla="*/ 0 w 723900"/>
                <a:gd name="connsiteY0" fmla="*/ 361950 h 723900"/>
                <a:gd name="connsiteX1" fmla="*/ 361950 w 723900"/>
                <a:gd name="connsiteY1" fmla="*/ 723900 h 723900"/>
                <a:gd name="connsiteX2" fmla="*/ 723900 w 723900"/>
                <a:gd name="connsiteY2" fmla="*/ 361950 h 723900"/>
                <a:gd name="connsiteX3" fmla="*/ 361950 w 723900"/>
                <a:gd name="connsiteY3" fmla="*/ 0 h 723900"/>
                <a:gd name="connsiteX4" fmla="*/ 0 w 723900"/>
                <a:gd name="connsiteY4" fmla="*/ 361950 h 723900"/>
                <a:gd name="connsiteX5" fmla="*/ 57150 w 723900"/>
                <a:gd name="connsiteY5" fmla="*/ 361950 h 723900"/>
                <a:gd name="connsiteX6" fmla="*/ 361950 w 723900"/>
                <a:gd name="connsiteY6" fmla="*/ 57150 h 723900"/>
                <a:gd name="connsiteX7" fmla="*/ 666750 w 723900"/>
                <a:gd name="connsiteY7" fmla="*/ 361950 h 723900"/>
                <a:gd name="connsiteX8" fmla="*/ 361950 w 723900"/>
                <a:gd name="connsiteY8" fmla="*/ 666750 h 723900"/>
                <a:gd name="connsiteX9" fmla="*/ 57150 w 723900"/>
                <a:gd name="connsiteY9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900" h="723900">
                  <a:moveTo>
                    <a:pt x="0" y="361950"/>
                  </a:move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半闭框 26">
              <a:extLst>
                <a:ext uri="{FF2B5EF4-FFF2-40B4-BE49-F238E27FC236}">
                  <a16:creationId xmlns:a16="http://schemas.microsoft.com/office/drawing/2014/main" id="{5D8CAA3E-664F-40C4-B7AB-457CDEDC0755}"/>
                </a:ext>
              </a:extLst>
            </p:cNvPr>
            <p:cNvSpPr/>
            <p:nvPr/>
          </p:nvSpPr>
          <p:spPr>
            <a:xfrm rot="8100000">
              <a:off x="6431601" y="3885082"/>
              <a:ext cx="310581" cy="318692"/>
            </a:xfrm>
            <a:prstGeom prst="halfFrame">
              <a:avLst>
                <a:gd name="adj1" fmla="val 19824"/>
                <a:gd name="adj2" fmla="val 200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文本占位符 32">
            <a:extLst>
              <a:ext uri="{FF2B5EF4-FFF2-40B4-BE49-F238E27FC236}">
                <a16:creationId xmlns:a16="http://schemas.microsoft.com/office/drawing/2014/main" id="{DB27AB6D-8CB4-4E15-A2E9-DB6A1AB7E5F0}"/>
              </a:ext>
            </a:extLst>
          </p:cNvPr>
          <p:cNvSpPr txBox="1">
            <a:spLocks/>
          </p:cNvSpPr>
          <p:nvPr/>
        </p:nvSpPr>
        <p:spPr>
          <a:xfrm>
            <a:off x="7156567" y="2222843"/>
            <a:ext cx="4283593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文化传媒就是传媒业当中的一个延伸领域，用现代的传播手段，通过传媒来进行文化的传播和不同文化之间的交流，这个领域杂揉了文化以及传播的相关专业知识。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22E6A05-E5B4-4084-A9D0-052E766710E3}"/>
              </a:ext>
            </a:extLst>
          </p:cNvPr>
          <p:cNvGrpSpPr/>
          <p:nvPr/>
        </p:nvGrpSpPr>
        <p:grpSpPr>
          <a:xfrm>
            <a:off x="6303559" y="3695779"/>
            <a:ext cx="358863" cy="358863"/>
            <a:chOff x="6324055" y="3702597"/>
            <a:chExt cx="678903" cy="678903"/>
          </a:xfrm>
        </p:grpSpPr>
        <p:sp>
          <p:nvSpPr>
            <p:cNvPr id="32" name="图形 21" descr="带向左箭头的圆圈 纯色填充">
              <a:extLst>
                <a:ext uri="{FF2B5EF4-FFF2-40B4-BE49-F238E27FC236}">
                  <a16:creationId xmlns:a16="http://schemas.microsoft.com/office/drawing/2014/main" id="{6E1E2CD0-9524-4BE3-93D0-17D593FA65D7}"/>
                </a:ext>
              </a:extLst>
            </p:cNvPr>
            <p:cNvSpPr/>
            <p:nvPr/>
          </p:nvSpPr>
          <p:spPr>
            <a:xfrm>
              <a:off x="6324055" y="3702597"/>
              <a:ext cx="678903" cy="678903"/>
            </a:xfrm>
            <a:custGeom>
              <a:avLst/>
              <a:gdLst>
                <a:gd name="connsiteX0" fmla="*/ 0 w 723900"/>
                <a:gd name="connsiteY0" fmla="*/ 361950 h 723900"/>
                <a:gd name="connsiteX1" fmla="*/ 361950 w 723900"/>
                <a:gd name="connsiteY1" fmla="*/ 723900 h 723900"/>
                <a:gd name="connsiteX2" fmla="*/ 723900 w 723900"/>
                <a:gd name="connsiteY2" fmla="*/ 361950 h 723900"/>
                <a:gd name="connsiteX3" fmla="*/ 361950 w 723900"/>
                <a:gd name="connsiteY3" fmla="*/ 0 h 723900"/>
                <a:gd name="connsiteX4" fmla="*/ 0 w 723900"/>
                <a:gd name="connsiteY4" fmla="*/ 361950 h 723900"/>
                <a:gd name="connsiteX5" fmla="*/ 57150 w 723900"/>
                <a:gd name="connsiteY5" fmla="*/ 361950 h 723900"/>
                <a:gd name="connsiteX6" fmla="*/ 361950 w 723900"/>
                <a:gd name="connsiteY6" fmla="*/ 57150 h 723900"/>
                <a:gd name="connsiteX7" fmla="*/ 666750 w 723900"/>
                <a:gd name="connsiteY7" fmla="*/ 361950 h 723900"/>
                <a:gd name="connsiteX8" fmla="*/ 361950 w 723900"/>
                <a:gd name="connsiteY8" fmla="*/ 666750 h 723900"/>
                <a:gd name="connsiteX9" fmla="*/ 57150 w 723900"/>
                <a:gd name="connsiteY9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900" h="723900">
                  <a:moveTo>
                    <a:pt x="0" y="361950"/>
                  </a:move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半闭框 33">
              <a:extLst>
                <a:ext uri="{FF2B5EF4-FFF2-40B4-BE49-F238E27FC236}">
                  <a16:creationId xmlns:a16="http://schemas.microsoft.com/office/drawing/2014/main" id="{B0A11ED0-018F-4D50-9C5E-57F12FAB94D0}"/>
                </a:ext>
              </a:extLst>
            </p:cNvPr>
            <p:cNvSpPr/>
            <p:nvPr/>
          </p:nvSpPr>
          <p:spPr>
            <a:xfrm rot="8100000">
              <a:off x="6431601" y="3885082"/>
              <a:ext cx="310581" cy="318692"/>
            </a:xfrm>
            <a:prstGeom prst="halfFrame">
              <a:avLst>
                <a:gd name="adj1" fmla="val 19824"/>
                <a:gd name="adj2" fmla="val 200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文本占位符 32">
            <a:extLst>
              <a:ext uri="{FF2B5EF4-FFF2-40B4-BE49-F238E27FC236}">
                <a16:creationId xmlns:a16="http://schemas.microsoft.com/office/drawing/2014/main" id="{2A77EC14-E4A6-43C5-8408-C59D7F525B4E}"/>
              </a:ext>
            </a:extLst>
          </p:cNvPr>
          <p:cNvSpPr txBox="1">
            <a:spLocks/>
          </p:cNvSpPr>
          <p:nvPr/>
        </p:nvSpPr>
        <p:spPr>
          <a:xfrm>
            <a:off x="7156567" y="3619775"/>
            <a:ext cx="4278513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说得直白一点，就是通过电视看世界，但是其领域又不仅仅局限于电视，网络，甚至广播报纸，都可以成为传播媒介，总的来说她是一种边缘学科。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185F3B1-D7A6-4B42-ACCF-27DF675664C5}"/>
              </a:ext>
            </a:extLst>
          </p:cNvPr>
          <p:cNvGrpSpPr/>
          <p:nvPr/>
        </p:nvGrpSpPr>
        <p:grpSpPr>
          <a:xfrm>
            <a:off x="6303559" y="5087514"/>
            <a:ext cx="358863" cy="358863"/>
            <a:chOff x="6324055" y="3702597"/>
            <a:chExt cx="678903" cy="678903"/>
          </a:xfrm>
        </p:grpSpPr>
        <p:sp>
          <p:nvSpPr>
            <p:cNvPr id="37" name="图形 21" descr="带向左箭头的圆圈 纯色填充">
              <a:extLst>
                <a:ext uri="{FF2B5EF4-FFF2-40B4-BE49-F238E27FC236}">
                  <a16:creationId xmlns:a16="http://schemas.microsoft.com/office/drawing/2014/main" id="{9BA5507A-92B8-4E9F-A81E-4EF47A7D0CAC}"/>
                </a:ext>
              </a:extLst>
            </p:cNvPr>
            <p:cNvSpPr/>
            <p:nvPr/>
          </p:nvSpPr>
          <p:spPr>
            <a:xfrm>
              <a:off x="6324055" y="3702597"/>
              <a:ext cx="678903" cy="678903"/>
            </a:xfrm>
            <a:custGeom>
              <a:avLst/>
              <a:gdLst>
                <a:gd name="connsiteX0" fmla="*/ 0 w 723900"/>
                <a:gd name="connsiteY0" fmla="*/ 361950 h 723900"/>
                <a:gd name="connsiteX1" fmla="*/ 361950 w 723900"/>
                <a:gd name="connsiteY1" fmla="*/ 723900 h 723900"/>
                <a:gd name="connsiteX2" fmla="*/ 723900 w 723900"/>
                <a:gd name="connsiteY2" fmla="*/ 361950 h 723900"/>
                <a:gd name="connsiteX3" fmla="*/ 361950 w 723900"/>
                <a:gd name="connsiteY3" fmla="*/ 0 h 723900"/>
                <a:gd name="connsiteX4" fmla="*/ 0 w 723900"/>
                <a:gd name="connsiteY4" fmla="*/ 361950 h 723900"/>
                <a:gd name="connsiteX5" fmla="*/ 57150 w 723900"/>
                <a:gd name="connsiteY5" fmla="*/ 361950 h 723900"/>
                <a:gd name="connsiteX6" fmla="*/ 361950 w 723900"/>
                <a:gd name="connsiteY6" fmla="*/ 57150 h 723900"/>
                <a:gd name="connsiteX7" fmla="*/ 666750 w 723900"/>
                <a:gd name="connsiteY7" fmla="*/ 361950 h 723900"/>
                <a:gd name="connsiteX8" fmla="*/ 361950 w 723900"/>
                <a:gd name="connsiteY8" fmla="*/ 666750 h 723900"/>
                <a:gd name="connsiteX9" fmla="*/ 57150 w 723900"/>
                <a:gd name="connsiteY9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900" h="723900">
                  <a:moveTo>
                    <a:pt x="0" y="361950"/>
                  </a:move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半闭框 37">
              <a:extLst>
                <a:ext uri="{FF2B5EF4-FFF2-40B4-BE49-F238E27FC236}">
                  <a16:creationId xmlns:a16="http://schemas.microsoft.com/office/drawing/2014/main" id="{7D6E8242-7AD4-46AE-A33D-37FA4165469A}"/>
                </a:ext>
              </a:extLst>
            </p:cNvPr>
            <p:cNvSpPr/>
            <p:nvPr/>
          </p:nvSpPr>
          <p:spPr>
            <a:xfrm rot="8100000">
              <a:off x="6431601" y="3885082"/>
              <a:ext cx="310581" cy="318692"/>
            </a:xfrm>
            <a:prstGeom prst="halfFrame">
              <a:avLst>
                <a:gd name="adj1" fmla="val 19824"/>
                <a:gd name="adj2" fmla="val 200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2" name="文本占位符 32">
            <a:extLst>
              <a:ext uri="{FF2B5EF4-FFF2-40B4-BE49-F238E27FC236}">
                <a16:creationId xmlns:a16="http://schemas.microsoft.com/office/drawing/2014/main" id="{ACDE4BD3-42DD-4175-8D7E-8DAB86D1CA97}"/>
              </a:ext>
            </a:extLst>
          </p:cNvPr>
          <p:cNvSpPr txBox="1">
            <a:spLocks/>
          </p:cNvSpPr>
          <p:nvPr/>
        </p:nvSpPr>
        <p:spPr>
          <a:xfrm>
            <a:off x="7156567" y="5015753"/>
            <a:ext cx="4288673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</p:spTree>
    <p:extLst>
      <p:ext uri="{BB962C8B-B14F-4D97-AF65-F5344CB8AC3E}">
        <p14:creationId xmlns:p14="http://schemas.microsoft.com/office/powerpoint/2010/main" val="1374558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49019B1-886D-499A-A2E5-884BE506D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810A8D-AA07-46BA-8D89-3DA2E906C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pic>
        <p:nvPicPr>
          <p:cNvPr id="4" name="图片 3" descr="日出时现代金融摩天大楼斜视图">
            <a:extLst>
              <a:ext uri="{FF2B5EF4-FFF2-40B4-BE49-F238E27FC236}">
                <a16:creationId xmlns:a16="http://schemas.microsoft.com/office/drawing/2014/main" id="{02432191-3320-41A0-9718-ECDE02777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" b="71802"/>
          <a:stretch/>
        </p:blipFill>
        <p:spPr>
          <a:xfrm>
            <a:off x="766764" y="1423989"/>
            <a:ext cx="10660061" cy="200501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E95752E-5051-4CBD-8868-310A9E54EC82}"/>
              </a:ext>
            </a:extLst>
          </p:cNvPr>
          <p:cNvSpPr/>
          <p:nvPr/>
        </p:nvSpPr>
        <p:spPr>
          <a:xfrm>
            <a:off x="766763" y="1423988"/>
            <a:ext cx="10660062" cy="200501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32">
            <a:extLst>
              <a:ext uri="{FF2B5EF4-FFF2-40B4-BE49-F238E27FC236}">
                <a16:creationId xmlns:a16="http://schemas.microsoft.com/office/drawing/2014/main" id="{5A967410-8874-417A-8577-2700C6D3A57C}"/>
              </a:ext>
            </a:extLst>
          </p:cNvPr>
          <p:cNvSpPr txBox="1">
            <a:spLocks/>
          </p:cNvSpPr>
          <p:nvPr/>
        </p:nvSpPr>
        <p:spPr>
          <a:xfrm>
            <a:off x="766763" y="3644475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业务范围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BBCCF00-BDB9-4B67-BC3D-454CB90AB343}"/>
              </a:ext>
            </a:extLst>
          </p:cNvPr>
          <p:cNvCxnSpPr>
            <a:cxnSpLocks/>
          </p:cNvCxnSpPr>
          <p:nvPr/>
        </p:nvCxnSpPr>
        <p:spPr>
          <a:xfrm>
            <a:off x="768668" y="4122439"/>
            <a:ext cx="37317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32">
            <a:extLst>
              <a:ext uri="{FF2B5EF4-FFF2-40B4-BE49-F238E27FC236}">
                <a16:creationId xmlns:a16="http://schemas.microsoft.com/office/drawing/2014/main" id="{574AA793-73C1-48FD-88F4-D7396AEFBEB4}"/>
              </a:ext>
            </a:extLst>
          </p:cNvPr>
          <p:cNvSpPr txBox="1">
            <a:spLocks/>
          </p:cNvSpPr>
          <p:nvPr/>
        </p:nvSpPr>
        <p:spPr>
          <a:xfrm>
            <a:off x="755188" y="4422653"/>
            <a:ext cx="3308812" cy="15708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文化传媒就是传媒业当中的一个延伸领域，用现代的传播手段，通过传媒来进行文化的传播和不同文化之间的交流，这个领域杂揉了文化以及传播的相关专业知识。</a:t>
            </a:r>
          </a:p>
        </p:txBody>
      </p: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D5949D61-0CE0-49B4-84B1-8CC1C2E43D17}"/>
              </a:ext>
            </a:extLst>
          </p:cNvPr>
          <p:cNvSpPr txBox="1">
            <a:spLocks/>
          </p:cNvSpPr>
          <p:nvPr/>
        </p:nvSpPr>
        <p:spPr>
          <a:xfrm>
            <a:off x="5665710" y="4742740"/>
            <a:ext cx="2251375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</a:p>
        </p:txBody>
      </p:sp>
      <p:sp>
        <p:nvSpPr>
          <p:cNvPr id="10" name="文本占位符 32">
            <a:extLst>
              <a:ext uri="{FF2B5EF4-FFF2-40B4-BE49-F238E27FC236}">
                <a16:creationId xmlns:a16="http://schemas.microsoft.com/office/drawing/2014/main" id="{A8E59B5A-AD66-4BB4-8AFC-B29C9976E7F7}"/>
              </a:ext>
            </a:extLst>
          </p:cNvPr>
          <p:cNvSpPr txBox="1">
            <a:spLocks/>
          </p:cNvSpPr>
          <p:nvPr/>
        </p:nvSpPr>
        <p:spPr>
          <a:xfrm>
            <a:off x="9195770" y="4742740"/>
            <a:ext cx="2251375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BAECF7D-4F99-493A-B33C-D7149870FAFA}"/>
              </a:ext>
            </a:extLst>
          </p:cNvPr>
          <p:cNvGrpSpPr/>
          <p:nvPr/>
        </p:nvGrpSpPr>
        <p:grpSpPr>
          <a:xfrm>
            <a:off x="5665710" y="4053469"/>
            <a:ext cx="477964" cy="477964"/>
            <a:chOff x="5665710" y="3644475"/>
            <a:chExt cx="636665" cy="636665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C156C7C-4D4A-4CBD-A685-B95FC288F7E1}"/>
                </a:ext>
              </a:extLst>
            </p:cNvPr>
            <p:cNvSpPr/>
            <p:nvPr/>
          </p:nvSpPr>
          <p:spPr>
            <a:xfrm>
              <a:off x="5665710" y="3644475"/>
              <a:ext cx="636665" cy="6366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3" name="图形 12" descr="靶心 纯色填充">
              <a:extLst>
                <a:ext uri="{FF2B5EF4-FFF2-40B4-BE49-F238E27FC236}">
                  <a16:creationId xmlns:a16="http://schemas.microsoft.com/office/drawing/2014/main" id="{54368E1A-C7C6-427A-8E1C-1A092EE1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09845" y="3688610"/>
              <a:ext cx="548394" cy="548394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9D3D39-11B0-4AFD-BC99-58C8409A15DF}"/>
              </a:ext>
            </a:extLst>
          </p:cNvPr>
          <p:cNvGrpSpPr/>
          <p:nvPr/>
        </p:nvGrpSpPr>
        <p:grpSpPr>
          <a:xfrm>
            <a:off x="9195770" y="4053469"/>
            <a:ext cx="477964" cy="477964"/>
            <a:chOff x="9175450" y="4053469"/>
            <a:chExt cx="477964" cy="477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FF7218E-4B4E-4710-B42F-5EA5E50C817C}"/>
                </a:ext>
              </a:extLst>
            </p:cNvPr>
            <p:cNvSpPr/>
            <p:nvPr/>
          </p:nvSpPr>
          <p:spPr>
            <a:xfrm>
              <a:off x="9175450" y="4053469"/>
              <a:ext cx="477964" cy="47796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2" name="图形 11" descr="方向 纯色填充">
              <a:extLst>
                <a:ext uri="{FF2B5EF4-FFF2-40B4-BE49-F238E27FC236}">
                  <a16:creationId xmlns:a16="http://schemas.microsoft.com/office/drawing/2014/main" id="{AA6156E5-91F4-4165-8253-066F5B97D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85275" y="4086603"/>
              <a:ext cx="405791" cy="405791"/>
            </a:xfrm>
            <a:prstGeom prst="rect">
              <a:avLst/>
            </a:prstGeom>
          </p:spPr>
        </p:pic>
      </p:grpSp>
      <p:sp>
        <p:nvSpPr>
          <p:cNvPr id="19" name="文本占位符 32">
            <a:extLst>
              <a:ext uri="{FF2B5EF4-FFF2-40B4-BE49-F238E27FC236}">
                <a16:creationId xmlns:a16="http://schemas.microsoft.com/office/drawing/2014/main" id="{091F111F-14A1-4D80-8058-526ED1C66315}"/>
              </a:ext>
            </a:extLst>
          </p:cNvPr>
          <p:cNvSpPr txBox="1">
            <a:spLocks/>
          </p:cNvSpPr>
          <p:nvPr/>
        </p:nvSpPr>
        <p:spPr>
          <a:xfrm>
            <a:off x="6297295" y="4061919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经营目标</a:t>
            </a:r>
          </a:p>
        </p:txBody>
      </p:sp>
      <p:sp>
        <p:nvSpPr>
          <p:cNvPr id="20" name="文本占位符 32">
            <a:extLst>
              <a:ext uri="{FF2B5EF4-FFF2-40B4-BE49-F238E27FC236}">
                <a16:creationId xmlns:a16="http://schemas.microsoft.com/office/drawing/2014/main" id="{2A666B63-C6B7-48B2-A455-4A5F412BA17D}"/>
              </a:ext>
            </a:extLst>
          </p:cNvPr>
          <p:cNvSpPr txBox="1">
            <a:spLocks/>
          </p:cNvSpPr>
          <p:nvPr/>
        </p:nvSpPr>
        <p:spPr>
          <a:xfrm>
            <a:off x="9822815" y="4061919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规划愿景</a:t>
            </a:r>
          </a:p>
        </p:txBody>
      </p:sp>
    </p:spTree>
    <p:extLst>
      <p:ext uri="{BB962C8B-B14F-4D97-AF65-F5344CB8AC3E}">
        <p14:creationId xmlns:p14="http://schemas.microsoft.com/office/powerpoint/2010/main" val="2038861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49019B1-886D-499A-A2E5-884BE506D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810A8D-AA07-46BA-8D89-3DA2E906C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8FC33E8-789F-43B9-ACA8-F098D2ED340C}"/>
              </a:ext>
            </a:extLst>
          </p:cNvPr>
          <p:cNvSpPr/>
          <p:nvPr/>
        </p:nvSpPr>
        <p:spPr>
          <a:xfrm>
            <a:off x="775032" y="2057400"/>
            <a:ext cx="3136911" cy="3905250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占位符 32">
            <a:extLst>
              <a:ext uri="{FF2B5EF4-FFF2-40B4-BE49-F238E27FC236}">
                <a16:creationId xmlns:a16="http://schemas.microsoft.com/office/drawing/2014/main" id="{A9DA47FE-8F7C-42E2-99D5-07F0F0F4C39C}"/>
              </a:ext>
            </a:extLst>
          </p:cNvPr>
          <p:cNvSpPr txBox="1">
            <a:spLocks/>
          </p:cNvSpPr>
          <p:nvPr/>
        </p:nvSpPr>
        <p:spPr>
          <a:xfrm>
            <a:off x="1080706" y="3116321"/>
            <a:ext cx="2514550" cy="23392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6CD9F22-BD05-410F-B3CF-006F62041549}"/>
              </a:ext>
            </a:extLst>
          </p:cNvPr>
          <p:cNvSpPr/>
          <p:nvPr/>
        </p:nvSpPr>
        <p:spPr>
          <a:xfrm>
            <a:off x="1999552" y="1595250"/>
            <a:ext cx="671332" cy="671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dist="1651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6650A02-F36D-42DA-A0E2-7429747FB789}"/>
              </a:ext>
            </a:extLst>
          </p:cNvPr>
          <p:cNvCxnSpPr>
            <a:cxnSpLocks/>
          </p:cNvCxnSpPr>
          <p:nvPr/>
        </p:nvCxnSpPr>
        <p:spPr>
          <a:xfrm>
            <a:off x="2192828" y="2940626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占位符 32">
            <a:extLst>
              <a:ext uri="{FF2B5EF4-FFF2-40B4-BE49-F238E27FC236}">
                <a16:creationId xmlns:a16="http://schemas.microsoft.com/office/drawing/2014/main" id="{51AC7EA8-1323-4649-B1BA-6132B40FC831}"/>
              </a:ext>
            </a:extLst>
          </p:cNvPr>
          <p:cNvSpPr txBox="1">
            <a:spLocks/>
          </p:cNvSpPr>
          <p:nvPr/>
        </p:nvSpPr>
        <p:spPr>
          <a:xfrm>
            <a:off x="1555202" y="2518206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品牌运营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CF16B81-A458-44C2-9262-EBC47444FC93}"/>
              </a:ext>
            </a:extLst>
          </p:cNvPr>
          <p:cNvSpPr txBox="1"/>
          <p:nvPr/>
        </p:nvSpPr>
        <p:spPr>
          <a:xfrm>
            <a:off x="1999552" y="1694570"/>
            <a:ext cx="67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01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4033A75E-410D-41A9-9253-7CD3313D7115}"/>
              </a:ext>
            </a:extLst>
          </p:cNvPr>
          <p:cNvSpPr/>
          <p:nvPr/>
        </p:nvSpPr>
        <p:spPr>
          <a:xfrm>
            <a:off x="4528338" y="2057400"/>
            <a:ext cx="3136911" cy="3905250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占位符 32">
            <a:extLst>
              <a:ext uri="{FF2B5EF4-FFF2-40B4-BE49-F238E27FC236}">
                <a16:creationId xmlns:a16="http://schemas.microsoft.com/office/drawing/2014/main" id="{1A132531-9D30-431F-94CF-2EB0418A72F0}"/>
              </a:ext>
            </a:extLst>
          </p:cNvPr>
          <p:cNvSpPr txBox="1">
            <a:spLocks/>
          </p:cNvSpPr>
          <p:nvPr/>
        </p:nvSpPr>
        <p:spPr>
          <a:xfrm>
            <a:off x="4842281" y="3116321"/>
            <a:ext cx="2514550" cy="23392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A1DD688B-F402-4A49-9F1F-73DF41320B4A}"/>
              </a:ext>
            </a:extLst>
          </p:cNvPr>
          <p:cNvSpPr/>
          <p:nvPr/>
        </p:nvSpPr>
        <p:spPr>
          <a:xfrm>
            <a:off x="5761127" y="1595250"/>
            <a:ext cx="671332" cy="671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dist="1651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15E39B2C-1D6B-48A9-9B48-F5CEACA79B2B}"/>
              </a:ext>
            </a:extLst>
          </p:cNvPr>
          <p:cNvCxnSpPr>
            <a:cxnSpLocks/>
          </p:cNvCxnSpPr>
          <p:nvPr/>
        </p:nvCxnSpPr>
        <p:spPr>
          <a:xfrm>
            <a:off x="5954403" y="2940626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占位符 32">
            <a:extLst>
              <a:ext uri="{FF2B5EF4-FFF2-40B4-BE49-F238E27FC236}">
                <a16:creationId xmlns:a16="http://schemas.microsoft.com/office/drawing/2014/main" id="{08497CBF-2DB3-40EF-B37F-E6156738D80F}"/>
              </a:ext>
            </a:extLst>
          </p:cNvPr>
          <p:cNvSpPr txBox="1">
            <a:spLocks/>
          </p:cNvSpPr>
          <p:nvPr/>
        </p:nvSpPr>
        <p:spPr>
          <a:xfrm>
            <a:off x="5316777" y="2518206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活动策划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8D2C38F-DA5C-46D1-A560-00D988CC4DCB}"/>
              </a:ext>
            </a:extLst>
          </p:cNvPr>
          <p:cNvSpPr txBox="1"/>
          <p:nvPr/>
        </p:nvSpPr>
        <p:spPr>
          <a:xfrm>
            <a:off x="5761127" y="1694570"/>
            <a:ext cx="67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02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E5D4CF9C-4A53-4834-AA48-4DAF52873780}"/>
              </a:ext>
            </a:extLst>
          </p:cNvPr>
          <p:cNvSpPr/>
          <p:nvPr/>
        </p:nvSpPr>
        <p:spPr>
          <a:xfrm>
            <a:off x="8289914" y="2057400"/>
            <a:ext cx="3136911" cy="3905250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占位符 32">
            <a:extLst>
              <a:ext uri="{FF2B5EF4-FFF2-40B4-BE49-F238E27FC236}">
                <a16:creationId xmlns:a16="http://schemas.microsoft.com/office/drawing/2014/main" id="{89E1D937-F707-4C05-848D-7669D2FF1CAC}"/>
              </a:ext>
            </a:extLst>
          </p:cNvPr>
          <p:cNvSpPr txBox="1">
            <a:spLocks/>
          </p:cNvSpPr>
          <p:nvPr/>
        </p:nvSpPr>
        <p:spPr>
          <a:xfrm>
            <a:off x="8603857" y="3116321"/>
            <a:ext cx="2514550" cy="23392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1120913E-5C98-4677-A0C1-87978A14EC1D}"/>
              </a:ext>
            </a:extLst>
          </p:cNvPr>
          <p:cNvSpPr/>
          <p:nvPr/>
        </p:nvSpPr>
        <p:spPr>
          <a:xfrm>
            <a:off x="9522703" y="1590911"/>
            <a:ext cx="671332" cy="671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dist="1651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D568992D-4446-45DB-A27E-1DF845AB274A}"/>
              </a:ext>
            </a:extLst>
          </p:cNvPr>
          <p:cNvCxnSpPr>
            <a:cxnSpLocks/>
          </p:cNvCxnSpPr>
          <p:nvPr/>
        </p:nvCxnSpPr>
        <p:spPr>
          <a:xfrm>
            <a:off x="9715979" y="2940626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占位符 32">
            <a:extLst>
              <a:ext uri="{FF2B5EF4-FFF2-40B4-BE49-F238E27FC236}">
                <a16:creationId xmlns:a16="http://schemas.microsoft.com/office/drawing/2014/main" id="{60B66D55-796F-4D4C-9846-46EDCA5A4A50}"/>
              </a:ext>
            </a:extLst>
          </p:cNvPr>
          <p:cNvSpPr txBox="1">
            <a:spLocks/>
          </p:cNvSpPr>
          <p:nvPr/>
        </p:nvSpPr>
        <p:spPr>
          <a:xfrm>
            <a:off x="9078353" y="2518206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媒体运营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DE47DA2-FEC8-463A-8DA7-0FF462A8136A}"/>
              </a:ext>
            </a:extLst>
          </p:cNvPr>
          <p:cNvSpPr txBox="1"/>
          <p:nvPr/>
        </p:nvSpPr>
        <p:spPr>
          <a:xfrm>
            <a:off x="9522703" y="1690231"/>
            <a:ext cx="67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03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6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49019B1-886D-499A-A2E5-884BE506D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810A8D-AA07-46BA-8D89-3DA2E906C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E5D4CF9C-4A53-4834-AA48-4DAF52873780}"/>
              </a:ext>
            </a:extLst>
          </p:cNvPr>
          <p:cNvSpPr/>
          <p:nvPr/>
        </p:nvSpPr>
        <p:spPr>
          <a:xfrm>
            <a:off x="8289914" y="1592263"/>
            <a:ext cx="3136911" cy="4370387"/>
          </a:xfrm>
          <a:prstGeom prst="roundRect">
            <a:avLst>
              <a:gd name="adj" fmla="val 150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8FC33E8-789F-43B9-ACA8-F098D2ED340C}"/>
              </a:ext>
            </a:extLst>
          </p:cNvPr>
          <p:cNvSpPr/>
          <p:nvPr/>
        </p:nvSpPr>
        <p:spPr>
          <a:xfrm>
            <a:off x="766763" y="1592263"/>
            <a:ext cx="3136911" cy="4370387"/>
          </a:xfrm>
          <a:prstGeom prst="roundRect">
            <a:avLst>
              <a:gd name="adj" fmla="val 150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占位符 32">
            <a:extLst>
              <a:ext uri="{FF2B5EF4-FFF2-40B4-BE49-F238E27FC236}">
                <a16:creationId xmlns:a16="http://schemas.microsoft.com/office/drawing/2014/main" id="{A9DA47FE-8F7C-42E2-99D5-07F0F0F4C39C}"/>
              </a:ext>
            </a:extLst>
          </p:cNvPr>
          <p:cNvSpPr txBox="1">
            <a:spLocks/>
          </p:cNvSpPr>
          <p:nvPr/>
        </p:nvSpPr>
        <p:spPr>
          <a:xfrm>
            <a:off x="1087373" y="2633395"/>
            <a:ext cx="2514550" cy="31077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对全球一体化有一定的促进作用。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6650A02-F36D-42DA-A0E2-7429747FB789}"/>
              </a:ext>
            </a:extLst>
          </p:cNvPr>
          <p:cNvCxnSpPr>
            <a:cxnSpLocks/>
          </p:cNvCxnSpPr>
          <p:nvPr/>
        </p:nvCxnSpPr>
        <p:spPr>
          <a:xfrm>
            <a:off x="1080706" y="2283492"/>
            <a:ext cx="88699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占位符 32">
            <a:extLst>
              <a:ext uri="{FF2B5EF4-FFF2-40B4-BE49-F238E27FC236}">
                <a16:creationId xmlns:a16="http://schemas.microsoft.com/office/drawing/2014/main" id="{51AC7EA8-1323-4649-B1BA-6132B40FC831}"/>
              </a:ext>
            </a:extLst>
          </p:cNvPr>
          <p:cNvSpPr txBox="1">
            <a:spLocks/>
          </p:cNvSpPr>
          <p:nvPr/>
        </p:nvSpPr>
        <p:spPr>
          <a:xfrm>
            <a:off x="1092200" y="1781703"/>
            <a:ext cx="1560032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核心优势</a:t>
            </a:r>
          </a:p>
        </p:txBody>
      </p:sp>
      <p:pic>
        <p:nvPicPr>
          <p:cNvPr id="30" name="图形 29" descr="社交网络 纯色填充">
            <a:extLst>
              <a:ext uri="{FF2B5EF4-FFF2-40B4-BE49-F238E27FC236}">
                <a16:creationId xmlns:a16="http://schemas.microsoft.com/office/drawing/2014/main" id="{46F60906-3289-4A49-91BA-6C27EE5B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4377" y="1757604"/>
            <a:ext cx="577546" cy="577546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05E9636-D0C9-42E1-B24C-E123CAF64E3A}"/>
              </a:ext>
            </a:extLst>
          </p:cNvPr>
          <p:cNvSpPr/>
          <p:nvPr/>
        </p:nvSpPr>
        <p:spPr>
          <a:xfrm>
            <a:off x="4521671" y="1592263"/>
            <a:ext cx="3136911" cy="4370387"/>
          </a:xfrm>
          <a:prstGeom prst="roundRect">
            <a:avLst>
              <a:gd name="adj" fmla="val 150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4D095FB0-CFF7-40E9-A29B-9791049CEFB1}"/>
              </a:ext>
            </a:extLst>
          </p:cNvPr>
          <p:cNvSpPr txBox="1">
            <a:spLocks/>
          </p:cNvSpPr>
          <p:nvPr/>
        </p:nvSpPr>
        <p:spPr>
          <a:xfrm>
            <a:off x="4842281" y="2633395"/>
            <a:ext cx="2514550" cy="31077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对全球一体化有一定的促进作用。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09BD925-7BBE-4057-82E1-543C91B7646B}"/>
              </a:ext>
            </a:extLst>
          </p:cNvPr>
          <p:cNvCxnSpPr>
            <a:cxnSpLocks/>
          </p:cNvCxnSpPr>
          <p:nvPr/>
        </p:nvCxnSpPr>
        <p:spPr>
          <a:xfrm>
            <a:off x="4835614" y="2282799"/>
            <a:ext cx="88699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32">
            <a:extLst>
              <a:ext uri="{FF2B5EF4-FFF2-40B4-BE49-F238E27FC236}">
                <a16:creationId xmlns:a16="http://schemas.microsoft.com/office/drawing/2014/main" id="{4DE8FC34-F23E-437C-A962-A8A444765DEC}"/>
              </a:ext>
            </a:extLst>
          </p:cNvPr>
          <p:cNvSpPr txBox="1">
            <a:spLocks/>
          </p:cNvSpPr>
          <p:nvPr/>
        </p:nvSpPr>
        <p:spPr>
          <a:xfrm>
            <a:off x="4847108" y="1781010"/>
            <a:ext cx="1560032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产品特色</a:t>
            </a:r>
          </a:p>
        </p:txBody>
      </p:sp>
      <p:pic>
        <p:nvPicPr>
          <p:cNvPr id="31" name="图形 30" descr="工作流 纯色填充">
            <a:extLst>
              <a:ext uri="{FF2B5EF4-FFF2-40B4-BE49-F238E27FC236}">
                <a16:creationId xmlns:a16="http://schemas.microsoft.com/office/drawing/2014/main" id="{6F59743D-D308-4D31-B259-2493C3801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9285" y="1756911"/>
            <a:ext cx="577546" cy="577546"/>
          </a:xfrm>
          <a:prstGeom prst="rect">
            <a:avLst/>
          </a:prstGeom>
        </p:spPr>
      </p:pic>
      <p:sp>
        <p:nvSpPr>
          <p:cNvPr id="38" name="文本占位符 32">
            <a:extLst>
              <a:ext uri="{FF2B5EF4-FFF2-40B4-BE49-F238E27FC236}">
                <a16:creationId xmlns:a16="http://schemas.microsoft.com/office/drawing/2014/main" id="{D4060856-8ED0-4951-A04D-B5B1894A1AA3}"/>
              </a:ext>
            </a:extLst>
          </p:cNvPr>
          <p:cNvSpPr txBox="1">
            <a:spLocks/>
          </p:cNvSpPr>
          <p:nvPr/>
        </p:nvSpPr>
        <p:spPr>
          <a:xfrm>
            <a:off x="8597189" y="2633395"/>
            <a:ext cx="2514550" cy="31077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对全球一体化有一定的促进作用。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8F22CDB-FF6F-494D-9D50-514F1A9F7C28}"/>
              </a:ext>
            </a:extLst>
          </p:cNvPr>
          <p:cNvCxnSpPr>
            <a:cxnSpLocks/>
          </p:cNvCxnSpPr>
          <p:nvPr/>
        </p:nvCxnSpPr>
        <p:spPr>
          <a:xfrm>
            <a:off x="8590522" y="2282799"/>
            <a:ext cx="88699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占位符 32">
            <a:extLst>
              <a:ext uri="{FF2B5EF4-FFF2-40B4-BE49-F238E27FC236}">
                <a16:creationId xmlns:a16="http://schemas.microsoft.com/office/drawing/2014/main" id="{42767ED4-1F2F-41E0-A50D-F9FE5AE396B0}"/>
              </a:ext>
            </a:extLst>
          </p:cNvPr>
          <p:cNvSpPr txBox="1">
            <a:spLocks/>
          </p:cNvSpPr>
          <p:nvPr/>
        </p:nvSpPr>
        <p:spPr>
          <a:xfrm>
            <a:off x="8602016" y="1781010"/>
            <a:ext cx="1560032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资源平台</a:t>
            </a:r>
          </a:p>
        </p:txBody>
      </p:sp>
      <p:pic>
        <p:nvPicPr>
          <p:cNvPr id="27" name="图形 26" descr="循环流程图 纯色填充">
            <a:extLst>
              <a:ext uri="{FF2B5EF4-FFF2-40B4-BE49-F238E27FC236}">
                <a16:creationId xmlns:a16="http://schemas.microsoft.com/office/drawing/2014/main" id="{E91D12B0-F0D7-4910-AF01-DB65C540B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4193" y="1756911"/>
            <a:ext cx="577546" cy="5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6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grpSp>
        <p:nvGrpSpPr>
          <p:cNvPr id="586" name="组合 585">
            <a:extLst>
              <a:ext uri="{FF2B5EF4-FFF2-40B4-BE49-F238E27FC236}">
                <a16:creationId xmlns:a16="http://schemas.microsoft.com/office/drawing/2014/main" id="{4548148F-F84C-4715-B3F4-C912817411E9}"/>
              </a:ext>
            </a:extLst>
          </p:cNvPr>
          <p:cNvGrpSpPr/>
          <p:nvPr/>
        </p:nvGrpSpPr>
        <p:grpSpPr>
          <a:xfrm>
            <a:off x="2373067" y="1793822"/>
            <a:ext cx="1371601" cy="1778274"/>
            <a:chOff x="2373067" y="1793822"/>
            <a:chExt cx="1371601" cy="1778274"/>
          </a:xfrm>
        </p:grpSpPr>
        <p:sp>
          <p:nvSpPr>
            <p:cNvPr id="572" name="椭圆 571">
              <a:extLst>
                <a:ext uri="{FF2B5EF4-FFF2-40B4-BE49-F238E27FC236}">
                  <a16:creationId xmlns:a16="http://schemas.microsoft.com/office/drawing/2014/main" id="{BA6496D4-C954-4E58-9A86-A4F614DE6C6E}"/>
                </a:ext>
              </a:extLst>
            </p:cNvPr>
            <p:cNvSpPr/>
            <p:nvPr/>
          </p:nvSpPr>
          <p:spPr>
            <a:xfrm>
              <a:off x="3113083" y="2655572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3" name="椭圆 572">
              <a:extLst>
                <a:ext uri="{FF2B5EF4-FFF2-40B4-BE49-F238E27FC236}">
                  <a16:creationId xmlns:a16="http://schemas.microsoft.com/office/drawing/2014/main" id="{8840CD21-DF6E-49AF-BBE6-1C5BE92EE504}"/>
                </a:ext>
              </a:extLst>
            </p:cNvPr>
            <p:cNvSpPr/>
            <p:nvPr/>
          </p:nvSpPr>
          <p:spPr>
            <a:xfrm>
              <a:off x="2373067" y="2951066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5" name="椭圆 574">
              <a:extLst>
                <a:ext uri="{FF2B5EF4-FFF2-40B4-BE49-F238E27FC236}">
                  <a16:creationId xmlns:a16="http://schemas.microsoft.com/office/drawing/2014/main" id="{C23C3E61-9666-42D0-B5DD-9840FA070432}"/>
                </a:ext>
              </a:extLst>
            </p:cNvPr>
            <p:cNvSpPr/>
            <p:nvPr/>
          </p:nvSpPr>
          <p:spPr>
            <a:xfrm>
              <a:off x="2994097" y="1793822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5" name="组合 584">
            <a:extLst>
              <a:ext uri="{FF2B5EF4-FFF2-40B4-BE49-F238E27FC236}">
                <a16:creationId xmlns:a16="http://schemas.microsoft.com/office/drawing/2014/main" id="{9C3DCBCB-8B65-4E6A-B974-3C72F69B516E}"/>
              </a:ext>
            </a:extLst>
          </p:cNvPr>
          <p:cNvGrpSpPr/>
          <p:nvPr/>
        </p:nvGrpSpPr>
        <p:grpSpPr>
          <a:xfrm>
            <a:off x="9054744" y="1868350"/>
            <a:ext cx="1466426" cy="2447672"/>
            <a:chOff x="9054744" y="1868350"/>
            <a:chExt cx="1466426" cy="2447672"/>
          </a:xfrm>
        </p:grpSpPr>
        <p:sp>
          <p:nvSpPr>
            <p:cNvPr id="577" name="椭圆 576">
              <a:extLst>
                <a:ext uri="{FF2B5EF4-FFF2-40B4-BE49-F238E27FC236}">
                  <a16:creationId xmlns:a16="http://schemas.microsoft.com/office/drawing/2014/main" id="{C8A8760D-E0DF-4AFE-9CC9-2E8584EF0879}"/>
                </a:ext>
              </a:extLst>
            </p:cNvPr>
            <p:cNvSpPr/>
            <p:nvPr/>
          </p:nvSpPr>
          <p:spPr>
            <a:xfrm>
              <a:off x="9621566" y="1919478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8" name="椭圆 577">
              <a:extLst>
                <a:ext uri="{FF2B5EF4-FFF2-40B4-BE49-F238E27FC236}">
                  <a16:creationId xmlns:a16="http://schemas.microsoft.com/office/drawing/2014/main" id="{ACAFF2DF-1B4D-416D-B896-F400FD4CEBE0}"/>
                </a:ext>
              </a:extLst>
            </p:cNvPr>
            <p:cNvSpPr/>
            <p:nvPr/>
          </p:nvSpPr>
          <p:spPr>
            <a:xfrm>
              <a:off x="9054744" y="3565451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9" name="椭圆 578">
              <a:extLst>
                <a:ext uri="{FF2B5EF4-FFF2-40B4-BE49-F238E27FC236}">
                  <a16:creationId xmlns:a16="http://schemas.microsoft.com/office/drawing/2014/main" id="{773CC8A7-6437-47B6-BB1B-87F7F4C37B00}"/>
                </a:ext>
              </a:extLst>
            </p:cNvPr>
            <p:cNvSpPr/>
            <p:nvPr/>
          </p:nvSpPr>
          <p:spPr>
            <a:xfrm>
              <a:off x="9846802" y="2587977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0" name="椭圆 579">
              <a:extLst>
                <a:ext uri="{FF2B5EF4-FFF2-40B4-BE49-F238E27FC236}">
                  <a16:creationId xmlns:a16="http://schemas.microsoft.com/office/drawing/2014/main" id="{209F3207-FBA1-481D-BD89-981F9A3A2F3D}"/>
                </a:ext>
              </a:extLst>
            </p:cNvPr>
            <p:cNvSpPr/>
            <p:nvPr/>
          </p:nvSpPr>
          <p:spPr>
            <a:xfrm>
              <a:off x="9423276" y="1868350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3" name="椭圆 582">
              <a:extLst>
                <a:ext uri="{FF2B5EF4-FFF2-40B4-BE49-F238E27FC236}">
                  <a16:creationId xmlns:a16="http://schemas.microsoft.com/office/drawing/2014/main" id="{33818293-DA38-4B05-8373-95850C6D8E97}"/>
                </a:ext>
              </a:extLst>
            </p:cNvPr>
            <p:cNvSpPr/>
            <p:nvPr/>
          </p:nvSpPr>
          <p:spPr>
            <a:xfrm>
              <a:off x="9314702" y="3062606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0278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</p:spTree>
    <p:extLst>
      <p:ext uri="{BB962C8B-B14F-4D97-AF65-F5344CB8AC3E}">
        <p14:creationId xmlns:p14="http://schemas.microsoft.com/office/powerpoint/2010/main" val="2954396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8995C1-2D2D-4610-BA55-9A9FF0B04A8B}"/>
              </a:ext>
            </a:extLst>
          </p:cNvPr>
          <p:cNvSpPr/>
          <p:nvPr/>
        </p:nvSpPr>
        <p:spPr>
          <a:xfrm>
            <a:off x="0" y="4076700"/>
            <a:ext cx="12193587" cy="11897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1D454A3-3967-4F56-AB75-E0B1CA003026}"/>
              </a:ext>
            </a:extLst>
          </p:cNvPr>
          <p:cNvSpPr/>
          <p:nvPr/>
        </p:nvSpPr>
        <p:spPr>
          <a:xfrm>
            <a:off x="1092200" y="3268287"/>
            <a:ext cx="3136911" cy="2694363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占位符 32">
            <a:extLst>
              <a:ext uri="{FF2B5EF4-FFF2-40B4-BE49-F238E27FC236}">
                <a16:creationId xmlns:a16="http://schemas.microsoft.com/office/drawing/2014/main" id="{CDBE8DCA-458F-404A-B96B-8236B1EDBEAA}"/>
              </a:ext>
            </a:extLst>
          </p:cNvPr>
          <p:cNvSpPr txBox="1">
            <a:spLocks/>
          </p:cNvSpPr>
          <p:nvPr/>
        </p:nvSpPr>
        <p:spPr>
          <a:xfrm>
            <a:off x="1425184" y="4476436"/>
            <a:ext cx="2514550" cy="129370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628DE1E-4CF7-44CB-A539-82BF800666DE}"/>
              </a:ext>
            </a:extLst>
          </p:cNvPr>
          <p:cNvCxnSpPr>
            <a:cxnSpLocks/>
          </p:cNvCxnSpPr>
          <p:nvPr/>
        </p:nvCxnSpPr>
        <p:spPr>
          <a:xfrm>
            <a:off x="2540069" y="4194730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32">
            <a:extLst>
              <a:ext uri="{FF2B5EF4-FFF2-40B4-BE49-F238E27FC236}">
                <a16:creationId xmlns:a16="http://schemas.microsoft.com/office/drawing/2014/main" id="{BC4300DA-E2B9-4DE3-866B-90D1B6CBFBF2}"/>
              </a:ext>
            </a:extLst>
          </p:cNvPr>
          <p:cNvSpPr txBox="1">
            <a:spLocks/>
          </p:cNvSpPr>
          <p:nvPr/>
        </p:nvSpPr>
        <p:spPr>
          <a:xfrm>
            <a:off x="1902443" y="3757816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萌芽阶段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6E4FA9B-8A13-49AF-B21B-6BABDA642A20}"/>
              </a:ext>
            </a:extLst>
          </p:cNvPr>
          <p:cNvSpPr/>
          <p:nvPr/>
        </p:nvSpPr>
        <p:spPr>
          <a:xfrm>
            <a:off x="4528339" y="3268288"/>
            <a:ext cx="3136911" cy="2694362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71FFF075-5BEB-4355-8DB2-2974DC8127C1}"/>
              </a:ext>
            </a:extLst>
          </p:cNvPr>
          <p:cNvSpPr txBox="1">
            <a:spLocks/>
          </p:cNvSpPr>
          <p:nvPr/>
        </p:nvSpPr>
        <p:spPr>
          <a:xfrm>
            <a:off x="4861323" y="4476436"/>
            <a:ext cx="2514550" cy="129370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A69A9BE-826E-46A8-967F-F752419531D3}"/>
              </a:ext>
            </a:extLst>
          </p:cNvPr>
          <p:cNvCxnSpPr>
            <a:cxnSpLocks/>
          </p:cNvCxnSpPr>
          <p:nvPr/>
        </p:nvCxnSpPr>
        <p:spPr>
          <a:xfrm>
            <a:off x="5976208" y="4194730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32">
            <a:extLst>
              <a:ext uri="{FF2B5EF4-FFF2-40B4-BE49-F238E27FC236}">
                <a16:creationId xmlns:a16="http://schemas.microsoft.com/office/drawing/2014/main" id="{07195656-C95C-4493-96FC-87235F45205B}"/>
              </a:ext>
            </a:extLst>
          </p:cNvPr>
          <p:cNvSpPr txBox="1">
            <a:spLocks/>
          </p:cNvSpPr>
          <p:nvPr/>
        </p:nvSpPr>
        <p:spPr>
          <a:xfrm>
            <a:off x="5338582" y="3757816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成长阶段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221105F-08E1-4451-B1C9-38A74053B4FC}"/>
              </a:ext>
            </a:extLst>
          </p:cNvPr>
          <p:cNvSpPr/>
          <p:nvPr/>
        </p:nvSpPr>
        <p:spPr>
          <a:xfrm>
            <a:off x="7964479" y="3268288"/>
            <a:ext cx="3136911" cy="2694362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占位符 32">
            <a:extLst>
              <a:ext uri="{FF2B5EF4-FFF2-40B4-BE49-F238E27FC236}">
                <a16:creationId xmlns:a16="http://schemas.microsoft.com/office/drawing/2014/main" id="{29F21DB6-B597-4407-B349-756E177851BE}"/>
              </a:ext>
            </a:extLst>
          </p:cNvPr>
          <p:cNvSpPr txBox="1">
            <a:spLocks/>
          </p:cNvSpPr>
          <p:nvPr/>
        </p:nvSpPr>
        <p:spPr>
          <a:xfrm>
            <a:off x="8297463" y="4395775"/>
            <a:ext cx="2514550" cy="12697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A514DB5-4C61-4650-875D-228A5D6D5F44}"/>
              </a:ext>
            </a:extLst>
          </p:cNvPr>
          <p:cNvCxnSpPr>
            <a:cxnSpLocks/>
          </p:cNvCxnSpPr>
          <p:nvPr/>
        </p:nvCxnSpPr>
        <p:spPr>
          <a:xfrm>
            <a:off x="9412348" y="4119294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32">
            <a:extLst>
              <a:ext uri="{FF2B5EF4-FFF2-40B4-BE49-F238E27FC236}">
                <a16:creationId xmlns:a16="http://schemas.microsoft.com/office/drawing/2014/main" id="{ECC50E36-8C33-4BEF-B125-5D7B3DAB8162}"/>
              </a:ext>
            </a:extLst>
          </p:cNvPr>
          <p:cNvSpPr txBox="1">
            <a:spLocks/>
          </p:cNvSpPr>
          <p:nvPr/>
        </p:nvSpPr>
        <p:spPr>
          <a:xfrm>
            <a:off x="8774722" y="3690483"/>
            <a:ext cx="1560032" cy="4151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腾飞阶段</a:t>
            </a:r>
          </a:p>
        </p:txBody>
      </p:sp>
      <p:pic>
        <p:nvPicPr>
          <p:cNvPr id="9" name="图片 8" descr="机器人研究设施中的编程机器人工程师">
            <a:extLst>
              <a:ext uri="{FF2B5EF4-FFF2-40B4-BE49-F238E27FC236}">
                <a16:creationId xmlns:a16="http://schemas.microsoft.com/office/drawing/2014/main" id="{18F71C6F-F100-49BF-ACDA-0993DEBCB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37" r="8903"/>
          <a:stretch/>
        </p:blipFill>
        <p:spPr>
          <a:xfrm>
            <a:off x="1658099" y="1573478"/>
            <a:ext cx="2048719" cy="2048719"/>
          </a:xfrm>
          <a:prstGeom prst="ellipse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B092A00-34E7-43FB-83A6-637E46BD577F}"/>
              </a:ext>
            </a:extLst>
          </p:cNvPr>
          <p:cNvGrpSpPr/>
          <p:nvPr/>
        </p:nvGrpSpPr>
        <p:grpSpPr>
          <a:xfrm>
            <a:off x="1562197" y="1412228"/>
            <a:ext cx="2337085" cy="2372138"/>
            <a:chOff x="1550005" y="1312660"/>
            <a:chExt cx="2337085" cy="2372138"/>
          </a:xfrm>
        </p:grpSpPr>
        <p:sp>
          <p:nvSpPr>
            <p:cNvPr id="28" name="Freeform 145">
              <a:extLst>
                <a:ext uri="{FF2B5EF4-FFF2-40B4-BE49-F238E27FC236}">
                  <a16:creationId xmlns:a16="http://schemas.microsoft.com/office/drawing/2014/main" id="{966CBE84-3327-4CFF-B281-FE78F07DE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005" y="1359402"/>
              <a:ext cx="2337085" cy="2325396"/>
            </a:xfrm>
            <a:custGeom>
              <a:avLst/>
              <a:gdLst>
                <a:gd name="T0" fmla="*/ 423 w 520"/>
                <a:gd name="T1" fmla="*/ 73 h 520"/>
                <a:gd name="T2" fmla="*/ 423 w 520"/>
                <a:gd name="T3" fmla="*/ 423 h 520"/>
                <a:gd name="T4" fmla="*/ 73 w 520"/>
                <a:gd name="T5" fmla="*/ 423 h 520"/>
                <a:gd name="T6" fmla="*/ 0 w 520"/>
                <a:gd name="T7" fmla="*/ 247 h 520"/>
                <a:gd name="T8" fmla="*/ 73 w 520"/>
                <a:gd name="T9" fmla="*/ 73 h 520"/>
                <a:gd name="T10" fmla="*/ 248 w 520"/>
                <a:gd name="T11" fmla="*/ 0 h 520"/>
                <a:gd name="T12" fmla="*/ 423 w 520"/>
                <a:gd name="T13" fmla="*/ 73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520">
                  <a:moveTo>
                    <a:pt x="423" y="73"/>
                  </a:moveTo>
                  <a:cubicBezTo>
                    <a:pt x="520" y="170"/>
                    <a:pt x="520" y="327"/>
                    <a:pt x="423" y="423"/>
                  </a:cubicBezTo>
                  <a:cubicBezTo>
                    <a:pt x="326" y="520"/>
                    <a:pt x="169" y="520"/>
                    <a:pt x="73" y="423"/>
                  </a:cubicBezTo>
                  <a:cubicBezTo>
                    <a:pt x="24" y="375"/>
                    <a:pt x="0" y="311"/>
                    <a:pt x="0" y="247"/>
                  </a:cubicBezTo>
                  <a:cubicBezTo>
                    <a:pt x="0" y="184"/>
                    <a:pt x="25" y="121"/>
                    <a:pt x="73" y="73"/>
                  </a:cubicBezTo>
                  <a:cubicBezTo>
                    <a:pt x="121" y="25"/>
                    <a:pt x="184" y="0"/>
                    <a:pt x="248" y="0"/>
                  </a:cubicBezTo>
                  <a:cubicBezTo>
                    <a:pt x="311" y="0"/>
                    <a:pt x="374" y="25"/>
                    <a:pt x="423" y="73"/>
                  </a:cubicBezTo>
                  <a:close/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9" name="Freeform 147">
              <a:extLst>
                <a:ext uri="{FF2B5EF4-FFF2-40B4-BE49-F238E27FC236}">
                  <a16:creationId xmlns:a16="http://schemas.microsoft.com/office/drawing/2014/main" id="{3E21F983-48AC-4195-BAC0-D461FDE6A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462" y="1312660"/>
              <a:ext cx="151914" cy="151914"/>
            </a:xfrm>
            <a:custGeom>
              <a:avLst/>
              <a:gdLst>
                <a:gd name="T0" fmla="*/ 28 w 34"/>
                <a:gd name="T1" fmla="*/ 28 h 34"/>
                <a:gd name="T2" fmla="*/ 6 w 34"/>
                <a:gd name="T3" fmla="*/ 28 h 34"/>
                <a:gd name="T4" fmla="*/ 6 w 34"/>
                <a:gd name="T5" fmla="*/ 6 h 34"/>
                <a:gd name="T6" fmla="*/ 28 w 34"/>
                <a:gd name="T7" fmla="*/ 6 h 34"/>
                <a:gd name="T8" fmla="*/ 28 w 34"/>
                <a:gd name="T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8" y="28"/>
                  </a:moveTo>
                  <a:cubicBezTo>
                    <a:pt x="22" y="34"/>
                    <a:pt x="12" y="34"/>
                    <a:pt x="6" y="28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34" y="12"/>
                    <a:pt x="34" y="22"/>
                    <a:pt x="28" y="2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1" name="图片 10" descr="钢齿轮">
            <a:extLst>
              <a:ext uri="{FF2B5EF4-FFF2-40B4-BE49-F238E27FC236}">
                <a16:creationId xmlns:a16="http://schemas.microsoft.com/office/drawing/2014/main" id="{4ACF3457-F501-425F-93F2-30D684C0D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" r="33280"/>
          <a:stretch/>
        </p:blipFill>
        <p:spPr>
          <a:xfrm>
            <a:off x="5094238" y="1573478"/>
            <a:ext cx="2048719" cy="2048719"/>
          </a:xfrm>
          <a:prstGeom prst="ellipse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96D23002-2AC8-4DB5-8DC1-8BD0F0B3A5E7}"/>
              </a:ext>
            </a:extLst>
          </p:cNvPr>
          <p:cNvGrpSpPr/>
          <p:nvPr/>
        </p:nvGrpSpPr>
        <p:grpSpPr>
          <a:xfrm>
            <a:off x="4998822" y="1412228"/>
            <a:ext cx="2337085" cy="2372138"/>
            <a:chOff x="1550005" y="1312660"/>
            <a:chExt cx="2337085" cy="2372138"/>
          </a:xfrm>
        </p:grpSpPr>
        <p:sp>
          <p:nvSpPr>
            <p:cNvPr id="34" name="Freeform 145">
              <a:extLst>
                <a:ext uri="{FF2B5EF4-FFF2-40B4-BE49-F238E27FC236}">
                  <a16:creationId xmlns:a16="http://schemas.microsoft.com/office/drawing/2014/main" id="{9A5AD425-C8B7-49EB-A931-2E0BDEEE3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005" y="1359402"/>
              <a:ext cx="2337085" cy="2325396"/>
            </a:xfrm>
            <a:custGeom>
              <a:avLst/>
              <a:gdLst>
                <a:gd name="T0" fmla="*/ 423 w 520"/>
                <a:gd name="T1" fmla="*/ 73 h 520"/>
                <a:gd name="T2" fmla="*/ 423 w 520"/>
                <a:gd name="T3" fmla="*/ 423 h 520"/>
                <a:gd name="T4" fmla="*/ 73 w 520"/>
                <a:gd name="T5" fmla="*/ 423 h 520"/>
                <a:gd name="T6" fmla="*/ 0 w 520"/>
                <a:gd name="T7" fmla="*/ 247 h 520"/>
                <a:gd name="T8" fmla="*/ 73 w 520"/>
                <a:gd name="T9" fmla="*/ 73 h 520"/>
                <a:gd name="T10" fmla="*/ 248 w 520"/>
                <a:gd name="T11" fmla="*/ 0 h 520"/>
                <a:gd name="T12" fmla="*/ 423 w 520"/>
                <a:gd name="T13" fmla="*/ 73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520">
                  <a:moveTo>
                    <a:pt x="423" y="73"/>
                  </a:moveTo>
                  <a:cubicBezTo>
                    <a:pt x="520" y="170"/>
                    <a:pt x="520" y="327"/>
                    <a:pt x="423" y="423"/>
                  </a:cubicBezTo>
                  <a:cubicBezTo>
                    <a:pt x="326" y="520"/>
                    <a:pt x="169" y="520"/>
                    <a:pt x="73" y="423"/>
                  </a:cubicBezTo>
                  <a:cubicBezTo>
                    <a:pt x="24" y="375"/>
                    <a:pt x="0" y="311"/>
                    <a:pt x="0" y="247"/>
                  </a:cubicBezTo>
                  <a:cubicBezTo>
                    <a:pt x="0" y="184"/>
                    <a:pt x="25" y="121"/>
                    <a:pt x="73" y="73"/>
                  </a:cubicBezTo>
                  <a:cubicBezTo>
                    <a:pt x="121" y="25"/>
                    <a:pt x="184" y="0"/>
                    <a:pt x="248" y="0"/>
                  </a:cubicBezTo>
                  <a:cubicBezTo>
                    <a:pt x="311" y="0"/>
                    <a:pt x="374" y="25"/>
                    <a:pt x="423" y="73"/>
                  </a:cubicBezTo>
                  <a:close/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6" name="Freeform 147">
              <a:extLst>
                <a:ext uri="{FF2B5EF4-FFF2-40B4-BE49-F238E27FC236}">
                  <a16:creationId xmlns:a16="http://schemas.microsoft.com/office/drawing/2014/main" id="{08784106-3774-4AF1-BCF5-D22EEC846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462" y="1312660"/>
              <a:ext cx="151914" cy="151914"/>
            </a:xfrm>
            <a:custGeom>
              <a:avLst/>
              <a:gdLst>
                <a:gd name="T0" fmla="*/ 28 w 34"/>
                <a:gd name="T1" fmla="*/ 28 h 34"/>
                <a:gd name="T2" fmla="*/ 6 w 34"/>
                <a:gd name="T3" fmla="*/ 28 h 34"/>
                <a:gd name="T4" fmla="*/ 6 w 34"/>
                <a:gd name="T5" fmla="*/ 6 h 34"/>
                <a:gd name="T6" fmla="*/ 28 w 34"/>
                <a:gd name="T7" fmla="*/ 6 h 34"/>
                <a:gd name="T8" fmla="*/ 28 w 34"/>
                <a:gd name="T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8" y="28"/>
                  </a:moveTo>
                  <a:cubicBezTo>
                    <a:pt x="22" y="34"/>
                    <a:pt x="12" y="34"/>
                    <a:pt x="6" y="28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34" y="12"/>
                    <a:pt x="34" y="22"/>
                    <a:pt x="28" y="2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3" name="图片 22" descr="医生用笔在平板电脑上书写">
            <a:extLst>
              <a:ext uri="{FF2B5EF4-FFF2-40B4-BE49-F238E27FC236}">
                <a16:creationId xmlns:a16="http://schemas.microsoft.com/office/drawing/2014/main" id="{0AE97044-E7B6-4640-9F1F-FA13E9F03F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17675"/>
          <a:stretch/>
        </p:blipFill>
        <p:spPr>
          <a:xfrm>
            <a:off x="8508574" y="1568812"/>
            <a:ext cx="2048719" cy="2048719"/>
          </a:xfrm>
          <a:prstGeom prst="ellipse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5321FAF-B1D0-4705-ADA6-3ACB794386F1}"/>
              </a:ext>
            </a:extLst>
          </p:cNvPr>
          <p:cNvGrpSpPr/>
          <p:nvPr/>
        </p:nvGrpSpPr>
        <p:grpSpPr>
          <a:xfrm>
            <a:off x="8416674" y="1412228"/>
            <a:ext cx="2337085" cy="2372138"/>
            <a:chOff x="1550005" y="1312660"/>
            <a:chExt cx="2337085" cy="2372138"/>
          </a:xfrm>
        </p:grpSpPr>
        <p:sp>
          <p:nvSpPr>
            <p:cNvPr id="38" name="Freeform 145">
              <a:extLst>
                <a:ext uri="{FF2B5EF4-FFF2-40B4-BE49-F238E27FC236}">
                  <a16:creationId xmlns:a16="http://schemas.microsoft.com/office/drawing/2014/main" id="{6A84343B-F765-4076-B832-AA3262996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005" y="1359402"/>
              <a:ext cx="2337085" cy="2325396"/>
            </a:xfrm>
            <a:custGeom>
              <a:avLst/>
              <a:gdLst>
                <a:gd name="T0" fmla="*/ 423 w 520"/>
                <a:gd name="T1" fmla="*/ 73 h 520"/>
                <a:gd name="T2" fmla="*/ 423 w 520"/>
                <a:gd name="T3" fmla="*/ 423 h 520"/>
                <a:gd name="T4" fmla="*/ 73 w 520"/>
                <a:gd name="T5" fmla="*/ 423 h 520"/>
                <a:gd name="T6" fmla="*/ 0 w 520"/>
                <a:gd name="T7" fmla="*/ 247 h 520"/>
                <a:gd name="T8" fmla="*/ 73 w 520"/>
                <a:gd name="T9" fmla="*/ 73 h 520"/>
                <a:gd name="T10" fmla="*/ 248 w 520"/>
                <a:gd name="T11" fmla="*/ 0 h 520"/>
                <a:gd name="T12" fmla="*/ 423 w 520"/>
                <a:gd name="T13" fmla="*/ 73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520">
                  <a:moveTo>
                    <a:pt x="423" y="73"/>
                  </a:moveTo>
                  <a:cubicBezTo>
                    <a:pt x="520" y="170"/>
                    <a:pt x="520" y="327"/>
                    <a:pt x="423" y="423"/>
                  </a:cubicBezTo>
                  <a:cubicBezTo>
                    <a:pt x="326" y="520"/>
                    <a:pt x="169" y="520"/>
                    <a:pt x="73" y="423"/>
                  </a:cubicBezTo>
                  <a:cubicBezTo>
                    <a:pt x="24" y="375"/>
                    <a:pt x="0" y="311"/>
                    <a:pt x="0" y="247"/>
                  </a:cubicBezTo>
                  <a:cubicBezTo>
                    <a:pt x="0" y="184"/>
                    <a:pt x="25" y="121"/>
                    <a:pt x="73" y="73"/>
                  </a:cubicBezTo>
                  <a:cubicBezTo>
                    <a:pt x="121" y="25"/>
                    <a:pt x="184" y="0"/>
                    <a:pt x="248" y="0"/>
                  </a:cubicBezTo>
                  <a:cubicBezTo>
                    <a:pt x="311" y="0"/>
                    <a:pt x="374" y="25"/>
                    <a:pt x="423" y="73"/>
                  </a:cubicBezTo>
                  <a:close/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9" name="Freeform 147">
              <a:extLst>
                <a:ext uri="{FF2B5EF4-FFF2-40B4-BE49-F238E27FC236}">
                  <a16:creationId xmlns:a16="http://schemas.microsoft.com/office/drawing/2014/main" id="{892049A9-A4CA-4741-96D3-11BFDC44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462" y="1312660"/>
              <a:ext cx="151914" cy="151914"/>
            </a:xfrm>
            <a:custGeom>
              <a:avLst/>
              <a:gdLst>
                <a:gd name="T0" fmla="*/ 28 w 34"/>
                <a:gd name="T1" fmla="*/ 28 h 34"/>
                <a:gd name="T2" fmla="*/ 6 w 34"/>
                <a:gd name="T3" fmla="*/ 28 h 34"/>
                <a:gd name="T4" fmla="*/ 6 w 34"/>
                <a:gd name="T5" fmla="*/ 6 h 34"/>
                <a:gd name="T6" fmla="*/ 28 w 34"/>
                <a:gd name="T7" fmla="*/ 6 h 34"/>
                <a:gd name="T8" fmla="*/ 28 w 34"/>
                <a:gd name="T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8" y="28"/>
                  </a:moveTo>
                  <a:cubicBezTo>
                    <a:pt x="22" y="34"/>
                    <a:pt x="12" y="34"/>
                    <a:pt x="6" y="28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34" y="12"/>
                    <a:pt x="34" y="22"/>
                    <a:pt x="28" y="2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281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42DD8F7-D5A0-49A1-A263-3478BF4F9848}"/>
              </a:ext>
            </a:extLst>
          </p:cNvPr>
          <p:cNvGraphicFramePr>
            <a:graphicFrameLocks noGrp="1"/>
          </p:cNvGraphicFramePr>
          <p:nvPr/>
        </p:nvGraphicFramePr>
        <p:xfrm>
          <a:off x="4610025" y="1412875"/>
          <a:ext cx="6804000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741751900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56145186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449430123"/>
                    </a:ext>
                  </a:extLst>
                </a:gridCol>
              </a:tblGrid>
              <a:tr h="2268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 l="-4132" r="-413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96484622"/>
                  </a:ext>
                </a:extLst>
              </a:tr>
              <a:tr h="226800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85281"/>
                  </a:ext>
                </a:extLst>
              </a:tr>
            </a:tbl>
          </a:graphicData>
        </a:graphic>
      </p:graphicFrame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2702F0E0-7391-45BB-9451-D95887215CD9}"/>
              </a:ext>
            </a:extLst>
          </p:cNvPr>
          <p:cNvSpPr txBox="1">
            <a:spLocks/>
          </p:cNvSpPr>
          <p:nvPr/>
        </p:nvSpPr>
        <p:spPr>
          <a:xfrm>
            <a:off x="4850327" y="4466832"/>
            <a:ext cx="1794899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39F782B-2F32-44E6-8104-DD49EACE921E}"/>
              </a:ext>
            </a:extLst>
          </p:cNvPr>
          <p:cNvCxnSpPr>
            <a:cxnSpLocks/>
          </p:cNvCxnSpPr>
          <p:nvPr/>
        </p:nvCxnSpPr>
        <p:spPr>
          <a:xfrm>
            <a:off x="5605387" y="4246684"/>
            <a:ext cx="2847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41B13618-0158-4F55-8BB0-34665140948D}"/>
              </a:ext>
            </a:extLst>
          </p:cNvPr>
          <p:cNvSpPr txBox="1">
            <a:spLocks/>
          </p:cNvSpPr>
          <p:nvPr/>
        </p:nvSpPr>
        <p:spPr>
          <a:xfrm>
            <a:off x="4967761" y="3809770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产品</a:t>
            </a:r>
            <a:r>
              <a:rPr lang="en-US" altLang="zh-CN" sz="2000" dirty="0">
                <a:solidFill>
                  <a:schemeClr val="accent3"/>
                </a:solidFill>
              </a:rPr>
              <a:t>1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12" name="文本占位符 32">
            <a:extLst>
              <a:ext uri="{FF2B5EF4-FFF2-40B4-BE49-F238E27FC236}">
                <a16:creationId xmlns:a16="http://schemas.microsoft.com/office/drawing/2014/main" id="{7AB2E59D-B004-494D-ABC3-D90054F9DBB8}"/>
              </a:ext>
            </a:extLst>
          </p:cNvPr>
          <p:cNvSpPr txBox="1">
            <a:spLocks/>
          </p:cNvSpPr>
          <p:nvPr/>
        </p:nvSpPr>
        <p:spPr>
          <a:xfrm>
            <a:off x="9412167" y="4466832"/>
            <a:ext cx="1794899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8D9ACF7-4E6F-4151-A505-0CC3DC3E8003}"/>
              </a:ext>
            </a:extLst>
          </p:cNvPr>
          <p:cNvCxnSpPr>
            <a:cxnSpLocks/>
          </p:cNvCxnSpPr>
          <p:nvPr/>
        </p:nvCxnSpPr>
        <p:spPr>
          <a:xfrm>
            <a:off x="10167227" y="4246684"/>
            <a:ext cx="2847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FAF5DFC4-52FD-46EB-850B-3D637DD6ED38}"/>
              </a:ext>
            </a:extLst>
          </p:cNvPr>
          <p:cNvSpPr txBox="1">
            <a:spLocks/>
          </p:cNvSpPr>
          <p:nvPr/>
        </p:nvSpPr>
        <p:spPr>
          <a:xfrm>
            <a:off x="9529601" y="3809770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产品</a:t>
            </a:r>
            <a:r>
              <a:rPr lang="en-US" altLang="zh-CN" sz="2000" dirty="0">
                <a:solidFill>
                  <a:schemeClr val="accent3"/>
                </a:solidFill>
              </a:rPr>
              <a:t>3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16" name="文本占位符 32">
            <a:extLst>
              <a:ext uri="{FF2B5EF4-FFF2-40B4-BE49-F238E27FC236}">
                <a16:creationId xmlns:a16="http://schemas.microsoft.com/office/drawing/2014/main" id="{9F797DD5-789B-433F-89EF-5899EE789ABE}"/>
              </a:ext>
            </a:extLst>
          </p:cNvPr>
          <p:cNvSpPr txBox="1">
            <a:spLocks/>
          </p:cNvSpPr>
          <p:nvPr/>
        </p:nvSpPr>
        <p:spPr>
          <a:xfrm>
            <a:off x="7114575" y="2272600"/>
            <a:ext cx="1794899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D5EF1A2-AAEE-4AF1-B126-8035B98A01CA}"/>
              </a:ext>
            </a:extLst>
          </p:cNvPr>
          <p:cNvCxnSpPr>
            <a:cxnSpLocks/>
          </p:cNvCxnSpPr>
          <p:nvPr/>
        </p:nvCxnSpPr>
        <p:spPr>
          <a:xfrm>
            <a:off x="7869635" y="2052452"/>
            <a:ext cx="2847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32">
            <a:extLst>
              <a:ext uri="{FF2B5EF4-FFF2-40B4-BE49-F238E27FC236}">
                <a16:creationId xmlns:a16="http://schemas.microsoft.com/office/drawing/2014/main" id="{08C4F2B1-F19C-42D5-8247-E7C7B8502602}"/>
              </a:ext>
            </a:extLst>
          </p:cNvPr>
          <p:cNvSpPr txBox="1">
            <a:spLocks/>
          </p:cNvSpPr>
          <p:nvPr/>
        </p:nvSpPr>
        <p:spPr>
          <a:xfrm>
            <a:off x="7232009" y="1615538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产品</a:t>
            </a:r>
            <a:r>
              <a:rPr lang="en-US" altLang="zh-CN" sz="2000" dirty="0">
                <a:solidFill>
                  <a:schemeClr val="accent3"/>
                </a:solidFill>
              </a:rPr>
              <a:t>2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19" name="文本占位符 32">
            <a:extLst>
              <a:ext uri="{FF2B5EF4-FFF2-40B4-BE49-F238E27FC236}">
                <a16:creationId xmlns:a16="http://schemas.microsoft.com/office/drawing/2014/main" id="{6702D4D2-36C8-456D-BDEF-AD7B164AD9A3}"/>
              </a:ext>
            </a:extLst>
          </p:cNvPr>
          <p:cNvSpPr txBox="1">
            <a:spLocks/>
          </p:cNvSpPr>
          <p:nvPr/>
        </p:nvSpPr>
        <p:spPr>
          <a:xfrm>
            <a:off x="1099890" y="2167529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</a:rPr>
              <a:t>产品理念</a:t>
            </a:r>
          </a:p>
        </p:txBody>
      </p:sp>
      <p:sp>
        <p:nvSpPr>
          <p:cNvPr id="22" name="文本占位符 32">
            <a:extLst>
              <a:ext uri="{FF2B5EF4-FFF2-40B4-BE49-F238E27FC236}">
                <a16:creationId xmlns:a16="http://schemas.microsoft.com/office/drawing/2014/main" id="{521458C2-031D-492E-85BB-EFA093D076BC}"/>
              </a:ext>
            </a:extLst>
          </p:cNvPr>
          <p:cNvSpPr txBox="1">
            <a:spLocks/>
          </p:cNvSpPr>
          <p:nvPr/>
        </p:nvSpPr>
        <p:spPr>
          <a:xfrm>
            <a:off x="990601" y="2882270"/>
            <a:ext cx="2796108" cy="24675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通过传媒来进行文化的传播和不同文化之间的交流。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这个领域杂揉了文化以及传播的相关专业知识。</a:t>
            </a:r>
          </a:p>
        </p:txBody>
      </p:sp>
    </p:spTree>
    <p:extLst>
      <p:ext uri="{BB962C8B-B14F-4D97-AF65-F5344CB8AC3E}">
        <p14:creationId xmlns:p14="http://schemas.microsoft.com/office/powerpoint/2010/main" val="1696278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CBB7B743-2BA3-44BC-99CB-3AC5FBAC07D4}"/>
              </a:ext>
            </a:extLst>
          </p:cNvPr>
          <p:cNvSpPr/>
          <p:nvPr/>
        </p:nvSpPr>
        <p:spPr>
          <a:xfrm>
            <a:off x="5843299" y="2586131"/>
            <a:ext cx="914432" cy="2253777"/>
          </a:xfrm>
          <a:custGeom>
            <a:avLst/>
            <a:gdLst>
              <a:gd name="connsiteX0" fmla="*/ 457217 w 914432"/>
              <a:gd name="connsiteY0" fmla="*/ 0 h 2253777"/>
              <a:gd name="connsiteX1" fmla="*/ 544279 w 914432"/>
              <a:gd name="connsiteY1" fmla="*/ 95793 h 2253777"/>
              <a:gd name="connsiteX2" fmla="*/ 914432 w 914432"/>
              <a:gd name="connsiteY2" fmla="*/ 1126888 h 2253777"/>
              <a:gd name="connsiteX3" fmla="*/ 544279 w 914432"/>
              <a:gd name="connsiteY3" fmla="*/ 2157983 h 2253777"/>
              <a:gd name="connsiteX4" fmla="*/ 457217 w 914432"/>
              <a:gd name="connsiteY4" fmla="*/ 2253777 h 2253777"/>
              <a:gd name="connsiteX5" fmla="*/ 370153 w 914432"/>
              <a:gd name="connsiteY5" fmla="*/ 2157983 h 2253777"/>
              <a:gd name="connsiteX6" fmla="*/ 0 w 914432"/>
              <a:gd name="connsiteY6" fmla="*/ 1126888 h 2253777"/>
              <a:gd name="connsiteX7" fmla="*/ 370153 w 914432"/>
              <a:gd name="connsiteY7" fmla="*/ 95793 h 2253777"/>
              <a:gd name="connsiteX8" fmla="*/ 457217 w 914432"/>
              <a:gd name="connsiteY8" fmla="*/ 0 h 225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32" h="2253777">
                <a:moveTo>
                  <a:pt x="457217" y="0"/>
                </a:moveTo>
                <a:lnTo>
                  <a:pt x="544279" y="95793"/>
                </a:lnTo>
                <a:cubicBezTo>
                  <a:pt x="775521" y="375994"/>
                  <a:pt x="914432" y="735219"/>
                  <a:pt x="914432" y="1126888"/>
                </a:cubicBezTo>
                <a:cubicBezTo>
                  <a:pt x="914432" y="1518557"/>
                  <a:pt x="775521" y="1877782"/>
                  <a:pt x="544279" y="2157983"/>
                </a:cubicBezTo>
                <a:lnTo>
                  <a:pt x="457217" y="2253777"/>
                </a:lnTo>
                <a:lnTo>
                  <a:pt x="370153" y="2157983"/>
                </a:lnTo>
                <a:cubicBezTo>
                  <a:pt x="138911" y="1877782"/>
                  <a:pt x="0" y="1518557"/>
                  <a:pt x="0" y="1126888"/>
                </a:cubicBezTo>
                <a:cubicBezTo>
                  <a:pt x="0" y="735219"/>
                  <a:pt x="138911" y="375994"/>
                  <a:pt x="370153" y="95793"/>
                </a:cubicBezTo>
                <a:lnTo>
                  <a:pt x="457217" y="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461BB4A1-2D1B-448F-9554-2E4B5755972F}"/>
              </a:ext>
            </a:extLst>
          </p:cNvPr>
          <p:cNvSpPr/>
          <p:nvPr/>
        </p:nvSpPr>
        <p:spPr>
          <a:xfrm>
            <a:off x="3515768" y="2092036"/>
            <a:ext cx="2784749" cy="3241964"/>
          </a:xfrm>
          <a:custGeom>
            <a:avLst/>
            <a:gdLst>
              <a:gd name="connsiteX0" fmla="*/ 1620982 w 2784749"/>
              <a:gd name="connsiteY0" fmla="*/ 0 h 3241964"/>
              <a:gd name="connsiteX1" fmla="*/ 2767190 w 2784749"/>
              <a:gd name="connsiteY1" fmla="*/ 474775 h 3241964"/>
              <a:gd name="connsiteX2" fmla="*/ 2784749 w 2784749"/>
              <a:gd name="connsiteY2" fmla="*/ 494094 h 3241964"/>
              <a:gd name="connsiteX3" fmla="*/ 2697685 w 2784749"/>
              <a:gd name="connsiteY3" fmla="*/ 589887 h 3241964"/>
              <a:gd name="connsiteX4" fmla="*/ 2327532 w 2784749"/>
              <a:gd name="connsiteY4" fmla="*/ 1620982 h 3241964"/>
              <a:gd name="connsiteX5" fmla="*/ 2697685 w 2784749"/>
              <a:gd name="connsiteY5" fmla="*/ 2652077 h 3241964"/>
              <a:gd name="connsiteX6" fmla="*/ 2784749 w 2784749"/>
              <a:gd name="connsiteY6" fmla="*/ 2747871 h 3241964"/>
              <a:gd name="connsiteX7" fmla="*/ 2767190 w 2784749"/>
              <a:gd name="connsiteY7" fmla="*/ 2767190 h 3241964"/>
              <a:gd name="connsiteX8" fmla="*/ 1620982 w 2784749"/>
              <a:gd name="connsiteY8" fmla="*/ 3241964 h 3241964"/>
              <a:gd name="connsiteX9" fmla="*/ 0 w 2784749"/>
              <a:gd name="connsiteY9" fmla="*/ 1620982 h 3241964"/>
              <a:gd name="connsiteX10" fmla="*/ 1620982 w 2784749"/>
              <a:gd name="connsiteY10" fmla="*/ 0 h 32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4749" h="3241964">
                <a:moveTo>
                  <a:pt x="1620982" y="0"/>
                </a:moveTo>
                <a:cubicBezTo>
                  <a:pt x="2068604" y="0"/>
                  <a:pt x="2473850" y="181435"/>
                  <a:pt x="2767190" y="474775"/>
                </a:cubicBezTo>
                <a:lnTo>
                  <a:pt x="2784749" y="494094"/>
                </a:lnTo>
                <a:lnTo>
                  <a:pt x="2697685" y="589887"/>
                </a:lnTo>
                <a:cubicBezTo>
                  <a:pt x="2466443" y="870088"/>
                  <a:pt x="2327532" y="1229313"/>
                  <a:pt x="2327532" y="1620982"/>
                </a:cubicBezTo>
                <a:cubicBezTo>
                  <a:pt x="2327532" y="2012651"/>
                  <a:pt x="2466443" y="2371876"/>
                  <a:pt x="2697685" y="2652077"/>
                </a:cubicBezTo>
                <a:lnTo>
                  <a:pt x="2784749" y="2747871"/>
                </a:lnTo>
                <a:lnTo>
                  <a:pt x="2767190" y="2767190"/>
                </a:lnTo>
                <a:cubicBezTo>
                  <a:pt x="2473850" y="3060530"/>
                  <a:pt x="2068604" y="3241964"/>
                  <a:pt x="1620982" y="3241964"/>
                </a:cubicBezTo>
                <a:cubicBezTo>
                  <a:pt x="725738" y="3241964"/>
                  <a:pt x="0" y="2516226"/>
                  <a:pt x="0" y="1620982"/>
                </a:cubicBezTo>
                <a:cubicBezTo>
                  <a:pt x="0" y="725738"/>
                  <a:pt x="725738" y="0"/>
                  <a:pt x="162098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F6F24C6D-D57D-46AB-AAEA-86D6CAD60B45}"/>
              </a:ext>
            </a:extLst>
          </p:cNvPr>
          <p:cNvSpPr/>
          <p:nvPr/>
        </p:nvSpPr>
        <p:spPr>
          <a:xfrm>
            <a:off x="6300517" y="2092036"/>
            <a:ext cx="2784747" cy="3241964"/>
          </a:xfrm>
          <a:custGeom>
            <a:avLst/>
            <a:gdLst>
              <a:gd name="connsiteX0" fmla="*/ 1163765 w 2784747"/>
              <a:gd name="connsiteY0" fmla="*/ 0 h 3241964"/>
              <a:gd name="connsiteX1" fmla="*/ 2784747 w 2784747"/>
              <a:gd name="connsiteY1" fmla="*/ 1620982 h 3241964"/>
              <a:gd name="connsiteX2" fmla="*/ 1163765 w 2784747"/>
              <a:gd name="connsiteY2" fmla="*/ 3241964 h 3241964"/>
              <a:gd name="connsiteX3" fmla="*/ 17558 w 2784747"/>
              <a:gd name="connsiteY3" fmla="*/ 2767190 h 3241964"/>
              <a:gd name="connsiteX4" fmla="*/ 0 w 2784747"/>
              <a:gd name="connsiteY4" fmla="*/ 2747871 h 3241964"/>
              <a:gd name="connsiteX5" fmla="*/ 87062 w 2784747"/>
              <a:gd name="connsiteY5" fmla="*/ 2652077 h 3241964"/>
              <a:gd name="connsiteX6" fmla="*/ 457215 w 2784747"/>
              <a:gd name="connsiteY6" fmla="*/ 1620982 h 3241964"/>
              <a:gd name="connsiteX7" fmla="*/ 87062 w 2784747"/>
              <a:gd name="connsiteY7" fmla="*/ 589887 h 3241964"/>
              <a:gd name="connsiteX8" fmla="*/ 0 w 2784747"/>
              <a:gd name="connsiteY8" fmla="*/ 494094 h 3241964"/>
              <a:gd name="connsiteX9" fmla="*/ 17558 w 2784747"/>
              <a:gd name="connsiteY9" fmla="*/ 474775 h 3241964"/>
              <a:gd name="connsiteX10" fmla="*/ 1163765 w 2784747"/>
              <a:gd name="connsiteY10" fmla="*/ 0 h 32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4747" h="3241964">
                <a:moveTo>
                  <a:pt x="1163765" y="0"/>
                </a:moveTo>
                <a:cubicBezTo>
                  <a:pt x="2059009" y="0"/>
                  <a:pt x="2784747" y="725738"/>
                  <a:pt x="2784747" y="1620982"/>
                </a:cubicBezTo>
                <a:cubicBezTo>
                  <a:pt x="2784747" y="2516226"/>
                  <a:pt x="2059009" y="3241964"/>
                  <a:pt x="1163765" y="3241964"/>
                </a:cubicBezTo>
                <a:cubicBezTo>
                  <a:pt x="716143" y="3241964"/>
                  <a:pt x="310898" y="3060530"/>
                  <a:pt x="17558" y="2767190"/>
                </a:cubicBezTo>
                <a:lnTo>
                  <a:pt x="0" y="2747871"/>
                </a:lnTo>
                <a:lnTo>
                  <a:pt x="87062" y="2652077"/>
                </a:lnTo>
                <a:cubicBezTo>
                  <a:pt x="318304" y="2371876"/>
                  <a:pt x="457215" y="2012651"/>
                  <a:pt x="457215" y="1620982"/>
                </a:cubicBezTo>
                <a:cubicBezTo>
                  <a:pt x="457215" y="1229313"/>
                  <a:pt x="318304" y="870088"/>
                  <a:pt x="87062" y="589887"/>
                </a:cubicBezTo>
                <a:lnTo>
                  <a:pt x="0" y="494094"/>
                </a:lnTo>
                <a:lnTo>
                  <a:pt x="17558" y="474775"/>
                </a:lnTo>
                <a:cubicBezTo>
                  <a:pt x="310898" y="181435"/>
                  <a:pt x="716143" y="0"/>
                  <a:pt x="116376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弧形 87">
            <a:extLst>
              <a:ext uri="{FF2B5EF4-FFF2-40B4-BE49-F238E27FC236}">
                <a16:creationId xmlns:a16="http://schemas.microsoft.com/office/drawing/2014/main" id="{1A7967B6-DEFA-4633-BE22-CA1A34312015}"/>
              </a:ext>
            </a:extLst>
          </p:cNvPr>
          <p:cNvSpPr/>
          <p:nvPr/>
        </p:nvSpPr>
        <p:spPr>
          <a:xfrm rot="16200000">
            <a:off x="3128991" y="1742343"/>
            <a:ext cx="3906985" cy="3906985"/>
          </a:xfrm>
          <a:prstGeom prst="arc">
            <a:avLst>
              <a:gd name="adj1" fmla="val 10717575"/>
              <a:gd name="adj2" fmla="val 0"/>
            </a:avLst>
          </a:prstGeom>
          <a:ln w="22225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20DC4591-8A03-4E64-82CA-F55B096CCAFB}"/>
              </a:ext>
            </a:extLst>
          </p:cNvPr>
          <p:cNvSpPr/>
          <p:nvPr/>
        </p:nvSpPr>
        <p:spPr>
          <a:xfrm>
            <a:off x="4027411" y="1950316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E4BDC24F-FA66-4A14-A6BC-12DB0F2318F2}"/>
              </a:ext>
            </a:extLst>
          </p:cNvPr>
          <p:cNvSpPr/>
          <p:nvPr/>
        </p:nvSpPr>
        <p:spPr>
          <a:xfrm>
            <a:off x="3279679" y="2730003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C577BCFD-8A9C-4FF0-9108-D309D470E637}"/>
              </a:ext>
            </a:extLst>
          </p:cNvPr>
          <p:cNvSpPr/>
          <p:nvPr/>
        </p:nvSpPr>
        <p:spPr>
          <a:xfrm>
            <a:off x="3074803" y="3634878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139814C4-DD34-47E2-BAFC-1470570E493F}"/>
              </a:ext>
            </a:extLst>
          </p:cNvPr>
          <p:cNvSpPr/>
          <p:nvPr/>
        </p:nvSpPr>
        <p:spPr>
          <a:xfrm>
            <a:off x="3308535" y="4558264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B5B7AE11-830C-4EDA-AEA5-D7AF6E5FD4F0}"/>
              </a:ext>
            </a:extLst>
          </p:cNvPr>
          <p:cNvSpPr/>
          <p:nvPr/>
        </p:nvSpPr>
        <p:spPr>
          <a:xfrm>
            <a:off x="4094544" y="5367122"/>
            <a:ext cx="127993" cy="1279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弧形 94">
            <a:extLst>
              <a:ext uri="{FF2B5EF4-FFF2-40B4-BE49-F238E27FC236}">
                <a16:creationId xmlns:a16="http://schemas.microsoft.com/office/drawing/2014/main" id="{4990B674-A944-4609-8BEA-41FBB77C20AE}"/>
              </a:ext>
            </a:extLst>
          </p:cNvPr>
          <p:cNvSpPr/>
          <p:nvPr/>
        </p:nvSpPr>
        <p:spPr>
          <a:xfrm rot="5400000" flipH="1">
            <a:off x="5438319" y="1774765"/>
            <a:ext cx="3906985" cy="3906985"/>
          </a:xfrm>
          <a:prstGeom prst="arc">
            <a:avLst>
              <a:gd name="adj1" fmla="val 10717575"/>
              <a:gd name="adj2" fmla="val 0"/>
            </a:avLst>
          </a:prstGeom>
          <a:ln w="22225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7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21A60AD1-8C17-4285-954E-B188362592B5}"/>
              </a:ext>
            </a:extLst>
          </p:cNvPr>
          <p:cNvSpPr/>
          <p:nvPr/>
        </p:nvSpPr>
        <p:spPr>
          <a:xfrm flipH="1">
            <a:off x="8294494" y="1955731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58FCA216-9256-40AC-B7BB-649681FC7505}"/>
              </a:ext>
            </a:extLst>
          </p:cNvPr>
          <p:cNvSpPr/>
          <p:nvPr/>
        </p:nvSpPr>
        <p:spPr>
          <a:xfrm flipH="1">
            <a:off x="9049646" y="2732646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4413AA79-9B4F-4397-B863-2898AE20638A}"/>
              </a:ext>
            </a:extLst>
          </p:cNvPr>
          <p:cNvSpPr/>
          <p:nvPr/>
        </p:nvSpPr>
        <p:spPr>
          <a:xfrm flipH="1">
            <a:off x="9277268" y="3649021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23916348-4A46-4DFE-BA6E-44888BF5CDB0}"/>
              </a:ext>
            </a:extLst>
          </p:cNvPr>
          <p:cNvSpPr/>
          <p:nvPr/>
        </p:nvSpPr>
        <p:spPr>
          <a:xfrm flipH="1">
            <a:off x="9049646" y="4561771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73942FA9-8DD7-4C01-A13B-E6D7FCE01142}"/>
              </a:ext>
            </a:extLst>
          </p:cNvPr>
          <p:cNvSpPr/>
          <p:nvPr/>
        </p:nvSpPr>
        <p:spPr>
          <a:xfrm flipH="1">
            <a:off x="8294494" y="5368635"/>
            <a:ext cx="131620" cy="131620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占位符 32">
            <a:extLst>
              <a:ext uri="{FF2B5EF4-FFF2-40B4-BE49-F238E27FC236}">
                <a16:creationId xmlns:a16="http://schemas.microsoft.com/office/drawing/2014/main" id="{E10CB110-0717-4998-8956-7BC3EA9F560B}"/>
              </a:ext>
            </a:extLst>
          </p:cNvPr>
          <p:cNvSpPr txBox="1">
            <a:spLocks/>
          </p:cNvSpPr>
          <p:nvPr/>
        </p:nvSpPr>
        <p:spPr>
          <a:xfrm>
            <a:off x="8667641" y="1843521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0" name="文本占位符 32">
            <a:extLst>
              <a:ext uri="{FF2B5EF4-FFF2-40B4-BE49-F238E27FC236}">
                <a16:creationId xmlns:a16="http://schemas.microsoft.com/office/drawing/2014/main" id="{44756B26-1EDD-43AF-BDE2-2CC5AE9A641D}"/>
              </a:ext>
            </a:extLst>
          </p:cNvPr>
          <p:cNvSpPr txBox="1">
            <a:spLocks/>
          </p:cNvSpPr>
          <p:nvPr/>
        </p:nvSpPr>
        <p:spPr>
          <a:xfrm>
            <a:off x="4002980" y="3264311"/>
            <a:ext cx="1510359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accent3"/>
                </a:solidFill>
              </a:rPr>
              <a:t>产品名称产品名称</a:t>
            </a:r>
          </a:p>
        </p:txBody>
      </p:sp>
      <p:sp>
        <p:nvSpPr>
          <p:cNvPr id="111" name="文本占位符 32">
            <a:extLst>
              <a:ext uri="{FF2B5EF4-FFF2-40B4-BE49-F238E27FC236}">
                <a16:creationId xmlns:a16="http://schemas.microsoft.com/office/drawing/2014/main" id="{107B59A5-D1F6-4D29-BC4A-F676FF7BF9C9}"/>
              </a:ext>
            </a:extLst>
          </p:cNvPr>
          <p:cNvSpPr txBox="1">
            <a:spLocks/>
          </p:cNvSpPr>
          <p:nvPr/>
        </p:nvSpPr>
        <p:spPr>
          <a:xfrm>
            <a:off x="7119844" y="3264311"/>
            <a:ext cx="1510359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accent3"/>
                </a:solidFill>
              </a:rPr>
              <a:t>产品名称产品名称</a:t>
            </a:r>
          </a:p>
        </p:txBody>
      </p:sp>
      <p:sp>
        <p:nvSpPr>
          <p:cNvPr id="112" name="文本占位符 32">
            <a:extLst>
              <a:ext uri="{FF2B5EF4-FFF2-40B4-BE49-F238E27FC236}">
                <a16:creationId xmlns:a16="http://schemas.microsoft.com/office/drawing/2014/main" id="{942AF344-7D5B-4E0E-A603-36A0298AD068}"/>
              </a:ext>
            </a:extLst>
          </p:cNvPr>
          <p:cNvSpPr txBox="1">
            <a:spLocks/>
          </p:cNvSpPr>
          <p:nvPr/>
        </p:nvSpPr>
        <p:spPr>
          <a:xfrm>
            <a:off x="5959593" y="3241881"/>
            <a:ext cx="610485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性能</a:t>
            </a:r>
          </a:p>
        </p:txBody>
      </p:sp>
      <p:sp>
        <p:nvSpPr>
          <p:cNvPr id="113" name="文本占位符 32">
            <a:extLst>
              <a:ext uri="{FF2B5EF4-FFF2-40B4-BE49-F238E27FC236}">
                <a16:creationId xmlns:a16="http://schemas.microsoft.com/office/drawing/2014/main" id="{32AB44FE-AA3D-43D7-9380-02B0A22C124E}"/>
              </a:ext>
            </a:extLst>
          </p:cNvPr>
          <p:cNvSpPr txBox="1">
            <a:spLocks/>
          </p:cNvSpPr>
          <p:nvPr/>
        </p:nvSpPr>
        <p:spPr>
          <a:xfrm>
            <a:off x="9401314" y="2622249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4" name="文本占位符 32">
            <a:extLst>
              <a:ext uri="{FF2B5EF4-FFF2-40B4-BE49-F238E27FC236}">
                <a16:creationId xmlns:a16="http://schemas.microsoft.com/office/drawing/2014/main" id="{AC61B0AD-7D49-4B7F-8BE9-23AC5AFD2AFC}"/>
              </a:ext>
            </a:extLst>
          </p:cNvPr>
          <p:cNvSpPr txBox="1">
            <a:spLocks/>
          </p:cNvSpPr>
          <p:nvPr/>
        </p:nvSpPr>
        <p:spPr>
          <a:xfrm>
            <a:off x="9600892" y="3547201"/>
            <a:ext cx="1889517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5" name="文本占位符 32">
            <a:extLst>
              <a:ext uri="{FF2B5EF4-FFF2-40B4-BE49-F238E27FC236}">
                <a16:creationId xmlns:a16="http://schemas.microsoft.com/office/drawing/2014/main" id="{0CEF6D19-EC6C-4E31-81CC-7BF4B0E87074}"/>
              </a:ext>
            </a:extLst>
          </p:cNvPr>
          <p:cNvSpPr txBox="1">
            <a:spLocks/>
          </p:cNvSpPr>
          <p:nvPr/>
        </p:nvSpPr>
        <p:spPr>
          <a:xfrm>
            <a:off x="8667641" y="5264592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6" name="文本占位符 32">
            <a:extLst>
              <a:ext uri="{FF2B5EF4-FFF2-40B4-BE49-F238E27FC236}">
                <a16:creationId xmlns:a16="http://schemas.microsoft.com/office/drawing/2014/main" id="{A12E83C6-01BC-44B5-9411-BCBA0BF785B7}"/>
              </a:ext>
            </a:extLst>
          </p:cNvPr>
          <p:cNvSpPr txBox="1">
            <a:spLocks/>
          </p:cNvSpPr>
          <p:nvPr/>
        </p:nvSpPr>
        <p:spPr>
          <a:xfrm>
            <a:off x="9401314" y="4469688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7" name="文本占位符 32">
            <a:extLst>
              <a:ext uri="{FF2B5EF4-FFF2-40B4-BE49-F238E27FC236}">
                <a16:creationId xmlns:a16="http://schemas.microsoft.com/office/drawing/2014/main" id="{9DA209E9-245A-472C-911E-C111E3382D67}"/>
              </a:ext>
            </a:extLst>
          </p:cNvPr>
          <p:cNvSpPr txBox="1">
            <a:spLocks/>
          </p:cNvSpPr>
          <p:nvPr/>
        </p:nvSpPr>
        <p:spPr>
          <a:xfrm flipH="1">
            <a:off x="1612032" y="1843521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8" name="文本占位符 32">
            <a:extLst>
              <a:ext uri="{FF2B5EF4-FFF2-40B4-BE49-F238E27FC236}">
                <a16:creationId xmlns:a16="http://schemas.microsoft.com/office/drawing/2014/main" id="{6A2F5C67-9CA4-47B8-9D23-CCDC738D16EF}"/>
              </a:ext>
            </a:extLst>
          </p:cNvPr>
          <p:cNvSpPr txBox="1">
            <a:spLocks/>
          </p:cNvSpPr>
          <p:nvPr/>
        </p:nvSpPr>
        <p:spPr>
          <a:xfrm flipH="1">
            <a:off x="878359" y="2622249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9" name="文本占位符 32">
            <a:extLst>
              <a:ext uri="{FF2B5EF4-FFF2-40B4-BE49-F238E27FC236}">
                <a16:creationId xmlns:a16="http://schemas.microsoft.com/office/drawing/2014/main" id="{F53018B2-BA4E-4409-A173-BB4B03F1E252}"/>
              </a:ext>
            </a:extLst>
          </p:cNvPr>
          <p:cNvSpPr txBox="1">
            <a:spLocks/>
          </p:cNvSpPr>
          <p:nvPr/>
        </p:nvSpPr>
        <p:spPr>
          <a:xfrm flipH="1">
            <a:off x="936873" y="3547201"/>
            <a:ext cx="1889517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0" name="文本占位符 32">
            <a:extLst>
              <a:ext uri="{FF2B5EF4-FFF2-40B4-BE49-F238E27FC236}">
                <a16:creationId xmlns:a16="http://schemas.microsoft.com/office/drawing/2014/main" id="{B4B70B33-C107-4DEF-8785-3FF8508E8E25}"/>
              </a:ext>
            </a:extLst>
          </p:cNvPr>
          <p:cNvSpPr txBox="1">
            <a:spLocks/>
          </p:cNvSpPr>
          <p:nvPr/>
        </p:nvSpPr>
        <p:spPr>
          <a:xfrm flipH="1">
            <a:off x="1612032" y="5264592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1" name="文本占位符 32">
            <a:extLst>
              <a:ext uri="{FF2B5EF4-FFF2-40B4-BE49-F238E27FC236}">
                <a16:creationId xmlns:a16="http://schemas.microsoft.com/office/drawing/2014/main" id="{D2F57EA8-0739-4646-9B83-ACEBA28FAF54}"/>
              </a:ext>
            </a:extLst>
          </p:cNvPr>
          <p:cNvSpPr txBox="1">
            <a:spLocks/>
          </p:cNvSpPr>
          <p:nvPr/>
        </p:nvSpPr>
        <p:spPr>
          <a:xfrm flipH="1">
            <a:off x="878359" y="4463902"/>
            <a:ext cx="2147609" cy="2905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8911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FBB8162-F6C2-4103-B1FC-738D78AD0D68}"/>
              </a:ext>
            </a:extLst>
          </p:cNvPr>
          <p:cNvGraphicFramePr>
            <a:graphicFrameLocks noGrp="1"/>
          </p:cNvGraphicFramePr>
          <p:nvPr/>
        </p:nvGraphicFramePr>
        <p:xfrm>
          <a:off x="4447401" y="2327073"/>
          <a:ext cx="3298786" cy="3298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393">
                  <a:extLst>
                    <a:ext uri="{9D8B030D-6E8A-4147-A177-3AD203B41FA5}">
                      <a16:colId xmlns:a16="http://schemas.microsoft.com/office/drawing/2014/main" val="3579062474"/>
                    </a:ext>
                  </a:extLst>
                </a:gridCol>
                <a:gridCol w="1649393">
                  <a:extLst>
                    <a:ext uri="{9D8B030D-6E8A-4147-A177-3AD203B41FA5}">
                      <a16:colId xmlns:a16="http://schemas.microsoft.com/office/drawing/2014/main" val="3304255419"/>
                    </a:ext>
                  </a:extLst>
                </a:gridCol>
              </a:tblGrid>
              <a:tr h="1649393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 l="-4132" r="-413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34805574"/>
                  </a:ext>
                </a:extLst>
              </a:tr>
              <a:tr h="1649393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132" r="-413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 l="-4132" r="-413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200266"/>
                  </a:ext>
                </a:extLst>
              </a:tr>
            </a:tbl>
          </a:graphicData>
        </a:graphic>
      </p:graphicFrame>
      <p:sp>
        <p:nvSpPr>
          <p:cNvPr id="5" name="菱形 4">
            <a:extLst>
              <a:ext uri="{FF2B5EF4-FFF2-40B4-BE49-F238E27FC236}">
                <a16:creationId xmlns:a16="http://schemas.microsoft.com/office/drawing/2014/main" id="{A8D5FF6A-E249-47A2-A3E6-BB14BC717500}"/>
              </a:ext>
            </a:extLst>
          </p:cNvPr>
          <p:cNvSpPr/>
          <p:nvPr/>
        </p:nvSpPr>
        <p:spPr>
          <a:xfrm>
            <a:off x="5270939" y="3198511"/>
            <a:ext cx="1651709" cy="1555910"/>
          </a:xfrm>
          <a:prstGeom prst="diamon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占位符 32">
            <a:extLst>
              <a:ext uri="{FF2B5EF4-FFF2-40B4-BE49-F238E27FC236}">
                <a16:creationId xmlns:a16="http://schemas.microsoft.com/office/drawing/2014/main" id="{5499D32D-BA4D-40D5-8F36-E53AA2BE53AF}"/>
              </a:ext>
            </a:extLst>
          </p:cNvPr>
          <p:cNvSpPr txBox="1">
            <a:spLocks/>
          </p:cNvSpPr>
          <p:nvPr/>
        </p:nvSpPr>
        <p:spPr>
          <a:xfrm>
            <a:off x="5707563" y="3569326"/>
            <a:ext cx="776873" cy="8142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性能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E8ED010C-082B-4215-B01C-CF008A2FFC4C}"/>
              </a:ext>
            </a:extLst>
          </p:cNvPr>
          <p:cNvCxnSpPr>
            <a:cxnSpLocks/>
          </p:cNvCxnSpPr>
          <p:nvPr/>
        </p:nvCxnSpPr>
        <p:spPr>
          <a:xfrm>
            <a:off x="2476031" y="2388632"/>
            <a:ext cx="2743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占位符 32">
            <a:extLst>
              <a:ext uri="{FF2B5EF4-FFF2-40B4-BE49-F238E27FC236}">
                <a16:creationId xmlns:a16="http://schemas.microsoft.com/office/drawing/2014/main" id="{170155DF-AFCC-4189-9791-B35DC4F3CDC7}"/>
              </a:ext>
            </a:extLst>
          </p:cNvPr>
          <p:cNvSpPr txBox="1">
            <a:spLocks/>
          </p:cNvSpPr>
          <p:nvPr/>
        </p:nvSpPr>
        <p:spPr>
          <a:xfrm>
            <a:off x="1960152" y="1886843"/>
            <a:ext cx="1306079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产品</a:t>
            </a:r>
            <a:r>
              <a:rPr lang="en-US" altLang="zh-CN" sz="2000" dirty="0">
                <a:solidFill>
                  <a:schemeClr val="accent1"/>
                </a:solidFill>
              </a:rPr>
              <a:t>A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41" name="文本占位符 32">
            <a:extLst>
              <a:ext uri="{FF2B5EF4-FFF2-40B4-BE49-F238E27FC236}">
                <a16:creationId xmlns:a16="http://schemas.microsoft.com/office/drawing/2014/main" id="{6578EEF6-A91A-42F8-9B7C-02952C45D832}"/>
              </a:ext>
            </a:extLst>
          </p:cNvPr>
          <p:cNvSpPr txBox="1">
            <a:spLocks/>
          </p:cNvSpPr>
          <p:nvPr/>
        </p:nvSpPr>
        <p:spPr>
          <a:xfrm>
            <a:off x="1609344" y="2514600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44" name="图形 43" descr="徽章勾号 1 纯色填充">
            <a:extLst>
              <a:ext uri="{FF2B5EF4-FFF2-40B4-BE49-F238E27FC236}">
                <a16:creationId xmlns:a16="http://schemas.microsoft.com/office/drawing/2014/main" id="{137C03A4-2B6D-45B1-8C79-959FFEAC8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2526946"/>
            <a:ext cx="335480" cy="335480"/>
          </a:xfrm>
          <a:prstGeom prst="rect">
            <a:avLst/>
          </a:prstGeom>
        </p:spPr>
      </p:pic>
      <p:sp>
        <p:nvSpPr>
          <p:cNvPr id="57" name="文本占位符 32">
            <a:extLst>
              <a:ext uri="{FF2B5EF4-FFF2-40B4-BE49-F238E27FC236}">
                <a16:creationId xmlns:a16="http://schemas.microsoft.com/office/drawing/2014/main" id="{857748D6-2D3E-41CD-AF12-2919222078D9}"/>
              </a:ext>
            </a:extLst>
          </p:cNvPr>
          <p:cNvSpPr txBox="1">
            <a:spLocks/>
          </p:cNvSpPr>
          <p:nvPr/>
        </p:nvSpPr>
        <p:spPr>
          <a:xfrm>
            <a:off x="1609344" y="3348148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58" name="图形 57" descr="徽章勾号 1 纯色填充">
            <a:extLst>
              <a:ext uri="{FF2B5EF4-FFF2-40B4-BE49-F238E27FC236}">
                <a16:creationId xmlns:a16="http://schemas.microsoft.com/office/drawing/2014/main" id="{7303C013-EFD2-41F3-B936-0FB5D8DA4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3360494"/>
            <a:ext cx="335480" cy="335480"/>
          </a:xfrm>
          <a:prstGeom prst="rect">
            <a:avLst/>
          </a:prstGeom>
        </p:spPr>
      </p:pic>
      <p:sp>
        <p:nvSpPr>
          <p:cNvPr id="60" name="文本占位符 32">
            <a:extLst>
              <a:ext uri="{FF2B5EF4-FFF2-40B4-BE49-F238E27FC236}">
                <a16:creationId xmlns:a16="http://schemas.microsoft.com/office/drawing/2014/main" id="{C31F9A79-F8E7-49F7-B73F-E7F8285868AF}"/>
              </a:ext>
            </a:extLst>
          </p:cNvPr>
          <p:cNvSpPr txBox="1">
            <a:spLocks/>
          </p:cNvSpPr>
          <p:nvPr/>
        </p:nvSpPr>
        <p:spPr>
          <a:xfrm>
            <a:off x="1609344" y="4181696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61" name="图形 60" descr="徽章勾号 1 纯色填充">
            <a:extLst>
              <a:ext uri="{FF2B5EF4-FFF2-40B4-BE49-F238E27FC236}">
                <a16:creationId xmlns:a16="http://schemas.microsoft.com/office/drawing/2014/main" id="{1D1FE92A-952F-4929-B80D-467729E6F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4194042"/>
            <a:ext cx="335480" cy="335480"/>
          </a:xfrm>
          <a:prstGeom prst="rect">
            <a:avLst/>
          </a:prstGeom>
        </p:spPr>
      </p:pic>
      <p:sp>
        <p:nvSpPr>
          <p:cNvPr id="63" name="文本占位符 32">
            <a:extLst>
              <a:ext uri="{FF2B5EF4-FFF2-40B4-BE49-F238E27FC236}">
                <a16:creationId xmlns:a16="http://schemas.microsoft.com/office/drawing/2014/main" id="{3EF1B1CB-FE50-4F3A-AF50-34605EE91BCF}"/>
              </a:ext>
            </a:extLst>
          </p:cNvPr>
          <p:cNvSpPr txBox="1">
            <a:spLocks/>
          </p:cNvSpPr>
          <p:nvPr/>
        </p:nvSpPr>
        <p:spPr>
          <a:xfrm>
            <a:off x="1609344" y="5015243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64" name="图形 63" descr="徽章勾号 1 纯色填充">
            <a:extLst>
              <a:ext uri="{FF2B5EF4-FFF2-40B4-BE49-F238E27FC236}">
                <a16:creationId xmlns:a16="http://schemas.microsoft.com/office/drawing/2014/main" id="{7D8F2A7F-C6D5-4683-AC55-640AC8AC8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980" y="5027589"/>
            <a:ext cx="335480" cy="335480"/>
          </a:xfrm>
          <a:prstGeom prst="rect">
            <a:avLst/>
          </a:prstGeom>
        </p:spPr>
      </p:pic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33B41AC4-F95F-434A-8CFB-19F4B2B38C07}"/>
              </a:ext>
            </a:extLst>
          </p:cNvPr>
          <p:cNvCxnSpPr>
            <a:cxnSpLocks/>
          </p:cNvCxnSpPr>
          <p:nvPr/>
        </p:nvCxnSpPr>
        <p:spPr>
          <a:xfrm>
            <a:off x="9651516" y="2388632"/>
            <a:ext cx="2743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占位符 32">
            <a:extLst>
              <a:ext uri="{FF2B5EF4-FFF2-40B4-BE49-F238E27FC236}">
                <a16:creationId xmlns:a16="http://schemas.microsoft.com/office/drawing/2014/main" id="{D8B26EE8-C312-4DB5-BE28-94CACAD84B64}"/>
              </a:ext>
            </a:extLst>
          </p:cNvPr>
          <p:cNvSpPr txBox="1">
            <a:spLocks/>
          </p:cNvSpPr>
          <p:nvPr/>
        </p:nvSpPr>
        <p:spPr>
          <a:xfrm>
            <a:off x="9135637" y="1886843"/>
            <a:ext cx="1306079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产品</a:t>
            </a:r>
            <a:r>
              <a:rPr lang="en-US" altLang="zh-CN" sz="2000" dirty="0">
                <a:solidFill>
                  <a:schemeClr val="accent1"/>
                </a:solidFill>
              </a:rPr>
              <a:t>B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80" name="文本占位符 32">
            <a:extLst>
              <a:ext uri="{FF2B5EF4-FFF2-40B4-BE49-F238E27FC236}">
                <a16:creationId xmlns:a16="http://schemas.microsoft.com/office/drawing/2014/main" id="{006DE81E-5A2B-4D90-BB75-C420127E1CF6}"/>
              </a:ext>
            </a:extLst>
          </p:cNvPr>
          <p:cNvSpPr txBox="1">
            <a:spLocks/>
          </p:cNvSpPr>
          <p:nvPr/>
        </p:nvSpPr>
        <p:spPr>
          <a:xfrm>
            <a:off x="8784829" y="2514600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81" name="图形 80" descr="徽章勾号 1 纯色填充">
            <a:extLst>
              <a:ext uri="{FF2B5EF4-FFF2-40B4-BE49-F238E27FC236}">
                <a16:creationId xmlns:a16="http://schemas.microsoft.com/office/drawing/2014/main" id="{7FBA671F-1FE5-4A59-8EE7-AF080CA01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2526946"/>
            <a:ext cx="335480" cy="335480"/>
          </a:xfrm>
          <a:prstGeom prst="rect">
            <a:avLst/>
          </a:prstGeom>
        </p:spPr>
      </p:pic>
      <p:sp>
        <p:nvSpPr>
          <p:cNvPr id="83" name="文本占位符 32">
            <a:extLst>
              <a:ext uri="{FF2B5EF4-FFF2-40B4-BE49-F238E27FC236}">
                <a16:creationId xmlns:a16="http://schemas.microsoft.com/office/drawing/2014/main" id="{8AB0C25C-5C21-45A6-A593-BF1F1BF67364}"/>
              </a:ext>
            </a:extLst>
          </p:cNvPr>
          <p:cNvSpPr txBox="1">
            <a:spLocks/>
          </p:cNvSpPr>
          <p:nvPr/>
        </p:nvSpPr>
        <p:spPr>
          <a:xfrm>
            <a:off x="8784829" y="3348148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84" name="图形 83" descr="徽章勾号 1 纯色填充">
            <a:extLst>
              <a:ext uri="{FF2B5EF4-FFF2-40B4-BE49-F238E27FC236}">
                <a16:creationId xmlns:a16="http://schemas.microsoft.com/office/drawing/2014/main" id="{39A9FFB4-35C8-4A2E-A44D-57BB78BB2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3360494"/>
            <a:ext cx="335480" cy="335480"/>
          </a:xfrm>
          <a:prstGeom prst="rect">
            <a:avLst/>
          </a:prstGeom>
        </p:spPr>
      </p:pic>
      <p:sp>
        <p:nvSpPr>
          <p:cNvPr id="86" name="文本占位符 32">
            <a:extLst>
              <a:ext uri="{FF2B5EF4-FFF2-40B4-BE49-F238E27FC236}">
                <a16:creationId xmlns:a16="http://schemas.microsoft.com/office/drawing/2014/main" id="{0FC6A127-D990-4828-B190-0A003BF26DEC}"/>
              </a:ext>
            </a:extLst>
          </p:cNvPr>
          <p:cNvSpPr txBox="1">
            <a:spLocks/>
          </p:cNvSpPr>
          <p:nvPr/>
        </p:nvSpPr>
        <p:spPr>
          <a:xfrm>
            <a:off x="8784829" y="4181696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87" name="图形 86" descr="徽章勾号 1 纯色填充">
            <a:extLst>
              <a:ext uri="{FF2B5EF4-FFF2-40B4-BE49-F238E27FC236}">
                <a16:creationId xmlns:a16="http://schemas.microsoft.com/office/drawing/2014/main" id="{9CEAC2D5-CBDB-4EDD-AEE9-808873658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4194042"/>
            <a:ext cx="335480" cy="335480"/>
          </a:xfrm>
          <a:prstGeom prst="rect">
            <a:avLst/>
          </a:prstGeom>
        </p:spPr>
      </p:pic>
      <p:sp>
        <p:nvSpPr>
          <p:cNvPr id="101" name="文本占位符 32">
            <a:extLst>
              <a:ext uri="{FF2B5EF4-FFF2-40B4-BE49-F238E27FC236}">
                <a16:creationId xmlns:a16="http://schemas.microsoft.com/office/drawing/2014/main" id="{BA52E19B-13A1-4024-A3CB-538FEB43D6E4}"/>
              </a:ext>
            </a:extLst>
          </p:cNvPr>
          <p:cNvSpPr txBox="1">
            <a:spLocks/>
          </p:cNvSpPr>
          <p:nvPr/>
        </p:nvSpPr>
        <p:spPr>
          <a:xfrm>
            <a:off x="8784829" y="5015243"/>
            <a:ext cx="230428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</a:t>
            </a:r>
          </a:p>
        </p:txBody>
      </p:sp>
      <p:pic>
        <p:nvPicPr>
          <p:cNvPr id="105" name="图形 104" descr="徽章勾号 1 纯色填充">
            <a:extLst>
              <a:ext uri="{FF2B5EF4-FFF2-40B4-BE49-F238E27FC236}">
                <a16:creationId xmlns:a16="http://schemas.microsoft.com/office/drawing/2014/main" id="{285C0C42-3C50-43C3-9A27-6F54F4391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465" y="5027589"/>
            <a:ext cx="335480" cy="3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95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</p:spTree>
    <p:extLst>
      <p:ext uri="{BB962C8B-B14F-4D97-AF65-F5344CB8AC3E}">
        <p14:creationId xmlns:p14="http://schemas.microsoft.com/office/powerpoint/2010/main" val="121883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15F856A-B10D-419E-AC8B-F8B5059451DB}"/>
              </a:ext>
            </a:extLst>
          </p:cNvPr>
          <p:cNvSpPr/>
          <p:nvPr/>
        </p:nvSpPr>
        <p:spPr>
          <a:xfrm>
            <a:off x="9113520" y="1509263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占位符 32">
            <a:extLst>
              <a:ext uri="{FF2B5EF4-FFF2-40B4-BE49-F238E27FC236}">
                <a16:creationId xmlns:a16="http://schemas.microsoft.com/office/drawing/2014/main" id="{D0823C0F-D3B7-4023-A869-DE97C52966BF}"/>
              </a:ext>
            </a:extLst>
          </p:cNvPr>
          <p:cNvSpPr txBox="1">
            <a:spLocks/>
          </p:cNvSpPr>
          <p:nvPr/>
        </p:nvSpPr>
        <p:spPr>
          <a:xfrm>
            <a:off x="8999220" y="1953772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C978618F-454A-43E6-8B79-08B5FA458219}"/>
              </a:ext>
            </a:extLst>
          </p:cNvPr>
          <p:cNvSpPr txBox="1">
            <a:spLocks/>
          </p:cNvSpPr>
          <p:nvPr/>
        </p:nvSpPr>
        <p:spPr>
          <a:xfrm>
            <a:off x="9246863" y="1541217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4A07D0-A4CA-40DC-8F69-480DD4B82773}"/>
              </a:ext>
            </a:extLst>
          </p:cNvPr>
          <p:cNvSpPr/>
          <p:nvPr/>
        </p:nvSpPr>
        <p:spPr>
          <a:xfrm>
            <a:off x="9113520" y="4719426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占位符 32">
            <a:extLst>
              <a:ext uri="{FF2B5EF4-FFF2-40B4-BE49-F238E27FC236}">
                <a16:creationId xmlns:a16="http://schemas.microsoft.com/office/drawing/2014/main" id="{FB29B31F-B0C2-4413-85C3-928E5388431D}"/>
              </a:ext>
            </a:extLst>
          </p:cNvPr>
          <p:cNvSpPr txBox="1">
            <a:spLocks/>
          </p:cNvSpPr>
          <p:nvPr/>
        </p:nvSpPr>
        <p:spPr>
          <a:xfrm>
            <a:off x="8999220" y="5163935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5D69D9F5-4A23-40DF-8F31-6F177A819875}"/>
              </a:ext>
            </a:extLst>
          </p:cNvPr>
          <p:cNvSpPr txBox="1">
            <a:spLocks/>
          </p:cNvSpPr>
          <p:nvPr/>
        </p:nvSpPr>
        <p:spPr>
          <a:xfrm>
            <a:off x="9246863" y="475138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3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316F301-0728-401F-A338-BB3E13F341A0}"/>
              </a:ext>
            </a:extLst>
          </p:cNvPr>
          <p:cNvSpPr/>
          <p:nvPr/>
        </p:nvSpPr>
        <p:spPr>
          <a:xfrm>
            <a:off x="9400963" y="3172725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AB1DDEC6-8511-426A-ADF2-1D1CE2640954}"/>
              </a:ext>
            </a:extLst>
          </p:cNvPr>
          <p:cNvSpPr txBox="1">
            <a:spLocks/>
          </p:cNvSpPr>
          <p:nvPr/>
        </p:nvSpPr>
        <p:spPr>
          <a:xfrm>
            <a:off x="9286663" y="3617234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占位符 32">
            <a:extLst>
              <a:ext uri="{FF2B5EF4-FFF2-40B4-BE49-F238E27FC236}">
                <a16:creationId xmlns:a16="http://schemas.microsoft.com/office/drawing/2014/main" id="{418B7CED-009C-45E6-B682-EB1872AA87DD}"/>
              </a:ext>
            </a:extLst>
          </p:cNvPr>
          <p:cNvSpPr txBox="1">
            <a:spLocks/>
          </p:cNvSpPr>
          <p:nvPr/>
        </p:nvSpPr>
        <p:spPr>
          <a:xfrm>
            <a:off x="9534306" y="3204679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65460A9-B846-45D5-99B5-6FE520014FC9}"/>
              </a:ext>
            </a:extLst>
          </p:cNvPr>
          <p:cNvSpPr/>
          <p:nvPr/>
        </p:nvSpPr>
        <p:spPr>
          <a:xfrm flipH="1">
            <a:off x="1788502" y="1509263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占位符 32">
            <a:extLst>
              <a:ext uri="{FF2B5EF4-FFF2-40B4-BE49-F238E27FC236}">
                <a16:creationId xmlns:a16="http://schemas.microsoft.com/office/drawing/2014/main" id="{6E72E705-9BE5-4DA5-81AF-AB5CF896EF5E}"/>
              </a:ext>
            </a:extLst>
          </p:cNvPr>
          <p:cNvSpPr txBox="1">
            <a:spLocks/>
          </p:cNvSpPr>
          <p:nvPr/>
        </p:nvSpPr>
        <p:spPr>
          <a:xfrm flipH="1">
            <a:off x="1037167" y="1953772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r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占位符 32">
            <a:extLst>
              <a:ext uri="{FF2B5EF4-FFF2-40B4-BE49-F238E27FC236}">
                <a16:creationId xmlns:a16="http://schemas.microsoft.com/office/drawing/2014/main" id="{74CE2EDF-D0E6-4FC0-AAE8-E72A2A38DD97}"/>
              </a:ext>
            </a:extLst>
          </p:cNvPr>
          <p:cNvSpPr txBox="1">
            <a:spLocks/>
          </p:cNvSpPr>
          <p:nvPr/>
        </p:nvSpPr>
        <p:spPr>
          <a:xfrm flipH="1">
            <a:off x="1921846" y="1541217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6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3318DB9-A155-4AD0-9BA6-E063160E6962}"/>
              </a:ext>
            </a:extLst>
          </p:cNvPr>
          <p:cNvSpPr/>
          <p:nvPr/>
        </p:nvSpPr>
        <p:spPr>
          <a:xfrm flipH="1">
            <a:off x="1788502" y="4719426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占位符 32">
            <a:extLst>
              <a:ext uri="{FF2B5EF4-FFF2-40B4-BE49-F238E27FC236}">
                <a16:creationId xmlns:a16="http://schemas.microsoft.com/office/drawing/2014/main" id="{9DBEE6C1-F9A5-4228-AEFA-EE334E611407}"/>
              </a:ext>
            </a:extLst>
          </p:cNvPr>
          <p:cNvSpPr txBox="1">
            <a:spLocks/>
          </p:cNvSpPr>
          <p:nvPr/>
        </p:nvSpPr>
        <p:spPr>
          <a:xfrm flipH="1">
            <a:off x="1037167" y="5163935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r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文本占位符 32">
            <a:extLst>
              <a:ext uri="{FF2B5EF4-FFF2-40B4-BE49-F238E27FC236}">
                <a16:creationId xmlns:a16="http://schemas.microsoft.com/office/drawing/2014/main" id="{29B8575E-04F3-4D20-BD73-2030BC4E0EE5}"/>
              </a:ext>
            </a:extLst>
          </p:cNvPr>
          <p:cNvSpPr txBox="1">
            <a:spLocks/>
          </p:cNvSpPr>
          <p:nvPr/>
        </p:nvSpPr>
        <p:spPr>
          <a:xfrm flipH="1">
            <a:off x="1921846" y="475138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4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27DDCD0-A2DF-41E4-AB36-BA6EF3571BF9}"/>
              </a:ext>
            </a:extLst>
          </p:cNvPr>
          <p:cNvSpPr/>
          <p:nvPr/>
        </p:nvSpPr>
        <p:spPr>
          <a:xfrm flipH="1">
            <a:off x="1501059" y="3172725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占位符 32">
            <a:extLst>
              <a:ext uri="{FF2B5EF4-FFF2-40B4-BE49-F238E27FC236}">
                <a16:creationId xmlns:a16="http://schemas.microsoft.com/office/drawing/2014/main" id="{1A84F9F3-6BE1-4374-8F3C-9F5481535F87}"/>
              </a:ext>
            </a:extLst>
          </p:cNvPr>
          <p:cNvSpPr txBox="1">
            <a:spLocks/>
          </p:cNvSpPr>
          <p:nvPr/>
        </p:nvSpPr>
        <p:spPr>
          <a:xfrm flipH="1">
            <a:off x="747598" y="3617234"/>
            <a:ext cx="2082388" cy="8143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algn="r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文化传媒就是传媒业当的一个延伸领域。用现代的传播手段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文本占位符 32">
            <a:extLst>
              <a:ext uri="{FF2B5EF4-FFF2-40B4-BE49-F238E27FC236}">
                <a16:creationId xmlns:a16="http://schemas.microsoft.com/office/drawing/2014/main" id="{BB766193-DD45-4DF7-B7C4-E72050069FE6}"/>
              </a:ext>
            </a:extLst>
          </p:cNvPr>
          <p:cNvSpPr txBox="1">
            <a:spLocks/>
          </p:cNvSpPr>
          <p:nvPr/>
        </p:nvSpPr>
        <p:spPr>
          <a:xfrm flipH="1">
            <a:off x="1634403" y="3204679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优势特点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5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8CC4DD-D015-4B3B-9D6B-60E549EEDFBD}"/>
              </a:ext>
            </a:extLst>
          </p:cNvPr>
          <p:cNvGrpSpPr/>
          <p:nvPr/>
        </p:nvGrpSpPr>
        <p:grpSpPr>
          <a:xfrm>
            <a:off x="2984086" y="1519225"/>
            <a:ext cx="6262777" cy="3737781"/>
            <a:chOff x="2953606" y="1519225"/>
            <a:chExt cx="6262777" cy="3737781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4C16D32-6541-402A-88B9-B8A74933B04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>
              <a:off x="4674541" y="1928742"/>
              <a:ext cx="2868375" cy="286768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5039" tIns="42520" rIns="85039" bIns="42520"/>
            <a:lstStyle/>
            <a:p>
              <a:pPr>
                <a:defRPr/>
              </a:pPr>
              <a:endParaRPr lang="zh-CN" altLang="en-US" sz="1674" dirty="0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DE644A5-50C7-4CF1-9B72-AD7244EC8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684"/>
            <a:stretch/>
          </p:blipFill>
          <p:spPr>
            <a:xfrm>
              <a:off x="4745979" y="2248465"/>
              <a:ext cx="3206108" cy="3008541"/>
            </a:xfrm>
            <a:prstGeom prst="rect">
              <a:avLst/>
            </a:prstGeom>
          </p:spPr>
        </p:pic>
        <p:sp>
          <p:nvSpPr>
            <p:cNvPr id="31" name="弧形 5">
              <a:extLst>
                <a:ext uri="{FF2B5EF4-FFF2-40B4-BE49-F238E27FC236}">
                  <a16:creationId xmlns:a16="http://schemas.microsoft.com/office/drawing/2014/main" id="{58199AAF-351E-4F47-8B39-61980403EDF5}"/>
                </a:ext>
              </a:extLst>
            </p:cNvPr>
            <p:cNvSpPr/>
            <p:nvPr/>
          </p:nvSpPr>
          <p:spPr>
            <a:xfrm rot="16200000" flipH="1" flipV="1">
              <a:off x="4423228" y="1677085"/>
              <a:ext cx="3371000" cy="3371000"/>
            </a:xfrm>
            <a:prstGeom prst="arc">
              <a:avLst>
                <a:gd name="adj1" fmla="val 19834761"/>
                <a:gd name="adj2" fmla="val 1512545"/>
              </a:avLst>
            </a:prstGeom>
            <a:ln w="22225" cap="rnd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14EBA70-C29F-4D0B-BEF4-CC6012911EBE}"/>
                </a:ext>
              </a:extLst>
            </p:cNvPr>
            <p:cNvGrpSpPr/>
            <p:nvPr/>
          </p:nvGrpSpPr>
          <p:grpSpPr>
            <a:xfrm>
              <a:off x="2953606" y="1519225"/>
              <a:ext cx="6262777" cy="3686718"/>
              <a:chOff x="2953606" y="1519225"/>
              <a:chExt cx="6262777" cy="3686718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166A58B-062F-4116-B1EC-58AE0C088F8C}"/>
                  </a:ext>
                </a:extLst>
              </p:cNvPr>
              <p:cNvSpPr/>
              <p:nvPr/>
            </p:nvSpPr>
            <p:spPr>
              <a:xfrm>
                <a:off x="4265369" y="1519225"/>
                <a:ext cx="3686718" cy="3686718"/>
              </a:xfrm>
              <a:prstGeom prst="ellipse">
                <a:avLst/>
              </a:prstGeom>
              <a:ln w="9525">
                <a:solidFill>
                  <a:schemeClr val="accent5">
                    <a:lumMod val="60000"/>
                    <a:lumOff val="4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EB4D1BF1-5E8D-485C-BE70-00F0D0FE59EA}"/>
                  </a:ext>
                </a:extLst>
              </p:cNvPr>
              <p:cNvGrpSpPr/>
              <p:nvPr/>
            </p:nvGrpSpPr>
            <p:grpSpPr>
              <a:xfrm>
                <a:off x="7244800" y="1869832"/>
                <a:ext cx="461563" cy="461560"/>
                <a:chOff x="6383016" y="1550705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49DF5FF0-97D8-4A74-9C7B-13104BAD1E37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F230D0C3-5ABD-4128-959F-74B99A8F07A8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CAF40245-684B-49B4-92F3-0178F64DD6CA}"/>
                  </a:ext>
                </a:extLst>
              </p:cNvPr>
              <p:cNvSpPr/>
              <p:nvPr/>
            </p:nvSpPr>
            <p:spPr>
              <a:xfrm>
                <a:off x="7760050" y="3122761"/>
                <a:ext cx="461563" cy="4615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6C30A27D-3DEA-4AC3-B994-E50443700C50}"/>
                  </a:ext>
                </a:extLst>
              </p:cNvPr>
              <p:cNvGrpSpPr/>
              <p:nvPr/>
            </p:nvGrpSpPr>
            <p:grpSpPr>
              <a:xfrm>
                <a:off x="7232407" y="4389755"/>
                <a:ext cx="461563" cy="461560"/>
                <a:chOff x="7135351" y="2713530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2376A69C-8624-4A57-9E72-DD007AE7228F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DB1ECE71-4361-4850-B2AA-679447313A33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479E8595-BEED-4025-8217-1EEA4273C240}"/>
                  </a:ext>
                </a:extLst>
              </p:cNvPr>
              <p:cNvSpPr/>
              <p:nvPr/>
            </p:nvSpPr>
            <p:spPr>
              <a:xfrm>
                <a:off x="7696962" y="1703461"/>
                <a:ext cx="1227963" cy="2682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7963" h="268224">
                    <a:moveTo>
                      <a:pt x="0" y="268224"/>
                    </a:moveTo>
                    <a:lnTo>
                      <a:pt x="606806" y="0"/>
                    </a:lnTo>
                    <a:lnTo>
                      <a:pt x="122796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0" name="图形 39" descr="联机会议 纯色填充">
                <a:extLst>
                  <a:ext uri="{FF2B5EF4-FFF2-40B4-BE49-F238E27FC236}">
                    <a16:creationId xmlns:a16="http://schemas.microsoft.com/office/drawing/2014/main" id="{89C3BF15-1CBA-4CAE-B8E7-2C47BB3D6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flipH="1">
                <a:off x="7844427" y="3203205"/>
                <a:ext cx="300672" cy="300672"/>
              </a:xfrm>
              <a:prstGeom prst="rect">
                <a:avLst/>
              </a:prstGeom>
            </p:spPr>
          </p:pic>
          <p:pic>
            <p:nvPicPr>
              <p:cNvPr id="41" name="图形 40" descr="组织结构图演示文稿 纯色填充">
                <a:extLst>
                  <a:ext uri="{FF2B5EF4-FFF2-40B4-BE49-F238E27FC236}">
                    <a16:creationId xmlns:a16="http://schemas.microsoft.com/office/drawing/2014/main" id="{7AD2D40A-777F-4055-8B83-9DEE977DC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28174" y="1961524"/>
                <a:ext cx="300093" cy="300093"/>
              </a:xfrm>
              <a:prstGeom prst="rect">
                <a:avLst/>
              </a:prstGeom>
            </p:spPr>
          </p:pic>
          <p:pic>
            <p:nvPicPr>
              <p:cNvPr id="42" name="图形 41" descr="清单演示文稿 纯色填充">
                <a:extLst>
                  <a:ext uri="{FF2B5EF4-FFF2-40B4-BE49-F238E27FC236}">
                    <a16:creationId xmlns:a16="http://schemas.microsoft.com/office/drawing/2014/main" id="{6E8CEEDE-E283-4452-B7C4-D97F2D5A2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7321892" y="4472682"/>
                <a:ext cx="300672" cy="300672"/>
              </a:xfrm>
              <a:prstGeom prst="rect">
                <a:avLst/>
              </a:prstGeom>
            </p:spPr>
          </p:pic>
          <p:sp>
            <p:nvSpPr>
              <p:cNvPr id="43" name="弧形 5">
                <a:extLst>
                  <a:ext uri="{FF2B5EF4-FFF2-40B4-BE49-F238E27FC236}">
                    <a16:creationId xmlns:a16="http://schemas.microsoft.com/office/drawing/2014/main" id="{F1222969-646B-4154-85DF-7FD00BAEE116}"/>
                  </a:ext>
                </a:extLst>
              </p:cNvPr>
              <p:cNvSpPr/>
              <p:nvPr/>
            </p:nvSpPr>
            <p:spPr>
              <a:xfrm rot="16200000">
                <a:off x="4423228" y="1677085"/>
                <a:ext cx="3371000" cy="3371000"/>
              </a:xfrm>
              <a:prstGeom prst="arc">
                <a:avLst>
                  <a:gd name="adj1" fmla="val 19834761"/>
                  <a:gd name="adj2" fmla="val 1512545"/>
                </a:avLst>
              </a:prstGeom>
              <a:ln w="22225" cap="rnd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9E1E84B-20E6-4AF6-A605-2F8B344C6579}"/>
                  </a:ext>
                </a:extLst>
              </p:cNvPr>
              <p:cNvGrpSpPr/>
              <p:nvPr/>
            </p:nvGrpSpPr>
            <p:grpSpPr>
              <a:xfrm flipH="1">
                <a:off x="4524046" y="1869832"/>
                <a:ext cx="461563" cy="461560"/>
                <a:chOff x="6383016" y="1550705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020EB191-FF67-42BF-9EFE-A127582560F7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65697A5D-9436-447C-BD20-5B6CB00BC819}"/>
                    </a:ext>
                  </a:extLst>
                </p:cNvPr>
                <p:cNvSpPr/>
                <p:nvPr/>
              </p:nvSpPr>
              <p:spPr>
                <a:xfrm>
                  <a:off x="6383016" y="1550705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05F152DA-5215-4589-9343-B8203C5E344C}"/>
                  </a:ext>
                </a:extLst>
              </p:cNvPr>
              <p:cNvSpPr/>
              <p:nvPr/>
            </p:nvSpPr>
            <p:spPr>
              <a:xfrm flipH="1">
                <a:off x="4068165" y="3122761"/>
                <a:ext cx="461563" cy="46156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26A7CDE2-409B-45CB-A36F-ACDD55C22052}"/>
                  </a:ext>
                </a:extLst>
              </p:cNvPr>
              <p:cNvGrpSpPr/>
              <p:nvPr/>
            </p:nvGrpSpPr>
            <p:grpSpPr>
              <a:xfrm flipH="1">
                <a:off x="4511653" y="4389755"/>
                <a:ext cx="461563" cy="461560"/>
                <a:chOff x="7135351" y="2713530"/>
                <a:chExt cx="444222" cy="44422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231821A0-0C9B-4C73-A300-F4BB13F654CF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C91353F6-5C19-408B-A368-982B4C84B3EC}"/>
                    </a:ext>
                  </a:extLst>
                </p:cNvPr>
                <p:cNvSpPr/>
                <p:nvPr/>
              </p:nvSpPr>
              <p:spPr>
                <a:xfrm>
                  <a:off x="7135351" y="2713530"/>
                  <a:ext cx="444222" cy="4442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47" name="图形 46" descr="条形图演示文稿 纯色填充">
                <a:extLst>
                  <a:ext uri="{FF2B5EF4-FFF2-40B4-BE49-F238E27FC236}">
                    <a16:creationId xmlns:a16="http://schemas.microsoft.com/office/drawing/2014/main" id="{95DE0B79-7469-4A9D-A4B8-F899185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4148610" y="3203205"/>
                <a:ext cx="300672" cy="300672"/>
              </a:xfrm>
              <a:prstGeom prst="rect">
                <a:avLst/>
              </a:prstGeom>
            </p:spPr>
          </p:pic>
          <p:pic>
            <p:nvPicPr>
              <p:cNvPr id="48" name="图形 47" descr="条形图演示文稿 纯色填充">
                <a:extLst>
                  <a:ext uri="{FF2B5EF4-FFF2-40B4-BE49-F238E27FC236}">
                    <a16:creationId xmlns:a16="http://schemas.microsoft.com/office/drawing/2014/main" id="{F15631DD-B8D5-425A-A45B-1847C53C1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flipH="1">
                <a:off x="4593944" y="4472682"/>
                <a:ext cx="300672" cy="300672"/>
              </a:xfrm>
              <a:prstGeom prst="rect">
                <a:avLst/>
              </a:prstGeom>
            </p:spPr>
          </p:pic>
          <p:pic>
            <p:nvPicPr>
              <p:cNvPr id="49" name="图形 48" descr="清单演示文稿 纯色填充">
                <a:extLst>
                  <a:ext uri="{FF2B5EF4-FFF2-40B4-BE49-F238E27FC236}">
                    <a16:creationId xmlns:a16="http://schemas.microsoft.com/office/drawing/2014/main" id="{889314C4-2DF8-48C1-8F2F-076517833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flipH="1">
                <a:off x="4593944" y="1961524"/>
                <a:ext cx="300672" cy="300672"/>
              </a:xfrm>
              <a:prstGeom prst="rect">
                <a:avLst/>
              </a:prstGeom>
            </p:spPr>
          </p:pic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288DD5EE-B95C-4F21-8F83-AB48FA01E6F4}"/>
                  </a:ext>
                </a:extLst>
              </p:cNvPr>
              <p:cNvCxnSpPr/>
              <p:nvPr/>
            </p:nvCxnSpPr>
            <p:spPr>
              <a:xfrm>
                <a:off x="8314753" y="3362584"/>
                <a:ext cx="901630" cy="0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BA62575C-8FB6-4398-A525-3496FA413906}"/>
                  </a:ext>
                </a:extLst>
              </p:cNvPr>
              <p:cNvSpPr/>
              <p:nvPr/>
            </p:nvSpPr>
            <p:spPr>
              <a:xfrm flipV="1">
                <a:off x="7719822" y="4710236"/>
                <a:ext cx="1205103" cy="2301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  <a:gd name="connsiteX0" fmla="*/ 0 w 1205103"/>
                  <a:gd name="connsiteY0" fmla="*/ 230124 h 230124"/>
                  <a:gd name="connsiteX1" fmla="*/ 583946 w 1205103"/>
                  <a:gd name="connsiteY1" fmla="*/ 0 h 230124"/>
                  <a:gd name="connsiteX2" fmla="*/ 1205103 w 1205103"/>
                  <a:gd name="connsiteY2" fmla="*/ 2921 h 23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103" h="230124">
                    <a:moveTo>
                      <a:pt x="0" y="230124"/>
                    </a:moveTo>
                    <a:lnTo>
                      <a:pt x="583946" y="0"/>
                    </a:lnTo>
                    <a:lnTo>
                      <a:pt x="120510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29C51DC5-DB30-4F85-9926-52651A0037A6}"/>
                  </a:ext>
                </a:extLst>
              </p:cNvPr>
              <p:cNvSpPr/>
              <p:nvPr/>
            </p:nvSpPr>
            <p:spPr>
              <a:xfrm flipH="1">
                <a:off x="3245064" y="1703461"/>
                <a:ext cx="1227963" cy="2682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7963" h="268224">
                    <a:moveTo>
                      <a:pt x="0" y="268224"/>
                    </a:moveTo>
                    <a:lnTo>
                      <a:pt x="606806" y="0"/>
                    </a:lnTo>
                    <a:lnTo>
                      <a:pt x="122796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99457D0A-8E0C-491C-A316-7E57889FF84C}"/>
                  </a:ext>
                </a:extLst>
              </p:cNvPr>
              <p:cNvCxnSpPr/>
              <p:nvPr/>
            </p:nvCxnSpPr>
            <p:spPr>
              <a:xfrm flipH="1">
                <a:off x="2953606" y="3362584"/>
                <a:ext cx="901630" cy="0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76566787-B939-40A6-9D9E-408EB9A6D5EE}"/>
                  </a:ext>
                </a:extLst>
              </p:cNvPr>
              <p:cNvSpPr/>
              <p:nvPr/>
            </p:nvSpPr>
            <p:spPr>
              <a:xfrm flipH="1" flipV="1">
                <a:off x="3245064" y="4710236"/>
                <a:ext cx="1205103" cy="230124"/>
              </a:xfrm>
              <a:custGeom>
                <a:avLst/>
                <a:gdLst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383792"/>
                  <a:gd name="connsiteY0" fmla="*/ 390144 h 390144"/>
                  <a:gd name="connsiteX1" fmla="*/ 707136 w 1383792"/>
                  <a:gd name="connsiteY1" fmla="*/ 0 h 390144"/>
                  <a:gd name="connsiteX2" fmla="*/ 1328928 w 1383792"/>
                  <a:gd name="connsiteY2" fmla="*/ 6096 h 390144"/>
                  <a:gd name="connsiteX3" fmla="*/ 1383792 w 1383792"/>
                  <a:gd name="connsiteY3" fmla="*/ 195072 h 390144"/>
                  <a:gd name="connsiteX0" fmla="*/ 0 w 1421892"/>
                  <a:gd name="connsiteY0" fmla="*/ 390144 h 390144"/>
                  <a:gd name="connsiteX1" fmla="*/ 707136 w 1421892"/>
                  <a:gd name="connsiteY1" fmla="*/ 0 h 390144"/>
                  <a:gd name="connsiteX2" fmla="*/ 1328928 w 1421892"/>
                  <a:gd name="connsiteY2" fmla="*/ 6096 h 390144"/>
                  <a:gd name="connsiteX3" fmla="*/ 1421892 w 1421892"/>
                  <a:gd name="connsiteY3" fmla="*/ 160782 h 390144"/>
                  <a:gd name="connsiteX0" fmla="*/ 0 w 1328928"/>
                  <a:gd name="connsiteY0" fmla="*/ 393192 h 393192"/>
                  <a:gd name="connsiteX1" fmla="*/ 707136 w 1328928"/>
                  <a:gd name="connsiteY1" fmla="*/ 3048 h 393192"/>
                  <a:gd name="connsiteX2" fmla="*/ 1328928 w 1328928"/>
                  <a:gd name="connsiteY2" fmla="*/ 9144 h 393192"/>
                  <a:gd name="connsiteX3" fmla="*/ 1326642 w 1328928"/>
                  <a:gd name="connsiteY3" fmla="*/ 0 h 393192"/>
                  <a:gd name="connsiteX0" fmla="*/ 0 w 1412367"/>
                  <a:gd name="connsiteY0" fmla="*/ 395097 h 395097"/>
                  <a:gd name="connsiteX1" fmla="*/ 707136 w 1412367"/>
                  <a:gd name="connsiteY1" fmla="*/ 4953 h 395097"/>
                  <a:gd name="connsiteX2" fmla="*/ 1328928 w 1412367"/>
                  <a:gd name="connsiteY2" fmla="*/ 11049 h 395097"/>
                  <a:gd name="connsiteX3" fmla="*/ 1412367 w 1412367"/>
                  <a:gd name="connsiteY3" fmla="*/ 0 h 395097"/>
                  <a:gd name="connsiteX0" fmla="*/ 0 w 1328928"/>
                  <a:gd name="connsiteY0" fmla="*/ 390144 h 390144"/>
                  <a:gd name="connsiteX1" fmla="*/ 707136 w 1328928"/>
                  <a:gd name="connsiteY1" fmla="*/ 0 h 390144"/>
                  <a:gd name="connsiteX2" fmla="*/ 1328928 w 1328928"/>
                  <a:gd name="connsiteY2" fmla="*/ 6096 h 390144"/>
                  <a:gd name="connsiteX0" fmla="*/ 0 w 1330833"/>
                  <a:gd name="connsiteY0" fmla="*/ 390144 h 390144"/>
                  <a:gd name="connsiteX1" fmla="*/ 707136 w 1330833"/>
                  <a:gd name="connsiteY1" fmla="*/ 0 h 390144"/>
                  <a:gd name="connsiteX2" fmla="*/ 1330833 w 1330833"/>
                  <a:gd name="connsiteY2" fmla="*/ 381 h 390144"/>
                  <a:gd name="connsiteX0" fmla="*/ 0 w 1269873"/>
                  <a:gd name="connsiteY0" fmla="*/ 374904 h 374904"/>
                  <a:gd name="connsiteX1" fmla="*/ 646176 w 1269873"/>
                  <a:gd name="connsiteY1" fmla="*/ 0 h 374904"/>
                  <a:gd name="connsiteX2" fmla="*/ 1269873 w 1269873"/>
                  <a:gd name="connsiteY2" fmla="*/ 381 h 374904"/>
                  <a:gd name="connsiteX0" fmla="*/ 0 w 1235583"/>
                  <a:gd name="connsiteY0" fmla="*/ 374904 h 374904"/>
                  <a:gd name="connsiteX1" fmla="*/ 611886 w 1235583"/>
                  <a:gd name="connsiteY1" fmla="*/ 0 h 374904"/>
                  <a:gd name="connsiteX2" fmla="*/ 1235583 w 1235583"/>
                  <a:gd name="connsiteY2" fmla="*/ 381 h 374904"/>
                  <a:gd name="connsiteX0" fmla="*/ 0 w 1235583"/>
                  <a:gd name="connsiteY0" fmla="*/ 374523 h 374523"/>
                  <a:gd name="connsiteX1" fmla="*/ 611886 w 1235583"/>
                  <a:gd name="connsiteY1" fmla="*/ 106299 h 374523"/>
                  <a:gd name="connsiteX2" fmla="*/ 1235583 w 1235583"/>
                  <a:gd name="connsiteY2" fmla="*/ 0 h 374523"/>
                  <a:gd name="connsiteX0" fmla="*/ 0 w 1227963"/>
                  <a:gd name="connsiteY0" fmla="*/ 275463 h 275463"/>
                  <a:gd name="connsiteX1" fmla="*/ 61188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75463 h 275463"/>
                  <a:gd name="connsiteX1" fmla="*/ 606806 w 1227963"/>
                  <a:gd name="connsiteY1" fmla="*/ 7239 h 275463"/>
                  <a:gd name="connsiteX2" fmla="*/ 1227963 w 1227963"/>
                  <a:gd name="connsiteY2" fmla="*/ 0 h 275463"/>
                  <a:gd name="connsiteX0" fmla="*/ 0 w 1227963"/>
                  <a:gd name="connsiteY0" fmla="*/ 268224 h 268224"/>
                  <a:gd name="connsiteX1" fmla="*/ 606806 w 1227963"/>
                  <a:gd name="connsiteY1" fmla="*/ 0 h 268224"/>
                  <a:gd name="connsiteX2" fmla="*/ 1227963 w 1227963"/>
                  <a:gd name="connsiteY2" fmla="*/ 2921 h 268224"/>
                  <a:gd name="connsiteX0" fmla="*/ 0 w 1205103"/>
                  <a:gd name="connsiteY0" fmla="*/ 230124 h 230124"/>
                  <a:gd name="connsiteX1" fmla="*/ 583946 w 1205103"/>
                  <a:gd name="connsiteY1" fmla="*/ 0 h 230124"/>
                  <a:gd name="connsiteX2" fmla="*/ 1205103 w 1205103"/>
                  <a:gd name="connsiteY2" fmla="*/ 2921 h 23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103" h="230124">
                    <a:moveTo>
                      <a:pt x="0" y="230124"/>
                    </a:moveTo>
                    <a:lnTo>
                      <a:pt x="583946" y="0"/>
                    </a:lnTo>
                    <a:lnTo>
                      <a:pt x="1205103" y="2921"/>
                    </a:lnTo>
                  </a:path>
                </a:pathLst>
              </a:custGeom>
              <a:noFill/>
              <a:ln w="6350">
                <a:solidFill>
                  <a:schemeClr val="accent3">
                    <a:lumMod val="60000"/>
                    <a:lumOff val="40000"/>
                  </a:schemeClr>
                </a:solidFill>
                <a:prstDash val="dash"/>
                <a:headEnd w="sm" len="med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194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1417204F-EAF6-4072-BDE2-70FA19CACAF0}"/>
              </a:ext>
            </a:extLst>
          </p:cNvPr>
          <p:cNvSpPr/>
          <p:nvPr/>
        </p:nvSpPr>
        <p:spPr>
          <a:xfrm>
            <a:off x="1092200" y="1423988"/>
            <a:ext cx="9972675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877CA7FF-708D-4F5D-946B-D9DF7EB11A63}"/>
              </a:ext>
            </a:extLst>
          </p:cNvPr>
          <p:cNvSpPr/>
          <p:nvPr/>
        </p:nvSpPr>
        <p:spPr>
          <a:xfrm>
            <a:off x="1592580" y="2232950"/>
            <a:ext cx="8973819" cy="540901"/>
          </a:xfrm>
          <a:prstGeom prst="round2Same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7B9BA7D-000F-4901-963C-95E2B93E9423}"/>
              </a:ext>
            </a:extLst>
          </p:cNvPr>
          <p:cNvGraphicFramePr>
            <a:graphicFrameLocks noGrp="1"/>
          </p:cNvGraphicFramePr>
          <p:nvPr/>
        </p:nvGraphicFramePr>
        <p:xfrm>
          <a:off x="1592580" y="2232950"/>
          <a:ext cx="8973819" cy="351947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374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97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7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内容描述</a:t>
                      </a: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第一行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第二行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第三行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第四行</a:t>
                      </a: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第一行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1200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第二行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2530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第三行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3560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第四行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4100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第五行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3500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4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  <a:sym typeface="Bahnschrift" panose="020B0502040204020203" pitchFamily="34" charset="0"/>
                        </a:rPr>
                        <a:t>第六行</a:t>
                      </a:r>
                      <a:endParaRPr lang="zh-CN" altLang="en-US" sz="1600" b="0" i="0" u="none" strike="noStrike" dirty="0">
                        <a:solidFill>
                          <a:schemeClr val="accent5"/>
                        </a:solidFill>
                        <a:latin typeface="+mn-ea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sym typeface="Bahnschrift" panose="020B0502040204020203" pitchFamily="34" charset="0"/>
                        </a:rPr>
                        <a:t>5500</a:t>
                      </a:r>
                      <a:endParaRPr lang="en-US" altLang="zh-CN" sz="1600" b="0" i="0" u="none" strike="noStrike" dirty="0">
                        <a:solidFill>
                          <a:schemeClr val="accent5"/>
                        </a:solidFill>
                        <a:latin typeface="+mn-lt"/>
                        <a:ea typeface="+mn-ea"/>
                        <a:sym typeface="Bahnschrift" panose="020B0502040204020203" pitchFamily="34" charset="0"/>
                      </a:endParaRPr>
                    </a:p>
                  </a:txBody>
                  <a:tcPr marL="38600" marR="38600" marT="38600" marB="3860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D39F4295-E02C-4093-8882-605832DF35B9}"/>
              </a:ext>
            </a:extLst>
          </p:cNvPr>
          <p:cNvSpPr txBox="1">
            <a:spLocks/>
          </p:cNvSpPr>
          <p:nvPr/>
        </p:nvSpPr>
        <p:spPr>
          <a:xfrm>
            <a:off x="4840359" y="1680358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XX</a:t>
            </a:r>
            <a:r>
              <a:rPr lang="zh-CN" altLang="en-US" sz="2400" dirty="0">
                <a:solidFill>
                  <a:schemeClr val="accent1"/>
                </a:solidFill>
              </a:rPr>
              <a:t>产品参数表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6E6D261-D9B5-4491-9439-06ED69B73F98}"/>
              </a:ext>
            </a:extLst>
          </p:cNvPr>
          <p:cNvGrpSpPr/>
          <p:nvPr/>
        </p:nvGrpSpPr>
        <p:grpSpPr>
          <a:xfrm>
            <a:off x="4342552" y="1800625"/>
            <a:ext cx="281773" cy="168459"/>
            <a:chOff x="4342552" y="1800625"/>
            <a:chExt cx="281773" cy="168459"/>
          </a:xfrm>
        </p:grpSpPr>
        <p:sp>
          <p:nvSpPr>
            <p:cNvPr id="8" name="半闭框 7">
              <a:extLst>
                <a:ext uri="{FF2B5EF4-FFF2-40B4-BE49-F238E27FC236}">
                  <a16:creationId xmlns:a16="http://schemas.microsoft.com/office/drawing/2014/main" id="{5F114EBD-C13F-4C25-8E3F-11CF73D89BAB}"/>
                </a:ext>
              </a:extLst>
            </p:cNvPr>
            <p:cNvSpPr/>
            <p:nvPr/>
          </p:nvSpPr>
          <p:spPr>
            <a:xfrm rot="8100000">
              <a:off x="4460154" y="1800625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E6483CF5-B12B-4896-A83D-54EE8048E374}"/>
                </a:ext>
              </a:extLst>
            </p:cNvPr>
            <p:cNvSpPr/>
            <p:nvPr/>
          </p:nvSpPr>
          <p:spPr>
            <a:xfrm rot="8100000">
              <a:off x="4342552" y="1800626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A102D55-B0AC-4A78-B9CE-BC618821A8D0}"/>
              </a:ext>
            </a:extLst>
          </p:cNvPr>
          <p:cNvGrpSpPr/>
          <p:nvPr/>
        </p:nvGrpSpPr>
        <p:grpSpPr>
          <a:xfrm flipH="1">
            <a:off x="7592904" y="1800625"/>
            <a:ext cx="281773" cy="168459"/>
            <a:chOff x="4342552" y="1800625"/>
            <a:chExt cx="281773" cy="168459"/>
          </a:xfrm>
        </p:grpSpPr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7503B21-9D81-4D16-AB62-0F4D5BCE1534}"/>
                </a:ext>
              </a:extLst>
            </p:cNvPr>
            <p:cNvSpPr/>
            <p:nvPr/>
          </p:nvSpPr>
          <p:spPr>
            <a:xfrm rot="8100000">
              <a:off x="4460154" y="1800625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半闭框 14">
              <a:extLst>
                <a:ext uri="{FF2B5EF4-FFF2-40B4-BE49-F238E27FC236}">
                  <a16:creationId xmlns:a16="http://schemas.microsoft.com/office/drawing/2014/main" id="{A04D3222-6640-4021-906A-389DFA9B7A61}"/>
                </a:ext>
              </a:extLst>
            </p:cNvPr>
            <p:cNvSpPr/>
            <p:nvPr/>
          </p:nvSpPr>
          <p:spPr>
            <a:xfrm rot="8100000">
              <a:off x="4342552" y="1800626"/>
              <a:ext cx="164171" cy="168458"/>
            </a:xfrm>
            <a:prstGeom prst="halfFrame">
              <a:avLst>
                <a:gd name="adj1" fmla="val 19824"/>
                <a:gd name="adj2" fmla="val 2003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454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8" name="文本占位符 32">
            <a:extLst>
              <a:ext uri="{FF2B5EF4-FFF2-40B4-BE49-F238E27FC236}">
                <a16:creationId xmlns:a16="http://schemas.microsoft.com/office/drawing/2014/main" id="{D4D52973-3328-4EBB-92AF-ACF1AA88079A}"/>
              </a:ext>
            </a:extLst>
          </p:cNvPr>
          <p:cNvSpPr txBox="1">
            <a:spLocks/>
          </p:cNvSpPr>
          <p:nvPr/>
        </p:nvSpPr>
        <p:spPr>
          <a:xfrm>
            <a:off x="1099890" y="2167529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</a:rPr>
              <a:t>新产品研发背景</a:t>
            </a:r>
          </a:p>
        </p:txBody>
      </p: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12D22134-1AF4-4081-B2BB-19C76DA0DD83}"/>
              </a:ext>
            </a:extLst>
          </p:cNvPr>
          <p:cNvSpPr txBox="1">
            <a:spLocks/>
          </p:cNvSpPr>
          <p:nvPr/>
        </p:nvSpPr>
        <p:spPr>
          <a:xfrm>
            <a:off x="990600" y="3043115"/>
            <a:ext cx="3349905" cy="21458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文化传媒就是传媒业当中的一个延伸领域，用现代的传播手段。</a:t>
            </a:r>
            <a:endParaRPr lang="en-US" altLang="zh-CN" sz="1600" dirty="0">
              <a:latin typeface="+mn-ea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通过传媒来进行文化的传播和不同文化之间的交流。</a:t>
            </a:r>
            <a:endParaRPr lang="en-US" altLang="zh-CN" sz="1600" dirty="0">
              <a:latin typeface="+mn-ea"/>
            </a:endParaRPr>
          </a:p>
          <a:p>
            <a:pPr marL="284400" indent="-1800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这个领域杂揉了文化以及传播的相关专业知识。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2BF15CF-89B7-40B9-8D85-3AA543605945}"/>
              </a:ext>
            </a:extLst>
          </p:cNvPr>
          <p:cNvSpPr/>
          <p:nvPr/>
        </p:nvSpPr>
        <p:spPr>
          <a:xfrm>
            <a:off x="5231757" y="1423988"/>
            <a:ext cx="5833118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F83C5E1A-D7EB-4FEA-88EF-119B2009FF11}"/>
              </a:ext>
            </a:extLst>
          </p:cNvPr>
          <p:cNvGraphicFramePr/>
          <p:nvPr/>
        </p:nvGraphicFramePr>
        <p:xfrm>
          <a:off x="5503501" y="1823447"/>
          <a:ext cx="5243332" cy="386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文本占位符 32">
            <a:extLst>
              <a:ext uri="{FF2B5EF4-FFF2-40B4-BE49-F238E27FC236}">
                <a16:creationId xmlns:a16="http://schemas.microsoft.com/office/drawing/2014/main" id="{2CD9088F-C7B3-4FF3-B16C-94C61FCABF64}"/>
              </a:ext>
            </a:extLst>
          </p:cNvPr>
          <p:cNvSpPr txBox="1">
            <a:spLocks/>
          </p:cNvSpPr>
          <p:nvPr/>
        </p:nvSpPr>
        <p:spPr>
          <a:xfrm>
            <a:off x="6241677" y="1631394"/>
            <a:ext cx="3813277" cy="4089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tx2"/>
                </a:solidFill>
              </a:rPr>
              <a:t>近年来相关产品销售趋势</a:t>
            </a:r>
          </a:p>
        </p:txBody>
      </p:sp>
    </p:spTree>
    <p:extLst>
      <p:ext uri="{BB962C8B-B14F-4D97-AF65-F5344CB8AC3E}">
        <p14:creationId xmlns:p14="http://schemas.microsoft.com/office/powerpoint/2010/main" val="1963477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33E3C5A-8C71-4C00-B3A5-EA066E42AECA}"/>
              </a:ext>
            </a:extLst>
          </p:cNvPr>
          <p:cNvSpPr/>
          <p:nvPr/>
        </p:nvSpPr>
        <p:spPr>
          <a:xfrm>
            <a:off x="0" y="4076700"/>
            <a:ext cx="12193588" cy="11897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2BF15CF-89B7-40B9-8D85-3AA543605945}"/>
              </a:ext>
            </a:extLst>
          </p:cNvPr>
          <p:cNvSpPr/>
          <p:nvPr/>
        </p:nvSpPr>
        <p:spPr>
          <a:xfrm>
            <a:off x="6319777" y="1423988"/>
            <a:ext cx="4745097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32">
            <a:extLst>
              <a:ext uri="{FF2B5EF4-FFF2-40B4-BE49-F238E27FC236}">
                <a16:creationId xmlns:a16="http://schemas.microsoft.com/office/drawing/2014/main" id="{2CD9088F-C7B3-4FF3-B16C-94C61FCABF64}"/>
              </a:ext>
            </a:extLst>
          </p:cNvPr>
          <p:cNvSpPr txBox="1">
            <a:spLocks/>
          </p:cNvSpPr>
          <p:nvPr/>
        </p:nvSpPr>
        <p:spPr>
          <a:xfrm>
            <a:off x="7072132" y="1581840"/>
            <a:ext cx="3231706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</a:rPr>
              <a:t>西北市场预计销售情况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BE43F46-8862-4A24-A8DC-1740D3735165}"/>
              </a:ext>
            </a:extLst>
          </p:cNvPr>
          <p:cNvSpPr/>
          <p:nvPr/>
        </p:nvSpPr>
        <p:spPr>
          <a:xfrm>
            <a:off x="1112520" y="1423988"/>
            <a:ext cx="4745097" cy="4525962"/>
          </a:xfrm>
          <a:prstGeom prst="roundRect">
            <a:avLst>
              <a:gd name="adj" fmla="val 1851"/>
            </a:avLst>
          </a:prstGeom>
          <a:solidFill>
            <a:schemeClr val="bg1"/>
          </a:solidFill>
          <a:ln>
            <a:noFill/>
          </a:ln>
          <a:effectLst>
            <a:outerShdw blurRad="292100" dist="304800" dir="5400000" sx="96000" sy="96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BC4977A8-2779-4EA0-8EF0-30511B8E2CD6}"/>
              </a:ext>
            </a:extLst>
          </p:cNvPr>
          <p:cNvSpPr txBox="1">
            <a:spLocks/>
          </p:cNvSpPr>
          <p:nvPr/>
        </p:nvSpPr>
        <p:spPr>
          <a:xfrm>
            <a:off x="1889750" y="1581840"/>
            <a:ext cx="3223025" cy="4089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</a:rPr>
              <a:t>华南市场预计销售情况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05FD6D25-EA1C-4E49-9E37-7FA78AA58623}"/>
              </a:ext>
            </a:extLst>
          </p:cNvPr>
          <p:cNvGraphicFramePr/>
          <p:nvPr/>
        </p:nvGraphicFramePr>
        <p:xfrm>
          <a:off x="6545220" y="2148685"/>
          <a:ext cx="4294210" cy="369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19253B00-B7CA-4827-8828-F3367503B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252774"/>
              </p:ext>
            </p:extLst>
          </p:nvPr>
        </p:nvGraphicFramePr>
        <p:xfrm>
          <a:off x="1374478" y="2148685"/>
          <a:ext cx="4294210" cy="369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038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7CD9990-6C15-45A8-802F-4E52743F14D6}"/>
              </a:ext>
            </a:extLst>
          </p:cNvPr>
          <p:cNvSpPr/>
          <p:nvPr/>
        </p:nvSpPr>
        <p:spPr>
          <a:xfrm>
            <a:off x="766763" y="1420368"/>
            <a:ext cx="3609268" cy="4535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日出时现代金融摩天大楼斜视图">
            <a:extLst>
              <a:ext uri="{FF2B5EF4-FFF2-40B4-BE49-F238E27FC236}">
                <a16:creationId xmlns:a16="http://schemas.microsoft.com/office/drawing/2014/main" id="{FCC158C3-0803-4D5A-9D25-02A6F15EE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869"/>
          <a:stretch/>
        </p:blipFill>
        <p:spPr>
          <a:xfrm>
            <a:off x="1160733" y="1420368"/>
            <a:ext cx="4730912" cy="4372501"/>
          </a:xfrm>
          <a:prstGeom prst="rect">
            <a:avLst/>
          </a:prstGeom>
        </p:spPr>
      </p:pic>
      <p:sp>
        <p:nvSpPr>
          <p:cNvPr id="10" name="文本占位符 32">
            <a:extLst>
              <a:ext uri="{FF2B5EF4-FFF2-40B4-BE49-F238E27FC236}">
                <a16:creationId xmlns:a16="http://schemas.microsoft.com/office/drawing/2014/main" id="{0CEAA814-9E9B-497C-BCBB-20AC27B78AA2}"/>
              </a:ext>
            </a:extLst>
          </p:cNvPr>
          <p:cNvSpPr txBox="1">
            <a:spLocks/>
          </p:cNvSpPr>
          <p:nvPr/>
        </p:nvSpPr>
        <p:spPr>
          <a:xfrm>
            <a:off x="6300041" y="1387412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关于我们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0C234EC-5B58-41B6-A821-760CAB33D957}"/>
              </a:ext>
            </a:extLst>
          </p:cNvPr>
          <p:cNvCxnSpPr>
            <a:cxnSpLocks/>
          </p:cNvCxnSpPr>
          <p:nvPr/>
        </p:nvCxnSpPr>
        <p:spPr>
          <a:xfrm>
            <a:off x="6301946" y="1865376"/>
            <a:ext cx="37317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8024ADD9-602F-4AAE-91DD-FF6B1C51CDA1}"/>
              </a:ext>
            </a:extLst>
          </p:cNvPr>
          <p:cNvSpPr/>
          <p:nvPr/>
        </p:nvSpPr>
        <p:spPr>
          <a:xfrm>
            <a:off x="766763" y="3383336"/>
            <a:ext cx="603220" cy="4386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CE9519C-A10B-4FF4-A3E7-ADA4F473D3D6}"/>
              </a:ext>
            </a:extLst>
          </p:cNvPr>
          <p:cNvGrpSpPr/>
          <p:nvPr/>
        </p:nvGrpSpPr>
        <p:grpSpPr>
          <a:xfrm>
            <a:off x="6303559" y="2304044"/>
            <a:ext cx="358863" cy="358863"/>
            <a:chOff x="6324055" y="3702597"/>
            <a:chExt cx="678903" cy="678903"/>
          </a:xfrm>
        </p:grpSpPr>
        <p:sp>
          <p:nvSpPr>
            <p:cNvPr id="26" name="图形 21" descr="带向左箭头的圆圈 纯色填充">
              <a:extLst>
                <a:ext uri="{FF2B5EF4-FFF2-40B4-BE49-F238E27FC236}">
                  <a16:creationId xmlns:a16="http://schemas.microsoft.com/office/drawing/2014/main" id="{6C58B022-9BFA-4E16-9D1C-19815B7EFD27}"/>
                </a:ext>
              </a:extLst>
            </p:cNvPr>
            <p:cNvSpPr/>
            <p:nvPr/>
          </p:nvSpPr>
          <p:spPr>
            <a:xfrm>
              <a:off x="6324055" y="3702597"/>
              <a:ext cx="678903" cy="678903"/>
            </a:xfrm>
            <a:custGeom>
              <a:avLst/>
              <a:gdLst>
                <a:gd name="connsiteX0" fmla="*/ 0 w 723900"/>
                <a:gd name="connsiteY0" fmla="*/ 361950 h 723900"/>
                <a:gd name="connsiteX1" fmla="*/ 361950 w 723900"/>
                <a:gd name="connsiteY1" fmla="*/ 723900 h 723900"/>
                <a:gd name="connsiteX2" fmla="*/ 723900 w 723900"/>
                <a:gd name="connsiteY2" fmla="*/ 361950 h 723900"/>
                <a:gd name="connsiteX3" fmla="*/ 361950 w 723900"/>
                <a:gd name="connsiteY3" fmla="*/ 0 h 723900"/>
                <a:gd name="connsiteX4" fmla="*/ 0 w 723900"/>
                <a:gd name="connsiteY4" fmla="*/ 361950 h 723900"/>
                <a:gd name="connsiteX5" fmla="*/ 57150 w 723900"/>
                <a:gd name="connsiteY5" fmla="*/ 361950 h 723900"/>
                <a:gd name="connsiteX6" fmla="*/ 361950 w 723900"/>
                <a:gd name="connsiteY6" fmla="*/ 57150 h 723900"/>
                <a:gd name="connsiteX7" fmla="*/ 666750 w 723900"/>
                <a:gd name="connsiteY7" fmla="*/ 361950 h 723900"/>
                <a:gd name="connsiteX8" fmla="*/ 361950 w 723900"/>
                <a:gd name="connsiteY8" fmla="*/ 666750 h 723900"/>
                <a:gd name="connsiteX9" fmla="*/ 57150 w 723900"/>
                <a:gd name="connsiteY9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900" h="723900">
                  <a:moveTo>
                    <a:pt x="0" y="361950"/>
                  </a:move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半闭框 26">
              <a:extLst>
                <a:ext uri="{FF2B5EF4-FFF2-40B4-BE49-F238E27FC236}">
                  <a16:creationId xmlns:a16="http://schemas.microsoft.com/office/drawing/2014/main" id="{5D8CAA3E-664F-40C4-B7AB-457CDEDC0755}"/>
                </a:ext>
              </a:extLst>
            </p:cNvPr>
            <p:cNvSpPr/>
            <p:nvPr/>
          </p:nvSpPr>
          <p:spPr>
            <a:xfrm rot="8100000">
              <a:off x="6431601" y="3885082"/>
              <a:ext cx="310581" cy="318692"/>
            </a:xfrm>
            <a:prstGeom prst="halfFrame">
              <a:avLst>
                <a:gd name="adj1" fmla="val 19824"/>
                <a:gd name="adj2" fmla="val 200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文本占位符 32">
            <a:extLst>
              <a:ext uri="{FF2B5EF4-FFF2-40B4-BE49-F238E27FC236}">
                <a16:creationId xmlns:a16="http://schemas.microsoft.com/office/drawing/2014/main" id="{DB27AB6D-8CB4-4E15-A2E9-DB6A1AB7E5F0}"/>
              </a:ext>
            </a:extLst>
          </p:cNvPr>
          <p:cNvSpPr txBox="1">
            <a:spLocks/>
          </p:cNvSpPr>
          <p:nvPr/>
        </p:nvSpPr>
        <p:spPr>
          <a:xfrm>
            <a:off x="7156567" y="2222843"/>
            <a:ext cx="4283593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文化传媒就是传媒业当中的一个延伸领域，用现代的传播手段，通过传媒来进行文化的传播和不同文化之间的交流，这个领域杂揉了文化以及传播的相关专业知识。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22E6A05-E5B4-4084-A9D0-052E766710E3}"/>
              </a:ext>
            </a:extLst>
          </p:cNvPr>
          <p:cNvGrpSpPr/>
          <p:nvPr/>
        </p:nvGrpSpPr>
        <p:grpSpPr>
          <a:xfrm>
            <a:off x="6303559" y="3695779"/>
            <a:ext cx="358863" cy="358863"/>
            <a:chOff x="6324055" y="3702597"/>
            <a:chExt cx="678903" cy="678903"/>
          </a:xfrm>
        </p:grpSpPr>
        <p:sp>
          <p:nvSpPr>
            <p:cNvPr id="32" name="图形 21" descr="带向左箭头的圆圈 纯色填充">
              <a:extLst>
                <a:ext uri="{FF2B5EF4-FFF2-40B4-BE49-F238E27FC236}">
                  <a16:creationId xmlns:a16="http://schemas.microsoft.com/office/drawing/2014/main" id="{6E1E2CD0-9524-4BE3-93D0-17D593FA65D7}"/>
                </a:ext>
              </a:extLst>
            </p:cNvPr>
            <p:cNvSpPr/>
            <p:nvPr/>
          </p:nvSpPr>
          <p:spPr>
            <a:xfrm>
              <a:off x="6324055" y="3702597"/>
              <a:ext cx="678903" cy="678903"/>
            </a:xfrm>
            <a:custGeom>
              <a:avLst/>
              <a:gdLst>
                <a:gd name="connsiteX0" fmla="*/ 0 w 723900"/>
                <a:gd name="connsiteY0" fmla="*/ 361950 h 723900"/>
                <a:gd name="connsiteX1" fmla="*/ 361950 w 723900"/>
                <a:gd name="connsiteY1" fmla="*/ 723900 h 723900"/>
                <a:gd name="connsiteX2" fmla="*/ 723900 w 723900"/>
                <a:gd name="connsiteY2" fmla="*/ 361950 h 723900"/>
                <a:gd name="connsiteX3" fmla="*/ 361950 w 723900"/>
                <a:gd name="connsiteY3" fmla="*/ 0 h 723900"/>
                <a:gd name="connsiteX4" fmla="*/ 0 w 723900"/>
                <a:gd name="connsiteY4" fmla="*/ 361950 h 723900"/>
                <a:gd name="connsiteX5" fmla="*/ 57150 w 723900"/>
                <a:gd name="connsiteY5" fmla="*/ 361950 h 723900"/>
                <a:gd name="connsiteX6" fmla="*/ 361950 w 723900"/>
                <a:gd name="connsiteY6" fmla="*/ 57150 h 723900"/>
                <a:gd name="connsiteX7" fmla="*/ 666750 w 723900"/>
                <a:gd name="connsiteY7" fmla="*/ 361950 h 723900"/>
                <a:gd name="connsiteX8" fmla="*/ 361950 w 723900"/>
                <a:gd name="connsiteY8" fmla="*/ 666750 h 723900"/>
                <a:gd name="connsiteX9" fmla="*/ 57150 w 723900"/>
                <a:gd name="connsiteY9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900" h="723900">
                  <a:moveTo>
                    <a:pt x="0" y="361950"/>
                  </a:move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半闭框 33">
              <a:extLst>
                <a:ext uri="{FF2B5EF4-FFF2-40B4-BE49-F238E27FC236}">
                  <a16:creationId xmlns:a16="http://schemas.microsoft.com/office/drawing/2014/main" id="{B0A11ED0-018F-4D50-9C5E-57F12FAB94D0}"/>
                </a:ext>
              </a:extLst>
            </p:cNvPr>
            <p:cNvSpPr/>
            <p:nvPr/>
          </p:nvSpPr>
          <p:spPr>
            <a:xfrm rot="8100000">
              <a:off x="6431601" y="3885082"/>
              <a:ext cx="310581" cy="318692"/>
            </a:xfrm>
            <a:prstGeom prst="halfFrame">
              <a:avLst>
                <a:gd name="adj1" fmla="val 19824"/>
                <a:gd name="adj2" fmla="val 200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文本占位符 32">
            <a:extLst>
              <a:ext uri="{FF2B5EF4-FFF2-40B4-BE49-F238E27FC236}">
                <a16:creationId xmlns:a16="http://schemas.microsoft.com/office/drawing/2014/main" id="{2A77EC14-E4A6-43C5-8408-C59D7F525B4E}"/>
              </a:ext>
            </a:extLst>
          </p:cNvPr>
          <p:cNvSpPr txBox="1">
            <a:spLocks/>
          </p:cNvSpPr>
          <p:nvPr/>
        </p:nvSpPr>
        <p:spPr>
          <a:xfrm>
            <a:off x="7156567" y="3619775"/>
            <a:ext cx="4278513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说得直白一点，就是通过电视看世界，但是其领域又不仅仅局限于电视，网络，甚至广播报纸，都可以成为传播媒介，总的来说她是一种边缘学科。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185F3B1-D7A6-4B42-ACCF-27DF675664C5}"/>
              </a:ext>
            </a:extLst>
          </p:cNvPr>
          <p:cNvGrpSpPr/>
          <p:nvPr/>
        </p:nvGrpSpPr>
        <p:grpSpPr>
          <a:xfrm>
            <a:off x="6303559" y="5087514"/>
            <a:ext cx="358863" cy="358863"/>
            <a:chOff x="6324055" y="3702597"/>
            <a:chExt cx="678903" cy="678903"/>
          </a:xfrm>
        </p:grpSpPr>
        <p:sp>
          <p:nvSpPr>
            <p:cNvPr id="37" name="图形 21" descr="带向左箭头的圆圈 纯色填充">
              <a:extLst>
                <a:ext uri="{FF2B5EF4-FFF2-40B4-BE49-F238E27FC236}">
                  <a16:creationId xmlns:a16="http://schemas.microsoft.com/office/drawing/2014/main" id="{9BA5507A-92B8-4E9F-A81E-4EF47A7D0CAC}"/>
                </a:ext>
              </a:extLst>
            </p:cNvPr>
            <p:cNvSpPr/>
            <p:nvPr/>
          </p:nvSpPr>
          <p:spPr>
            <a:xfrm>
              <a:off x="6324055" y="3702597"/>
              <a:ext cx="678903" cy="678903"/>
            </a:xfrm>
            <a:custGeom>
              <a:avLst/>
              <a:gdLst>
                <a:gd name="connsiteX0" fmla="*/ 0 w 723900"/>
                <a:gd name="connsiteY0" fmla="*/ 361950 h 723900"/>
                <a:gd name="connsiteX1" fmla="*/ 361950 w 723900"/>
                <a:gd name="connsiteY1" fmla="*/ 723900 h 723900"/>
                <a:gd name="connsiteX2" fmla="*/ 723900 w 723900"/>
                <a:gd name="connsiteY2" fmla="*/ 361950 h 723900"/>
                <a:gd name="connsiteX3" fmla="*/ 361950 w 723900"/>
                <a:gd name="connsiteY3" fmla="*/ 0 h 723900"/>
                <a:gd name="connsiteX4" fmla="*/ 0 w 723900"/>
                <a:gd name="connsiteY4" fmla="*/ 361950 h 723900"/>
                <a:gd name="connsiteX5" fmla="*/ 57150 w 723900"/>
                <a:gd name="connsiteY5" fmla="*/ 361950 h 723900"/>
                <a:gd name="connsiteX6" fmla="*/ 361950 w 723900"/>
                <a:gd name="connsiteY6" fmla="*/ 57150 h 723900"/>
                <a:gd name="connsiteX7" fmla="*/ 666750 w 723900"/>
                <a:gd name="connsiteY7" fmla="*/ 361950 h 723900"/>
                <a:gd name="connsiteX8" fmla="*/ 361950 w 723900"/>
                <a:gd name="connsiteY8" fmla="*/ 666750 h 723900"/>
                <a:gd name="connsiteX9" fmla="*/ 57150 w 723900"/>
                <a:gd name="connsiteY9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900" h="723900">
                  <a:moveTo>
                    <a:pt x="0" y="361950"/>
                  </a:move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ubicBezTo>
                    <a:pt x="162051" y="0"/>
                    <a:pt x="0" y="162051"/>
                    <a:pt x="0" y="361950"/>
                  </a:cubicBezTo>
                  <a:close/>
                  <a:moveTo>
                    <a:pt x="57150" y="361950"/>
                  </a:moveTo>
                  <a:cubicBezTo>
                    <a:pt x="57150" y="193614"/>
                    <a:pt x="193614" y="57150"/>
                    <a:pt x="361950" y="57150"/>
                  </a:cubicBezTo>
                  <a:cubicBezTo>
                    <a:pt x="530286" y="57150"/>
                    <a:pt x="666750" y="193614"/>
                    <a:pt x="666750" y="361950"/>
                  </a:cubicBezTo>
                  <a:cubicBezTo>
                    <a:pt x="666750" y="530286"/>
                    <a:pt x="530286" y="666750"/>
                    <a:pt x="361950" y="666750"/>
                  </a:cubicBezTo>
                  <a:cubicBezTo>
                    <a:pt x="193614" y="666750"/>
                    <a:pt x="57150" y="530286"/>
                    <a:pt x="57150" y="3619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半闭框 37">
              <a:extLst>
                <a:ext uri="{FF2B5EF4-FFF2-40B4-BE49-F238E27FC236}">
                  <a16:creationId xmlns:a16="http://schemas.microsoft.com/office/drawing/2014/main" id="{7D6E8242-7AD4-46AE-A33D-37FA4165469A}"/>
                </a:ext>
              </a:extLst>
            </p:cNvPr>
            <p:cNvSpPr/>
            <p:nvPr/>
          </p:nvSpPr>
          <p:spPr>
            <a:xfrm rot="8100000">
              <a:off x="6431601" y="3885082"/>
              <a:ext cx="310581" cy="318692"/>
            </a:xfrm>
            <a:prstGeom prst="halfFrame">
              <a:avLst>
                <a:gd name="adj1" fmla="val 19824"/>
                <a:gd name="adj2" fmla="val 200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2" name="文本占位符 32">
            <a:extLst>
              <a:ext uri="{FF2B5EF4-FFF2-40B4-BE49-F238E27FC236}">
                <a16:creationId xmlns:a16="http://schemas.microsoft.com/office/drawing/2014/main" id="{ACDE4BD3-42DD-4175-8D7E-8DAB86D1CA97}"/>
              </a:ext>
            </a:extLst>
          </p:cNvPr>
          <p:cNvSpPr txBox="1">
            <a:spLocks/>
          </p:cNvSpPr>
          <p:nvPr/>
        </p:nvSpPr>
        <p:spPr>
          <a:xfrm>
            <a:off x="7156567" y="5015753"/>
            <a:ext cx="4288673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</p:spTree>
    <p:extLst>
      <p:ext uri="{BB962C8B-B14F-4D97-AF65-F5344CB8AC3E}">
        <p14:creationId xmlns:p14="http://schemas.microsoft.com/office/powerpoint/2010/main" val="277989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release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47E544A-5EE1-4ADF-9522-30A1E4D3C41D}"/>
              </a:ext>
            </a:extLst>
          </p:cNvPr>
          <p:cNvGrpSpPr/>
          <p:nvPr/>
        </p:nvGrpSpPr>
        <p:grpSpPr>
          <a:xfrm>
            <a:off x="894080" y="1750127"/>
            <a:ext cx="3497993" cy="2331996"/>
            <a:chOff x="-10168" y="4106291"/>
            <a:chExt cx="3044737" cy="2029825"/>
          </a:xfrm>
        </p:grpSpPr>
        <p:graphicFrame>
          <p:nvGraphicFramePr>
            <p:cNvPr id="5" name="图表 4">
              <a:extLst>
                <a:ext uri="{FF2B5EF4-FFF2-40B4-BE49-F238E27FC236}">
                  <a16:creationId xmlns:a16="http://schemas.microsoft.com/office/drawing/2014/main" id="{43CA7653-A2B9-496D-8175-5D1416C03149}"/>
                </a:ext>
              </a:extLst>
            </p:cNvPr>
            <p:cNvGraphicFramePr/>
            <p:nvPr/>
          </p:nvGraphicFramePr>
          <p:xfrm>
            <a:off x="-10168" y="4106291"/>
            <a:ext cx="3044737" cy="202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43E5098-16BF-4C8E-8E7F-104450B6B376}"/>
                </a:ext>
              </a:extLst>
            </p:cNvPr>
            <p:cNvSpPr txBox="1"/>
            <p:nvPr/>
          </p:nvSpPr>
          <p:spPr>
            <a:xfrm>
              <a:off x="956783" y="4690432"/>
              <a:ext cx="1218090" cy="8840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60</a:t>
              </a:r>
              <a:r>
                <a:rPr lang="en-US" altLang="zh-CN" sz="40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%</a:t>
              </a:r>
              <a:endParaRPr lang="zh-CN" altLang="en-US" sz="5400" dirty="0">
                <a:solidFill>
                  <a:schemeClr val="tx2"/>
                </a:solidFill>
                <a:ea typeface="华光淡古印_CNKI" panose="02000500000000000000" pitchFamily="2" charset="-122"/>
                <a:cs typeface="阿里巴巴普惠体 Heavy" panose="00020600040101010101" pitchFamily="18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D03C370-CC00-466C-AF85-BF7A2E42F751}"/>
                </a:ext>
              </a:extLst>
            </p:cNvPr>
            <p:cNvSpPr/>
            <p:nvPr/>
          </p:nvSpPr>
          <p:spPr>
            <a:xfrm>
              <a:off x="746985" y="4355987"/>
              <a:ext cx="1530430" cy="153043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12D22134-1AF4-4081-B2BB-19C76DA0DD83}"/>
              </a:ext>
            </a:extLst>
          </p:cNvPr>
          <p:cNvSpPr txBox="1">
            <a:spLocks/>
          </p:cNvSpPr>
          <p:nvPr/>
        </p:nvSpPr>
        <p:spPr>
          <a:xfrm>
            <a:off x="1245022" y="4953555"/>
            <a:ext cx="279610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99D2168-0B2C-49F9-8E4F-6A75A2196827}"/>
              </a:ext>
            </a:extLst>
          </p:cNvPr>
          <p:cNvCxnSpPr>
            <a:cxnSpLocks/>
          </p:cNvCxnSpPr>
          <p:nvPr/>
        </p:nvCxnSpPr>
        <p:spPr>
          <a:xfrm>
            <a:off x="2500686" y="4668505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3A7B72F9-6064-4BAC-AB3D-278E0B093025}"/>
              </a:ext>
            </a:extLst>
          </p:cNvPr>
          <p:cNvSpPr txBox="1">
            <a:spLocks/>
          </p:cNvSpPr>
          <p:nvPr/>
        </p:nvSpPr>
        <p:spPr>
          <a:xfrm>
            <a:off x="1863060" y="4231591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传统媒体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D05B1558-DAF4-43AE-BA14-6F48CA08A234}"/>
              </a:ext>
            </a:extLst>
          </p:cNvPr>
          <p:cNvGrpSpPr/>
          <p:nvPr/>
        </p:nvGrpSpPr>
        <p:grpSpPr>
          <a:xfrm>
            <a:off x="4355418" y="1750127"/>
            <a:ext cx="3497993" cy="2331996"/>
            <a:chOff x="-10168" y="4106291"/>
            <a:chExt cx="3044737" cy="2029825"/>
          </a:xfrm>
        </p:grpSpPr>
        <p:graphicFrame>
          <p:nvGraphicFramePr>
            <p:cNvPr id="53" name="图表 52">
              <a:extLst>
                <a:ext uri="{FF2B5EF4-FFF2-40B4-BE49-F238E27FC236}">
                  <a16:creationId xmlns:a16="http://schemas.microsoft.com/office/drawing/2014/main" id="{50B38A7D-A0D9-499A-B394-D933EF1B081A}"/>
                </a:ext>
              </a:extLst>
            </p:cNvPr>
            <p:cNvGraphicFramePr/>
            <p:nvPr/>
          </p:nvGraphicFramePr>
          <p:xfrm>
            <a:off x="-10168" y="4106291"/>
            <a:ext cx="3044737" cy="202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5B4DA7D4-D943-4DF2-A17E-15C8EFFEDB87}"/>
                </a:ext>
              </a:extLst>
            </p:cNvPr>
            <p:cNvSpPr txBox="1"/>
            <p:nvPr/>
          </p:nvSpPr>
          <p:spPr>
            <a:xfrm>
              <a:off x="956783" y="4690432"/>
              <a:ext cx="1218090" cy="8840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80</a:t>
              </a:r>
              <a:r>
                <a:rPr lang="en-US" altLang="zh-CN" sz="40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%</a:t>
              </a:r>
              <a:endParaRPr lang="zh-CN" altLang="en-US" sz="5400" dirty="0">
                <a:solidFill>
                  <a:schemeClr val="tx2"/>
                </a:solidFill>
                <a:ea typeface="华光淡古印_CNKI" panose="02000500000000000000" pitchFamily="2" charset="-122"/>
                <a:cs typeface="阿里巴巴普惠体 Heavy" panose="00020600040101010101" pitchFamily="18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3B129C3F-11AA-4061-BFB6-B130DF7FD811}"/>
                </a:ext>
              </a:extLst>
            </p:cNvPr>
            <p:cNvSpPr/>
            <p:nvPr/>
          </p:nvSpPr>
          <p:spPr>
            <a:xfrm>
              <a:off x="746985" y="4355987"/>
              <a:ext cx="1530430" cy="153043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0" name="文本占位符 32">
            <a:extLst>
              <a:ext uri="{FF2B5EF4-FFF2-40B4-BE49-F238E27FC236}">
                <a16:creationId xmlns:a16="http://schemas.microsoft.com/office/drawing/2014/main" id="{E53D19E9-6E84-46A7-B675-2E1CF881CBF6}"/>
              </a:ext>
            </a:extLst>
          </p:cNvPr>
          <p:cNvSpPr txBox="1">
            <a:spLocks/>
          </p:cNvSpPr>
          <p:nvPr/>
        </p:nvSpPr>
        <p:spPr>
          <a:xfrm>
            <a:off x="4706360" y="4953555"/>
            <a:ext cx="279610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B89BCD18-FA0C-431C-BE29-A966BB3E8377}"/>
              </a:ext>
            </a:extLst>
          </p:cNvPr>
          <p:cNvCxnSpPr>
            <a:cxnSpLocks/>
          </p:cNvCxnSpPr>
          <p:nvPr/>
        </p:nvCxnSpPr>
        <p:spPr>
          <a:xfrm>
            <a:off x="5962024" y="4668505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占位符 32">
            <a:extLst>
              <a:ext uri="{FF2B5EF4-FFF2-40B4-BE49-F238E27FC236}">
                <a16:creationId xmlns:a16="http://schemas.microsoft.com/office/drawing/2014/main" id="{D5399CC3-F6E9-4F7C-AF6F-2668078BFCC4}"/>
              </a:ext>
            </a:extLst>
          </p:cNvPr>
          <p:cNvSpPr txBox="1">
            <a:spLocks/>
          </p:cNvSpPr>
          <p:nvPr/>
        </p:nvSpPr>
        <p:spPr>
          <a:xfrm>
            <a:off x="5324398" y="4231591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新媒体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18B14A05-8F89-449B-85B9-35334F41E425}"/>
              </a:ext>
            </a:extLst>
          </p:cNvPr>
          <p:cNvGrpSpPr/>
          <p:nvPr/>
        </p:nvGrpSpPr>
        <p:grpSpPr>
          <a:xfrm>
            <a:off x="7816757" y="1750127"/>
            <a:ext cx="3497993" cy="2331996"/>
            <a:chOff x="-10168" y="4106291"/>
            <a:chExt cx="3044737" cy="2029825"/>
          </a:xfrm>
        </p:grpSpPr>
        <p:graphicFrame>
          <p:nvGraphicFramePr>
            <p:cNvPr id="62" name="图表 61">
              <a:extLst>
                <a:ext uri="{FF2B5EF4-FFF2-40B4-BE49-F238E27FC236}">
                  <a16:creationId xmlns:a16="http://schemas.microsoft.com/office/drawing/2014/main" id="{F51E2937-3D26-4DB5-9B27-F332C2F768C7}"/>
                </a:ext>
              </a:extLst>
            </p:cNvPr>
            <p:cNvGraphicFramePr/>
            <p:nvPr/>
          </p:nvGraphicFramePr>
          <p:xfrm>
            <a:off x="-10168" y="4106291"/>
            <a:ext cx="3044737" cy="2029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AA313CB6-576C-4216-8519-702A48301F0A}"/>
                </a:ext>
              </a:extLst>
            </p:cNvPr>
            <p:cNvSpPr txBox="1"/>
            <p:nvPr/>
          </p:nvSpPr>
          <p:spPr>
            <a:xfrm>
              <a:off x="956783" y="4690432"/>
              <a:ext cx="1218090" cy="8840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75</a:t>
              </a:r>
              <a:r>
                <a:rPr lang="en-US" altLang="zh-CN" sz="4000" dirty="0">
                  <a:solidFill>
                    <a:schemeClr val="tx2"/>
                  </a:solidFill>
                  <a:ea typeface="华光淡古印_CNKI" panose="02000500000000000000" pitchFamily="2" charset="-122"/>
                  <a:cs typeface="阿里巴巴普惠体 Heavy" panose="00020600040101010101" pitchFamily="18" charset="-122"/>
                </a:rPr>
                <a:t>%</a:t>
              </a:r>
              <a:endParaRPr lang="zh-CN" altLang="en-US" sz="5400" dirty="0">
                <a:solidFill>
                  <a:schemeClr val="tx2"/>
                </a:solidFill>
                <a:ea typeface="华光淡古印_CNKI" panose="02000500000000000000" pitchFamily="2" charset="-122"/>
                <a:cs typeface="阿里巴巴普惠体 Heavy" panose="00020600040101010101" pitchFamily="18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9E850F7-1FAB-4132-BAE9-FDE909A40006}"/>
                </a:ext>
              </a:extLst>
            </p:cNvPr>
            <p:cNvSpPr/>
            <p:nvPr/>
          </p:nvSpPr>
          <p:spPr>
            <a:xfrm>
              <a:off x="746985" y="4355987"/>
              <a:ext cx="1530430" cy="153043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9" name="文本占位符 32">
            <a:extLst>
              <a:ext uri="{FF2B5EF4-FFF2-40B4-BE49-F238E27FC236}">
                <a16:creationId xmlns:a16="http://schemas.microsoft.com/office/drawing/2014/main" id="{33605A9D-5638-4338-A6C2-44C0F9357351}"/>
              </a:ext>
            </a:extLst>
          </p:cNvPr>
          <p:cNvSpPr txBox="1">
            <a:spLocks/>
          </p:cNvSpPr>
          <p:nvPr/>
        </p:nvSpPr>
        <p:spPr>
          <a:xfrm>
            <a:off x="8167699" y="4953555"/>
            <a:ext cx="2796108" cy="6106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D0B6F1F2-A58F-4C0D-A856-DD889AEFD0D8}"/>
              </a:ext>
            </a:extLst>
          </p:cNvPr>
          <p:cNvCxnSpPr>
            <a:cxnSpLocks/>
          </p:cNvCxnSpPr>
          <p:nvPr/>
        </p:nvCxnSpPr>
        <p:spPr>
          <a:xfrm>
            <a:off x="9423363" y="4668505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占位符 32">
            <a:extLst>
              <a:ext uri="{FF2B5EF4-FFF2-40B4-BE49-F238E27FC236}">
                <a16:creationId xmlns:a16="http://schemas.microsoft.com/office/drawing/2014/main" id="{FA3E6AA4-E477-4767-9E4A-8F8036C537B1}"/>
              </a:ext>
            </a:extLst>
          </p:cNvPr>
          <p:cNvSpPr txBox="1">
            <a:spLocks/>
          </p:cNvSpPr>
          <p:nvPr/>
        </p:nvSpPr>
        <p:spPr>
          <a:xfrm>
            <a:off x="8785737" y="4231591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新领域</a:t>
            </a:r>
          </a:p>
        </p:txBody>
      </p:sp>
    </p:spTree>
    <p:extLst>
      <p:ext uri="{BB962C8B-B14F-4D97-AF65-F5344CB8AC3E}">
        <p14:creationId xmlns:p14="http://schemas.microsoft.com/office/powerpoint/2010/main" val="789580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E989A34-4B15-46DE-9786-70E54EA5B544}"/>
              </a:ext>
            </a:extLst>
          </p:cNvPr>
          <p:cNvGrpSpPr/>
          <p:nvPr/>
        </p:nvGrpSpPr>
        <p:grpSpPr>
          <a:xfrm>
            <a:off x="2373067" y="1793822"/>
            <a:ext cx="1371601" cy="1778274"/>
            <a:chOff x="2373067" y="1793822"/>
            <a:chExt cx="1371601" cy="1778274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E1A9341-F790-4002-B64B-8D79C9E31E93}"/>
                </a:ext>
              </a:extLst>
            </p:cNvPr>
            <p:cNvSpPr/>
            <p:nvPr/>
          </p:nvSpPr>
          <p:spPr>
            <a:xfrm>
              <a:off x="3113083" y="2655572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CD32735-F0EA-4D55-82DD-631AA91BA246}"/>
                </a:ext>
              </a:extLst>
            </p:cNvPr>
            <p:cNvSpPr/>
            <p:nvPr/>
          </p:nvSpPr>
          <p:spPr>
            <a:xfrm>
              <a:off x="2373067" y="2951066"/>
              <a:ext cx="621030" cy="6210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2DAAC6E-C6A0-4215-8AF3-1EE7B4EB85B7}"/>
                </a:ext>
              </a:extLst>
            </p:cNvPr>
            <p:cNvSpPr/>
            <p:nvPr/>
          </p:nvSpPr>
          <p:spPr>
            <a:xfrm>
              <a:off x="2994097" y="1793822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C6A971B-2BE6-450E-B9B7-68E6670D8F57}"/>
              </a:ext>
            </a:extLst>
          </p:cNvPr>
          <p:cNvGrpSpPr/>
          <p:nvPr/>
        </p:nvGrpSpPr>
        <p:grpSpPr>
          <a:xfrm>
            <a:off x="9054744" y="1868350"/>
            <a:ext cx="1466426" cy="2447672"/>
            <a:chOff x="9054744" y="1868350"/>
            <a:chExt cx="1466426" cy="2447672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E86C7C0B-89AF-4044-9357-56FBD23D9CB2}"/>
                </a:ext>
              </a:extLst>
            </p:cNvPr>
            <p:cNvSpPr/>
            <p:nvPr/>
          </p:nvSpPr>
          <p:spPr>
            <a:xfrm>
              <a:off x="9621566" y="1919478"/>
              <a:ext cx="294324" cy="2943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FF3299F4-4924-4808-BFB0-8A3E1EBC93E8}"/>
                </a:ext>
              </a:extLst>
            </p:cNvPr>
            <p:cNvSpPr/>
            <p:nvPr/>
          </p:nvSpPr>
          <p:spPr>
            <a:xfrm>
              <a:off x="9054744" y="3565451"/>
              <a:ext cx="750571" cy="7505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7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5D7D050-3D35-444E-A0CC-F596374AE43A}"/>
                </a:ext>
              </a:extLst>
            </p:cNvPr>
            <p:cNvSpPr/>
            <p:nvPr/>
          </p:nvSpPr>
          <p:spPr>
            <a:xfrm>
              <a:off x="9846802" y="2587977"/>
              <a:ext cx="674368" cy="674368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9220DB7-34D9-4106-81E6-EF9E6115B7E5}"/>
                </a:ext>
              </a:extLst>
            </p:cNvPr>
            <p:cNvSpPr/>
            <p:nvPr/>
          </p:nvSpPr>
          <p:spPr>
            <a:xfrm>
              <a:off x="9423276" y="1868350"/>
              <a:ext cx="396580" cy="3965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57000"/>
                  </a:schemeClr>
                </a:gs>
                <a:gs pos="100000">
                  <a:schemeClr val="accent1">
                    <a:lumMod val="60000"/>
                    <a:lumOff val="40000"/>
                    <a:alpha val="5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AF4CBB2-9C93-4FC0-A928-ECF60781139F}"/>
                </a:ext>
              </a:extLst>
            </p:cNvPr>
            <p:cNvSpPr/>
            <p:nvPr/>
          </p:nvSpPr>
          <p:spPr>
            <a:xfrm>
              <a:off x="9314702" y="3062606"/>
              <a:ext cx="365760" cy="36576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7453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  <p:cxnSp>
        <p:nvCxnSpPr>
          <p:cNvPr id="4" name="MH_Other_2">
            <a:extLst>
              <a:ext uri="{FF2B5EF4-FFF2-40B4-BE49-F238E27FC236}">
                <a16:creationId xmlns:a16="http://schemas.microsoft.com/office/drawing/2014/main" id="{CBC647DF-789D-478E-BBD3-1CA0827A6AA5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0" y="3646487"/>
            <a:ext cx="12193588" cy="527"/>
          </a:xfrm>
          <a:prstGeom prst="line">
            <a:avLst/>
          </a:prstGeom>
          <a:noFill/>
          <a:ln w="15875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A363CDA-EDE4-4304-937D-3FE9F6AAC5C2}"/>
              </a:ext>
            </a:extLst>
          </p:cNvPr>
          <p:cNvGrpSpPr/>
          <p:nvPr/>
        </p:nvGrpSpPr>
        <p:grpSpPr>
          <a:xfrm>
            <a:off x="1683708" y="3415296"/>
            <a:ext cx="465040" cy="943344"/>
            <a:chOff x="1683708" y="3415296"/>
            <a:chExt cx="465040" cy="943344"/>
          </a:xfrm>
        </p:grpSpPr>
        <p:grpSp>
          <p:nvGrpSpPr>
            <p:cNvPr id="32" name="组合 25">
              <a:extLst>
                <a:ext uri="{FF2B5EF4-FFF2-40B4-BE49-F238E27FC236}">
                  <a16:creationId xmlns:a16="http://schemas.microsoft.com/office/drawing/2014/main" id="{C3A57707-E942-4919-8C9C-1CABB254E2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3708" y="3415296"/>
              <a:ext cx="465040" cy="462381"/>
              <a:chOff x="1434280" y="4077073"/>
              <a:chExt cx="187998" cy="186886"/>
            </a:xfrm>
          </p:grpSpPr>
          <p:sp>
            <p:nvSpPr>
              <p:cNvPr id="36" name="MH_Other_5">
                <a:extLst>
                  <a:ext uri="{FF2B5EF4-FFF2-40B4-BE49-F238E27FC236}">
                    <a16:creationId xmlns:a16="http://schemas.microsoft.com/office/drawing/2014/main" id="{CB66494D-6DA5-400D-8E1F-3CFD79BC8A66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37" name="MH_Other_6">
                <a:extLst>
                  <a:ext uri="{FF2B5EF4-FFF2-40B4-BE49-F238E27FC236}">
                    <a16:creationId xmlns:a16="http://schemas.microsoft.com/office/drawing/2014/main" id="{5D6A717B-C24E-4D1E-88AC-CF25E7C31424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34" name="MH_Other_4">
              <a:extLst>
                <a:ext uri="{FF2B5EF4-FFF2-40B4-BE49-F238E27FC236}">
                  <a16:creationId xmlns:a16="http://schemas.microsoft.com/office/drawing/2014/main" id="{4868E610-B221-4D09-81F5-D03BCBF1644C}"/>
                </a:ext>
              </a:extLst>
            </p:cNvPr>
            <p:cNvCxnSpPr>
              <a:cxnSpLocks noChangeShapeType="1"/>
            </p:cNvCxnSpPr>
            <p:nvPr>
              <p:custDataLst>
                <p:tags r:id="rId11"/>
              </p:custDataLst>
            </p:nvPr>
          </p:nvCxnSpPr>
          <p:spPr bwMode="auto">
            <a:xfrm flipV="1">
              <a:off x="1920110" y="3878733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1" name="文本占位符 32">
            <a:extLst>
              <a:ext uri="{FF2B5EF4-FFF2-40B4-BE49-F238E27FC236}">
                <a16:creationId xmlns:a16="http://schemas.microsoft.com/office/drawing/2014/main" id="{4B0B0440-DAD0-4FC0-898C-03DB90F811FF}"/>
              </a:ext>
            </a:extLst>
          </p:cNvPr>
          <p:cNvSpPr txBox="1">
            <a:spLocks/>
          </p:cNvSpPr>
          <p:nvPr/>
        </p:nvSpPr>
        <p:spPr>
          <a:xfrm>
            <a:off x="1415224" y="293165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DB231E4A-3F47-4BDD-BAF5-18318BA6BF2D}"/>
              </a:ext>
            </a:extLst>
          </p:cNvPr>
          <p:cNvSpPr/>
          <p:nvPr/>
        </p:nvSpPr>
        <p:spPr>
          <a:xfrm flipV="1">
            <a:off x="1255646" y="4384461"/>
            <a:ext cx="1328927" cy="543139"/>
          </a:xfrm>
          <a:custGeom>
            <a:avLst/>
            <a:gdLst>
              <a:gd name="connsiteX0" fmla="*/ 126492 w 1328927"/>
              <a:gd name="connsiteY0" fmla="*/ 543139 h 543139"/>
              <a:gd name="connsiteX1" fmla="*/ 1202435 w 1328927"/>
              <a:gd name="connsiteY1" fmla="*/ 543139 h 543139"/>
              <a:gd name="connsiteX2" fmla="*/ 1328927 w 1328927"/>
              <a:gd name="connsiteY2" fmla="*/ 416647 h 543139"/>
              <a:gd name="connsiteX3" fmla="*/ 1328927 w 1328927"/>
              <a:gd name="connsiteY3" fmla="*/ 279487 h 543139"/>
              <a:gd name="connsiteX4" fmla="*/ 1202435 w 1328927"/>
              <a:gd name="connsiteY4" fmla="*/ 152995 h 543139"/>
              <a:gd name="connsiteX5" fmla="*/ 738025 w 1328927"/>
              <a:gd name="connsiteY5" fmla="*/ 152995 h 543139"/>
              <a:gd name="connsiteX6" fmla="*/ 649288 w 1328927"/>
              <a:gd name="connsiteY6" fmla="*/ 0 h 543139"/>
              <a:gd name="connsiteX7" fmla="*/ 560551 w 1328927"/>
              <a:gd name="connsiteY7" fmla="*/ 152995 h 543139"/>
              <a:gd name="connsiteX8" fmla="*/ 126492 w 1328927"/>
              <a:gd name="connsiteY8" fmla="*/ 152995 h 543139"/>
              <a:gd name="connsiteX9" fmla="*/ 0 w 1328927"/>
              <a:gd name="connsiteY9" fmla="*/ 279487 h 543139"/>
              <a:gd name="connsiteX10" fmla="*/ 0 w 1328927"/>
              <a:gd name="connsiteY10" fmla="*/ 416647 h 543139"/>
              <a:gd name="connsiteX11" fmla="*/ 126492 w 1328927"/>
              <a:gd name="connsiteY11" fmla="*/ 543139 h 54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8927" h="543139">
                <a:moveTo>
                  <a:pt x="126492" y="543139"/>
                </a:moveTo>
                <a:lnTo>
                  <a:pt x="1202435" y="543139"/>
                </a:lnTo>
                <a:cubicBezTo>
                  <a:pt x="1272295" y="543139"/>
                  <a:pt x="1328927" y="486507"/>
                  <a:pt x="1328927" y="416647"/>
                </a:cubicBezTo>
                <a:lnTo>
                  <a:pt x="1328927" y="279487"/>
                </a:lnTo>
                <a:cubicBezTo>
                  <a:pt x="1328927" y="209627"/>
                  <a:pt x="1272295" y="152995"/>
                  <a:pt x="1202435" y="152995"/>
                </a:cubicBezTo>
                <a:lnTo>
                  <a:pt x="738025" y="152995"/>
                </a:lnTo>
                <a:lnTo>
                  <a:pt x="649288" y="0"/>
                </a:lnTo>
                <a:lnTo>
                  <a:pt x="560551" y="152995"/>
                </a:lnTo>
                <a:lnTo>
                  <a:pt x="126492" y="152995"/>
                </a:lnTo>
                <a:cubicBezTo>
                  <a:pt x="56632" y="152995"/>
                  <a:pt x="0" y="209627"/>
                  <a:pt x="0" y="279487"/>
                </a:cubicBezTo>
                <a:lnTo>
                  <a:pt x="0" y="416647"/>
                </a:lnTo>
                <a:cubicBezTo>
                  <a:pt x="0" y="486507"/>
                  <a:pt x="56632" y="543139"/>
                  <a:pt x="126492" y="5431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ECD46453-6FFF-4E8A-9042-9E90DB518D30}"/>
              </a:ext>
            </a:extLst>
          </p:cNvPr>
          <p:cNvSpPr txBox="1">
            <a:spLocks/>
          </p:cNvSpPr>
          <p:nvPr/>
        </p:nvSpPr>
        <p:spPr>
          <a:xfrm>
            <a:off x="888850" y="5049726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15" name="文本占位符 32">
            <a:extLst>
              <a:ext uri="{FF2B5EF4-FFF2-40B4-BE49-F238E27FC236}">
                <a16:creationId xmlns:a16="http://schemas.microsoft.com/office/drawing/2014/main" id="{EE2FC7AD-6F54-4F85-B7E5-2D16FC92C0EA}"/>
              </a:ext>
            </a:extLst>
          </p:cNvPr>
          <p:cNvSpPr txBox="1">
            <a:spLocks/>
          </p:cNvSpPr>
          <p:nvPr/>
        </p:nvSpPr>
        <p:spPr>
          <a:xfrm>
            <a:off x="1388989" y="4416415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品牌推广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365A639-AAF5-4BB2-999B-51B4BE40B898}"/>
              </a:ext>
            </a:extLst>
          </p:cNvPr>
          <p:cNvGrpSpPr/>
          <p:nvPr/>
        </p:nvGrpSpPr>
        <p:grpSpPr>
          <a:xfrm>
            <a:off x="4410425" y="2918474"/>
            <a:ext cx="465040" cy="959203"/>
            <a:chOff x="4410425" y="2918474"/>
            <a:chExt cx="465040" cy="959203"/>
          </a:xfrm>
        </p:grpSpPr>
        <p:grpSp>
          <p:nvGrpSpPr>
            <p:cNvPr id="46" name="组合 25">
              <a:extLst>
                <a:ext uri="{FF2B5EF4-FFF2-40B4-BE49-F238E27FC236}">
                  <a16:creationId xmlns:a16="http://schemas.microsoft.com/office/drawing/2014/main" id="{BD7C6682-23AD-48A6-A016-B4B7F360D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425" y="3415296"/>
              <a:ext cx="465040" cy="462381"/>
              <a:chOff x="1434280" y="4077073"/>
              <a:chExt cx="187998" cy="186886"/>
            </a:xfrm>
          </p:grpSpPr>
          <p:sp>
            <p:nvSpPr>
              <p:cNvPr id="52" name="MH_Other_5">
                <a:extLst>
                  <a:ext uri="{FF2B5EF4-FFF2-40B4-BE49-F238E27FC236}">
                    <a16:creationId xmlns:a16="http://schemas.microsoft.com/office/drawing/2014/main" id="{8BB3A0BE-BA95-4586-A099-9F7BC2C6884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53" name="MH_Other_6">
                <a:extLst>
                  <a:ext uri="{FF2B5EF4-FFF2-40B4-BE49-F238E27FC236}">
                    <a16:creationId xmlns:a16="http://schemas.microsoft.com/office/drawing/2014/main" id="{BE3FEDD8-5512-4E87-BE10-024ECA130C3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47" name="MH_Other_4">
              <a:extLst>
                <a:ext uri="{FF2B5EF4-FFF2-40B4-BE49-F238E27FC236}">
                  <a16:creationId xmlns:a16="http://schemas.microsoft.com/office/drawing/2014/main" id="{AD78F2D3-2FFF-465D-8901-CEE6A8335A95}"/>
                </a:ext>
              </a:extLst>
            </p:cNvPr>
            <p:cNvCxnSpPr>
              <a:cxnSpLocks noChangeShapeType="1"/>
            </p:cNvCxnSpPr>
            <p:nvPr>
              <p:custDataLst>
                <p:tags r:id="rId8"/>
              </p:custDataLst>
            </p:nvPr>
          </p:nvCxnSpPr>
          <p:spPr bwMode="auto">
            <a:xfrm flipV="1">
              <a:off x="4646827" y="2918474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" name="文本占位符 32">
            <a:extLst>
              <a:ext uri="{FF2B5EF4-FFF2-40B4-BE49-F238E27FC236}">
                <a16:creationId xmlns:a16="http://schemas.microsoft.com/office/drawing/2014/main" id="{0240264D-5730-4D77-BB20-C0F719C6925F}"/>
              </a:ext>
            </a:extLst>
          </p:cNvPr>
          <p:cNvSpPr txBox="1">
            <a:spLocks/>
          </p:cNvSpPr>
          <p:nvPr/>
        </p:nvSpPr>
        <p:spPr>
          <a:xfrm>
            <a:off x="4141941" y="397813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50" name="文本占位符 32">
            <a:extLst>
              <a:ext uri="{FF2B5EF4-FFF2-40B4-BE49-F238E27FC236}">
                <a16:creationId xmlns:a16="http://schemas.microsoft.com/office/drawing/2014/main" id="{9681A69B-B29F-40FA-9C57-2C8B2747B6C1}"/>
              </a:ext>
            </a:extLst>
          </p:cNvPr>
          <p:cNvSpPr txBox="1">
            <a:spLocks/>
          </p:cNvSpPr>
          <p:nvPr/>
        </p:nvSpPr>
        <p:spPr>
          <a:xfrm>
            <a:off x="3615567" y="1345675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91E0CEC-54FA-4ED0-900D-E4119A06D312}"/>
              </a:ext>
            </a:extLst>
          </p:cNvPr>
          <p:cNvGrpSpPr/>
          <p:nvPr/>
        </p:nvGrpSpPr>
        <p:grpSpPr>
          <a:xfrm>
            <a:off x="3982363" y="2358420"/>
            <a:ext cx="1328927" cy="543139"/>
            <a:chOff x="3982363" y="2358420"/>
            <a:chExt cx="1328927" cy="543139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6AFE0ED-1E55-401C-9E60-A35C7656CB6D}"/>
                </a:ext>
              </a:extLst>
            </p:cNvPr>
            <p:cNvSpPr/>
            <p:nvPr/>
          </p:nvSpPr>
          <p:spPr>
            <a:xfrm>
              <a:off x="3982363" y="2358420"/>
              <a:ext cx="1328927" cy="543139"/>
            </a:xfrm>
            <a:custGeom>
              <a:avLst/>
              <a:gdLst>
                <a:gd name="connsiteX0" fmla="*/ 126492 w 1328927"/>
                <a:gd name="connsiteY0" fmla="*/ 543139 h 543139"/>
                <a:gd name="connsiteX1" fmla="*/ 1202435 w 1328927"/>
                <a:gd name="connsiteY1" fmla="*/ 543139 h 543139"/>
                <a:gd name="connsiteX2" fmla="*/ 1328927 w 1328927"/>
                <a:gd name="connsiteY2" fmla="*/ 416647 h 543139"/>
                <a:gd name="connsiteX3" fmla="*/ 1328927 w 1328927"/>
                <a:gd name="connsiteY3" fmla="*/ 279487 h 543139"/>
                <a:gd name="connsiteX4" fmla="*/ 1202435 w 1328927"/>
                <a:gd name="connsiteY4" fmla="*/ 152995 h 543139"/>
                <a:gd name="connsiteX5" fmla="*/ 738025 w 1328927"/>
                <a:gd name="connsiteY5" fmla="*/ 152995 h 543139"/>
                <a:gd name="connsiteX6" fmla="*/ 649288 w 1328927"/>
                <a:gd name="connsiteY6" fmla="*/ 0 h 543139"/>
                <a:gd name="connsiteX7" fmla="*/ 560551 w 1328927"/>
                <a:gd name="connsiteY7" fmla="*/ 152995 h 543139"/>
                <a:gd name="connsiteX8" fmla="*/ 126492 w 1328927"/>
                <a:gd name="connsiteY8" fmla="*/ 152995 h 543139"/>
                <a:gd name="connsiteX9" fmla="*/ 0 w 1328927"/>
                <a:gd name="connsiteY9" fmla="*/ 279487 h 543139"/>
                <a:gd name="connsiteX10" fmla="*/ 0 w 1328927"/>
                <a:gd name="connsiteY10" fmla="*/ 416647 h 543139"/>
                <a:gd name="connsiteX11" fmla="*/ 126492 w 1328927"/>
                <a:gd name="connsiteY11" fmla="*/ 543139 h 54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927" h="543139">
                  <a:moveTo>
                    <a:pt x="126492" y="543139"/>
                  </a:moveTo>
                  <a:lnTo>
                    <a:pt x="1202435" y="543139"/>
                  </a:lnTo>
                  <a:cubicBezTo>
                    <a:pt x="1272295" y="543139"/>
                    <a:pt x="1328927" y="486507"/>
                    <a:pt x="1328927" y="416647"/>
                  </a:cubicBezTo>
                  <a:lnTo>
                    <a:pt x="1328927" y="279487"/>
                  </a:lnTo>
                  <a:cubicBezTo>
                    <a:pt x="1328927" y="209627"/>
                    <a:pt x="1272295" y="152995"/>
                    <a:pt x="1202435" y="152995"/>
                  </a:cubicBezTo>
                  <a:lnTo>
                    <a:pt x="738025" y="152995"/>
                  </a:lnTo>
                  <a:lnTo>
                    <a:pt x="649288" y="0"/>
                  </a:lnTo>
                  <a:lnTo>
                    <a:pt x="560551" y="152995"/>
                  </a:lnTo>
                  <a:lnTo>
                    <a:pt x="126492" y="152995"/>
                  </a:lnTo>
                  <a:cubicBezTo>
                    <a:pt x="56632" y="152995"/>
                    <a:pt x="0" y="209627"/>
                    <a:pt x="0" y="279487"/>
                  </a:cubicBezTo>
                  <a:lnTo>
                    <a:pt x="0" y="416647"/>
                  </a:lnTo>
                  <a:cubicBezTo>
                    <a:pt x="0" y="486507"/>
                    <a:pt x="56632" y="543139"/>
                    <a:pt x="126492" y="5431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文本占位符 32">
              <a:extLst>
                <a:ext uri="{FF2B5EF4-FFF2-40B4-BE49-F238E27FC236}">
                  <a16:creationId xmlns:a16="http://schemas.microsoft.com/office/drawing/2014/main" id="{19757E1F-6E0D-407F-A1EB-2357992E9FE7}"/>
                </a:ext>
              </a:extLst>
            </p:cNvPr>
            <p:cNvSpPr txBox="1">
              <a:spLocks/>
            </p:cNvSpPr>
            <p:nvPr/>
          </p:nvSpPr>
          <p:spPr>
            <a:xfrm>
              <a:off x="4115706" y="2532888"/>
              <a:ext cx="1062240" cy="28892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新媒体运营</a:t>
              </a: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44BBAB7-06BF-4211-B53C-4AC1E14B5F8A}"/>
              </a:ext>
            </a:extLst>
          </p:cNvPr>
          <p:cNvGrpSpPr/>
          <p:nvPr/>
        </p:nvGrpSpPr>
        <p:grpSpPr>
          <a:xfrm>
            <a:off x="7137142" y="3415296"/>
            <a:ext cx="465040" cy="943344"/>
            <a:chOff x="7137142" y="3415296"/>
            <a:chExt cx="465040" cy="943344"/>
          </a:xfrm>
        </p:grpSpPr>
        <p:grpSp>
          <p:nvGrpSpPr>
            <p:cNvPr id="55" name="组合 25">
              <a:extLst>
                <a:ext uri="{FF2B5EF4-FFF2-40B4-BE49-F238E27FC236}">
                  <a16:creationId xmlns:a16="http://schemas.microsoft.com/office/drawing/2014/main" id="{6410B508-B597-4873-A714-74BBFFFA23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7142" y="3415296"/>
              <a:ext cx="465040" cy="462381"/>
              <a:chOff x="1434280" y="4077073"/>
              <a:chExt cx="187998" cy="186886"/>
            </a:xfrm>
          </p:grpSpPr>
          <p:sp>
            <p:nvSpPr>
              <p:cNvPr id="61" name="MH_Other_5">
                <a:extLst>
                  <a:ext uri="{FF2B5EF4-FFF2-40B4-BE49-F238E27FC236}">
                    <a16:creationId xmlns:a16="http://schemas.microsoft.com/office/drawing/2014/main" id="{0DB1AD2F-52EC-4603-89E6-4AE44E72BF89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62" name="MH_Other_6">
                <a:extLst>
                  <a:ext uri="{FF2B5EF4-FFF2-40B4-BE49-F238E27FC236}">
                    <a16:creationId xmlns:a16="http://schemas.microsoft.com/office/drawing/2014/main" id="{0ED393EB-14FF-4C58-9526-3C97CC849C1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56" name="MH_Other_4">
              <a:extLst>
                <a:ext uri="{FF2B5EF4-FFF2-40B4-BE49-F238E27FC236}">
                  <a16:creationId xmlns:a16="http://schemas.microsoft.com/office/drawing/2014/main" id="{9011E5F9-3991-4C7E-A7E7-6FB203960DA5}"/>
                </a:ext>
              </a:extLst>
            </p:cNvPr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flipV="1">
              <a:off x="7373544" y="3878733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7" name="文本占位符 32">
            <a:extLst>
              <a:ext uri="{FF2B5EF4-FFF2-40B4-BE49-F238E27FC236}">
                <a16:creationId xmlns:a16="http://schemas.microsoft.com/office/drawing/2014/main" id="{4863F04C-F1F6-4AE6-B881-1C7C16A12638}"/>
              </a:ext>
            </a:extLst>
          </p:cNvPr>
          <p:cNvSpPr txBox="1">
            <a:spLocks/>
          </p:cNvSpPr>
          <p:nvPr/>
        </p:nvSpPr>
        <p:spPr>
          <a:xfrm>
            <a:off x="6868658" y="293165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E12B142A-63EB-478D-9BCE-1244FE12D106}"/>
              </a:ext>
            </a:extLst>
          </p:cNvPr>
          <p:cNvSpPr/>
          <p:nvPr/>
        </p:nvSpPr>
        <p:spPr>
          <a:xfrm flipV="1">
            <a:off x="6709080" y="4384461"/>
            <a:ext cx="1328927" cy="543139"/>
          </a:xfrm>
          <a:custGeom>
            <a:avLst/>
            <a:gdLst>
              <a:gd name="connsiteX0" fmla="*/ 126492 w 1328927"/>
              <a:gd name="connsiteY0" fmla="*/ 543139 h 543139"/>
              <a:gd name="connsiteX1" fmla="*/ 1202435 w 1328927"/>
              <a:gd name="connsiteY1" fmla="*/ 543139 h 543139"/>
              <a:gd name="connsiteX2" fmla="*/ 1328927 w 1328927"/>
              <a:gd name="connsiteY2" fmla="*/ 416647 h 543139"/>
              <a:gd name="connsiteX3" fmla="*/ 1328927 w 1328927"/>
              <a:gd name="connsiteY3" fmla="*/ 279487 h 543139"/>
              <a:gd name="connsiteX4" fmla="*/ 1202435 w 1328927"/>
              <a:gd name="connsiteY4" fmla="*/ 152995 h 543139"/>
              <a:gd name="connsiteX5" fmla="*/ 738025 w 1328927"/>
              <a:gd name="connsiteY5" fmla="*/ 152995 h 543139"/>
              <a:gd name="connsiteX6" fmla="*/ 649288 w 1328927"/>
              <a:gd name="connsiteY6" fmla="*/ 0 h 543139"/>
              <a:gd name="connsiteX7" fmla="*/ 560551 w 1328927"/>
              <a:gd name="connsiteY7" fmla="*/ 152995 h 543139"/>
              <a:gd name="connsiteX8" fmla="*/ 126492 w 1328927"/>
              <a:gd name="connsiteY8" fmla="*/ 152995 h 543139"/>
              <a:gd name="connsiteX9" fmla="*/ 0 w 1328927"/>
              <a:gd name="connsiteY9" fmla="*/ 279487 h 543139"/>
              <a:gd name="connsiteX10" fmla="*/ 0 w 1328927"/>
              <a:gd name="connsiteY10" fmla="*/ 416647 h 543139"/>
              <a:gd name="connsiteX11" fmla="*/ 126492 w 1328927"/>
              <a:gd name="connsiteY11" fmla="*/ 543139 h 54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8927" h="543139">
                <a:moveTo>
                  <a:pt x="126492" y="543139"/>
                </a:moveTo>
                <a:lnTo>
                  <a:pt x="1202435" y="543139"/>
                </a:lnTo>
                <a:cubicBezTo>
                  <a:pt x="1272295" y="543139"/>
                  <a:pt x="1328927" y="486507"/>
                  <a:pt x="1328927" y="416647"/>
                </a:cubicBezTo>
                <a:lnTo>
                  <a:pt x="1328927" y="279487"/>
                </a:lnTo>
                <a:cubicBezTo>
                  <a:pt x="1328927" y="209627"/>
                  <a:pt x="1272295" y="152995"/>
                  <a:pt x="1202435" y="152995"/>
                </a:cubicBezTo>
                <a:lnTo>
                  <a:pt x="738025" y="152995"/>
                </a:lnTo>
                <a:lnTo>
                  <a:pt x="649288" y="0"/>
                </a:lnTo>
                <a:lnTo>
                  <a:pt x="560551" y="152995"/>
                </a:lnTo>
                <a:lnTo>
                  <a:pt x="126492" y="152995"/>
                </a:lnTo>
                <a:cubicBezTo>
                  <a:pt x="56632" y="152995"/>
                  <a:pt x="0" y="209627"/>
                  <a:pt x="0" y="279487"/>
                </a:cubicBezTo>
                <a:lnTo>
                  <a:pt x="0" y="416647"/>
                </a:lnTo>
                <a:cubicBezTo>
                  <a:pt x="0" y="486507"/>
                  <a:pt x="56632" y="543139"/>
                  <a:pt x="126492" y="5431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文本占位符 32">
            <a:extLst>
              <a:ext uri="{FF2B5EF4-FFF2-40B4-BE49-F238E27FC236}">
                <a16:creationId xmlns:a16="http://schemas.microsoft.com/office/drawing/2014/main" id="{831E50F4-4CE6-4F21-B11D-93D664BD808D}"/>
              </a:ext>
            </a:extLst>
          </p:cNvPr>
          <p:cNvSpPr txBox="1">
            <a:spLocks/>
          </p:cNvSpPr>
          <p:nvPr/>
        </p:nvSpPr>
        <p:spPr>
          <a:xfrm>
            <a:off x="6342284" y="5049726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60" name="文本占位符 32">
            <a:extLst>
              <a:ext uri="{FF2B5EF4-FFF2-40B4-BE49-F238E27FC236}">
                <a16:creationId xmlns:a16="http://schemas.microsoft.com/office/drawing/2014/main" id="{C3978FF5-B063-4054-A921-8193A9A22823}"/>
              </a:ext>
            </a:extLst>
          </p:cNvPr>
          <p:cNvSpPr txBox="1">
            <a:spLocks/>
          </p:cNvSpPr>
          <p:nvPr/>
        </p:nvSpPr>
        <p:spPr>
          <a:xfrm>
            <a:off x="6842423" y="4416415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广告策划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4797A88-2A15-466E-B6AC-0F00CED2FD83}"/>
              </a:ext>
            </a:extLst>
          </p:cNvPr>
          <p:cNvGrpSpPr/>
          <p:nvPr/>
        </p:nvGrpSpPr>
        <p:grpSpPr>
          <a:xfrm>
            <a:off x="9863859" y="2918474"/>
            <a:ext cx="465040" cy="959203"/>
            <a:chOff x="9863859" y="2918474"/>
            <a:chExt cx="465040" cy="959203"/>
          </a:xfrm>
        </p:grpSpPr>
        <p:grpSp>
          <p:nvGrpSpPr>
            <p:cNvPr id="64" name="组合 25">
              <a:extLst>
                <a:ext uri="{FF2B5EF4-FFF2-40B4-BE49-F238E27FC236}">
                  <a16:creationId xmlns:a16="http://schemas.microsoft.com/office/drawing/2014/main" id="{1F5D9155-D961-4720-854E-473DECACE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63859" y="3415296"/>
              <a:ext cx="465040" cy="462381"/>
              <a:chOff x="1434280" y="4077073"/>
              <a:chExt cx="187998" cy="186886"/>
            </a:xfrm>
          </p:grpSpPr>
          <p:sp>
            <p:nvSpPr>
              <p:cNvPr id="70" name="MH_Other_5">
                <a:extLst>
                  <a:ext uri="{FF2B5EF4-FFF2-40B4-BE49-F238E27FC236}">
                    <a16:creationId xmlns:a16="http://schemas.microsoft.com/office/drawing/2014/main" id="{EB29C454-ECBE-488F-AC37-6BA0A4F2907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436967" y="4077073"/>
                <a:ext cx="185763" cy="18731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92500" lnSpcReduction="1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  <p:sp>
            <p:nvSpPr>
              <p:cNvPr id="71" name="MH_Other_6">
                <a:extLst>
                  <a:ext uri="{FF2B5EF4-FFF2-40B4-BE49-F238E27FC236}">
                    <a16:creationId xmlns:a16="http://schemas.microsoft.com/office/drawing/2014/main" id="{83BF96F0-EC5B-417A-BA63-7F68AE7C66F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481423" y="4121520"/>
                <a:ext cx="96851" cy="98419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>
                <a:normAutofit fontScale="32500" lnSpcReduction="20000"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幼圆"/>
                </a:endParaRPr>
              </a:p>
            </p:txBody>
          </p:sp>
        </p:grpSp>
        <p:cxnSp>
          <p:nvCxnSpPr>
            <p:cNvPr id="65" name="MH_Other_4">
              <a:extLst>
                <a:ext uri="{FF2B5EF4-FFF2-40B4-BE49-F238E27FC236}">
                  <a16:creationId xmlns:a16="http://schemas.microsoft.com/office/drawing/2014/main" id="{DA0ED0DE-DC2D-4AE1-BDB8-9EF7636C7445}"/>
                </a:ext>
              </a:extLst>
            </p:cNvPr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 flipV="1">
              <a:off x="10100261" y="2918474"/>
              <a:ext cx="0" cy="479907"/>
            </a:xfrm>
            <a:prstGeom prst="line">
              <a:avLst/>
            </a:prstGeom>
            <a:noFill/>
            <a:ln w="6350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6" name="文本占位符 32">
            <a:extLst>
              <a:ext uri="{FF2B5EF4-FFF2-40B4-BE49-F238E27FC236}">
                <a16:creationId xmlns:a16="http://schemas.microsoft.com/office/drawing/2014/main" id="{81693850-346F-4469-AF88-5A24FD86AE7E}"/>
              </a:ext>
            </a:extLst>
          </p:cNvPr>
          <p:cNvSpPr txBox="1">
            <a:spLocks/>
          </p:cNvSpPr>
          <p:nvPr/>
        </p:nvSpPr>
        <p:spPr>
          <a:xfrm>
            <a:off x="9595375" y="3978137"/>
            <a:ext cx="1009771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20XX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1E693C8F-99B3-4C0F-B2F0-0937C429DA75}"/>
              </a:ext>
            </a:extLst>
          </p:cNvPr>
          <p:cNvSpPr/>
          <p:nvPr/>
        </p:nvSpPr>
        <p:spPr>
          <a:xfrm>
            <a:off x="9435797" y="2358420"/>
            <a:ext cx="1328927" cy="543139"/>
          </a:xfrm>
          <a:custGeom>
            <a:avLst/>
            <a:gdLst>
              <a:gd name="connsiteX0" fmla="*/ 126492 w 1328927"/>
              <a:gd name="connsiteY0" fmla="*/ 543139 h 543139"/>
              <a:gd name="connsiteX1" fmla="*/ 1202435 w 1328927"/>
              <a:gd name="connsiteY1" fmla="*/ 543139 h 543139"/>
              <a:gd name="connsiteX2" fmla="*/ 1328927 w 1328927"/>
              <a:gd name="connsiteY2" fmla="*/ 416647 h 543139"/>
              <a:gd name="connsiteX3" fmla="*/ 1328927 w 1328927"/>
              <a:gd name="connsiteY3" fmla="*/ 279487 h 543139"/>
              <a:gd name="connsiteX4" fmla="*/ 1202435 w 1328927"/>
              <a:gd name="connsiteY4" fmla="*/ 152995 h 543139"/>
              <a:gd name="connsiteX5" fmla="*/ 738025 w 1328927"/>
              <a:gd name="connsiteY5" fmla="*/ 152995 h 543139"/>
              <a:gd name="connsiteX6" fmla="*/ 649288 w 1328927"/>
              <a:gd name="connsiteY6" fmla="*/ 0 h 543139"/>
              <a:gd name="connsiteX7" fmla="*/ 560551 w 1328927"/>
              <a:gd name="connsiteY7" fmla="*/ 152995 h 543139"/>
              <a:gd name="connsiteX8" fmla="*/ 126492 w 1328927"/>
              <a:gd name="connsiteY8" fmla="*/ 152995 h 543139"/>
              <a:gd name="connsiteX9" fmla="*/ 0 w 1328927"/>
              <a:gd name="connsiteY9" fmla="*/ 279487 h 543139"/>
              <a:gd name="connsiteX10" fmla="*/ 0 w 1328927"/>
              <a:gd name="connsiteY10" fmla="*/ 416647 h 543139"/>
              <a:gd name="connsiteX11" fmla="*/ 126492 w 1328927"/>
              <a:gd name="connsiteY11" fmla="*/ 543139 h 54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8927" h="543139">
                <a:moveTo>
                  <a:pt x="126492" y="543139"/>
                </a:moveTo>
                <a:lnTo>
                  <a:pt x="1202435" y="543139"/>
                </a:lnTo>
                <a:cubicBezTo>
                  <a:pt x="1272295" y="543139"/>
                  <a:pt x="1328927" y="486507"/>
                  <a:pt x="1328927" y="416647"/>
                </a:cubicBezTo>
                <a:lnTo>
                  <a:pt x="1328927" y="279487"/>
                </a:lnTo>
                <a:cubicBezTo>
                  <a:pt x="1328927" y="209627"/>
                  <a:pt x="1272295" y="152995"/>
                  <a:pt x="1202435" y="152995"/>
                </a:cubicBezTo>
                <a:lnTo>
                  <a:pt x="738025" y="152995"/>
                </a:lnTo>
                <a:lnTo>
                  <a:pt x="649288" y="0"/>
                </a:lnTo>
                <a:lnTo>
                  <a:pt x="560551" y="152995"/>
                </a:lnTo>
                <a:lnTo>
                  <a:pt x="126492" y="152995"/>
                </a:lnTo>
                <a:cubicBezTo>
                  <a:pt x="56632" y="152995"/>
                  <a:pt x="0" y="209627"/>
                  <a:pt x="0" y="279487"/>
                </a:cubicBezTo>
                <a:lnTo>
                  <a:pt x="0" y="416647"/>
                </a:lnTo>
                <a:cubicBezTo>
                  <a:pt x="0" y="486507"/>
                  <a:pt x="56632" y="543139"/>
                  <a:pt x="126492" y="5431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占位符 32">
            <a:extLst>
              <a:ext uri="{FF2B5EF4-FFF2-40B4-BE49-F238E27FC236}">
                <a16:creationId xmlns:a16="http://schemas.microsoft.com/office/drawing/2014/main" id="{9E5C8E33-7CE2-4289-8BA6-707C3F50F566}"/>
              </a:ext>
            </a:extLst>
          </p:cNvPr>
          <p:cNvSpPr txBox="1">
            <a:spLocks/>
          </p:cNvSpPr>
          <p:nvPr/>
        </p:nvSpPr>
        <p:spPr>
          <a:xfrm>
            <a:off x="9069001" y="1345675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69" name="文本占位符 32">
            <a:extLst>
              <a:ext uri="{FF2B5EF4-FFF2-40B4-BE49-F238E27FC236}">
                <a16:creationId xmlns:a16="http://schemas.microsoft.com/office/drawing/2014/main" id="{39144253-267E-4FE4-9E28-C85DA6B8D760}"/>
              </a:ext>
            </a:extLst>
          </p:cNvPr>
          <p:cNvSpPr txBox="1">
            <a:spLocks/>
          </p:cNvSpPr>
          <p:nvPr/>
        </p:nvSpPr>
        <p:spPr>
          <a:xfrm>
            <a:off x="9569140" y="2532888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创意设计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257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未来发展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The future development</a:t>
            </a: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5CD4E68B-DBBB-4863-A458-449F1CAAB664}"/>
              </a:ext>
            </a:extLst>
          </p:cNvPr>
          <p:cNvSpPr/>
          <p:nvPr/>
        </p:nvSpPr>
        <p:spPr>
          <a:xfrm>
            <a:off x="1092200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1253" tIns="52007" rIns="507239" bIns="52007" spcCol="1270" anchor="ctr"/>
          <a:lstStyle/>
          <a:p>
            <a:pPr algn="ctr"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900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F9690A17-78AC-466B-BCB5-836ACFEE3DDA}"/>
              </a:ext>
            </a:extLst>
          </p:cNvPr>
          <p:cNvSpPr/>
          <p:nvPr/>
        </p:nvSpPr>
        <p:spPr>
          <a:xfrm>
            <a:off x="3524877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1253" tIns="52007" rIns="507239" bIns="52007" spcCol="1270" anchor="ctr"/>
          <a:lstStyle/>
          <a:p>
            <a:pPr algn="ctr"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900" dirty="0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AC7F47FA-A337-4D2A-BD5D-E0A0B90D1C34}"/>
              </a:ext>
            </a:extLst>
          </p:cNvPr>
          <p:cNvSpPr/>
          <p:nvPr/>
        </p:nvSpPr>
        <p:spPr>
          <a:xfrm>
            <a:off x="5959441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1253" tIns="52007" rIns="507239" bIns="52007" spcCol="1270" anchor="ctr"/>
          <a:lstStyle/>
          <a:p>
            <a:pPr algn="ctr"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900" dirty="0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428F3E7-8E1D-437E-B5C2-E305064C373E}"/>
              </a:ext>
            </a:extLst>
          </p:cNvPr>
          <p:cNvSpPr/>
          <p:nvPr/>
        </p:nvSpPr>
        <p:spPr>
          <a:xfrm>
            <a:off x="8392118" y="1834648"/>
            <a:ext cx="2708004" cy="909637"/>
          </a:xfrm>
          <a:custGeom>
            <a:avLst/>
            <a:gdLst>
              <a:gd name="connsiteX0" fmla="*/ 0 w 2276163"/>
              <a:gd name="connsiteY0" fmla="*/ 0 h 910465"/>
              <a:gd name="connsiteX1" fmla="*/ 1820931 w 2276163"/>
              <a:gd name="connsiteY1" fmla="*/ 0 h 910465"/>
              <a:gd name="connsiteX2" fmla="*/ 2276163 w 2276163"/>
              <a:gd name="connsiteY2" fmla="*/ 455233 h 910465"/>
              <a:gd name="connsiteX3" fmla="*/ 1820931 w 2276163"/>
              <a:gd name="connsiteY3" fmla="*/ 910465 h 910465"/>
              <a:gd name="connsiteX4" fmla="*/ 0 w 2276163"/>
              <a:gd name="connsiteY4" fmla="*/ 910465 h 910465"/>
              <a:gd name="connsiteX5" fmla="*/ 455233 w 2276163"/>
              <a:gd name="connsiteY5" fmla="*/ 455233 h 910465"/>
              <a:gd name="connsiteX6" fmla="*/ 0 w 2276163"/>
              <a:gd name="connsiteY6" fmla="*/ 0 h 9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163" h="910465">
                <a:moveTo>
                  <a:pt x="0" y="0"/>
                </a:moveTo>
                <a:lnTo>
                  <a:pt x="1820931" y="0"/>
                </a:lnTo>
                <a:lnTo>
                  <a:pt x="2276163" y="455233"/>
                </a:lnTo>
                <a:lnTo>
                  <a:pt x="1820931" y="910465"/>
                </a:lnTo>
                <a:lnTo>
                  <a:pt x="0" y="910465"/>
                </a:lnTo>
                <a:lnTo>
                  <a:pt x="455233" y="4552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3262" tIns="76010" rIns="531242" bIns="76010" spcCol="1270" anchor="ctr"/>
          <a:lstStyle/>
          <a:p>
            <a:pPr algn="ctr" defTabSz="25336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5700" dirty="0"/>
          </a:p>
        </p:txBody>
      </p:sp>
      <p:cxnSp>
        <p:nvCxnSpPr>
          <p:cNvPr id="46" name="直接连接符 8">
            <a:extLst>
              <a:ext uri="{FF2B5EF4-FFF2-40B4-BE49-F238E27FC236}">
                <a16:creationId xmlns:a16="http://schemas.microsoft.com/office/drawing/2014/main" id="{2BF92E3B-56B5-4CB8-87A0-1CA57CBFA6E4}"/>
              </a:ext>
            </a:extLst>
          </p:cNvPr>
          <p:cNvCxnSpPr>
            <a:cxnSpLocks/>
          </p:cNvCxnSpPr>
          <p:nvPr/>
        </p:nvCxnSpPr>
        <p:spPr bwMode="auto">
          <a:xfrm>
            <a:off x="2438659" y="2744285"/>
            <a:ext cx="0" cy="909638"/>
          </a:xfrm>
          <a:prstGeom prst="line">
            <a:avLst/>
          </a:prstGeom>
          <a:noFill/>
          <a:ln w="28575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直接连接符 34">
            <a:extLst>
              <a:ext uri="{FF2B5EF4-FFF2-40B4-BE49-F238E27FC236}">
                <a16:creationId xmlns:a16="http://schemas.microsoft.com/office/drawing/2014/main" id="{EE2D398C-31C7-46F7-8A76-16E14CCEEB2C}"/>
              </a:ext>
            </a:extLst>
          </p:cNvPr>
          <p:cNvCxnSpPr>
            <a:cxnSpLocks/>
          </p:cNvCxnSpPr>
          <p:nvPr/>
        </p:nvCxnSpPr>
        <p:spPr bwMode="auto">
          <a:xfrm>
            <a:off x="4858136" y="2730131"/>
            <a:ext cx="943" cy="931730"/>
          </a:xfrm>
          <a:prstGeom prst="line">
            <a:avLst/>
          </a:prstGeom>
          <a:noFill/>
          <a:ln w="28575" algn="ctr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直接连接符 35">
            <a:extLst>
              <a:ext uri="{FF2B5EF4-FFF2-40B4-BE49-F238E27FC236}">
                <a16:creationId xmlns:a16="http://schemas.microsoft.com/office/drawing/2014/main" id="{2DF96CE6-08A6-48D2-8701-80B7D33CDF1E}"/>
              </a:ext>
            </a:extLst>
          </p:cNvPr>
          <p:cNvCxnSpPr>
            <a:cxnSpLocks/>
          </p:cNvCxnSpPr>
          <p:nvPr/>
        </p:nvCxnSpPr>
        <p:spPr bwMode="auto">
          <a:xfrm>
            <a:off x="7319100" y="2744285"/>
            <a:ext cx="0" cy="909638"/>
          </a:xfrm>
          <a:prstGeom prst="line">
            <a:avLst/>
          </a:prstGeom>
          <a:noFill/>
          <a:ln w="28575" algn="ctr">
            <a:solidFill>
              <a:schemeClr val="tx2">
                <a:lumMod val="20000"/>
                <a:lumOff val="8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直接连接符 36">
            <a:extLst>
              <a:ext uri="{FF2B5EF4-FFF2-40B4-BE49-F238E27FC236}">
                <a16:creationId xmlns:a16="http://schemas.microsoft.com/office/drawing/2014/main" id="{C247C54C-D417-4F2C-9DD2-C427B1F3F84C}"/>
              </a:ext>
            </a:extLst>
          </p:cNvPr>
          <p:cNvCxnSpPr>
            <a:cxnSpLocks/>
          </p:cNvCxnSpPr>
          <p:nvPr/>
        </p:nvCxnSpPr>
        <p:spPr bwMode="auto">
          <a:xfrm>
            <a:off x="9748005" y="2748286"/>
            <a:ext cx="0" cy="913575"/>
          </a:xfrm>
          <a:prstGeom prst="line">
            <a:avLst/>
          </a:prstGeom>
          <a:noFill/>
          <a:ln w="28575" algn="ctr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文本框 11">
            <a:extLst>
              <a:ext uri="{FF2B5EF4-FFF2-40B4-BE49-F238E27FC236}">
                <a16:creationId xmlns:a16="http://schemas.microsoft.com/office/drawing/2014/main" id="{FF6FE451-C4BA-446D-8609-E6DB34AF5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59" y="2085473"/>
            <a:ext cx="197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55" name="文本框 11">
            <a:extLst>
              <a:ext uri="{FF2B5EF4-FFF2-40B4-BE49-F238E27FC236}">
                <a16:creationId xmlns:a16="http://schemas.microsoft.com/office/drawing/2014/main" id="{67938372-6CB8-4475-A660-B725BDFD9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979" y="2085473"/>
            <a:ext cx="197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56" name="文本框 11">
            <a:extLst>
              <a:ext uri="{FF2B5EF4-FFF2-40B4-BE49-F238E27FC236}">
                <a16:creationId xmlns:a16="http://schemas.microsoft.com/office/drawing/2014/main" id="{BE1569C0-11F0-4B8B-8BE0-863D89AD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4144" y="2085473"/>
            <a:ext cx="197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57" name="文本框 11">
            <a:extLst>
              <a:ext uri="{FF2B5EF4-FFF2-40B4-BE49-F238E27FC236}">
                <a16:creationId xmlns:a16="http://schemas.microsoft.com/office/drawing/2014/main" id="{3D6A1760-CD55-4967-A546-2CCDD3B48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5506" y="2085473"/>
            <a:ext cx="1980086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20XX</a:t>
            </a:r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3CD11887-8E36-4440-B7ED-AC1C13725646}"/>
              </a:ext>
            </a:extLst>
          </p:cNvPr>
          <p:cNvSpPr/>
          <p:nvPr/>
        </p:nvSpPr>
        <p:spPr>
          <a:xfrm>
            <a:off x="1774196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文本占位符 32">
            <a:extLst>
              <a:ext uri="{FF2B5EF4-FFF2-40B4-BE49-F238E27FC236}">
                <a16:creationId xmlns:a16="http://schemas.microsoft.com/office/drawing/2014/main" id="{2190621C-6CFE-47B2-9F35-6FA8F1E3152C}"/>
              </a:ext>
            </a:extLst>
          </p:cNvPr>
          <p:cNvSpPr txBox="1">
            <a:spLocks/>
          </p:cNvSpPr>
          <p:nvPr/>
        </p:nvSpPr>
        <p:spPr>
          <a:xfrm>
            <a:off x="1407400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76" name="文本占位符 32">
            <a:extLst>
              <a:ext uri="{FF2B5EF4-FFF2-40B4-BE49-F238E27FC236}">
                <a16:creationId xmlns:a16="http://schemas.microsoft.com/office/drawing/2014/main" id="{45338AB0-A966-4389-9FD2-A277F51D1737}"/>
              </a:ext>
            </a:extLst>
          </p:cNvPr>
          <p:cNvSpPr txBox="1">
            <a:spLocks/>
          </p:cNvSpPr>
          <p:nvPr/>
        </p:nvSpPr>
        <p:spPr>
          <a:xfrm>
            <a:off x="1907539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品牌推广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6FA76084-9FB9-4D7B-918F-191BC40F5570}"/>
              </a:ext>
            </a:extLst>
          </p:cNvPr>
          <p:cNvSpPr/>
          <p:nvPr/>
        </p:nvSpPr>
        <p:spPr>
          <a:xfrm>
            <a:off x="4193673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1" name="文本占位符 32">
            <a:extLst>
              <a:ext uri="{FF2B5EF4-FFF2-40B4-BE49-F238E27FC236}">
                <a16:creationId xmlns:a16="http://schemas.microsoft.com/office/drawing/2014/main" id="{95F12C4D-DAAA-4B34-A709-0D71CD43B88B}"/>
              </a:ext>
            </a:extLst>
          </p:cNvPr>
          <p:cNvSpPr txBox="1">
            <a:spLocks/>
          </p:cNvSpPr>
          <p:nvPr/>
        </p:nvSpPr>
        <p:spPr>
          <a:xfrm>
            <a:off x="3826877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82" name="文本占位符 32">
            <a:extLst>
              <a:ext uri="{FF2B5EF4-FFF2-40B4-BE49-F238E27FC236}">
                <a16:creationId xmlns:a16="http://schemas.microsoft.com/office/drawing/2014/main" id="{9EB9000D-605A-431F-AAE2-0A45387DD870}"/>
              </a:ext>
            </a:extLst>
          </p:cNvPr>
          <p:cNvSpPr txBox="1">
            <a:spLocks/>
          </p:cNvSpPr>
          <p:nvPr/>
        </p:nvSpPr>
        <p:spPr>
          <a:xfrm>
            <a:off x="4327016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新媒体营销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AD8E09FB-8005-48B8-8201-BA6B1C11C044}"/>
              </a:ext>
            </a:extLst>
          </p:cNvPr>
          <p:cNvSpPr/>
          <p:nvPr/>
        </p:nvSpPr>
        <p:spPr>
          <a:xfrm>
            <a:off x="6648980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5" name="文本占位符 32">
            <a:extLst>
              <a:ext uri="{FF2B5EF4-FFF2-40B4-BE49-F238E27FC236}">
                <a16:creationId xmlns:a16="http://schemas.microsoft.com/office/drawing/2014/main" id="{EACBF7D0-2B45-4561-A6DB-93557C663A84}"/>
              </a:ext>
            </a:extLst>
          </p:cNvPr>
          <p:cNvSpPr txBox="1">
            <a:spLocks/>
          </p:cNvSpPr>
          <p:nvPr/>
        </p:nvSpPr>
        <p:spPr>
          <a:xfrm>
            <a:off x="6282184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86" name="文本占位符 32">
            <a:extLst>
              <a:ext uri="{FF2B5EF4-FFF2-40B4-BE49-F238E27FC236}">
                <a16:creationId xmlns:a16="http://schemas.microsoft.com/office/drawing/2014/main" id="{A412B564-07A8-46FD-B0C9-E454D1239D68}"/>
              </a:ext>
            </a:extLst>
          </p:cNvPr>
          <p:cNvSpPr txBox="1">
            <a:spLocks/>
          </p:cNvSpPr>
          <p:nvPr/>
        </p:nvSpPr>
        <p:spPr>
          <a:xfrm>
            <a:off x="6782323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广告策划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CE45C966-2020-4ED7-9B5F-A3D5C3C3C3E7}"/>
              </a:ext>
            </a:extLst>
          </p:cNvPr>
          <p:cNvSpPr/>
          <p:nvPr/>
        </p:nvSpPr>
        <p:spPr>
          <a:xfrm>
            <a:off x="9081657" y="4104112"/>
            <a:ext cx="1328927" cy="390144"/>
          </a:xfrm>
          <a:prstGeom prst="roundRect">
            <a:avLst>
              <a:gd name="adj" fmla="val 324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9" name="文本占位符 32">
            <a:extLst>
              <a:ext uri="{FF2B5EF4-FFF2-40B4-BE49-F238E27FC236}">
                <a16:creationId xmlns:a16="http://schemas.microsoft.com/office/drawing/2014/main" id="{195AC42B-5325-4895-A589-E0F0FAE54F4A}"/>
              </a:ext>
            </a:extLst>
          </p:cNvPr>
          <p:cNvSpPr txBox="1">
            <a:spLocks/>
          </p:cNvSpPr>
          <p:nvPr/>
        </p:nvSpPr>
        <p:spPr>
          <a:xfrm>
            <a:off x="8714861" y="4728181"/>
            <a:ext cx="2062518" cy="9307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0" algn="di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</a:t>
            </a:r>
          </a:p>
        </p:txBody>
      </p:sp>
      <p:sp>
        <p:nvSpPr>
          <p:cNvPr id="90" name="文本占位符 32">
            <a:extLst>
              <a:ext uri="{FF2B5EF4-FFF2-40B4-BE49-F238E27FC236}">
                <a16:creationId xmlns:a16="http://schemas.microsoft.com/office/drawing/2014/main" id="{13421F34-ED92-441F-BEF6-2D681C538B99}"/>
              </a:ext>
            </a:extLst>
          </p:cNvPr>
          <p:cNvSpPr txBox="1">
            <a:spLocks/>
          </p:cNvSpPr>
          <p:nvPr/>
        </p:nvSpPr>
        <p:spPr>
          <a:xfrm>
            <a:off x="9215000" y="4145670"/>
            <a:ext cx="1062240" cy="288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创意设计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1158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9D1EE22-B406-462A-8528-71906C93C2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感谢您的关注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92D49DC-090C-4664-8CE4-DEF849F7F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659018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形 228" descr="便携式计算机 纯色填充">
            <a:extLst>
              <a:ext uri="{FF2B5EF4-FFF2-40B4-BE49-F238E27FC236}">
                <a16:creationId xmlns:a16="http://schemas.microsoft.com/office/drawing/2014/main" id="{67D11618-1232-4088-AEBB-A14A6BE8AEF2}"/>
              </a:ext>
            </a:extLst>
          </p:cNvPr>
          <p:cNvSpPr/>
          <p:nvPr/>
        </p:nvSpPr>
        <p:spPr>
          <a:xfrm>
            <a:off x="9617141" y="881912"/>
            <a:ext cx="647700" cy="438150"/>
          </a:xfrm>
          <a:custGeom>
            <a:avLst/>
            <a:gdLst>
              <a:gd name="connsiteX0" fmla="*/ 590550 w 647700"/>
              <a:gd name="connsiteY0" fmla="*/ 381000 h 438150"/>
              <a:gd name="connsiteX1" fmla="*/ 57150 w 647700"/>
              <a:gd name="connsiteY1" fmla="*/ 381000 h 438150"/>
              <a:gd name="connsiteX2" fmla="*/ 57150 w 647700"/>
              <a:gd name="connsiteY2" fmla="*/ 57150 h 438150"/>
              <a:gd name="connsiteX3" fmla="*/ 590550 w 647700"/>
              <a:gd name="connsiteY3" fmla="*/ 57150 h 438150"/>
              <a:gd name="connsiteX4" fmla="*/ 590550 w 647700"/>
              <a:gd name="connsiteY4" fmla="*/ 381000 h 438150"/>
              <a:gd name="connsiteX5" fmla="*/ 647700 w 647700"/>
              <a:gd name="connsiteY5" fmla="*/ 38100 h 438150"/>
              <a:gd name="connsiteX6" fmla="*/ 609600 w 647700"/>
              <a:gd name="connsiteY6" fmla="*/ 0 h 438150"/>
              <a:gd name="connsiteX7" fmla="*/ 38100 w 647700"/>
              <a:gd name="connsiteY7" fmla="*/ 0 h 438150"/>
              <a:gd name="connsiteX8" fmla="*/ 0 w 647700"/>
              <a:gd name="connsiteY8" fmla="*/ 38100 h 438150"/>
              <a:gd name="connsiteX9" fmla="*/ 0 w 647700"/>
              <a:gd name="connsiteY9" fmla="*/ 438150 h 438150"/>
              <a:gd name="connsiteX10" fmla="*/ 647700 w 647700"/>
              <a:gd name="connsiteY10" fmla="*/ 438150 h 438150"/>
              <a:gd name="connsiteX11" fmla="*/ 647700 w 647700"/>
              <a:gd name="connsiteY11" fmla="*/ 3810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7700" h="438150">
                <a:moveTo>
                  <a:pt x="590550" y="381000"/>
                </a:moveTo>
                <a:lnTo>
                  <a:pt x="57150" y="381000"/>
                </a:lnTo>
                <a:lnTo>
                  <a:pt x="57150" y="57150"/>
                </a:lnTo>
                <a:lnTo>
                  <a:pt x="590550" y="57150"/>
                </a:lnTo>
                <a:lnTo>
                  <a:pt x="590550" y="381000"/>
                </a:lnTo>
                <a:close/>
                <a:moveTo>
                  <a:pt x="647700" y="38100"/>
                </a:moveTo>
                <a:cubicBezTo>
                  <a:pt x="647700" y="17145"/>
                  <a:pt x="630555" y="0"/>
                  <a:pt x="609600" y="0"/>
                </a:cubicBez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38150"/>
                </a:lnTo>
                <a:lnTo>
                  <a:pt x="647700" y="438150"/>
                </a:lnTo>
                <a:lnTo>
                  <a:pt x="64770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图形 228" descr="便携式计算机 纯色填充">
            <a:extLst>
              <a:ext uri="{FF2B5EF4-FFF2-40B4-BE49-F238E27FC236}">
                <a16:creationId xmlns:a16="http://schemas.microsoft.com/office/drawing/2014/main" id="{67D11618-1232-4088-AEBB-A14A6BE8AEF2}"/>
              </a:ext>
            </a:extLst>
          </p:cNvPr>
          <p:cNvSpPr/>
          <p:nvPr/>
        </p:nvSpPr>
        <p:spPr>
          <a:xfrm>
            <a:off x="9502841" y="1358162"/>
            <a:ext cx="876300" cy="57150"/>
          </a:xfrm>
          <a:custGeom>
            <a:avLst/>
            <a:gdLst>
              <a:gd name="connsiteX0" fmla="*/ 495300 w 876300"/>
              <a:gd name="connsiteY0" fmla="*/ 0 h 57150"/>
              <a:gd name="connsiteX1" fmla="*/ 495300 w 876300"/>
              <a:gd name="connsiteY1" fmla="*/ 9525 h 57150"/>
              <a:gd name="connsiteX2" fmla="*/ 485775 w 876300"/>
              <a:gd name="connsiteY2" fmla="*/ 19050 h 57150"/>
              <a:gd name="connsiteX3" fmla="*/ 390525 w 876300"/>
              <a:gd name="connsiteY3" fmla="*/ 19050 h 57150"/>
              <a:gd name="connsiteX4" fmla="*/ 381000 w 876300"/>
              <a:gd name="connsiteY4" fmla="*/ 9525 h 57150"/>
              <a:gd name="connsiteX5" fmla="*/ 381000 w 876300"/>
              <a:gd name="connsiteY5" fmla="*/ 0 h 57150"/>
              <a:gd name="connsiteX6" fmla="*/ 0 w 876300"/>
              <a:gd name="connsiteY6" fmla="*/ 0 h 57150"/>
              <a:gd name="connsiteX7" fmla="*/ 0 w 876300"/>
              <a:gd name="connsiteY7" fmla="*/ 19050 h 57150"/>
              <a:gd name="connsiteX8" fmla="*/ 38100 w 876300"/>
              <a:gd name="connsiteY8" fmla="*/ 57150 h 57150"/>
              <a:gd name="connsiteX9" fmla="*/ 838200 w 876300"/>
              <a:gd name="connsiteY9" fmla="*/ 57150 h 57150"/>
              <a:gd name="connsiteX10" fmla="*/ 876300 w 876300"/>
              <a:gd name="connsiteY10" fmla="*/ 19050 h 57150"/>
              <a:gd name="connsiteX11" fmla="*/ 876300 w 876300"/>
              <a:gd name="connsiteY11" fmla="*/ 0 h 57150"/>
              <a:gd name="connsiteX12" fmla="*/ 495300 w 876300"/>
              <a:gd name="connsiteY12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6300" h="57150">
                <a:moveTo>
                  <a:pt x="495300" y="0"/>
                </a:moveTo>
                <a:lnTo>
                  <a:pt x="495300" y="9525"/>
                </a:lnTo>
                <a:cubicBezTo>
                  <a:pt x="495300" y="15240"/>
                  <a:pt x="491490" y="19050"/>
                  <a:pt x="485775" y="19050"/>
                </a:cubicBezTo>
                <a:lnTo>
                  <a:pt x="390525" y="19050"/>
                </a:lnTo>
                <a:cubicBezTo>
                  <a:pt x="384810" y="19050"/>
                  <a:pt x="381000" y="15240"/>
                  <a:pt x="381000" y="9525"/>
                </a:cubicBezTo>
                <a:lnTo>
                  <a:pt x="381000" y="0"/>
                </a:lnTo>
                <a:lnTo>
                  <a:pt x="0" y="0"/>
                </a:lnTo>
                <a:lnTo>
                  <a:pt x="0" y="19050"/>
                </a:lnTo>
                <a:cubicBezTo>
                  <a:pt x="0" y="40005"/>
                  <a:pt x="17145" y="57150"/>
                  <a:pt x="38100" y="57150"/>
                </a:cubicBezTo>
                <a:lnTo>
                  <a:pt x="838200" y="57150"/>
                </a:lnTo>
                <a:cubicBezTo>
                  <a:pt x="859155" y="57150"/>
                  <a:pt x="876300" y="40005"/>
                  <a:pt x="876300" y="19050"/>
                </a:cubicBezTo>
                <a:lnTo>
                  <a:pt x="876300" y="0"/>
                </a:lnTo>
                <a:lnTo>
                  <a:pt x="4953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235" descr="联机会议 纯色填充">
            <a:extLst>
              <a:ext uri="{FF2B5EF4-FFF2-40B4-BE49-F238E27FC236}">
                <a16:creationId xmlns:a16="http://schemas.microsoft.com/office/drawing/2014/main" id="{1665FC9D-0B85-4CC2-8638-C4EF9B4458AB}"/>
              </a:ext>
            </a:extLst>
          </p:cNvPr>
          <p:cNvSpPr/>
          <p:nvPr/>
        </p:nvSpPr>
        <p:spPr>
          <a:xfrm>
            <a:off x="7357677" y="824750"/>
            <a:ext cx="762000" cy="647700"/>
          </a:xfrm>
          <a:custGeom>
            <a:avLst/>
            <a:gdLst>
              <a:gd name="connsiteX0" fmla="*/ 723900 w 762000"/>
              <a:gd name="connsiteY0" fmla="*/ 0 h 647700"/>
              <a:gd name="connsiteX1" fmla="*/ 38100 w 762000"/>
              <a:gd name="connsiteY1" fmla="*/ 0 h 647700"/>
              <a:gd name="connsiteX2" fmla="*/ 0 w 762000"/>
              <a:gd name="connsiteY2" fmla="*/ 38100 h 647700"/>
              <a:gd name="connsiteX3" fmla="*/ 0 w 762000"/>
              <a:gd name="connsiteY3" fmla="*/ 495300 h 647700"/>
              <a:gd name="connsiteX4" fmla="*/ 38100 w 762000"/>
              <a:gd name="connsiteY4" fmla="*/ 533400 h 647700"/>
              <a:gd name="connsiteX5" fmla="*/ 304800 w 762000"/>
              <a:gd name="connsiteY5" fmla="*/ 533400 h 647700"/>
              <a:gd name="connsiteX6" fmla="*/ 304800 w 762000"/>
              <a:gd name="connsiteY6" fmla="*/ 590550 h 647700"/>
              <a:gd name="connsiteX7" fmla="*/ 209550 w 762000"/>
              <a:gd name="connsiteY7" fmla="*/ 590550 h 647700"/>
              <a:gd name="connsiteX8" fmla="*/ 209550 w 762000"/>
              <a:gd name="connsiteY8" fmla="*/ 647700 h 647700"/>
              <a:gd name="connsiteX9" fmla="*/ 552450 w 762000"/>
              <a:gd name="connsiteY9" fmla="*/ 647700 h 647700"/>
              <a:gd name="connsiteX10" fmla="*/ 552450 w 762000"/>
              <a:gd name="connsiteY10" fmla="*/ 590550 h 647700"/>
              <a:gd name="connsiteX11" fmla="*/ 457200 w 762000"/>
              <a:gd name="connsiteY11" fmla="*/ 590550 h 647700"/>
              <a:gd name="connsiteX12" fmla="*/ 457200 w 762000"/>
              <a:gd name="connsiteY12" fmla="*/ 533400 h 647700"/>
              <a:gd name="connsiteX13" fmla="*/ 723900 w 762000"/>
              <a:gd name="connsiteY13" fmla="*/ 533400 h 647700"/>
              <a:gd name="connsiteX14" fmla="*/ 762000 w 762000"/>
              <a:gd name="connsiteY14" fmla="*/ 495300 h 647700"/>
              <a:gd name="connsiteX15" fmla="*/ 762000 w 762000"/>
              <a:gd name="connsiteY15" fmla="*/ 38100 h 647700"/>
              <a:gd name="connsiteX16" fmla="*/ 723900 w 762000"/>
              <a:gd name="connsiteY16" fmla="*/ 0 h 647700"/>
              <a:gd name="connsiteX17" fmla="*/ 309563 w 762000"/>
              <a:gd name="connsiteY17" fmla="*/ 476250 h 647700"/>
              <a:gd name="connsiteX18" fmla="*/ 57150 w 762000"/>
              <a:gd name="connsiteY18" fmla="*/ 476250 h 647700"/>
              <a:gd name="connsiteX19" fmla="*/ 57150 w 762000"/>
              <a:gd name="connsiteY19" fmla="*/ 280989 h 647700"/>
              <a:gd name="connsiteX20" fmla="*/ 309563 w 762000"/>
              <a:gd name="connsiteY20" fmla="*/ 280989 h 647700"/>
              <a:gd name="connsiteX21" fmla="*/ 309563 w 762000"/>
              <a:gd name="connsiteY21" fmla="*/ 252414 h 647700"/>
              <a:gd name="connsiteX22" fmla="*/ 57150 w 762000"/>
              <a:gd name="connsiteY22" fmla="*/ 252414 h 647700"/>
              <a:gd name="connsiteX23" fmla="*/ 57150 w 762000"/>
              <a:gd name="connsiteY23" fmla="*/ 57150 h 647700"/>
              <a:gd name="connsiteX24" fmla="*/ 309563 w 762000"/>
              <a:gd name="connsiteY24" fmla="*/ 57150 h 647700"/>
              <a:gd name="connsiteX25" fmla="*/ 704850 w 762000"/>
              <a:gd name="connsiteY25" fmla="*/ 476250 h 647700"/>
              <a:gd name="connsiteX26" fmla="*/ 338138 w 762000"/>
              <a:gd name="connsiteY26" fmla="*/ 476250 h 647700"/>
              <a:gd name="connsiteX27" fmla="*/ 338138 w 762000"/>
              <a:gd name="connsiteY27" fmla="*/ 57150 h 647700"/>
              <a:gd name="connsiteX28" fmla="*/ 704850 w 762000"/>
              <a:gd name="connsiteY28" fmla="*/ 571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2000" h="647700">
                <a:moveTo>
                  <a:pt x="723900" y="0"/>
                </a:moveTo>
                <a:lnTo>
                  <a:pt x="38100" y="0"/>
                </a:lnTo>
                <a:cubicBezTo>
                  <a:pt x="17083" y="61"/>
                  <a:pt x="61" y="17083"/>
                  <a:pt x="0" y="38100"/>
                </a:cubicBezTo>
                <a:lnTo>
                  <a:pt x="0" y="495300"/>
                </a:lnTo>
                <a:cubicBezTo>
                  <a:pt x="61" y="516316"/>
                  <a:pt x="17083" y="533338"/>
                  <a:pt x="38100" y="533400"/>
                </a:cubicBezTo>
                <a:lnTo>
                  <a:pt x="304800" y="533400"/>
                </a:lnTo>
                <a:lnTo>
                  <a:pt x="304800" y="590550"/>
                </a:lnTo>
                <a:lnTo>
                  <a:pt x="209550" y="590550"/>
                </a:lnTo>
                <a:lnTo>
                  <a:pt x="209550" y="647700"/>
                </a:lnTo>
                <a:lnTo>
                  <a:pt x="552450" y="647700"/>
                </a:lnTo>
                <a:lnTo>
                  <a:pt x="552450" y="590550"/>
                </a:lnTo>
                <a:lnTo>
                  <a:pt x="457200" y="590550"/>
                </a:lnTo>
                <a:lnTo>
                  <a:pt x="457200" y="533400"/>
                </a:lnTo>
                <a:lnTo>
                  <a:pt x="723900" y="533400"/>
                </a:lnTo>
                <a:cubicBezTo>
                  <a:pt x="744916" y="533338"/>
                  <a:pt x="761938" y="516316"/>
                  <a:pt x="762000" y="495300"/>
                </a:cubicBezTo>
                <a:lnTo>
                  <a:pt x="762000" y="38100"/>
                </a:lnTo>
                <a:cubicBezTo>
                  <a:pt x="761938" y="17083"/>
                  <a:pt x="744916" y="62"/>
                  <a:pt x="723900" y="0"/>
                </a:cubicBezTo>
                <a:close/>
                <a:moveTo>
                  <a:pt x="309563" y="476250"/>
                </a:moveTo>
                <a:lnTo>
                  <a:pt x="57150" y="476250"/>
                </a:lnTo>
                <a:lnTo>
                  <a:pt x="57150" y="280989"/>
                </a:lnTo>
                <a:lnTo>
                  <a:pt x="309563" y="280989"/>
                </a:lnTo>
                <a:close/>
                <a:moveTo>
                  <a:pt x="309563" y="252414"/>
                </a:moveTo>
                <a:lnTo>
                  <a:pt x="57150" y="252414"/>
                </a:lnTo>
                <a:lnTo>
                  <a:pt x="57150" y="57150"/>
                </a:lnTo>
                <a:lnTo>
                  <a:pt x="309563" y="57150"/>
                </a:lnTo>
                <a:close/>
                <a:moveTo>
                  <a:pt x="704850" y="476250"/>
                </a:moveTo>
                <a:lnTo>
                  <a:pt x="338138" y="476250"/>
                </a:lnTo>
                <a:lnTo>
                  <a:pt x="338138" y="57150"/>
                </a:lnTo>
                <a:lnTo>
                  <a:pt x="70485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235" descr="联机会议 纯色填充">
            <a:extLst>
              <a:ext uri="{FF2B5EF4-FFF2-40B4-BE49-F238E27FC236}">
                <a16:creationId xmlns:a16="http://schemas.microsoft.com/office/drawing/2014/main" id="{1665FC9D-0B85-4CC2-8638-C4EF9B4458AB}"/>
              </a:ext>
            </a:extLst>
          </p:cNvPr>
          <p:cNvSpPr/>
          <p:nvPr/>
        </p:nvSpPr>
        <p:spPr>
          <a:xfrm>
            <a:off x="7767252" y="1081867"/>
            <a:ext cx="209559" cy="104832"/>
          </a:xfrm>
          <a:custGeom>
            <a:avLst/>
            <a:gdLst>
              <a:gd name="connsiteX0" fmla="*/ 209551 w 209559"/>
              <a:gd name="connsiteY0" fmla="*/ 52416 h 104832"/>
              <a:gd name="connsiteX1" fmla="*/ 199073 w 209559"/>
              <a:gd name="connsiteY1" fmla="*/ 31450 h 104832"/>
              <a:gd name="connsiteX2" fmla="*/ 147850 w 209559"/>
              <a:gd name="connsiteY2" fmla="*/ 6988 h 104832"/>
              <a:gd name="connsiteX3" fmla="*/ 104775 w 209559"/>
              <a:gd name="connsiteY3" fmla="*/ 0 h 104832"/>
              <a:gd name="connsiteX4" fmla="*/ 61701 w 209559"/>
              <a:gd name="connsiteY4" fmla="*/ 6988 h 104832"/>
              <a:gd name="connsiteX5" fmla="*/ 10478 w 209559"/>
              <a:gd name="connsiteY5" fmla="*/ 31450 h 104832"/>
              <a:gd name="connsiteX6" fmla="*/ 0 w 209559"/>
              <a:gd name="connsiteY6" fmla="*/ 52416 h 104832"/>
              <a:gd name="connsiteX7" fmla="*/ 0 w 209559"/>
              <a:gd name="connsiteY7" fmla="*/ 104832 h 104832"/>
              <a:gd name="connsiteX8" fmla="*/ 209550 w 209559"/>
              <a:gd name="connsiteY8" fmla="*/ 104832 h 10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59" h="104832">
                <a:moveTo>
                  <a:pt x="209551" y="52416"/>
                </a:moveTo>
                <a:cubicBezTo>
                  <a:pt x="209769" y="44118"/>
                  <a:pt x="205841" y="36257"/>
                  <a:pt x="199073" y="31450"/>
                </a:cubicBezTo>
                <a:cubicBezTo>
                  <a:pt x="183996" y="19642"/>
                  <a:pt x="166509" y="11292"/>
                  <a:pt x="147850" y="6988"/>
                </a:cubicBezTo>
                <a:cubicBezTo>
                  <a:pt x="133860" y="2780"/>
                  <a:pt x="119378" y="431"/>
                  <a:pt x="104775" y="0"/>
                </a:cubicBezTo>
                <a:cubicBezTo>
                  <a:pt x="90139" y="45"/>
                  <a:pt x="75601" y="2403"/>
                  <a:pt x="61701" y="6988"/>
                </a:cubicBezTo>
                <a:cubicBezTo>
                  <a:pt x="43306" y="12027"/>
                  <a:pt x="25959" y="20311"/>
                  <a:pt x="10478" y="31450"/>
                </a:cubicBezTo>
                <a:cubicBezTo>
                  <a:pt x="3912" y="36426"/>
                  <a:pt x="39" y="44178"/>
                  <a:pt x="0" y="52416"/>
                </a:cubicBezTo>
                <a:lnTo>
                  <a:pt x="0" y="104832"/>
                </a:lnTo>
                <a:lnTo>
                  <a:pt x="209550" y="10483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235" descr="联机会议 纯色填充">
            <a:extLst>
              <a:ext uri="{FF2B5EF4-FFF2-40B4-BE49-F238E27FC236}">
                <a16:creationId xmlns:a16="http://schemas.microsoft.com/office/drawing/2014/main" id="{1665FC9D-0B85-4CC2-8638-C4EF9B4458AB}"/>
              </a:ext>
            </a:extLst>
          </p:cNvPr>
          <p:cNvSpPr/>
          <p:nvPr/>
        </p:nvSpPr>
        <p:spPr>
          <a:xfrm>
            <a:off x="7819640" y="963085"/>
            <a:ext cx="104774" cy="104775"/>
          </a:xfrm>
          <a:custGeom>
            <a:avLst/>
            <a:gdLst>
              <a:gd name="connsiteX0" fmla="*/ 104775 w 104774"/>
              <a:gd name="connsiteY0" fmla="*/ 52387 h 104775"/>
              <a:gd name="connsiteX1" fmla="*/ 52387 w 104774"/>
              <a:gd name="connsiteY1" fmla="*/ 104775 h 104775"/>
              <a:gd name="connsiteX2" fmla="*/ 0 w 104774"/>
              <a:gd name="connsiteY2" fmla="*/ 52387 h 104775"/>
              <a:gd name="connsiteX3" fmla="*/ 52387 w 104774"/>
              <a:gd name="connsiteY3" fmla="*/ 0 h 104775"/>
              <a:gd name="connsiteX4" fmla="*/ 104775 w 104774"/>
              <a:gd name="connsiteY4" fmla="*/ 52387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4" h="104775">
                <a:moveTo>
                  <a:pt x="104775" y="52387"/>
                </a:moveTo>
                <a:cubicBezTo>
                  <a:pt x="104775" y="81320"/>
                  <a:pt x="81320" y="104775"/>
                  <a:pt x="52387" y="104775"/>
                </a:cubicBezTo>
                <a:cubicBezTo>
                  <a:pt x="23455" y="104775"/>
                  <a:pt x="0" y="81320"/>
                  <a:pt x="0" y="52387"/>
                </a:cubicBezTo>
                <a:cubicBezTo>
                  <a:pt x="0" y="23455"/>
                  <a:pt x="23455" y="0"/>
                  <a:pt x="52387" y="0"/>
                </a:cubicBezTo>
                <a:cubicBezTo>
                  <a:pt x="81320" y="0"/>
                  <a:pt x="104775" y="23455"/>
                  <a:pt x="104775" y="523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图形 235" descr="联机会议 纯色填充">
            <a:extLst>
              <a:ext uri="{FF2B5EF4-FFF2-40B4-BE49-F238E27FC236}">
                <a16:creationId xmlns:a16="http://schemas.microsoft.com/office/drawing/2014/main" id="{1665FC9D-0B85-4CC2-8638-C4EF9B4458AB}"/>
              </a:ext>
            </a:extLst>
          </p:cNvPr>
          <p:cNvSpPr/>
          <p:nvPr/>
        </p:nvSpPr>
        <p:spPr>
          <a:xfrm>
            <a:off x="7476373" y="983590"/>
            <a:ext cx="128960" cy="64513"/>
          </a:xfrm>
          <a:custGeom>
            <a:avLst/>
            <a:gdLst>
              <a:gd name="connsiteX0" fmla="*/ 128955 w 128960"/>
              <a:gd name="connsiteY0" fmla="*/ 32257 h 64513"/>
              <a:gd name="connsiteX1" fmla="*/ 122507 w 128960"/>
              <a:gd name="connsiteY1" fmla="*/ 19354 h 64513"/>
              <a:gd name="connsiteX2" fmla="*/ 90985 w 128960"/>
              <a:gd name="connsiteY2" fmla="*/ 4301 h 64513"/>
              <a:gd name="connsiteX3" fmla="*/ 64477 w 128960"/>
              <a:gd name="connsiteY3" fmla="*/ 0 h 64513"/>
              <a:gd name="connsiteX4" fmla="*/ 37969 w 128960"/>
              <a:gd name="connsiteY4" fmla="*/ 4301 h 64513"/>
              <a:gd name="connsiteX5" fmla="*/ 6447 w 128960"/>
              <a:gd name="connsiteY5" fmla="*/ 19354 h 64513"/>
              <a:gd name="connsiteX6" fmla="*/ 0 w 128960"/>
              <a:gd name="connsiteY6" fmla="*/ 32257 h 64513"/>
              <a:gd name="connsiteX7" fmla="*/ 0 w 128960"/>
              <a:gd name="connsiteY7" fmla="*/ 64514 h 64513"/>
              <a:gd name="connsiteX8" fmla="*/ 128955 w 128960"/>
              <a:gd name="connsiteY8" fmla="*/ 64514 h 6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960" h="64513">
                <a:moveTo>
                  <a:pt x="128955" y="32257"/>
                </a:moveTo>
                <a:cubicBezTo>
                  <a:pt x="129089" y="27150"/>
                  <a:pt x="126672" y="22312"/>
                  <a:pt x="122507" y="19354"/>
                </a:cubicBezTo>
                <a:cubicBezTo>
                  <a:pt x="113228" y="12088"/>
                  <a:pt x="102468" y="6949"/>
                  <a:pt x="90985" y="4301"/>
                </a:cubicBezTo>
                <a:cubicBezTo>
                  <a:pt x="82376" y="1712"/>
                  <a:pt x="73463" y="266"/>
                  <a:pt x="64477" y="0"/>
                </a:cubicBezTo>
                <a:cubicBezTo>
                  <a:pt x="55470" y="28"/>
                  <a:pt x="46523" y="1479"/>
                  <a:pt x="37969" y="4301"/>
                </a:cubicBezTo>
                <a:cubicBezTo>
                  <a:pt x="26649" y="7402"/>
                  <a:pt x="15974" y="12500"/>
                  <a:pt x="6447" y="19354"/>
                </a:cubicBezTo>
                <a:cubicBezTo>
                  <a:pt x="2407" y="22417"/>
                  <a:pt x="23" y="27187"/>
                  <a:pt x="0" y="32257"/>
                </a:cubicBezTo>
                <a:lnTo>
                  <a:pt x="0" y="64514"/>
                </a:lnTo>
                <a:lnTo>
                  <a:pt x="128955" y="6451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235" descr="联机会议 纯色填充">
            <a:extLst>
              <a:ext uri="{FF2B5EF4-FFF2-40B4-BE49-F238E27FC236}">
                <a16:creationId xmlns:a16="http://schemas.microsoft.com/office/drawing/2014/main" id="{1665FC9D-0B85-4CC2-8638-C4EF9B4458AB}"/>
              </a:ext>
            </a:extLst>
          </p:cNvPr>
          <p:cNvSpPr/>
          <p:nvPr/>
        </p:nvSpPr>
        <p:spPr>
          <a:xfrm>
            <a:off x="7508602" y="910484"/>
            <a:ext cx="64495" cy="64495"/>
          </a:xfrm>
          <a:custGeom>
            <a:avLst/>
            <a:gdLst>
              <a:gd name="connsiteX0" fmla="*/ 64495 w 64495"/>
              <a:gd name="connsiteY0" fmla="*/ 32248 h 64495"/>
              <a:gd name="connsiteX1" fmla="*/ 32248 w 64495"/>
              <a:gd name="connsiteY1" fmla="*/ 64495 h 64495"/>
              <a:gd name="connsiteX2" fmla="*/ 0 w 64495"/>
              <a:gd name="connsiteY2" fmla="*/ 32248 h 64495"/>
              <a:gd name="connsiteX3" fmla="*/ 32248 w 64495"/>
              <a:gd name="connsiteY3" fmla="*/ 0 h 64495"/>
              <a:gd name="connsiteX4" fmla="*/ 64495 w 64495"/>
              <a:gd name="connsiteY4" fmla="*/ 32248 h 6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95" h="64495">
                <a:moveTo>
                  <a:pt x="64495" y="32248"/>
                </a:moveTo>
                <a:cubicBezTo>
                  <a:pt x="64495" y="50058"/>
                  <a:pt x="50058" y="64495"/>
                  <a:pt x="32248" y="64495"/>
                </a:cubicBezTo>
                <a:cubicBezTo>
                  <a:pt x="14438" y="64495"/>
                  <a:pt x="0" y="50058"/>
                  <a:pt x="0" y="32248"/>
                </a:cubicBezTo>
                <a:cubicBezTo>
                  <a:pt x="0" y="14438"/>
                  <a:pt x="14438" y="0"/>
                  <a:pt x="32248" y="0"/>
                </a:cubicBezTo>
                <a:cubicBezTo>
                  <a:pt x="50058" y="0"/>
                  <a:pt x="64495" y="14438"/>
                  <a:pt x="64495" y="3224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235" descr="联机会议 纯色填充">
            <a:extLst>
              <a:ext uri="{FF2B5EF4-FFF2-40B4-BE49-F238E27FC236}">
                <a16:creationId xmlns:a16="http://schemas.microsoft.com/office/drawing/2014/main" id="{1665FC9D-0B85-4CC2-8638-C4EF9B4458AB}"/>
              </a:ext>
            </a:extLst>
          </p:cNvPr>
          <p:cNvSpPr/>
          <p:nvPr/>
        </p:nvSpPr>
        <p:spPr>
          <a:xfrm>
            <a:off x="7476373" y="1207912"/>
            <a:ext cx="128960" cy="64512"/>
          </a:xfrm>
          <a:custGeom>
            <a:avLst/>
            <a:gdLst>
              <a:gd name="connsiteX0" fmla="*/ 128955 w 128960"/>
              <a:gd name="connsiteY0" fmla="*/ 32256 h 64512"/>
              <a:gd name="connsiteX1" fmla="*/ 122507 w 128960"/>
              <a:gd name="connsiteY1" fmla="*/ 19353 h 64512"/>
              <a:gd name="connsiteX2" fmla="*/ 90985 w 128960"/>
              <a:gd name="connsiteY2" fmla="*/ 4300 h 64512"/>
              <a:gd name="connsiteX3" fmla="*/ 64477 w 128960"/>
              <a:gd name="connsiteY3" fmla="*/ 0 h 64512"/>
              <a:gd name="connsiteX4" fmla="*/ 37969 w 128960"/>
              <a:gd name="connsiteY4" fmla="*/ 4300 h 64512"/>
              <a:gd name="connsiteX5" fmla="*/ 6447 w 128960"/>
              <a:gd name="connsiteY5" fmla="*/ 19353 h 64512"/>
              <a:gd name="connsiteX6" fmla="*/ 0 w 128960"/>
              <a:gd name="connsiteY6" fmla="*/ 32256 h 64512"/>
              <a:gd name="connsiteX7" fmla="*/ 0 w 128960"/>
              <a:gd name="connsiteY7" fmla="*/ 64513 h 64512"/>
              <a:gd name="connsiteX8" fmla="*/ 128955 w 128960"/>
              <a:gd name="connsiteY8" fmla="*/ 64513 h 6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960" h="64512">
                <a:moveTo>
                  <a:pt x="128955" y="32256"/>
                </a:moveTo>
                <a:cubicBezTo>
                  <a:pt x="129089" y="27150"/>
                  <a:pt x="126672" y="22311"/>
                  <a:pt x="122507" y="19353"/>
                </a:cubicBezTo>
                <a:cubicBezTo>
                  <a:pt x="113228" y="12087"/>
                  <a:pt x="102468" y="6948"/>
                  <a:pt x="90985" y="4300"/>
                </a:cubicBezTo>
                <a:cubicBezTo>
                  <a:pt x="82376" y="1712"/>
                  <a:pt x="73463" y="266"/>
                  <a:pt x="64477" y="0"/>
                </a:cubicBezTo>
                <a:cubicBezTo>
                  <a:pt x="55470" y="28"/>
                  <a:pt x="46523" y="1478"/>
                  <a:pt x="37969" y="4300"/>
                </a:cubicBezTo>
                <a:cubicBezTo>
                  <a:pt x="26649" y="7401"/>
                  <a:pt x="15974" y="12499"/>
                  <a:pt x="6447" y="19353"/>
                </a:cubicBezTo>
                <a:cubicBezTo>
                  <a:pt x="2406" y="22416"/>
                  <a:pt x="23" y="27186"/>
                  <a:pt x="0" y="32256"/>
                </a:cubicBezTo>
                <a:lnTo>
                  <a:pt x="0" y="64513"/>
                </a:lnTo>
                <a:lnTo>
                  <a:pt x="128955" y="645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235" descr="联机会议 纯色填充">
            <a:extLst>
              <a:ext uri="{FF2B5EF4-FFF2-40B4-BE49-F238E27FC236}">
                <a16:creationId xmlns:a16="http://schemas.microsoft.com/office/drawing/2014/main" id="{1665FC9D-0B85-4CC2-8638-C4EF9B4458AB}"/>
              </a:ext>
            </a:extLst>
          </p:cNvPr>
          <p:cNvSpPr/>
          <p:nvPr/>
        </p:nvSpPr>
        <p:spPr>
          <a:xfrm>
            <a:off x="7508602" y="1134806"/>
            <a:ext cx="64495" cy="64495"/>
          </a:xfrm>
          <a:custGeom>
            <a:avLst/>
            <a:gdLst>
              <a:gd name="connsiteX0" fmla="*/ 64495 w 64495"/>
              <a:gd name="connsiteY0" fmla="*/ 32248 h 64495"/>
              <a:gd name="connsiteX1" fmla="*/ 32248 w 64495"/>
              <a:gd name="connsiteY1" fmla="*/ 64495 h 64495"/>
              <a:gd name="connsiteX2" fmla="*/ 0 w 64495"/>
              <a:gd name="connsiteY2" fmla="*/ 32248 h 64495"/>
              <a:gd name="connsiteX3" fmla="*/ 32248 w 64495"/>
              <a:gd name="connsiteY3" fmla="*/ 0 h 64495"/>
              <a:gd name="connsiteX4" fmla="*/ 64495 w 64495"/>
              <a:gd name="connsiteY4" fmla="*/ 32248 h 6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95" h="64495">
                <a:moveTo>
                  <a:pt x="64495" y="32248"/>
                </a:moveTo>
                <a:cubicBezTo>
                  <a:pt x="64495" y="50058"/>
                  <a:pt x="50058" y="64495"/>
                  <a:pt x="32248" y="64495"/>
                </a:cubicBezTo>
                <a:cubicBezTo>
                  <a:pt x="14438" y="64495"/>
                  <a:pt x="0" y="50058"/>
                  <a:pt x="0" y="32248"/>
                </a:cubicBezTo>
                <a:cubicBezTo>
                  <a:pt x="0" y="14438"/>
                  <a:pt x="14438" y="0"/>
                  <a:pt x="32248" y="0"/>
                </a:cubicBezTo>
                <a:cubicBezTo>
                  <a:pt x="50058" y="0"/>
                  <a:pt x="64495" y="14438"/>
                  <a:pt x="64495" y="3224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图形 241" descr="组织结构图演示文稿 纯色填充">
            <a:extLst>
              <a:ext uri="{FF2B5EF4-FFF2-40B4-BE49-F238E27FC236}">
                <a16:creationId xmlns:a16="http://schemas.microsoft.com/office/drawing/2014/main" id="{C4430E23-359E-40E8-81FD-CA3F1F6AFDC6}"/>
              </a:ext>
            </a:extLst>
          </p:cNvPr>
          <p:cNvSpPr/>
          <p:nvPr/>
        </p:nvSpPr>
        <p:spPr>
          <a:xfrm>
            <a:off x="8477857" y="796187"/>
            <a:ext cx="723900" cy="714375"/>
          </a:xfrm>
          <a:custGeom>
            <a:avLst/>
            <a:gdLst>
              <a:gd name="connsiteX0" fmla="*/ 628650 w 723900"/>
              <a:gd name="connsiteY0" fmla="*/ 104775 h 714375"/>
              <a:gd name="connsiteX1" fmla="*/ 628650 w 723900"/>
              <a:gd name="connsiteY1" fmla="*/ 447675 h 714375"/>
              <a:gd name="connsiteX2" fmla="*/ 95250 w 723900"/>
              <a:gd name="connsiteY2" fmla="*/ 447675 h 714375"/>
              <a:gd name="connsiteX3" fmla="*/ 95250 w 723900"/>
              <a:gd name="connsiteY3" fmla="*/ 104775 h 714375"/>
              <a:gd name="connsiteX4" fmla="*/ 704850 w 723900"/>
              <a:gd name="connsiteY4" fmla="*/ 466725 h 714375"/>
              <a:gd name="connsiteX5" fmla="*/ 685800 w 723900"/>
              <a:gd name="connsiteY5" fmla="*/ 466725 h 714375"/>
              <a:gd name="connsiteX6" fmla="*/ 685800 w 723900"/>
              <a:gd name="connsiteY6" fmla="*/ 76200 h 714375"/>
              <a:gd name="connsiteX7" fmla="*/ 704850 w 723900"/>
              <a:gd name="connsiteY7" fmla="*/ 76200 h 714375"/>
              <a:gd name="connsiteX8" fmla="*/ 723900 w 723900"/>
              <a:gd name="connsiteY8" fmla="*/ 57150 h 714375"/>
              <a:gd name="connsiteX9" fmla="*/ 704850 w 723900"/>
              <a:gd name="connsiteY9" fmla="*/ 38100 h 714375"/>
              <a:gd name="connsiteX10" fmla="*/ 381000 w 723900"/>
              <a:gd name="connsiteY10" fmla="*/ 38100 h 714375"/>
              <a:gd name="connsiteX11" fmla="*/ 381000 w 723900"/>
              <a:gd name="connsiteY11" fmla="*/ 19050 h 714375"/>
              <a:gd name="connsiteX12" fmla="*/ 361950 w 723900"/>
              <a:gd name="connsiteY12" fmla="*/ 0 h 714375"/>
              <a:gd name="connsiteX13" fmla="*/ 342900 w 723900"/>
              <a:gd name="connsiteY13" fmla="*/ 19050 h 714375"/>
              <a:gd name="connsiteX14" fmla="*/ 342900 w 723900"/>
              <a:gd name="connsiteY14" fmla="*/ 38100 h 714375"/>
              <a:gd name="connsiteX15" fmla="*/ 19050 w 723900"/>
              <a:gd name="connsiteY15" fmla="*/ 38100 h 714375"/>
              <a:gd name="connsiteX16" fmla="*/ 0 w 723900"/>
              <a:gd name="connsiteY16" fmla="*/ 57150 h 714375"/>
              <a:gd name="connsiteX17" fmla="*/ 19050 w 723900"/>
              <a:gd name="connsiteY17" fmla="*/ 76200 h 714375"/>
              <a:gd name="connsiteX18" fmla="*/ 38100 w 723900"/>
              <a:gd name="connsiteY18" fmla="*/ 76200 h 714375"/>
              <a:gd name="connsiteX19" fmla="*/ 38100 w 723900"/>
              <a:gd name="connsiteY19" fmla="*/ 466725 h 714375"/>
              <a:gd name="connsiteX20" fmla="*/ 19050 w 723900"/>
              <a:gd name="connsiteY20" fmla="*/ 466725 h 714375"/>
              <a:gd name="connsiteX21" fmla="*/ 0 w 723900"/>
              <a:gd name="connsiteY21" fmla="*/ 485775 h 714375"/>
              <a:gd name="connsiteX22" fmla="*/ 19050 w 723900"/>
              <a:gd name="connsiteY22" fmla="*/ 504825 h 714375"/>
              <a:gd name="connsiteX23" fmla="*/ 309944 w 723900"/>
              <a:gd name="connsiteY23" fmla="*/ 504825 h 714375"/>
              <a:gd name="connsiteX24" fmla="*/ 163259 w 723900"/>
              <a:gd name="connsiteY24" fmla="*/ 651510 h 714375"/>
              <a:gd name="connsiteX25" fmla="*/ 163401 w 723900"/>
              <a:gd name="connsiteY25" fmla="*/ 678609 h 714375"/>
              <a:gd name="connsiteX26" fmla="*/ 190500 w 723900"/>
              <a:gd name="connsiteY26" fmla="*/ 678466 h 714375"/>
              <a:gd name="connsiteX27" fmla="*/ 342900 w 723900"/>
              <a:gd name="connsiteY27" fmla="*/ 526066 h 714375"/>
              <a:gd name="connsiteX28" fmla="*/ 342900 w 723900"/>
              <a:gd name="connsiteY28" fmla="*/ 695325 h 714375"/>
              <a:gd name="connsiteX29" fmla="*/ 361950 w 723900"/>
              <a:gd name="connsiteY29" fmla="*/ 714375 h 714375"/>
              <a:gd name="connsiteX30" fmla="*/ 381000 w 723900"/>
              <a:gd name="connsiteY30" fmla="*/ 695325 h 714375"/>
              <a:gd name="connsiteX31" fmla="*/ 381000 w 723900"/>
              <a:gd name="connsiteY31" fmla="*/ 525780 h 714375"/>
              <a:gd name="connsiteX32" fmla="*/ 533400 w 723900"/>
              <a:gd name="connsiteY32" fmla="*/ 678180 h 714375"/>
              <a:gd name="connsiteX33" fmla="*/ 560356 w 723900"/>
              <a:gd name="connsiteY33" fmla="*/ 678180 h 714375"/>
              <a:gd name="connsiteX34" fmla="*/ 560356 w 723900"/>
              <a:gd name="connsiteY34" fmla="*/ 651224 h 714375"/>
              <a:gd name="connsiteX35" fmla="*/ 413957 w 723900"/>
              <a:gd name="connsiteY35" fmla="*/ 504825 h 714375"/>
              <a:gd name="connsiteX36" fmla="*/ 704850 w 723900"/>
              <a:gd name="connsiteY36" fmla="*/ 504825 h 714375"/>
              <a:gd name="connsiteX37" fmla="*/ 723900 w 723900"/>
              <a:gd name="connsiteY37" fmla="*/ 485775 h 714375"/>
              <a:gd name="connsiteX38" fmla="*/ 704850 w 723900"/>
              <a:gd name="connsiteY38" fmla="*/ 46672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714375">
                <a:moveTo>
                  <a:pt x="628650" y="104775"/>
                </a:moveTo>
                <a:lnTo>
                  <a:pt x="628650" y="447675"/>
                </a:lnTo>
                <a:lnTo>
                  <a:pt x="95250" y="447675"/>
                </a:lnTo>
                <a:lnTo>
                  <a:pt x="95250" y="104775"/>
                </a:lnTo>
                <a:close/>
                <a:moveTo>
                  <a:pt x="704850" y="466725"/>
                </a:moveTo>
                <a:lnTo>
                  <a:pt x="685800" y="466725"/>
                </a:lnTo>
                <a:lnTo>
                  <a:pt x="685800" y="76200"/>
                </a:lnTo>
                <a:lnTo>
                  <a:pt x="704850" y="76200"/>
                </a:lnTo>
                <a:cubicBezTo>
                  <a:pt x="715371" y="76200"/>
                  <a:pt x="723900" y="67671"/>
                  <a:pt x="723900" y="57150"/>
                </a:cubicBezTo>
                <a:cubicBezTo>
                  <a:pt x="723900" y="46629"/>
                  <a:pt x="715371" y="38100"/>
                  <a:pt x="704850" y="38100"/>
                </a:cubicBezTo>
                <a:lnTo>
                  <a:pt x="381000" y="38100"/>
                </a:lnTo>
                <a:lnTo>
                  <a:pt x="381000" y="19050"/>
                </a:lnTo>
                <a:cubicBezTo>
                  <a:pt x="381000" y="8529"/>
                  <a:pt x="372471" y="0"/>
                  <a:pt x="361950" y="0"/>
                </a:cubicBezTo>
                <a:cubicBezTo>
                  <a:pt x="351429" y="0"/>
                  <a:pt x="342900" y="8529"/>
                  <a:pt x="342900" y="19050"/>
                </a:cubicBezTo>
                <a:lnTo>
                  <a:pt x="342900" y="38100"/>
                </a:lnTo>
                <a:lnTo>
                  <a:pt x="19050" y="38100"/>
                </a:lnTo>
                <a:cubicBezTo>
                  <a:pt x="8529" y="38100"/>
                  <a:pt x="0" y="46629"/>
                  <a:pt x="0" y="57150"/>
                </a:cubicBezTo>
                <a:cubicBezTo>
                  <a:pt x="0" y="67671"/>
                  <a:pt x="8529" y="76200"/>
                  <a:pt x="19050" y="76200"/>
                </a:cubicBezTo>
                <a:lnTo>
                  <a:pt x="38100" y="76200"/>
                </a:lnTo>
                <a:lnTo>
                  <a:pt x="38100" y="466725"/>
                </a:lnTo>
                <a:lnTo>
                  <a:pt x="19050" y="466725"/>
                </a:lnTo>
                <a:cubicBezTo>
                  <a:pt x="8529" y="466725"/>
                  <a:pt x="0" y="475254"/>
                  <a:pt x="0" y="485775"/>
                </a:cubicBezTo>
                <a:cubicBezTo>
                  <a:pt x="0" y="496296"/>
                  <a:pt x="8529" y="504825"/>
                  <a:pt x="19050" y="504825"/>
                </a:cubicBezTo>
                <a:lnTo>
                  <a:pt x="309944" y="504825"/>
                </a:lnTo>
                <a:lnTo>
                  <a:pt x="163259" y="651510"/>
                </a:lnTo>
                <a:cubicBezTo>
                  <a:pt x="155815" y="659033"/>
                  <a:pt x="155879" y="671165"/>
                  <a:pt x="163401" y="678609"/>
                </a:cubicBezTo>
                <a:cubicBezTo>
                  <a:pt x="170924" y="686052"/>
                  <a:pt x="183056" y="685989"/>
                  <a:pt x="190500" y="678466"/>
                </a:cubicBezTo>
                <a:lnTo>
                  <a:pt x="342900" y="526066"/>
                </a:lnTo>
                <a:lnTo>
                  <a:pt x="342900" y="695325"/>
                </a:lnTo>
                <a:cubicBezTo>
                  <a:pt x="342900" y="705846"/>
                  <a:pt x="351429" y="714375"/>
                  <a:pt x="361950" y="714375"/>
                </a:cubicBezTo>
                <a:cubicBezTo>
                  <a:pt x="372471" y="714375"/>
                  <a:pt x="381000" y="705846"/>
                  <a:pt x="381000" y="695325"/>
                </a:cubicBezTo>
                <a:lnTo>
                  <a:pt x="381000" y="525780"/>
                </a:lnTo>
                <a:lnTo>
                  <a:pt x="533400" y="678180"/>
                </a:lnTo>
                <a:cubicBezTo>
                  <a:pt x="540844" y="685624"/>
                  <a:pt x="552912" y="685624"/>
                  <a:pt x="560356" y="678180"/>
                </a:cubicBezTo>
                <a:cubicBezTo>
                  <a:pt x="567800" y="670736"/>
                  <a:pt x="567800" y="658668"/>
                  <a:pt x="560356" y="651224"/>
                </a:cubicBezTo>
                <a:lnTo>
                  <a:pt x="413957" y="504825"/>
                </a:lnTo>
                <a:lnTo>
                  <a:pt x="704850" y="504825"/>
                </a:lnTo>
                <a:cubicBezTo>
                  <a:pt x="715371" y="504825"/>
                  <a:pt x="723900" y="496296"/>
                  <a:pt x="723900" y="485775"/>
                </a:cubicBezTo>
                <a:cubicBezTo>
                  <a:pt x="723900" y="475254"/>
                  <a:pt x="715371" y="466725"/>
                  <a:pt x="704850" y="466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图形 241" descr="组织结构图演示文稿 纯色填充">
            <a:extLst>
              <a:ext uri="{FF2B5EF4-FFF2-40B4-BE49-F238E27FC236}">
                <a16:creationId xmlns:a16="http://schemas.microsoft.com/office/drawing/2014/main" id="{C4430E23-359E-40E8-81FD-CA3F1F6AFDC6}"/>
              </a:ext>
            </a:extLst>
          </p:cNvPr>
          <p:cNvSpPr/>
          <p:nvPr/>
        </p:nvSpPr>
        <p:spPr>
          <a:xfrm>
            <a:off x="8792182" y="948587"/>
            <a:ext cx="95250" cy="57150"/>
          </a:xfrm>
          <a:custGeom>
            <a:avLst/>
            <a:gdLst>
              <a:gd name="connsiteX0" fmla="*/ 0 w 95250"/>
              <a:gd name="connsiteY0" fmla="*/ 0 h 57150"/>
              <a:gd name="connsiteX1" fmla="*/ 95250 w 95250"/>
              <a:gd name="connsiteY1" fmla="*/ 0 h 57150"/>
              <a:gd name="connsiteX2" fmla="*/ 95250 w 95250"/>
              <a:gd name="connsiteY2" fmla="*/ 57150 h 57150"/>
              <a:gd name="connsiteX3" fmla="*/ 0 w 952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0" y="0"/>
                </a:moveTo>
                <a:lnTo>
                  <a:pt x="95250" y="0"/>
                </a:lnTo>
                <a:lnTo>
                  <a:pt x="952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图形 241" descr="组织结构图演示文稿 纯色填充">
            <a:extLst>
              <a:ext uri="{FF2B5EF4-FFF2-40B4-BE49-F238E27FC236}">
                <a16:creationId xmlns:a16="http://schemas.microsoft.com/office/drawing/2014/main" id="{C4430E23-359E-40E8-81FD-CA3F1F6AFDC6}"/>
              </a:ext>
            </a:extLst>
          </p:cNvPr>
          <p:cNvSpPr/>
          <p:nvPr/>
        </p:nvSpPr>
        <p:spPr>
          <a:xfrm>
            <a:off x="8649307" y="1139087"/>
            <a:ext cx="95250" cy="57150"/>
          </a:xfrm>
          <a:custGeom>
            <a:avLst/>
            <a:gdLst>
              <a:gd name="connsiteX0" fmla="*/ 0 w 95250"/>
              <a:gd name="connsiteY0" fmla="*/ 0 h 57150"/>
              <a:gd name="connsiteX1" fmla="*/ 95250 w 95250"/>
              <a:gd name="connsiteY1" fmla="*/ 0 h 57150"/>
              <a:gd name="connsiteX2" fmla="*/ 95250 w 95250"/>
              <a:gd name="connsiteY2" fmla="*/ 57150 h 57150"/>
              <a:gd name="connsiteX3" fmla="*/ 0 w 952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0" y="0"/>
                </a:moveTo>
                <a:lnTo>
                  <a:pt x="95250" y="0"/>
                </a:lnTo>
                <a:lnTo>
                  <a:pt x="952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形 241" descr="组织结构图演示文稿 纯色填充">
            <a:extLst>
              <a:ext uri="{FF2B5EF4-FFF2-40B4-BE49-F238E27FC236}">
                <a16:creationId xmlns:a16="http://schemas.microsoft.com/office/drawing/2014/main" id="{C4430E23-359E-40E8-81FD-CA3F1F6AFDC6}"/>
              </a:ext>
            </a:extLst>
          </p:cNvPr>
          <p:cNvSpPr/>
          <p:nvPr/>
        </p:nvSpPr>
        <p:spPr>
          <a:xfrm>
            <a:off x="8792182" y="1139087"/>
            <a:ext cx="95250" cy="57150"/>
          </a:xfrm>
          <a:custGeom>
            <a:avLst/>
            <a:gdLst>
              <a:gd name="connsiteX0" fmla="*/ 0 w 95250"/>
              <a:gd name="connsiteY0" fmla="*/ 0 h 57150"/>
              <a:gd name="connsiteX1" fmla="*/ 95250 w 95250"/>
              <a:gd name="connsiteY1" fmla="*/ 0 h 57150"/>
              <a:gd name="connsiteX2" fmla="*/ 95250 w 95250"/>
              <a:gd name="connsiteY2" fmla="*/ 57150 h 57150"/>
              <a:gd name="connsiteX3" fmla="*/ 0 w 952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0" y="0"/>
                </a:moveTo>
                <a:lnTo>
                  <a:pt x="95250" y="0"/>
                </a:lnTo>
                <a:lnTo>
                  <a:pt x="952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241" descr="组织结构图演示文稿 纯色填充">
            <a:extLst>
              <a:ext uri="{FF2B5EF4-FFF2-40B4-BE49-F238E27FC236}">
                <a16:creationId xmlns:a16="http://schemas.microsoft.com/office/drawing/2014/main" id="{C4430E23-359E-40E8-81FD-CA3F1F6AFDC6}"/>
              </a:ext>
            </a:extLst>
          </p:cNvPr>
          <p:cNvSpPr/>
          <p:nvPr/>
        </p:nvSpPr>
        <p:spPr>
          <a:xfrm>
            <a:off x="8935057" y="1139087"/>
            <a:ext cx="95250" cy="57150"/>
          </a:xfrm>
          <a:custGeom>
            <a:avLst/>
            <a:gdLst>
              <a:gd name="connsiteX0" fmla="*/ 0 w 95250"/>
              <a:gd name="connsiteY0" fmla="*/ 0 h 57150"/>
              <a:gd name="connsiteX1" fmla="*/ 95250 w 95250"/>
              <a:gd name="connsiteY1" fmla="*/ 0 h 57150"/>
              <a:gd name="connsiteX2" fmla="*/ 95250 w 95250"/>
              <a:gd name="connsiteY2" fmla="*/ 57150 h 57150"/>
              <a:gd name="connsiteX3" fmla="*/ 0 w 952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0" y="0"/>
                </a:moveTo>
                <a:lnTo>
                  <a:pt x="95250" y="0"/>
                </a:lnTo>
                <a:lnTo>
                  <a:pt x="952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形 241" descr="组织结构图演示文稿 纯色填充">
            <a:extLst>
              <a:ext uri="{FF2B5EF4-FFF2-40B4-BE49-F238E27FC236}">
                <a16:creationId xmlns:a16="http://schemas.microsoft.com/office/drawing/2014/main" id="{C4430E23-359E-40E8-81FD-CA3F1F6AFDC6}"/>
              </a:ext>
            </a:extLst>
          </p:cNvPr>
          <p:cNvSpPr/>
          <p:nvPr/>
        </p:nvSpPr>
        <p:spPr>
          <a:xfrm>
            <a:off x="8687407" y="1015262"/>
            <a:ext cx="304800" cy="114300"/>
          </a:xfrm>
          <a:custGeom>
            <a:avLst/>
            <a:gdLst>
              <a:gd name="connsiteX0" fmla="*/ 161925 w 304800"/>
              <a:gd name="connsiteY0" fmla="*/ 47625 h 114300"/>
              <a:gd name="connsiteX1" fmla="*/ 161925 w 304800"/>
              <a:gd name="connsiteY1" fmla="*/ 0 h 114300"/>
              <a:gd name="connsiteX2" fmla="*/ 142875 w 304800"/>
              <a:gd name="connsiteY2" fmla="*/ 0 h 114300"/>
              <a:gd name="connsiteX3" fmla="*/ 142875 w 304800"/>
              <a:gd name="connsiteY3" fmla="*/ 47625 h 114300"/>
              <a:gd name="connsiteX4" fmla="*/ 0 w 304800"/>
              <a:gd name="connsiteY4" fmla="*/ 47625 h 114300"/>
              <a:gd name="connsiteX5" fmla="*/ 0 w 304800"/>
              <a:gd name="connsiteY5" fmla="*/ 114300 h 114300"/>
              <a:gd name="connsiteX6" fmla="*/ 19050 w 304800"/>
              <a:gd name="connsiteY6" fmla="*/ 114300 h 114300"/>
              <a:gd name="connsiteX7" fmla="*/ 19050 w 304800"/>
              <a:gd name="connsiteY7" fmla="*/ 66675 h 114300"/>
              <a:gd name="connsiteX8" fmla="*/ 142875 w 304800"/>
              <a:gd name="connsiteY8" fmla="*/ 66675 h 114300"/>
              <a:gd name="connsiteX9" fmla="*/ 142875 w 304800"/>
              <a:gd name="connsiteY9" fmla="*/ 114300 h 114300"/>
              <a:gd name="connsiteX10" fmla="*/ 161925 w 304800"/>
              <a:gd name="connsiteY10" fmla="*/ 114300 h 114300"/>
              <a:gd name="connsiteX11" fmla="*/ 161925 w 304800"/>
              <a:gd name="connsiteY11" fmla="*/ 66675 h 114300"/>
              <a:gd name="connsiteX12" fmla="*/ 285750 w 304800"/>
              <a:gd name="connsiteY12" fmla="*/ 66675 h 114300"/>
              <a:gd name="connsiteX13" fmla="*/ 285750 w 304800"/>
              <a:gd name="connsiteY13" fmla="*/ 114300 h 114300"/>
              <a:gd name="connsiteX14" fmla="*/ 304800 w 304800"/>
              <a:gd name="connsiteY14" fmla="*/ 114300 h 114300"/>
              <a:gd name="connsiteX15" fmla="*/ 304800 w 304800"/>
              <a:gd name="connsiteY15" fmla="*/ 47625 h 114300"/>
              <a:gd name="connsiteX16" fmla="*/ 161925 w 304800"/>
              <a:gd name="connsiteY16" fmla="*/ 47625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800" h="114300">
                <a:moveTo>
                  <a:pt x="161925" y="47625"/>
                </a:moveTo>
                <a:lnTo>
                  <a:pt x="161925" y="0"/>
                </a:lnTo>
                <a:lnTo>
                  <a:pt x="142875" y="0"/>
                </a:lnTo>
                <a:lnTo>
                  <a:pt x="142875" y="47625"/>
                </a:lnTo>
                <a:lnTo>
                  <a:pt x="0" y="47625"/>
                </a:lnTo>
                <a:lnTo>
                  <a:pt x="0" y="114300"/>
                </a:lnTo>
                <a:lnTo>
                  <a:pt x="19050" y="114300"/>
                </a:lnTo>
                <a:lnTo>
                  <a:pt x="19050" y="66675"/>
                </a:lnTo>
                <a:lnTo>
                  <a:pt x="142875" y="66675"/>
                </a:lnTo>
                <a:lnTo>
                  <a:pt x="142875" y="114300"/>
                </a:lnTo>
                <a:lnTo>
                  <a:pt x="161925" y="114300"/>
                </a:lnTo>
                <a:lnTo>
                  <a:pt x="161925" y="66675"/>
                </a:lnTo>
                <a:lnTo>
                  <a:pt x="285750" y="66675"/>
                </a:lnTo>
                <a:lnTo>
                  <a:pt x="285750" y="114300"/>
                </a:lnTo>
                <a:lnTo>
                  <a:pt x="304800" y="114300"/>
                </a:lnTo>
                <a:lnTo>
                  <a:pt x="304800" y="47625"/>
                </a:lnTo>
                <a:lnTo>
                  <a:pt x="161925" y="476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形 242" descr="饼图演示文稿 纯色填充">
            <a:extLst>
              <a:ext uri="{FF2B5EF4-FFF2-40B4-BE49-F238E27FC236}">
                <a16:creationId xmlns:a16="http://schemas.microsoft.com/office/drawing/2014/main" id="{640443E3-BBBC-4AA1-B67F-1F573FBE25F3}"/>
              </a:ext>
            </a:extLst>
          </p:cNvPr>
          <p:cNvSpPr/>
          <p:nvPr/>
        </p:nvSpPr>
        <p:spPr>
          <a:xfrm>
            <a:off x="6660394" y="1081937"/>
            <a:ext cx="110394" cy="77723"/>
          </a:xfrm>
          <a:custGeom>
            <a:avLst/>
            <a:gdLst>
              <a:gd name="connsiteX0" fmla="*/ 0 w 110394"/>
              <a:gd name="connsiteY0" fmla="*/ 0 h 77723"/>
              <a:gd name="connsiteX1" fmla="*/ 77724 w 110394"/>
              <a:gd name="connsiteY1" fmla="*/ 77724 h 77723"/>
              <a:gd name="connsiteX2" fmla="*/ 110395 w 110394"/>
              <a:gd name="connsiteY2" fmla="*/ 0 h 7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94" h="77723">
                <a:moveTo>
                  <a:pt x="0" y="0"/>
                </a:moveTo>
                <a:lnTo>
                  <a:pt x="77724" y="77724"/>
                </a:lnTo>
                <a:cubicBezTo>
                  <a:pt x="96793" y="56068"/>
                  <a:pt x="108265" y="28776"/>
                  <a:pt x="11039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图形 242" descr="饼图演示文稿 纯色填充">
            <a:extLst>
              <a:ext uri="{FF2B5EF4-FFF2-40B4-BE49-F238E27FC236}">
                <a16:creationId xmlns:a16="http://schemas.microsoft.com/office/drawing/2014/main" id="{640443E3-BBBC-4AA1-B67F-1F573FBE25F3}"/>
              </a:ext>
            </a:extLst>
          </p:cNvPr>
          <p:cNvSpPr/>
          <p:nvPr/>
        </p:nvSpPr>
        <p:spPr>
          <a:xfrm>
            <a:off x="6503705" y="939538"/>
            <a:ext cx="220982" cy="266391"/>
          </a:xfrm>
          <a:custGeom>
            <a:avLst/>
            <a:gdLst>
              <a:gd name="connsiteX0" fmla="*/ 124208 w 220982"/>
              <a:gd name="connsiteY0" fmla="*/ 136779 h 266391"/>
              <a:gd name="connsiteX1" fmla="*/ 124208 w 220982"/>
              <a:gd name="connsiteY1" fmla="*/ 0 h 266391"/>
              <a:gd name="connsiteX2" fmla="*/ 319 w 220982"/>
              <a:gd name="connsiteY2" fmla="*/ 142183 h 266391"/>
              <a:gd name="connsiteX3" fmla="*/ 142502 w 220982"/>
              <a:gd name="connsiteY3" fmla="*/ 266072 h 266391"/>
              <a:gd name="connsiteX4" fmla="*/ 220982 w 220982"/>
              <a:gd name="connsiteY4" fmla="*/ 233553 h 2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982" h="266391">
                <a:moveTo>
                  <a:pt x="124208" y="136779"/>
                </a:moveTo>
                <a:lnTo>
                  <a:pt x="124208" y="0"/>
                </a:lnTo>
                <a:cubicBezTo>
                  <a:pt x="50734" y="5051"/>
                  <a:pt x="-4733" y="68709"/>
                  <a:pt x="319" y="142183"/>
                </a:cubicBezTo>
                <a:cubicBezTo>
                  <a:pt x="5371" y="215657"/>
                  <a:pt x="69028" y="271123"/>
                  <a:pt x="142502" y="266072"/>
                </a:cubicBezTo>
                <a:cubicBezTo>
                  <a:pt x="171508" y="264078"/>
                  <a:pt x="199066" y="252658"/>
                  <a:pt x="220982" y="23355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图形 242" descr="饼图演示文稿 纯色填充">
            <a:extLst>
              <a:ext uri="{FF2B5EF4-FFF2-40B4-BE49-F238E27FC236}">
                <a16:creationId xmlns:a16="http://schemas.microsoft.com/office/drawing/2014/main" id="{640443E3-BBBC-4AA1-B67F-1F573FBE25F3}"/>
              </a:ext>
            </a:extLst>
          </p:cNvPr>
          <p:cNvSpPr/>
          <p:nvPr/>
        </p:nvSpPr>
        <p:spPr>
          <a:xfrm>
            <a:off x="6646964" y="939538"/>
            <a:ext cx="123825" cy="123348"/>
          </a:xfrm>
          <a:custGeom>
            <a:avLst/>
            <a:gdLst>
              <a:gd name="connsiteX0" fmla="*/ 0 w 123825"/>
              <a:gd name="connsiteY0" fmla="*/ 123349 h 123348"/>
              <a:gd name="connsiteX1" fmla="*/ 123825 w 123825"/>
              <a:gd name="connsiteY1" fmla="*/ 123349 h 123348"/>
              <a:gd name="connsiteX2" fmla="*/ 0 w 123825"/>
              <a:gd name="connsiteY2" fmla="*/ 0 h 12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" h="123348">
                <a:moveTo>
                  <a:pt x="0" y="123349"/>
                </a:moveTo>
                <a:lnTo>
                  <a:pt x="123825" y="123349"/>
                </a:lnTo>
                <a:cubicBezTo>
                  <a:pt x="119003" y="57144"/>
                  <a:pt x="66223" y="456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图形 242" descr="饼图演示文稿 纯色填充">
            <a:extLst>
              <a:ext uri="{FF2B5EF4-FFF2-40B4-BE49-F238E27FC236}">
                <a16:creationId xmlns:a16="http://schemas.microsoft.com/office/drawing/2014/main" id="{640443E3-BBBC-4AA1-B67F-1F573FBE25F3}"/>
              </a:ext>
            </a:extLst>
          </p:cNvPr>
          <p:cNvSpPr/>
          <p:nvPr/>
        </p:nvSpPr>
        <p:spPr>
          <a:xfrm>
            <a:off x="6275489" y="796187"/>
            <a:ext cx="723900" cy="714375"/>
          </a:xfrm>
          <a:custGeom>
            <a:avLst/>
            <a:gdLst>
              <a:gd name="connsiteX0" fmla="*/ 628650 w 723900"/>
              <a:gd name="connsiteY0" fmla="*/ 104775 h 714375"/>
              <a:gd name="connsiteX1" fmla="*/ 628650 w 723900"/>
              <a:gd name="connsiteY1" fmla="*/ 447675 h 714375"/>
              <a:gd name="connsiteX2" fmla="*/ 95250 w 723900"/>
              <a:gd name="connsiteY2" fmla="*/ 447675 h 714375"/>
              <a:gd name="connsiteX3" fmla="*/ 95250 w 723900"/>
              <a:gd name="connsiteY3" fmla="*/ 104775 h 714375"/>
              <a:gd name="connsiteX4" fmla="*/ 704850 w 723900"/>
              <a:gd name="connsiteY4" fmla="*/ 466725 h 714375"/>
              <a:gd name="connsiteX5" fmla="*/ 685800 w 723900"/>
              <a:gd name="connsiteY5" fmla="*/ 466725 h 714375"/>
              <a:gd name="connsiteX6" fmla="*/ 685800 w 723900"/>
              <a:gd name="connsiteY6" fmla="*/ 76200 h 714375"/>
              <a:gd name="connsiteX7" fmla="*/ 704850 w 723900"/>
              <a:gd name="connsiteY7" fmla="*/ 76200 h 714375"/>
              <a:gd name="connsiteX8" fmla="*/ 723900 w 723900"/>
              <a:gd name="connsiteY8" fmla="*/ 57150 h 714375"/>
              <a:gd name="connsiteX9" fmla="*/ 704850 w 723900"/>
              <a:gd name="connsiteY9" fmla="*/ 38100 h 714375"/>
              <a:gd name="connsiteX10" fmla="*/ 381000 w 723900"/>
              <a:gd name="connsiteY10" fmla="*/ 38100 h 714375"/>
              <a:gd name="connsiteX11" fmla="*/ 381000 w 723900"/>
              <a:gd name="connsiteY11" fmla="*/ 19050 h 714375"/>
              <a:gd name="connsiteX12" fmla="*/ 361950 w 723900"/>
              <a:gd name="connsiteY12" fmla="*/ 0 h 714375"/>
              <a:gd name="connsiteX13" fmla="*/ 342900 w 723900"/>
              <a:gd name="connsiteY13" fmla="*/ 19050 h 714375"/>
              <a:gd name="connsiteX14" fmla="*/ 342900 w 723900"/>
              <a:gd name="connsiteY14" fmla="*/ 38100 h 714375"/>
              <a:gd name="connsiteX15" fmla="*/ 19050 w 723900"/>
              <a:gd name="connsiteY15" fmla="*/ 38100 h 714375"/>
              <a:gd name="connsiteX16" fmla="*/ 0 w 723900"/>
              <a:gd name="connsiteY16" fmla="*/ 57150 h 714375"/>
              <a:gd name="connsiteX17" fmla="*/ 19050 w 723900"/>
              <a:gd name="connsiteY17" fmla="*/ 76200 h 714375"/>
              <a:gd name="connsiteX18" fmla="*/ 38100 w 723900"/>
              <a:gd name="connsiteY18" fmla="*/ 76200 h 714375"/>
              <a:gd name="connsiteX19" fmla="*/ 38100 w 723900"/>
              <a:gd name="connsiteY19" fmla="*/ 466725 h 714375"/>
              <a:gd name="connsiteX20" fmla="*/ 19050 w 723900"/>
              <a:gd name="connsiteY20" fmla="*/ 466725 h 714375"/>
              <a:gd name="connsiteX21" fmla="*/ 0 w 723900"/>
              <a:gd name="connsiteY21" fmla="*/ 485775 h 714375"/>
              <a:gd name="connsiteX22" fmla="*/ 19050 w 723900"/>
              <a:gd name="connsiteY22" fmla="*/ 504825 h 714375"/>
              <a:gd name="connsiteX23" fmla="*/ 309944 w 723900"/>
              <a:gd name="connsiteY23" fmla="*/ 504825 h 714375"/>
              <a:gd name="connsiteX24" fmla="*/ 163259 w 723900"/>
              <a:gd name="connsiteY24" fmla="*/ 651510 h 714375"/>
              <a:gd name="connsiteX25" fmla="*/ 163401 w 723900"/>
              <a:gd name="connsiteY25" fmla="*/ 678609 h 714375"/>
              <a:gd name="connsiteX26" fmla="*/ 190500 w 723900"/>
              <a:gd name="connsiteY26" fmla="*/ 678466 h 714375"/>
              <a:gd name="connsiteX27" fmla="*/ 342900 w 723900"/>
              <a:gd name="connsiteY27" fmla="*/ 526066 h 714375"/>
              <a:gd name="connsiteX28" fmla="*/ 342900 w 723900"/>
              <a:gd name="connsiteY28" fmla="*/ 695325 h 714375"/>
              <a:gd name="connsiteX29" fmla="*/ 361950 w 723900"/>
              <a:gd name="connsiteY29" fmla="*/ 714375 h 714375"/>
              <a:gd name="connsiteX30" fmla="*/ 381000 w 723900"/>
              <a:gd name="connsiteY30" fmla="*/ 695325 h 714375"/>
              <a:gd name="connsiteX31" fmla="*/ 381000 w 723900"/>
              <a:gd name="connsiteY31" fmla="*/ 525780 h 714375"/>
              <a:gd name="connsiteX32" fmla="*/ 533400 w 723900"/>
              <a:gd name="connsiteY32" fmla="*/ 678180 h 714375"/>
              <a:gd name="connsiteX33" fmla="*/ 560356 w 723900"/>
              <a:gd name="connsiteY33" fmla="*/ 678180 h 714375"/>
              <a:gd name="connsiteX34" fmla="*/ 560356 w 723900"/>
              <a:gd name="connsiteY34" fmla="*/ 651224 h 714375"/>
              <a:gd name="connsiteX35" fmla="*/ 413957 w 723900"/>
              <a:gd name="connsiteY35" fmla="*/ 504825 h 714375"/>
              <a:gd name="connsiteX36" fmla="*/ 704850 w 723900"/>
              <a:gd name="connsiteY36" fmla="*/ 504825 h 714375"/>
              <a:gd name="connsiteX37" fmla="*/ 723900 w 723900"/>
              <a:gd name="connsiteY37" fmla="*/ 485775 h 714375"/>
              <a:gd name="connsiteX38" fmla="*/ 704850 w 723900"/>
              <a:gd name="connsiteY38" fmla="*/ 46672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714375">
                <a:moveTo>
                  <a:pt x="628650" y="104775"/>
                </a:moveTo>
                <a:lnTo>
                  <a:pt x="628650" y="447675"/>
                </a:lnTo>
                <a:lnTo>
                  <a:pt x="95250" y="447675"/>
                </a:lnTo>
                <a:lnTo>
                  <a:pt x="95250" y="104775"/>
                </a:lnTo>
                <a:close/>
                <a:moveTo>
                  <a:pt x="704850" y="466725"/>
                </a:moveTo>
                <a:lnTo>
                  <a:pt x="685800" y="466725"/>
                </a:lnTo>
                <a:lnTo>
                  <a:pt x="685800" y="76200"/>
                </a:lnTo>
                <a:lnTo>
                  <a:pt x="704850" y="76200"/>
                </a:lnTo>
                <a:cubicBezTo>
                  <a:pt x="715371" y="76200"/>
                  <a:pt x="723900" y="67671"/>
                  <a:pt x="723900" y="57150"/>
                </a:cubicBezTo>
                <a:cubicBezTo>
                  <a:pt x="723900" y="46629"/>
                  <a:pt x="715371" y="38100"/>
                  <a:pt x="704850" y="38100"/>
                </a:cubicBezTo>
                <a:lnTo>
                  <a:pt x="381000" y="38100"/>
                </a:lnTo>
                <a:lnTo>
                  <a:pt x="381000" y="19050"/>
                </a:lnTo>
                <a:cubicBezTo>
                  <a:pt x="381000" y="8529"/>
                  <a:pt x="372471" y="0"/>
                  <a:pt x="361950" y="0"/>
                </a:cubicBezTo>
                <a:cubicBezTo>
                  <a:pt x="351429" y="0"/>
                  <a:pt x="342900" y="8529"/>
                  <a:pt x="342900" y="19050"/>
                </a:cubicBezTo>
                <a:lnTo>
                  <a:pt x="342900" y="38100"/>
                </a:lnTo>
                <a:lnTo>
                  <a:pt x="19050" y="38100"/>
                </a:lnTo>
                <a:cubicBezTo>
                  <a:pt x="8529" y="38100"/>
                  <a:pt x="0" y="46629"/>
                  <a:pt x="0" y="57150"/>
                </a:cubicBezTo>
                <a:cubicBezTo>
                  <a:pt x="0" y="67671"/>
                  <a:pt x="8529" y="76200"/>
                  <a:pt x="19050" y="76200"/>
                </a:cubicBezTo>
                <a:lnTo>
                  <a:pt x="38100" y="76200"/>
                </a:lnTo>
                <a:lnTo>
                  <a:pt x="38100" y="466725"/>
                </a:lnTo>
                <a:lnTo>
                  <a:pt x="19050" y="466725"/>
                </a:lnTo>
                <a:cubicBezTo>
                  <a:pt x="8529" y="466725"/>
                  <a:pt x="0" y="475254"/>
                  <a:pt x="0" y="485775"/>
                </a:cubicBezTo>
                <a:cubicBezTo>
                  <a:pt x="0" y="496296"/>
                  <a:pt x="8529" y="504825"/>
                  <a:pt x="19050" y="504825"/>
                </a:cubicBezTo>
                <a:lnTo>
                  <a:pt x="309944" y="504825"/>
                </a:lnTo>
                <a:lnTo>
                  <a:pt x="163259" y="651510"/>
                </a:lnTo>
                <a:cubicBezTo>
                  <a:pt x="155815" y="659033"/>
                  <a:pt x="155879" y="671165"/>
                  <a:pt x="163401" y="678609"/>
                </a:cubicBezTo>
                <a:cubicBezTo>
                  <a:pt x="170924" y="686052"/>
                  <a:pt x="183056" y="685989"/>
                  <a:pt x="190500" y="678466"/>
                </a:cubicBezTo>
                <a:lnTo>
                  <a:pt x="342900" y="526066"/>
                </a:lnTo>
                <a:lnTo>
                  <a:pt x="342900" y="695325"/>
                </a:lnTo>
                <a:cubicBezTo>
                  <a:pt x="342900" y="705846"/>
                  <a:pt x="351429" y="714375"/>
                  <a:pt x="361950" y="714375"/>
                </a:cubicBezTo>
                <a:cubicBezTo>
                  <a:pt x="372471" y="714375"/>
                  <a:pt x="381000" y="705846"/>
                  <a:pt x="381000" y="695325"/>
                </a:cubicBezTo>
                <a:lnTo>
                  <a:pt x="381000" y="525780"/>
                </a:lnTo>
                <a:lnTo>
                  <a:pt x="533400" y="678180"/>
                </a:lnTo>
                <a:cubicBezTo>
                  <a:pt x="540844" y="685624"/>
                  <a:pt x="552912" y="685624"/>
                  <a:pt x="560356" y="678180"/>
                </a:cubicBezTo>
                <a:cubicBezTo>
                  <a:pt x="567800" y="670736"/>
                  <a:pt x="567800" y="658668"/>
                  <a:pt x="560356" y="651224"/>
                </a:cubicBezTo>
                <a:lnTo>
                  <a:pt x="413957" y="504825"/>
                </a:lnTo>
                <a:lnTo>
                  <a:pt x="704850" y="504825"/>
                </a:lnTo>
                <a:cubicBezTo>
                  <a:pt x="715371" y="504825"/>
                  <a:pt x="723900" y="496296"/>
                  <a:pt x="723900" y="485775"/>
                </a:cubicBezTo>
                <a:cubicBezTo>
                  <a:pt x="723900" y="475254"/>
                  <a:pt x="715371" y="466725"/>
                  <a:pt x="704850" y="466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图形 243" descr="条形图演示文稿 纯色填充">
            <a:extLst>
              <a:ext uri="{FF2B5EF4-FFF2-40B4-BE49-F238E27FC236}">
                <a16:creationId xmlns:a16="http://schemas.microsoft.com/office/drawing/2014/main" id="{0DFB4A5F-1F0E-4212-9991-442990920414}"/>
              </a:ext>
            </a:extLst>
          </p:cNvPr>
          <p:cNvSpPr/>
          <p:nvPr/>
        </p:nvSpPr>
        <p:spPr>
          <a:xfrm>
            <a:off x="1870753" y="796187"/>
            <a:ext cx="723900" cy="714375"/>
          </a:xfrm>
          <a:custGeom>
            <a:avLst/>
            <a:gdLst>
              <a:gd name="connsiteX0" fmla="*/ 628650 w 723900"/>
              <a:gd name="connsiteY0" fmla="*/ 104775 h 714375"/>
              <a:gd name="connsiteX1" fmla="*/ 628650 w 723900"/>
              <a:gd name="connsiteY1" fmla="*/ 447675 h 714375"/>
              <a:gd name="connsiteX2" fmla="*/ 95250 w 723900"/>
              <a:gd name="connsiteY2" fmla="*/ 447675 h 714375"/>
              <a:gd name="connsiteX3" fmla="*/ 95250 w 723900"/>
              <a:gd name="connsiteY3" fmla="*/ 104775 h 714375"/>
              <a:gd name="connsiteX4" fmla="*/ 704850 w 723900"/>
              <a:gd name="connsiteY4" fmla="*/ 466725 h 714375"/>
              <a:gd name="connsiteX5" fmla="*/ 685800 w 723900"/>
              <a:gd name="connsiteY5" fmla="*/ 466725 h 714375"/>
              <a:gd name="connsiteX6" fmla="*/ 685800 w 723900"/>
              <a:gd name="connsiteY6" fmla="*/ 76200 h 714375"/>
              <a:gd name="connsiteX7" fmla="*/ 704850 w 723900"/>
              <a:gd name="connsiteY7" fmla="*/ 76200 h 714375"/>
              <a:gd name="connsiteX8" fmla="*/ 723900 w 723900"/>
              <a:gd name="connsiteY8" fmla="*/ 57150 h 714375"/>
              <a:gd name="connsiteX9" fmla="*/ 704850 w 723900"/>
              <a:gd name="connsiteY9" fmla="*/ 38100 h 714375"/>
              <a:gd name="connsiteX10" fmla="*/ 381000 w 723900"/>
              <a:gd name="connsiteY10" fmla="*/ 38100 h 714375"/>
              <a:gd name="connsiteX11" fmla="*/ 381000 w 723900"/>
              <a:gd name="connsiteY11" fmla="*/ 19050 h 714375"/>
              <a:gd name="connsiteX12" fmla="*/ 361950 w 723900"/>
              <a:gd name="connsiteY12" fmla="*/ 0 h 714375"/>
              <a:gd name="connsiteX13" fmla="*/ 342900 w 723900"/>
              <a:gd name="connsiteY13" fmla="*/ 19050 h 714375"/>
              <a:gd name="connsiteX14" fmla="*/ 342900 w 723900"/>
              <a:gd name="connsiteY14" fmla="*/ 38100 h 714375"/>
              <a:gd name="connsiteX15" fmla="*/ 19050 w 723900"/>
              <a:gd name="connsiteY15" fmla="*/ 38100 h 714375"/>
              <a:gd name="connsiteX16" fmla="*/ 0 w 723900"/>
              <a:gd name="connsiteY16" fmla="*/ 57150 h 714375"/>
              <a:gd name="connsiteX17" fmla="*/ 19050 w 723900"/>
              <a:gd name="connsiteY17" fmla="*/ 76200 h 714375"/>
              <a:gd name="connsiteX18" fmla="*/ 38100 w 723900"/>
              <a:gd name="connsiteY18" fmla="*/ 76200 h 714375"/>
              <a:gd name="connsiteX19" fmla="*/ 38100 w 723900"/>
              <a:gd name="connsiteY19" fmla="*/ 466725 h 714375"/>
              <a:gd name="connsiteX20" fmla="*/ 19050 w 723900"/>
              <a:gd name="connsiteY20" fmla="*/ 466725 h 714375"/>
              <a:gd name="connsiteX21" fmla="*/ 0 w 723900"/>
              <a:gd name="connsiteY21" fmla="*/ 485775 h 714375"/>
              <a:gd name="connsiteX22" fmla="*/ 19050 w 723900"/>
              <a:gd name="connsiteY22" fmla="*/ 504825 h 714375"/>
              <a:gd name="connsiteX23" fmla="*/ 309944 w 723900"/>
              <a:gd name="connsiteY23" fmla="*/ 504825 h 714375"/>
              <a:gd name="connsiteX24" fmla="*/ 163259 w 723900"/>
              <a:gd name="connsiteY24" fmla="*/ 651510 h 714375"/>
              <a:gd name="connsiteX25" fmla="*/ 163401 w 723900"/>
              <a:gd name="connsiteY25" fmla="*/ 678609 h 714375"/>
              <a:gd name="connsiteX26" fmla="*/ 190500 w 723900"/>
              <a:gd name="connsiteY26" fmla="*/ 678466 h 714375"/>
              <a:gd name="connsiteX27" fmla="*/ 342900 w 723900"/>
              <a:gd name="connsiteY27" fmla="*/ 526066 h 714375"/>
              <a:gd name="connsiteX28" fmla="*/ 342900 w 723900"/>
              <a:gd name="connsiteY28" fmla="*/ 695325 h 714375"/>
              <a:gd name="connsiteX29" fmla="*/ 361950 w 723900"/>
              <a:gd name="connsiteY29" fmla="*/ 714375 h 714375"/>
              <a:gd name="connsiteX30" fmla="*/ 381000 w 723900"/>
              <a:gd name="connsiteY30" fmla="*/ 695325 h 714375"/>
              <a:gd name="connsiteX31" fmla="*/ 381000 w 723900"/>
              <a:gd name="connsiteY31" fmla="*/ 525780 h 714375"/>
              <a:gd name="connsiteX32" fmla="*/ 533400 w 723900"/>
              <a:gd name="connsiteY32" fmla="*/ 678180 h 714375"/>
              <a:gd name="connsiteX33" fmla="*/ 560356 w 723900"/>
              <a:gd name="connsiteY33" fmla="*/ 678180 h 714375"/>
              <a:gd name="connsiteX34" fmla="*/ 560356 w 723900"/>
              <a:gd name="connsiteY34" fmla="*/ 651224 h 714375"/>
              <a:gd name="connsiteX35" fmla="*/ 413957 w 723900"/>
              <a:gd name="connsiteY35" fmla="*/ 504825 h 714375"/>
              <a:gd name="connsiteX36" fmla="*/ 704850 w 723900"/>
              <a:gd name="connsiteY36" fmla="*/ 504825 h 714375"/>
              <a:gd name="connsiteX37" fmla="*/ 723900 w 723900"/>
              <a:gd name="connsiteY37" fmla="*/ 485775 h 714375"/>
              <a:gd name="connsiteX38" fmla="*/ 704850 w 723900"/>
              <a:gd name="connsiteY38" fmla="*/ 46672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714375">
                <a:moveTo>
                  <a:pt x="628650" y="104775"/>
                </a:moveTo>
                <a:lnTo>
                  <a:pt x="628650" y="447675"/>
                </a:lnTo>
                <a:lnTo>
                  <a:pt x="95250" y="447675"/>
                </a:lnTo>
                <a:lnTo>
                  <a:pt x="95250" y="104775"/>
                </a:lnTo>
                <a:close/>
                <a:moveTo>
                  <a:pt x="704850" y="466725"/>
                </a:moveTo>
                <a:lnTo>
                  <a:pt x="685800" y="466725"/>
                </a:lnTo>
                <a:lnTo>
                  <a:pt x="685800" y="76200"/>
                </a:lnTo>
                <a:lnTo>
                  <a:pt x="704850" y="76200"/>
                </a:lnTo>
                <a:cubicBezTo>
                  <a:pt x="715371" y="76200"/>
                  <a:pt x="723900" y="67671"/>
                  <a:pt x="723900" y="57150"/>
                </a:cubicBezTo>
                <a:cubicBezTo>
                  <a:pt x="723900" y="46629"/>
                  <a:pt x="715371" y="38100"/>
                  <a:pt x="704850" y="38100"/>
                </a:cubicBezTo>
                <a:lnTo>
                  <a:pt x="381000" y="38100"/>
                </a:lnTo>
                <a:lnTo>
                  <a:pt x="381000" y="19050"/>
                </a:lnTo>
                <a:cubicBezTo>
                  <a:pt x="381000" y="8529"/>
                  <a:pt x="372471" y="0"/>
                  <a:pt x="361950" y="0"/>
                </a:cubicBezTo>
                <a:cubicBezTo>
                  <a:pt x="351429" y="0"/>
                  <a:pt x="342900" y="8529"/>
                  <a:pt x="342900" y="19050"/>
                </a:cubicBezTo>
                <a:lnTo>
                  <a:pt x="342900" y="38100"/>
                </a:lnTo>
                <a:lnTo>
                  <a:pt x="19050" y="38100"/>
                </a:lnTo>
                <a:cubicBezTo>
                  <a:pt x="8529" y="38100"/>
                  <a:pt x="0" y="46629"/>
                  <a:pt x="0" y="57150"/>
                </a:cubicBezTo>
                <a:cubicBezTo>
                  <a:pt x="0" y="67671"/>
                  <a:pt x="8529" y="76200"/>
                  <a:pt x="19050" y="76200"/>
                </a:cubicBezTo>
                <a:lnTo>
                  <a:pt x="38100" y="76200"/>
                </a:lnTo>
                <a:lnTo>
                  <a:pt x="38100" y="466725"/>
                </a:lnTo>
                <a:lnTo>
                  <a:pt x="19050" y="466725"/>
                </a:lnTo>
                <a:cubicBezTo>
                  <a:pt x="8529" y="466725"/>
                  <a:pt x="0" y="475254"/>
                  <a:pt x="0" y="485775"/>
                </a:cubicBezTo>
                <a:cubicBezTo>
                  <a:pt x="0" y="496296"/>
                  <a:pt x="8529" y="504825"/>
                  <a:pt x="19050" y="504825"/>
                </a:cubicBezTo>
                <a:lnTo>
                  <a:pt x="309944" y="504825"/>
                </a:lnTo>
                <a:lnTo>
                  <a:pt x="163259" y="651510"/>
                </a:lnTo>
                <a:cubicBezTo>
                  <a:pt x="155815" y="659033"/>
                  <a:pt x="155879" y="671165"/>
                  <a:pt x="163401" y="678609"/>
                </a:cubicBezTo>
                <a:cubicBezTo>
                  <a:pt x="170924" y="686052"/>
                  <a:pt x="183056" y="685989"/>
                  <a:pt x="190500" y="678466"/>
                </a:cubicBezTo>
                <a:lnTo>
                  <a:pt x="342900" y="526066"/>
                </a:lnTo>
                <a:lnTo>
                  <a:pt x="342900" y="695325"/>
                </a:lnTo>
                <a:cubicBezTo>
                  <a:pt x="342900" y="705846"/>
                  <a:pt x="351429" y="714375"/>
                  <a:pt x="361950" y="714375"/>
                </a:cubicBezTo>
                <a:cubicBezTo>
                  <a:pt x="372471" y="714375"/>
                  <a:pt x="381000" y="705846"/>
                  <a:pt x="381000" y="695325"/>
                </a:cubicBezTo>
                <a:lnTo>
                  <a:pt x="381000" y="525780"/>
                </a:lnTo>
                <a:lnTo>
                  <a:pt x="533400" y="678180"/>
                </a:lnTo>
                <a:cubicBezTo>
                  <a:pt x="540844" y="685624"/>
                  <a:pt x="552912" y="685624"/>
                  <a:pt x="560356" y="678180"/>
                </a:cubicBezTo>
                <a:cubicBezTo>
                  <a:pt x="567800" y="670736"/>
                  <a:pt x="567800" y="658668"/>
                  <a:pt x="560356" y="651224"/>
                </a:cubicBezTo>
                <a:lnTo>
                  <a:pt x="413957" y="504825"/>
                </a:lnTo>
                <a:lnTo>
                  <a:pt x="704850" y="504825"/>
                </a:lnTo>
                <a:cubicBezTo>
                  <a:pt x="715371" y="504825"/>
                  <a:pt x="723900" y="496296"/>
                  <a:pt x="723900" y="485775"/>
                </a:cubicBezTo>
                <a:cubicBezTo>
                  <a:pt x="723900" y="475254"/>
                  <a:pt x="715371" y="466725"/>
                  <a:pt x="704850" y="466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图形 243" descr="条形图演示文稿 纯色填充">
            <a:extLst>
              <a:ext uri="{FF2B5EF4-FFF2-40B4-BE49-F238E27FC236}">
                <a16:creationId xmlns:a16="http://schemas.microsoft.com/office/drawing/2014/main" id="{0DFB4A5F-1F0E-4212-9991-442990920414}"/>
              </a:ext>
            </a:extLst>
          </p:cNvPr>
          <p:cNvSpPr/>
          <p:nvPr/>
        </p:nvSpPr>
        <p:spPr>
          <a:xfrm>
            <a:off x="2308903" y="939062"/>
            <a:ext cx="76200" cy="266700"/>
          </a:xfrm>
          <a:custGeom>
            <a:avLst/>
            <a:gdLst>
              <a:gd name="connsiteX0" fmla="*/ 0 w 76200"/>
              <a:gd name="connsiteY0" fmla="*/ 0 h 266700"/>
              <a:gd name="connsiteX1" fmla="*/ 76200 w 76200"/>
              <a:gd name="connsiteY1" fmla="*/ 0 h 266700"/>
              <a:gd name="connsiteX2" fmla="*/ 76200 w 76200"/>
              <a:gd name="connsiteY2" fmla="*/ 266700 h 266700"/>
              <a:gd name="connsiteX3" fmla="*/ 0 w 76200"/>
              <a:gd name="connsiteY3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266700">
                <a:moveTo>
                  <a:pt x="0" y="0"/>
                </a:moveTo>
                <a:lnTo>
                  <a:pt x="76200" y="0"/>
                </a:lnTo>
                <a:lnTo>
                  <a:pt x="76200" y="266700"/>
                </a:lnTo>
                <a:lnTo>
                  <a:pt x="0" y="2667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243" descr="条形图演示文稿 纯色填充">
            <a:extLst>
              <a:ext uri="{FF2B5EF4-FFF2-40B4-BE49-F238E27FC236}">
                <a16:creationId xmlns:a16="http://schemas.microsoft.com/office/drawing/2014/main" id="{0DFB4A5F-1F0E-4212-9991-442990920414}"/>
              </a:ext>
            </a:extLst>
          </p:cNvPr>
          <p:cNvSpPr/>
          <p:nvPr/>
        </p:nvSpPr>
        <p:spPr>
          <a:xfrm>
            <a:off x="2194603" y="1024787"/>
            <a:ext cx="76200" cy="180975"/>
          </a:xfrm>
          <a:custGeom>
            <a:avLst/>
            <a:gdLst>
              <a:gd name="connsiteX0" fmla="*/ 0 w 76200"/>
              <a:gd name="connsiteY0" fmla="*/ 0 h 180975"/>
              <a:gd name="connsiteX1" fmla="*/ 76200 w 76200"/>
              <a:gd name="connsiteY1" fmla="*/ 0 h 180975"/>
              <a:gd name="connsiteX2" fmla="*/ 76200 w 76200"/>
              <a:gd name="connsiteY2" fmla="*/ 180975 h 180975"/>
              <a:gd name="connsiteX3" fmla="*/ 0 w 76200"/>
              <a:gd name="connsiteY3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180975">
                <a:moveTo>
                  <a:pt x="0" y="0"/>
                </a:moveTo>
                <a:lnTo>
                  <a:pt x="76200" y="0"/>
                </a:lnTo>
                <a:lnTo>
                  <a:pt x="76200" y="180975"/>
                </a:lnTo>
                <a:lnTo>
                  <a:pt x="0" y="1809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243" descr="条形图演示文稿 纯色填充">
            <a:extLst>
              <a:ext uri="{FF2B5EF4-FFF2-40B4-BE49-F238E27FC236}">
                <a16:creationId xmlns:a16="http://schemas.microsoft.com/office/drawing/2014/main" id="{0DFB4A5F-1F0E-4212-9991-442990920414}"/>
              </a:ext>
            </a:extLst>
          </p:cNvPr>
          <p:cNvSpPr/>
          <p:nvPr/>
        </p:nvSpPr>
        <p:spPr>
          <a:xfrm>
            <a:off x="2080303" y="1091462"/>
            <a:ext cx="76200" cy="114300"/>
          </a:xfrm>
          <a:custGeom>
            <a:avLst/>
            <a:gdLst>
              <a:gd name="connsiteX0" fmla="*/ 0 w 76200"/>
              <a:gd name="connsiteY0" fmla="*/ 0 h 114300"/>
              <a:gd name="connsiteX1" fmla="*/ 76200 w 76200"/>
              <a:gd name="connsiteY1" fmla="*/ 0 h 114300"/>
              <a:gd name="connsiteX2" fmla="*/ 76200 w 76200"/>
              <a:gd name="connsiteY2" fmla="*/ 114300 h 114300"/>
              <a:gd name="connsiteX3" fmla="*/ 0 w 76200"/>
              <a:gd name="connsiteY3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114300">
                <a:moveTo>
                  <a:pt x="0" y="0"/>
                </a:moveTo>
                <a:lnTo>
                  <a:pt x="76200" y="0"/>
                </a:lnTo>
                <a:lnTo>
                  <a:pt x="76200" y="114300"/>
                </a:lnTo>
                <a:lnTo>
                  <a:pt x="0" y="1143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图形 244" descr="条形图演示文稿 纯色填充">
            <a:extLst>
              <a:ext uri="{FF2B5EF4-FFF2-40B4-BE49-F238E27FC236}">
                <a16:creationId xmlns:a16="http://schemas.microsoft.com/office/drawing/2014/main" id="{11FD4D10-850D-4874-B93A-7187669A4193}"/>
              </a:ext>
            </a:extLst>
          </p:cNvPr>
          <p:cNvSpPr/>
          <p:nvPr/>
        </p:nvSpPr>
        <p:spPr>
          <a:xfrm>
            <a:off x="769569" y="796187"/>
            <a:ext cx="723900" cy="714375"/>
          </a:xfrm>
          <a:custGeom>
            <a:avLst/>
            <a:gdLst>
              <a:gd name="connsiteX0" fmla="*/ 628650 w 723900"/>
              <a:gd name="connsiteY0" fmla="*/ 104775 h 714375"/>
              <a:gd name="connsiteX1" fmla="*/ 628650 w 723900"/>
              <a:gd name="connsiteY1" fmla="*/ 447675 h 714375"/>
              <a:gd name="connsiteX2" fmla="*/ 95250 w 723900"/>
              <a:gd name="connsiteY2" fmla="*/ 447675 h 714375"/>
              <a:gd name="connsiteX3" fmla="*/ 95250 w 723900"/>
              <a:gd name="connsiteY3" fmla="*/ 104775 h 714375"/>
              <a:gd name="connsiteX4" fmla="*/ 0 w 723900"/>
              <a:gd name="connsiteY4" fmla="*/ 485775 h 714375"/>
              <a:gd name="connsiteX5" fmla="*/ 19050 w 723900"/>
              <a:gd name="connsiteY5" fmla="*/ 504825 h 714375"/>
              <a:gd name="connsiteX6" fmla="*/ 309944 w 723900"/>
              <a:gd name="connsiteY6" fmla="*/ 504825 h 714375"/>
              <a:gd name="connsiteX7" fmla="*/ 163544 w 723900"/>
              <a:gd name="connsiteY7" fmla="*/ 651224 h 714375"/>
              <a:gd name="connsiteX8" fmla="*/ 163544 w 723900"/>
              <a:gd name="connsiteY8" fmla="*/ 678180 h 714375"/>
              <a:gd name="connsiteX9" fmla="*/ 190500 w 723900"/>
              <a:gd name="connsiteY9" fmla="*/ 678180 h 714375"/>
              <a:gd name="connsiteX10" fmla="*/ 342900 w 723900"/>
              <a:gd name="connsiteY10" fmla="*/ 525780 h 714375"/>
              <a:gd name="connsiteX11" fmla="*/ 342900 w 723900"/>
              <a:gd name="connsiteY11" fmla="*/ 695325 h 714375"/>
              <a:gd name="connsiteX12" fmla="*/ 361950 w 723900"/>
              <a:gd name="connsiteY12" fmla="*/ 714375 h 714375"/>
              <a:gd name="connsiteX13" fmla="*/ 381000 w 723900"/>
              <a:gd name="connsiteY13" fmla="*/ 695325 h 714375"/>
              <a:gd name="connsiteX14" fmla="*/ 381000 w 723900"/>
              <a:gd name="connsiteY14" fmla="*/ 526066 h 714375"/>
              <a:gd name="connsiteX15" fmla="*/ 533400 w 723900"/>
              <a:gd name="connsiteY15" fmla="*/ 678466 h 714375"/>
              <a:gd name="connsiteX16" fmla="*/ 560499 w 723900"/>
              <a:gd name="connsiteY16" fmla="*/ 678609 h 714375"/>
              <a:gd name="connsiteX17" fmla="*/ 560642 w 723900"/>
              <a:gd name="connsiteY17" fmla="*/ 651510 h 714375"/>
              <a:gd name="connsiteX18" fmla="*/ 413957 w 723900"/>
              <a:gd name="connsiteY18" fmla="*/ 504825 h 714375"/>
              <a:gd name="connsiteX19" fmla="*/ 704850 w 723900"/>
              <a:gd name="connsiteY19" fmla="*/ 504825 h 714375"/>
              <a:gd name="connsiteX20" fmla="*/ 723900 w 723900"/>
              <a:gd name="connsiteY20" fmla="*/ 485775 h 714375"/>
              <a:gd name="connsiteX21" fmla="*/ 704850 w 723900"/>
              <a:gd name="connsiteY21" fmla="*/ 466725 h 714375"/>
              <a:gd name="connsiteX22" fmla="*/ 685800 w 723900"/>
              <a:gd name="connsiteY22" fmla="*/ 466725 h 714375"/>
              <a:gd name="connsiteX23" fmla="*/ 685800 w 723900"/>
              <a:gd name="connsiteY23" fmla="*/ 76200 h 714375"/>
              <a:gd name="connsiteX24" fmla="*/ 704850 w 723900"/>
              <a:gd name="connsiteY24" fmla="*/ 76200 h 714375"/>
              <a:gd name="connsiteX25" fmla="*/ 723900 w 723900"/>
              <a:gd name="connsiteY25" fmla="*/ 57150 h 714375"/>
              <a:gd name="connsiteX26" fmla="*/ 704850 w 723900"/>
              <a:gd name="connsiteY26" fmla="*/ 38100 h 714375"/>
              <a:gd name="connsiteX27" fmla="*/ 381000 w 723900"/>
              <a:gd name="connsiteY27" fmla="*/ 38100 h 714375"/>
              <a:gd name="connsiteX28" fmla="*/ 381000 w 723900"/>
              <a:gd name="connsiteY28" fmla="*/ 19050 h 714375"/>
              <a:gd name="connsiteX29" fmla="*/ 361950 w 723900"/>
              <a:gd name="connsiteY29" fmla="*/ 0 h 714375"/>
              <a:gd name="connsiteX30" fmla="*/ 342900 w 723900"/>
              <a:gd name="connsiteY30" fmla="*/ 19050 h 714375"/>
              <a:gd name="connsiteX31" fmla="*/ 342900 w 723900"/>
              <a:gd name="connsiteY31" fmla="*/ 38100 h 714375"/>
              <a:gd name="connsiteX32" fmla="*/ 19050 w 723900"/>
              <a:gd name="connsiteY32" fmla="*/ 38100 h 714375"/>
              <a:gd name="connsiteX33" fmla="*/ 0 w 723900"/>
              <a:gd name="connsiteY33" fmla="*/ 57150 h 714375"/>
              <a:gd name="connsiteX34" fmla="*/ 19050 w 723900"/>
              <a:gd name="connsiteY34" fmla="*/ 76200 h 714375"/>
              <a:gd name="connsiteX35" fmla="*/ 38100 w 723900"/>
              <a:gd name="connsiteY35" fmla="*/ 76200 h 714375"/>
              <a:gd name="connsiteX36" fmla="*/ 38100 w 723900"/>
              <a:gd name="connsiteY36" fmla="*/ 466725 h 714375"/>
              <a:gd name="connsiteX37" fmla="*/ 19050 w 723900"/>
              <a:gd name="connsiteY37" fmla="*/ 466725 h 714375"/>
              <a:gd name="connsiteX38" fmla="*/ 0 w 723900"/>
              <a:gd name="connsiteY38" fmla="*/ 48577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714375">
                <a:moveTo>
                  <a:pt x="628650" y="104775"/>
                </a:moveTo>
                <a:lnTo>
                  <a:pt x="628650" y="447675"/>
                </a:lnTo>
                <a:lnTo>
                  <a:pt x="95250" y="447675"/>
                </a:lnTo>
                <a:lnTo>
                  <a:pt x="95250" y="104775"/>
                </a:lnTo>
                <a:close/>
                <a:moveTo>
                  <a:pt x="0" y="485775"/>
                </a:moveTo>
                <a:cubicBezTo>
                  <a:pt x="0" y="496296"/>
                  <a:pt x="8529" y="504825"/>
                  <a:pt x="19050" y="504825"/>
                </a:cubicBezTo>
                <a:lnTo>
                  <a:pt x="309944" y="504825"/>
                </a:lnTo>
                <a:lnTo>
                  <a:pt x="163544" y="651224"/>
                </a:lnTo>
                <a:cubicBezTo>
                  <a:pt x="156100" y="658668"/>
                  <a:pt x="156100" y="670736"/>
                  <a:pt x="163544" y="678180"/>
                </a:cubicBezTo>
                <a:cubicBezTo>
                  <a:pt x="170988" y="685624"/>
                  <a:pt x="183056" y="685624"/>
                  <a:pt x="190500" y="678180"/>
                </a:cubicBezTo>
                <a:lnTo>
                  <a:pt x="342900" y="525780"/>
                </a:lnTo>
                <a:lnTo>
                  <a:pt x="342900" y="695325"/>
                </a:lnTo>
                <a:cubicBezTo>
                  <a:pt x="342900" y="705846"/>
                  <a:pt x="351429" y="714375"/>
                  <a:pt x="361950" y="714375"/>
                </a:cubicBezTo>
                <a:cubicBezTo>
                  <a:pt x="372471" y="714375"/>
                  <a:pt x="381000" y="705846"/>
                  <a:pt x="381000" y="695325"/>
                </a:cubicBezTo>
                <a:lnTo>
                  <a:pt x="381000" y="526066"/>
                </a:lnTo>
                <a:lnTo>
                  <a:pt x="533400" y="678466"/>
                </a:lnTo>
                <a:cubicBezTo>
                  <a:pt x="540844" y="685989"/>
                  <a:pt x="552976" y="686052"/>
                  <a:pt x="560499" y="678609"/>
                </a:cubicBezTo>
                <a:cubicBezTo>
                  <a:pt x="568022" y="671165"/>
                  <a:pt x="568085" y="659033"/>
                  <a:pt x="560642" y="651510"/>
                </a:cubicBezTo>
                <a:lnTo>
                  <a:pt x="413957" y="504825"/>
                </a:lnTo>
                <a:lnTo>
                  <a:pt x="704850" y="504825"/>
                </a:lnTo>
                <a:cubicBezTo>
                  <a:pt x="715371" y="504825"/>
                  <a:pt x="723900" y="496296"/>
                  <a:pt x="723900" y="485775"/>
                </a:cubicBezTo>
                <a:cubicBezTo>
                  <a:pt x="723900" y="475254"/>
                  <a:pt x="715371" y="466725"/>
                  <a:pt x="704850" y="466725"/>
                </a:cubicBezTo>
                <a:lnTo>
                  <a:pt x="685800" y="466725"/>
                </a:lnTo>
                <a:lnTo>
                  <a:pt x="685800" y="76200"/>
                </a:lnTo>
                <a:lnTo>
                  <a:pt x="704850" y="76200"/>
                </a:lnTo>
                <a:cubicBezTo>
                  <a:pt x="715371" y="76200"/>
                  <a:pt x="723900" y="67671"/>
                  <a:pt x="723900" y="57150"/>
                </a:cubicBezTo>
                <a:cubicBezTo>
                  <a:pt x="723900" y="46629"/>
                  <a:pt x="715371" y="38100"/>
                  <a:pt x="704850" y="38100"/>
                </a:cubicBezTo>
                <a:lnTo>
                  <a:pt x="381000" y="38100"/>
                </a:lnTo>
                <a:lnTo>
                  <a:pt x="381000" y="19050"/>
                </a:lnTo>
                <a:cubicBezTo>
                  <a:pt x="381000" y="8529"/>
                  <a:pt x="372471" y="0"/>
                  <a:pt x="361950" y="0"/>
                </a:cubicBezTo>
                <a:cubicBezTo>
                  <a:pt x="351429" y="0"/>
                  <a:pt x="342900" y="8529"/>
                  <a:pt x="342900" y="19050"/>
                </a:cubicBezTo>
                <a:lnTo>
                  <a:pt x="342900" y="38100"/>
                </a:lnTo>
                <a:lnTo>
                  <a:pt x="19050" y="38100"/>
                </a:lnTo>
                <a:cubicBezTo>
                  <a:pt x="8529" y="38100"/>
                  <a:pt x="0" y="46629"/>
                  <a:pt x="0" y="57150"/>
                </a:cubicBezTo>
                <a:cubicBezTo>
                  <a:pt x="0" y="67671"/>
                  <a:pt x="8529" y="76200"/>
                  <a:pt x="19050" y="76200"/>
                </a:cubicBezTo>
                <a:lnTo>
                  <a:pt x="38100" y="76200"/>
                </a:lnTo>
                <a:lnTo>
                  <a:pt x="38100" y="466725"/>
                </a:lnTo>
                <a:lnTo>
                  <a:pt x="19050" y="466725"/>
                </a:lnTo>
                <a:cubicBezTo>
                  <a:pt x="8529" y="466725"/>
                  <a:pt x="0" y="475254"/>
                  <a:pt x="0" y="4857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244" descr="条形图演示文稿 纯色填充">
            <a:extLst>
              <a:ext uri="{FF2B5EF4-FFF2-40B4-BE49-F238E27FC236}">
                <a16:creationId xmlns:a16="http://schemas.microsoft.com/office/drawing/2014/main" id="{11FD4D10-850D-4874-B93A-7187669A4193}"/>
              </a:ext>
            </a:extLst>
          </p:cNvPr>
          <p:cNvSpPr/>
          <p:nvPr/>
        </p:nvSpPr>
        <p:spPr>
          <a:xfrm>
            <a:off x="979119" y="939062"/>
            <a:ext cx="76200" cy="266700"/>
          </a:xfrm>
          <a:custGeom>
            <a:avLst/>
            <a:gdLst>
              <a:gd name="connsiteX0" fmla="*/ 0 w 76200"/>
              <a:gd name="connsiteY0" fmla="*/ 0 h 266700"/>
              <a:gd name="connsiteX1" fmla="*/ 76200 w 76200"/>
              <a:gd name="connsiteY1" fmla="*/ 0 h 266700"/>
              <a:gd name="connsiteX2" fmla="*/ 76200 w 76200"/>
              <a:gd name="connsiteY2" fmla="*/ 266700 h 266700"/>
              <a:gd name="connsiteX3" fmla="*/ 0 w 76200"/>
              <a:gd name="connsiteY3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266700">
                <a:moveTo>
                  <a:pt x="0" y="0"/>
                </a:moveTo>
                <a:lnTo>
                  <a:pt x="76200" y="0"/>
                </a:lnTo>
                <a:lnTo>
                  <a:pt x="76200" y="266700"/>
                </a:lnTo>
                <a:lnTo>
                  <a:pt x="0" y="2667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图形 244" descr="条形图演示文稿 纯色填充">
            <a:extLst>
              <a:ext uri="{FF2B5EF4-FFF2-40B4-BE49-F238E27FC236}">
                <a16:creationId xmlns:a16="http://schemas.microsoft.com/office/drawing/2014/main" id="{11FD4D10-850D-4874-B93A-7187669A4193}"/>
              </a:ext>
            </a:extLst>
          </p:cNvPr>
          <p:cNvSpPr/>
          <p:nvPr/>
        </p:nvSpPr>
        <p:spPr>
          <a:xfrm>
            <a:off x="1093419" y="1024787"/>
            <a:ext cx="76200" cy="180975"/>
          </a:xfrm>
          <a:custGeom>
            <a:avLst/>
            <a:gdLst>
              <a:gd name="connsiteX0" fmla="*/ 0 w 76200"/>
              <a:gd name="connsiteY0" fmla="*/ 0 h 180975"/>
              <a:gd name="connsiteX1" fmla="*/ 76200 w 76200"/>
              <a:gd name="connsiteY1" fmla="*/ 0 h 180975"/>
              <a:gd name="connsiteX2" fmla="*/ 76200 w 76200"/>
              <a:gd name="connsiteY2" fmla="*/ 180975 h 180975"/>
              <a:gd name="connsiteX3" fmla="*/ 0 w 76200"/>
              <a:gd name="connsiteY3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180975">
                <a:moveTo>
                  <a:pt x="0" y="0"/>
                </a:moveTo>
                <a:lnTo>
                  <a:pt x="76200" y="0"/>
                </a:lnTo>
                <a:lnTo>
                  <a:pt x="76200" y="180975"/>
                </a:lnTo>
                <a:lnTo>
                  <a:pt x="0" y="1809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图形 244" descr="条形图演示文稿 纯色填充">
            <a:extLst>
              <a:ext uri="{FF2B5EF4-FFF2-40B4-BE49-F238E27FC236}">
                <a16:creationId xmlns:a16="http://schemas.microsoft.com/office/drawing/2014/main" id="{11FD4D10-850D-4874-B93A-7187669A4193}"/>
              </a:ext>
            </a:extLst>
          </p:cNvPr>
          <p:cNvSpPr/>
          <p:nvPr/>
        </p:nvSpPr>
        <p:spPr>
          <a:xfrm>
            <a:off x="1207719" y="1091462"/>
            <a:ext cx="76200" cy="114300"/>
          </a:xfrm>
          <a:custGeom>
            <a:avLst/>
            <a:gdLst>
              <a:gd name="connsiteX0" fmla="*/ 0 w 76200"/>
              <a:gd name="connsiteY0" fmla="*/ 0 h 114300"/>
              <a:gd name="connsiteX1" fmla="*/ 76200 w 76200"/>
              <a:gd name="connsiteY1" fmla="*/ 0 h 114300"/>
              <a:gd name="connsiteX2" fmla="*/ 76200 w 76200"/>
              <a:gd name="connsiteY2" fmla="*/ 114300 h 114300"/>
              <a:gd name="connsiteX3" fmla="*/ 0 w 76200"/>
              <a:gd name="connsiteY3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114300">
                <a:moveTo>
                  <a:pt x="0" y="0"/>
                </a:moveTo>
                <a:lnTo>
                  <a:pt x="76200" y="0"/>
                </a:lnTo>
                <a:lnTo>
                  <a:pt x="76200" y="114300"/>
                </a:lnTo>
                <a:lnTo>
                  <a:pt x="0" y="1143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图形 245" descr="清单演示文稿 纯色填充">
            <a:extLst>
              <a:ext uri="{FF2B5EF4-FFF2-40B4-BE49-F238E27FC236}">
                <a16:creationId xmlns:a16="http://schemas.microsoft.com/office/drawing/2014/main" id="{F2E36859-120F-4FC9-BABB-DB049F91A86E}"/>
              </a:ext>
            </a:extLst>
          </p:cNvPr>
          <p:cNvSpPr/>
          <p:nvPr/>
        </p:nvSpPr>
        <p:spPr>
          <a:xfrm>
            <a:off x="4073121" y="796187"/>
            <a:ext cx="723900" cy="714375"/>
          </a:xfrm>
          <a:custGeom>
            <a:avLst/>
            <a:gdLst>
              <a:gd name="connsiteX0" fmla="*/ 628650 w 723900"/>
              <a:gd name="connsiteY0" fmla="*/ 104775 h 714375"/>
              <a:gd name="connsiteX1" fmla="*/ 628650 w 723900"/>
              <a:gd name="connsiteY1" fmla="*/ 447675 h 714375"/>
              <a:gd name="connsiteX2" fmla="*/ 95250 w 723900"/>
              <a:gd name="connsiteY2" fmla="*/ 447675 h 714375"/>
              <a:gd name="connsiteX3" fmla="*/ 95250 w 723900"/>
              <a:gd name="connsiteY3" fmla="*/ 104775 h 714375"/>
              <a:gd name="connsiteX4" fmla="*/ 704850 w 723900"/>
              <a:gd name="connsiteY4" fmla="*/ 466725 h 714375"/>
              <a:gd name="connsiteX5" fmla="*/ 685800 w 723900"/>
              <a:gd name="connsiteY5" fmla="*/ 466725 h 714375"/>
              <a:gd name="connsiteX6" fmla="*/ 685800 w 723900"/>
              <a:gd name="connsiteY6" fmla="*/ 76200 h 714375"/>
              <a:gd name="connsiteX7" fmla="*/ 704850 w 723900"/>
              <a:gd name="connsiteY7" fmla="*/ 76200 h 714375"/>
              <a:gd name="connsiteX8" fmla="*/ 723900 w 723900"/>
              <a:gd name="connsiteY8" fmla="*/ 57150 h 714375"/>
              <a:gd name="connsiteX9" fmla="*/ 704850 w 723900"/>
              <a:gd name="connsiteY9" fmla="*/ 38100 h 714375"/>
              <a:gd name="connsiteX10" fmla="*/ 381000 w 723900"/>
              <a:gd name="connsiteY10" fmla="*/ 38100 h 714375"/>
              <a:gd name="connsiteX11" fmla="*/ 381000 w 723900"/>
              <a:gd name="connsiteY11" fmla="*/ 19050 h 714375"/>
              <a:gd name="connsiteX12" fmla="*/ 361950 w 723900"/>
              <a:gd name="connsiteY12" fmla="*/ 0 h 714375"/>
              <a:gd name="connsiteX13" fmla="*/ 342900 w 723900"/>
              <a:gd name="connsiteY13" fmla="*/ 19050 h 714375"/>
              <a:gd name="connsiteX14" fmla="*/ 342900 w 723900"/>
              <a:gd name="connsiteY14" fmla="*/ 38100 h 714375"/>
              <a:gd name="connsiteX15" fmla="*/ 19050 w 723900"/>
              <a:gd name="connsiteY15" fmla="*/ 38100 h 714375"/>
              <a:gd name="connsiteX16" fmla="*/ 0 w 723900"/>
              <a:gd name="connsiteY16" fmla="*/ 57150 h 714375"/>
              <a:gd name="connsiteX17" fmla="*/ 19050 w 723900"/>
              <a:gd name="connsiteY17" fmla="*/ 76200 h 714375"/>
              <a:gd name="connsiteX18" fmla="*/ 38100 w 723900"/>
              <a:gd name="connsiteY18" fmla="*/ 76200 h 714375"/>
              <a:gd name="connsiteX19" fmla="*/ 38100 w 723900"/>
              <a:gd name="connsiteY19" fmla="*/ 466725 h 714375"/>
              <a:gd name="connsiteX20" fmla="*/ 19050 w 723900"/>
              <a:gd name="connsiteY20" fmla="*/ 466725 h 714375"/>
              <a:gd name="connsiteX21" fmla="*/ 0 w 723900"/>
              <a:gd name="connsiteY21" fmla="*/ 485775 h 714375"/>
              <a:gd name="connsiteX22" fmla="*/ 19050 w 723900"/>
              <a:gd name="connsiteY22" fmla="*/ 504825 h 714375"/>
              <a:gd name="connsiteX23" fmla="*/ 309944 w 723900"/>
              <a:gd name="connsiteY23" fmla="*/ 504825 h 714375"/>
              <a:gd name="connsiteX24" fmla="*/ 163259 w 723900"/>
              <a:gd name="connsiteY24" fmla="*/ 651510 h 714375"/>
              <a:gd name="connsiteX25" fmla="*/ 163401 w 723900"/>
              <a:gd name="connsiteY25" fmla="*/ 678609 h 714375"/>
              <a:gd name="connsiteX26" fmla="*/ 190500 w 723900"/>
              <a:gd name="connsiteY26" fmla="*/ 678466 h 714375"/>
              <a:gd name="connsiteX27" fmla="*/ 342900 w 723900"/>
              <a:gd name="connsiteY27" fmla="*/ 526066 h 714375"/>
              <a:gd name="connsiteX28" fmla="*/ 342900 w 723900"/>
              <a:gd name="connsiteY28" fmla="*/ 695325 h 714375"/>
              <a:gd name="connsiteX29" fmla="*/ 361950 w 723900"/>
              <a:gd name="connsiteY29" fmla="*/ 714375 h 714375"/>
              <a:gd name="connsiteX30" fmla="*/ 381000 w 723900"/>
              <a:gd name="connsiteY30" fmla="*/ 695325 h 714375"/>
              <a:gd name="connsiteX31" fmla="*/ 381000 w 723900"/>
              <a:gd name="connsiteY31" fmla="*/ 525780 h 714375"/>
              <a:gd name="connsiteX32" fmla="*/ 533400 w 723900"/>
              <a:gd name="connsiteY32" fmla="*/ 678180 h 714375"/>
              <a:gd name="connsiteX33" fmla="*/ 560356 w 723900"/>
              <a:gd name="connsiteY33" fmla="*/ 678180 h 714375"/>
              <a:gd name="connsiteX34" fmla="*/ 560356 w 723900"/>
              <a:gd name="connsiteY34" fmla="*/ 651224 h 714375"/>
              <a:gd name="connsiteX35" fmla="*/ 413957 w 723900"/>
              <a:gd name="connsiteY35" fmla="*/ 504825 h 714375"/>
              <a:gd name="connsiteX36" fmla="*/ 704850 w 723900"/>
              <a:gd name="connsiteY36" fmla="*/ 504825 h 714375"/>
              <a:gd name="connsiteX37" fmla="*/ 723900 w 723900"/>
              <a:gd name="connsiteY37" fmla="*/ 485775 h 714375"/>
              <a:gd name="connsiteX38" fmla="*/ 704850 w 723900"/>
              <a:gd name="connsiteY38" fmla="*/ 46672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714375">
                <a:moveTo>
                  <a:pt x="628650" y="104775"/>
                </a:moveTo>
                <a:lnTo>
                  <a:pt x="628650" y="447675"/>
                </a:lnTo>
                <a:lnTo>
                  <a:pt x="95250" y="447675"/>
                </a:lnTo>
                <a:lnTo>
                  <a:pt x="95250" y="104775"/>
                </a:lnTo>
                <a:close/>
                <a:moveTo>
                  <a:pt x="704850" y="466725"/>
                </a:moveTo>
                <a:lnTo>
                  <a:pt x="685800" y="466725"/>
                </a:lnTo>
                <a:lnTo>
                  <a:pt x="685800" y="76200"/>
                </a:lnTo>
                <a:lnTo>
                  <a:pt x="704850" y="76200"/>
                </a:lnTo>
                <a:cubicBezTo>
                  <a:pt x="715371" y="76200"/>
                  <a:pt x="723900" y="67671"/>
                  <a:pt x="723900" y="57150"/>
                </a:cubicBezTo>
                <a:cubicBezTo>
                  <a:pt x="723900" y="46629"/>
                  <a:pt x="715371" y="38100"/>
                  <a:pt x="704850" y="38100"/>
                </a:cubicBezTo>
                <a:lnTo>
                  <a:pt x="381000" y="38100"/>
                </a:lnTo>
                <a:lnTo>
                  <a:pt x="381000" y="19050"/>
                </a:lnTo>
                <a:cubicBezTo>
                  <a:pt x="381000" y="8529"/>
                  <a:pt x="372471" y="0"/>
                  <a:pt x="361950" y="0"/>
                </a:cubicBezTo>
                <a:cubicBezTo>
                  <a:pt x="351429" y="0"/>
                  <a:pt x="342900" y="8529"/>
                  <a:pt x="342900" y="19050"/>
                </a:cubicBezTo>
                <a:lnTo>
                  <a:pt x="342900" y="38100"/>
                </a:lnTo>
                <a:lnTo>
                  <a:pt x="19050" y="38100"/>
                </a:lnTo>
                <a:cubicBezTo>
                  <a:pt x="8529" y="38100"/>
                  <a:pt x="0" y="46629"/>
                  <a:pt x="0" y="57150"/>
                </a:cubicBezTo>
                <a:cubicBezTo>
                  <a:pt x="0" y="67671"/>
                  <a:pt x="8529" y="76200"/>
                  <a:pt x="19050" y="76200"/>
                </a:cubicBezTo>
                <a:lnTo>
                  <a:pt x="38100" y="76200"/>
                </a:lnTo>
                <a:lnTo>
                  <a:pt x="38100" y="466725"/>
                </a:lnTo>
                <a:lnTo>
                  <a:pt x="19050" y="466725"/>
                </a:lnTo>
                <a:cubicBezTo>
                  <a:pt x="8529" y="466725"/>
                  <a:pt x="0" y="475254"/>
                  <a:pt x="0" y="485775"/>
                </a:cubicBezTo>
                <a:cubicBezTo>
                  <a:pt x="0" y="496296"/>
                  <a:pt x="8529" y="504825"/>
                  <a:pt x="19050" y="504825"/>
                </a:cubicBezTo>
                <a:lnTo>
                  <a:pt x="309944" y="504825"/>
                </a:lnTo>
                <a:lnTo>
                  <a:pt x="163259" y="651510"/>
                </a:lnTo>
                <a:cubicBezTo>
                  <a:pt x="155815" y="659033"/>
                  <a:pt x="155879" y="671165"/>
                  <a:pt x="163401" y="678609"/>
                </a:cubicBezTo>
                <a:cubicBezTo>
                  <a:pt x="170924" y="686052"/>
                  <a:pt x="183056" y="685989"/>
                  <a:pt x="190500" y="678466"/>
                </a:cubicBezTo>
                <a:lnTo>
                  <a:pt x="342900" y="526066"/>
                </a:lnTo>
                <a:lnTo>
                  <a:pt x="342900" y="695325"/>
                </a:lnTo>
                <a:cubicBezTo>
                  <a:pt x="342900" y="705846"/>
                  <a:pt x="351429" y="714375"/>
                  <a:pt x="361950" y="714375"/>
                </a:cubicBezTo>
                <a:cubicBezTo>
                  <a:pt x="372471" y="714375"/>
                  <a:pt x="381000" y="705846"/>
                  <a:pt x="381000" y="695325"/>
                </a:cubicBezTo>
                <a:lnTo>
                  <a:pt x="381000" y="525780"/>
                </a:lnTo>
                <a:lnTo>
                  <a:pt x="533400" y="678180"/>
                </a:lnTo>
                <a:cubicBezTo>
                  <a:pt x="540844" y="685624"/>
                  <a:pt x="552912" y="685624"/>
                  <a:pt x="560356" y="678180"/>
                </a:cubicBezTo>
                <a:cubicBezTo>
                  <a:pt x="567800" y="670736"/>
                  <a:pt x="567800" y="658668"/>
                  <a:pt x="560356" y="651224"/>
                </a:cubicBezTo>
                <a:lnTo>
                  <a:pt x="413957" y="504825"/>
                </a:lnTo>
                <a:lnTo>
                  <a:pt x="704850" y="504825"/>
                </a:lnTo>
                <a:cubicBezTo>
                  <a:pt x="715371" y="504825"/>
                  <a:pt x="723900" y="496296"/>
                  <a:pt x="723900" y="485775"/>
                </a:cubicBezTo>
                <a:cubicBezTo>
                  <a:pt x="723900" y="475254"/>
                  <a:pt x="715371" y="466725"/>
                  <a:pt x="704850" y="466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图形 245" descr="清单演示文稿 纯色填充">
            <a:extLst>
              <a:ext uri="{FF2B5EF4-FFF2-40B4-BE49-F238E27FC236}">
                <a16:creationId xmlns:a16="http://schemas.microsoft.com/office/drawing/2014/main" id="{F2E36859-120F-4FC9-BABB-DB049F91A86E}"/>
              </a:ext>
            </a:extLst>
          </p:cNvPr>
          <p:cNvSpPr/>
          <p:nvPr/>
        </p:nvSpPr>
        <p:spPr>
          <a:xfrm>
            <a:off x="4444596" y="986687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245" descr="清单演示文稿 纯色填充">
            <a:extLst>
              <a:ext uri="{FF2B5EF4-FFF2-40B4-BE49-F238E27FC236}">
                <a16:creationId xmlns:a16="http://schemas.microsoft.com/office/drawing/2014/main" id="{F2E36859-120F-4FC9-BABB-DB049F91A86E}"/>
              </a:ext>
            </a:extLst>
          </p:cNvPr>
          <p:cNvSpPr/>
          <p:nvPr/>
        </p:nvSpPr>
        <p:spPr>
          <a:xfrm>
            <a:off x="4244571" y="946681"/>
            <a:ext cx="140969" cy="116205"/>
          </a:xfrm>
          <a:custGeom>
            <a:avLst/>
            <a:gdLst>
              <a:gd name="connsiteX0" fmla="*/ 140970 w 140969"/>
              <a:gd name="connsiteY0" fmla="*/ 26670 h 116205"/>
              <a:gd name="connsiteX1" fmla="*/ 114300 w 140969"/>
              <a:gd name="connsiteY1" fmla="*/ 0 h 116205"/>
              <a:gd name="connsiteX2" fmla="*/ 51435 w 140969"/>
              <a:gd name="connsiteY2" fmla="*/ 62865 h 116205"/>
              <a:gd name="connsiteX3" fmla="*/ 26670 w 140969"/>
              <a:gd name="connsiteY3" fmla="*/ 38100 h 116205"/>
              <a:gd name="connsiteX4" fmla="*/ 0 w 140969"/>
              <a:gd name="connsiteY4" fmla="*/ 64770 h 116205"/>
              <a:gd name="connsiteX5" fmla="*/ 51435 w 140969"/>
              <a:gd name="connsiteY5" fmla="*/ 116205 h 116205"/>
              <a:gd name="connsiteX6" fmla="*/ 140970 w 140969"/>
              <a:gd name="connsiteY6" fmla="*/ 26670 h 11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69" h="116205">
                <a:moveTo>
                  <a:pt x="140970" y="26670"/>
                </a:moveTo>
                <a:lnTo>
                  <a:pt x="114300" y="0"/>
                </a:lnTo>
                <a:lnTo>
                  <a:pt x="51435" y="62865"/>
                </a:lnTo>
                <a:lnTo>
                  <a:pt x="26670" y="38100"/>
                </a:lnTo>
                <a:lnTo>
                  <a:pt x="0" y="64770"/>
                </a:lnTo>
                <a:lnTo>
                  <a:pt x="51435" y="116205"/>
                </a:lnTo>
                <a:lnTo>
                  <a:pt x="140970" y="266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245" descr="清单演示文稿 纯色填充">
            <a:extLst>
              <a:ext uri="{FF2B5EF4-FFF2-40B4-BE49-F238E27FC236}">
                <a16:creationId xmlns:a16="http://schemas.microsoft.com/office/drawing/2014/main" id="{F2E36859-120F-4FC9-BABB-DB049F91A86E}"/>
              </a:ext>
            </a:extLst>
          </p:cNvPr>
          <p:cNvSpPr/>
          <p:nvPr/>
        </p:nvSpPr>
        <p:spPr>
          <a:xfrm>
            <a:off x="4444596" y="1110512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图形 245" descr="清单演示文稿 纯色填充">
            <a:extLst>
              <a:ext uri="{FF2B5EF4-FFF2-40B4-BE49-F238E27FC236}">
                <a16:creationId xmlns:a16="http://schemas.microsoft.com/office/drawing/2014/main" id="{F2E36859-120F-4FC9-BABB-DB049F91A86E}"/>
              </a:ext>
            </a:extLst>
          </p:cNvPr>
          <p:cNvSpPr/>
          <p:nvPr/>
        </p:nvSpPr>
        <p:spPr>
          <a:xfrm>
            <a:off x="4244571" y="1070506"/>
            <a:ext cx="140969" cy="116205"/>
          </a:xfrm>
          <a:custGeom>
            <a:avLst/>
            <a:gdLst>
              <a:gd name="connsiteX0" fmla="*/ 140970 w 140969"/>
              <a:gd name="connsiteY0" fmla="*/ 26670 h 116205"/>
              <a:gd name="connsiteX1" fmla="*/ 114300 w 140969"/>
              <a:gd name="connsiteY1" fmla="*/ 0 h 116205"/>
              <a:gd name="connsiteX2" fmla="*/ 51435 w 140969"/>
              <a:gd name="connsiteY2" fmla="*/ 62865 h 116205"/>
              <a:gd name="connsiteX3" fmla="*/ 26670 w 140969"/>
              <a:gd name="connsiteY3" fmla="*/ 38100 h 116205"/>
              <a:gd name="connsiteX4" fmla="*/ 0 w 140969"/>
              <a:gd name="connsiteY4" fmla="*/ 64770 h 116205"/>
              <a:gd name="connsiteX5" fmla="*/ 51435 w 140969"/>
              <a:gd name="connsiteY5" fmla="*/ 116205 h 116205"/>
              <a:gd name="connsiteX6" fmla="*/ 140970 w 140969"/>
              <a:gd name="connsiteY6" fmla="*/ 26670 h 11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69" h="116205">
                <a:moveTo>
                  <a:pt x="140970" y="26670"/>
                </a:moveTo>
                <a:lnTo>
                  <a:pt x="114300" y="0"/>
                </a:lnTo>
                <a:lnTo>
                  <a:pt x="51435" y="62865"/>
                </a:lnTo>
                <a:lnTo>
                  <a:pt x="26670" y="38100"/>
                </a:lnTo>
                <a:lnTo>
                  <a:pt x="0" y="64770"/>
                </a:lnTo>
                <a:lnTo>
                  <a:pt x="51435" y="116205"/>
                </a:lnTo>
                <a:lnTo>
                  <a:pt x="140970" y="266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图形 246" descr="清单演示文稿 纯色填充">
            <a:extLst>
              <a:ext uri="{FF2B5EF4-FFF2-40B4-BE49-F238E27FC236}">
                <a16:creationId xmlns:a16="http://schemas.microsoft.com/office/drawing/2014/main" id="{0C1BF96D-A5EB-48D0-B64C-6728FD60D9D9}"/>
              </a:ext>
            </a:extLst>
          </p:cNvPr>
          <p:cNvSpPr/>
          <p:nvPr/>
        </p:nvSpPr>
        <p:spPr>
          <a:xfrm>
            <a:off x="2971937" y="796187"/>
            <a:ext cx="723900" cy="714375"/>
          </a:xfrm>
          <a:custGeom>
            <a:avLst/>
            <a:gdLst>
              <a:gd name="connsiteX0" fmla="*/ 628650 w 723900"/>
              <a:gd name="connsiteY0" fmla="*/ 104775 h 714375"/>
              <a:gd name="connsiteX1" fmla="*/ 628650 w 723900"/>
              <a:gd name="connsiteY1" fmla="*/ 447675 h 714375"/>
              <a:gd name="connsiteX2" fmla="*/ 95250 w 723900"/>
              <a:gd name="connsiteY2" fmla="*/ 447675 h 714375"/>
              <a:gd name="connsiteX3" fmla="*/ 95250 w 723900"/>
              <a:gd name="connsiteY3" fmla="*/ 104775 h 714375"/>
              <a:gd name="connsiteX4" fmla="*/ 0 w 723900"/>
              <a:gd name="connsiteY4" fmla="*/ 485775 h 714375"/>
              <a:gd name="connsiteX5" fmla="*/ 19050 w 723900"/>
              <a:gd name="connsiteY5" fmla="*/ 504825 h 714375"/>
              <a:gd name="connsiteX6" fmla="*/ 309944 w 723900"/>
              <a:gd name="connsiteY6" fmla="*/ 504825 h 714375"/>
              <a:gd name="connsiteX7" fmla="*/ 163544 w 723900"/>
              <a:gd name="connsiteY7" fmla="*/ 651224 h 714375"/>
              <a:gd name="connsiteX8" fmla="*/ 163544 w 723900"/>
              <a:gd name="connsiteY8" fmla="*/ 678180 h 714375"/>
              <a:gd name="connsiteX9" fmla="*/ 190500 w 723900"/>
              <a:gd name="connsiteY9" fmla="*/ 678180 h 714375"/>
              <a:gd name="connsiteX10" fmla="*/ 342900 w 723900"/>
              <a:gd name="connsiteY10" fmla="*/ 525780 h 714375"/>
              <a:gd name="connsiteX11" fmla="*/ 342900 w 723900"/>
              <a:gd name="connsiteY11" fmla="*/ 695325 h 714375"/>
              <a:gd name="connsiteX12" fmla="*/ 361950 w 723900"/>
              <a:gd name="connsiteY12" fmla="*/ 714375 h 714375"/>
              <a:gd name="connsiteX13" fmla="*/ 381000 w 723900"/>
              <a:gd name="connsiteY13" fmla="*/ 695325 h 714375"/>
              <a:gd name="connsiteX14" fmla="*/ 381000 w 723900"/>
              <a:gd name="connsiteY14" fmla="*/ 526066 h 714375"/>
              <a:gd name="connsiteX15" fmla="*/ 533400 w 723900"/>
              <a:gd name="connsiteY15" fmla="*/ 678466 h 714375"/>
              <a:gd name="connsiteX16" fmla="*/ 560499 w 723900"/>
              <a:gd name="connsiteY16" fmla="*/ 678609 h 714375"/>
              <a:gd name="connsiteX17" fmla="*/ 560642 w 723900"/>
              <a:gd name="connsiteY17" fmla="*/ 651510 h 714375"/>
              <a:gd name="connsiteX18" fmla="*/ 413957 w 723900"/>
              <a:gd name="connsiteY18" fmla="*/ 504825 h 714375"/>
              <a:gd name="connsiteX19" fmla="*/ 704850 w 723900"/>
              <a:gd name="connsiteY19" fmla="*/ 504825 h 714375"/>
              <a:gd name="connsiteX20" fmla="*/ 723900 w 723900"/>
              <a:gd name="connsiteY20" fmla="*/ 485775 h 714375"/>
              <a:gd name="connsiteX21" fmla="*/ 704850 w 723900"/>
              <a:gd name="connsiteY21" fmla="*/ 466725 h 714375"/>
              <a:gd name="connsiteX22" fmla="*/ 685800 w 723900"/>
              <a:gd name="connsiteY22" fmla="*/ 466725 h 714375"/>
              <a:gd name="connsiteX23" fmla="*/ 685800 w 723900"/>
              <a:gd name="connsiteY23" fmla="*/ 76200 h 714375"/>
              <a:gd name="connsiteX24" fmla="*/ 704850 w 723900"/>
              <a:gd name="connsiteY24" fmla="*/ 76200 h 714375"/>
              <a:gd name="connsiteX25" fmla="*/ 723900 w 723900"/>
              <a:gd name="connsiteY25" fmla="*/ 57150 h 714375"/>
              <a:gd name="connsiteX26" fmla="*/ 704850 w 723900"/>
              <a:gd name="connsiteY26" fmla="*/ 38100 h 714375"/>
              <a:gd name="connsiteX27" fmla="*/ 381000 w 723900"/>
              <a:gd name="connsiteY27" fmla="*/ 38100 h 714375"/>
              <a:gd name="connsiteX28" fmla="*/ 381000 w 723900"/>
              <a:gd name="connsiteY28" fmla="*/ 19050 h 714375"/>
              <a:gd name="connsiteX29" fmla="*/ 361950 w 723900"/>
              <a:gd name="connsiteY29" fmla="*/ 0 h 714375"/>
              <a:gd name="connsiteX30" fmla="*/ 342900 w 723900"/>
              <a:gd name="connsiteY30" fmla="*/ 19050 h 714375"/>
              <a:gd name="connsiteX31" fmla="*/ 342900 w 723900"/>
              <a:gd name="connsiteY31" fmla="*/ 38100 h 714375"/>
              <a:gd name="connsiteX32" fmla="*/ 19050 w 723900"/>
              <a:gd name="connsiteY32" fmla="*/ 38100 h 714375"/>
              <a:gd name="connsiteX33" fmla="*/ 0 w 723900"/>
              <a:gd name="connsiteY33" fmla="*/ 57150 h 714375"/>
              <a:gd name="connsiteX34" fmla="*/ 19050 w 723900"/>
              <a:gd name="connsiteY34" fmla="*/ 76200 h 714375"/>
              <a:gd name="connsiteX35" fmla="*/ 38100 w 723900"/>
              <a:gd name="connsiteY35" fmla="*/ 76200 h 714375"/>
              <a:gd name="connsiteX36" fmla="*/ 38100 w 723900"/>
              <a:gd name="connsiteY36" fmla="*/ 466725 h 714375"/>
              <a:gd name="connsiteX37" fmla="*/ 19050 w 723900"/>
              <a:gd name="connsiteY37" fmla="*/ 466725 h 714375"/>
              <a:gd name="connsiteX38" fmla="*/ 0 w 723900"/>
              <a:gd name="connsiteY38" fmla="*/ 48577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714375">
                <a:moveTo>
                  <a:pt x="628650" y="104775"/>
                </a:moveTo>
                <a:lnTo>
                  <a:pt x="628650" y="447675"/>
                </a:lnTo>
                <a:lnTo>
                  <a:pt x="95250" y="447675"/>
                </a:lnTo>
                <a:lnTo>
                  <a:pt x="95250" y="104775"/>
                </a:lnTo>
                <a:close/>
                <a:moveTo>
                  <a:pt x="0" y="485775"/>
                </a:moveTo>
                <a:cubicBezTo>
                  <a:pt x="0" y="496296"/>
                  <a:pt x="8529" y="504825"/>
                  <a:pt x="19050" y="504825"/>
                </a:cubicBezTo>
                <a:lnTo>
                  <a:pt x="309944" y="504825"/>
                </a:lnTo>
                <a:lnTo>
                  <a:pt x="163544" y="651224"/>
                </a:lnTo>
                <a:cubicBezTo>
                  <a:pt x="156100" y="658668"/>
                  <a:pt x="156100" y="670736"/>
                  <a:pt x="163544" y="678180"/>
                </a:cubicBezTo>
                <a:cubicBezTo>
                  <a:pt x="170988" y="685624"/>
                  <a:pt x="183056" y="685624"/>
                  <a:pt x="190500" y="678180"/>
                </a:cubicBezTo>
                <a:lnTo>
                  <a:pt x="342900" y="525780"/>
                </a:lnTo>
                <a:lnTo>
                  <a:pt x="342900" y="695325"/>
                </a:lnTo>
                <a:cubicBezTo>
                  <a:pt x="342900" y="705846"/>
                  <a:pt x="351429" y="714375"/>
                  <a:pt x="361950" y="714375"/>
                </a:cubicBezTo>
                <a:cubicBezTo>
                  <a:pt x="372471" y="714375"/>
                  <a:pt x="381000" y="705846"/>
                  <a:pt x="381000" y="695325"/>
                </a:cubicBezTo>
                <a:lnTo>
                  <a:pt x="381000" y="526066"/>
                </a:lnTo>
                <a:lnTo>
                  <a:pt x="533400" y="678466"/>
                </a:lnTo>
                <a:cubicBezTo>
                  <a:pt x="540844" y="685989"/>
                  <a:pt x="552976" y="686052"/>
                  <a:pt x="560499" y="678609"/>
                </a:cubicBezTo>
                <a:cubicBezTo>
                  <a:pt x="568022" y="671165"/>
                  <a:pt x="568085" y="659033"/>
                  <a:pt x="560642" y="651510"/>
                </a:cubicBezTo>
                <a:lnTo>
                  <a:pt x="413957" y="504825"/>
                </a:lnTo>
                <a:lnTo>
                  <a:pt x="704850" y="504825"/>
                </a:lnTo>
                <a:cubicBezTo>
                  <a:pt x="715371" y="504825"/>
                  <a:pt x="723900" y="496296"/>
                  <a:pt x="723900" y="485775"/>
                </a:cubicBezTo>
                <a:cubicBezTo>
                  <a:pt x="723900" y="475254"/>
                  <a:pt x="715371" y="466725"/>
                  <a:pt x="704850" y="466725"/>
                </a:cubicBezTo>
                <a:lnTo>
                  <a:pt x="685800" y="466725"/>
                </a:lnTo>
                <a:lnTo>
                  <a:pt x="685800" y="76200"/>
                </a:lnTo>
                <a:lnTo>
                  <a:pt x="704850" y="76200"/>
                </a:lnTo>
                <a:cubicBezTo>
                  <a:pt x="715371" y="76200"/>
                  <a:pt x="723900" y="67671"/>
                  <a:pt x="723900" y="57150"/>
                </a:cubicBezTo>
                <a:cubicBezTo>
                  <a:pt x="723900" y="46629"/>
                  <a:pt x="715371" y="38100"/>
                  <a:pt x="704850" y="38100"/>
                </a:cubicBezTo>
                <a:lnTo>
                  <a:pt x="381000" y="38100"/>
                </a:lnTo>
                <a:lnTo>
                  <a:pt x="381000" y="19050"/>
                </a:lnTo>
                <a:cubicBezTo>
                  <a:pt x="381000" y="8529"/>
                  <a:pt x="372471" y="0"/>
                  <a:pt x="361950" y="0"/>
                </a:cubicBezTo>
                <a:cubicBezTo>
                  <a:pt x="351429" y="0"/>
                  <a:pt x="342900" y="8529"/>
                  <a:pt x="342900" y="19050"/>
                </a:cubicBezTo>
                <a:lnTo>
                  <a:pt x="342900" y="38100"/>
                </a:lnTo>
                <a:lnTo>
                  <a:pt x="19050" y="38100"/>
                </a:lnTo>
                <a:cubicBezTo>
                  <a:pt x="8529" y="38100"/>
                  <a:pt x="0" y="46629"/>
                  <a:pt x="0" y="57150"/>
                </a:cubicBezTo>
                <a:cubicBezTo>
                  <a:pt x="0" y="67671"/>
                  <a:pt x="8529" y="76200"/>
                  <a:pt x="19050" y="76200"/>
                </a:cubicBezTo>
                <a:lnTo>
                  <a:pt x="38100" y="76200"/>
                </a:lnTo>
                <a:lnTo>
                  <a:pt x="38100" y="466725"/>
                </a:lnTo>
                <a:lnTo>
                  <a:pt x="19050" y="466725"/>
                </a:lnTo>
                <a:cubicBezTo>
                  <a:pt x="8529" y="466725"/>
                  <a:pt x="0" y="475254"/>
                  <a:pt x="0" y="4857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246" descr="清单演示文稿 纯色填充">
            <a:extLst>
              <a:ext uri="{FF2B5EF4-FFF2-40B4-BE49-F238E27FC236}">
                <a16:creationId xmlns:a16="http://schemas.microsoft.com/office/drawing/2014/main" id="{0C1BF96D-A5EB-48D0-B64C-6728FD60D9D9}"/>
              </a:ext>
            </a:extLst>
          </p:cNvPr>
          <p:cNvSpPr/>
          <p:nvPr/>
        </p:nvSpPr>
        <p:spPr>
          <a:xfrm>
            <a:off x="3162437" y="986687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图形 246" descr="清单演示文稿 纯色填充">
            <a:extLst>
              <a:ext uri="{FF2B5EF4-FFF2-40B4-BE49-F238E27FC236}">
                <a16:creationId xmlns:a16="http://schemas.microsoft.com/office/drawing/2014/main" id="{0C1BF96D-A5EB-48D0-B64C-6728FD60D9D9}"/>
              </a:ext>
            </a:extLst>
          </p:cNvPr>
          <p:cNvSpPr/>
          <p:nvPr/>
        </p:nvSpPr>
        <p:spPr>
          <a:xfrm>
            <a:off x="3383417" y="946681"/>
            <a:ext cx="140969" cy="116205"/>
          </a:xfrm>
          <a:custGeom>
            <a:avLst/>
            <a:gdLst>
              <a:gd name="connsiteX0" fmla="*/ 140970 w 140969"/>
              <a:gd name="connsiteY0" fmla="*/ 26670 h 116205"/>
              <a:gd name="connsiteX1" fmla="*/ 114300 w 140969"/>
              <a:gd name="connsiteY1" fmla="*/ 0 h 116205"/>
              <a:gd name="connsiteX2" fmla="*/ 51435 w 140969"/>
              <a:gd name="connsiteY2" fmla="*/ 62865 h 116205"/>
              <a:gd name="connsiteX3" fmla="*/ 26670 w 140969"/>
              <a:gd name="connsiteY3" fmla="*/ 38100 h 116205"/>
              <a:gd name="connsiteX4" fmla="*/ 0 w 140969"/>
              <a:gd name="connsiteY4" fmla="*/ 64770 h 116205"/>
              <a:gd name="connsiteX5" fmla="*/ 51435 w 140969"/>
              <a:gd name="connsiteY5" fmla="*/ 116205 h 116205"/>
              <a:gd name="connsiteX6" fmla="*/ 140970 w 140969"/>
              <a:gd name="connsiteY6" fmla="*/ 26670 h 11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69" h="116205">
                <a:moveTo>
                  <a:pt x="140970" y="26670"/>
                </a:moveTo>
                <a:lnTo>
                  <a:pt x="114300" y="0"/>
                </a:lnTo>
                <a:lnTo>
                  <a:pt x="51435" y="62865"/>
                </a:lnTo>
                <a:lnTo>
                  <a:pt x="26670" y="38100"/>
                </a:lnTo>
                <a:lnTo>
                  <a:pt x="0" y="64770"/>
                </a:lnTo>
                <a:lnTo>
                  <a:pt x="51435" y="116205"/>
                </a:lnTo>
                <a:lnTo>
                  <a:pt x="140970" y="266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图形 246" descr="清单演示文稿 纯色填充">
            <a:extLst>
              <a:ext uri="{FF2B5EF4-FFF2-40B4-BE49-F238E27FC236}">
                <a16:creationId xmlns:a16="http://schemas.microsoft.com/office/drawing/2014/main" id="{0C1BF96D-A5EB-48D0-B64C-6728FD60D9D9}"/>
              </a:ext>
            </a:extLst>
          </p:cNvPr>
          <p:cNvSpPr/>
          <p:nvPr/>
        </p:nvSpPr>
        <p:spPr>
          <a:xfrm>
            <a:off x="3162437" y="1110512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图形 246" descr="清单演示文稿 纯色填充">
            <a:extLst>
              <a:ext uri="{FF2B5EF4-FFF2-40B4-BE49-F238E27FC236}">
                <a16:creationId xmlns:a16="http://schemas.microsoft.com/office/drawing/2014/main" id="{0C1BF96D-A5EB-48D0-B64C-6728FD60D9D9}"/>
              </a:ext>
            </a:extLst>
          </p:cNvPr>
          <p:cNvSpPr/>
          <p:nvPr/>
        </p:nvSpPr>
        <p:spPr>
          <a:xfrm>
            <a:off x="3383417" y="1070506"/>
            <a:ext cx="140969" cy="116205"/>
          </a:xfrm>
          <a:custGeom>
            <a:avLst/>
            <a:gdLst>
              <a:gd name="connsiteX0" fmla="*/ 140970 w 140969"/>
              <a:gd name="connsiteY0" fmla="*/ 26670 h 116205"/>
              <a:gd name="connsiteX1" fmla="*/ 114300 w 140969"/>
              <a:gd name="connsiteY1" fmla="*/ 0 h 116205"/>
              <a:gd name="connsiteX2" fmla="*/ 51435 w 140969"/>
              <a:gd name="connsiteY2" fmla="*/ 62865 h 116205"/>
              <a:gd name="connsiteX3" fmla="*/ 26670 w 140969"/>
              <a:gd name="connsiteY3" fmla="*/ 38100 h 116205"/>
              <a:gd name="connsiteX4" fmla="*/ 0 w 140969"/>
              <a:gd name="connsiteY4" fmla="*/ 64770 h 116205"/>
              <a:gd name="connsiteX5" fmla="*/ 51435 w 140969"/>
              <a:gd name="connsiteY5" fmla="*/ 116205 h 116205"/>
              <a:gd name="connsiteX6" fmla="*/ 140970 w 140969"/>
              <a:gd name="connsiteY6" fmla="*/ 26670 h 11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69" h="116205">
                <a:moveTo>
                  <a:pt x="140970" y="26670"/>
                </a:moveTo>
                <a:lnTo>
                  <a:pt x="114300" y="0"/>
                </a:lnTo>
                <a:lnTo>
                  <a:pt x="51435" y="62865"/>
                </a:lnTo>
                <a:lnTo>
                  <a:pt x="26670" y="38100"/>
                </a:lnTo>
                <a:lnTo>
                  <a:pt x="0" y="64770"/>
                </a:lnTo>
                <a:lnTo>
                  <a:pt x="51435" y="116205"/>
                </a:lnTo>
                <a:lnTo>
                  <a:pt x="140970" y="266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图形 247" descr="投影仪屏幕 纯色填充">
            <a:extLst>
              <a:ext uri="{FF2B5EF4-FFF2-40B4-BE49-F238E27FC236}">
                <a16:creationId xmlns:a16="http://schemas.microsoft.com/office/drawing/2014/main" id="{0A7266A2-DBCF-40CA-AC56-4627EF51B504}"/>
              </a:ext>
            </a:extLst>
          </p:cNvPr>
          <p:cNvSpPr/>
          <p:nvPr/>
        </p:nvSpPr>
        <p:spPr>
          <a:xfrm>
            <a:off x="5174305" y="791424"/>
            <a:ext cx="723900" cy="714375"/>
          </a:xfrm>
          <a:custGeom>
            <a:avLst/>
            <a:gdLst>
              <a:gd name="connsiteX0" fmla="*/ 628650 w 723900"/>
              <a:gd name="connsiteY0" fmla="*/ 104775 h 714375"/>
              <a:gd name="connsiteX1" fmla="*/ 628650 w 723900"/>
              <a:gd name="connsiteY1" fmla="*/ 447675 h 714375"/>
              <a:gd name="connsiteX2" fmla="*/ 95250 w 723900"/>
              <a:gd name="connsiteY2" fmla="*/ 447675 h 714375"/>
              <a:gd name="connsiteX3" fmla="*/ 95250 w 723900"/>
              <a:gd name="connsiteY3" fmla="*/ 104775 h 714375"/>
              <a:gd name="connsiteX4" fmla="*/ 628650 w 723900"/>
              <a:gd name="connsiteY4" fmla="*/ 104775 h 714375"/>
              <a:gd name="connsiteX5" fmla="*/ 704850 w 723900"/>
              <a:gd name="connsiteY5" fmla="*/ 466725 h 714375"/>
              <a:gd name="connsiteX6" fmla="*/ 685800 w 723900"/>
              <a:gd name="connsiteY6" fmla="*/ 466725 h 714375"/>
              <a:gd name="connsiteX7" fmla="*/ 685800 w 723900"/>
              <a:gd name="connsiteY7" fmla="*/ 85725 h 714375"/>
              <a:gd name="connsiteX8" fmla="*/ 684848 w 723900"/>
              <a:gd name="connsiteY8" fmla="*/ 76200 h 714375"/>
              <a:gd name="connsiteX9" fmla="*/ 704850 w 723900"/>
              <a:gd name="connsiteY9" fmla="*/ 76200 h 714375"/>
              <a:gd name="connsiteX10" fmla="*/ 723900 w 723900"/>
              <a:gd name="connsiteY10" fmla="*/ 57150 h 714375"/>
              <a:gd name="connsiteX11" fmla="*/ 704850 w 723900"/>
              <a:gd name="connsiteY11" fmla="*/ 38100 h 714375"/>
              <a:gd name="connsiteX12" fmla="*/ 381000 w 723900"/>
              <a:gd name="connsiteY12" fmla="*/ 38100 h 714375"/>
              <a:gd name="connsiteX13" fmla="*/ 381000 w 723900"/>
              <a:gd name="connsiteY13" fmla="*/ 19050 h 714375"/>
              <a:gd name="connsiteX14" fmla="*/ 361950 w 723900"/>
              <a:gd name="connsiteY14" fmla="*/ 0 h 714375"/>
              <a:gd name="connsiteX15" fmla="*/ 342900 w 723900"/>
              <a:gd name="connsiteY15" fmla="*/ 19050 h 714375"/>
              <a:gd name="connsiteX16" fmla="*/ 342900 w 723900"/>
              <a:gd name="connsiteY16" fmla="*/ 38100 h 714375"/>
              <a:gd name="connsiteX17" fmla="*/ 19050 w 723900"/>
              <a:gd name="connsiteY17" fmla="*/ 38100 h 714375"/>
              <a:gd name="connsiteX18" fmla="*/ 0 w 723900"/>
              <a:gd name="connsiteY18" fmla="*/ 57150 h 714375"/>
              <a:gd name="connsiteX19" fmla="*/ 19050 w 723900"/>
              <a:gd name="connsiteY19" fmla="*/ 76200 h 714375"/>
              <a:gd name="connsiteX20" fmla="*/ 39053 w 723900"/>
              <a:gd name="connsiteY20" fmla="*/ 76200 h 714375"/>
              <a:gd name="connsiteX21" fmla="*/ 38100 w 723900"/>
              <a:gd name="connsiteY21" fmla="*/ 85725 h 714375"/>
              <a:gd name="connsiteX22" fmla="*/ 38100 w 723900"/>
              <a:gd name="connsiteY22" fmla="*/ 466725 h 714375"/>
              <a:gd name="connsiteX23" fmla="*/ 19050 w 723900"/>
              <a:gd name="connsiteY23" fmla="*/ 466725 h 714375"/>
              <a:gd name="connsiteX24" fmla="*/ 0 w 723900"/>
              <a:gd name="connsiteY24" fmla="*/ 485775 h 714375"/>
              <a:gd name="connsiteX25" fmla="*/ 19050 w 723900"/>
              <a:gd name="connsiteY25" fmla="*/ 504825 h 714375"/>
              <a:gd name="connsiteX26" fmla="*/ 309563 w 723900"/>
              <a:gd name="connsiteY26" fmla="*/ 504825 h 714375"/>
              <a:gd name="connsiteX27" fmla="*/ 162878 w 723900"/>
              <a:gd name="connsiteY27" fmla="*/ 651510 h 714375"/>
              <a:gd name="connsiteX28" fmla="*/ 162878 w 723900"/>
              <a:gd name="connsiteY28" fmla="*/ 678180 h 714375"/>
              <a:gd name="connsiteX29" fmla="*/ 189548 w 723900"/>
              <a:gd name="connsiteY29" fmla="*/ 678180 h 714375"/>
              <a:gd name="connsiteX30" fmla="*/ 341948 w 723900"/>
              <a:gd name="connsiteY30" fmla="*/ 525780 h 714375"/>
              <a:gd name="connsiteX31" fmla="*/ 341948 w 723900"/>
              <a:gd name="connsiteY31" fmla="*/ 695325 h 714375"/>
              <a:gd name="connsiteX32" fmla="*/ 360998 w 723900"/>
              <a:gd name="connsiteY32" fmla="*/ 714375 h 714375"/>
              <a:gd name="connsiteX33" fmla="*/ 380048 w 723900"/>
              <a:gd name="connsiteY33" fmla="*/ 695325 h 714375"/>
              <a:gd name="connsiteX34" fmla="*/ 380048 w 723900"/>
              <a:gd name="connsiteY34" fmla="*/ 525780 h 714375"/>
              <a:gd name="connsiteX35" fmla="*/ 532448 w 723900"/>
              <a:gd name="connsiteY35" fmla="*/ 678180 h 714375"/>
              <a:gd name="connsiteX36" fmla="*/ 559118 w 723900"/>
              <a:gd name="connsiteY36" fmla="*/ 678180 h 714375"/>
              <a:gd name="connsiteX37" fmla="*/ 559118 w 723900"/>
              <a:gd name="connsiteY37" fmla="*/ 651510 h 714375"/>
              <a:gd name="connsiteX38" fmla="*/ 414338 w 723900"/>
              <a:gd name="connsiteY38" fmla="*/ 504825 h 714375"/>
              <a:gd name="connsiteX39" fmla="*/ 704850 w 723900"/>
              <a:gd name="connsiteY39" fmla="*/ 504825 h 714375"/>
              <a:gd name="connsiteX40" fmla="*/ 723900 w 723900"/>
              <a:gd name="connsiteY40" fmla="*/ 485775 h 714375"/>
              <a:gd name="connsiteX41" fmla="*/ 704850 w 723900"/>
              <a:gd name="connsiteY41" fmla="*/ 46672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23900" h="714375">
                <a:moveTo>
                  <a:pt x="628650" y="104775"/>
                </a:moveTo>
                <a:lnTo>
                  <a:pt x="628650" y="447675"/>
                </a:lnTo>
                <a:lnTo>
                  <a:pt x="95250" y="447675"/>
                </a:lnTo>
                <a:lnTo>
                  <a:pt x="95250" y="104775"/>
                </a:lnTo>
                <a:lnTo>
                  <a:pt x="628650" y="104775"/>
                </a:lnTo>
                <a:close/>
                <a:moveTo>
                  <a:pt x="704850" y="466725"/>
                </a:moveTo>
                <a:lnTo>
                  <a:pt x="685800" y="466725"/>
                </a:lnTo>
                <a:lnTo>
                  <a:pt x="685800" y="85725"/>
                </a:lnTo>
                <a:cubicBezTo>
                  <a:pt x="685800" y="82868"/>
                  <a:pt x="684848" y="79057"/>
                  <a:pt x="684848" y="76200"/>
                </a:cubicBezTo>
                <a:lnTo>
                  <a:pt x="704850" y="76200"/>
                </a:lnTo>
                <a:cubicBezTo>
                  <a:pt x="715328" y="76200"/>
                  <a:pt x="723900" y="67628"/>
                  <a:pt x="723900" y="57150"/>
                </a:cubicBezTo>
                <a:cubicBezTo>
                  <a:pt x="723900" y="46672"/>
                  <a:pt x="715328" y="38100"/>
                  <a:pt x="704850" y="38100"/>
                </a:cubicBezTo>
                <a:lnTo>
                  <a:pt x="381000" y="38100"/>
                </a:lnTo>
                <a:lnTo>
                  <a:pt x="381000" y="19050"/>
                </a:lnTo>
                <a:cubicBezTo>
                  <a:pt x="381000" y="8572"/>
                  <a:pt x="372428" y="0"/>
                  <a:pt x="361950" y="0"/>
                </a:cubicBezTo>
                <a:cubicBezTo>
                  <a:pt x="351473" y="0"/>
                  <a:pt x="342900" y="8572"/>
                  <a:pt x="342900" y="19050"/>
                </a:cubicBezTo>
                <a:lnTo>
                  <a:pt x="342900" y="38100"/>
                </a:lnTo>
                <a:lnTo>
                  <a:pt x="19050" y="38100"/>
                </a:lnTo>
                <a:cubicBezTo>
                  <a:pt x="8572" y="38100"/>
                  <a:pt x="0" y="46672"/>
                  <a:pt x="0" y="57150"/>
                </a:cubicBezTo>
                <a:cubicBezTo>
                  <a:pt x="0" y="67628"/>
                  <a:pt x="8572" y="76200"/>
                  <a:pt x="19050" y="76200"/>
                </a:cubicBezTo>
                <a:lnTo>
                  <a:pt x="39053" y="76200"/>
                </a:lnTo>
                <a:cubicBezTo>
                  <a:pt x="38100" y="79057"/>
                  <a:pt x="38100" y="82868"/>
                  <a:pt x="38100" y="85725"/>
                </a:cubicBezTo>
                <a:lnTo>
                  <a:pt x="38100" y="466725"/>
                </a:lnTo>
                <a:lnTo>
                  <a:pt x="19050" y="466725"/>
                </a:lnTo>
                <a:cubicBezTo>
                  <a:pt x="8572" y="466725"/>
                  <a:pt x="0" y="475298"/>
                  <a:pt x="0" y="485775"/>
                </a:cubicBezTo>
                <a:cubicBezTo>
                  <a:pt x="0" y="496253"/>
                  <a:pt x="8572" y="504825"/>
                  <a:pt x="19050" y="504825"/>
                </a:cubicBezTo>
                <a:lnTo>
                  <a:pt x="309563" y="504825"/>
                </a:lnTo>
                <a:lnTo>
                  <a:pt x="162878" y="651510"/>
                </a:lnTo>
                <a:cubicBezTo>
                  <a:pt x="155258" y="659130"/>
                  <a:pt x="155258" y="671513"/>
                  <a:pt x="162878" y="678180"/>
                </a:cubicBezTo>
                <a:cubicBezTo>
                  <a:pt x="170498" y="685800"/>
                  <a:pt x="182880" y="685800"/>
                  <a:pt x="189548" y="678180"/>
                </a:cubicBezTo>
                <a:lnTo>
                  <a:pt x="341948" y="525780"/>
                </a:lnTo>
                <a:lnTo>
                  <a:pt x="341948" y="695325"/>
                </a:lnTo>
                <a:cubicBezTo>
                  <a:pt x="341948" y="705803"/>
                  <a:pt x="350520" y="714375"/>
                  <a:pt x="360998" y="714375"/>
                </a:cubicBezTo>
                <a:cubicBezTo>
                  <a:pt x="371475" y="714375"/>
                  <a:pt x="380048" y="705803"/>
                  <a:pt x="380048" y="695325"/>
                </a:cubicBezTo>
                <a:lnTo>
                  <a:pt x="380048" y="525780"/>
                </a:lnTo>
                <a:lnTo>
                  <a:pt x="532448" y="678180"/>
                </a:lnTo>
                <a:cubicBezTo>
                  <a:pt x="540068" y="685800"/>
                  <a:pt x="551498" y="685800"/>
                  <a:pt x="559118" y="678180"/>
                </a:cubicBezTo>
                <a:cubicBezTo>
                  <a:pt x="566738" y="670560"/>
                  <a:pt x="566738" y="659130"/>
                  <a:pt x="559118" y="651510"/>
                </a:cubicBezTo>
                <a:lnTo>
                  <a:pt x="414338" y="504825"/>
                </a:lnTo>
                <a:lnTo>
                  <a:pt x="704850" y="504825"/>
                </a:lnTo>
                <a:cubicBezTo>
                  <a:pt x="715328" y="504825"/>
                  <a:pt x="723900" y="496253"/>
                  <a:pt x="723900" y="485775"/>
                </a:cubicBezTo>
                <a:cubicBezTo>
                  <a:pt x="723900" y="475298"/>
                  <a:pt x="715328" y="466725"/>
                  <a:pt x="704850" y="466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图形 249" descr="远程学习科学 纯色填充">
            <a:extLst>
              <a:ext uri="{FF2B5EF4-FFF2-40B4-BE49-F238E27FC236}">
                <a16:creationId xmlns:a16="http://schemas.microsoft.com/office/drawing/2014/main" id="{F9D4B765-B777-4C0D-A19A-D0AA1FC1D77F}"/>
              </a:ext>
            </a:extLst>
          </p:cNvPr>
          <p:cNvSpPr/>
          <p:nvPr/>
        </p:nvSpPr>
        <p:spPr>
          <a:xfrm>
            <a:off x="10661232" y="824750"/>
            <a:ext cx="762000" cy="647700"/>
          </a:xfrm>
          <a:custGeom>
            <a:avLst/>
            <a:gdLst>
              <a:gd name="connsiteX0" fmla="*/ 723900 w 762000"/>
              <a:gd name="connsiteY0" fmla="*/ 0 h 647700"/>
              <a:gd name="connsiteX1" fmla="*/ 38100 w 762000"/>
              <a:gd name="connsiteY1" fmla="*/ 0 h 647700"/>
              <a:gd name="connsiteX2" fmla="*/ 0 w 762000"/>
              <a:gd name="connsiteY2" fmla="*/ 38100 h 647700"/>
              <a:gd name="connsiteX3" fmla="*/ 0 w 762000"/>
              <a:gd name="connsiteY3" fmla="*/ 495300 h 647700"/>
              <a:gd name="connsiteX4" fmla="*/ 38100 w 762000"/>
              <a:gd name="connsiteY4" fmla="*/ 533400 h 647700"/>
              <a:gd name="connsiteX5" fmla="*/ 304800 w 762000"/>
              <a:gd name="connsiteY5" fmla="*/ 533400 h 647700"/>
              <a:gd name="connsiteX6" fmla="*/ 304800 w 762000"/>
              <a:gd name="connsiteY6" fmla="*/ 590550 h 647700"/>
              <a:gd name="connsiteX7" fmla="*/ 209550 w 762000"/>
              <a:gd name="connsiteY7" fmla="*/ 590550 h 647700"/>
              <a:gd name="connsiteX8" fmla="*/ 209550 w 762000"/>
              <a:gd name="connsiteY8" fmla="*/ 647700 h 647700"/>
              <a:gd name="connsiteX9" fmla="*/ 552450 w 762000"/>
              <a:gd name="connsiteY9" fmla="*/ 647700 h 647700"/>
              <a:gd name="connsiteX10" fmla="*/ 552450 w 762000"/>
              <a:gd name="connsiteY10" fmla="*/ 590550 h 647700"/>
              <a:gd name="connsiteX11" fmla="*/ 457200 w 762000"/>
              <a:gd name="connsiteY11" fmla="*/ 590550 h 647700"/>
              <a:gd name="connsiteX12" fmla="*/ 457200 w 762000"/>
              <a:gd name="connsiteY12" fmla="*/ 533400 h 647700"/>
              <a:gd name="connsiteX13" fmla="*/ 723900 w 762000"/>
              <a:gd name="connsiteY13" fmla="*/ 533400 h 647700"/>
              <a:gd name="connsiteX14" fmla="*/ 762000 w 762000"/>
              <a:gd name="connsiteY14" fmla="*/ 495300 h 647700"/>
              <a:gd name="connsiteX15" fmla="*/ 762000 w 762000"/>
              <a:gd name="connsiteY15" fmla="*/ 38100 h 647700"/>
              <a:gd name="connsiteX16" fmla="*/ 723900 w 762000"/>
              <a:gd name="connsiteY16" fmla="*/ 0 h 647700"/>
              <a:gd name="connsiteX17" fmla="*/ 704850 w 762000"/>
              <a:gd name="connsiteY17" fmla="*/ 476250 h 647700"/>
              <a:gd name="connsiteX18" fmla="*/ 57150 w 762000"/>
              <a:gd name="connsiteY18" fmla="*/ 476250 h 647700"/>
              <a:gd name="connsiteX19" fmla="*/ 57150 w 762000"/>
              <a:gd name="connsiteY19" fmla="*/ 57150 h 647700"/>
              <a:gd name="connsiteX20" fmla="*/ 704850 w 762000"/>
              <a:gd name="connsiteY20" fmla="*/ 571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" h="647700">
                <a:moveTo>
                  <a:pt x="723900" y="0"/>
                </a:moveTo>
                <a:lnTo>
                  <a:pt x="38100" y="0"/>
                </a:lnTo>
                <a:cubicBezTo>
                  <a:pt x="17084" y="62"/>
                  <a:pt x="62" y="17083"/>
                  <a:pt x="0" y="38100"/>
                </a:cubicBezTo>
                <a:lnTo>
                  <a:pt x="0" y="495300"/>
                </a:lnTo>
                <a:cubicBezTo>
                  <a:pt x="61" y="516316"/>
                  <a:pt x="17083" y="533338"/>
                  <a:pt x="38100" y="533400"/>
                </a:cubicBezTo>
                <a:lnTo>
                  <a:pt x="304800" y="533400"/>
                </a:lnTo>
                <a:lnTo>
                  <a:pt x="304800" y="590550"/>
                </a:lnTo>
                <a:lnTo>
                  <a:pt x="209550" y="590550"/>
                </a:lnTo>
                <a:lnTo>
                  <a:pt x="209550" y="647700"/>
                </a:lnTo>
                <a:lnTo>
                  <a:pt x="552450" y="647700"/>
                </a:lnTo>
                <a:lnTo>
                  <a:pt x="552450" y="590550"/>
                </a:lnTo>
                <a:lnTo>
                  <a:pt x="457200" y="590550"/>
                </a:lnTo>
                <a:lnTo>
                  <a:pt x="457200" y="533400"/>
                </a:lnTo>
                <a:lnTo>
                  <a:pt x="723900" y="533400"/>
                </a:lnTo>
                <a:cubicBezTo>
                  <a:pt x="744916" y="533338"/>
                  <a:pt x="761938" y="516316"/>
                  <a:pt x="762000" y="495300"/>
                </a:cubicBezTo>
                <a:lnTo>
                  <a:pt x="762000" y="38100"/>
                </a:lnTo>
                <a:cubicBezTo>
                  <a:pt x="761938" y="17083"/>
                  <a:pt x="744916" y="62"/>
                  <a:pt x="723900" y="0"/>
                </a:cubicBezTo>
                <a:close/>
                <a:moveTo>
                  <a:pt x="704850" y="476250"/>
                </a:moveTo>
                <a:lnTo>
                  <a:pt x="57150" y="476250"/>
                </a:lnTo>
                <a:lnTo>
                  <a:pt x="57150" y="57150"/>
                </a:lnTo>
                <a:lnTo>
                  <a:pt x="70485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图形 249" descr="远程学习科学 纯色填充">
            <a:extLst>
              <a:ext uri="{FF2B5EF4-FFF2-40B4-BE49-F238E27FC236}">
                <a16:creationId xmlns:a16="http://schemas.microsoft.com/office/drawing/2014/main" id="{F9D4B765-B777-4C0D-A19A-D0AA1FC1D77F}"/>
              </a:ext>
            </a:extLst>
          </p:cNvPr>
          <p:cNvSpPr/>
          <p:nvPr/>
        </p:nvSpPr>
        <p:spPr>
          <a:xfrm>
            <a:off x="11015292" y="1068225"/>
            <a:ext cx="52311" cy="52311"/>
          </a:xfrm>
          <a:custGeom>
            <a:avLst/>
            <a:gdLst>
              <a:gd name="connsiteX0" fmla="*/ 26140 w 52311"/>
              <a:gd name="connsiteY0" fmla="*/ 52311 h 52311"/>
              <a:gd name="connsiteX1" fmla="*/ 52311 w 52311"/>
              <a:gd name="connsiteY1" fmla="*/ 26171 h 52311"/>
              <a:gd name="connsiteX2" fmla="*/ 26171 w 52311"/>
              <a:gd name="connsiteY2" fmla="*/ 0 h 52311"/>
              <a:gd name="connsiteX3" fmla="*/ 0 w 52311"/>
              <a:gd name="connsiteY3" fmla="*/ 26140 h 52311"/>
              <a:gd name="connsiteX4" fmla="*/ 0 w 52311"/>
              <a:gd name="connsiteY4" fmla="*/ 26157 h 52311"/>
              <a:gd name="connsiteX5" fmla="*/ 26140 w 52311"/>
              <a:gd name="connsiteY5" fmla="*/ 52311 h 5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1" h="52311">
                <a:moveTo>
                  <a:pt x="26140" y="52311"/>
                </a:moveTo>
                <a:cubicBezTo>
                  <a:pt x="40586" y="52320"/>
                  <a:pt x="52303" y="40616"/>
                  <a:pt x="52311" y="26171"/>
                </a:cubicBezTo>
                <a:cubicBezTo>
                  <a:pt x="52320" y="11725"/>
                  <a:pt x="40617" y="9"/>
                  <a:pt x="26171" y="0"/>
                </a:cubicBezTo>
                <a:cubicBezTo>
                  <a:pt x="11725" y="-9"/>
                  <a:pt x="9" y="11695"/>
                  <a:pt x="0" y="26140"/>
                </a:cubicBezTo>
                <a:cubicBezTo>
                  <a:pt x="0" y="26146"/>
                  <a:pt x="0" y="26151"/>
                  <a:pt x="0" y="26157"/>
                </a:cubicBezTo>
                <a:cubicBezTo>
                  <a:pt x="-4" y="40597"/>
                  <a:pt x="11700" y="52307"/>
                  <a:pt x="26140" y="5231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图形 249" descr="远程学习科学 纯色填充">
            <a:extLst>
              <a:ext uri="{FF2B5EF4-FFF2-40B4-BE49-F238E27FC236}">
                <a16:creationId xmlns:a16="http://schemas.microsoft.com/office/drawing/2014/main" id="{F9D4B765-B777-4C0D-A19A-D0AA1FC1D77F}"/>
              </a:ext>
            </a:extLst>
          </p:cNvPr>
          <p:cNvSpPr/>
          <p:nvPr/>
        </p:nvSpPr>
        <p:spPr>
          <a:xfrm>
            <a:off x="10886630" y="920012"/>
            <a:ext cx="312267" cy="348739"/>
          </a:xfrm>
          <a:custGeom>
            <a:avLst/>
            <a:gdLst>
              <a:gd name="connsiteX0" fmla="*/ 6236 w 312267"/>
              <a:gd name="connsiteY0" fmla="*/ 261119 h 348739"/>
              <a:gd name="connsiteX1" fmla="*/ 52853 w 312267"/>
              <a:gd name="connsiteY1" fmla="*/ 279865 h 348739"/>
              <a:gd name="connsiteX2" fmla="*/ 97729 w 312267"/>
              <a:gd name="connsiteY2" fmla="*/ 273761 h 348739"/>
              <a:gd name="connsiteX3" fmla="*/ 154803 w 312267"/>
              <a:gd name="connsiteY3" fmla="*/ 348740 h 348739"/>
              <a:gd name="connsiteX4" fmla="*/ 211877 w 312267"/>
              <a:gd name="connsiteY4" fmla="*/ 273761 h 348739"/>
              <a:gd name="connsiteX5" fmla="*/ 258931 w 312267"/>
              <a:gd name="connsiteY5" fmla="*/ 280735 h 348739"/>
              <a:gd name="connsiteX6" fmla="*/ 305549 w 312267"/>
              <a:gd name="connsiteY6" fmla="*/ 261991 h 348739"/>
              <a:gd name="connsiteX7" fmla="*/ 270258 w 312267"/>
              <a:gd name="connsiteY7" fmla="*/ 176113 h 348739"/>
              <a:gd name="connsiteX8" fmla="*/ 308163 w 312267"/>
              <a:gd name="connsiteY8" fmla="*/ 87185 h 348739"/>
              <a:gd name="connsiteX9" fmla="*/ 261545 w 312267"/>
              <a:gd name="connsiteY9" fmla="*/ 68439 h 348739"/>
              <a:gd name="connsiteX10" fmla="*/ 212313 w 312267"/>
              <a:gd name="connsiteY10" fmla="*/ 75850 h 348739"/>
              <a:gd name="connsiteX11" fmla="*/ 154803 w 312267"/>
              <a:gd name="connsiteY11" fmla="*/ 0 h 348739"/>
              <a:gd name="connsiteX12" fmla="*/ 97729 w 312267"/>
              <a:gd name="connsiteY12" fmla="*/ 74979 h 348739"/>
              <a:gd name="connsiteX13" fmla="*/ 50675 w 312267"/>
              <a:gd name="connsiteY13" fmla="*/ 68004 h 348739"/>
              <a:gd name="connsiteX14" fmla="*/ 4057 w 312267"/>
              <a:gd name="connsiteY14" fmla="*/ 86749 h 348739"/>
              <a:gd name="connsiteX15" fmla="*/ 41526 w 312267"/>
              <a:gd name="connsiteY15" fmla="*/ 175242 h 348739"/>
              <a:gd name="connsiteX16" fmla="*/ 6236 w 312267"/>
              <a:gd name="connsiteY16" fmla="*/ 261119 h 348739"/>
              <a:gd name="connsiteX17" fmla="*/ 290736 w 312267"/>
              <a:gd name="connsiteY17" fmla="*/ 252836 h 348739"/>
              <a:gd name="connsiteX18" fmla="*/ 259365 w 312267"/>
              <a:gd name="connsiteY18" fmla="*/ 262862 h 348739"/>
              <a:gd name="connsiteX19" fmla="*/ 216670 w 312267"/>
              <a:gd name="connsiteY19" fmla="*/ 256760 h 348739"/>
              <a:gd name="connsiteX20" fmla="*/ 222769 w 312267"/>
              <a:gd name="connsiteY20" fmla="*/ 215347 h 348739"/>
              <a:gd name="connsiteX21" fmla="*/ 258059 w 312267"/>
              <a:gd name="connsiteY21" fmla="*/ 187447 h 348739"/>
              <a:gd name="connsiteX22" fmla="*/ 290736 w 312267"/>
              <a:gd name="connsiteY22" fmla="*/ 252836 h 348739"/>
              <a:gd name="connsiteX23" fmla="*/ 224076 w 312267"/>
              <a:gd name="connsiteY23" fmla="*/ 157805 h 348739"/>
              <a:gd name="connsiteX24" fmla="*/ 245425 w 312267"/>
              <a:gd name="connsiteY24" fmla="*/ 175678 h 348739"/>
              <a:gd name="connsiteX25" fmla="*/ 224076 w 312267"/>
              <a:gd name="connsiteY25" fmla="*/ 193115 h 348739"/>
              <a:gd name="connsiteX26" fmla="*/ 224512 w 312267"/>
              <a:gd name="connsiteY26" fmla="*/ 174806 h 348739"/>
              <a:gd name="connsiteX27" fmla="*/ 224076 w 312267"/>
              <a:gd name="connsiteY27" fmla="*/ 157805 h 348739"/>
              <a:gd name="connsiteX28" fmla="*/ 261545 w 312267"/>
              <a:gd name="connsiteY28" fmla="*/ 85877 h 348739"/>
              <a:gd name="connsiteX29" fmla="*/ 292913 w 312267"/>
              <a:gd name="connsiteY29" fmla="*/ 95903 h 348739"/>
              <a:gd name="connsiteX30" fmla="*/ 258059 w 312267"/>
              <a:gd name="connsiteY30" fmla="*/ 163472 h 348739"/>
              <a:gd name="connsiteX31" fmla="*/ 222769 w 312267"/>
              <a:gd name="connsiteY31" fmla="*/ 135137 h 348739"/>
              <a:gd name="connsiteX32" fmla="*/ 216233 w 312267"/>
              <a:gd name="connsiteY32" fmla="*/ 92416 h 348739"/>
              <a:gd name="connsiteX33" fmla="*/ 261545 w 312267"/>
              <a:gd name="connsiteY33" fmla="*/ 85877 h 348739"/>
              <a:gd name="connsiteX34" fmla="*/ 106007 w 312267"/>
              <a:gd name="connsiteY34" fmla="*/ 226245 h 348739"/>
              <a:gd name="connsiteX35" fmla="*/ 120384 w 312267"/>
              <a:gd name="connsiteY35" fmla="*/ 234963 h 348739"/>
              <a:gd name="connsiteX36" fmla="*/ 135633 w 312267"/>
              <a:gd name="connsiteY36" fmla="*/ 243246 h 348739"/>
              <a:gd name="connsiteX37" fmla="*/ 110363 w 312267"/>
              <a:gd name="connsiteY37" fmla="*/ 252400 h 348739"/>
              <a:gd name="connsiteX38" fmla="*/ 106007 w 312267"/>
              <a:gd name="connsiteY38" fmla="*/ 226245 h 348739"/>
              <a:gd name="connsiteX39" fmla="*/ 154803 w 312267"/>
              <a:gd name="connsiteY39" fmla="*/ 331302 h 348739"/>
              <a:gd name="connsiteX40" fmla="*/ 114284 w 312267"/>
              <a:gd name="connsiteY40" fmla="*/ 269401 h 348739"/>
              <a:gd name="connsiteX41" fmla="*/ 156110 w 312267"/>
              <a:gd name="connsiteY41" fmla="*/ 253272 h 348739"/>
              <a:gd name="connsiteX42" fmla="*/ 195321 w 312267"/>
              <a:gd name="connsiteY42" fmla="*/ 268530 h 348739"/>
              <a:gd name="connsiteX43" fmla="*/ 154803 w 312267"/>
              <a:gd name="connsiteY43" fmla="*/ 331302 h 348739"/>
              <a:gd name="connsiteX44" fmla="*/ 199679 w 312267"/>
              <a:gd name="connsiteY44" fmla="*/ 251964 h 348739"/>
              <a:gd name="connsiteX45" fmla="*/ 176587 w 312267"/>
              <a:gd name="connsiteY45" fmla="*/ 243246 h 348739"/>
              <a:gd name="connsiteX46" fmla="*/ 192272 w 312267"/>
              <a:gd name="connsiteY46" fmla="*/ 234527 h 348739"/>
              <a:gd name="connsiteX47" fmla="*/ 203599 w 312267"/>
              <a:gd name="connsiteY47" fmla="*/ 227988 h 348739"/>
              <a:gd name="connsiteX48" fmla="*/ 199679 w 312267"/>
              <a:gd name="connsiteY48" fmla="*/ 251964 h 348739"/>
              <a:gd name="connsiteX49" fmla="*/ 204035 w 312267"/>
              <a:gd name="connsiteY49" fmla="*/ 122495 h 348739"/>
              <a:gd name="connsiteX50" fmla="*/ 189658 w 312267"/>
              <a:gd name="connsiteY50" fmla="*/ 113776 h 348739"/>
              <a:gd name="connsiteX51" fmla="*/ 176151 w 312267"/>
              <a:gd name="connsiteY51" fmla="*/ 106366 h 348739"/>
              <a:gd name="connsiteX52" fmla="*/ 199679 w 312267"/>
              <a:gd name="connsiteY52" fmla="*/ 97647 h 348739"/>
              <a:gd name="connsiteX53" fmla="*/ 204035 w 312267"/>
              <a:gd name="connsiteY53" fmla="*/ 122495 h 348739"/>
              <a:gd name="connsiteX54" fmla="*/ 154803 w 312267"/>
              <a:gd name="connsiteY54" fmla="*/ 17436 h 348739"/>
              <a:gd name="connsiteX55" fmla="*/ 195757 w 312267"/>
              <a:gd name="connsiteY55" fmla="*/ 80646 h 348739"/>
              <a:gd name="connsiteX56" fmla="*/ 156110 w 312267"/>
              <a:gd name="connsiteY56" fmla="*/ 96340 h 348739"/>
              <a:gd name="connsiteX57" fmla="*/ 114284 w 312267"/>
              <a:gd name="connsiteY57" fmla="*/ 79774 h 348739"/>
              <a:gd name="connsiteX58" fmla="*/ 154803 w 312267"/>
              <a:gd name="connsiteY58" fmla="*/ 17436 h 348739"/>
              <a:gd name="connsiteX59" fmla="*/ 109929 w 312267"/>
              <a:gd name="connsiteY59" fmla="*/ 96776 h 348739"/>
              <a:gd name="connsiteX60" fmla="*/ 135633 w 312267"/>
              <a:gd name="connsiteY60" fmla="*/ 106366 h 348739"/>
              <a:gd name="connsiteX61" fmla="*/ 122128 w 312267"/>
              <a:gd name="connsiteY61" fmla="*/ 113776 h 348739"/>
              <a:gd name="connsiteX62" fmla="*/ 105571 w 312267"/>
              <a:gd name="connsiteY62" fmla="*/ 124238 h 348739"/>
              <a:gd name="connsiteX63" fmla="*/ 109929 w 312267"/>
              <a:gd name="connsiteY63" fmla="*/ 96776 h 348739"/>
              <a:gd name="connsiteX64" fmla="*/ 103393 w 312267"/>
              <a:gd name="connsiteY64" fmla="*/ 146471 h 348739"/>
              <a:gd name="connsiteX65" fmla="*/ 131276 w 312267"/>
              <a:gd name="connsiteY65" fmla="*/ 129034 h 348739"/>
              <a:gd name="connsiteX66" fmla="*/ 156110 w 312267"/>
              <a:gd name="connsiteY66" fmla="*/ 115956 h 348739"/>
              <a:gd name="connsiteX67" fmla="*/ 180944 w 312267"/>
              <a:gd name="connsiteY67" fmla="*/ 129034 h 348739"/>
              <a:gd name="connsiteX68" fmla="*/ 206214 w 312267"/>
              <a:gd name="connsiteY68" fmla="*/ 144727 h 348739"/>
              <a:gd name="connsiteX69" fmla="*/ 207085 w 312267"/>
              <a:gd name="connsiteY69" fmla="*/ 174370 h 348739"/>
              <a:gd name="connsiteX70" fmla="*/ 205779 w 312267"/>
              <a:gd name="connsiteY70" fmla="*/ 205756 h 348739"/>
              <a:gd name="connsiteX71" fmla="*/ 183558 w 312267"/>
              <a:gd name="connsiteY71" fmla="*/ 219706 h 348739"/>
              <a:gd name="connsiteX72" fmla="*/ 156110 w 312267"/>
              <a:gd name="connsiteY72" fmla="*/ 234091 h 348739"/>
              <a:gd name="connsiteX73" fmla="*/ 128662 w 312267"/>
              <a:gd name="connsiteY73" fmla="*/ 219706 h 348739"/>
              <a:gd name="connsiteX74" fmla="*/ 103393 w 312267"/>
              <a:gd name="connsiteY74" fmla="*/ 204012 h 348739"/>
              <a:gd name="connsiteX75" fmla="*/ 102522 w 312267"/>
              <a:gd name="connsiteY75" fmla="*/ 174370 h 348739"/>
              <a:gd name="connsiteX76" fmla="*/ 103393 w 312267"/>
              <a:gd name="connsiteY76" fmla="*/ 146471 h 348739"/>
              <a:gd name="connsiteX77" fmla="*/ 52853 w 312267"/>
              <a:gd name="connsiteY77" fmla="*/ 262862 h 348739"/>
              <a:gd name="connsiteX78" fmla="*/ 21485 w 312267"/>
              <a:gd name="connsiteY78" fmla="*/ 252836 h 348739"/>
              <a:gd name="connsiteX79" fmla="*/ 54160 w 312267"/>
              <a:gd name="connsiteY79" fmla="*/ 187447 h 348739"/>
              <a:gd name="connsiteX80" fmla="*/ 86837 w 312267"/>
              <a:gd name="connsiteY80" fmla="*/ 213603 h 348739"/>
              <a:gd name="connsiteX81" fmla="*/ 93371 w 312267"/>
              <a:gd name="connsiteY81" fmla="*/ 257195 h 348739"/>
              <a:gd name="connsiteX82" fmla="*/ 52853 w 312267"/>
              <a:gd name="connsiteY82" fmla="*/ 262862 h 348739"/>
              <a:gd name="connsiteX83" fmla="*/ 85530 w 312267"/>
              <a:gd name="connsiteY83" fmla="*/ 190935 h 348739"/>
              <a:gd name="connsiteX84" fmla="*/ 66797 w 312267"/>
              <a:gd name="connsiteY84" fmla="*/ 175242 h 348739"/>
              <a:gd name="connsiteX85" fmla="*/ 85530 w 312267"/>
              <a:gd name="connsiteY85" fmla="*/ 159549 h 348739"/>
              <a:gd name="connsiteX86" fmla="*/ 85094 w 312267"/>
              <a:gd name="connsiteY86" fmla="*/ 174370 h 348739"/>
              <a:gd name="connsiteX87" fmla="*/ 85530 w 312267"/>
              <a:gd name="connsiteY87" fmla="*/ 190935 h 348739"/>
              <a:gd name="connsiteX88" fmla="*/ 18871 w 312267"/>
              <a:gd name="connsiteY88" fmla="*/ 95903 h 348739"/>
              <a:gd name="connsiteX89" fmla="*/ 50239 w 312267"/>
              <a:gd name="connsiteY89" fmla="*/ 85877 h 348739"/>
              <a:gd name="connsiteX90" fmla="*/ 92937 w 312267"/>
              <a:gd name="connsiteY90" fmla="*/ 91980 h 348739"/>
              <a:gd name="connsiteX91" fmla="*/ 86401 w 312267"/>
              <a:gd name="connsiteY91" fmla="*/ 136881 h 348739"/>
              <a:gd name="connsiteX92" fmla="*/ 53725 w 312267"/>
              <a:gd name="connsiteY92" fmla="*/ 163472 h 348739"/>
              <a:gd name="connsiteX93" fmla="*/ 18871 w 312267"/>
              <a:gd name="connsiteY93" fmla="*/ 95903 h 34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12267" h="348739">
                <a:moveTo>
                  <a:pt x="6236" y="261119"/>
                </a:moveTo>
                <a:cubicBezTo>
                  <a:pt x="13642" y="273761"/>
                  <a:pt x="30199" y="279865"/>
                  <a:pt x="52853" y="279865"/>
                </a:cubicBezTo>
                <a:cubicBezTo>
                  <a:pt x="67995" y="279537"/>
                  <a:pt x="83050" y="277489"/>
                  <a:pt x="97729" y="273761"/>
                </a:cubicBezTo>
                <a:cubicBezTo>
                  <a:pt x="110363" y="319097"/>
                  <a:pt x="131276" y="348740"/>
                  <a:pt x="154803" y="348740"/>
                </a:cubicBezTo>
                <a:cubicBezTo>
                  <a:pt x="178329" y="348740"/>
                  <a:pt x="199679" y="319097"/>
                  <a:pt x="211877" y="273761"/>
                </a:cubicBezTo>
                <a:cubicBezTo>
                  <a:pt x="227225" y="277965"/>
                  <a:pt x="243023" y="280306"/>
                  <a:pt x="258931" y="280735"/>
                </a:cubicBezTo>
                <a:cubicBezTo>
                  <a:pt x="281585" y="280735"/>
                  <a:pt x="298143" y="274632"/>
                  <a:pt x="305549" y="261991"/>
                </a:cubicBezTo>
                <a:cubicBezTo>
                  <a:pt x="317311" y="241502"/>
                  <a:pt x="302498" y="209243"/>
                  <a:pt x="270258" y="176113"/>
                </a:cubicBezTo>
                <a:cubicBezTo>
                  <a:pt x="304677" y="141675"/>
                  <a:pt x="320362" y="108109"/>
                  <a:pt x="308163" y="87185"/>
                </a:cubicBezTo>
                <a:cubicBezTo>
                  <a:pt x="300756" y="74543"/>
                  <a:pt x="284201" y="68439"/>
                  <a:pt x="261545" y="68439"/>
                </a:cubicBezTo>
                <a:cubicBezTo>
                  <a:pt x="244888" y="68834"/>
                  <a:pt x="228347" y="71324"/>
                  <a:pt x="212313" y="75850"/>
                </a:cubicBezTo>
                <a:cubicBezTo>
                  <a:pt x="199679" y="30079"/>
                  <a:pt x="178766" y="0"/>
                  <a:pt x="154803" y="0"/>
                </a:cubicBezTo>
                <a:cubicBezTo>
                  <a:pt x="131276" y="0"/>
                  <a:pt x="109929" y="29643"/>
                  <a:pt x="97729" y="74979"/>
                </a:cubicBezTo>
                <a:cubicBezTo>
                  <a:pt x="82381" y="70775"/>
                  <a:pt x="66583" y="68432"/>
                  <a:pt x="50675" y="68004"/>
                </a:cubicBezTo>
                <a:cubicBezTo>
                  <a:pt x="28019" y="68004"/>
                  <a:pt x="11465" y="74107"/>
                  <a:pt x="4057" y="86749"/>
                </a:cubicBezTo>
                <a:cubicBezTo>
                  <a:pt x="-8141" y="107673"/>
                  <a:pt x="7979" y="141240"/>
                  <a:pt x="41526" y="175242"/>
                </a:cubicBezTo>
                <a:cubicBezTo>
                  <a:pt x="9286" y="208372"/>
                  <a:pt x="-5527" y="240630"/>
                  <a:pt x="6236" y="261119"/>
                </a:cubicBezTo>
                <a:close/>
                <a:moveTo>
                  <a:pt x="290736" y="252836"/>
                </a:moveTo>
                <a:cubicBezTo>
                  <a:pt x="286815" y="259375"/>
                  <a:pt x="275485" y="262862"/>
                  <a:pt x="259365" y="262862"/>
                </a:cubicBezTo>
                <a:cubicBezTo>
                  <a:pt x="244938" y="262580"/>
                  <a:pt x="230599" y="260531"/>
                  <a:pt x="216670" y="256760"/>
                </a:cubicBezTo>
                <a:cubicBezTo>
                  <a:pt x="219468" y="243079"/>
                  <a:pt x="221503" y="229253"/>
                  <a:pt x="222769" y="215347"/>
                </a:cubicBezTo>
                <a:cubicBezTo>
                  <a:pt x="235129" y="206828"/>
                  <a:pt x="246918" y="197509"/>
                  <a:pt x="258059" y="187447"/>
                </a:cubicBezTo>
                <a:cubicBezTo>
                  <a:pt x="285943" y="216218"/>
                  <a:pt x="297271" y="241502"/>
                  <a:pt x="290736" y="252836"/>
                </a:cubicBezTo>
                <a:close/>
                <a:moveTo>
                  <a:pt x="224076" y="157805"/>
                </a:moveTo>
                <a:cubicBezTo>
                  <a:pt x="231919" y="163907"/>
                  <a:pt x="238889" y="169575"/>
                  <a:pt x="245425" y="175678"/>
                </a:cubicBezTo>
                <a:cubicBezTo>
                  <a:pt x="238889" y="181345"/>
                  <a:pt x="231918" y="187447"/>
                  <a:pt x="224076" y="193115"/>
                </a:cubicBezTo>
                <a:cubicBezTo>
                  <a:pt x="224512" y="187011"/>
                  <a:pt x="224512" y="180908"/>
                  <a:pt x="224512" y="174806"/>
                </a:cubicBezTo>
                <a:cubicBezTo>
                  <a:pt x="224512" y="168702"/>
                  <a:pt x="224512" y="163036"/>
                  <a:pt x="224076" y="157805"/>
                </a:cubicBezTo>
                <a:close/>
                <a:moveTo>
                  <a:pt x="261545" y="85877"/>
                </a:moveTo>
                <a:cubicBezTo>
                  <a:pt x="277665" y="85877"/>
                  <a:pt x="289429" y="89801"/>
                  <a:pt x="292913" y="95903"/>
                </a:cubicBezTo>
                <a:cubicBezTo>
                  <a:pt x="299449" y="107237"/>
                  <a:pt x="287685" y="133828"/>
                  <a:pt x="258059" y="163472"/>
                </a:cubicBezTo>
                <a:cubicBezTo>
                  <a:pt x="246928" y="153266"/>
                  <a:pt x="235139" y="143800"/>
                  <a:pt x="222769" y="135137"/>
                </a:cubicBezTo>
                <a:cubicBezTo>
                  <a:pt x="221543" y="120767"/>
                  <a:pt x="219360" y="106495"/>
                  <a:pt x="216233" y="92416"/>
                </a:cubicBezTo>
                <a:cubicBezTo>
                  <a:pt x="231004" y="88348"/>
                  <a:pt x="246227" y="86152"/>
                  <a:pt x="261545" y="85877"/>
                </a:cubicBezTo>
                <a:close/>
                <a:moveTo>
                  <a:pt x="106007" y="226245"/>
                </a:moveTo>
                <a:cubicBezTo>
                  <a:pt x="110799" y="229296"/>
                  <a:pt x="115156" y="231913"/>
                  <a:pt x="120384" y="234963"/>
                </a:cubicBezTo>
                <a:cubicBezTo>
                  <a:pt x="125176" y="237579"/>
                  <a:pt x="130404" y="240630"/>
                  <a:pt x="135633" y="243246"/>
                </a:cubicBezTo>
                <a:cubicBezTo>
                  <a:pt x="126919" y="246734"/>
                  <a:pt x="118642" y="249785"/>
                  <a:pt x="110363" y="252400"/>
                </a:cubicBezTo>
                <a:cubicBezTo>
                  <a:pt x="108622" y="244118"/>
                  <a:pt x="107314" y="235399"/>
                  <a:pt x="106007" y="226245"/>
                </a:cubicBezTo>
                <a:close/>
                <a:moveTo>
                  <a:pt x="154803" y="331302"/>
                </a:moveTo>
                <a:cubicBezTo>
                  <a:pt x="141733" y="331302"/>
                  <a:pt x="125176" y="308635"/>
                  <a:pt x="114284" y="269401"/>
                </a:cubicBezTo>
                <a:cubicBezTo>
                  <a:pt x="128524" y="264832"/>
                  <a:pt x="142489" y="259447"/>
                  <a:pt x="156110" y="253272"/>
                </a:cubicBezTo>
                <a:cubicBezTo>
                  <a:pt x="168857" y="259152"/>
                  <a:pt x="181952" y="264248"/>
                  <a:pt x="195321" y="268530"/>
                </a:cubicBezTo>
                <a:cubicBezTo>
                  <a:pt x="184428" y="308635"/>
                  <a:pt x="167874" y="331302"/>
                  <a:pt x="154803" y="331302"/>
                </a:cubicBezTo>
                <a:close/>
                <a:moveTo>
                  <a:pt x="199679" y="251964"/>
                </a:moveTo>
                <a:cubicBezTo>
                  <a:pt x="192272" y="249348"/>
                  <a:pt x="184428" y="246734"/>
                  <a:pt x="176587" y="243246"/>
                </a:cubicBezTo>
                <a:cubicBezTo>
                  <a:pt x="181815" y="240630"/>
                  <a:pt x="187044" y="237579"/>
                  <a:pt x="192272" y="234527"/>
                </a:cubicBezTo>
                <a:cubicBezTo>
                  <a:pt x="196193" y="232347"/>
                  <a:pt x="200114" y="230168"/>
                  <a:pt x="203599" y="227988"/>
                </a:cubicBezTo>
                <a:cubicBezTo>
                  <a:pt x="202293" y="236271"/>
                  <a:pt x="200986" y="244553"/>
                  <a:pt x="199679" y="251964"/>
                </a:cubicBezTo>
                <a:close/>
                <a:moveTo>
                  <a:pt x="204035" y="122495"/>
                </a:moveTo>
                <a:cubicBezTo>
                  <a:pt x="199242" y="119444"/>
                  <a:pt x="194886" y="116828"/>
                  <a:pt x="189658" y="113776"/>
                </a:cubicBezTo>
                <a:cubicBezTo>
                  <a:pt x="185301" y="111597"/>
                  <a:pt x="180944" y="108981"/>
                  <a:pt x="176151" y="106366"/>
                </a:cubicBezTo>
                <a:cubicBezTo>
                  <a:pt x="183993" y="102879"/>
                  <a:pt x="191835" y="100263"/>
                  <a:pt x="199679" y="97647"/>
                </a:cubicBezTo>
                <a:cubicBezTo>
                  <a:pt x="201421" y="105493"/>
                  <a:pt x="202728" y="113776"/>
                  <a:pt x="204035" y="122495"/>
                </a:cubicBezTo>
                <a:close/>
                <a:moveTo>
                  <a:pt x="154803" y="17436"/>
                </a:moveTo>
                <a:cubicBezTo>
                  <a:pt x="167874" y="17436"/>
                  <a:pt x="184866" y="40541"/>
                  <a:pt x="195757" y="80646"/>
                </a:cubicBezTo>
                <a:cubicBezTo>
                  <a:pt x="183122" y="85005"/>
                  <a:pt x="169616" y="90236"/>
                  <a:pt x="156110" y="96340"/>
                </a:cubicBezTo>
                <a:cubicBezTo>
                  <a:pt x="142494" y="90028"/>
                  <a:pt x="128529" y="84498"/>
                  <a:pt x="114284" y="79774"/>
                </a:cubicBezTo>
                <a:cubicBezTo>
                  <a:pt x="125176" y="40105"/>
                  <a:pt x="141733" y="17436"/>
                  <a:pt x="154803" y="17436"/>
                </a:cubicBezTo>
                <a:close/>
                <a:moveTo>
                  <a:pt x="109929" y="96776"/>
                </a:moveTo>
                <a:cubicBezTo>
                  <a:pt x="118206" y="99391"/>
                  <a:pt x="126919" y="102878"/>
                  <a:pt x="135633" y="106366"/>
                </a:cubicBezTo>
                <a:cubicBezTo>
                  <a:pt x="131276" y="108545"/>
                  <a:pt x="126483" y="111161"/>
                  <a:pt x="122128" y="113776"/>
                </a:cubicBezTo>
                <a:cubicBezTo>
                  <a:pt x="116899" y="117263"/>
                  <a:pt x="111235" y="120750"/>
                  <a:pt x="105571" y="124238"/>
                </a:cubicBezTo>
                <a:cubicBezTo>
                  <a:pt x="106878" y="114649"/>
                  <a:pt x="108185" y="105493"/>
                  <a:pt x="109929" y="96776"/>
                </a:cubicBezTo>
                <a:close/>
                <a:moveTo>
                  <a:pt x="103393" y="146471"/>
                </a:moveTo>
                <a:cubicBezTo>
                  <a:pt x="112106" y="140368"/>
                  <a:pt x="121256" y="134701"/>
                  <a:pt x="131276" y="129034"/>
                </a:cubicBezTo>
                <a:cubicBezTo>
                  <a:pt x="139555" y="124238"/>
                  <a:pt x="147832" y="119879"/>
                  <a:pt x="156110" y="115956"/>
                </a:cubicBezTo>
                <a:cubicBezTo>
                  <a:pt x="164388" y="119880"/>
                  <a:pt x="172666" y="124239"/>
                  <a:pt x="180944" y="129034"/>
                </a:cubicBezTo>
                <a:cubicBezTo>
                  <a:pt x="189658" y="134264"/>
                  <a:pt x="198372" y="139497"/>
                  <a:pt x="206214" y="144727"/>
                </a:cubicBezTo>
                <a:cubicBezTo>
                  <a:pt x="207085" y="154317"/>
                  <a:pt x="207085" y="163907"/>
                  <a:pt x="207085" y="174370"/>
                </a:cubicBezTo>
                <a:cubicBezTo>
                  <a:pt x="207085" y="185268"/>
                  <a:pt x="206650" y="195730"/>
                  <a:pt x="205779" y="205756"/>
                </a:cubicBezTo>
                <a:cubicBezTo>
                  <a:pt x="198807" y="210552"/>
                  <a:pt x="191401" y="214911"/>
                  <a:pt x="183558" y="219706"/>
                </a:cubicBezTo>
                <a:cubicBezTo>
                  <a:pt x="174409" y="224937"/>
                  <a:pt x="165259" y="229733"/>
                  <a:pt x="156110" y="234091"/>
                </a:cubicBezTo>
                <a:cubicBezTo>
                  <a:pt x="146961" y="229732"/>
                  <a:pt x="137812" y="224937"/>
                  <a:pt x="128662" y="219706"/>
                </a:cubicBezTo>
                <a:cubicBezTo>
                  <a:pt x="119949" y="214474"/>
                  <a:pt x="111235" y="209243"/>
                  <a:pt x="103393" y="204012"/>
                </a:cubicBezTo>
                <a:cubicBezTo>
                  <a:pt x="102522" y="194422"/>
                  <a:pt x="102522" y="184833"/>
                  <a:pt x="102522" y="174370"/>
                </a:cubicBezTo>
                <a:cubicBezTo>
                  <a:pt x="102522" y="164780"/>
                  <a:pt x="102957" y="155625"/>
                  <a:pt x="103393" y="146471"/>
                </a:cubicBezTo>
                <a:close/>
                <a:moveTo>
                  <a:pt x="52853" y="262862"/>
                </a:moveTo>
                <a:cubicBezTo>
                  <a:pt x="36734" y="262862"/>
                  <a:pt x="24970" y="258939"/>
                  <a:pt x="21485" y="252836"/>
                </a:cubicBezTo>
                <a:cubicBezTo>
                  <a:pt x="14950" y="241502"/>
                  <a:pt x="26278" y="216218"/>
                  <a:pt x="54160" y="187447"/>
                </a:cubicBezTo>
                <a:cubicBezTo>
                  <a:pt x="64182" y="196165"/>
                  <a:pt x="75074" y="204885"/>
                  <a:pt x="86837" y="213603"/>
                </a:cubicBezTo>
                <a:cubicBezTo>
                  <a:pt x="88033" y="228264"/>
                  <a:pt x="90216" y="242827"/>
                  <a:pt x="93371" y="257195"/>
                </a:cubicBezTo>
                <a:cubicBezTo>
                  <a:pt x="80172" y="260855"/>
                  <a:pt x="66550" y="262760"/>
                  <a:pt x="52853" y="262862"/>
                </a:cubicBezTo>
                <a:close/>
                <a:moveTo>
                  <a:pt x="85530" y="190935"/>
                </a:moveTo>
                <a:cubicBezTo>
                  <a:pt x="79020" y="186030"/>
                  <a:pt x="72767" y="180792"/>
                  <a:pt x="66797" y="175242"/>
                </a:cubicBezTo>
                <a:cubicBezTo>
                  <a:pt x="72459" y="170011"/>
                  <a:pt x="78994" y="164780"/>
                  <a:pt x="85530" y="159549"/>
                </a:cubicBezTo>
                <a:cubicBezTo>
                  <a:pt x="85530" y="164343"/>
                  <a:pt x="85094" y="169138"/>
                  <a:pt x="85094" y="174370"/>
                </a:cubicBezTo>
                <a:cubicBezTo>
                  <a:pt x="85094" y="180037"/>
                  <a:pt x="85094" y="185704"/>
                  <a:pt x="85530" y="190935"/>
                </a:cubicBezTo>
                <a:close/>
                <a:moveTo>
                  <a:pt x="18871" y="95903"/>
                </a:moveTo>
                <a:cubicBezTo>
                  <a:pt x="22792" y="89364"/>
                  <a:pt x="34119" y="85877"/>
                  <a:pt x="50239" y="85877"/>
                </a:cubicBezTo>
                <a:cubicBezTo>
                  <a:pt x="64666" y="86189"/>
                  <a:pt x="79001" y="88239"/>
                  <a:pt x="92937" y="91980"/>
                </a:cubicBezTo>
                <a:cubicBezTo>
                  <a:pt x="89783" y="106789"/>
                  <a:pt x="87600" y="121788"/>
                  <a:pt x="86401" y="136881"/>
                </a:cubicBezTo>
                <a:cubicBezTo>
                  <a:pt x="74895" y="144962"/>
                  <a:pt x="63976" y="153848"/>
                  <a:pt x="53725" y="163472"/>
                </a:cubicBezTo>
                <a:cubicBezTo>
                  <a:pt x="24534" y="133828"/>
                  <a:pt x="12334" y="107237"/>
                  <a:pt x="18871" y="9590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图形 213" descr="云计算 纯色填充">
            <a:extLst>
              <a:ext uri="{FF2B5EF4-FFF2-40B4-BE49-F238E27FC236}">
                <a16:creationId xmlns:a16="http://schemas.microsoft.com/office/drawing/2014/main" id="{5F6090B8-8C7C-4068-AA96-3B982F52B88F}"/>
              </a:ext>
            </a:extLst>
          </p:cNvPr>
          <p:cNvSpPr/>
          <p:nvPr/>
        </p:nvSpPr>
        <p:spPr>
          <a:xfrm>
            <a:off x="10912379" y="1888640"/>
            <a:ext cx="496252" cy="320992"/>
          </a:xfrm>
          <a:custGeom>
            <a:avLst/>
            <a:gdLst>
              <a:gd name="connsiteX0" fmla="*/ 422910 w 496252"/>
              <a:gd name="connsiteY0" fmla="*/ 124777 h 320992"/>
              <a:gd name="connsiteX1" fmla="*/ 328613 w 496252"/>
              <a:gd name="connsiteY1" fmla="*/ 45720 h 320992"/>
              <a:gd name="connsiteX2" fmla="*/ 313373 w 496252"/>
              <a:gd name="connsiteY2" fmla="*/ 46672 h 320992"/>
              <a:gd name="connsiteX3" fmla="*/ 215265 w 496252"/>
              <a:gd name="connsiteY3" fmla="*/ 0 h 320992"/>
              <a:gd name="connsiteX4" fmla="*/ 93345 w 496252"/>
              <a:gd name="connsiteY4" fmla="*/ 92393 h 320992"/>
              <a:gd name="connsiteX5" fmla="*/ 0 w 496252"/>
              <a:gd name="connsiteY5" fmla="*/ 205740 h 320992"/>
              <a:gd name="connsiteX6" fmla="*/ 114300 w 496252"/>
              <a:gd name="connsiteY6" fmla="*/ 320993 h 320992"/>
              <a:gd name="connsiteX7" fmla="*/ 114300 w 496252"/>
              <a:gd name="connsiteY7" fmla="*/ 320993 h 320992"/>
              <a:gd name="connsiteX8" fmla="*/ 400050 w 496252"/>
              <a:gd name="connsiteY8" fmla="*/ 320993 h 320992"/>
              <a:gd name="connsiteX9" fmla="*/ 496253 w 496252"/>
              <a:gd name="connsiteY9" fmla="*/ 220980 h 320992"/>
              <a:gd name="connsiteX10" fmla="*/ 422910 w 496252"/>
              <a:gd name="connsiteY10" fmla="*/ 124777 h 320992"/>
              <a:gd name="connsiteX11" fmla="*/ 394335 w 496252"/>
              <a:gd name="connsiteY11" fmla="*/ 263843 h 320992"/>
              <a:gd name="connsiteX12" fmla="*/ 112395 w 496252"/>
              <a:gd name="connsiteY12" fmla="*/ 263843 h 320992"/>
              <a:gd name="connsiteX13" fmla="*/ 61913 w 496252"/>
              <a:gd name="connsiteY13" fmla="*/ 230505 h 320992"/>
              <a:gd name="connsiteX14" fmla="*/ 68580 w 496252"/>
              <a:gd name="connsiteY14" fmla="*/ 169545 h 320992"/>
              <a:gd name="connsiteX15" fmla="*/ 115252 w 496252"/>
              <a:gd name="connsiteY15" fmla="*/ 145733 h 320992"/>
              <a:gd name="connsiteX16" fmla="*/ 124777 w 496252"/>
              <a:gd name="connsiteY16" fmla="*/ 146685 h 320992"/>
              <a:gd name="connsiteX17" fmla="*/ 141923 w 496252"/>
              <a:gd name="connsiteY17" fmla="*/ 149543 h 320992"/>
              <a:gd name="connsiteX18" fmla="*/ 141923 w 496252"/>
              <a:gd name="connsiteY18" fmla="*/ 130493 h 320992"/>
              <a:gd name="connsiteX19" fmla="*/ 198120 w 496252"/>
              <a:gd name="connsiteY19" fmla="*/ 59055 h 320992"/>
              <a:gd name="connsiteX20" fmla="*/ 215265 w 496252"/>
              <a:gd name="connsiteY20" fmla="*/ 57150 h 320992"/>
              <a:gd name="connsiteX21" fmla="*/ 215265 w 496252"/>
              <a:gd name="connsiteY21" fmla="*/ 57150 h 320992"/>
              <a:gd name="connsiteX22" fmla="*/ 215265 w 496252"/>
              <a:gd name="connsiteY22" fmla="*/ 57150 h 320992"/>
              <a:gd name="connsiteX23" fmla="*/ 215265 w 496252"/>
              <a:gd name="connsiteY23" fmla="*/ 57150 h 320992"/>
              <a:gd name="connsiteX24" fmla="*/ 280035 w 496252"/>
              <a:gd name="connsiteY24" fmla="*/ 97155 h 320992"/>
              <a:gd name="connsiteX25" fmla="*/ 285750 w 496252"/>
              <a:gd name="connsiteY25" fmla="*/ 108585 h 320992"/>
              <a:gd name="connsiteX26" fmla="*/ 298133 w 496252"/>
              <a:gd name="connsiteY26" fmla="*/ 103823 h 320992"/>
              <a:gd name="connsiteX27" fmla="*/ 317183 w 496252"/>
              <a:gd name="connsiteY27" fmla="*/ 100965 h 320992"/>
              <a:gd name="connsiteX28" fmla="*/ 351473 w 496252"/>
              <a:gd name="connsiteY28" fmla="*/ 111443 h 320992"/>
              <a:gd name="connsiteX29" fmla="*/ 376238 w 496252"/>
              <a:gd name="connsiteY29" fmla="*/ 160020 h 320992"/>
              <a:gd name="connsiteX30" fmla="*/ 376238 w 496252"/>
              <a:gd name="connsiteY30" fmla="*/ 175260 h 320992"/>
              <a:gd name="connsiteX31" fmla="*/ 395288 w 496252"/>
              <a:gd name="connsiteY31" fmla="*/ 175260 h 320992"/>
              <a:gd name="connsiteX32" fmla="*/ 440055 w 496252"/>
              <a:gd name="connsiteY32" fmla="*/ 220028 h 320992"/>
              <a:gd name="connsiteX33" fmla="*/ 394335 w 496252"/>
              <a:gd name="connsiteY33" fmla="*/ 263843 h 32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6252" h="320992">
                <a:moveTo>
                  <a:pt x="422910" y="124777"/>
                </a:moveTo>
                <a:cubicBezTo>
                  <a:pt x="415290" y="80010"/>
                  <a:pt x="375285" y="45720"/>
                  <a:pt x="328613" y="45720"/>
                </a:cubicBezTo>
                <a:cubicBezTo>
                  <a:pt x="323850" y="45720"/>
                  <a:pt x="318135" y="46672"/>
                  <a:pt x="313373" y="46672"/>
                </a:cubicBezTo>
                <a:cubicBezTo>
                  <a:pt x="290513" y="18097"/>
                  <a:pt x="255270" y="0"/>
                  <a:pt x="215265" y="0"/>
                </a:cubicBezTo>
                <a:cubicBezTo>
                  <a:pt x="157163" y="0"/>
                  <a:pt x="108585" y="39052"/>
                  <a:pt x="93345" y="92393"/>
                </a:cubicBezTo>
                <a:cubicBezTo>
                  <a:pt x="40005" y="102870"/>
                  <a:pt x="0" y="149543"/>
                  <a:pt x="0" y="205740"/>
                </a:cubicBezTo>
                <a:cubicBezTo>
                  <a:pt x="0" y="269557"/>
                  <a:pt x="51435" y="320993"/>
                  <a:pt x="114300" y="320993"/>
                </a:cubicBezTo>
                <a:lnTo>
                  <a:pt x="114300" y="320993"/>
                </a:lnTo>
                <a:cubicBezTo>
                  <a:pt x="114300" y="320993"/>
                  <a:pt x="396240" y="320993"/>
                  <a:pt x="400050" y="320993"/>
                </a:cubicBezTo>
                <a:cubicBezTo>
                  <a:pt x="455295" y="320993"/>
                  <a:pt x="496253" y="276225"/>
                  <a:pt x="496253" y="220980"/>
                </a:cubicBezTo>
                <a:cubicBezTo>
                  <a:pt x="496253" y="175260"/>
                  <a:pt x="464820" y="137160"/>
                  <a:pt x="422910" y="124777"/>
                </a:cubicBezTo>
                <a:close/>
                <a:moveTo>
                  <a:pt x="394335" y="263843"/>
                </a:moveTo>
                <a:lnTo>
                  <a:pt x="112395" y="263843"/>
                </a:lnTo>
                <a:cubicBezTo>
                  <a:pt x="90488" y="261937"/>
                  <a:pt x="71438" y="249555"/>
                  <a:pt x="61913" y="230505"/>
                </a:cubicBezTo>
                <a:cubicBezTo>
                  <a:pt x="53340" y="210503"/>
                  <a:pt x="55245" y="187643"/>
                  <a:pt x="68580" y="169545"/>
                </a:cubicBezTo>
                <a:cubicBezTo>
                  <a:pt x="80010" y="154305"/>
                  <a:pt x="97155" y="145733"/>
                  <a:pt x="115252" y="145733"/>
                </a:cubicBezTo>
                <a:cubicBezTo>
                  <a:pt x="118110" y="145733"/>
                  <a:pt x="121920" y="145733"/>
                  <a:pt x="124777" y="146685"/>
                </a:cubicBezTo>
                <a:lnTo>
                  <a:pt x="141923" y="149543"/>
                </a:lnTo>
                <a:lnTo>
                  <a:pt x="141923" y="130493"/>
                </a:lnTo>
                <a:cubicBezTo>
                  <a:pt x="141923" y="96202"/>
                  <a:pt x="164783" y="66675"/>
                  <a:pt x="198120" y="59055"/>
                </a:cubicBezTo>
                <a:cubicBezTo>
                  <a:pt x="203835" y="58102"/>
                  <a:pt x="209550" y="57150"/>
                  <a:pt x="215265" y="57150"/>
                </a:cubicBezTo>
                <a:cubicBezTo>
                  <a:pt x="215265" y="57150"/>
                  <a:pt x="215265" y="57150"/>
                  <a:pt x="215265" y="57150"/>
                </a:cubicBezTo>
                <a:lnTo>
                  <a:pt x="215265" y="57150"/>
                </a:lnTo>
                <a:cubicBezTo>
                  <a:pt x="215265" y="57150"/>
                  <a:pt x="215265" y="57150"/>
                  <a:pt x="215265" y="57150"/>
                </a:cubicBezTo>
                <a:cubicBezTo>
                  <a:pt x="242888" y="57150"/>
                  <a:pt x="267653" y="72390"/>
                  <a:pt x="280035" y="97155"/>
                </a:cubicBezTo>
                <a:lnTo>
                  <a:pt x="285750" y="108585"/>
                </a:lnTo>
                <a:lnTo>
                  <a:pt x="298133" y="103823"/>
                </a:lnTo>
                <a:cubicBezTo>
                  <a:pt x="303848" y="101918"/>
                  <a:pt x="310515" y="100965"/>
                  <a:pt x="317183" y="100965"/>
                </a:cubicBezTo>
                <a:cubicBezTo>
                  <a:pt x="329565" y="100965"/>
                  <a:pt x="340995" y="104775"/>
                  <a:pt x="351473" y="111443"/>
                </a:cubicBezTo>
                <a:cubicBezTo>
                  <a:pt x="366713" y="122873"/>
                  <a:pt x="376238" y="140970"/>
                  <a:pt x="376238" y="160020"/>
                </a:cubicBezTo>
                <a:lnTo>
                  <a:pt x="376238" y="175260"/>
                </a:lnTo>
                <a:lnTo>
                  <a:pt x="395288" y="175260"/>
                </a:lnTo>
                <a:cubicBezTo>
                  <a:pt x="420053" y="175260"/>
                  <a:pt x="440055" y="195262"/>
                  <a:pt x="440055" y="220028"/>
                </a:cubicBezTo>
                <a:cubicBezTo>
                  <a:pt x="439103" y="243840"/>
                  <a:pt x="419100" y="263843"/>
                  <a:pt x="394335" y="26384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图形 213" descr="云计算 纯色填充">
            <a:extLst>
              <a:ext uri="{FF2B5EF4-FFF2-40B4-BE49-F238E27FC236}">
                <a16:creationId xmlns:a16="http://schemas.microsoft.com/office/drawing/2014/main" id="{5F6090B8-8C7C-4068-AA96-3B982F52B88F}"/>
              </a:ext>
            </a:extLst>
          </p:cNvPr>
          <p:cNvSpPr/>
          <p:nvPr/>
        </p:nvSpPr>
        <p:spPr>
          <a:xfrm>
            <a:off x="10626629" y="2247733"/>
            <a:ext cx="457200" cy="428625"/>
          </a:xfrm>
          <a:custGeom>
            <a:avLst/>
            <a:gdLst>
              <a:gd name="connsiteX0" fmla="*/ 426720 w 457200"/>
              <a:gd name="connsiteY0" fmla="*/ 0 h 428625"/>
              <a:gd name="connsiteX1" fmla="*/ 30480 w 457200"/>
              <a:gd name="connsiteY1" fmla="*/ 0 h 428625"/>
              <a:gd name="connsiteX2" fmla="*/ 0 w 457200"/>
              <a:gd name="connsiteY2" fmla="*/ 30480 h 428625"/>
              <a:gd name="connsiteX3" fmla="*/ 0 w 457200"/>
              <a:gd name="connsiteY3" fmla="*/ 302895 h 428625"/>
              <a:gd name="connsiteX4" fmla="*/ 30480 w 457200"/>
              <a:gd name="connsiteY4" fmla="*/ 333375 h 428625"/>
              <a:gd name="connsiteX5" fmla="*/ 30480 w 457200"/>
              <a:gd name="connsiteY5" fmla="*/ 333375 h 428625"/>
              <a:gd name="connsiteX6" fmla="*/ 180975 w 457200"/>
              <a:gd name="connsiteY6" fmla="*/ 333375 h 428625"/>
              <a:gd name="connsiteX7" fmla="*/ 180975 w 457200"/>
              <a:gd name="connsiteY7" fmla="*/ 371475 h 428625"/>
              <a:gd name="connsiteX8" fmla="*/ 114300 w 457200"/>
              <a:gd name="connsiteY8" fmla="*/ 371475 h 428625"/>
              <a:gd name="connsiteX9" fmla="*/ 114300 w 457200"/>
              <a:gd name="connsiteY9" fmla="*/ 428625 h 428625"/>
              <a:gd name="connsiteX10" fmla="*/ 342900 w 457200"/>
              <a:gd name="connsiteY10" fmla="*/ 428625 h 428625"/>
              <a:gd name="connsiteX11" fmla="*/ 342900 w 457200"/>
              <a:gd name="connsiteY11" fmla="*/ 371475 h 428625"/>
              <a:gd name="connsiteX12" fmla="*/ 276225 w 457200"/>
              <a:gd name="connsiteY12" fmla="*/ 371475 h 428625"/>
              <a:gd name="connsiteX13" fmla="*/ 276225 w 457200"/>
              <a:gd name="connsiteY13" fmla="*/ 333375 h 428625"/>
              <a:gd name="connsiteX14" fmla="*/ 426720 w 457200"/>
              <a:gd name="connsiteY14" fmla="*/ 333375 h 428625"/>
              <a:gd name="connsiteX15" fmla="*/ 457200 w 457200"/>
              <a:gd name="connsiteY15" fmla="*/ 302895 h 428625"/>
              <a:gd name="connsiteX16" fmla="*/ 457200 w 457200"/>
              <a:gd name="connsiteY16" fmla="*/ 302895 h 428625"/>
              <a:gd name="connsiteX17" fmla="*/ 457200 w 457200"/>
              <a:gd name="connsiteY17" fmla="*/ 30480 h 428625"/>
              <a:gd name="connsiteX18" fmla="*/ 426720 w 457200"/>
              <a:gd name="connsiteY18" fmla="*/ 0 h 428625"/>
              <a:gd name="connsiteX19" fmla="*/ 400050 w 457200"/>
              <a:gd name="connsiteY19" fmla="*/ 276225 h 428625"/>
              <a:gd name="connsiteX20" fmla="*/ 57150 w 457200"/>
              <a:gd name="connsiteY20" fmla="*/ 276225 h 428625"/>
              <a:gd name="connsiteX21" fmla="*/ 57150 w 457200"/>
              <a:gd name="connsiteY21" fmla="*/ 57150 h 428625"/>
              <a:gd name="connsiteX22" fmla="*/ 400050 w 457200"/>
              <a:gd name="connsiteY22" fmla="*/ 57150 h 428625"/>
              <a:gd name="connsiteX23" fmla="*/ 400050 w 457200"/>
              <a:gd name="connsiteY23" fmla="*/ 2762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7200" h="428625">
                <a:moveTo>
                  <a:pt x="426720" y="0"/>
                </a:moveTo>
                <a:lnTo>
                  <a:pt x="30480" y="0"/>
                </a:lnTo>
                <a:cubicBezTo>
                  <a:pt x="13335" y="0"/>
                  <a:pt x="0" y="13335"/>
                  <a:pt x="0" y="30480"/>
                </a:cubicBezTo>
                <a:lnTo>
                  <a:pt x="0" y="302895"/>
                </a:lnTo>
                <a:cubicBezTo>
                  <a:pt x="0" y="320040"/>
                  <a:pt x="13335" y="333375"/>
                  <a:pt x="30480" y="333375"/>
                </a:cubicBezTo>
                <a:cubicBezTo>
                  <a:pt x="30480" y="333375"/>
                  <a:pt x="30480" y="333375"/>
                  <a:pt x="30480" y="333375"/>
                </a:cubicBezTo>
                <a:lnTo>
                  <a:pt x="180975" y="333375"/>
                </a:lnTo>
                <a:lnTo>
                  <a:pt x="180975" y="371475"/>
                </a:lnTo>
                <a:lnTo>
                  <a:pt x="114300" y="371475"/>
                </a:lnTo>
                <a:lnTo>
                  <a:pt x="114300" y="428625"/>
                </a:lnTo>
                <a:lnTo>
                  <a:pt x="342900" y="428625"/>
                </a:lnTo>
                <a:lnTo>
                  <a:pt x="342900" y="371475"/>
                </a:lnTo>
                <a:lnTo>
                  <a:pt x="276225" y="371475"/>
                </a:lnTo>
                <a:lnTo>
                  <a:pt x="276225" y="333375"/>
                </a:lnTo>
                <a:lnTo>
                  <a:pt x="426720" y="333375"/>
                </a:lnTo>
                <a:cubicBezTo>
                  <a:pt x="443865" y="333375"/>
                  <a:pt x="457200" y="320040"/>
                  <a:pt x="457200" y="302895"/>
                </a:cubicBezTo>
                <a:lnTo>
                  <a:pt x="457200" y="302895"/>
                </a:lnTo>
                <a:lnTo>
                  <a:pt x="457200" y="30480"/>
                </a:lnTo>
                <a:cubicBezTo>
                  <a:pt x="457200" y="13335"/>
                  <a:pt x="443865" y="0"/>
                  <a:pt x="426720" y="0"/>
                </a:cubicBezTo>
                <a:close/>
                <a:moveTo>
                  <a:pt x="400050" y="276225"/>
                </a:moveTo>
                <a:lnTo>
                  <a:pt x="57150" y="276225"/>
                </a:lnTo>
                <a:lnTo>
                  <a:pt x="57150" y="57150"/>
                </a:lnTo>
                <a:lnTo>
                  <a:pt x="400050" y="57150"/>
                </a:lnTo>
                <a:lnTo>
                  <a:pt x="400050" y="2762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图形 213" descr="云计算 纯色填充">
            <a:extLst>
              <a:ext uri="{FF2B5EF4-FFF2-40B4-BE49-F238E27FC236}">
                <a16:creationId xmlns:a16="http://schemas.microsoft.com/office/drawing/2014/main" id="{5F6090B8-8C7C-4068-AA96-3B982F52B88F}"/>
              </a:ext>
            </a:extLst>
          </p:cNvPr>
          <p:cNvSpPr/>
          <p:nvPr/>
        </p:nvSpPr>
        <p:spPr>
          <a:xfrm>
            <a:off x="11128596" y="2247733"/>
            <a:ext cx="167870" cy="211454"/>
          </a:xfrm>
          <a:custGeom>
            <a:avLst/>
            <a:gdLst>
              <a:gd name="connsiteX0" fmla="*/ 96203 w 167870"/>
              <a:gd name="connsiteY0" fmla="*/ 0 h 211454"/>
              <a:gd name="connsiteX1" fmla="*/ 110490 w 167870"/>
              <a:gd name="connsiteY1" fmla="*/ 43815 h 211454"/>
              <a:gd name="connsiteX2" fmla="*/ 69532 w 167870"/>
              <a:gd name="connsiteY2" fmla="*/ 111443 h 211454"/>
              <a:gd name="connsiteX3" fmla="*/ 69532 w 167870"/>
              <a:gd name="connsiteY3" fmla="*/ 72390 h 211454"/>
              <a:gd name="connsiteX4" fmla="*/ 0 w 167870"/>
              <a:gd name="connsiteY4" fmla="*/ 142875 h 211454"/>
              <a:gd name="connsiteX5" fmla="*/ 69532 w 167870"/>
              <a:gd name="connsiteY5" fmla="*/ 211455 h 211454"/>
              <a:gd name="connsiteX6" fmla="*/ 69532 w 167870"/>
              <a:gd name="connsiteY6" fmla="*/ 172402 h 211454"/>
              <a:gd name="connsiteX7" fmla="*/ 162878 w 167870"/>
              <a:gd name="connsiteY7" fmla="*/ 8573 h 211454"/>
              <a:gd name="connsiteX8" fmla="*/ 160020 w 167870"/>
              <a:gd name="connsiteY8" fmla="*/ 0 h 211454"/>
              <a:gd name="connsiteX9" fmla="*/ 96203 w 167870"/>
              <a:gd name="connsiteY9" fmla="*/ 0 h 21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870" h="211454">
                <a:moveTo>
                  <a:pt x="96203" y="0"/>
                </a:moveTo>
                <a:cubicBezTo>
                  <a:pt x="105728" y="12382"/>
                  <a:pt x="110490" y="28575"/>
                  <a:pt x="110490" y="43815"/>
                </a:cubicBezTo>
                <a:cubicBezTo>
                  <a:pt x="110490" y="72390"/>
                  <a:pt x="94297" y="98107"/>
                  <a:pt x="69532" y="111443"/>
                </a:cubicBezTo>
                <a:lnTo>
                  <a:pt x="69532" y="72390"/>
                </a:lnTo>
                <a:lnTo>
                  <a:pt x="0" y="142875"/>
                </a:lnTo>
                <a:lnTo>
                  <a:pt x="69532" y="211455"/>
                </a:lnTo>
                <a:lnTo>
                  <a:pt x="69532" y="172402"/>
                </a:lnTo>
                <a:cubicBezTo>
                  <a:pt x="140970" y="153352"/>
                  <a:pt x="182880" y="80010"/>
                  <a:pt x="162878" y="8573"/>
                </a:cubicBezTo>
                <a:cubicBezTo>
                  <a:pt x="161925" y="5715"/>
                  <a:pt x="160972" y="2857"/>
                  <a:pt x="160020" y="0"/>
                </a:cubicBezTo>
                <a:lnTo>
                  <a:pt x="96203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图形 213" descr="云计算 纯色填充">
            <a:extLst>
              <a:ext uri="{FF2B5EF4-FFF2-40B4-BE49-F238E27FC236}">
                <a16:creationId xmlns:a16="http://schemas.microsoft.com/office/drawing/2014/main" id="{5F6090B8-8C7C-4068-AA96-3B982F52B88F}"/>
              </a:ext>
            </a:extLst>
          </p:cNvPr>
          <p:cNvSpPr/>
          <p:nvPr/>
        </p:nvSpPr>
        <p:spPr>
          <a:xfrm>
            <a:off x="10706408" y="1998177"/>
            <a:ext cx="167870" cy="211455"/>
          </a:xfrm>
          <a:custGeom>
            <a:avLst/>
            <a:gdLst>
              <a:gd name="connsiteX0" fmla="*/ 71668 w 167870"/>
              <a:gd name="connsiteY0" fmla="*/ 211455 h 211455"/>
              <a:gd name="connsiteX1" fmla="*/ 57380 w 167870"/>
              <a:gd name="connsiteY1" fmla="*/ 167640 h 211455"/>
              <a:gd name="connsiteX2" fmla="*/ 98338 w 167870"/>
              <a:gd name="connsiteY2" fmla="*/ 100013 h 211455"/>
              <a:gd name="connsiteX3" fmla="*/ 98338 w 167870"/>
              <a:gd name="connsiteY3" fmla="*/ 139065 h 211455"/>
              <a:gd name="connsiteX4" fmla="*/ 167870 w 167870"/>
              <a:gd name="connsiteY4" fmla="*/ 68580 h 211455"/>
              <a:gd name="connsiteX5" fmla="*/ 98338 w 167870"/>
              <a:gd name="connsiteY5" fmla="*/ 0 h 211455"/>
              <a:gd name="connsiteX6" fmla="*/ 98338 w 167870"/>
              <a:gd name="connsiteY6" fmla="*/ 39053 h 211455"/>
              <a:gd name="connsiteX7" fmla="*/ 4993 w 167870"/>
              <a:gd name="connsiteY7" fmla="*/ 202883 h 211455"/>
              <a:gd name="connsiteX8" fmla="*/ 7850 w 167870"/>
              <a:gd name="connsiteY8" fmla="*/ 211455 h 211455"/>
              <a:gd name="connsiteX9" fmla="*/ 71668 w 167870"/>
              <a:gd name="connsiteY9" fmla="*/ 211455 h 21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870" h="211455">
                <a:moveTo>
                  <a:pt x="71668" y="211455"/>
                </a:moveTo>
                <a:cubicBezTo>
                  <a:pt x="64048" y="201930"/>
                  <a:pt x="57380" y="182880"/>
                  <a:pt x="57380" y="167640"/>
                </a:cubicBezTo>
                <a:cubicBezTo>
                  <a:pt x="57380" y="139065"/>
                  <a:pt x="73573" y="113348"/>
                  <a:pt x="98338" y="100013"/>
                </a:cubicBezTo>
                <a:lnTo>
                  <a:pt x="98338" y="139065"/>
                </a:lnTo>
                <a:lnTo>
                  <a:pt x="167870" y="68580"/>
                </a:lnTo>
                <a:lnTo>
                  <a:pt x="98338" y="0"/>
                </a:lnTo>
                <a:lnTo>
                  <a:pt x="98338" y="39053"/>
                </a:lnTo>
                <a:cubicBezTo>
                  <a:pt x="26900" y="58103"/>
                  <a:pt x="-15010" y="131445"/>
                  <a:pt x="4993" y="202883"/>
                </a:cubicBezTo>
                <a:cubicBezTo>
                  <a:pt x="5945" y="205740"/>
                  <a:pt x="6898" y="208598"/>
                  <a:pt x="7850" y="211455"/>
                </a:cubicBezTo>
                <a:lnTo>
                  <a:pt x="71668" y="21145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248" descr="问题 纯色填充">
            <a:extLst>
              <a:ext uri="{FF2B5EF4-FFF2-40B4-BE49-F238E27FC236}">
                <a16:creationId xmlns:a16="http://schemas.microsoft.com/office/drawing/2014/main" id="{462DAF32-F463-43FF-AD5E-59F365C4C8EC}"/>
              </a:ext>
            </a:extLst>
          </p:cNvPr>
          <p:cNvSpPr/>
          <p:nvPr/>
        </p:nvSpPr>
        <p:spPr>
          <a:xfrm>
            <a:off x="7492340" y="2167723"/>
            <a:ext cx="171450" cy="171450"/>
          </a:xfrm>
          <a:custGeom>
            <a:avLst/>
            <a:gdLst>
              <a:gd name="connsiteX0" fmla="*/ 171450 w 171450"/>
              <a:gd name="connsiteY0" fmla="*/ 85725 h 171450"/>
              <a:gd name="connsiteX1" fmla="*/ 85725 w 171450"/>
              <a:gd name="connsiteY1" fmla="*/ 171450 h 171450"/>
              <a:gd name="connsiteX2" fmla="*/ 0 w 171450"/>
              <a:gd name="connsiteY2" fmla="*/ 85725 h 171450"/>
              <a:gd name="connsiteX3" fmla="*/ 85725 w 171450"/>
              <a:gd name="connsiteY3" fmla="*/ 0 h 171450"/>
              <a:gd name="connsiteX4" fmla="*/ 171450 w 171450"/>
              <a:gd name="connsiteY4" fmla="*/ 85725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171450">
                <a:moveTo>
                  <a:pt x="171450" y="85725"/>
                </a:moveTo>
                <a:cubicBezTo>
                  <a:pt x="171450" y="133070"/>
                  <a:pt x="133070" y="171450"/>
                  <a:pt x="85725" y="171450"/>
                </a:cubicBezTo>
                <a:cubicBezTo>
                  <a:pt x="38380" y="171450"/>
                  <a:pt x="0" y="133070"/>
                  <a:pt x="0" y="85725"/>
                </a:cubicBezTo>
                <a:cubicBezTo>
                  <a:pt x="0" y="38380"/>
                  <a:pt x="38380" y="0"/>
                  <a:pt x="85725" y="0"/>
                </a:cubicBezTo>
                <a:cubicBezTo>
                  <a:pt x="133070" y="0"/>
                  <a:pt x="171450" y="38380"/>
                  <a:pt x="171450" y="85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图形 248" descr="问题 纯色填充">
            <a:extLst>
              <a:ext uri="{FF2B5EF4-FFF2-40B4-BE49-F238E27FC236}">
                <a16:creationId xmlns:a16="http://schemas.microsoft.com/office/drawing/2014/main" id="{462DAF32-F463-43FF-AD5E-59F365C4C8EC}"/>
              </a:ext>
            </a:extLst>
          </p:cNvPr>
          <p:cNvSpPr/>
          <p:nvPr/>
        </p:nvSpPr>
        <p:spPr>
          <a:xfrm>
            <a:off x="7635215" y="2495383"/>
            <a:ext cx="342913" cy="171450"/>
          </a:xfrm>
          <a:custGeom>
            <a:avLst/>
            <a:gdLst>
              <a:gd name="connsiteX0" fmla="*/ 342900 w 342913"/>
              <a:gd name="connsiteY0" fmla="*/ 171450 h 171450"/>
              <a:gd name="connsiteX1" fmla="*/ 342900 w 342913"/>
              <a:gd name="connsiteY1" fmla="*/ 85725 h 171450"/>
              <a:gd name="connsiteX2" fmla="*/ 325755 w 342913"/>
              <a:gd name="connsiteY2" fmla="*/ 51435 h 171450"/>
              <a:gd name="connsiteX3" fmla="*/ 241935 w 342913"/>
              <a:gd name="connsiteY3" fmla="*/ 11430 h 171450"/>
              <a:gd name="connsiteX4" fmla="*/ 171450 w 342913"/>
              <a:gd name="connsiteY4" fmla="*/ 0 h 171450"/>
              <a:gd name="connsiteX5" fmla="*/ 100965 w 342913"/>
              <a:gd name="connsiteY5" fmla="*/ 11430 h 171450"/>
              <a:gd name="connsiteX6" fmla="*/ 17145 w 342913"/>
              <a:gd name="connsiteY6" fmla="*/ 51435 h 171450"/>
              <a:gd name="connsiteX7" fmla="*/ 0 w 342913"/>
              <a:gd name="connsiteY7" fmla="*/ 85725 h 171450"/>
              <a:gd name="connsiteX8" fmla="*/ 0 w 342913"/>
              <a:gd name="connsiteY8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13" h="171450">
                <a:moveTo>
                  <a:pt x="342900" y="171450"/>
                </a:moveTo>
                <a:lnTo>
                  <a:pt x="342900" y="85725"/>
                </a:lnTo>
                <a:cubicBezTo>
                  <a:pt x="343252" y="72153"/>
                  <a:pt x="336823" y="59297"/>
                  <a:pt x="325755" y="51435"/>
                </a:cubicBezTo>
                <a:cubicBezTo>
                  <a:pt x="301081" y="32123"/>
                  <a:pt x="272467" y="18466"/>
                  <a:pt x="241935" y="11430"/>
                </a:cubicBezTo>
                <a:cubicBezTo>
                  <a:pt x="219043" y="4548"/>
                  <a:pt x="195344" y="706"/>
                  <a:pt x="171450" y="0"/>
                </a:cubicBezTo>
                <a:cubicBezTo>
                  <a:pt x="147499" y="74"/>
                  <a:pt x="123712" y="3931"/>
                  <a:pt x="100965" y="11430"/>
                </a:cubicBezTo>
                <a:cubicBezTo>
                  <a:pt x="70866" y="19669"/>
                  <a:pt x="42481" y="33217"/>
                  <a:pt x="17145" y="51435"/>
                </a:cubicBezTo>
                <a:cubicBezTo>
                  <a:pt x="6399" y="59568"/>
                  <a:pt x="59" y="72248"/>
                  <a:pt x="0" y="85725"/>
                </a:cubicBezTo>
                <a:lnTo>
                  <a:pt x="0" y="1714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248" descr="问题 纯色填充">
            <a:extLst>
              <a:ext uri="{FF2B5EF4-FFF2-40B4-BE49-F238E27FC236}">
                <a16:creationId xmlns:a16="http://schemas.microsoft.com/office/drawing/2014/main" id="{462DAF32-F463-43FF-AD5E-59F365C4C8EC}"/>
              </a:ext>
            </a:extLst>
          </p:cNvPr>
          <p:cNvSpPr/>
          <p:nvPr/>
        </p:nvSpPr>
        <p:spPr>
          <a:xfrm>
            <a:off x="7720940" y="2301073"/>
            <a:ext cx="171450" cy="171449"/>
          </a:xfrm>
          <a:custGeom>
            <a:avLst/>
            <a:gdLst>
              <a:gd name="connsiteX0" fmla="*/ 171450 w 171450"/>
              <a:gd name="connsiteY0" fmla="*/ 85725 h 171449"/>
              <a:gd name="connsiteX1" fmla="*/ 85725 w 171450"/>
              <a:gd name="connsiteY1" fmla="*/ 171450 h 171449"/>
              <a:gd name="connsiteX2" fmla="*/ 0 w 171450"/>
              <a:gd name="connsiteY2" fmla="*/ 85725 h 171449"/>
              <a:gd name="connsiteX3" fmla="*/ 85725 w 171450"/>
              <a:gd name="connsiteY3" fmla="*/ 0 h 171449"/>
              <a:gd name="connsiteX4" fmla="*/ 171450 w 171450"/>
              <a:gd name="connsiteY4" fmla="*/ 85725 h 17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171449">
                <a:moveTo>
                  <a:pt x="171450" y="85725"/>
                </a:moveTo>
                <a:cubicBezTo>
                  <a:pt x="171450" y="133070"/>
                  <a:pt x="133070" y="171450"/>
                  <a:pt x="85725" y="171450"/>
                </a:cubicBezTo>
                <a:cubicBezTo>
                  <a:pt x="38380" y="171450"/>
                  <a:pt x="0" y="133070"/>
                  <a:pt x="0" y="85725"/>
                </a:cubicBezTo>
                <a:cubicBezTo>
                  <a:pt x="0" y="38380"/>
                  <a:pt x="38380" y="0"/>
                  <a:pt x="85725" y="0"/>
                </a:cubicBezTo>
                <a:cubicBezTo>
                  <a:pt x="133070" y="0"/>
                  <a:pt x="171450" y="38380"/>
                  <a:pt x="171450" y="85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图形 248" descr="问题 纯色填充">
            <a:extLst>
              <a:ext uri="{FF2B5EF4-FFF2-40B4-BE49-F238E27FC236}">
                <a16:creationId xmlns:a16="http://schemas.microsoft.com/office/drawing/2014/main" id="{462DAF32-F463-43FF-AD5E-59F365C4C8EC}"/>
              </a:ext>
            </a:extLst>
          </p:cNvPr>
          <p:cNvSpPr/>
          <p:nvPr/>
        </p:nvSpPr>
        <p:spPr>
          <a:xfrm>
            <a:off x="7406601" y="2362033"/>
            <a:ext cx="310528" cy="171450"/>
          </a:xfrm>
          <a:custGeom>
            <a:avLst/>
            <a:gdLst>
              <a:gd name="connsiteX0" fmla="*/ 222899 w 310528"/>
              <a:gd name="connsiteY0" fmla="*/ 154305 h 171450"/>
              <a:gd name="connsiteX1" fmla="*/ 222899 w 310528"/>
              <a:gd name="connsiteY1" fmla="*/ 154305 h 171450"/>
              <a:gd name="connsiteX2" fmla="*/ 310529 w 310528"/>
              <a:gd name="connsiteY2" fmla="*/ 110490 h 171450"/>
              <a:gd name="connsiteX3" fmla="*/ 276239 w 310528"/>
              <a:gd name="connsiteY3" fmla="*/ 26670 h 171450"/>
              <a:gd name="connsiteX4" fmla="*/ 276239 w 310528"/>
              <a:gd name="connsiteY4" fmla="*/ 22860 h 171450"/>
              <a:gd name="connsiteX5" fmla="*/ 241949 w 310528"/>
              <a:gd name="connsiteY5" fmla="*/ 11430 h 171450"/>
              <a:gd name="connsiteX6" fmla="*/ 171464 w 310528"/>
              <a:gd name="connsiteY6" fmla="*/ 0 h 171450"/>
              <a:gd name="connsiteX7" fmla="*/ 100979 w 310528"/>
              <a:gd name="connsiteY7" fmla="*/ 11430 h 171450"/>
              <a:gd name="connsiteX8" fmla="*/ 17159 w 310528"/>
              <a:gd name="connsiteY8" fmla="*/ 51435 h 171450"/>
              <a:gd name="connsiteX9" fmla="*/ 14 w 310528"/>
              <a:gd name="connsiteY9" fmla="*/ 85725 h 171450"/>
              <a:gd name="connsiteX10" fmla="*/ 14 w 310528"/>
              <a:gd name="connsiteY10" fmla="*/ 171450 h 171450"/>
              <a:gd name="connsiteX11" fmla="*/ 205754 w 310528"/>
              <a:gd name="connsiteY11" fmla="*/ 171450 h 171450"/>
              <a:gd name="connsiteX12" fmla="*/ 222899 w 310528"/>
              <a:gd name="connsiteY12" fmla="*/ 154305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0528" h="171450">
                <a:moveTo>
                  <a:pt x="222899" y="154305"/>
                </a:moveTo>
                <a:lnTo>
                  <a:pt x="222899" y="154305"/>
                </a:lnTo>
                <a:cubicBezTo>
                  <a:pt x="249644" y="135218"/>
                  <a:pt x="279211" y="120434"/>
                  <a:pt x="310529" y="110490"/>
                </a:cubicBezTo>
                <a:cubicBezTo>
                  <a:pt x="288868" y="87919"/>
                  <a:pt x="276608" y="57951"/>
                  <a:pt x="276239" y="26670"/>
                </a:cubicBezTo>
                <a:lnTo>
                  <a:pt x="276239" y="22860"/>
                </a:lnTo>
                <a:cubicBezTo>
                  <a:pt x="265111" y="18198"/>
                  <a:pt x="253648" y="14377"/>
                  <a:pt x="241949" y="11430"/>
                </a:cubicBezTo>
                <a:cubicBezTo>
                  <a:pt x="219056" y="4548"/>
                  <a:pt x="195358" y="705"/>
                  <a:pt x="171464" y="0"/>
                </a:cubicBezTo>
                <a:cubicBezTo>
                  <a:pt x="147513" y="73"/>
                  <a:pt x="123725" y="3931"/>
                  <a:pt x="100979" y="11430"/>
                </a:cubicBezTo>
                <a:cubicBezTo>
                  <a:pt x="71185" y="20474"/>
                  <a:pt x="42928" y="33960"/>
                  <a:pt x="17159" y="51435"/>
                </a:cubicBezTo>
                <a:cubicBezTo>
                  <a:pt x="6091" y="59297"/>
                  <a:pt x="-338" y="72153"/>
                  <a:pt x="14" y="85725"/>
                </a:cubicBezTo>
                <a:lnTo>
                  <a:pt x="14" y="171450"/>
                </a:lnTo>
                <a:lnTo>
                  <a:pt x="205754" y="171450"/>
                </a:lnTo>
                <a:cubicBezTo>
                  <a:pt x="210476" y="164823"/>
                  <a:pt x="216271" y="159028"/>
                  <a:pt x="222899" y="15430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248" descr="问题 纯色填充">
            <a:extLst>
              <a:ext uri="{FF2B5EF4-FFF2-40B4-BE49-F238E27FC236}">
                <a16:creationId xmlns:a16="http://schemas.microsoft.com/office/drawing/2014/main" id="{462DAF32-F463-43FF-AD5E-59F365C4C8EC}"/>
              </a:ext>
            </a:extLst>
          </p:cNvPr>
          <p:cNvSpPr/>
          <p:nvPr/>
        </p:nvSpPr>
        <p:spPr>
          <a:xfrm>
            <a:off x="7682836" y="1904833"/>
            <a:ext cx="399482" cy="366140"/>
          </a:xfrm>
          <a:custGeom>
            <a:avLst/>
            <a:gdLst>
              <a:gd name="connsiteX0" fmla="*/ 379575 w 399482"/>
              <a:gd name="connsiteY0" fmla="*/ 0 h 366140"/>
              <a:gd name="connsiteX1" fmla="*/ 19816 w 399482"/>
              <a:gd name="connsiteY1" fmla="*/ 0 h 366140"/>
              <a:gd name="connsiteX2" fmla="*/ 4 w 399482"/>
              <a:gd name="connsiteY2" fmla="*/ 20098 h 366140"/>
              <a:gd name="connsiteX3" fmla="*/ 4 w 399482"/>
              <a:gd name="connsiteY3" fmla="*/ 265367 h 366140"/>
              <a:gd name="connsiteX4" fmla="*/ 19620 w 399482"/>
              <a:gd name="connsiteY4" fmla="*/ 285747 h 366140"/>
              <a:gd name="connsiteX5" fmla="*/ 19816 w 399482"/>
              <a:gd name="connsiteY5" fmla="*/ 285750 h 366140"/>
              <a:gd name="connsiteX6" fmla="*/ 76966 w 399482"/>
              <a:gd name="connsiteY6" fmla="*/ 285750 h 366140"/>
              <a:gd name="connsiteX7" fmla="*/ 76966 w 399482"/>
              <a:gd name="connsiteY7" fmla="*/ 366141 h 366140"/>
              <a:gd name="connsiteX8" fmla="*/ 155928 w 399482"/>
              <a:gd name="connsiteY8" fmla="*/ 285750 h 366140"/>
              <a:gd name="connsiteX9" fmla="*/ 379575 w 399482"/>
              <a:gd name="connsiteY9" fmla="*/ 285750 h 366140"/>
              <a:gd name="connsiteX10" fmla="*/ 399482 w 399482"/>
              <a:gd name="connsiteY10" fmla="*/ 265652 h 366140"/>
              <a:gd name="connsiteX11" fmla="*/ 399482 w 399482"/>
              <a:gd name="connsiteY11" fmla="*/ 20098 h 366140"/>
              <a:gd name="connsiteX12" fmla="*/ 379575 w 399482"/>
              <a:gd name="connsiteY12" fmla="*/ 0 h 366140"/>
              <a:gd name="connsiteX13" fmla="*/ 198028 w 399482"/>
              <a:gd name="connsiteY13" fmla="*/ 250031 h 366140"/>
              <a:gd name="connsiteX14" fmla="*/ 176885 w 399482"/>
              <a:gd name="connsiteY14" fmla="*/ 228884 h 366140"/>
              <a:gd name="connsiteX15" fmla="*/ 198032 w 399482"/>
              <a:gd name="connsiteY15" fmla="*/ 207740 h 366140"/>
              <a:gd name="connsiteX16" fmla="*/ 219174 w 399482"/>
              <a:gd name="connsiteY16" fmla="*/ 228600 h 366140"/>
              <a:gd name="connsiteX17" fmla="*/ 198509 w 399482"/>
              <a:gd name="connsiteY17" fmla="*/ 250028 h 366140"/>
              <a:gd name="connsiteX18" fmla="*/ 198028 w 399482"/>
              <a:gd name="connsiteY18" fmla="*/ 250031 h 366140"/>
              <a:gd name="connsiteX19" fmla="*/ 211649 w 399482"/>
              <a:gd name="connsiteY19" fmla="*/ 162878 h 366140"/>
              <a:gd name="connsiteX20" fmla="*/ 211649 w 399482"/>
              <a:gd name="connsiteY20" fmla="*/ 192881 h 366140"/>
              <a:gd name="connsiteX21" fmla="*/ 184503 w 399482"/>
              <a:gd name="connsiteY21" fmla="*/ 192881 h 366140"/>
              <a:gd name="connsiteX22" fmla="*/ 184503 w 399482"/>
              <a:gd name="connsiteY22" fmla="*/ 136779 h 366140"/>
              <a:gd name="connsiteX23" fmla="*/ 198028 w 399482"/>
              <a:gd name="connsiteY23" fmla="*/ 136779 h 366140"/>
              <a:gd name="connsiteX24" fmla="*/ 236890 w 399482"/>
              <a:gd name="connsiteY24" fmla="*/ 101727 h 366140"/>
              <a:gd name="connsiteX25" fmla="*/ 199471 w 399482"/>
              <a:gd name="connsiteY25" fmla="*/ 62958 h 366140"/>
              <a:gd name="connsiteX26" fmla="*/ 198028 w 399482"/>
              <a:gd name="connsiteY26" fmla="*/ 62960 h 366140"/>
              <a:gd name="connsiteX27" fmla="*/ 159262 w 399482"/>
              <a:gd name="connsiteY27" fmla="*/ 95135 h 366140"/>
              <a:gd name="connsiteX28" fmla="*/ 159262 w 399482"/>
              <a:gd name="connsiteY28" fmla="*/ 101727 h 366140"/>
              <a:gd name="connsiteX29" fmla="*/ 159262 w 399482"/>
              <a:gd name="connsiteY29" fmla="*/ 104108 h 366140"/>
              <a:gd name="connsiteX30" fmla="*/ 132115 w 399482"/>
              <a:gd name="connsiteY30" fmla="*/ 104108 h 366140"/>
              <a:gd name="connsiteX31" fmla="*/ 132115 w 399482"/>
              <a:gd name="connsiteY31" fmla="*/ 101727 h 366140"/>
              <a:gd name="connsiteX32" fmla="*/ 190668 w 399482"/>
              <a:gd name="connsiteY32" fmla="*/ 35724 h 366140"/>
              <a:gd name="connsiteX33" fmla="*/ 198028 w 399482"/>
              <a:gd name="connsiteY33" fmla="*/ 35719 h 366140"/>
              <a:gd name="connsiteX34" fmla="*/ 264037 w 399482"/>
              <a:gd name="connsiteY34" fmla="*/ 100194 h 366140"/>
              <a:gd name="connsiteX35" fmla="*/ 264037 w 399482"/>
              <a:gd name="connsiteY35" fmla="*/ 101727 h 366140"/>
              <a:gd name="connsiteX36" fmla="*/ 211649 w 399482"/>
              <a:gd name="connsiteY36" fmla="*/ 162878 h 36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9482" h="366140">
                <a:moveTo>
                  <a:pt x="379575" y="0"/>
                </a:moveTo>
                <a:lnTo>
                  <a:pt x="19816" y="0"/>
                </a:lnTo>
                <a:cubicBezTo>
                  <a:pt x="8806" y="105"/>
                  <a:pt x="-50" y="9088"/>
                  <a:pt x="4" y="20098"/>
                </a:cubicBezTo>
                <a:lnTo>
                  <a:pt x="4" y="265367"/>
                </a:lnTo>
                <a:cubicBezTo>
                  <a:pt x="-207" y="276412"/>
                  <a:pt x="8575" y="285537"/>
                  <a:pt x="19620" y="285747"/>
                </a:cubicBezTo>
                <a:cubicBezTo>
                  <a:pt x="19685" y="285748"/>
                  <a:pt x="19751" y="285749"/>
                  <a:pt x="19816" y="285750"/>
                </a:cubicBezTo>
                <a:lnTo>
                  <a:pt x="76966" y="285750"/>
                </a:lnTo>
                <a:lnTo>
                  <a:pt x="76966" y="366141"/>
                </a:lnTo>
                <a:lnTo>
                  <a:pt x="155928" y="285750"/>
                </a:lnTo>
                <a:lnTo>
                  <a:pt x="379575" y="285750"/>
                </a:lnTo>
                <a:cubicBezTo>
                  <a:pt x="390600" y="285645"/>
                  <a:pt x="399482" y="276678"/>
                  <a:pt x="399482" y="265652"/>
                </a:cubicBezTo>
                <a:lnTo>
                  <a:pt x="399482" y="20098"/>
                </a:lnTo>
                <a:cubicBezTo>
                  <a:pt x="399483" y="9072"/>
                  <a:pt x="390600" y="104"/>
                  <a:pt x="379575" y="0"/>
                </a:cubicBezTo>
                <a:close/>
                <a:moveTo>
                  <a:pt x="198028" y="250031"/>
                </a:moveTo>
                <a:cubicBezTo>
                  <a:pt x="186350" y="250030"/>
                  <a:pt x="176884" y="240562"/>
                  <a:pt x="176885" y="228884"/>
                </a:cubicBezTo>
                <a:cubicBezTo>
                  <a:pt x="176886" y="217205"/>
                  <a:pt x="186354" y="207739"/>
                  <a:pt x="198032" y="207740"/>
                </a:cubicBezTo>
                <a:cubicBezTo>
                  <a:pt x="209598" y="207741"/>
                  <a:pt x="219018" y="217035"/>
                  <a:pt x="219174" y="228600"/>
                </a:cubicBezTo>
                <a:cubicBezTo>
                  <a:pt x="219384" y="240223"/>
                  <a:pt x="210132" y="249818"/>
                  <a:pt x="198509" y="250028"/>
                </a:cubicBezTo>
                <a:cubicBezTo>
                  <a:pt x="198349" y="250031"/>
                  <a:pt x="198188" y="250032"/>
                  <a:pt x="198028" y="250031"/>
                </a:cubicBezTo>
                <a:close/>
                <a:moveTo>
                  <a:pt x="211649" y="162878"/>
                </a:moveTo>
                <a:lnTo>
                  <a:pt x="211649" y="192881"/>
                </a:lnTo>
                <a:lnTo>
                  <a:pt x="184503" y="192881"/>
                </a:lnTo>
                <a:lnTo>
                  <a:pt x="184503" y="136779"/>
                </a:lnTo>
                <a:lnTo>
                  <a:pt x="198028" y="136779"/>
                </a:lnTo>
                <a:cubicBezTo>
                  <a:pt x="221650" y="136779"/>
                  <a:pt x="236890" y="122968"/>
                  <a:pt x="236890" y="101727"/>
                </a:cubicBezTo>
                <a:cubicBezTo>
                  <a:pt x="237263" y="80688"/>
                  <a:pt x="220509" y="63331"/>
                  <a:pt x="199471" y="62958"/>
                </a:cubicBezTo>
                <a:cubicBezTo>
                  <a:pt x="198990" y="62950"/>
                  <a:pt x="198509" y="62951"/>
                  <a:pt x="198028" y="62960"/>
                </a:cubicBezTo>
                <a:cubicBezTo>
                  <a:pt x="178438" y="61140"/>
                  <a:pt x="161082" y="75545"/>
                  <a:pt x="159262" y="95135"/>
                </a:cubicBezTo>
                <a:cubicBezTo>
                  <a:pt x="159058" y="97327"/>
                  <a:pt x="159058" y="99534"/>
                  <a:pt x="159262" y="101727"/>
                </a:cubicBezTo>
                <a:lnTo>
                  <a:pt x="159262" y="104108"/>
                </a:lnTo>
                <a:lnTo>
                  <a:pt x="132115" y="104108"/>
                </a:lnTo>
                <a:lnTo>
                  <a:pt x="132115" y="101727"/>
                </a:lnTo>
                <a:cubicBezTo>
                  <a:pt x="130058" y="67332"/>
                  <a:pt x="156273" y="37782"/>
                  <a:pt x="190668" y="35724"/>
                </a:cubicBezTo>
                <a:cubicBezTo>
                  <a:pt x="193119" y="35578"/>
                  <a:pt x="195577" y="35576"/>
                  <a:pt x="198028" y="35719"/>
                </a:cubicBezTo>
                <a:cubicBezTo>
                  <a:pt x="234061" y="35296"/>
                  <a:pt x="263614" y="64162"/>
                  <a:pt x="264037" y="100194"/>
                </a:cubicBezTo>
                <a:cubicBezTo>
                  <a:pt x="264042" y="100705"/>
                  <a:pt x="264042" y="101216"/>
                  <a:pt x="264037" y="101727"/>
                </a:cubicBezTo>
                <a:cubicBezTo>
                  <a:pt x="264962" y="132572"/>
                  <a:pt x="242271" y="159059"/>
                  <a:pt x="211649" y="1628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图形 250" descr="自拍 纯色填充">
            <a:extLst>
              <a:ext uri="{FF2B5EF4-FFF2-40B4-BE49-F238E27FC236}">
                <a16:creationId xmlns:a16="http://schemas.microsoft.com/office/drawing/2014/main" id="{8A323A74-5029-4999-B572-7342EF560202}"/>
              </a:ext>
            </a:extLst>
          </p:cNvPr>
          <p:cNvSpPr/>
          <p:nvPr/>
        </p:nvSpPr>
        <p:spPr>
          <a:xfrm>
            <a:off x="5363130" y="2308159"/>
            <a:ext cx="247650" cy="145751"/>
          </a:xfrm>
          <a:custGeom>
            <a:avLst/>
            <a:gdLst>
              <a:gd name="connsiteX0" fmla="*/ 247650 w 247650"/>
              <a:gd name="connsiteY0" fmla="*/ 145752 h 145751"/>
              <a:gd name="connsiteX1" fmla="*/ 247650 w 247650"/>
              <a:gd name="connsiteY1" fmla="*/ 61932 h 145751"/>
              <a:gd name="connsiteX2" fmla="*/ 235268 w 247650"/>
              <a:gd name="connsiteY2" fmla="*/ 37167 h 145751"/>
              <a:gd name="connsiteX3" fmla="*/ 174898 w 247650"/>
              <a:gd name="connsiteY3" fmla="*/ 7753 h 145751"/>
              <a:gd name="connsiteX4" fmla="*/ 123825 w 247650"/>
              <a:gd name="connsiteY4" fmla="*/ 0 h 145751"/>
              <a:gd name="connsiteX5" fmla="*/ 72742 w 247650"/>
              <a:gd name="connsiteY5" fmla="*/ 7734 h 145751"/>
              <a:gd name="connsiteX6" fmla="*/ 12382 w 247650"/>
              <a:gd name="connsiteY6" fmla="*/ 37147 h 145751"/>
              <a:gd name="connsiteX7" fmla="*/ 0 w 247650"/>
              <a:gd name="connsiteY7" fmla="*/ 61913 h 145751"/>
              <a:gd name="connsiteX8" fmla="*/ 0 w 247650"/>
              <a:gd name="connsiteY8" fmla="*/ 145732 h 14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" h="145751">
                <a:moveTo>
                  <a:pt x="247650" y="145752"/>
                </a:moveTo>
                <a:lnTo>
                  <a:pt x="247650" y="61932"/>
                </a:lnTo>
                <a:cubicBezTo>
                  <a:pt x="247445" y="52237"/>
                  <a:pt x="242900" y="43146"/>
                  <a:pt x="235268" y="37167"/>
                </a:cubicBezTo>
                <a:cubicBezTo>
                  <a:pt x="217317" y="23418"/>
                  <a:pt x="196787" y="13416"/>
                  <a:pt x="174898" y="7753"/>
                </a:cubicBezTo>
                <a:cubicBezTo>
                  <a:pt x="158345" y="2683"/>
                  <a:pt x="141137" y="71"/>
                  <a:pt x="123825" y="0"/>
                </a:cubicBezTo>
                <a:cubicBezTo>
                  <a:pt x="106530" y="299"/>
                  <a:pt x="89351" y="2900"/>
                  <a:pt x="72742" y="7734"/>
                </a:cubicBezTo>
                <a:cubicBezTo>
                  <a:pt x="51103" y="14050"/>
                  <a:pt x="30692" y="23996"/>
                  <a:pt x="12382" y="37147"/>
                </a:cubicBezTo>
                <a:cubicBezTo>
                  <a:pt x="4746" y="43125"/>
                  <a:pt x="201" y="52217"/>
                  <a:pt x="0" y="61913"/>
                </a:cubicBezTo>
                <a:lnTo>
                  <a:pt x="0" y="14573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图形 250" descr="自拍 纯色填充">
            <a:extLst>
              <a:ext uri="{FF2B5EF4-FFF2-40B4-BE49-F238E27FC236}">
                <a16:creationId xmlns:a16="http://schemas.microsoft.com/office/drawing/2014/main" id="{8A323A74-5029-4999-B572-7342EF560202}"/>
              </a:ext>
            </a:extLst>
          </p:cNvPr>
          <p:cNvSpPr/>
          <p:nvPr/>
        </p:nvSpPr>
        <p:spPr>
          <a:xfrm>
            <a:off x="5415784" y="2150330"/>
            <a:ext cx="142341" cy="142341"/>
          </a:xfrm>
          <a:custGeom>
            <a:avLst/>
            <a:gdLst>
              <a:gd name="connsiteX0" fmla="*/ 71171 w 142341"/>
              <a:gd name="connsiteY0" fmla="*/ 0 h 142341"/>
              <a:gd name="connsiteX1" fmla="*/ 0 w 142341"/>
              <a:gd name="connsiteY1" fmla="*/ 71171 h 142341"/>
              <a:gd name="connsiteX2" fmla="*/ 71171 w 142341"/>
              <a:gd name="connsiteY2" fmla="*/ 142342 h 142341"/>
              <a:gd name="connsiteX3" fmla="*/ 142342 w 142341"/>
              <a:gd name="connsiteY3" fmla="*/ 71171 h 142341"/>
              <a:gd name="connsiteX4" fmla="*/ 71171 w 142341"/>
              <a:gd name="connsiteY4" fmla="*/ 0 h 142341"/>
              <a:gd name="connsiteX5" fmla="*/ 71171 w 142341"/>
              <a:gd name="connsiteY5" fmla="*/ 123625 h 142341"/>
              <a:gd name="connsiteX6" fmla="*/ 29023 w 142341"/>
              <a:gd name="connsiteY6" fmla="*/ 97403 h 142341"/>
              <a:gd name="connsiteX7" fmla="*/ 113309 w 142341"/>
              <a:gd name="connsiteY7" fmla="*/ 97403 h 142341"/>
              <a:gd name="connsiteX8" fmla="*/ 71171 w 142341"/>
              <a:gd name="connsiteY8" fmla="*/ 123625 h 14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341" h="142341">
                <a:moveTo>
                  <a:pt x="71171" y="0"/>
                </a:moveTo>
                <a:cubicBezTo>
                  <a:pt x="31864" y="0"/>
                  <a:pt x="0" y="31864"/>
                  <a:pt x="0" y="71171"/>
                </a:cubicBezTo>
                <a:cubicBezTo>
                  <a:pt x="0" y="110478"/>
                  <a:pt x="31864" y="142342"/>
                  <a:pt x="71171" y="142342"/>
                </a:cubicBezTo>
                <a:cubicBezTo>
                  <a:pt x="110478" y="142342"/>
                  <a:pt x="142342" y="110478"/>
                  <a:pt x="142342" y="71171"/>
                </a:cubicBezTo>
                <a:cubicBezTo>
                  <a:pt x="142342" y="31864"/>
                  <a:pt x="110478" y="0"/>
                  <a:pt x="71171" y="0"/>
                </a:cubicBezTo>
                <a:close/>
                <a:moveTo>
                  <a:pt x="71171" y="123625"/>
                </a:moveTo>
                <a:cubicBezTo>
                  <a:pt x="53270" y="123640"/>
                  <a:pt x="36920" y="113468"/>
                  <a:pt x="29023" y="97403"/>
                </a:cubicBezTo>
                <a:lnTo>
                  <a:pt x="113309" y="97403"/>
                </a:lnTo>
                <a:cubicBezTo>
                  <a:pt x="105420" y="113469"/>
                  <a:pt x="89070" y="123643"/>
                  <a:pt x="71171" y="123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图形 250" descr="自拍 纯色填充">
            <a:extLst>
              <a:ext uri="{FF2B5EF4-FFF2-40B4-BE49-F238E27FC236}">
                <a16:creationId xmlns:a16="http://schemas.microsoft.com/office/drawing/2014/main" id="{8A323A74-5029-4999-B572-7342EF560202}"/>
              </a:ext>
            </a:extLst>
          </p:cNvPr>
          <p:cNvSpPr/>
          <p:nvPr/>
        </p:nvSpPr>
        <p:spPr>
          <a:xfrm rot="-2700000">
            <a:off x="5344078" y="1868369"/>
            <a:ext cx="19050" cy="53882"/>
          </a:xfrm>
          <a:custGeom>
            <a:avLst/>
            <a:gdLst>
              <a:gd name="connsiteX0" fmla="*/ 0 w 19050"/>
              <a:gd name="connsiteY0" fmla="*/ 0 h 53882"/>
              <a:gd name="connsiteX1" fmla="*/ 19050 w 19050"/>
              <a:gd name="connsiteY1" fmla="*/ 0 h 53882"/>
              <a:gd name="connsiteX2" fmla="*/ 19050 w 19050"/>
              <a:gd name="connsiteY2" fmla="*/ 53883 h 53882"/>
              <a:gd name="connsiteX3" fmla="*/ 0 w 19050"/>
              <a:gd name="connsiteY3" fmla="*/ 53883 h 5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" h="53882">
                <a:moveTo>
                  <a:pt x="0" y="0"/>
                </a:moveTo>
                <a:lnTo>
                  <a:pt x="19050" y="0"/>
                </a:lnTo>
                <a:lnTo>
                  <a:pt x="19050" y="53883"/>
                </a:lnTo>
                <a:lnTo>
                  <a:pt x="0" y="5388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250" descr="自拍 纯色填充">
            <a:extLst>
              <a:ext uri="{FF2B5EF4-FFF2-40B4-BE49-F238E27FC236}">
                <a16:creationId xmlns:a16="http://schemas.microsoft.com/office/drawing/2014/main" id="{8A323A74-5029-4999-B572-7342EF560202}"/>
              </a:ext>
            </a:extLst>
          </p:cNvPr>
          <p:cNvSpPr/>
          <p:nvPr/>
        </p:nvSpPr>
        <p:spPr>
          <a:xfrm rot="-2700000">
            <a:off x="5431432" y="1885784"/>
            <a:ext cx="53882" cy="19050"/>
          </a:xfrm>
          <a:custGeom>
            <a:avLst/>
            <a:gdLst>
              <a:gd name="connsiteX0" fmla="*/ 0 w 53882"/>
              <a:gd name="connsiteY0" fmla="*/ 0 h 19050"/>
              <a:gd name="connsiteX1" fmla="*/ 53883 w 53882"/>
              <a:gd name="connsiteY1" fmla="*/ 0 h 19050"/>
              <a:gd name="connsiteX2" fmla="*/ 53883 w 53882"/>
              <a:gd name="connsiteY2" fmla="*/ 19050 h 19050"/>
              <a:gd name="connsiteX3" fmla="*/ 0 w 53882"/>
              <a:gd name="connsiteY3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82" h="19050">
                <a:moveTo>
                  <a:pt x="0" y="0"/>
                </a:moveTo>
                <a:lnTo>
                  <a:pt x="53883" y="0"/>
                </a:lnTo>
                <a:lnTo>
                  <a:pt x="53883" y="19050"/>
                </a:lnTo>
                <a:lnTo>
                  <a:pt x="0" y="190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250" descr="自拍 纯色填充">
            <a:extLst>
              <a:ext uri="{FF2B5EF4-FFF2-40B4-BE49-F238E27FC236}">
                <a16:creationId xmlns:a16="http://schemas.microsoft.com/office/drawing/2014/main" id="{8A323A74-5029-4999-B572-7342EF560202}"/>
              </a:ext>
            </a:extLst>
          </p:cNvPr>
          <p:cNvSpPr/>
          <p:nvPr/>
        </p:nvSpPr>
        <p:spPr>
          <a:xfrm>
            <a:off x="5396467" y="1847683"/>
            <a:ext cx="19050" cy="57150"/>
          </a:xfrm>
          <a:custGeom>
            <a:avLst/>
            <a:gdLst>
              <a:gd name="connsiteX0" fmla="*/ 0 w 19050"/>
              <a:gd name="connsiteY0" fmla="*/ 0 h 57150"/>
              <a:gd name="connsiteX1" fmla="*/ 19050 w 19050"/>
              <a:gd name="connsiteY1" fmla="*/ 0 h 57150"/>
              <a:gd name="connsiteX2" fmla="*/ 19050 w 19050"/>
              <a:gd name="connsiteY2" fmla="*/ 57150 h 57150"/>
              <a:gd name="connsiteX3" fmla="*/ 0 w 190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" h="57150">
                <a:moveTo>
                  <a:pt x="0" y="0"/>
                </a:moveTo>
                <a:lnTo>
                  <a:pt x="19050" y="0"/>
                </a:lnTo>
                <a:lnTo>
                  <a:pt x="190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250" descr="自拍 纯色填充">
            <a:extLst>
              <a:ext uri="{FF2B5EF4-FFF2-40B4-BE49-F238E27FC236}">
                <a16:creationId xmlns:a16="http://schemas.microsoft.com/office/drawing/2014/main" id="{8A323A74-5029-4999-B572-7342EF560202}"/>
              </a:ext>
            </a:extLst>
          </p:cNvPr>
          <p:cNvSpPr/>
          <p:nvPr/>
        </p:nvSpPr>
        <p:spPr>
          <a:xfrm>
            <a:off x="5277405" y="1942933"/>
            <a:ext cx="419100" cy="704850"/>
          </a:xfrm>
          <a:custGeom>
            <a:avLst/>
            <a:gdLst>
              <a:gd name="connsiteX0" fmla="*/ 381000 w 419100"/>
              <a:gd name="connsiteY0" fmla="*/ 337185 h 704850"/>
              <a:gd name="connsiteX1" fmla="*/ 381000 w 419100"/>
              <a:gd name="connsiteY1" fmla="*/ 600075 h 704850"/>
              <a:gd name="connsiteX2" fmla="*/ 38100 w 419100"/>
              <a:gd name="connsiteY2" fmla="*/ 600075 h 704850"/>
              <a:gd name="connsiteX3" fmla="*/ 38100 w 419100"/>
              <a:gd name="connsiteY3" fmla="*/ 104775 h 704850"/>
              <a:gd name="connsiteX4" fmla="*/ 381000 w 419100"/>
              <a:gd name="connsiteY4" fmla="*/ 104775 h 704850"/>
              <a:gd name="connsiteX5" fmla="*/ 381000 w 419100"/>
              <a:gd name="connsiteY5" fmla="*/ 215903 h 704850"/>
              <a:gd name="connsiteX6" fmla="*/ 384191 w 419100"/>
              <a:gd name="connsiteY6" fmla="*/ 213741 h 704850"/>
              <a:gd name="connsiteX7" fmla="*/ 418671 w 419100"/>
              <a:gd name="connsiteY7" fmla="*/ 204102 h 704850"/>
              <a:gd name="connsiteX8" fmla="*/ 419100 w 419100"/>
              <a:gd name="connsiteY8" fmla="*/ 204102 h 704850"/>
              <a:gd name="connsiteX9" fmla="*/ 419100 w 419100"/>
              <a:gd name="connsiteY9" fmla="*/ 38100 h 704850"/>
              <a:gd name="connsiteX10" fmla="*/ 381000 w 419100"/>
              <a:gd name="connsiteY10" fmla="*/ 0 h 704850"/>
              <a:gd name="connsiteX11" fmla="*/ 38100 w 419100"/>
              <a:gd name="connsiteY11" fmla="*/ 0 h 704850"/>
              <a:gd name="connsiteX12" fmla="*/ 0 w 419100"/>
              <a:gd name="connsiteY12" fmla="*/ 38100 h 704850"/>
              <a:gd name="connsiteX13" fmla="*/ 0 w 419100"/>
              <a:gd name="connsiteY13" fmla="*/ 666750 h 704850"/>
              <a:gd name="connsiteX14" fmla="*/ 38100 w 419100"/>
              <a:gd name="connsiteY14" fmla="*/ 704850 h 704850"/>
              <a:gd name="connsiteX15" fmla="*/ 381000 w 419100"/>
              <a:gd name="connsiteY15" fmla="*/ 704850 h 704850"/>
              <a:gd name="connsiteX16" fmla="*/ 419100 w 419100"/>
              <a:gd name="connsiteY16" fmla="*/ 666750 h 704850"/>
              <a:gd name="connsiteX17" fmla="*/ 419100 w 419100"/>
              <a:gd name="connsiteY17" fmla="*/ 400050 h 704850"/>
              <a:gd name="connsiteX18" fmla="*/ 176213 w 419100"/>
              <a:gd name="connsiteY18" fmla="*/ 38100 h 704850"/>
              <a:gd name="connsiteX19" fmla="*/ 242888 w 419100"/>
              <a:gd name="connsiteY19" fmla="*/ 38100 h 704850"/>
              <a:gd name="connsiteX20" fmla="*/ 257175 w 419100"/>
              <a:gd name="connsiteY20" fmla="*/ 52388 h 704850"/>
              <a:gd name="connsiteX21" fmla="*/ 242888 w 419100"/>
              <a:gd name="connsiteY21" fmla="*/ 66675 h 704850"/>
              <a:gd name="connsiteX22" fmla="*/ 176213 w 419100"/>
              <a:gd name="connsiteY22" fmla="*/ 66675 h 704850"/>
              <a:gd name="connsiteX23" fmla="*/ 161925 w 419100"/>
              <a:gd name="connsiteY23" fmla="*/ 52388 h 704850"/>
              <a:gd name="connsiteX24" fmla="*/ 176213 w 419100"/>
              <a:gd name="connsiteY24" fmla="*/ 38100 h 704850"/>
              <a:gd name="connsiteX25" fmla="*/ 128588 w 419100"/>
              <a:gd name="connsiteY25" fmla="*/ 38100 h 704850"/>
              <a:gd name="connsiteX26" fmla="*/ 142875 w 419100"/>
              <a:gd name="connsiteY26" fmla="*/ 52388 h 704850"/>
              <a:gd name="connsiteX27" fmla="*/ 128588 w 419100"/>
              <a:gd name="connsiteY27" fmla="*/ 66675 h 704850"/>
              <a:gd name="connsiteX28" fmla="*/ 114300 w 419100"/>
              <a:gd name="connsiteY28" fmla="*/ 52388 h 704850"/>
              <a:gd name="connsiteX29" fmla="*/ 128588 w 419100"/>
              <a:gd name="connsiteY29" fmla="*/ 3810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19100" h="704850">
                <a:moveTo>
                  <a:pt x="381000" y="337185"/>
                </a:moveTo>
                <a:lnTo>
                  <a:pt x="381000" y="600075"/>
                </a:lnTo>
                <a:lnTo>
                  <a:pt x="38100" y="600075"/>
                </a:lnTo>
                <a:lnTo>
                  <a:pt x="38100" y="104775"/>
                </a:lnTo>
                <a:lnTo>
                  <a:pt x="381000" y="104775"/>
                </a:lnTo>
                <a:lnTo>
                  <a:pt x="381000" y="215903"/>
                </a:lnTo>
                <a:cubicBezTo>
                  <a:pt x="382057" y="215170"/>
                  <a:pt x="383086" y="214408"/>
                  <a:pt x="384191" y="213741"/>
                </a:cubicBezTo>
                <a:cubicBezTo>
                  <a:pt x="394589" y="207442"/>
                  <a:pt x="406514" y="204108"/>
                  <a:pt x="418671" y="204102"/>
                </a:cubicBezTo>
                <a:lnTo>
                  <a:pt x="419100" y="204102"/>
                </a:lnTo>
                <a:lnTo>
                  <a:pt x="419100" y="38100"/>
                </a:lnTo>
                <a:cubicBezTo>
                  <a:pt x="419037" y="17084"/>
                  <a:pt x="402016" y="63"/>
                  <a:pt x="381000" y="0"/>
                </a:cubicBezTo>
                <a:lnTo>
                  <a:pt x="38100" y="0"/>
                </a:lnTo>
                <a:cubicBezTo>
                  <a:pt x="17084" y="63"/>
                  <a:pt x="63" y="17084"/>
                  <a:pt x="0" y="38100"/>
                </a:cubicBezTo>
                <a:lnTo>
                  <a:pt x="0" y="666750"/>
                </a:lnTo>
                <a:cubicBezTo>
                  <a:pt x="63" y="687766"/>
                  <a:pt x="17084" y="704787"/>
                  <a:pt x="38100" y="704850"/>
                </a:cubicBezTo>
                <a:lnTo>
                  <a:pt x="381000" y="704850"/>
                </a:lnTo>
                <a:cubicBezTo>
                  <a:pt x="402016" y="704787"/>
                  <a:pt x="419037" y="687766"/>
                  <a:pt x="419100" y="666750"/>
                </a:cubicBezTo>
                <a:lnTo>
                  <a:pt x="419100" y="400050"/>
                </a:lnTo>
                <a:close/>
                <a:moveTo>
                  <a:pt x="176213" y="38100"/>
                </a:moveTo>
                <a:lnTo>
                  <a:pt x="242888" y="38100"/>
                </a:lnTo>
                <a:cubicBezTo>
                  <a:pt x="250778" y="38100"/>
                  <a:pt x="257175" y="44497"/>
                  <a:pt x="257175" y="52388"/>
                </a:cubicBezTo>
                <a:cubicBezTo>
                  <a:pt x="257175" y="60278"/>
                  <a:pt x="250778" y="66675"/>
                  <a:pt x="242888" y="66675"/>
                </a:cubicBezTo>
                <a:lnTo>
                  <a:pt x="176213" y="66675"/>
                </a:lnTo>
                <a:cubicBezTo>
                  <a:pt x="168322" y="66675"/>
                  <a:pt x="161925" y="60278"/>
                  <a:pt x="161925" y="52388"/>
                </a:cubicBezTo>
                <a:cubicBezTo>
                  <a:pt x="161925" y="44497"/>
                  <a:pt x="168322" y="38100"/>
                  <a:pt x="176213" y="38100"/>
                </a:cubicBezTo>
                <a:close/>
                <a:moveTo>
                  <a:pt x="128588" y="38100"/>
                </a:moveTo>
                <a:cubicBezTo>
                  <a:pt x="136478" y="38100"/>
                  <a:pt x="142875" y="44497"/>
                  <a:pt x="142875" y="52388"/>
                </a:cubicBezTo>
                <a:cubicBezTo>
                  <a:pt x="142875" y="60278"/>
                  <a:pt x="136478" y="66675"/>
                  <a:pt x="128588" y="66675"/>
                </a:cubicBezTo>
                <a:cubicBezTo>
                  <a:pt x="120697" y="66675"/>
                  <a:pt x="114300" y="60278"/>
                  <a:pt x="114300" y="52388"/>
                </a:cubicBezTo>
                <a:cubicBezTo>
                  <a:pt x="114300" y="44497"/>
                  <a:pt x="120697" y="38100"/>
                  <a:pt x="128588" y="381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250" descr="自拍 纯色填充">
            <a:extLst>
              <a:ext uri="{FF2B5EF4-FFF2-40B4-BE49-F238E27FC236}">
                <a16:creationId xmlns:a16="http://schemas.microsoft.com/office/drawing/2014/main" id="{8A323A74-5029-4999-B572-7342EF560202}"/>
              </a:ext>
            </a:extLst>
          </p:cNvPr>
          <p:cNvSpPr/>
          <p:nvPr/>
        </p:nvSpPr>
        <p:spPr>
          <a:xfrm>
            <a:off x="5650785" y="2175610"/>
            <a:ext cx="226693" cy="547620"/>
          </a:xfrm>
          <a:custGeom>
            <a:avLst/>
            <a:gdLst>
              <a:gd name="connsiteX0" fmla="*/ 74295 w 226693"/>
              <a:gd name="connsiteY0" fmla="*/ 186423 h 547620"/>
              <a:gd name="connsiteX1" fmla="*/ 74295 w 226693"/>
              <a:gd name="connsiteY1" fmla="*/ 434073 h 547620"/>
              <a:gd name="connsiteX2" fmla="*/ 7620 w 226693"/>
              <a:gd name="connsiteY2" fmla="*/ 500748 h 547620"/>
              <a:gd name="connsiteX3" fmla="*/ 0 w 226693"/>
              <a:gd name="connsiteY3" fmla="*/ 499652 h 547620"/>
              <a:gd name="connsiteX4" fmla="*/ 57150 w 226693"/>
              <a:gd name="connsiteY4" fmla="*/ 540524 h 547620"/>
              <a:gd name="connsiteX5" fmla="*/ 105566 w 226693"/>
              <a:gd name="connsiteY5" fmla="*/ 537114 h 547620"/>
              <a:gd name="connsiteX6" fmla="*/ 214865 w 226693"/>
              <a:gd name="connsiteY6" fmla="*/ 433120 h 547620"/>
              <a:gd name="connsiteX7" fmla="*/ 220151 w 226693"/>
              <a:gd name="connsiteY7" fmla="*/ 384181 h 547620"/>
              <a:gd name="connsiteX8" fmla="*/ 181537 w 226693"/>
              <a:gd name="connsiteY8" fmla="*/ 327097 h 547620"/>
              <a:gd name="connsiteX9" fmla="*/ 181537 w 226693"/>
              <a:gd name="connsiteY9" fmla="*/ 326878 h 547620"/>
              <a:gd name="connsiteX10" fmla="*/ 142580 w 226693"/>
              <a:gd name="connsiteY10" fmla="*/ 129520 h 547620"/>
              <a:gd name="connsiteX11" fmla="*/ 139436 w 226693"/>
              <a:gd name="connsiteY11" fmla="*/ 120490 h 547620"/>
              <a:gd name="connsiteX12" fmla="*/ 136579 w 226693"/>
              <a:gd name="connsiteY12" fmla="*/ 114556 h 547620"/>
              <a:gd name="connsiteX13" fmla="*/ 78324 w 226693"/>
              <a:gd name="connsiteY13" fmla="*/ 18382 h 547620"/>
              <a:gd name="connsiteX14" fmla="*/ 25998 w 226693"/>
              <a:gd name="connsiteY14" fmla="*/ 5509 h 547620"/>
              <a:gd name="connsiteX15" fmla="*/ 13125 w 226693"/>
              <a:gd name="connsiteY15" fmla="*/ 57835 h 547620"/>
              <a:gd name="connsiteX16" fmla="*/ 68913 w 226693"/>
              <a:gd name="connsiteY16" fmla="*/ 149875 h 547620"/>
              <a:gd name="connsiteX17" fmla="*/ 74505 w 226693"/>
              <a:gd name="connsiteY17" fmla="*/ 178221 h 54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6693" h="547620">
                <a:moveTo>
                  <a:pt x="74295" y="186423"/>
                </a:moveTo>
                <a:lnTo>
                  <a:pt x="74295" y="434073"/>
                </a:lnTo>
                <a:cubicBezTo>
                  <a:pt x="74253" y="470879"/>
                  <a:pt x="44427" y="500706"/>
                  <a:pt x="7620" y="500748"/>
                </a:cubicBezTo>
                <a:lnTo>
                  <a:pt x="0" y="499652"/>
                </a:lnTo>
                <a:lnTo>
                  <a:pt x="57150" y="540524"/>
                </a:lnTo>
                <a:cubicBezTo>
                  <a:pt x="72019" y="551143"/>
                  <a:pt x="92332" y="549713"/>
                  <a:pt x="105566" y="537114"/>
                </a:cubicBezTo>
                <a:lnTo>
                  <a:pt x="214865" y="433120"/>
                </a:lnTo>
                <a:cubicBezTo>
                  <a:pt x="228343" y="420287"/>
                  <a:pt x="230578" y="399596"/>
                  <a:pt x="220151" y="384181"/>
                </a:cubicBezTo>
                <a:lnTo>
                  <a:pt x="181537" y="327097"/>
                </a:lnTo>
                <a:lnTo>
                  <a:pt x="181537" y="326878"/>
                </a:lnTo>
                <a:lnTo>
                  <a:pt x="142580" y="129520"/>
                </a:lnTo>
                <a:cubicBezTo>
                  <a:pt x="141919" y="126389"/>
                  <a:pt x="140862" y="123356"/>
                  <a:pt x="139436" y="120490"/>
                </a:cubicBezTo>
                <a:cubicBezTo>
                  <a:pt x="138662" y="118431"/>
                  <a:pt x="137706" y="116445"/>
                  <a:pt x="136579" y="114556"/>
                </a:cubicBezTo>
                <a:lnTo>
                  <a:pt x="78324" y="18382"/>
                </a:lnTo>
                <a:cubicBezTo>
                  <a:pt x="67429" y="378"/>
                  <a:pt x="44003" y="-5385"/>
                  <a:pt x="25998" y="5509"/>
                </a:cubicBezTo>
                <a:cubicBezTo>
                  <a:pt x="7994" y="16404"/>
                  <a:pt x="2231" y="39831"/>
                  <a:pt x="13125" y="57835"/>
                </a:cubicBezTo>
                <a:lnTo>
                  <a:pt x="68913" y="149875"/>
                </a:lnTo>
                <a:lnTo>
                  <a:pt x="74505" y="17822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251" descr="自拍杆 纯色填充">
            <a:extLst>
              <a:ext uri="{FF2B5EF4-FFF2-40B4-BE49-F238E27FC236}">
                <a16:creationId xmlns:a16="http://schemas.microsoft.com/office/drawing/2014/main" id="{3D58244C-CC21-4945-8E9C-7EFB29765164}"/>
              </a:ext>
            </a:extLst>
          </p:cNvPr>
          <p:cNvSpPr/>
          <p:nvPr/>
        </p:nvSpPr>
        <p:spPr>
          <a:xfrm>
            <a:off x="6558704" y="2083131"/>
            <a:ext cx="238125" cy="97926"/>
          </a:xfrm>
          <a:custGeom>
            <a:avLst/>
            <a:gdLst>
              <a:gd name="connsiteX0" fmla="*/ 238125 w 238125"/>
              <a:gd name="connsiteY0" fmla="*/ 61503 h 97926"/>
              <a:gd name="connsiteX1" fmla="*/ 226219 w 238125"/>
              <a:gd name="connsiteY1" fmla="*/ 36900 h 97926"/>
              <a:gd name="connsiteX2" fmla="*/ 168173 w 238125"/>
              <a:gd name="connsiteY2" fmla="*/ 7687 h 97926"/>
              <a:gd name="connsiteX3" fmla="*/ 119063 w 238125"/>
              <a:gd name="connsiteY3" fmla="*/ 0 h 97926"/>
              <a:gd name="connsiteX4" fmla="*/ 69952 w 238125"/>
              <a:gd name="connsiteY4" fmla="*/ 7687 h 97926"/>
              <a:gd name="connsiteX5" fmla="*/ 11906 w 238125"/>
              <a:gd name="connsiteY5" fmla="*/ 36900 h 97926"/>
              <a:gd name="connsiteX6" fmla="*/ 0 w 238125"/>
              <a:gd name="connsiteY6" fmla="*/ 61503 h 97926"/>
              <a:gd name="connsiteX7" fmla="*/ 0 w 238125"/>
              <a:gd name="connsiteY7" fmla="*/ 97927 h 97926"/>
              <a:gd name="connsiteX8" fmla="*/ 238125 w 238125"/>
              <a:gd name="connsiteY8" fmla="*/ 97927 h 9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25" h="97926">
                <a:moveTo>
                  <a:pt x="238125" y="61503"/>
                </a:moveTo>
                <a:cubicBezTo>
                  <a:pt x="237967" y="51950"/>
                  <a:pt x="233612" y="42951"/>
                  <a:pt x="226219" y="36900"/>
                </a:cubicBezTo>
                <a:cubicBezTo>
                  <a:pt x="209068" y="23301"/>
                  <a:pt x="189314" y="13359"/>
                  <a:pt x="168173" y="7687"/>
                </a:cubicBezTo>
                <a:cubicBezTo>
                  <a:pt x="152286" y="2658"/>
                  <a:pt x="135727" y="67"/>
                  <a:pt x="119063" y="0"/>
                </a:cubicBezTo>
                <a:cubicBezTo>
                  <a:pt x="102418" y="300"/>
                  <a:pt x="85893" y="2886"/>
                  <a:pt x="69952" y="7687"/>
                </a:cubicBezTo>
                <a:cubicBezTo>
                  <a:pt x="49062" y="14003"/>
                  <a:pt x="29425" y="23887"/>
                  <a:pt x="11906" y="36900"/>
                </a:cubicBezTo>
                <a:cubicBezTo>
                  <a:pt x="4513" y="42951"/>
                  <a:pt x="158" y="51950"/>
                  <a:pt x="0" y="61503"/>
                </a:cubicBezTo>
                <a:lnTo>
                  <a:pt x="0" y="97927"/>
                </a:lnTo>
                <a:lnTo>
                  <a:pt x="238125" y="9792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图形 251" descr="自拍杆 纯色填充">
            <a:extLst>
              <a:ext uri="{FF2B5EF4-FFF2-40B4-BE49-F238E27FC236}">
                <a16:creationId xmlns:a16="http://schemas.microsoft.com/office/drawing/2014/main" id="{3D58244C-CC21-4945-8E9C-7EFB29765164}"/>
              </a:ext>
            </a:extLst>
          </p:cNvPr>
          <p:cNvSpPr/>
          <p:nvPr/>
        </p:nvSpPr>
        <p:spPr>
          <a:xfrm>
            <a:off x="6614958" y="1945009"/>
            <a:ext cx="124606" cy="124606"/>
          </a:xfrm>
          <a:custGeom>
            <a:avLst/>
            <a:gdLst>
              <a:gd name="connsiteX0" fmla="*/ 62303 w 124606"/>
              <a:gd name="connsiteY0" fmla="*/ 124606 h 124606"/>
              <a:gd name="connsiteX1" fmla="*/ 124606 w 124606"/>
              <a:gd name="connsiteY1" fmla="*/ 62303 h 124606"/>
              <a:gd name="connsiteX2" fmla="*/ 62303 w 124606"/>
              <a:gd name="connsiteY2" fmla="*/ 0 h 124606"/>
              <a:gd name="connsiteX3" fmla="*/ 0 w 124606"/>
              <a:gd name="connsiteY3" fmla="*/ 62303 h 124606"/>
              <a:gd name="connsiteX4" fmla="*/ 0 w 124606"/>
              <a:gd name="connsiteY4" fmla="*/ 62313 h 124606"/>
              <a:gd name="connsiteX5" fmla="*/ 62303 w 124606"/>
              <a:gd name="connsiteY5" fmla="*/ 124606 h 124606"/>
              <a:gd name="connsiteX6" fmla="*/ 62303 w 124606"/>
              <a:gd name="connsiteY6" fmla="*/ 85268 h 124606"/>
              <a:gd name="connsiteX7" fmla="*/ 99193 w 124606"/>
              <a:gd name="connsiteY7" fmla="*/ 85268 h 124606"/>
              <a:gd name="connsiteX8" fmla="*/ 44140 w 124606"/>
              <a:gd name="connsiteY8" fmla="*/ 103995 h 124606"/>
              <a:gd name="connsiteX9" fmla="*/ 25413 w 124606"/>
              <a:gd name="connsiteY9" fmla="*/ 85268 h 12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606" h="124606">
                <a:moveTo>
                  <a:pt x="62303" y="124606"/>
                </a:moveTo>
                <a:cubicBezTo>
                  <a:pt x="96712" y="124606"/>
                  <a:pt x="124606" y="96712"/>
                  <a:pt x="124606" y="62303"/>
                </a:cubicBezTo>
                <a:cubicBezTo>
                  <a:pt x="124606" y="27894"/>
                  <a:pt x="96712" y="0"/>
                  <a:pt x="62303" y="0"/>
                </a:cubicBezTo>
                <a:cubicBezTo>
                  <a:pt x="27894" y="0"/>
                  <a:pt x="0" y="27894"/>
                  <a:pt x="0" y="62303"/>
                </a:cubicBezTo>
                <a:cubicBezTo>
                  <a:pt x="0" y="62306"/>
                  <a:pt x="0" y="62310"/>
                  <a:pt x="0" y="62313"/>
                </a:cubicBezTo>
                <a:cubicBezTo>
                  <a:pt x="6" y="96718"/>
                  <a:pt x="27898" y="124606"/>
                  <a:pt x="62303" y="124606"/>
                </a:cubicBezTo>
                <a:close/>
                <a:moveTo>
                  <a:pt x="62303" y="85268"/>
                </a:moveTo>
                <a:lnTo>
                  <a:pt x="99193" y="85268"/>
                </a:lnTo>
                <a:cubicBezTo>
                  <a:pt x="89162" y="105642"/>
                  <a:pt x="64514" y="114026"/>
                  <a:pt x="44140" y="103995"/>
                </a:cubicBezTo>
                <a:cubicBezTo>
                  <a:pt x="36003" y="99989"/>
                  <a:pt x="29419" y="93404"/>
                  <a:pt x="25413" y="8526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图形 251" descr="自拍杆 纯色填充">
            <a:extLst>
              <a:ext uri="{FF2B5EF4-FFF2-40B4-BE49-F238E27FC236}">
                <a16:creationId xmlns:a16="http://schemas.microsoft.com/office/drawing/2014/main" id="{3D58244C-CC21-4945-8E9C-7EFB29765164}"/>
              </a:ext>
            </a:extLst>
          </p:cNvPr>
          <p:cNvSpPr/>
          <p:nvPr/>
        </p:nvSpPr>
        <p:spPr>
          <a:xfrm>
            <a:off x="6292003" y="1857208"/>
            <a:ext cx="714375" cy="866776"/>
          </a:xfrm>
          <a:custGeom>
            <a:avLst/>
            <a:gdLst>
              <a:gd name="connsiteX0" fmla="*/ 684106 w 714375"/>
              <a:gd name="connsiteY0" fmla="*/ 37719 h 866776"/>
              <a:gd name="connsiteX1" fmla="*/ 523876 w 714375"/>
              <a:gd name="connsiteY1" fmla="*/ 37719 h 866776"/>
              <a:gd name="connsiteX2" fmla="*/ 523876 w 714375"/>
              <a:gd name="connsiteY2" fmla="*/ 19050 h 866776"/>
              <a:gd name="connsiteX3" fmla="*/ 504826 w 714375"/>
              <a:gd name="connsiteY3" fmla="*/ 0 h 866776"/>
              <a:gd name="connsiteX4" fmla="*/ 266701 w 714375"/>
              <a:gd name="connsiteY4" fmla="*/ 0 h 866776"/>
              <a:gd name="connsiteX5" fmla="*/ 247651 w 714375"/>
              <a:gd name="connsiteY5" fmla="*/ 19050 h 866776"/>
              <a:gd name="connsiteX6" fmla="*/ 247651 w 714375"/>
              <a:gd name="connsiteY6" fmla="*/ 37719 h 866776"/>
              <a:gd name="connsiteX7" fmla="*/ 105033 w 714375"/>
              <a:gd name="connsiteY7" fmla="*/ 37719 h 866776"/>
              <a:gd name="connsiteX8" fmla="*/ 74763 w 714375"/>
              <a:gd name="connsiteY8" fmla="*/ 67989 h 866776"/>
              <a:gd name="connsiteX9" fmla="*/ 74763 w 714375"/>
              <a:gd name="connsiteY9" fmla="*/ 341205 h 866776"/>
              <a:gd name="connsiteX10" fmla="*/ 105033 w 714375"/>
              <a:gd name="connsiteY10" fmla="*/ 371475 h 866776"/>
              <a:gd name="connsiteX11" fmla="*/ 247651 w 714375"/>
              <a:gd name="connsiteY11" fmla="*/ 371475 h 866776"/>
              <a:gd name="connsiteX12" fmla="*/ 247651 w 714375"/>
              <a:gd name="connsiteY12" fmla="*/ 390525 h 866776"/>
              <a:gd name="connsiteX13" fmla="*/ 266701 w 714375"/>
              <a:gd name="connsiteY13" fmla="*/ 409575 h 866776"/>
              <a:gd name="connsiteX14" fmla="*/ 361951 w 714375"/>
              <a:gd name="connsiteY14" fmla="*/ 409575 h 866776"/>
              <a:gd name="connsiteX15" fmla="*/ 361951 w 714375"/>
              <a:gd name="connsiteY15" fmla="*/ 447675 h 866776"/>
              <a:gd name="connsiteX16" fmla="*/ 352426 w 714375"/>
              <a:gd name="connsiteY16" fmla="*/ 447675 h 866776"/>
              <a:gd name="connsiteX17" fmla="*/ 333376 w 714375"/>
              <a:gd name="connsiteY17" fmla="*/ 466725 h 866776"/>
              <a:gd name="connsiteX18" fmla="*/ 333376 w 714375"/>
              <a:gd name="connsiteY18" fmla="*/ 476250 h 866776"/>
              <a:gd name="connsiteX19" fmla="*/ 337910 w 714375"/>
              <a:gd name="connsiteY19" fmla="*/ 488452 h 866776"/>
              <a:gd name="connsiteX20" fmla="*/ 149848 w 714375"/>
              <a:gd name="connsiteY20" fmla="*/ 676523 h 866776"/>
              <a:gd name="connsiteX21" fmla="*/ 125464 w 714375"/>
              <a:gd name="connsiteY21" fmla="*/ 687429 h 866776"/>
              <a:gd name="connsiteX22" fmla="*/ 11164 w 714375"/>
              <a:gd name="connsiteY22" fmla="*/ 801729 h 866776"/>
              <a:gd name="connsiteX23" fmla="*/ 11155 w 714375"/>
              <a:gd name="connsiteY23" fmla="*/ 855612 h 866776"/>
              <a:gd name="connsiteX24" fmla="*/ 65038 w 714375"/>
              <a:gd name="connsiteY24" fmla="*/ 855621 h 866776"/>
              <a:gd name="connsiteX25" fmla="*/ 179338 w 714375"/>
              <a:gd name="connsiteY25" fmla="*/ 741321 h 866776"/>
              <a:gd name="connsiteX26" fmla="*/ 190253 w 714375"/>
              <a:gd name="connsiteY26" fmla="*/ 716928 h 866776"/>
              <a:gd name="connsiteX27" fmla="*/ 401203 w 714375"/>
              <a:gd name="connsiteY27" fmla="*/ 505978 h 866776"/>
              <a:gd name="connsiteX28" fmla="*/ 407871 w 714375"/>
              <a:gd name="connsiteY28" fmla="*/ 495300 h 866776"/>
              <a:gd name="connsiteX29" fmla="*/ 428626 w 714375"/>
              <a:gd name="connsiteY29" fmla="*/ 495300 h 866776"/>
              <a:gd name="connsiteX30" fmla="*/ 428626 w 714375"/>
              <a:gd name="connsiteY30" fmla="*/ 514350 h 866776"/>
              <a:gd name="connsiteX31" fmla="*/ 447676 w 714375"/>
              <a:gd name="connsiteY31" fmla="*/ 514350 h 866776"/>
              <a:gd name="connsiteX32" fmla="*/ 457201 w 714375"/>
              <a:gd name="connsiteY32" fmla="*/ 504825 h 866776"/>
              <a:gd name="connsiteX33" fmla="*/ 457201 w 714375"/>
              <a:gd name="connsiteY33" fmla="*/ 438150 h 866776"/>
              <a:gd name="connsiteX34" fmla="*/ 447676 w 714375"/>
              <a:gd name="connsiteY34" fmla="*/ 428625 h 866776"/>
              <a:gd name="connsiteX35" fmla="*/ 428626 w 714375"/>
              <a:gd name="connsiteY35" fmla="*/ 428625 h 866776"/>
              <a:gd name="connsiteX36" fmla="*/ 428626 w 714375"/>
              <a:gd name="connsiteY36" fmla="*/ 447675 h 866776"/>
              <a:gd name="connsiteX37" fmla="*/ 409576 w 714375"/>
              <a:gd name="connsiteY37" fmla="*/ 447675 h 866776"/>
              <a:gd name="connsiteX38" fmla="*/ 409576 w 714375"/>
              <a:gd name="connsiteY38" fmla="*/ 409575 h 866776"/>
              <a:gd name="connsiteX39" fmla="*/ 504826 w 714375"/>
              <a:gd name="connsiteY39" fmla="*/ 409575 h 866776"/>
              <a:gd name="connsiteX40" fmla="*/ 523876 w 714375"/>
              <a:gd name="connsiteY40" fmla="*/ 390525 h 866776"/>
              <a:gd name="connsiteX41" fmla="*/ 523876 w 714375"/>
              <a:gd name="connsiteY41" fmla="*/ 371475 h 866776"/>
              <a:gd name="connsiteX42" fmla="*/ 684106 w 714375"/>
              <a:gd name="connsiteY42" fmla="*/ 371475 h 866776"/>
              <a:gd name="connsiteX43" fmla="*/ 714376 w 714375"/>
              <a:gd name="connsiteY43" fmla="*/ 341205 h 866776"/>
              <a:gd name="connsiteX44" fmla="*/ 714376 w 714375"/>
              <a:gd name="connsiteY44" fmla="*/ 67989 h 866776"/>
              <a:gd name="connsiteX45" fmla="*/ 684106 w 714375"/>
              <a:gd name="connsiteY45" fmla="*/ 37719 h 866776"/>
              <a:gd name="connsiteX46" fmla="*/ 628651 w 714375"/>
              <a:gd name="connsiteY46" fmla="*/ 342900 h 866776"/>
              <a:gd name="connsiteX47" fmla="*/ 142876 w 714375"/>
              <a:gd name="connsiteY47" fmla="*/ 342900 h 866776"/>
              <a:gd name="connsiteX48" fmla="*/ 142876 w 714375"/>
              <a:gd name="connsiteY48" fmla="*/ 66675 h 866776"/>
              <a:gd name="connsiteX49" fmla="*/ 628651 w 714375"/>
              <a:gd name="connsiteY49" fmla="*/ 66675 h 866776"/>
              <a:gd name="connsiteX50" fmla="*/ 684106 w 714375"/>
              <a:gd name="connsiteY50" fmla="*/ 245840 h 866776"/>
              <a:gd name="connsiteX51" fmla="*/ 672752 w 714375"/>
              <a:gd name="connsiteY51" fmla="*/ 257194 h 866776"/>
              <a:gd name="connsiteX52" fmla="*/ 661398 w 714375"/>
              <a:gd name="connsiteY52" fmla="*/ 245840 h 866776"/>
              <a:gd name="connsiteX53" fmla="*/ 661398 w 714375"/>
              <a:gd name="connsiteY53" fmla="*/ 192862 h 866776"/>
              <a:gd name="connsiteX54" fmla="*/ 672752 w 714375"/>
              <a:gd name="connsiteY54" fmla="*/ 181508 h 866776"/>
              <a:gd name="connsiteX55" fmla="*/ 684106 w 714375"/>
              <a:gd name="connsiteY55" fmla="*/ 192862 h 866776"/>
              <a:gd name="connsiteX56" fmla="*/ 672752 w 714375"/>
              <a:gd name="connsiteY56" fmla="*/ 166373 h 866776"/>
              <a:gd name="connsiteX57" fmla="*/ 661398 w 714375"/>
              <a:gd name="connsiteY57" fmla="*/ 155019 h 866776"/>
              <a:gd name="connsiteX58" fmla="*/ 672752 w 714375"/>
              <a:gd name="connsiteY58" fmla="*/ 143666 h 866776"/>
              <a:gd name="connsiteX59" fmla="*/ 684106 w 714375"/>
              <a:gd name="connsiteY59" fmla="*/ 155019 h 866776"/>
              <a:gd name="connsiteX60" fmla="*/ 672752 w 714375"/>
              <a:gd name="connsiteY60" fmla="*/ 166373 h 86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14375" h="866776">
                <a:moveTo>
                  <a:pt x="684106" y="37719"/>
                </a:moveTo>
                <a:lnTo>
                  <a:pt x="523876" y="37719"/>
                </a:lnTo>
                <a:lnTo>
                  <a:pt x="523876" y="19050"/>
                </a:lnTo>
                <a:cubicBezTo>
                  <a:pt x="523876" y="8529"/>
                  <a:pt x="515347" y="0"/>
                  <a:pt x="504826" y="0"/>
                </a:cubicBezTo>
                <a:lnTo>
                  <a:pt x="266701" y="0"/>
                </a:lnTo>
                <a:cubicBezTo>
                  <a:pt x="256180" y="0"/>
                  <a:pt x="247651" y="8529"/>
                  <a:pt x="247651" y="19050"/>
                </a:cubicBezTo>
                <a:lnTo>
                  <a:pt x="247651" y="37719"/>
                </a:lnTo>
                <a:lnTo>
                  <a:pt x="105033" y="37719"/>
                </a:lnTo>
                <a:cubicBezTo>
                  <a:pt x="88335" y="37766"/>
                  <a:pt x="74809" y="51291"/>
                  <a:pt x="74763" y="67989"/>
                </a:cubicBezTo>
                <a:lnTo>
                  <a:pt x="74763" y="341205"/>
                </a:lnTo>
                <a:cubicBezTo>
                  <a:pt x="74809" y="357903"/>
                  <a:pt x="88335" y="371428"/>
                  <a:pt x="105033" y="371475"/>
                </a:cubicBezTo>
                <a:lnTo>
                  <a:pt x="247651" y="371475"/>
                </a:lnTo>
                <a:lnTo>
                  <a:pt x="247651" y="390525"/>
                </a:lnTo>
                <a:cubicBezTo>
                  <a:pt x="247651" y="401046"/>
                  <a:pt x="256180" y="409575"/>
                  <a:pt x="266701" y="409575"/>
                </a:cubicBezTo>
                <a:lnTo>
                  <a:pt x="361951" y="409575"/>
                </a:lnTo>
                <a:lnTo>
                  <a:pt x="361951" y="447675"/>
                </a:lnTo>
                <a:lnTo>
                  <a:pt x="352426" y="447675"/>
                </a:lnTo>
                <a:cubicBezTo>
                  <a:pt x="341905" y="447675"/>
                  <a:pt x="333376" y="456204"/>
                  <a:pt x="333376" y="466725"/>
                </a:cubicBezTo>
                <a:lnTo>
                  <a:pt x="333376" y="476250"/>
                </a:lnTo>
                <a:cubicBezTo>
                  <a:pt x="333390" y="480727"/>
                  <a:pt x="334998" y="485052"/>
                  <a:pt x="337910" y="488452"/>
                </a:cubicBezTo>
                <a:lnTo>
                  <a:pt x="149848" y="676523"/>
                </a:lnTo>
                <a:cubicBezTo>
                  <a:pt x="140663" y="677066"/>
                  <a:pt x="131992" y="680944"/>
                  <a:pt x="125464" y="687429"/>
                </a:cubicBezTo>
                <a:lnTo>
                  <a:pt x="11164" y="801729"/>
                </a:lnTo>
                <a:cubicBezTo>
                  <a:pt x="-3718" y="816606"/>
                  <a:pt x="-3722" y="840730"/>
                  <a:pt x="11155" y="855612"/>
                </a:cubicBezTo>
                <a:cubicBezTo>
                  <a:pt x="26032" y="870494"/>
                  <a:pt x="50156" y="870498"/>
                  <a:pt x="65038" y="855621"/>
                </a:cubicBezTo>
                <a:lnTo>
                  <a:pt x="179338" y="741321"/>
                </a:lnTo>
                <a:cubicBezTo>
                  <a:pt x="185828" y="734792"/>
                  <a:pt x="189709" y="726117"/>
                  <a:pt x="190253" y="716928"/>
                </a:cubicBezTo>
                <a:lnTo>
                  <a:pt x="401203" y="505978"/>
                </a:lnTo>
                <a:cubicBezTo>
                  <a:pt x="404200" y="502965"/>
                  <a:pt x="406479" y="499315"/>
                  <a:pt x="407871" y="495300"/>
                </a:cubicBezTo>
                <a:lnTo>
                  <a:pt x="428626" y="495300"/>
                </a:lnTo>
                <a:lnTo>
                  <a:pt x="428626" y="514350"/>
                </a:lnTo>
                <a:lnTo>
                  <a:pt x="447676" y="514350"/>
                </a:lnTo>
                <a:cubicBezTo>
                  <a:pt x="452937" y="514350"/>
                  <a:pt x="457201" y="510086"/>
                  <a:pt x="457201" y="504825"/>
                </a:cubicBezTo>
                <a:lnTo>
                  <a:pt x="457201" y="438150"/>
                </a:lnTo>
                <a:cubicBezTo>
                  <a:pt x="457201" y="432889"/>
                  <a:pt x="452937" y="428625"/>
                  <a:pt x="447676" y="428625"/>
                </a:cubicBezTo>
                <a:lnTo>
                  <a:pt x="428626" y="428625"/>
                </a:lnTo>
                <a:lnTo>
                  <a:pt x="428626" y="447675"/>
                </a:lnTo>
                <a:lnTo>
                  <a:pt x="409576" y="447675"/>
                </a:lnTo>
                <a:lnTo>
                  <a:pt x="409576" y="409575"/>
                </a:lnTo>
                <a:lnTo>
                  <a:pt x="504826" y="409575"/>
                </a:lnTo>
                <a:cubicBezTo>
                  <a:pt x="515347" y="409575"/>
                  <a:pt x="523876" y="401046"/>
                  <a:pt x="523876" y="390525"/>
                </a:cubicBezTo>
                <a:lnTo>
                  <a:pt x="523876" y="371475"/>
                </a:lnTo>
                <a:lnTo>
                  <a:pt x="684106" y="371475"/>
                </a:lnTo>
                <a:cubicBezTo>
                  <a:pt x="700804" y="371428"/>
                  <a:pt x="714329" y="357903"/>
                  <a:pt x="714376" y="341205"/>
                </a:cubicBezTo>
                <a:lnTo>
                  <a:pt x="714376" y="67989"/>
                </a:lnTo>
                <a:cubicBezTo>
                  <a:pt x="714329" y="51291"/>
                  <a:pt x="700804" y="37766"/>
                  <a:pt x="684106" y="37719"/>
                </a:cubicBezTo>
                <a:close/>
                <a:moveTo>
                  <a:pt x="628651" y="342900"/>
                </a:moveTo>
                <a:lnTo>
                  <a:pt x="142876" y="342900"/>
                </a:lnTo>
                <a:lnTo>
                  <a:pt x="142876" y="66675"/>
                </a:lnTo>
                <a:lnTo>
                  <a:pt x="628651" y="66675"/>
                </a:lnTo>
                <a:close/>
                <a:moveTo>
                  <a:pt x="684106" y="245840"/>
                </a:moveTo>
                <a:cubicBezTo>
                  <a:pt x="684106" y="252111"/>
                  <a:pt x="679022" y="257194"/>
                  <a:pt x="672752" y="257194"/>
                </a:cubicBezTo>
                <a:cubicBezTo>
                  <a:pt x="666481" y="257194"/>
                  <a:pt x="661398" y="252111"/>
                  <a:pt x="661398" y="245840"/>
                </a:cubicBezTo>
                <a:lnTo>
                  <a:pt x="661398" y="192862"/>
                </a:lnTo>
                <a:cubicBezTo>
                  <a:pt x="661398" y="186592"/>
                  <a:pt x="666481" y="181508"/>
                  <a:pt x="672752" y="181508"/>
                </a:cubicBezTo>
                <a:cubicBezTo>
                  <a:pt x="679022" y="181508"/>
                  <a:pt x="684106" y="186592"/>
                  <a:pt x="684106" y="192862"/>
                </a:cubicBezTo>
                <a:close/>
                <a:moveTo>
                  <a:pt x="672752" y="166373"/>
                </a:moveTo>
                <a:cubicBezTo>
                  <a:pt x="666481" y="166373"/>
                  <a:pt x="661398" y="161290"/>
                  <a:pt x="661398" y="155019"/>
                </a:cubicBezTo>
                <a:cubicBezTo>
                  <a:pt x="661398" y="148749"/>
                  <a:pt x="666481" y="143666"/>
                  <a:pt x="672752" y="143666"/>
                </a:cubicBezTo>
                <a:cubicBezTo>
                  <a:pt x="679022" y="143666"/>
                  <a:pt x="684106" y="148749"/>
                  <a:pt x="684106" y="155019"/>
                </a:cubicBezTo>
                <a:cubicBezTo>
                  <a:pt x="684106" y="161290"/>
                  <a:pt x="679022" y="166373"/>
                  <a:pt x="672752" y="16637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图形 252" descr="教师 纯色填充">
            <a:extLst>
              <a:ext uri="{FF2B5EF4-FFF2-40B4-BE49-F238E27FC236}">
                <a16:creationId xmlns:a16="http://schemas.microsoft.com/office/drawing/2014/main" id="{23FAE1CE-9947-47B1-82EE-A6E81B689912}"/>
              </a:ext>
            </a:extLst>
          </p:cNvPr>
          <p:cNvSpPr/>
          <p:nvPr/>
        </p:nvSpPr>
        <p:spPr>
          <a:xfrm>
            <a:off x="2022152" y="2009608"/>
            <a:ext cx="685800" cy="476250"/>
          </a:xfrm>
          <a:custGeom>
            <a:avLst/>
            <a:gdLst>
              <a:gd name="connsiteX0" fmla="*/ 647700 w 685800"/>
              <a:gd name="connsiteY0" fmla="*/ 0 h 476250"/>
              <a:gd name="connsiteX1" fmla="*/ 38100 w 685800"/>
              <a:gd name="connsiteY1" fmla="*/ 0 h 476250"/>
              <a:gd name="connsiteX2" fmla="*/ 0 w 685800"/>
              <a:gd name="connsiteY2" fmla="*/ 38100 h 476250"/>
              <a:gd name="connsiteX3" fmla="*/ 0 w 685800"/>
              <a:gd name="connsiteY3" fmla="*/ 176213 h 476250"/>
              <a:gd name="connsiteX4" fmla="*/ 34290 w 685800"/>
              <a:gd name="connsiteY4" fmla="*/ 171450 h 476250"/>
              <a:gd name="connsiteX5" fmla="*/ 57150 w 685800"/>
              <a:gd name="connsiteY5" fmla="*/ 173355 h 476250"/>
              <a:gd name="connsiteX6" fmla="*/ 57150 w 685800"/>
              <a:gd name="connsiteY6" fmla="*/ 57150 h 476250"/>
              <a:gd name="connsiteX7" fmla="*/ 628650 w 685800"/>
              <a:gd name="connsiteY7" fmla="*/ 57150 h 476250"/>
              <a:gd name="connsiteX8" fmla="*/ 628650 w 685800"/>
              <a:gd name="connsiteY8" fmla="*/ 419100 h 476250"/>
              <a:gd name="connsiteX9" fmla="*/ 305753 w 685800"/>
              <a:gd name="connsiteY9" fmla="*/ 419100 h 476250"/>
              <a:gd name="connsiteX10" fmla="*/ 251460 w 685800"/>
              <a:gd name="connsiteY10" fmla="*/ 476250 h 476250"/>
              <a:gd name="connsiteX11" fmla="*/ 647700 w 685800"/>
              <a:gd name="connsiteY11" fmla="*/ 476250 h 476250"/>
              <a:gd name="connsiteX12" fmla="*/ 685800 w 685800"/>
              <a:gd name="connsiteY12" fmla="*/ 438150 h 476250"/>
              <a:gd name="connsiteX13" fmla="*/ 685800 w 685800"/>
              <a:gd name="connsiteY13" fmla="*/ 38100 h 476250"/>
              <a:gd name="connsiteX14" fmla="*/ 647700 w 685800"/>
              <a:gd name="connsiteY14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" h="476250">
                <a:moveTo>
                  <a:pt x="647700" y="0"/>
                </a:move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176213"/>
                </a:lnTo>
                <a:cubicBezTo>
                  <a:pt x="10478" y="173355"/>
                  <a:pt x="22860" y="171450"/>
                  <a:pt x="34290" y="171450"/>
                </a:cubicBezTo>
                <a:cubicBezTo>
                  <a:pt x="41910" y="171450"/>
                  <a:pt x="49530" y="172402"/>
                  <a:pt x="57150" y="173355"/>
                </a:cubicBezTo>
                <a:lnTo>
                  <a:pt x="57150" y="57150"/>
                </a:lnTo>
                <a:lnTo>
                  <a:pt x="628650" y="57150"/>
                </a:lnTo>
                <a:lnTo>
                  <a:pt x="628650" y="419100"/>
                </a:lnTo>
                <a:lnTo>
                  <a:pt x="305753" y="419100"/>
                </a:lnTo>
                <a:lnTo>
                  <a:pt x="251460" y="476250"/>
                </a:lnTo>
                <a:lnTo>
                  <a:pt x="647700" y="476250"/>
                </a:lnTo>
                <a:cubicBezTo>
                  <a:pt x="668655" y="476250"/>
                  <a:pt x="685800" y="459105"/>
                  <a:pt x="685800" y="438150"/>
                </a:cubicBezTo>
                <a:lnTo>
                  <a:pt x="685800" y="38100"/>
                </a:lnTo>
                <a:cubicBezTo>
                  <a:pt x="685800" y="17145"/>
                  <a:pt x="668655" y="0"/>
                  <a:pt x="647700" y="0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图形 252" descr="教师 纯色填充">
            <a:extLst>
              <a:ext uri="{FF2B5EF4-FFF2-40B4-BE49-F238E27FC236}">
                <a16:creationId xmlns:a16="http://schemas.microsoft.com/office/drawing/2014/main" id="{23FAE1CE-9947-47B1-82EE-A6E81B689912}"/>
              </a:ext>
            </a:extLst>
          </p:cNvPr>
          <p:cNvSpPr/>
          <p:nvPr/>
        </p:nvSpPr>
        <p:spPr>
          <a:xfrm>
            <a:off x="1976415" y="2219158"/>
            <a:ext cx="161942" cy="161925"/>
          </a:xfrm>
          <a:custGeom>
            <a:avLst/>
            <a:gdLst>
              <a:gd name="connsiteX0" fmla="*/ 80980 w 161942"/>
              <a:gd name="connsiteY0" fmla="*/ 161925 h 161925"/>
              <a:gd name="connsiteX1" fmla="*/ 161943 w 161942"/>
              <a:gd name="connsiteY1" fmla="*/ 80963 h 161925"/>
              <a:gd name="connsiteX2" fmla="*/ 80980 w 161942"/>
              <a:gd name="connsiteY2" fmla="*/ 0 h 161925"/>
              <a:gd name="connsiteX3" fmla="*/ 18 w 161942"/>
              <a:gd name="connsiteY3" fmla="*/ 80963 h 161925"/>
              <a:gd name="connsiteX4" fmla="*/ 80980 w 161942"/>
              <a:gd name="connsiteY4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42" h="161925">
                <a:moveTo>
                  <a:pt x="80980" y="161925"/>
                </a:moveTo>
                <a:cubicBezTo>
                  <a:pt x="125748" y="161925"/>
                  <a:pt x="161943" y="125730"/>
                  <a:pt x="161943" y="80963"/>
                </a:cubicBezTo>
                <a:cubicBezTo>
                  <a:pt x="161943" y="36195"/>
                  <a:pt x="125748" y="0"/>
                  <a:pt x="80980" y="0"/>
                </a:cubicBezTo>
                <a:cubicBezTo>
                  <a:pt x="36213" y="0"/>
                  <a:pt x="18" y="36195"/>
                  <a:pt x="18" y="80963"/>
                </a:cubicBezTo>
                <a:cubicBezTo>
                  <a:pt x="-935" y="125730"/>
                  <a:pt x="36213" y="161925"/>
                  <a:pt x="80980" y="161925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2" name="图形 252" descr="教师 纯色填充">
            <a:extLst>
              <a:ext uri="{FF2B5EF4-FFF2-40B4-BE49-F238E27FC236}">
                <a16:creationId xmlns:a16="http://schemas.microsoft.com/office/drawing/2014/main" id="{23FAE1CE-9947-47B1-82EE-A6E81B689912}"/>
              </a:ext>
            </a:extLst>
          </p:cNvPr>
          <p:cNvSpPr/>
          <p:nvPr/>
        </p:nvSpPr>
        <p:spPr>
          <a:xfrm>
            <a:off x="1873562" y="2268265"/>
            <a:ext cx="501442" cy="293792"/>
          </a:xfrm>
          <a:custGeom>
            <a:avLst/>
            <a:gdLst>
              <a:gd name="connsiteX0" fmla="*/ 495300 w 501442"/>
              <a:gd name="connsiteY0" fmla="*/ 18520 h 293792"/>
              <a:gd name="connsiteX1" fmla="*/ 439103 w 501442"/>
              <a:gd name="connsiteY1" fmla="*/ 6138 h 293792"/>
              <a:gd name="connsiteX2" fmla="*/ 431483 w 501442"/>
              <a:gd name="connsiteY2" fmla="*/ 13758 h 293792"/>
              <a:gd name="connsiteX3" fmla="*/ 292418 w 501442"/>
              <a:gd name="connsiteY3" fmla="*/ 158538 h 293792"/>
              <a:gd name="connsiteX4" fmla="*/ 250508 w 501442"/>
              <a:gd name="connsiteY4" fmla="*/ 141393 h 293792"/>
              <a:gd name="connsiteX5" fmla="*/ 183833 w 501442"/>
              <a:gd name="connsiteY5" fmla="*/ 132820 h 293792"/>
              <a:gd name="connsiteX6" fmla="*/ 117158 w 501442"/>
              <a:gd name="connsiteY6" fmla="*/ 143298 h 293792"/>
              <a:gd name="connsiteX7" fmla="*/ 32385 w 501442"/>
              <a:gd name="connsiteY7" fmla="*/ 188065 h 293792"/>
              <a:gd name="connsiteX8" fmla="*/ 20003 w 501442"/>
              <a:gd name="connsiteY8" fmla="*/ 209973 h 293792"/>
              <a:gd name="connsiteX9" fmla="*/ 0 w 501442"/>
              <a:gd name="connsiteY9" fmla="*/ 293793 h 293792"/>
              <a:gd name="connsiteX10" fmla="*/ 284798 w 501442"/>
              <a:gd name="connsiteY10" fmla="*/ 293793 h 293792"/>
              <a:gd name="connsiteX11" fmla="*/ 284798 w 501442"/>
              <a:gd name="connsiteY11" fmla="*/ 292840 h 293792"/>
              <a:gd name="connsiteX12" fmla="*/ 365760 w 501442"/>
              <a:gd name="connsiteY12" fmla="*/ 198543 h 293792"/>
              <a:gd name="connsiteX13" fmla="*/ 490538 w 501442"/>
              <a:gd name="connsiteY13" fmla="*/ 67098 h 293792"/>
              <a:gd name="connsiteX14" fmla="*/ 495300 w 501442"/>
              <a:gd name="connsiteY14" fmla="*/ 18520 h 29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1442" h="293792">
                <a:moveTo>
                  <a:pt x="495300" y="18520"/>
                </a:moveTo>
                <a:cubicBezTo>
                  <a:pt x="482918" y="-530"/>
                  <a:pt x="458153" y="-5292"/>
                  <a:pt x="439103" y="6138"/>
                </a:cubicBezTo>
                <a:cubicBezTo>
                  <a:pt x="435293" y="8043"/>
                  <a:pt x="433388" y="11853"/>
                  <a:pt x="431483" y="13758"/>
                </a:cubicBezTo>
                <a:lnTo>
                  <a:pt x="292418" y="158538"/>
                </a:lnTo>
                <a:cubicBezTo>
                  <a:pt x="279083" y="151870"/>
                  <a:pt x="264795" y="146155"/>
                  <a:pt x="250508" y="141393"/>
                </a:cubicBezTo>
                <a:cubicBezTo>
                  <a:pt x="228600" y="137583"/>
                  <a:pt x="205740" y="132820"/>
                  <a:pt x="183833" y="132820"/>
                </a:cubicBezTo>
                <a:cubicBezTo>
                  <a:pt x="161925" y="132820"/>
                  <a:pt x="139065" y="136630"/>
                  <a:pt x="117158" y="143298"/>
                </a:cubicBezTo>
                <a:cubicBezTo>
                  <a:pt x="84773" y="151870"/>
                  <a:pt x="56198" y="168063"/>
                  <a:pt x="32385" y="188065"/>
                </a:cubicBezTo>
                <a:cubicBezTo>
                  <a:pt x="26670" y="193780"/>
                  <a:pt x="21908" y="202353"/>
                  <a:pt x="20003" y="209973"/>
                </a:cubicBezTo>
                <a:lnTo>
                  <a:pt x="0" y="293793"/>
                </a:lnTo>
                <a:lnTo>
                  <a:pt x="284798" y="293793"/>
                </a:lnTo>
                <a:lnTo>
                  <a:pt x="284798" y="292840"/>
                </a:lnTo>
                <a:lnTo>
                  <a:pt x="365760" y="198543"/>
                </a:lnTo>
                <a:lnTo>
                  <a:pt x="490538" y="67098"/>
                </a:lnTo>
                <a:cubicBezTo>
                  <a:pt x="501968" y="55668"/>
                  <a:pt x="505778" y="33760"/>
                  <a:pt x="495300" y="18520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3" name="图形 253" descr="电视 纯色填充">
            <a:extLst>
              <a:ext uri="{FF2B5EF4-FFF2-40B4-BE49-F238E27FC236}">
                <a16:creationId xmlns:a16="http://schemas.microsoft.com/office/drawing/2014/main" id="{65A900C2-9DFD-4CB4-9ACE-D8AC8EDDA46C}"/>
              </a:ext>
            </a:extLst>
          </p:cNvPr>
          <p:cNvSpPr/>
          <p:nvPr/>
        </p:nvSpPr>
        <p:spPr>
          <a:xfrm>
            <a:off x="761809" y="1961983"/>
            <a:ext cx="876300" cy="647700"/>
          </a:xfrm>
          <a:custGeom>
            <a:avLst/>
            <a:gdLst>
              <a:gd name="connsiteX0" fmla="*/ 57150 w 876300"/>
              <a:gd name="connsiteY0" fmla="*/ 495300 h 647700"/>
              <a:gd name="connsiteX1" fmla="*/ 57150 w 876300"/>
              <a:gd name="connsiteY1" fmla="*/ 57150 h 647700"/>
              <a:gd name="connsiteX2" fmla="*/ 819150 w 876300"/>
              <a:gd name="connsiteY2" fmla="*/ 57150 h 647700"/>
              <a:gd name="connsiteX3" fmla="*/ 819150 w 876300"/>
              <a:gd name="connsiteY3" fmla="*/ 495300 h 647700"/>
              <a:gd name="connsiteX4" fmla="*/ 57150 w 876300"/>
              <a:gd name="connsiteY4" fmla="*/ 495300 h 647700"/>
              <a:gd name="connsiteX5" fmla="*/ 514350 w 876300"/>
              <a:gd name="connsiteY5" fmla="*/ 609600 h 647700"/>
              <a:gd name="connsiteX6" fmla="*/ 361950 w 876300"/>
              <a:gd name="connsiteY6" fmla="*/ 609600 h 647700"/>
              <a:gd name="connsiteX7" fmla="*/ 361950 w 876300"/>
              <a:gd name="connsiteY7" fmla="*/ 552450 h 647700"/>
              <a:gd name="connsiteX8" fmla="*/ 514350 w 876300"/>
              <a:gd name="connsiteY8" fmla="*/ 552450 h 647700"/>
              <a:gd name="connsiteX9" fmla="*/ 514350 w 876300"/>
              <a:gd name="connsiteY9" fmla="*/ 609600 h 647700"/>
              <a:gd name="connsiteX10" fmla="*/ 876300 w 876300"/>
              <a:gd name="connsiteY10" fmla="*/ 552450 h 647700"/>
              <a:gd name="connsiteX11" fmla="*/ 876300 w 876300"/>
              <a:gd name="connsiteY11" fmla="*/ 0 h 647700"/>
              <a:gd name="connsiteX12" fmla="*/ 0 w 876300"/>
              <a:gd name="connsiteY12" fmla="*/ 0 h 647700"/>
              <a:gd name="connsiteX13" fmla="*/ 0 w 876300"/>
              <a:gd name="connsiteY13" fmla="*/ 552450 h 647700"/>
              <a:gd name="connsiteX14" fmla="*/ 304800 w 876300"/>
              <a:gd name="connsiteY14" fmla="*/ 552450 h 647700"/>
              <a:gd name="connsiteX15" fmla="*/ 304800 w 876300"/>
              <a:gd name="connsiteY15" fmla="*/ 609600 h 647700"/>
              <a:gd name="connsiteX16" fmla="*/ 133350 w 876300"/>
              <a:gd name="connsiteY16" fmla="*/ 609600 h 647700"/>
              <a:gd name="connsiteX17" fmla="*/ 114300 w 876300"/>
              <a:gd name="connsiteY17" fmla="*/ 628650 h 647700"/>
              <a:gd name="connsiteX18" fmla="*/ 114300 w 876300"/>
              <a:gd name="connsiteY18" fmla="*/ 647700 h 647700"/>
              <a:gd name="connsiteX19" fmla="*/ 762000 w 876300"/>
              <a:gd name="connsiteY19" fmla="*/ 647700 h 647700"/>
              <a:gd name="connsiteX20" fmla="*/ 762000 w 876300"/>
              <a:gd name="connsiteY20" fmla="*/ 628650 h 647700"/>
              <a:gd name="connsiteX21" fmla="*/ 742950 w 876300"/>
              <a:gd name="connsiteY21" fmla="*/ 609600 h 647700"/>
              <a:gd name="connsiteX22" fmla="*/ 571500 w 876300"/>
              <a:gd name="connsiteY22" fmla="*/ 609600 h 647700"/>
              <a:gd name="connsiteX23" fmla="*/ 571500 w 876300"/>
              <a:gd name="connsiteY23" fmla="*/ 552450 h 647700"/>
              <a:gd name="connsiteX24" fmla="*/ 876300 w 876300"/>
              <a:gd name="connsiteY24" fmla="*/ 5524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76300" h="647700">
                <a:moveTo>
                  <a:pt x="57150" y="495300"/>
                </a:moveTo>
                <a:lnTo>
                  <a:pt x="57150" y="57150"/>
                </a:lnTo>
                <a:lnTo>
                  <a:pt x="819150" y="57150"/>
                </a:lnTo>
                <a:lnTo>
                  <a:pt x="819150" y="495300"/>
                </a:lnTo>
                <a:lnTo>
                  <a:pt x="57150" y="495300"/>
                </a:lnTo>
                <a:close/>
                <a:moveTo>
                  <a:pt x="514350" y="609600"/>
                </a:moveTo>
                <a:lnTo>
                  <a:pt x="361950" y="609600"/>
                </a:lnTo>
                <a:lnTo>
                  <a:pt x="361950" y="552450"/>
                </a:lnTo>
                <a:lnTo>
                  <a:pt x="514350" y="552450"/>
                </a:lnTo>
                <a:lnTo>
                  <a:pt x="514350" y="609600"/>
                </a:lnTo>
                <a:close/>
                <a:moveTo>
                  <a:pt x="876300" y="552450"/>
                </a:moveTo>
                <a:lnTo>
                  <a:pt x="876300" y="0"/>
                </a:lnTo>
                <a:lnTo>
                  <a:pt x="0" y="0"/>
                </a:lnTo>
                <a:lnTo>
                  <a:pt x="0" y="552450"/>
                </a:lnTo>
                <a:lnTo>
                  <a:pt x="304800" y="552450"/>
                </a:lnTo>
                <a:lnTo>
                  <a:pt x="304800" y="609600"/>
                </a:lnTo>
                <a:lnTo>
                  <a:pt x="133350" y="609600"/>
                </a:lnTo>
                <a:cubicBezTo>
                  <a:pt x="122873" y="609600"/>
                  <a:pt x="114300" y="618173"/>
                  <a:pt x="114300" y="628650"/>
                </a:cubicBezTo>
                <a:lnTo>
                  <a:pt x="114300" y="647700"/>
                </a:lnTo>
                <a:lnTo>
                  <a:pt x="762000" y="647700"/>
                </a:lnTo>
                <a:lnTo>
                  <a:pt x="762000" y="628650"/>
                </a:lnTo>
                <a:cubicBezTo>
                  <a:pt x="762000" y="618173"/>
                  <a:pt x="753428" y="609600"/>
                  <a:pt x="742950" y="609600"/>
                </a:cubicBezTo>
                <a:lnTo>
                  <a:pt x="571500" y="609600"/>
                </a:lnTo>
                <a:lnTo>
                  <a:pt x="571500" y="552450"/>
                </a:lnTo>
                <a:lnTo>
                  <a:pt x="876300" y="5524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4" name="图形 254" descr="戏院 纯色填充">
            <a:extLst>
              <a:ext uri="{FF2B5EF4-FFF2-40B4-BE49-F238E27FC236}">
                <a16:creationId xmlns:a16="http://schemas.microsoft.com/office/drawing/2014/main" id="{22D85776-7D0F-48D0-9C1F-EAA42B641C5D}"/>
              </a:ext>
            </a:extLst>
          </p:cNvPr>
          <p:cNvSpPr/>
          <p:nvPr/>
        </p:nvSpPr>
        <p:spPr>
          <a:xfrm>
            <a:off x="8454552" y="2485858"/>
            <a:ext cx="228600" cy="123825"/>
          </a:xfrm>
          <a:custGeom>
            <a:avLst/>
            <a:gdLst>
              <a:gd name="connsiteX0" fmla="*/ 190500 w 228600"/>
              <a:gd name="connsiteY0" fmla="*/ 28575 h 123825"/>
              <a:gd name="connsiteX1" fmla="*/ 189548 w 228600"/>
              <a:gd name="connsiteY1" fmla="*/ 28575 h 123825"/>
              <a:gd name="connsiteX2" fmla="*/ 152400 w 228600"/>
              <a:gd name="connsiteY2" fmla="*/ 0 h 123825"/>
              <a:gd name="connsiteX3" fmla="*/ 76200 w 228600"/>
              <a:gd name="connsiteY3" fmla="*/ 0 h 123825"/>
              <a:gd name="connsiteX4" fmla="*/ 39053 w 228600"/>
              <a:gd name="connsiteY4" fmla="*/ 28575 h 123825"/>
              <a:gd name="connsiteX5" fmla="*/ 38100 w 228600"/>
              <a:gd name="connsiteY5" fmla="*/ 28575 h 123825"/>
              <a:gd name="connsiteX6" fmla="*/ 0 w 228600"/>
              <a:gd name="connsiteY6" fmla="*/ 66675 h 123825"/>
              <a:gd name="connsiteX7" fmla="*/ 19050 w 228600"/>
              <a:gd name="connsiteY7" fmla="*/ 123825 h 123825"/>
              <a:gd name="connsiteX8" fmla="*/ 209550 w 228600"/>
              <a:gd name="connsiteY8" fmla="*/ 123825 h 123825"/>
              <a:gd name="connsiteX9" fmla="*/ 228600 w 228600"/>
              <a:gd name="connsiteY9" fmla="*/ 66675 h 123825"/>
              <a:gd name="connsiteX10" fmla="*/ 190500 w 228600"/>
              <a:gd name="connsiteY10" fmla="*/ 2857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600" h="123825">
                <a:moveTo>
                  <a:pt x="190500" y="28575"/>
                </a:moveTo>
                <a:lnTo>
                  <a:pt x="189548" y="28575"/>
                </a:lnTo>
                <a:cubicBezTo>
                  <a:pt x="185738" y="12383"/>
                  <a:pt x="170498" y="0"/>
                  <a:pt x="152400" y="0"/>
                </a:cubicBezTo>
                <a:lnTo>
                  <a:pt x="76200" y="0"/>
                </a:lnTo>
                <a:cubicBezTo>
                  <a:pt x="58103" y="0"/>
                  <a:pt x="43815" y="12383"/>
                  <a:pt x="39053" y="28575"/>
                </a:cubicBezTo>
                <a:lnTo>
                  <a:pt x="38100" y="28575"/>
                </a:lnTo>
                <a:cubicBezTo>
                  <a:pt x="17145" y="28575"/>
                  <a:pt x="0" y="45720"/>
                  <a:pt x="0" y="66675"/>
                </a:cubicBezTo>
                <a:lnTo>
                  <a:pt x="19050" y="123825"/>
                </a:lnTo>
                <a:lnTo>
                  <a:pt x="209550" y="123825"/>
                </a:lnTo>
                <a:lnTo>
                  <a:pt x="228600" y="66675"/>
                </a:lnTo>
                <a:cubicBezTo>
                  <a:pt x="228600" y="45720"/>
                  <a:pt x="211455" y="28575"/>
                  <a:pt x="190500" y="285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5" name="图形 254" descr="戏院 纯色填充">
            <a:extLst>
              <a:ext uri="{FF2B5EF4-FFF2-40B4-BE49-F238E27FC236}">
                <a16:creationId xmlns:a16="http://schemas.microsoft.com/office/drawing/2014/main" id="{22D85776-7D0F-48D0-9C1F-EAA42B641C5D}"/>
              </a:ext>
            </a:extLst>
          </p:cNvPr>
          <p:cNvSpPr/>
          <p:nvPr/>
        </p:nvSpPr>
        <p:spPr>
          <a:xfrm>
            <a:off x="8521227" y="2371558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6" name="图形 254" descr="戏院 纯色填充">
            <a:extLst>
              <a:ext uri="{FF2B5EF4-FFF2-40B4-BE49-F238E27FC236}">
                <a16:creationId xmlns:a16="http://schemas.microsoft.com/office/drawing/2014/main" id="{22D85776-7D0F-48D0-9C1F-EAA42B641C5D}"/>
              </a:ext>
            </a:extLst>
          </p:cNvPr>
          <p:cNvSpPr/>
          <p:nvPr/>
        </p:nvSpPr>
        <p:spPr>
          <a:xfrm>
            <a:off x="8721252" y="2485858"/>
            <a:ext cx="228600" cy="123825"/>
          </a:xfrm>
          <a:custGeom>
            <a:avLst/>
            <a:gdLst>
              <a:gd name="connsiteX0" fmla="*/ 190500 w 228600"/>
              <a:gd name="connsiteY0" fmla="*/ 28575 h 123825"/>
              <a:gd name="connsiteX1" fmla="*/ 190500 w 228600"/>
              <a:gd name="connsiteY1" fmla="*/ 28575 h 123825"/>
              <a:gd name="connsiteX2" fmla="*/ 152400 w 228600"/>
              <a:gd name="connsiteY2" fmla="*/ 0 h 123825"/>
              <a:gd name="connsiteX3" fmla="*/ 76200 w 228600"/>
              <a:gd name="connsiteY3" fmla="*/ 0 h 123825"/>
              <a:gd name="connsiteX4" fmla="*/ 39052 w 228600"/>
              <a:gd name="connsiteY4" fmla="*/ 28575 h 123825"/>
              <a:gd name="connsiteX5" fmla="*/ 38100 w 228600"/>
              <a:gd name="connsiteY5" fmla="*/ 28575 h 123825"/>
              <a:gd name="connsiteX6" fmla="*/ 0 w 228600"/>
              <a:gd name="connsiteY6" fmla="*/ 66675 h 123825"/>
              <a:gd name="connsiteX7" fmla="*/ 19050 w 228600"/>
              <a:gd name="connsiteY7" fmla="*/ 123825 h 123825"/>
              <a:gd name="connsiteX8" fmla="*/ 209550 w 228600"/>
              <a:gd name="connsiteY8" fmla="*/ 123825 h 123825"/>
              <a:gd name="connsiteX9" fmla="*/ 228600 w 228600"/>
              <a:gd name="connsiteY9" fmla="*/ 66675 h 123825"/>
              <a:gd name="connsiteX10" fmla="*/ 190500 w 228600"/>
              <a:gd name="connsiteY10" fmla="*/ 2857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600" h="123825">
                <a:moveTo>
                  <a:pt x="190500" y="28575"/>
                </a:moveTo>
                <a:lnTo>
                  <a:pt x="190500" y="28575"/>
                </a:lnTo>
                <a:cubicBezTo>
                  <a:pt x="185738" y="12383"/>
                  <a:pt x="170498" y="0"/>
                  <a:pt x="152400" y="0"/>
                </a:cubicBezTo>
                <a:lnTo>
                  <a:pt x="76200" y="0"/>
                </a:lnTo>
                <a:cubicBezTo>
                  <a:pt x="58102" y="0"/>
                  <a:pt x="43815" y="12383"/>
                  <a:pt x="39052" y="28575"/>
                </a:cubicBezTo>
                <a:lnTo>
                  <a:pt x="38100" y="28575"/>
                </a:lnTo>
                <a:cubicBezTo>
                  <a:pt x="17145" y="28575"/>
                  <a:pt x="0" y="45720"/>
                  <a:pt x="0" y="66675"/>
                </a:cubicBezTo>
                <a:lnTo>
                  <a:pt x="19050" y="123825"/>
                </a:lnTo>
                <a:lnTo>
                  <a:pt x="209550" y="123825"/>
                </a:lnTo>
                <a:lnTo>
                  <a:pt x="228600" y="66675"/>
                </a:lnTo>
                <a:cubicBezTo>
                  <a:pt x="228600" y="45720"/>
                  <a:pt x="211455" y="28575"/>
                  <a:pt x="190500" y="285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7" name="图形 254" descr="戏院 纯色填充">
            <a:extLst>
              <a:ext uri="{FF2B5EF4-FFF2-40B4-BE49-F238E27FC236}">
                <a16:creationId xmlns:a16="http://schemas.microsoft.com/office/drawing/2014/main" id="{22D85776-7D0F-48D0-9C1F-EAA42B641C5D}"/>
              </a:ext>
            </a:extLst>
          </p:cNvPr>
          <p:cNvSpPr/>
          <p:nvPr/>
        </p:nvSpPr>
        <p:spPr>
          <a:xfrm>
            <a:off x="8787927" y="2371558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8" name="图形 254" descr="戏院 纯色填充">
            <a:extLst>
              <a:ext uri="{FF2B5EF4-FFF2-40B4-BE49-F238E27FC236}">
                <a16:creationId xmlns:a16="http://schemas.microsoft.com/office/drawing/2014/main" id="{22D85776-7D0F-48D0-9C1F-EAA42B641C5D}"/>
              </a:ext>
            </a:extLst>
          </p:cNvPr>
          <p:cNvSpPr/>
          <p:nvPr/>
        </p:nvSpPr>
        <p:spPr>
          <a:xfrm>
            <a:off x="8987952" y="2485858"/>
            <a:ext cx="228600" cy="123825"/>
          </a:xfrm>
          <a:custGeom>
            <a:avLst/>
            <a:gdLst>
              <a:gd name="connsiteX0" fmla="*/ 190500 w 228600"/>
              <a:gd name="connsiteY0" fmla="*/ 28575 h 123825"/>
              <a:gd name="connsiteX1" fmla="*/ 190500 w 228600"/>
              <a:gd name="connsiteY1" fmla="*/ 28575 h 123825"/>
              <a:gd name="connsiteX2" fmla="*/ 152400 w 228600"/>
              <a:gd name="connsiteY2" fmla="*/ 0 h 123825"/>
              <a:gd name="connsiteX3" fmla="*/ 76200 w 228600"/>
              <a:gd name="connsiteY3" fmla="*/ 0 h 123825"/>
              <a:gd name="connsiteX4" fmla="*/ 39052 w 228600"/>
              <a:gd name="connsiteY4" fmla="*/ 28575 h 123825"/>
              <a:gd name="connsiteX5" fmla="*/ 38100 w 228600"/>
              <a:gd name="connsiteY5" fmla="*/ 28575 h 123825"/>
              <a:gd name="connsiteX6" fmla="*/ 0 w 228600"/>
              <a:gd name="connsiteY6" fmla="*/ 66675 h 123825"/>
              <a:gd name="connsiteX7" fmla="*/ 19050 w 228600"/>
              <a:gd name="connsiteY7" fmla="*/ 123825 h 123825"/>
              <a:gd name="connsiteX8" fmla="*/ 209550 w 228600"/>
              <a:gd name="connsiteY8" fmla="*/ 123825 h 123825"/>
              <a:gd name="connsiteX9" fmla="*/ 228600 w 228600"/>
              <a:gd name="connsiteY9" fmla="*/ 66675 h 123825"/>
              <a:gd name="connsiteX10" fmla="*/ 190500 w 228600"/>
              <a:gd name="connsiteY10" fmla="*/ 2857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600" h="123825">
                <a:moveTo>
                  <a:pt x="190500" y="28575"/>
                </a:moveTo>
                <a:lnTo>
                  <a:pt x="190500" y="28575"/>
                </a:lnTo>
                <a:cubicBezTo>
                  <a:pt x="185738" y="12383"/>
                  <a:pt x="170498" y="0"/>
                  <a:pt x="152400" y="0"/>
                </a:cubicBezTo>
                <a:lnTo>
                  <a:pt x="76200" y="0"/>
                </a:lnTo>
                <a:cubicBezTo>
                  <a:pt x="58102" y="0"/>
                  <a:pt x="43815" y="12383"/>
                  <a:pt x="39052" y="28575"/>
                </a:cubicBezTo>
                <a:lnTo>
                  <a:pt x="38100" y="28575"/>
                </a:lnTo>
                <a:cubicBezTo>
                  <a:pt x="17145" y="28575"/>
                  <a:pt x="0" y="45720"/>
                  <a:pt x="0" y="66675"/>
                </a:cubicBezTo>
                <a:lnTo>
                  <a:pt x="19050" y="123825"/>
                </a:lnTo>
                <a:lnTo>
                  <a:pt x="209550" y="123825"/>
                </a:lnTo>
                <a:lnTo>
                  <a:pt x="228600" y="66675"/>
                </a:lnTo>
                <a:cubicBezTo>
                  <a:pt x="228600" y="45720"/>
                  <a:pt x="211455" y="28575"/>
                  <a:pt x="190500" y="285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9" name="图形 254" descr="戏院 纯色填充">
            <a:extLst>
              <a:ext uri="{FF2B5EF4-FFF2-40B4-BE49-F238E27FC236}">
                <a16:creationId xmlns:a16="http://schemas.microsoft.com/office/drawing/2014/main" id="{22D85776-7D0F-48D0-9C1F-EAA42B641C5D}"/>
              </a:ext>
            </a:extLst>
          </p:cNvPr>
          <p:cNvSpPr/>
          <p:nvPr/>
        </p:nvSpPr>
        <p:spPr>
          <a:xfrm>
            <a:off x="9054627" y="2371558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0" name="图形 254" descr="戏院 纯色填充">
            <a:extLst>
              <a:ext uri="{FF2B5EF4-FFF2-40B4-BE49-F238E27FC236}">
                <a16:creationId xmlns:a16="http://schemas.microsoft.com/office/drawing/2014/main" id="{22D85776-7D0F-48D0-9C1F-EAA42B641C5D}"/>
              </a:ext>
            </a:extLst>
          </p:cNvPr>
          <p:cNvSpPr/>
          <p:nvPr/>
        </p:nvSpPr>
        <p:spPr>
          <a:xfrm>
            <a:off x="8416452" y="1961983"/>
            <a:ext cx="838200" cy="466725"/>
          </a:xfrm>
          <a:custGeom>
            <a:avLst/>
            <a:gdLst>
              <a:gd name="connsiteX0" fmla="*/ 0 w 838200"/>
              <a:gd name="connsiteY0" fmla="*/ 0 h 466725"/>
              <a:gd name="connsiteX1" fmla="*/ 0 w 838200"/>
              <a:gd name="connsiteY1" fmla="*/ 466725 h 466725"/>
              <a:gd name="connsiteX2" fmla="*/ 77153 w 838200"/>
              <a:gd name="connsiteY2" fmla="*/ 466725 h 466725"/>
              <a:gd name="connsiteX3" fmla="*/ 76200 w 838200"/>
              <a:gd name="connsiteY3" fmla="*/ 457200 h 466725"/>
              <a:gd name="connsiteX4" fmla="*/ 152400 w 838200"/>
              <a:gd name="connsiteY4" fmla="*/ 381000 h 466725"/>
              <a:gd name="connsiteX5" fmla="*/ 228600 w 838200"/>
              <a:gd name="connsiteY5" fmla="*/ 457200 h 466725"/>
              <a:gd name="connsiteX6" fmla="*/ 227648 w 838200"/>
              <a:gd name="connsiteY6" fmla="*/ 466725 h 466725"/>
              <a:gd name="connsiteX7" fmla="*/ 342900 w 838200"/>
              <a:gd name="connsiteY7" fmla="*/ 466725 h 466725"/>
              <a:gd name="connsiteX8" fmla="*/ 341948 w 838200"/>
              <a:gd name="connsiteY8" fmla="*/ 457200 h 466725"/>
              <a:gd name="connsiteX9" fmla="*/ 418148 w 838200"/>
              <a:gd name="connsiteY9" fmla="*/ 381000 h 466725"/>
              <a:gd name="connsiteX10" fmla="*/ 494348 w 838200"/>
              <a:gd name="connsiteY10" fmla="*/ 457200 h 466725"/>
              <a:gd name="connsiteX11" fmla="*/ 493395 w 838200"/>
              <a:gd name="connsiteY11" fmla="*/ 466725 h 466725"/>
              <a:gd name="connsiteX12" fmla="*/ 608648 w 838200"/>
              <a:gd name="connsiteY12" fmla="*/ 466725 h 466725"/>
              <a:gd name="connsiteX13" fmla="*/ 607695 w 838200"/>
              <a:gd name="connsiteY13" fmla="*/ 457200 h 466725"/>
              <a:gd name="connsiteX14" fmla="*/ 683895 w 838200"/>
              <a:gd name="connsiteY14" fmla="*/ 381000 h 466725"/>
              <a:gd name="connsiteX15" fmla="*/ 760095 w 838200"/>
              <a:gd name="connsiteY15" fmla="*/ 457200 h 466725"/>
              <a:gd name="connsiteX16" fmla="*/ 759143 w 838200"/>
              <a:gd name="connsiteY16" fmla="*/ 466725 h 466725"/>
              <a:gd name="connsiteX17" fmla="*/ 838200 w 838200"/>
              <a:gd name="connsiteY17" fmla="*/ 466725 h 466725"/>
              <a:gd name="connsiteX18" fmla="*/ 838200 w 838200"/>
              <a:gd name="connsiteY18" fmla="*/ 0 h 466725"/>
              <a:gd name="connsiteX19" fmla="*/ 0 w 838200"/>
              <a:gd name="connsiteY19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66725">
                <a:moveTo>
                  <a:pt x="0" y="0"/>
                </a:moveTo>
                <a:lnTo>
                  <a:pt x="0" y="466725"/>
                </a:lnTo>
                <a:lnTo>
                  <a:pt x="77153" y="466725"/>
                </a:lnTo>
                <a:cubicBezTo>
                  <a:pt x="77153" y="463868"/>
                  <a:pt x="76200" y="460058"/>
                  <a:pt x="76200" y="457200"/>
                </a:cubicBezTo>
                <a:cubicBezTo>
                  <a:pt x="76200" y="415290"/>
                  <a:pt x="110490" y="381000"/>
                  <a:pt x="152400" y="381000"/>
                </a:cubicBezTo>
                <a:cubicBezTo>
                  <a:pt x="194310" y="381000"/>
                  <a:pt x="228600" y="415290"/>
                  <a:pt x="228600" y="457200"/>
                </a:cubicBezTo>
                <a:cubicBezTo>
                  <a:pt x="228600" y="460058"/>
                  <a:pt x="228600" y="463868"/>
                  <a:pt x="227648" y="466725"/>
                </a:cubicBezTo>
                <a:lnTo>
                  <a:pt x="342900" y="466725"/>
                </a:lnTo>
                <a:cubicBezTo>
                  <a:pt x="342900" y="463868"/>
                  <a:pt x="341948" y="460058"/>
                  <a:pt x="341948" y="457200"/>
                </a:cubicBezTo>
                <a:cubicBezTo>
                  <a:pt x="341948" y="415290"/>
                  <a:pt x="376238" y="381000"/>
                  <a:pt x="418148" y="381000"/>
                </a:cubicBezTo>
                <a:cubicBezTo>
                  <a:pt x="460058" y="381000"/>
                  <a:pt x="494348" y="415290"/>
                  <a:pt x="494348" y="457200"/>
                </a:cubicBezTo>
                <a:cubicBezTo>
                  <a:pt x="494348" y="460058"/>
                  <a:pt x="494348" y="463868"/>
                  <a:pt x="493395" y="466725"/>
                </a:cubicBezTo>
                <a:lnTo>
                  <a:pt x="608648" y="466725"/>
                </a:lnTo>
                <a:cubicBezTo>
                  <a:pt x="608648" y="463868"/>
                  <a:pt x="607695" y="460058"/>
                  <a:pt x="607695" y="457200"/>
                </a:cubicBezTo>
                <a:cubicBezTo>
                  <a:pt x="607695" y="415290"/>
                  <a:pt x="641985" y="381000"/>
                  <a:pt x="683895" y="381000"/>
                </a:cubicBezTo>
                <a:cubicBezTo>
                  <a:pt x="725805" y="381000"/>
                  <a:pt x="760095" y="415290"/>
                  <a:pt x="760095" y="457200"/>
                </a:cubicBezTo>
                <a:cubicBezTo>
                  <a:pt x="760095" y="460058"/>
                  <a:pt x="760095" y="463868"/>
                  <a:pt x="759143" y="466725"/>
                </a:cubicBezTo>
                <a:lnTo>
                  <a:pt x="838200" y="466725"/>
                </a:lnTo>
                <a:lnTo>
                  <a:pt x="8382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1" name="图形 256" descr="视频博客 纯色填充">
            <a:extLst>
              <a:ext uri="{FF2B5EF4-FFF2-40B4-BE49-F238E27FC236}">
                <a16:creationId xmlns:a16="http://schemas.microsoft.com/office/drawing/2014/main" id="{CE7A0DAC-0513-4E6C-AD67-9A03D4C56F50}"/>
              </a:ext>
            </a:extLst>
          </p:cNvPr>
          <p:cNvSpPr/>
          <p:nvPr/>
        </p:nvSpPr>
        <p:spPr>
          <a:xfrm>
            <a:off x="3000557" y="1990558"/>
            <a:ext cx="762000" cy="590550"/>
          </a:xfrm>
          <a:custGeom>
            <a:avLst/>
            <a:gdLst>
              <a:gd name="connsiteX0" fmla="*/ 0 w 762000"/>
              <a:gd name="connsiteY0" fmla="*/ 0 h 590550"/>
              <a:gd name="connsiteX1" fmla="*/ 0 w 762000"/>
              <a:gd name="connsiteY1" fmla="*/ 590550 h 590550"/>
              <a:gd name="connsiteX2" fmla="*/ 762000 w 762000"/>
              <a:gd name="connsiteY2" fmla="*/ 590550 h 590550"/>
              <a:gd name="connsiteX3" fmla="*/ 762000 w 762000"/>
              <a:gd name="connsiteY3" fmla="*/ 0 h 590550"/>
              <a:gd name="connsiteX4" fmla="*/ 657225 w 762000"/>
              <a:gd name="connsiteY4" fmla="*/ 57150 h 590550"/>
              <a:gd name="connsiteX5" fmla="*/ 676275 w 762000"/>
              <a:gd name="connsiteY5" fmla="*/ 76200 h 590550"/>
              <a:gd name="connsiteX6" fmla="*/ 657225 w 762000"/>
              <a:gd name="connsiteY6" fmla="*/ 95250 h 590550"/>
              <a:gd name="connsiteX7" fmla="*/ 638175 w 762000"/>
              <a:gd name="connsiteY7" fmla="*/ 76200 h 590550"/>
              <a:gd name="connsiteX8" fmla="*/ 657225 w 762000"/>
              <a:gd name="connsiteY8" fmla="*/ 57150 h 590550"/>
              <a:gd name="connsiteX9" fmla="*/ 590550 w 762000"/>
              <a:gd name="connsiteY9" fmla="*/ 57150 h 590550"/>
              <a:gd name="connsiteX10" fmla="*/ 609600 w 762000"/>
              <a:gd name="connsiteY10" fmla="*/ 76200 h 590550"/>
              <a:gd name="connsiteX11" fmla="*/ 590550 w 762000"/>
              <a:gd name="connsiteY11" fmla="*/ 95250 h 590550"/>
              <a:gd name="connsiteX12" fmla="*/ 571500 w 762000"/>
              <a:gd name="connsiteY12" fmla="*/ 76200 h 590550"/>
              <a:gd name="connsiteX13" fmla="*/ 590550 w 762000"/>
              <a:gd name="connsiteY13" fmla="*/ 57150 h 590550"/>
              <a:gd name="connsiteX14" fmla="*/ 523875 w 762000"/>
              <a:gd name="connsiteY14" fmla="*/ 57150 h 590550"/>
              <a:gd name="connsiteX15" fmla="*/ 542925 w 762000"/>
              <a:gd name="connsiteY15" fmla="*/ 76200 h 590550"/>
              <a:gd name="connsiteX16" fmla="*/ 523875 w 762000"/>
              <a:gd name="connsiteY16" fmla="*/ 95250 h 590550"/>
              <a:gd name="connsiteX17" fmla="*/ 504825 w 762000"/>
              <a:gd name="connsiteY17" fmla="*/ 76200 h 590550"/>
              <a:gd name="connsiteX18" fmla="*/ 523875 w 762000"/>
              <a:gd name="connsiteY18" fmla="*/ 57150 h 590550"/>
              <a:gd name="connsiteX19" fmla="*/ 704850 w 762000"/>
              <a:gd name="connsiteY19" fmla="*/ 533400 h 590550"/>
              <a:gd name="connsiteX20" fmla="*/ 57150 w 762000"/>
              <a:gd name="connsiteY20" fmla="*/ 533400 h 590550"/>
              <a:gd name="connsiteX21" fmla="*/ 57150 w 762000"/>
              <a:gd name="connsiteY21" fmla="*/ 152400 h 590550"/>
              <a:gd name="connsiteX22" fmla="*/ 704850 w 762000"/>
              <a:gd name="connsiteY22" fmla="*/ 15240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" h="590550">
                <a:moveTo>
                  <a:pt x="0" y="0"/>
                </a:moveTo>
                <a:lnTo>
                  <a:pt x="0" y="590550"/>
                </a:lnTo>
                <a:lnTo>
                  <a:pt x="762000" y="590550"/>
                </a:lnTo>
                <a:lnTo>
                  <a:pt x="762000" y="0"/>
                </a:lnTo>
                <a:close/>
                <a:moveTo>
                  <a:pt x="657225" y="57150"/>
                </a:moveTo>
                <a:cubicBezTo>
                  <a:pt x="667746" y="57150"/>
                  <a:pt x="676275" y="65679"/>
                  <a:pt x="676275" y="76200"/>
                </a:cubicBezTo>
                <a:cubicBezTo>
                  <a:pt x="676275" y="86721"/>
                  <a:pt x="667746" y="95250"/>
                  <a:pt x="657225" y="95250"/>
                </a:cubicBezTo>
                <a:cubicBezTo>
                  <a:pt x="646704" y="95250"/>
                  <a:pt x="638175" y="86721"/>
                  <a:pt x="638175" y="76200"/>
                </a:cubicBezTo>
                <a:cubicBezTo>
                  <a:pt x="638175" y="65679"/>
                  <a:pt x="646704" y="57150"/>
                  <a:pt x="657225" y="57150"/>
                </a:cubicBezTo>
                <a:close/>
                <a:moveTo>
                  <a:pt x="590550" y="57150"/>
                </a:moveTo>
                <a:cubicBezTo>
                  <a:pt x="601071" y="57150"/>
                  <a:pt x="609600" y="65679"/>
                  <a:pt x="609600" y="76200"/>
                </a:cubicBezTo>
                <a:cubicBezTo>
                  <a:pt x="609600" y="86721"/>
                  <a:pt x="601071" y="95250"/>
                  <a:pt x="590550" y="95250"/>
                </a:cubicBezTo>
                <a:cubicBezTo>
                  <a:pt x="580029" y="95250"/>
                  <a:pt x="571500" y="86721"/>
                  <a:pt x="571500" y="76200"/>
                </a:cubicBezTo>
                <a:cubicBezTo>
                  <a:pt x="571500" y="65679"/>
                  <a:pt x="580029" y="57150"/>
                  <a:pt x="590550" y="57150"/>
                </a:cubicBezTo>
                <a:close/>
                <a:moveTo>
                  <a:pt x="523875" y="57150"/>
                </a:moveTo>
                <a:cubicBezTo>
                  <a:pt x="534396" y="57150"/>
                  <a:pt x="542925" y="65679"/>
                  <a:pt x="542925" y="76200"/>
                </a:cubicBezTo>
                <a:cubicBezTo>
                  <a:pt x="542925" y="86721"/>
                  <a:pt x="534396" y="95250"/>
                  <a:pt x="523875" y="95250"/>
                </a:cubicBezTo>
                <a:cubicBezTo>
                  <a:pt x="513354" y="95250"/>
                  <a:pt x="504825" y="86721"/>
                  <a:pt x="504825" y="76200"/>
                </a:cubicBezTo>
                <a:cubicBezTo>
                  <a:pt x="504825" y="65679"/>
                  <a:pt x="513354" y="57150"/>
                  <a:pt x="523875" y="57150"/>
                </a:cubicBezTo>
                <a:close/>
                <a:moveTo>
                  <a:pt x="704850" y="533400"/>
                </a:moveTo>
                <a:lnTo>
                  <a:pt x="57150" y="533400"/>
                </a:lnTo>
                <a:lnTo>
                  <a:pt x="57150" y="152400"/>
                </a:lnTo>
                <a:lnTo>
                  <a:pt x="704850" y="1524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2" name="图形 256" descr="视频博客 纯色填充">
            <a:extLst>
              <a:ext uri="{FF2B5EF4-FFF2-40B4-BE49-F238E27FC236}">
                <a16:creationId xmlns:a16="http://schemas.microsoft.com/office/drawing/2014/main" id="{CE7A0DAC-0513-4E6C-AD67-9A03D4C56F50}"/>
              </a:ext>
            </a:extLst>
          </p:cNvPr>
          <p:cNvSpPr/>
          <p:nvPr/>
        </p:nvSpPr>
        <p:spPr>
          <a:xfrm>
            <a:off x="3222013" y="2201898"/>
            <a:ext cx="138112" cy="138112"/>
          </a:xfrm>
          <a:custGeom>
            <a:avLst/>
            <a:gdLst>
              <a:gd name="connsiteX0" fmla="*/ 138113 w 138112"/>
              <a:gd name="connsiteY0" fmla="*/ 69056 h 138112"/>
              <a:gd name="connsiteX1" fmla="*/ 69056 w 138112"/>
              <a:gd name="connsiteY1" fmla="*/ 138113 h 138112"/>
              <a:gd name="connsiteX2" fmla="*/ 0 w 138112"/>
              <a:gd name="connsiteY2" fmla="*/ 69056 h 138112"/>
              <a:gd name="connsiteX3" fmla="*/ 69056 w 138112"/>
              <a:gd name="connsiteY3" fmla="*/ 0 h 138112"/>
              <a:gd name="connsiteX4" fmla="*/ 138113 w 138112"/>
              <a:gd name="connsiteY4" fmla="*/ 69056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2" h="138112">
                <a:moveTo>
                  <a:pt x="138113" y="69056"/>
                </a:moveTo>
                <a:cubicBezTo>
                  <a:pt x="138113" y="107195"/>
                  <a:pt x="107195" y="138113"/>
                  <a:pt x="69056" y="138113"/>
                </a:cubicBezTo>
                <a:cubicBezTo>
                  <a:pt x="30918" y="138113"/>
                  <a:pt x="0" y="107195"/>
                  <a:pt x="0" y="69056"/>
                </a:cubicBezTo>
                <a:cubicBezTo>
                  <a:pt x="0" y="30918"/>
                  <a:pt x="30918" y="0"/>
                  <a:pt x="69056" y="0"/>
                </a:cubicBezTo>
                <a:cubicBezTo>
                  <a:pt x="107195" y="0"/>
                  <a:pt x="138113" y="30918"/>
                  <a:pt x="138113" y="6905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3" name="图形 256" descr="视频博客 纯色填充">
            <a:extLst>
              <a:ext uri="{FF2B5EF4-FFF2-40B4-BE49-F238E27FC236}">
                <a16:creationId xmlns:a16="http://schemas.microsoft.com/office/drawing/2014/main" id="{CE7A0DAC-0513-4E6C-AD67-9A03D4C56F50}"/>
              </a:ext>
            </a:extLst>
          </p:cNvPr>
          <p:cNvSpPr/>
          <p:nvPr/>
        </p:nvSpPr>
        <p:spPr>
          <a:xfrm>
            <a:off x="3152957" y="2357270"/>
            <a:ext cx="276225" cy="138112"/>
          </a:xfrm>
          <a:custGeom>
            <a:avLst/>
            <a:gdLst>
              <a:gd name="connsiteX0" fmla="*/ 276225 w 276225"/>
              <a:gd name="connsiteY0" fmla="*/ 138113 h 138112"/>
              <a:gd name="connsiteX1" fmla="*/ 276225 w 276225"/>
              <a:gd name="connsiteY1" fmla="*/ 69056 h 138112"/>
              <a:gd name="connsiteX2" fmla="*/ 262414 w 276225"/>
              <a:gd name="connsiteY2" fmla="*/ 41434 h 138112"/>
              <a:gd name="connsiteX3" fmla="*/ 195082 w 276225"/>
              <a:gd name="connsiteY3" fmla="*/ 8630 h 138112"/>
              <a:gd name="connsiteX4" fmla="*/ 138113 w 276225"/>
              <a:gd name="connsiteY4" fmla="*/ 0 h 138112"/>
              <a:gd name="connsiteX5" fmla="*/ 81143 w 276225"/>
              <a:gd name="connsiteY5" fmla="*/ 8630 h 138112"/>
              <a:gd name="connsiteX6" fmla="*/ 13811 w 276225"/>
              <a:gd name="connsiteY6" fmla="*/ 41434 h 138112"/>
              <a:gd name="connsiteX7" fmla="*/ 0 w 276225"/>
              <a:gd name="connsiteY7" fmla="*/ 69056 h 138112"/>
              <a:gd name="connsiteX8" fmla="*/ 0 w 276225"/>
              <a:gd name="connsiteY8" fmla="*/ 138113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25" h="138112">
                <a:moveTo>
                  <a:pt x="276225" y="138113"/>
                </a:moveTo>
                <a:lnTo>
                  <a:pt x="276225" y="69056"/>
                </a:lnTo>
                <a:cubicBezTo>
                  <a:pt x="275999" y="58243"/>
                  <a:pt x="270929" y="48102"/>
                  <a:pt x="262414" y="41434"/>
                </a:cubicBezTo>
                <a:cubicBezTo>
                  <a:pt x="242392" y="26101"/>
                  <a:pt x="219495" y="14947"/>
                  <a:pt x="195082" y="8630"/>
                </a:cubicBezTo>
                <a:cubicBezTo>
                  <a:pt x="176617" y="2977"/>
                  <a:pt x="157423" y="69"/>
                  <a:pt x="138113" y="0"/>
                </a:cubicBezTo>
                <a:cubicBezTo>
                  <a:pt x="118823" y="331"/>
                  <a:pt x="99665" y="3233"/>
                  <a:pt x="81143" y="8630"/>
                </a:cubicBezTo>
                <a:cubicBezTo>
                  <a:pt x="57004" y="15674"/>
                  <a:pt x="34237" y="26766"/>
                  <a:pt x="13811" y="41434"/>
                </a:cubicBezTo>
                <a:cubicBezTo>
                  <a:pt x="5296" y="48102"/>
                  <a:pt x="226" y="58243"/>
                  <a:pt x="0" y="69056"/>
                </a:cubicBezTo>
                <a:lnTo>
                  <a:pt x="0" y="1381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4" name="图形 256" descr="视频博客 纯色填充">
            <a:extLst>
              <a:ext uri="{FF2B5EF4-FFF2-40B4-BE49-F238E27FC236}">
                <a16:creationId xmlns:a16="http://schemas.microsoft.com/office/drawing/2014/main" id="{CE7A0DAC-0513-4E6C-AD67-9A03D4C56F50}"/>
              </a:ext>
            </a:extLst>
          </p:cNvPr>
          <p:cNvSpPr/>
          <p:nvPr/>
        </p:nvSpPr>
        <p:spPr>
          <a:xfrm>
            <a:off x="3410131" y="2191821"/>
            <a:ext cx="200025" cy="182375"/>
          </a:xfrm>
          <a:custGeom>
            <a:avLst/>
            <a:gdLst>
              <a:gd name="connsiteX0" fmla="*/ 10001 w 200025"/>
              <a:gd name="connsiteY0" fmla="*/ 0 h 182375"/>
              <a:gd name="connsiteX1" fmla="*/ 190024 w 200025"/>
              <a:gd name="connsiteY1" fmla="*/ 0 h 182375"/>
              <a:gd name="connsiteX2" fmla="*/ 200025 w 200025"/>
              <a:gd name="connsiteY2" fmla="*/ 10116 h 182375"/>
              <a:gd name="connsiteX3" fmla="*/ 200025 w 200025"/>
              <a:gd name="connsiteY3" fmla="*/ 10116 h 182375"/>
              <a:gd name="connsiteX4" fmla="*/ 200025 w 200025"/>
              <a:gd name="connsiteY4" fmla="*/ 131721 h 182375"/>
              <a:gd name="connsiteX5" fmla="*/ 190024 w 200025"/>
              <a:gd name="connsiteY5" fmla="*/ 141837 h 182375"/>
              <a:gd name="connsiteX6" fmla="*/ 190024 w 200025"/>
              <a:gd name="connsiteY6" fmla="*/ 141837 h 182375"/>
              <a:gd name="connsiteX7" fmla="*/ 80010 w 200025"/>
              <a:gd name="connsiteY7" fmla="*/ 141837 h 182375"/>
              <a:gd name="connsiteX8" fmla="*/ 40005 w 200025"/>
              <a:gd name="connsiteY8" fmla="*/ 182375 h 182375"/>
              <a:gd name="connsiteX9" fmla="*/ 40005 w 200025"/>
              <a:gd name="connsiteY9" fmla="*/ 141837 h 182375"/>
              <a:gd name="connsiteX10" fmla="*/ 10001 w 200025"/>
              <a:gd name="connsiteY10" fmla="*/ 141837 h 182375"/>
              <a:gd name="connsiteX11" fmla="*/ 0 w 200025"/>
              <a:gd name="connsiteY11" fmla="*/ 131721 h 182375"/>
              <a:gd name="connsiteX12" fmla="*/ 0 w 200025"/>
              <a:gd name="connsiteY12" fmla="*/ 131721 h 182375"/>
              <a:gd name="connsiteX13" fmla="*/ 0 w 200025"/>
              <a:gd name="connsiteY13" fmla="*/ 10116 h 182375"/>
              <a:gd name="connsiteX14" fmla="*/ 10001 w 200025"/>
              <a:gd name="connsiteY14" fmla="*/ 0 h 182375"/>
              <a:gd name="connsiteX15" fmla="*/ 10001 w 200025"/>
              <a:gd name="connsiteY15" fmla="*/ 0 h 18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0025" h="182375">
                <a:moveTo>
                  <a:pt x="10001" y="0"/>
                </a:moveTo>
                <a:lnTo>
                  <a:pt x="190024" y="0"/>
                </a:lnTo>
                <a:cubicBezTo>
                  <a:pt x="195579" y="31"/>
                  <a:pt x="200057" y="4561"/>
                  <a:pt x="200025" y="10116"/>
                </a:cubicBezTo>
                <a:cubicBezTo>
                  <a:pt x="200025" y="10116"/>
                  <a:pt x="200025" y="10116"/>
                  <a:pt x="200025" y="10116"/>
                </a:cubicBezTo>
                <a:lnTo>
                  <a:pt x="200025" y="131721"/>
                </a:lnTo>
                <a:cubicBezTo>
                  <a:pt x="200057" y="137276"/>
                  <a:pt x="195579" y="141805"/>
                  <a:pt x="190024" y="141837"/>
                </a:cubicBezTo>
                <a:cubicBezTo>
                  <a:pt x="190024" y="141837"/>
                  <a:pt x="190024" y="141837"/>
                  <a:pt x="190024" y="141837"/>
                </a:cubicBezTo>
                <a:lnTo>
                  <a:pt x="80010" y="141837"/>
                </a:lnTo>
                <a:lnTo>
                  <a:pt x="40005" y="182375"/>
                </a:lnTo>
                <a:lnTo>
                  <a:pt x="40005" y="141837"/>
                </a:lnTo>
                <a:lnTo>
                  <a:pt x="10001" y="141837"/>
                </a:lnTo>
                <a:cubicBezTo>
                  <a:pt x="4446" y="141805"/>
                  <a:pt x="-31" y="137276"/>
                  <a:pt x="0" y="131721"/>
                </a:cubicBezTo>
                <a:cubicBezTo>
                  <a:pt x="0" y="131721"/>
                  <a:pt x="0" y="131721"/>
                  <a:pt x="0" y="131721"/>
                </a:cubicBezTo>
                <a:lnTo>
                  <a:pt x="0" y="10116"/>
                </a:lnTo>
                <a:cubicBezTo>
                  <a:pt x="-31" y="4561"/>
                  <a:pt x="4446" y="31"/>
                  <a:pt x="10001" y="0"/>
                </a:cubicBezTo>
                <a:cubicBezTo>
                  <a:pt x="10001" y="0"/>
                  <a:pt x="10001" y="0"/>
                  <a:pt x="10001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5" name="图形 257" descr="视频博客 纯色填充">
            <a:extLst>
              <a:ext uri="{FF2B5EF4-FFF2-40B4-BE49-F238E27FC236}">
                <a16:creationId xmlns:a16="http://schemas.microsoft.com/office/drawing/2014/main" id="{30F146DD-4E22-4D60-B377-A00D6CA1093F}"/>
              </a:ext>
            </a:extLst>
          </p:cNvPr>
          <p:cNvSpPr/>
          <p:nvPr/>
        </p:nvSpPr>
        <p:spPr>
          <a:xfrm>
            <a:off x="4091356" y="1990558"/>
            <a:ext cx="762000" cy="590550"/>
          </a:xfrm>
          <a:custGeom>
            <a:avLst/>
            <a:gdLst>
              <a:gd name="connsiteX0" fmla="*/ 0 w 762000"/>
              <a:gd name="connsiteY0" fmla="*/ 0 h 590550"/>
              <a:gd name="connsiteX1" fmla="*/ 0 w 762000"/>
              <a:gd name="connsiteY1" fmla="*/ 590550 h 590550"/>
              <a:gd name="connsiteX2" fmla="*/ 762000 w 762000"/>
              <a:gd name="connsiteY2" fmla="*/ 590550 h 590550"/>
              <a:gd name="connsiteX3" fmla="*/ 762000 w 762000"/>
              <a:gd name="connsiteY3" fmla="*/ 0 h 590550"/>
              <a:gd name="connsiteX4" fmla="*/ 0 w 762000"/>
              <a:gd name="connsiteY4" fmla="*/ 0 h 590550"/>
              <a:gd name="connsiteX5" fmla="*/ 123825 w 762000"/>
              <a:gd name="connsiteY5" fmla="*/ 76200 h 590550"/>
              <a:gd name="connsiteX6" fmla="*/ 104775 w 762000"/>
              <a:gd name="connsiteY6" fmla="*/ 95250 h 590550"/>
              <a:gd name="connsiteX7" fmla="*/ 85725 w 762000"/>
              <a:gd name="connsiteY7" fmla="*/ 76200 h 590550"/>
              <a:gd name="connsiteX8" fmla="*/ 104775 w 762000"/>
              <a:gd name="connsiteY8" fmla="*/ 57150 h 590550"/>
              <a:gd name="connsiteX9" fmla="*/ 123825 w 762000"/>
              <a:gd name="connsiteY9" fmla="*/ 76200 h 590550"/>
              <a:gd name="connsiteX10" fmla="*/ 190500 w 762000"/>
              <a:gd name="connsiteY10" fmla="*/ 76200 h 590550"/>
              <a:gd name="connsiteX11" fmla="*/ 171450 w 762000"/>
              <a:gd name="connsiteY11" fmla="*/ 95250 h 590550"/>
              <a:gd name="connsiteX12" fmla="*/ 152400 w 762000"/>
              <a:gd name="connsiteY12" fmla="*/ 76200 h 590550"/>
              <a:gd name="connsiteX13" fmla="*/ 171450 w 762000"/>
              <a:gd name="connsiteY13" fmla="*/ 57150 h 590550"/>
              <a:gd name="connsiteX14" fmla="*/ 190500 w 762000"/>
              <a:gd name="connsiteY14" fmla="*/ 76200 h 590550"/>
              <a:gd name="connsiteX15" fmla="*/ 257175 w 762000"/>
              <a:gd name="connsiteY15" fmla="*/ 76200 h 590550"/>
              <a:gd name="connsiteX16" fmla="*/ 238125 w 762000"/>
              <a:gd name="connsiteY16" fmla="*/ 95250 h 590550"/>
              <a:gd name="connsiteX17" fmla="*/ 219075 w 762000"/>
              <a:gd name="connsiteY17" fmla="*/ 76200 h 590550"/>
              <a:gd name="connsiteX18" fmla="*/ 238125 w 762000"/>
              <a:gd name="connsiteY18" fmla="*/ 57150 h 590550"/>
              <a:gd name="connsiteX19" fmla="*/ 257175 w 762000"/>
              <a:gd name="connsiteY19" fmla="*/ 76200 h 590550"/>
              <a:gd name="connsiteX20" fmla="*/ 57150 w 762000"/>
              <a:gd name="connsiteY20" fmla="*/ 152400 h 590550"/>
              <a:gd name="connsiteX21" fmla="*/ 704850 w 762000"/>
              <a:gd name="connsiteY21" fmla="*/ 152400 h 590550"/>
              <a:gd name="connsiteX22" fmla="*/ 704850 w 762000"/>
              <a:gd name="connsiteY22" fmla="*/ 533400 h 590550"/>
              <a:gd name="connsiteX23" fmla="*/ 57150 w 762000"/>
              <a:gd name="connsiteY23" fmla="*/ 533400 h 590550"/>
              <a:gd name="connsiteX24" fmla="*/ 57150 w 762000"/>
              <a:gd name="connsiteY24" fmla="*/ 15240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62000" h="590550">
                <a:moveTo>
                  <a:pt x="0" y="0"/>
                </a:moveTo>
                <a:lnTo>
                  <a:pt x="0" y="590550"/>
                </a:lnTo>
                <a:lnTo>
                  <a:pt x="762000" y="590550"/>
                </a:lnTo>
                <a:lnTo>
                  <a:pt x="762000" y="0"/>
                </a:lnTo>
                <a:lnTo>
                  <a:pt x="0" y="0"/>
                </a:lnTo>
                <a:close/>
                <a:moveTo>
                  <a:pt x="123825" y="76200"/>
                </a:moveTo>
                <a:cubicBezTo>
                  <a:pt x="123825" y="86678"/>
                  <a:pt x="115253" y="95250"/>
                  <a:pt x="104775" y="95250"/>
                </a:cubicBezTo>
                <a:cubicBezTo>
                  <a:pt x="94298" y="95250"/>
                  <a:pt x="85725" y="86678"/>
                  <a:pt x="85725" y="76200"/>
                </a:cubicBezTo>
                <a:cubicBezTo>
                  <a:pt x="85725" y="65723"/>
                  <a:pt x="94298" y="57150"/>
                  <a:pt x="104775" y="57150"/>
                </a:cubicBezTo>
                <a:cubicBezTo>
                  <a:pt x="115253" y="57150"/>
                  <a:pt x="123825" y="65723"/>
                  <a:pt x="123825" y="76200"/>
                </a:cubicBezTo>
                <a:close/>
                <a:moveTo>
                  <a:pt x="190500" y="76200"/>
                </a:moveTo>
                <a:cubicBezTo>
                  <a:pt x="190500" y="86678"/>
                  <a:pt x="181928" y="95250"/>
                  <a:pt x="171450" y="95250"/>
                </a:cubicBezTo>
                <a:cubicBezTo>
                  <a:pt x="160973" y="95250"/>
                  <a:pt x="152400" y="86678"/>
                  <a:pt x="152400" y="76200"/>
                </a:cubicBezTo>
                <a:cubicBezTo>
                  <a:pt x="152400" y="65723"/>
                  <a:pt x="160973" y="57150"/>
                  <a:pt x="171450" y="57150"/>
                </a:cubicBezTo>
                <a:cubicBezTo>
                  <a:pt x="181928" y="57150"/>
                  <a:pt x="190500" y="65723"/>
                  <a:pt x="190500" y="76200"/>
                </a:cubicBezTo>
                <a:close/>
                <a:moveTo>
                  <a:pt x="257175" y="76200"/>
                </a:moveTo>
                <a:cubicBezTo>
                  <a:pt x="257175" y="86678"/>
                  <a:pt x="248602" y="95250"/>
                  <a:pt x="238125" y="95250"/>
                </a:cubicBezTo>
                <a:cubicBezTo>
                  <a:pt x="227648" y="95250"/>
                  <a:pt x="219075" y="86678"/>
                  <a:pt x="219075" y="76200"/>
                </a:cubicBezTo>
                <a:cubicBezTo>
                  <a:pt x="219075" y="65723"/>
                  <a:pt x="227648" y="57150"/>
                  <a:pt x="238125" y="57150"/>
                </a:cubicBezTo>
                <a:cubicBezTo>
                  <a:pt x="248602" y="57150"/>
                  <a:pt x="257175" y="65723"/>
                  <a:pt x="257175" y="76200"/>
                </a:cubicBezTo>
                <a:close/>
                <a:moveTo>
                  <a:pt x="57150" y="152400"/>
                </a:moveTo>
                <a:lnTo>
                  <a:pt x="704850" y="152400"/>
                </a:lnTo>
                <a:lnTo>
                  <a:pt x="704850" y="533400"/>
                </a:lnTo>
                <a:lnTo>
                  <a:pt x="57150" y="533400"/>
                </a:lnTo>
                <a:lnTo>
                  <a:pt x="57150" y="1524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6" name="图形 257" descr="视频博客 纯色填充">
            <a:extLst>
              <a:ext uri="{FF2B5EF4-FFF2-40B4-BE49-F238E27FC236}">
                <a16:creationId xmlns:a16="http://schemas.microsoft.com/office/drawing/2014/main" id="{30F146DD-4E22-4D60-B377-A00D6CA1093F}"/>
              </a:ext>
            </a:extLst>
          </p:cNvPr>
          <p:cNvSpPr/>
          <p:nvPr/>
        </p:nvSpPr>
        <p:spPr>
          <a:xfrm>
            <a:off x="4493311" y="2201060"/>
            <a:ext cx="139064" cy="139064"/>
          </a:xfrm>
          <a:custGeom>
            <a:avLst/>
            <a:gdLst>
              <a:gd name="connsiteX0" fmla="*/ 139065 w 139064"/>
              <a:gd name="connsiteY0" fmla="*/ 69533 h 139064"/>
              <a:gd name="connsiteX1" fmla="*/ 69533 w 139064"/>
              <a:gd name="connsiteY1" fmla="*/ 139065 h 139064"/>
              <a:gd name="connsiteX2" fmla="*/ 0 w 139064"/>
              <a:gd name="connsiteY2" fmla="*/ 69533 h 139064"/>
              <a:gd name="connsiteX3" fmla="*/ 69533 w 139064"/>
              <a:gd name="connsiteY3" fmla="*/ 0 h 139064"/>
              <a:gd name="connsiteX4" fmla="*/ 139065 w 139064"/>
              <a:gd name="connsiteY4" fmla="*/ 69533 h 13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064" h="139064">
                <a:moveTo>
                  <a:pt x="139065" y="69533"/>
                </a:moveTo>
                <a:cubicBezTo>
                  <a:pt x="139065" y="107934"/>
                  <a:pt x="107934" y="139065"/>
                  <a:pt x="69533" y="139065"/>
                </a:cubicBezTo>
                <a:cubicBezTo>
                  <a:pt x="31131" y="139065"/>
                  <a:pt x="0" y="107934"/>
                  <a:pt x="0" y="69533"/>
                </a:cubicBezTo>
                <a:cubicBezTo>
                  <a:pt x="0" y="31131"/>
                  <a:pt x="31131" y="0"/>
                  <a:pt x="69533" y="0"/>
                </a:cubicBezTo>
                <a:cubicBezTo>
                  <a:pt x="107934" y="0"/>
                  <a:pt x="139065" y="31131"/>
                  <a:pt x="139065" y="6953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0" name="图形 257" descr="视频博客 纯色填充">
            <a:extLst>
              <a:ext uri="{FF2B5EF4-FFF2-40B4-BE49-F238E27FC236}">
                <a16:creationId xmlns:a16="http://schemas.microsoft.com/office/drawing/2014/main" id="{30F146DD-4E22-4D60-B377-A00D6CA1093F}"/>
              </a:ext>
            </a:extLst>
          </p:cNvPr>
          <p:cNvSpPr/>
          <p:nvPr/>
        </p:nvSpPr>
        <p:spPr>
          <a:xfrm>
            <a:off x="4422825" y="2357270"/>
            <a:ext cx="278130" cy="138112"/>
          </a:xfrm>
          <a:custGeom>
            <a:avLst/>
            <a:gdLst>
              <a:gd name="connsiteX0" fmla="*/ 278130 w 278130"/>
              <a:gd name="connsiteY0" fmla="*/ 138113 h 138112"/>
              <a:gd name="connsiteX1" fmla="*/ 278130 w 278130"/>
              <a:gd name="connsiteY1" fmla="*/ 68580 h 138112"/>
              <a:gd name="connsiteX2" fmla="*/ 263843 w 278130"/>
              <a:gd name="connsiteY2" fmla="*/ 40957 h 138112"/>
              <a:gd name="connsiteX3" fmla="*/ 196215 w 278130"/>
              <a:gd name="connsiteY3" fmla="*/ 8573 h 138112"/>
              <a:gd name="connsiteX4" fmla="*/ 139065 w 278130"/>
              <a:gd name="connsiteY4" fmla="*/ 0 h 138112"/>
              <a:gd name="connsiteX5" fmla="*/ 81915 w 278130"/>
              <a:gd name="connsiteY5" fmla="*/ 8573 h 138112"/>
              <a:gd name="connsiteX6" fmla="*/ 14288 w 278130"/>
              <a:gd name="connsiteY6" fmla="*/ 40957 h 138112"/>
              <a:gd name="connsiteX7" fmla="*/ 0 w 278130"/>
              <a:gd name="connsiteY7" fmla="*/ 68580 h 138112"/>
              <a:gd name="connsiteX8" fmla="*/ 0 w 278130"/>
              <a:gd name="connsiteY8" fmla="*/ 138113 h 138112"/>
              <a:gd name="connsiteX9" fmla="*/ 278130 w 278130"/>
              <a:gd name="connsiteY9" fmla="*/ 138113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130" h="138112">
                <a:moveTo>
                  <a:pt x="278130" y="138113"/>
                </a:moveTo>
                <a:lnTo>
                  <a:pt x="278130" y="68580"/>
                </a:lnTo>
                <a:cubicBezTo>
                  <a:pt x="278130" y="58102"/>
                  <a:pt x="272415" y="47625"/>
                  <a:pt x="263843" y="40957"/>
                </a:cubicBezTo>
                <a:cubicBezTo>
                  <a:pt x="243840" y="26670"/>
                  <a:pt x="220980" y="15240"/>
                  <a:pt x="196215" y="8573"/>
                </a:cubicBezTo>
                <a:cubicBezTo>
                  <a:pt x="178118" y="2857"/>
                  <a:pt x="158115" y="0"/>
                  <a:pt x="139065" y="0"/>
                </a:cubicBezTo>
                <a:cubicBezTo>
                  <a:pt x="120015" y="0"/>
                  <a:pt x="100965" y="2857"/>
                  <a:pt x="81915" y="8573"/>
                </a:cubicBezTo>
                <a:cubicBezTo>
                  <a:pt x="57150" y="15240"/>
                  <a:pt x="34290" y="25718"/>
                  <a:pt x="14288" y="40957"/>
                </a:cubicBezTo>
                <a:cubicBezTo>
                  <a:pt x="5715" y="47625"/>
                  <a:pt x="953" y="58102"/>
                  <a:pt x="0" y="68580"/>
                </a:cubicBezTo>
                <a:lnTo>
                  <a:pt x="0" y="138113"/>
                </a:lnTo>
                <a:lnTo>
                  <a:pt x="278130" y="1381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1" name="图形 257" descr="视频博客 纯色填充">
            <a:extLst>
              <a:ext uri="{FF2B5EF4-FFF2-40B4-BE49-F238E27FC236}">
                <a16:creationId xmlns:a16="http://schemas.microsoft.com/office/drawing/2014/main" id="{30F146DD-4E22-4D60-B377-A00D6CA1093F}"/>
              </a:ext>
            </a:extLst>
          </p:cNvPr>
          <p:cNvSpPr/>
          <p:nvPr/>
        </p:nvSpPr>
        <p:spPr>
          <a:xfrm>
            <a:off x="4244586" y="2191535"/>
            <a:ext cx="199316" cy="183832"/>
          </a:xfrm>
          <a:custGeom>
            <a:avLst/>
            <a:gdLst>
              <a:gd name="connsiteX0" fmla="*/ 189669 w 199316"/>
              <a:gd name="connsiteY0" fmla="*/ 0 h 183832"/>
              <a:gd name="connsiteX1" fmla="*/ 199194 w 199316"/>
              <a:gd name="connsiteY1" fmla="*/ 10478 h 183832"/>
              <a:gd name="connsiteX2" fmla="*/ 199194 w 199316"/>
              <a:gd name="connsiteY2" fmla="*/ 132398 h 183832"/>
              <a:gd name="connsiteX3" fmla="*/ 199194 w 199316"/>
              <a:gd name="connsiteY3" fmla="*/ 132398 h 183832"/>
              <a:gd name="connsiteX4" fmla="*/ 189669 w 199316"/>
              <a:gd name="connsiteY4" fmla="*/ 142875 h 183832"/>
              <a:gd name="connsiteX5" fmla="*/ 159189 w 199316"/>
              <a:gd name="connsiteY5" fmla="*/ 142875 h 183832"/>
              <a:gd name="connsiteX6" fmla="*/ 159189 w 199316"/>
              <a:gd name="connsiteY6" fmla="*/ 183833 h 183832"/>
              <a:gd name="connsiteX7" fmla="*/ 119184 w 199316"/>
              <a:gd name="connsiteY7" fmla="*/ 141923 h 183832"/>
              <a:gd name="connsiteX8" fmla="*/ 9647 w 199316"/>
              <a:gd name="connsiteY8" fmla="*/ 141923 h 183832"/>
              <a:gd name="connsiteX9" fmla="*/ 9647 w 199316"/>
              <a:gd name="connsiteY9" fmla="*/ 141923 h 183832"/>
              <a:gd name="connsiteX10" fmla="*/ 122 w 199316"/>
              <a:gd name="connsiteY10" fmla="*/ 131445 h 183832"/>
              <a:gd name="connsiteX11" fmla="*/ 122 w 199316"/>
              <a:gd name="connsiteY11" fmla="*/ 10478 h 183832"/>
              <a:gd name="connsiteX12" fmla="*/ 122 w 199316"/>
              <a:gd name="connsiteY12" fmla="*/ 10478 h 183832"/>
              <a:gd name="connsiteX13" fmla="*/ 10599 w 199316"/>
              <a:gd name="connsiteY13" fmla="*/ 0 h 183832"/>
              <a:gd name="connsiteX14" fmla="*/ 189669 w 199316"/>
              <a:gd name="connsiteY14" fmla="*/ 0 h 183832"/>
              <a:gd name="connsiteX15" fmla="*/ 189669 w 199316"/>
              <a:gd name="connsiteY15" fmla="*/ 0 h 1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9316" h="183832">
                <a:moveTo>
                  <a:pt x="189669" y="0"/>
                </a:moveTo>
                <a:cubicBezTo>
                  <a:pt x="195384" y="0"/>
                  <a:pt x="200147" y="4763"/>
                  <a:pt x="199194" y="10478"/>
                </a:cubicBezTo>
                <a:lnTo>
                  <a:pt x="199194" y="132398"/>
                </a:lnTo>
                <a:lnTo>
                  <a:pt x="199194" y="132398"/>
                </a:lnTo>
                <a:cubicBezTo>
                  <a:pt x="199194" y="138113"/>
                  <a:pt x="194432" y="142875"/>
                  <a:pt x="189669" y="142875"/>
                </a:cubicBezTo>
                <a:lnTo>
                  <a:pt x="159189" y="142875"/>
                </a:lnTo>
                <a:lnTo>
                  <a:pt x="159189" y="183833"/>
                </a:lnTo>
                <a:lnTo>
                  <a:pt x="119184" y="141923"/>
                </a:lnTo>
                <a:lnTo>
                  <a:pt x="9647" y="141923"/>
                </a:lnTo>
                <a:lnTo>
                  <a:pt x="9647" y="141923"/>
                </a:lnTo>
                <a:cubicBezTo>
                  <a:pt x="3932" y="141923"/>
                  <a:pt x="-831" y="137160"/>
                  <a:pt x="122" y="131445"/>
                </a:cubicBezTo>
                <a:lnTo>
                  <a:pt x="122" y="10478"/>
                </a:lnTo>
                <a:lnTo>
                  <a:pt x="122" y="10478"/>
                </a:lnTo>
                <a:cubicBezTo>
                  <a:pt x="122" y="4763"/>
                  <a:pt x="4884" y="0"/>
                  <a:pt x="10599" y="0"/>
                </a:cubicBezTo>
                <a:lnTo>
                  <a:pt x="189669" y="0"/>
                </a:lnTo>
                <a:lnTo>
                  <a:pt x="189669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2" name="图形 258" descr="居家办公桌 纯色填充">
            <a:extLst>
              <a:ext uri="{FF2B5EF4-FFF2-40B4-BE49-F238E27FC236}">
                <a16:creationId xmlns:a16="http://schemas.microsoft.com/office/drawing/2014/main" id="{A838094F-742A-4374-AF1A-1E4DDE050372}"/>
              </a:ext>
            </a:extLst>
          </p:cNvPr>
          <p:cNvSpPr/>
          <p:nvPr/>
        </p:nvSpPr>
        <p:spPr>
          <a:xfrm>
            <a:off x="9964510" y="1990558"/>
            <a:ext cx="314325" cy="238125"/>
          </a:xfrm>
          <a:custGeom>
            <a:avLst/>
            <a:gdLst>
              <a:gd name="connsiteX0" fmla="*/ 190499 w 314325"/>
              <a:gd name="connsiteY0" fmla="*/ 238125 h 238125"/>
              <a:gd name="connsiteX1" fmla="*/ 190499 w 314325"/>
              <a:gd name="connsiteY1" fmla="*/ 200025 h 238125"/>
              <a:gd name="connsiteX2" fmla="*/ 295275 w 314325"/>
              <a:gd name="connsiteY2" fmla="*/ 200025 h 238125"/>
              <a:gd name="connsiteX3" fmla="*/ 314325 w 314325"/>
              <a:gd name="connsiteY3" fmla="*/ 180975 h 238125"/>
              <a:gd name="connsiteX4" fmla="*/ 314325 w 314325"/>
              <a:gd name="connsiteY4" fmla="*/ 19050 h 238125"/>
              <a:gd name="connsiteX5" fmla="*/ 295275 w 314325"/>
              <a:gd name="connsiteY5" fmla="*/ 0 h 238125"/>
              <a:gd name="connsiteX6" fmla="*/ 19050 w 314325"/>
              <a:gd name="connsiteY6" fmla="*/ 0 h 238125"/>
              <a:gd name="connsiteX7" fmla="*/ 0 w 314325"/>
              <a:gd name="connsiteY7" fmla="*/ 19050 h 238125"/>
              <a:gd name="connsiteX8" fmla="*/ 0 w 314325"/>
              <a:gd name="connsiteY8" fmla="*/ 171571 h 238125"/>
              <a:gd name="connsiteX9" fmla="*/ 60979 w 314325"/>
              <a:gd name="connsiteY9" fmla="*/ 200025 h 238125"/>
              <a:gd name="connsiteX10" fmla="*/ 123824 w 314325"/>
              <a:gd name="connsiteY10" fmla="*/ 200025 h 238125"/>
              <a:gd name="connsiteX11" fmla="*/ 123824 w 314325"/>
              <a:gd name="connsiteY11" fmla="*/ 238125 h 238125"/>
              <a:gd name="connsiteX12" fmla="*/ 38100 w 314325"/>
              <a:gd name="connsiteY12" fmla="*/ 161925 h 238125"/>
              <a:gd name="connsiteX13" fmla="*/ 38100 w 314325"/>
              <a:gd name="connsiteY13" fmla="*/ 38100 h 238125"/>
              <a:gd name="connsiteX14" fmla="*/ 276225 w 314325"/>
              <a:gd name="connsiteY14" fmla="*/ 38100 h 238125"/>
              <a:gd name="connsiteX15" fmla="*/ 276225 w 314325"/>
              <a:gd name="connsiteY15" fmla="*/ 1619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325" h="238125">
                <a:moveTo>
                  <a:pt x="190499" y="238125"/>
                </a:moveTo>
                <a:lnTo>
                  <a:pt x="190499" y="200025"/>
                </a:lnTo>
                <a:lnTo>
                  <a:pt x="295275" y="200025"/>
                </a:lnTo>
                <a:cubicBezTo>
                  <a:pt x="305796" y="200024"/>
                  <a:pt x="314325" y="191495"/>
                  <a:pt x="314325" y="180975"/>
                </a:cubicBezTo>
                <a:lnTo>
                  <a:pt x="314325" y="19050"/>
                </a:lnTo>
                <a:cubicBezTo>
                  <a:pt x="314325" y="8530"/>
                  <a:pt x="305796" y="1"/>
                  <a:pt x="295275" y="0"/>
                </a:cubicBezTo>
                <a:lnTo>
                  <a:pt x="19050" y="0"/>
                </a:lnTo>
                <a:cubicBezTo>
                  <a:pt x="8530" y="1"/>
                  <a:pt x="1" y="8530"/>
                  <a:pt x="0" y="19050"/>
                </a:cubicBezTo>
                <a:lnTo>
                  <a:pt x="0" y="171571"/>
                </a:lnTo>
                <a:cubicBezTo>
                  <a:pt x="23348" y="172379"/>
                  <a:pt x="45362" y="182650"/>
                  <a:pt x="60979" y="200025"/>
                </a:cubicBezTo>
                <a:lnTo>
                  <a:pt x="123824" y="200025"/>
                </a:lnTo>
                <a:lnTo>
                  <a:pt x="123824" y="238125"/>
                </a:lnTo>
                <a:close/>
                <a:moveTo>
                  <a:pt x="38100" y="161925"/>
                </a:moveTo>
                <a:lnTo>
                  <a:pt x="38100" y="38100"/>
                </a:lnTo>
                <a:lnTo>
                  <a:pt x="276225" y="38100"/>
                </a:lnTo>
                <a:lnTo>
                  <a:pt x="276225" y="1619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3" name="图形 258" descr="居家办公桌 纯色填充">
            <a:extLst>
              <a:ext uri="{FF2B5EF4-FFF2-40B4-BE49-F238E27FC236}">
                <a16:creationId xmlns:a16="http://schemas.microsoft.com/office/drawing/2014/main" id="{A838094F-742A-4374-AF1A-1E4DDE050372}"/>
              </a:ext>
            </a:extLst>
          </p:cNvPr>
          <p:cNvSpPr/>
          <p:nvPr/>
        </p:nvSpPr>
        <p:spPr>
          <a:xfrm>
            <a:off x="9535880" y="2257258"/>
            <a:ext cx="257131" cy="323850"/>
          </a:xfrm>
          <a:custGeom>
            <a:avLst/>
            <a:gdLst>
              <a:gd name="connsiteX0" fmla="*/ 97084 w 257131"/>
              <a:gd name="connsiteY0" fmla="*/ 323850 h 323850"/>
              <a:gd name="connsiteX1" fmla="*/ 138756 w 257131"/>
              <a:gd name="connsiteY1" fmla="*/ 57150 h 323850"/>
              <a:gd name="connsiteX2" fmla="*/ 244885 w 257131"/>
              <a:gd name="connsiteY2" fmla="*/ 57150 h 323850"/>
              <a:gd name="connsiteX3" fmla="*/ 257132 w 257131"/>
              <a:gd name="connsiteY3" fmla="*/ 0 h 323850"/>
              <a:gd name="connsiteX4" fmla="*/ 28575 w 257131"/>
              <a:gd name="connsiteY4" fmla="*/ 0 h 323850"/>
              <a:gd name="connsiteX5" fmla="*/ 0 w 257131"/>
              <a:gd name="connsiteY5" fmla="*/ 28575 h 323850"/>
              <a:gd name="connsiteX6" fmla="*/ 28575 w 257131"/>
              <a:gd name="connsiteY6" fmla="*/ 57150 h 323850"/>
              <a:gd name="connsiteX7" fmla="*/ 80915 w 257131"/>
              <a:gd name="connsiteY7" fmla="*/ 57150 h 323850"/>
              <a:gd name="connsiteX8" fmla="*/ 39243 w 257131"/>
              <a:gd name="connsiteY8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31" h="323850">
                <a:moveTo>
                  <a:pt x="97084" y="323850"/>
                </a:moveTo>
                <a:lnTo>
                  <a:pt x="138756" y="57150"/>
                </a:lnTo>
                <a:lnTo>
                  <a:pt x="244885" y="57150"/>
                </a:lnTo>
                <a:lnTo>
                  <a:pt x="257132" y="0"/>
                </a:lnTo>
                <a:lnTo>
                  <a:pt x="28575" y="0"/>
                </a:lnTo>
                <a:cubicBezTo>
                  <a:pt x="12794" y="0"/>
                  <a:pt x="0" y="12793"/>
                  <a:pt x="0" y="28575"/>
                </a:cubicBezTo>
                <a:cubicBezTo>
                  <a:pt x="0" y="44357"/>
                  <a:pt x="12794" y="57150"/>
                  <a:pt x="28575" y="57150"/>
                </a:cubicBezTo>
                <a:lnTo>
                  <a:pt x="80915" y="57150"/>
                </a:lnTo>
                <a:lnTo>
                  <a:pt x="39243" y="3238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4" name="图形 258" descr="居家办公桌 纯色填充">
            <a:extLst>
              <a:ext uri="{FF2B5EF4-FFF2-40B4-BE49-F238E27FC236}">
                <a16:creationId xmlns:a16="http://schemas.microsoft.com/office/drawing/2014/main" id="{A838094F-742A-4374-AF1A-1E4DDE050372}"/>
              </a:ext>
            </a:extLst>
          </p:cNvPr>
          <p:cNvSpPr/>
          <p:nvPr/>
        </p:nvSpPr>
        <p:spPr>
          <a:xfrm>
            <a:off x="10051485" y="2257258"/>
            <a:ext cx="265445" cy="323850"/>
          </a:xfrm>
          <a:custGeom>
            <a:avLst/>
            <a:gdLst>
              <a:gd name="connsiteX0" fmla="*/ 126690 w 265445"/>
              <a:gd name="connsiteY0" fmla="*/ 57150 h 323850"/>
              <a:gd name="connsiteX1" fmla="*/ 168362 w 265445"/>
              <a:gd name="connsiteY1" fmla="*/ 323850 h 323850"/>
              <a:gd name="connsiteX2" fmla="*/ 226203 w 265445"/>
              <a:gd name="connsiteY2" fmla="*/ 323850 h 323850"/>
              <a:gd name="connsiteX3" fmla="*/ 184531 w 265445"/>
              <a:gd name="connsiteY3" fmla="*/ 57150 h 323850"/>
              <a:gd name="connsiteX4" fmla="*/ 236871 w 265445"/>
              <a:gd name="connsiteY4" fmla="*/ 57150 h 323850"/>
              <a:gd name="connsiteX5" fmla="*/ 265446 w 265445"/>
              <a:gd name="connsiteY5" fmla="*/ 28575 h 323850"/>
              <a:gd name="connsiteX6" fmla="*/ 236871 w 265445"/>
              <a:gd name="connsiteY6" fmla="*/ 0 h 323850"/>
              <a:gd name="connsiteX7" fmla="*/ 0 w 265445"/>
              <a:gd name="connsiteY7" fmla="*/ 0 h 323850"/>
              <a:gd name="connsiteX8" fmla="*/ 12246 w 265445"/>
              <a:gd name="connsiteY8" fmla="*/ 571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45" h="323850">
                <a:moveTo>
                  <a:pt x="126690" y="57150"/>
                </a:moveTo>
                <a:lnTo>
                  <a:pt x="168362" y="323850"/>
                </a:lnTo>
                <a:lnTo>
                  <a:pt x="226203" y="323850"/>
                </a:lnTo>
                <a:lnTo>
                  <a:pt x="184531" y="57150"/>
                </a:lnTo>
                <a:lnTo>
                  <a:pt x="236871" y="57150"/>
                </a:lnTo>
                <a:cubicBezTo>
                  <a:pt x="252652" y="57150"/>
                  <a:pt x="265446" y="44357"/>
                  <a:pt x="265446" y="28575"/>
                </a:cubicBezTo>
                <a:cubicBezTo>
                  <a:pt x="265446" y="12793"/>
                  <a:pt x="252652" y="0"/>
                  <a:pt x="236871" y="0"/>
                </a:cubicBezTo>
                <a:lnTo>
                  <a:pt x="0" y="0"/>
                </a:lnTo>
                <a:lnTo>
                  <a:pt x="12246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5" name="图形 258" descr="居家办公桌 纯色填充">
            <a:extLst>
              <a:ext uri="{FF2B5EF4-FFF2-40B4-BE49-F238E27FC236}">
                <a16:creationId xmlns:a16="http://schemas.microsoft.com/office/drawing/2014/main" id="{A838094F-742A-4374-AF1A-1E4DDE050372}"/>
              </a:ext>
            </a:extLst>
          </p:cNvPr>
          <p:cNvSpPr/>
          <p:nvPr/>
        </p:nvSpPr>
        <p:spPr>
          <a:xfrm>
            <a:off x="9573981" y="1990558"/>
            <a:ext cx="314324" cy="238125"/>
          </a:xfrm>
          <a:custGeom>
            <a:avLst/>
            <a:gdLst>
              <a:gd name="connsiteX0" fmla="*/ 0 w 314324"/>
              <a:gd name="connsiteY0" fmla="*/ 19050 h 238125"/>
              <a:gd name="connsiteX1" fmla="*/ 0 w 314324"/>
              <a:gd name="connsiteY1" fmla="*/ 180975 h 238125"/>
              <a:gd name="connsiteX2" fmla="*/ 19050 w 314324"/>
              <a:gd name="connsiteY2" fmla="*/ 200025 h 238125"/>
              <a:gd name="connsiteX3" fmla="*/ 123825 w 314324"/>
              <a:gd name="connsiteY3" fmla="*/ 200025 h 238125"/>
              <a:gd name="connsiteX4" fmla="*/ 123825 w 314324"/>
              <a:gd name="connsiteY4" fmla="*/ 238125 h 238125"/>
              <a:gd name="connsiteX5" fmla="*/ 190500 w 314324"/>
              <a:gd name="connsiteY5" fmla="*/ 238125 h 238125"/>
              <a:gd name="connsiteX6" fmla="*/ 190500 w 314324"/>
              <a:gd name="connsiteY6" fmla="*/ 200025 h 238125"/>
              <a:gd name="connsiteX7" fmla="*/ 245027 w 314324"/>
              <a:gd name="connsiteY7" fmla="*/ 200025 h 238125"/>
              <a:gd name="connsiteX8" fmla="*/ 308743 w 314324"/>
              <a:gd name="connsiteY8" fmla="*/ 171450 h 238125"/>
              <a:gd name="connsiteX9" fmla="*/ 314325 w 314324"/>
              <a:gd name="connsiteY9" fmla="*/ 171450 h 238125"/>
              <a:gd name="connsiteX10" fmla="*/ 314325 w 314324"/>
              <a:gd name="connsiteY10" fmla="*/ 19050 h 238125"/>
              <a:gd name="connsiteX11" fmla="*/ 295275 w 314324"/>
              <a:gd name="connsiteY11" fmla="*/ 0 h 238125"/>
              <a:gd name="connsiteX12" fmla="*/ 19050 w 314324"/>
              <a:gd name="connsiteY12" fmla="*/ 0 h 238125"/>
              <a:gd name="connsiteX13" fmla="*/ 0 w 314324"/>
              <a:gd name="connsiteY13" fmla="*/ 19050 h 238125"/>
              <a:gd name="connsiteX14" fmla="*/ 38100 w 314324"/>
              <a:gd name="connsiteY14" fmla="*/ 38100 h 238125"/>
              <a:gd name="connsiteX15" fmla="*/ 276225 w 314324"/>
              <a:gd name="connsiteY15" fmla="*/ 38100 h 238125"/>
              <a:gd name="connsiteX16" fmla="*/ 276225 w 314324"/>
              <a:gd name="connsiteY16" fmla="*/ 161925 h 238125"/>
              <a:gd name="connsiteX17" fmla="*/ 38100 w 314324"/>
              <a:gd name="connsiteY17" fmla="*/ 1619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324" h="238125">
                <a:moveTo>
                  <a:pt x="0" y="19050"/>
                </a:moveTo>
                <a:lnTo>
                  <a:pt x="0" y="180975"/>
                </a:lnTo>
                <a:cubicBezTo>
                  <a:pt x="0" y="191495"/>
                  <a:pt x="8529" y="200024"/>
                  <a:pt x="19050" y="200025"/>
                </a:cubicBezTo>
                <a:lnTo>
                  <a:pt x="123825" y="200025"/>
                </a:lnTo>
                <a:lnTo>
                  <a:pt x="123825" y="238125"/>
                </a:lnTo>
                <a:lnTo>
                  <a:pt x="190500" y="238125"/>
                </a:lnTo>
                <a:lnTo>
                  <a:pt x="190500" y="200025"/>
                </a:lnTo>
                <a:lnTo>
                  <a:pt x="245027" y="200025"/>
                </a:lnTo>
                <a:cubicBezTo>
                  <a:pt x="261266" y="181913"/>
                  <a:pt x="284417" y="171531"/>
                  <a:pt x="308743" y="171450"/>
                </a:cubicBezTo>
                <a:lnTo>
                  <a:pt x="314325" y="171450"/>
                </a:lnTo>
                <a:lnTo>
                  <a:pt x="314325" y="19050"/>
                </a:lnTo>
                <a:cubicBezTo>
                  <a:pt x="314324" y="8530"/>
                  <a:pt x="305795" y="1"/>
                  <a:pt x="295275" y="0"/>
                </a:cubicBezTo>
                <a:lnTo>
                  <a:pt x="19050" y="0"/>
                </a:lnTo>
                <a:cubicBezTo>
                  <a:pt x="8529" y="1"/>
                  <a:pt x="0" y="8530"/>
                  <a:pt x="0" y="19050"/>
                </a:cubicBezTo>
                <a:close/>
                <a:moveTo>
                  <a:pt x="38100" y="38100"/>
                </a:moveTo>
                <a:lnTo>
                  <a:pt x="276225" y="38100"/>
                </a:lnTo>
                <a:lnTo>
                  <a:pt x="276225" y="161925"/>
                </a:lnTo>
                <a:lnTo>
                  <a:pt x="38100" y="1619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6" name="图形 258" descr="居家办公桌 纯色填充">
            <a:extLst>
              <a:ext uri="{FF2B5EF4-FFF2-40B4-BE49-F238E27FC236}">
                <a16:creationId xmlns:a16="http://schemas.microsoft.com/office/drawing/2014/main" id="{A838094F-742A-4374-AF1A-1E4DDE050372}"/>
              </a:ext>
            </a:extLst>
          </p:cNvPr>
          <p:cNvSpPr/>
          <p:nvPr/>
        </p:nvSpPr>
        <p:spPr>
          <a:xfrm>
            <a:off x="9792911" y="2190583"/>
            <a:ext cx="258673" cy="390525"/>
          </a:xfrm>
          <a:custGeom>
            <a:avLst/>
            <a:gdLst>
              <a:gd name="connsiteX0" fmla="*/ 257400 w 258673"/>
              <a:gd name="connsiteY0" fmla="*/ 197574 h 390525"/>
              <a:gd name="connsiteX1" fmla="*/ 224743 w 258673"/>
              <a:gd name="connsiteY1" fmla="*/ 45174 h 390525"/>
              <a:gd name="connsiteX2" fmla="*/ 168861 w 258673"/>
              <a:gd name="connsiteY2" fmla="*/ 0 h 390525"/>
              <a:gd name="connsiteX3" fmla="*/ 89813 w 258673"/>
              <a:gd name="connsiteY3" fmla="*/ 0 h 390525"/>
              <a:gd name="connsiteX4" fmla="*/ 33931 w 258673"/>
              <a:gd name="connsiteY4" fmla="*/ 45174 h 390525"/>
              <a:gd name="connsiteX5" fmla="*/ 1274 w 258673"/>
              <a:gd name="connsiteY5" fmla="*/ 197574 h 390525"/>
              <a:gd name="connsiteX6" fmla="*/ 45198 w 258673"/>
              <a:gd name="connsiteY6" fmla="*/ 265387 h 390525"/>
              <a:gd name="connsiteX7" fmla="*/ 45543 w 258673"/>
              <a:gd name="connsiteY7" fmla="*/ 265459 h 390525"/>
              <a:gd name="connsiteX8" fmla="*/ 30830 w 258673"/>
              <a:gd name="connsiteY8" fmla="*/ 390525 h 390525"/>
              <a:gd name="connsiteX9" fmla="*/ 69192 w 258673"/>
              <a:gd name="connsiteY9" fmla="*/ 390525 h 390525"/>
              <a:gd name="connsiteX10" fmla="*/ 83760 w 258673"/>
              <a:gd name="connsiteY10" fmla="*/ 266700 h 390525"/>
              <a:gd name="connsiteX11" fmla="*/ 174913 w 258673"/>
              <a:gd name="connsiteY11" fmla="*/ 266700 h 390525"/>
              <a:gd name="connsiteX12" fmla="*/ 189481 w 258673"/>
              <a:gd name="connsiteY12" fmla="*/ 390525 h 390525"/>
              <a:gd name="connsiteX13" fmla="*/ 227844 w 258673"/>
              <a:gd name="connsiteY13" fmla="*/ 390525 h 390525"/>
              <a:gd name="connsiteX14" fmla="*/ 213130 w 258673"/>
              <a:gd name="connsiteY14" fmla="*/ 265458 h 390525"/>
              <a:gd name="connsiteX15" fmla="*/ 257473 w 258673"/>
              <a:gd name="connsiteY15" fmla="*/ 197921 h 390525"/>
              <a:gd name="connsiteX16" fmla="*/ 257400 w 258673"/>
              <a:gd name="connsiteY16" fmla="*/ 19757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673" h="390525">
                <a:moveTo>
                  <a:pt x="257400" y="197574"/>
                </a:moveTo>
                <a:lnTo>
                  <a:pt x="224743" y="45174"/>
                </a:lnTo>
                <a:cubicBezTo>
                  <a:pt x="219096" y="18824"/>
                  <a:pt x="195809" y="0"/>
                  <a:pt x="168861" y="0"/>
                </a:cubicBezTo>
                <a:lnTo>
                  <a:pt x="89813" y="0"/>
                </a:lnTo>
                <a:cubicBezTo>
                  <a:pt x="62865" y="0"/>
                  <a:pt x="39578" y="18824"/>
                  <a:pt x="33931" y="45174"/>
                </a:cubicBezTo>
                <a:lnTo>
                  <a:pt x="1274" y="197574"/>
                </a:lnTo>
                <a:cubicBezTo>
                  <a:pt x="-5323" y="228429"/>
                  <a:pt x="14343" y="258790"/>
                  <a:pt x="45198" y="265387"/>
                </a:cubicBezTo>
                <a:cubicBezTo>
                  <a:pt x="45313" y="265410"/>
                  <a:pt x="45428" y="265435"/>
                  <a:pt x="45543" y="265459"/>
                </a:cubicBezTo>
                <a:lnTo>
                  <a:pt x="30830" y="390525"/>
                </a:lnTo>
                <a:lnTo>
                  <a:pt x="69192" y="390525"/>
                </a:lnTo>
                <a:lnTo>
                  <a:pt x="83760" y="266700"/>
                </a:lnTo>
                <a:lnTo>
                  <a:pt x="174913" y="266700"/>
                </a:lnTo>
                <a:lnTo>
                  <a:pt x="189481" y="390525"/>
                </a:lnTo>
                <a:lnTo>
                  <a:pt x="227844" y="390525"/>
                </a:lnTo>
                <a:lnTo>
                  <a:pt x="213130" y="265458"/>
                </a:lnTo>
                <a:cubicBezTo>
                  <a:pt x="244025" y="259053"/>
                  <a:pt x="263878" y="228815"/>
                  <a:pt x="257473" y="197921"/>
                </a:cubicBezTo>
                <a:cubicBezTo>
                  <a:pt x="257448" y="197806"/>
                  <a:pt x="257425" y="197689"/>
                  <a:pt x="257400" y="19757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7" name="图形 208" descr="剪贴板 纯色填充">
            <a:extLst>
              <a:ext uri="{FF2B5EF4-FFF2-40B4-BE49-F238E27FC236}">
                <a16:creationId xmlns:a16="http://schemas.microsoft.com/office/drawing/2014/main" id="{7A6DFCAE-44B5-4823-962E-F02D7DD72256}"/>
              </a:ext>
            </a:extLst>
          </p:cNvPr>
          <p:cNvSpPr/>
          <p:nvPr/>
        </p:nvSpPr>
        <p:spPr>
          <a:xfrm>
            <a:off x="7762091" y="2964773"/>
            <a:ext cx="590550" cy="762000"/>
          </a:xfrm>
          <a:custGeom>
            <a:avLst/>
            <a:gdLst>
              <a:gd name="connsiteX0" fmla="*/ 533400 w 590550"/>
              <a:gd name="connsiteY0" fmla="*/ 704850 h 762000"/>
              <a:gd name="connsiteX1" fmla="*/ 57150 w 590550"/>
              <a:gd name="connsiteY1" fmla="*/ 704850 h 762000"/>
              <a:gd name="connsiteX2" fmla="*/ 57150 w 590550"/>
              <a:gd name="connsiteY2" fmla="*/ 114300 h 762000"/>
              <a:gd name="connsiteX3" fmla="*/ 161925 w 590550"/>
              <a:gd name="connsiteY3" fmla="*/ 114300 h 762000"/>
              <a:gd name="connsiteX4" fmla="*/ 161925 w 590550"/>
              <a:gd name="connsiteY4" fmla="*/ 171450 h 762000"/>
              <a:gd name="connsiteX5" fmla="*/ 428625 w 590550"/>
              <a:gd name="connsiteY5" fmla="*/ 171450 h 762000"/>
              <a:gd name="connsiteX6" fmla="*/ 428625 w 590550"/>
              <a:gd name="connsiteY6" fmla="*/ 114300 h 762000"/>
              <a:gd name="connsiteX7" fmla="*/ 533400 w 590550"/>
              <a:gd name="connsiteY7" fmla="*/ 114300 h 762000"/>
              <a:gd name="connsiteX8" fmla="*/ 533400 w 590550"/>
              <a:gd name="connsiteY8" fmla="*/ 704850 h 762000"/>
              <a:gd name="connsiteX9" fmla="*/ 295275 w 590550"/>
              <a:gd name="connsiteY9" fmla="*/ 38100 h 762000"/>
              <a:gd name="connsiteX10" fmla="*/ 323850 w 590550"/>
              <a:gd name="connsiteY10" fmla="*/ 66675 h 762000"/>
              <a:gd name="connsiteX11" fmla="*/ 295275 w 590550"/>
              <a:gd name="connsiteY11" fmla="*/ 95250 h 762000"/>
              <a:gd name="connsiteX12" fmla="*/ 266700 w 590550"/>
              <a:gd name="connsiteY12" fmla="*/ 66675 h 762000"/>
              <a:gd name="connsiteX13" fmla="*/ 275273 w 590550"/>
              <a:gd name="connsiteY13" fmla="*/ 46672 h 762000"/>
              <a:gd name="connsiteX14" fmla="*/ 295275 w 590550"/>
              <a:gd name="connsiteY14" fmla="*/ 38100 h 762000"/>
              <a:gd name="connsiteX15" fmla="*/ 552450 w 590550"/>
              <a:gd name="connsiteY15" fmla="*/ 57150 h 762000"/>
              <a:gd name="connsiteX16" fmla="*/ 390525 w 590550"/>
              <a:gd name="connsiteY16" fmla="*/ 57150 h 762000"/>
              <a:gd name="connsiteX17" fmla="*/ 390525 w 590550"/>
              <a:gd name="connsiteY17" fmla="*/ 38100 h 762000"/>
              <a:gd name="connsiteX18" fmla="*/ 352425 w 590550"/>
              <a:gd name="connsiteY18" fmla="*/ 0 h 762000"/>
              <a:gd name="connsiteX19" fmla="*/ 238125 w 590550"/>
              <a:gd name="connsiteY19" fmla="*/ 0 h 762000"/>
              <a:gd name="connsiteX20" fmla="*/ 200025 w 590550"/>
              <a:gd name="connsiteY20" fmla="*/ 38100 h 762000"/>
              <a:gd name="connsiteX21" fmla="*/ 200025 w 590550"/>
              <a:gd name="connsiteY21" fmla="*/ 57150 h 762000"/>
              <a:gd name="connsiteX22" fmla="*/ 38100 w 590550"/>
              <a:gd name="connsiteY22" fmla="*/ 57150 h 762000"/>
              <a:gd name="connsiteX23" fmla="*/ 0 w 590550"/>
              <a:gd name="connsiteY23" fmla="*/ 95250 h 762000"/>
              <a:gd name="connsiteX24" fmla="*/ 0 w 590550"/>
              <a:gd name="connsiteY24" fmla="*/ 723900 h 762000"/>
              <a:gd name="connsiteX25" fmla="*/ 38100 w 590550"/>
              <a:gd name="connsiteY25" fmla="*/ 762000 h 762000"/>
              <a:gd name="connsiteX26" fmla="*/ 552450 w 590550"/>
              <a:gd name="connsiteY26" fmla="*/ 762000 h 762000"/>
              <a:gd name="connsiteX27" fmla="*/ 590550 w 590550"/>
              <a:gd name="connsiteY27" fmla="*/ 723900 h 762000"/>
              <a:gd name="connsiteX28" fmla="*/ 590550 w 590550"/>
              <a:gd name="connsiteY28" fmla="*/ 95250 h 762000"/>
              <a:gd name="connsiteX29" fmla="*/ 552450 w 590550"/>
              <a:gd name="connsiteY29" fmla="*/ 571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0550" h="762000">
                <a:moveTo>
                  <a:pt x="533400" y="704850"/>
                </a:moveTo>
                <a:lnTo>
                  <a:pt x="57150" y="704850"/>
                </a:lnTo>
                <a:lnTo>
                  <a:pt x="57150" y="114300"/>
                </a:lnTo>
                <a:lnTo>
                  <a:pt x="161925" y="114300"/>
                </a:lnTo>
                <a:lnTo>
                  <a:pt x="161925" y="171450"/>
                </a:lnTo>
                <a:lnTo>
                  <a:pt x="428625" y="171450"/>
                </a:lnTo>
                <a:lnTo>
                  <a:pt x="428625" y="114300"/>
                </a:lnTo>
                <a:lnTo>
                  <a:pt x="533400" y="114300"/>
                </a:lnTo>
                <a:lnTo>
                  <a:pt x="533400" y="704850"/>
                </a:lnTo>
                <a:close/>
                <a:moveTo>
                  <a:pt x="295275" y="38100"/>
                </a:moveTo>
                <a:cubicBezTo>
                  <a:pt x="311468" y="38100"/>
                  <a:pt x="323850" y="50483"/>
                  <a:pt x="323850" y="66675"/>
                </a:cubicBezTo>
                <a:cubicBezTo>
                  <a:pt x="323850" y="82868"/>
                  <a:pt x="311468" y="95250"/>
                  <a:pt x="295275" y="95250"/>
                </a:cubicBezTo>
                <a:cubicBezTo>
                  <a:pt x="279083" y="95250"/>
                  <a:pt x="266700" y="82868"/>
                  <a:pt x="266700" y="66675"/>
                </a:cubicBezTo>
                <a:cubicBezTo>
                  <a:pt x="266700" y="59055"/>
                  <a:pt x="269558" y="51435"/>
                  <a:pt x="275273" y="46672"/>
                </a:cubicBezTo>
                <a:cubicBezTo>
                  <a:pt x="280035" y="40958"/>
                  <a:pt x="287655" y="38100"/>
                  <a:pt x="295275" y="38100"/>
                </a:cubicBezTo>
                <a:close/>
                <a:moveTo>
                  <a:pt x="552450" y="57150"/>
                </a:moveTo>
                <a:lnTo>
                  <a:pt x="390525" y="57150"/>
                </a:lnTo>
                <a:lnTo>
                  <a:pt x="390525" y="38100"/>
                </a:lnTo>
                <a:cubicBezTo>
                  <a:pt x="390525" y="17145"/>
                  <a:pt x="373380" y="0"/>
                  <a:pt x="352425" y="0"/>
                </a:cubicBezTo>
                <a:lnTo>
                  <a:pt x="238125" y="0"/>
                </a:lnTo>
                <a:cubicBezTo>
                  <a:pt x="217170" y="0"/>
                  <a:pt x="200025" y="17145"/>
                  <a:pt x="200025" y="38100"/>
                </a:cubicBezTo>
                <a:lnTo>
                  <a:pt x="200025" y="57150"/>
                </a:lnTo>
                <a:lnTo>
                  <a:pt x="38100" y="57150"/>
                </a:lnTo>
                <a:cubicBezTo>
                  <a:pt x="17145" y="57150"/>
                  <a:pt x="0" y="74295"/>
                  <a:pt x="0" y="95250"/>
                </a:cubicBezTo>
                <a:lnTo>
                  <a:pt x="0" y="723900"/>
                </a:lnTo>
                <a:cubicBezTo>
                  <a:pt x="0" y="744855"/>
                  <a:pt x="17145" y="762000"/>
                  <a:pt x="38100" y="762000"/>
                </a:cubicBezTo>
                <a:lnTo>
                  <a:pt x="552450" y="762000"/>
                </a:lnTo>
                <a:cubicBezTo>
                  <a:pt x="573405" y="762000"/>
                  <a:pt x="590550" y="744855"/>
                  <a:pt x="590550" y="723900"/>
                </a:cubicBezTo>
                <a:lnTo>
                  <a:pt x="590550" y="95250"/>
                </a:lnTo>
                <a:cubicBezTo>
                  <a:pt x="590550" y="74295"/>
                  <a:pt x="573405" y="57150"/>
                  <a:pt x="552450" y="57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8" name="图形 209" descr="剪贴板 纯色填充">
            <a:extLst>
              <a:ext uri="{FF2B5EF4-FFF2-40B4-BE49-F238E27FC236}">
                <a16:creationId xmlns:a16="http://schemas.microsoft.com/office/drawing/2014/main" id="{934F9E12-0C8E-49FD-8D88-BAFB4992965A}"/>
              </a:ext>
            </a:extLst>
          </p:cNvPr>
          <p:cNvSpPr/>
          <p:nvPr/>
        </p:nvSpPr>
        <p:spPr>
          <a:xfrm>
            <a:off x="5043980" y="3134613"/>
            <a:ext cx="373151" cy="373151"/>
          </a:xfrm>
          <a:custGeom>
            <a:avLst/>
            <a:gdLst>
              <a:gd name="connsiteX0" fmla="*/ 93002 w 373151"/>
              <a:gd name="connsiteY0" fmla="*/ 280692 h 373151"/>
              <a:gd name="connsiteX1" fmla="*/ 93553 w 373151"/>
              <a:gd name="connsiteY1" fmla="*/ 318985 h 373151"/>
              <a:gd name="connsiteX2" fmla="*/ 93002 w 373151"/>
              <a:gd name="connsiteY2" fmla="*/ 319535 h 373151"/>
              <a:gd name="connsiteX3" fmla="*/ 46501 w 373151"/>
              <a:gd name="connsiteY3" fmla="*/ 334851 h 373151"/>
              <a:gd name="connsiteX4" fmla="*/ 38300 w 373151"/>
              <a:gd name="connsiteY4" fmla="*/ 326650 h 373151"/>
              <a:gd name="connsiteX5" fmla="*/ 53616 w 373151"/>
              <a:gd name="connsiteY5" fmla="*/ 280149 h 373151"/>
              <a:gd name="connsiteX6" fmla="*/ 93002 w 373151"/>
              <a:gd name="connsiteY6" fmla="*/ 280692 h 373151"/>
              <a:gd name="connsiteX7" fmla="*/ 303124 w 373151"/>
              <a:gd name="connsiteY7" fmla="*/ 0 h 373151"/>
              <a:gd name="connsiteX8" fmla="*/ 34519 w 373151"/>
              <a:gd name="connsiteY8" fmla="*/ 269205 h 373151"/>
              <a:gd name="connsiteX9" fmla="*/ 0 w 373151"/>
              <a:gd name="connsiteY9" fmla="*/ 373151 h 373151"/>
              <a:gd name="connsiteX10" fmla="*/ 104489 w 373151"/>
              <a:gd name="connsiteY10" fmla="*/ 338680 h 373151"/>
              <a:gd name="connsiteX11" fmla="*/ 373151 w 373151"/>
              <a:gd name="connsiteY11" fmla="*/ 70075 h 3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3151" h="373151">
                <a:moveTo>
                  <a:pt x="93002" y="280692"/>
                </a:moveTo>
                <a:cubicBezTo>
                  <a:pt x="103728" y="291114"/>
                  <a:pt x="103975" y="308259"/>
                  <a:pt x="93553" y="318985"/>
                </a:cubicBezTo>
                <a:cubicBezTo>
                  <a:pt x="93372" y="319170"/>
                  <a:pt x="93188" y="319354"/>
                  <a:pt x="93002" y="319535"/>
                </a:cubicBezTo>
                <a:lnTo>
                  <a:pt x="46501" y="334851"/>
                </a:lnTo>
                <a:lnTo>
                  <a:pt x="38300" y="326650"/>
                </a:lnTo>
                <a:lnTo>
                  <a:pt x="53616" y="280149"/>
                </a:lnTo>
                <a:cubicBezTo>
                  <a:pt x="64721" y="269624"/>
                  <a:pt x="82191" y="269865"/>
                  <a:pt x="93002" y="280692"/>
                </a:cubicBezTo>
                <a:close/>
                <a:moveTo>
                  <a:pt x="303124" y="0"/>
                </a:moveTo>
                <a:lnTo>
                  <a:pt x="34519" y="269205"/>
                </a:lnTo>
                <a:lnTo>
                  <a:pt x="0" y="373151"/>
                </a:lnTo>
                <a:lnTo>
                  <a:pt x="104489" y="338680"/>
                </a:lnTo>
                <a:lnTo>
                  <a:pt x="373151" y="700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9" name="图形 209" descr="剪贴板 纯色填充">
            <a:extLst>
              <a:ext uri="{FF2B5EF4-FFF2-40B4-BE49-F238E27FC236}">
                <a16:creationId xmlns:a16="http://schemas.microsoft.com/office/drawing/2014/main" id="{934F9E12-0C8E-49FD-8D88-BAFB4992965A}"/>
              </a:ext>
            </a:extLst>
          </p:cNvPr>
          <p:cNvSpPr/>
          <p:nvPr/>
        </p:nvSpPr>
        <p:spPr>
          <a:xfrm>
            <a:off x="5367306" y="3069547"/>
            <a:ext cx="114808" cy="114300"/>
          </a:xfrm>
          <a:custGeom>
            <a:avLst/>
            <a:gdLst>
              <a:gd name="connsiteX0" fmla="*/ 108328 w 114808"/>
              <a:gd name="connsiteY0" fmla="*/ 45407 h 114300"/>
              <a:gd name="connsiteX1" fmla="*/ 69485 w 114808"/>
              <a:gd name="connsiteY1" fmla="*/ 6564 h 114300"/>
              <a:gd name="connsiteX2" fmla="*/ 38653 w 114808"/>
              <a:gd name="connsiteY2" fmla="*/ 6210 h 114300"/>
              <a:gd name="connsiteX3" fmla="*/ 38300 w 114808"/>
              <a:gd name="connsiteY3" fmla="*/ 6564 h 114300"/>
              <a:gd name="connsiteX4" fmla="*/ 0 w 114808"/>
              <a:gd name="connsiteY4" fmla="*/ 44864 h 114300"/>
              <a:gd name="connsiteX5" fmla="*/ 69485 w 114808"/>
              <a:gd name="connsiteY5" fmla="*/ 114301 h 114300"/>
              <a:gd name="connsiteX6" fmla="*/ 107775 w 114808"/>
              <a:gd name="connsiteY6" fmla="*/ 76010 h 114300"/>
              <a:gd name="connsiteX7" fmla="*/ 109645 w 114808"/>
              <a:gd name="connsiteY7" fmla="*/ 46772 h 114300"/>
              <a:gd name="connsiteX8" fmla="*/ 108328 w 114808"/>
              <a:gd name="connsiteY8" fmla="*/ 45407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08" h="114300">
                <a:moveTo>
                  <a:pt x="108328" y="45407"/>
                </a:moveTo>
                <a:lnTo>
                  <a:pt x="69485" y="6564"/>
                </a:lnTo>
                <a:cubicBezTo>
                  <a:pt x="61069" y="-2048"/>
                  <a:pt x="47265" y="-2206"/>
                  <a:pt x="38653" y="6210"/>
                </a:cubicBezTo>
                <a:cubicBezTo>
                  <a:pt x="38534" y="6326"/>
                  <a:pt x="38416" y="6445"/>
                  <a:pt x="38300" y="6564"/>
                </a:cubicBezTo>
                <a:lnTo>
                  <a:pt x="0" y="44864"/>
                </a:lnTo>
                <a:lnTo>
                  <a:pt x="69485" y="114301"/>
                </a:lnTo>
                <a:lnTo>
                  <a:pt x="107775" y="76010"/>
                </a:lnTo>
                <a:cubicBezTo>
                  <a:pt x="116366" y="68452"/>
                  <a:pt x="117202" y="55362"/>
                  <a:pt x="109645" y="46772"/>
                </a:cubicBezTo>
                <a:cubicBezTo>
                  <a:pt x="109227" y="46297"/>
                  <a:pt x="108788" y="45841"/>
                  <a:pt x="108328" y="4540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0" name="图形 209" descr="剪贴板 纯色填充">
            <a:extLst>
              <a:ext uri="{FF2B5EF4-FFF2-40B4-BE49-F238E27FC236}">
                <a16:creationId xmlns:a16="http://schemas.microsoft.com/office/drawing/2014/main" id="{934F9E12-0C8E-49FD-8D88-BAFB4992965A}"/>
              </a:ext>
            </a:extLst>
          </p:cNvPr>
          <p:cNvSpPr/>
          <p:nvPr/>
        </p:nvSpPr>
        <p:spPr>
          <a:xfrm>
            <a:off x="4863005" y="3469598"/>
            <a:ext cx="163525" cy="38100"/>
          </a:xfrm>
          <a:custGeom>
            <a:avLst/>
            <a:gdLst>
              <a:gd name="connsiteX0" fmla="*/ 0 w 163525"/>
              <a:gd name="connsiteY0" fmla="*/ 38100 h 38100"/>
              <a:gd name="connsiteX1" fmla="*/ 150895 w 163525"/>
              <a:gd name="connsiteY1" fmla="*/ 38100 h 38100"/>
              <a:gd name="connsiteX2" fmla="*/ 163525 w 163525"/>
              <a:gd name="connsiteY2" fmla="*/ 0 h 38100"/>
              <a:gd name="connsiteX3" fmla="*/ 0 w 163525"/>
              <a:gd name="connsiteY3" fmla="*/ 0 h 38100"/>
              <a:gd name="connsiteX4" fmla="*/ 0 w 163525"/>
              <a:gd name="connsiteY4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5" h="38100">
                <a:moveTo>
                  <a:pt x="0" y="38100"/>
                </a:moveTo>
                <a:lnTo>
                  <a:pt x="150895" y="38100"/>
                </a:lnTo>
                <a:lnTo>
                  <a:pt x="16352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1" name="图形 209" descr="剪贴板 纯色填充">
            <a:extLst>
              <a:ext uri="{FF2B5EF4-FFF2-40B4-BE49-F238E27FC236}">
                <a16:creationId xmlns:a16="http://schemas.microsoft.com/office/drawing/2014/main" id="{934F9E12-0C8E-49FD-8D88-BAFB4992965A}"/>
              </a:ext>
            </a:extLst>
          </p:cNvPr>
          <p:cNvSpPr/>
          <p:nvPr/>
        </p:nvSpPr>
        <p:spPr>
          <a:xfrm>
            <a:off x="4863005" y="3240998"/>
            <a:ext cx="337565" cy="38100"/>
          </a:xfrm>
          <a:custGeom>
            <a:avLst/>
            <a:gdLst>
              <a:gd name="connsiteX0" fmla="*/ 0 w 337565"/>
              <a:gd name="connsiteY0" fmla="*/ 38100 h 38100"/>
              <a:gd name="connsiteX1" fmla="*/ 299542 w 337565"/>
              <a:gd name="connsiteY1" fmla="*/ 38100 h 38100"/>
              <a:gd name="connsiteX2" fmla="*/ 337566 w 337565"/>
              <a:gd name="connsiteY2" fmla="*/ 0 h 38100"/>
              <a:gd name="connsiteX3" fmla="*/ 0 w 337565"/>
              <a:gd name="connsiteY3" fmla="*/ 0 h 38100"/>
              <a:gd name="connsiteX4" fmla="*/ 0 w 337565"/>
              <a:gd name="connsiteY4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565" h="38100">
                <a:moveTo>
                  <a:pt x="0" y="38100"/>
                </a:moveTo>
                <a:lnTo>
                  <a:pt x="299542" y="38100"/>
                </a:lnTo>
                <a:lnTo>
                  <a:pt x="33756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2" name="图形 209" descr="剪贴板 纯色填充">
            <a:extLst>
              <a:ext uri="{FF2B5EF4-FFF2-40B4-BE49-F238E27FC236}">
                <a16:creationId xmlns:a16="http://schemas.microsoft.com/office/drawing/2014/main" id="{934F9E12-0C8E-49FD-8D88-BAFB4992965A}"/>
              </a:ext>
            </a:extLst>
          </p:cNvPr>
          <p:cNvSpPr/>
          <p:nvPr/>
        </p:nvSpPr>
        <p:spPr>
          <a:xfrm>
            <a:off x="4748705" y="2964773"/>
            <a:ext cx="590550" cy="762000"/>
          </a:xfrm>
          <a:custGeom>
            <a:avLst/>
            <a:gdLst>
              <a:gd name="connsiteX0" fmla="*/ 533400 w 590550"/>
              <a:gd name="connsiteY0" fmla="*/ 415290 h 762000"/>
              <a:gd name="connsiteX1" fmla="*/ 533400 w 590550"/>
              <a:gd name="connsiteY1" fmla="*/ 704850 h 762000"/>
              <a:gd name="connsiteX2" fmla="*/ 57150 w 590550"/>
              <a:gd name="connsiteY2" fmla="*/ 704850 h 762000"/>
              <a:gd name="connsiteX3" fmla="*/ 57150 w 590550"/>
              <a:gd name="connsiteY3" fmla="*/ 114300 h 762000"/>
              <a:gd name="connsiteX4" fmla="*/ 161925 w 590550"/>
              <a:gd name="connsiteY4" fmla="*/ 114300 h 762000"/>
              <a:gd name="connsiteX5" fmla="*/ 161925 w 590550"/>
              <a:gd name="connsiteY5" fmla="*/ 171450 h 762000"/>
              <a:gd name="connsiteX6" fmla="*/ 428625 w 590550"/>
              <a:gd name="connsiteY6" fmla="*/ 171450 h 762000"/>
              <a:gd name="connsiteX7" fmla="*/ 428625 w 590550"/>
              <a:gd name="connsiteY7" fmla="*/ 114300 h 762000"/>
              <a:gd name="connsiteX8" fmla="*/ 533400 w 590550"/>
              <a:gd name="connsiteY8" fmla="*/ 114300 h 762000"/>
              <a:gd name="connsiteX9" fmla="*/ 533400 w 590550"/>
              <a:gd name="connsiteY9" fmla="*/ 194520 h 762000"/>
              <a:gd name="connsiteX10" fmla="*/ 578168 w 590550"/>
              <a:gd name="connsiteY10" fmla="*/ 149638 h 762000"/>
              <a:gd name="connsiteX11" fmla="*/ 578168 w 590550"/>
              <a:gd name="connsiteY11" fmla="*/ 149638 h 762000"/>
              <a:gd name="connsiteX12" fmla="*/ 579796 w 590550"/>
              <a:gd name="connsiteY12" fmla="*/ 148009 h 762000"/>
              <a:gd name="connsiteX13" fmla="*/ 590550 w 590550"/>
              <a:gd name="connsiteY13" fmla="*/ 137255 h 762000"/>
              <a:gd name="connsiteX14" fmla="*/ 590550 w 590550"/>
              <a:gd name="connsiteY14" fmla="*/ 95250 h 762000"/>
              <a:gd name="connsiteX15" fmla="*/ 552450 w 590550"/>
              <a:gd name="connsiteY15" fmla="*/ 57150 h 762000"/>
              <a:gd name="connsiteX16" fmla="*/ 390525 w 590550"/>
              <a:gd name="connsiteY16" fmla="*/ 57150 h 762000"/>
              <a:gd name="connsiteX17" fmla="*/ 390525 w 590550"/>
              <a:gd name="connsiteY17" fmla="*/ 38100 h 762000"/>
              <a:gd name="connsiteX18" fmla="*/ 352425 w 590550"/>
              <a:gd name="connsiteY18" fmla="*/ 0 h 762000"/>
              <a:gd name="connsiteX19" fmla="*/ 238125 w 590550"/>
              <a:gd name="connsiteY19" fmla="*/ 0 h 762000"/>
              <a:gd name="connsiteX20" fmla="*/ 200025 w 590550"/>
              <a:gd name="connsiteY20" fmla="*/ 38100 h 762000"/>
              <a:gd name="connsiteX21" fmla="*/ 200025 w 590550"/>
              <a:gd name="connsiteY21" fmla="*/ 57150 h 762000"/>
              <a:gd name="connsiteX22" fmla="*/ 38100 w 590550"/>
              <a:gd name="connsiteY22" fmla="*/ 57150 h 762000"/>
              <a:gd name="connsiteX23" fmla="*/ 0 w 590550"/>
              <a:gd name="connsiteY23" fmla="*/ 95250 h 762000"/>
              <a:gd name="connsiteX24" fmla="*/ 0 w 590550"/>
              <a:gd name="connsiteY24" fmla="*/ 723900 h 762000"/>
              <a:gd name="connsiteX25" fmla="*/ 38100 w 590550"/>
              <a:gd name="connsiteY25" fmla="*/ 762000 h 762000"/>
              <a:gd name="connsiteX26" fmla="*/ 552450 w 590550"/>
              <a:gd name="connsiteY26" fmla="*/ 762000 h 762000"/>
              <a:gd name="connsiteX27" fmla="*/ 590550 w 590550"/>
              <a:gd name="connsiteY27" fmla="*/ 723900 h 762000"/>
              <a:gd name="connsiteX28" fmla="*/ 590550 w 590550"/>
              <a:gd name="connsiteY28" fmla="*/ 358140 h 762000"/>
              <a:gd name="connsiteX29" fmla="*/ 274930 w 590550"/>
              <a:gd name="connsiteY29" fmla="*/ 46330 h 762000"/>
              <a:gd name="connsiteX30" fmla="*/ 295275 w 590550"/>
              <a:gd name="connsiteY30" fmla="*/ 38100 h 762000"/>
              <a:gd name="connsiteX31" fmla="*/ 323850 w 590550"/>
              <a:gd name="connsiteY31" fmla="*/ 66675 h 762000"/>
              <a:gd name="connsiteX32" fmla="*/ 295275 w 590550"/>
              <a:gd name="connsiteY32" fmla="*/ 95250 h 762000"/>
              <a:gd name="connsiteX33" fmla="*/ 266700 w 590550"/>
              <a:gd name="connsiteY33" fmla="*/ 66675 h 762000"/>
              <a:gd name="connsiteX34" fmla="*/ 274930 w 590550"/>
              <a:gd name="connsiteY34" fmla="*/ 4633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550" h="762000">
                <a:moveTo>
                  <a:pt x="533400" y="415290"/>
                </a:moveTo>
                <a:lnTo>
                  <a:pt x="533400" y="704850"/>
                </a:lnTo>
                <a:lnTo>
                  <a:pt x="57150" y="704850"/>
                </a:lnTo>
                <a:lnTo>
                  <a:pt x="57150" y="114300"/>
                </a:lnTo>
                <a:lnTo>
                  <a:pt x="161925" y="114300"/>
                </a:lnTo>
                <a:lnTo>
                  <a:pt x="161925" y="171450"/>
                </a:lnTo>
                <a:lnTo>
                  <a:pt x="428625" y="171450"/>
                </a:lnTo>
                <a:lnTo>
                  <a:pt x="428625" y="114300"/>
                </a:lnTo>
                <a:lnTo>
                  <a:pt x="533400" y="114300"/>
                </a:lnTo>
                <a:lnTo>
                  <a:pt x="533400" y="194520"/>
                </a:lnTo>
                <a:lnTo>
                  <a:pt x="578168" y="149638"/>
                </a:lnTo>
                <a:lnTo>
                  <a:pt x="578168" y="149638"/>
                </a:lnTo>
                <a:lnTo>
                  <a:pt x="579796" y="148009"/>
                </a:lnTo>
                <a:lnTo>
                  <a:pt x="590550" y="137255"/>
                </a:lnTo>
                <a:lnTo>
                  <a:pt x="590550" y="95250"/>
                </a:lnTo>
                <a:cubicBezTo>
                  <a:pt x="590550" y="74208"/>
                  <a:pt x="573492" y="57150"/>
                  <a:pt x="552450" y="57150"/>
                </a:cubicBezTo>
                <a:lnTo>
                  <a:pt x="390525" y="57150"/>
                </a:lnTo>
                <a:lnTo>
                  <a:pt x="390525" y="38100"/>
                </a:lnTo>
                <a:cubicBezTo>
                  <a:pt x="390525" y="17058"/>
                  <a:pt x="373467" y="0"/>
                  <a:pt x="352425" y="0"/>
                </a:cubicBezTo>
                <a:lnTo>
                  <a:pt x="238125" y="0"/>
                </a:lnTo>
                <a:cubicBezTo>
                  <a:pt x="217083" y="0"/>
                  <a:pt x="200025" y="17058"/>
                  <a:pt x="200025" y="38100"/>
                </a:cubicBezTo>
                <a:lnTo>
                  <a:pt x="200025" y="57150"/>
                </a:lnTo>
                <a:lnTo>
                  <a:pt x="38100" y="57150"/>
                </a:lnTo>
                <a:cubicBezTo>
                  <a:pt x="17058" y="57150"/>
                  <a:pt x="0" y="74208"/>
                  <a:pt x="0" y="95250"/>
                </a:cubicBezTo>
                <a:lnTo>
                  <a:pt x="0" y="723900"/>
                </a:lnTo>
                <a:cubicBezTo>
                  <a:pt x="0" y="744942"/>
                  <a:pt x="17058" y="762000"/>
                  <a:pt x="38100" y="762000"/>
                </a:cubicBezTo>
                <a:lnTo>
                  <a:pt x="552450" y="762000"/>
                </a:lnTo>
                <a:cubicBezTo>
                  <a:pt x="573492" y="762000"/>
                  <a:pt x="590550" y="744942"/>
                  <a:pt x="590550" y="723900"/>
                </a:cubicBezTo>
                <a:lnTo>
                  <a:pt x="590550" y="358140"/>
                </a:lnTo>
                <a:close/>
                <a:moveTo>
                  <a:pt x="274930" y="46330"/>
                </a:moveTo>
                <a:cubicBezTo>
                  <a:pt x="280312" y="40938"/>
                  <a:pt x="287657" y="37967"/>
                  <a:pt x="295275" y="38100"/>
                </a:cubicBezTo>
                <a:cubicBezTo>
                  <a:pt x="311057" y="38100"/>
                  <a:pt x="323850" y="50893"/>
                  <a:pt x="323850" y="66675"/>
                </a:cubicBezTo>
                <a:cubicBezTo>
                  <a:pt x="323850" y="82457"/>
                  <a:pt x="311057" y="95250"/>
                  <a:pt x="295275" y="95250"/>
                </a:cubicBezTo>
                <a:cubicBezTo>
                  <a:pt x="279493" y="95250"/>
                  <a:pt x="266700" y="82457"/>
                  <a:pt x="266700" y="66675"/>
                </a:cubicBezTo>
                <a:cubicBezTo>
                  <a:pt x="266567" y="59057"/>
                  <a:pt x="269538" y="51712"/>
                  <a:pt x="274930" y="4633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3" name="图形 209" descr="剪贴板 纯色填充">
            <a:extLst>
              <a:ext uri="{FF2B5EF4-FFF2-40B4-BE49-F238E27FC236}">
                <a16:creationId xmlns:a16="http://schemas.microsoft.com/office/drawing/2014/main" id="{934F9E12-0C8E-49FD-8D88-BAFB4992965A}"/>
              </a:ext>
            </a:extLst>
          </p:cNvPr>
          <p:cNvSpPr/>
          <p:nvPr/>
        </p:nvSpPr>
        <p:spPr>
          <a:xfrm>
            <a:off x="4863005" y="3355298"/>
            <a:ext cx="223265" cy="38100"/>
          </a:xfrm>
          <a:custGeom>
            <a:avLst/>
            <a:gdLst>
              <a:gd name="connsiteX0" fmla="*/ 0 w 223265"/>
              <a:gd name="connsiteY0" fmla="*/ 38100 h 38100"/>
              <a:gd name="connsiteX1" fmla="*/ 185242 w 223265"/>
              <a:gd name="connsiteY1" fmla="*/ 38100 h 38100"/>
              <a:gd name="connsiteX2" fmla="*/ 223266 w 223265"/>
              <a:gd name="connsiteY2" fmla="*/ 0 h 38100"/>
              <a:gd name="connsiteX3" fmla="*/ 0 w 223265"/>
              <a:gd name="connsiteY3" fmla="*/ 0 h 38100"/>
              <a:gd name="connsiteX4" fmla="*/ 0 w 223265"/>
              <a:gd name="connsiteY4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265" h="38100">
                <a:moveTo>
                  <a:pt x="0" y="38100"/>
                </a:moveTo>
                <a:lnTo>
                  <a:pt x="185242" y="38100"/>
                </a:lnTo>
                <a:lnTo>
                  <a:pt x="22326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4" name="图形 210" descr="剪贴板 纯色填充">
            <a:extLst>
              <a:ext uri="{FF2B5EF4-FFF2-40B4-BE49-F238E27FC236}">
                <a16:creationId xmlns:a16="http://schemas.microsoft.com/office/drawing/2014/main" id="{12E4E530-0C95-4CF5-9FDC-07ECA30C1262}"/>
              </a:ext>
            </a:extLst>
          </p:cNvPr>
          <p:cNvSpPr/>
          <p:nvPr/>
        </p:nvSpPr>
        <p:spPr>
          <a:xfrm>
            <a:off x="6717624" y="3134317"/>
            <a:ext cx="373379" cy="373380"/>
          </a:xfrm>
          <a:custGeom>
            <a:avLst/>
            <a:gdLst>
              <a:gd name="connsiteX0" fmla="*/ 320040 w 373379"/>
              <a:gd name="connsiteY0" fmla="*/ 280035 h 373380"/>
              <a:gd name="connsiteX1" fmla="*/ 335280 w 373379"/>
              <a:gd name="connsiteY1" fmla="*/ 326708 h 373380"/>
              <a:gd name="connsiteX2" fmla="*/ 326707 w 373379"/>
              <a:gd name="connsiteY2" fmla="*/ 335280 h 373380"/>
              <a:gd name="connsiteX3" fmla="*/ 280035 w 373379"/>
              <a:gd name="connsiteY3" fmla="*/ 320040 h 373380"/>
              <a:gd name="connsiteX4" fmla="*/ 279082 w 373379"/>
              <a:gd name="connsiteY4" fmla="*/ 319088 h 373380"/>
              <a:gd name="connsiteX5" fmla="*/ 280035 w 373379"/>
              <a:gd name="connsiteY5" fmla="*/ 280988 h 373380"/>
              <a:gd name="connsiteX6" fmla="*/ 320040 w 373379"/>
              <a:gd name="connsiteY6" fmla="*/ 280035 h 373380"/>
              <a:gd name="connsiteX7" fmla="*/ 0 w 373379"/>
              <a:gd name="connsiteY7" fmla="*/ 70485 h 373380"/>
              <a:gd name="connsiteX8" fmla="*/ 268605 w 373379"/>
              <a:gd name="connsiteY8" fmla="*/ 339090 h 373380"/>
              <a:gd name="connsiteX9" fmla="*/ 373380 w 373379"/>
              <a:gd name="connsiteY9" fmla="*/ 373380 h 373380"/>
              <a:gd name="connsiteX10" fmla="*/ 339090 w 373379"/>
              <a:gd name="connsiteY10" fmla="*/ 269558 h 373380"/>
              <a:gd name="connsiteX11" fmla="*/ 70485 w 373379"/>
              <a:gd name="connsiteY11" fmla="*/ 0 h 373380"/>
              <a:gd name="connsiteX12" fmla="*/ 0 w 373379"/>
              <a:gd name="connsiteY12" fmla="*/ 70485 h 37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3379" h="373380">
                <a:moveTo>
                  <a:pt x="320040" y="280035"/>
                </a:moveTo>
                <a:lnTo>
                  <a:pt x="335280" y="326708"/>
                </a:lnTo>
                <a:lnTo>
                  <a:pt x="326707" y="335280"/>
                </a:lnTo>
                <a:lnTo>
                  <a:pt x="280035" y="320040"/>
                </a:lnTo>
                <a:cubicBezTo>
                  <a:pt x="280035" y="320040"/>
                  <a:pt x="280035" y="320040"/>
                  <a:pt x="279082" y="319088"/>
                </a:cubicBezTo>
                <a:cubicBezTo>
                  <a:pt x="268605" y="308610"/>
                  <a:pt x="268605" y="291465"/>
                  <a:pt x="280035" y="280988"/>
                </a:cubicBezTo>
                <a:cubicBezTo>
                  <a:pt x="291465" y="270510"/>
                  <a:pt x="308610" y="269558"/>
                  <a:pt x="320040" y="280035"/>
                </a:cubicBezTo>
                <a:close/>
                <a:moveTo>
                  <a:pt x="0" y="70485"/>
                </a:moveTo>
                <a:lnTo>
                  <a:pt x="268605" y="339090"/>
                </a:lnTo>
                <a:lnTo>
                  <a:pt x="373380" y="373380"/>
                </a:lnTo>
                <a:lnTo>
                  <a:pt x="339090" y="269558"/>
                </a:lnTo>
                <a:lnTo>
                  <a:pt x="70485" y="0"/>
                </a:lnTo>
                <a:lnTo>
                  <a:pt x="0" y="7048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5" name="图形 210" descr="剪贴板 纯色填充">
            <a:extLst>
              <a:ext uri="{FF2B5EF4-FFF2-40B4-BE49-F238E27FC236}">
                <a16:creationId xmlns:a16="http://schemas.microsoft.com/office/drawing/2014/main" id="{12E4E530-0C95-4CF5-9FDC-07ECA30C1262}"/>
              </a:ext>
            </a:extLst>
          </p:cNvPr>
          <p:cNvSpPr/>
          <p:nvPr/>
        </p:nvSpPr>
        <p:spPr>
          <a:xfrm>
            <a:off x="6652449" y="3069786"/>
            <a:ext cx="114704" cy="114061"/>
          </a:xfrm>
          <a:custGeom>
            <a:avLst/>
            <a:gdLst>
              <a:gd name="connsiteX0" fmla="*/ 5167 w 114704"/>
              <a:gd name="connsiteY0" fmla="*/ 46434 h 114061"/>
              <a:gd name="connsiteX1" fmla="*/ 7072 w 114704"/>
              <a:gd name="connsiteY1" fmla="*/ 75962 h 114061"/>
              <a:gd name="connsiteX2" fmla="*/ 45172 w 114704"/>
              <a:gd name="connsiteY2" fmla="*/ 114062 h 114061"/>
              <a:gd name="connsiteX3" fmla="*/ 114704 w 114704"/>
              <a:gd name="connsiteY3" fmla="*/ 44529 h 114061"/>
              <a:gd name="connsiteX4" fmla="*/ 76604 w 114704"/>
              <a:gd name="connsiteY4" fmla="*/ 6429 h 114061"/>
              <a:gd name="connsiteX5" fmla="*/ 76604 w 114704"/>
              <a:gd name="connsiteY5" fmla="*/ 6429 h 114061"/>
              <a:gd name="connsiteX6" fmla="*/ 46124 w 114704"/>
              <a:gd name="connsiteY6" fmla="*/ 6429 h 114061"/>
              <a:gd name="connsiteX7" fmla="*/ 7072 w 114704"/>
              <a:gd name="connsiteY7" fmla="*/ 45482 h 114061"/>
              <a:gd name="connsiteX8" fmla="*/ 5167 w 114704"/>
              <a:gd name="connsiteY8" fmla="*/ 46434 h 11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04" h="114061">
                <a:moveTo>
                  <a:pt x="5167" y="46434"/>
                </a:moveTo>
                <a:cubicBezTo>
                  <a:pt x="-2453" y="55007"/>
                  <a:pt x="-1501" y="68342"/>
                  <a:pt x="7072" y="75962"/>
                </a:cubicBezTo>
                <a:lnTo>
                  <a:pt x="45172" y="114062"/>
                </a:lnTo>
                <a:lnTo>
                  <a:pt x="114704" y="44529"/>
                </a:lnTo>
                <a:lnTo>
                  <a:pt x="76604" y="6429"/>
                </a:lnTo>
                <a:cubicBezTo>
                  <a:pt x="76604" y="6429"/>
                  <a:pt x="76604" y="6429"/>
                  <a:pt x="76604" y="6429"/>
                </a:cubicBezTo>
                <a:cubicBezTo>
                  <a:pt x="68032" y="-2143"/>
                  <a:pt x="53744" y="-2143"/>
                  <a:pt x="46124" y="6429"/>
                </a:cubicBezTo>
                <a:lnTo>
                  <a:pt x="7072" y="45482"/>
                </a:lnTo>
                <a:cubicBezTo>
                  <a:pt x="6119" y="45482"/>
                  <a:pt x="6119" y="46434"/>
                  <a:pt x="5167" y="4643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6" name="图形 210" descr="剪贴板 纯色填充">
            <a:extLst>
              <a:ext uri="{FF2B5EF4-FFF2-40B4-BE49-F238E27FC236}">
                <a16:creationId xmlns:a16="http://schemas.microsoft.com/office/drawing/2014/main" id="{12E4E530-0C95-4CF5-9FDC-07ECA30C1262}"/>
              </a:ext>
            </a:extLst>
          </p:cNvPr>
          <p:cNvSpPr/>
          <p:nvPr/>
        </p:nvSpPr>
        <p:spPr>
          <a:xfrm>
            <a:off x="7108148" y="3469598"/>
            <a:ext cx="163830" cy="38100"/>
          </a:xfrm>
          <a:custGeom>
            <a:avLst/>
            <a:gdLst>
              <a:gd name="connsiteX0" fmla="*/ 163830 w 163830"/>
              <a:gd name="connsiteY0" fmla="*/ 0 h 38100"/>
              <a:gd name="connsiteX1" fmla="*/ 0 w 163830"/>
              <a:gd name="connsiteY1" fmla="*/ 0 h 38100"/>
              <a:gd name="connsiteX2" fmla="*/ 13335 w 163830"/>
              <a:gd name="connsiteY2" fmla="*/ 38100 h 38100"/>
              <a:gd name="connsiteX3" fmla="*/ 163830 w 163830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830" h="38100">
                <a:moveTo>
                  <a:pt x="163830" y="0"/>
                </a:moveTo>
                <a:lnTo>
                  <a:pt x="0" y="0"/>
                </a:lnTo>
                <a:lnTo>
                  <a:pt x="13335" y="38100"/>
                </a:lnTo>
                <a:lnTo>
                  <a:pt x="16383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7" name="图形 210" descr="剪贴板 纯色填充">
            <a:extLst>
              <a:ext uri="{FF2B5EF4-FFF2-40B4-BE49-F238E27FC236}">
                <a16:creationId xmlns:a16="http://schemas.microsoft.com/office/drawing/2014/main" id="{12E4E530-0C95-4CF5-9FDC-07ECA30C1262}"/>
              </a:ext>
            </a:extLst>
          </p:cNvPr>
          <p:cNvSpPr/>
          <p:nvPr/>
        </p:nvSpPr>
        <p:spPr>
          <a:xfrm>
            <a:off x="6934793" y="3240998"/>
            <a:ext cx="337185" cy="38100"/>
          </a:xfrm>
          <a:custGeom>
            <a:avLst/>
            <a:gdLst>
              <a:gd name="connsiteX0" fmla="*/ 337185 w 337185"/>
              <a:gd name="connsiteY0" fmla="*/ 0 h 38100"/>
              <a:gd name="connsiteX1" fmla="*/ 0 w 337185"/>
              <a:gd name="connsiteY1" fmla="*/ 0 h 38100"/>
              <a:gd name="connsiteX2" fmla="*/ 38100 w 337185"/>
              <a:gd name="connsiteY2" fmla="*/ 38100 h 38100"/>
              <a:gd name="connsiteX3" fmla="*/ 337185 w 33718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85" h="38100">
                <a:moveTo>
                  <a:pt x="337185" y="0"/>
                </a:moveTo>
                <a:lnTo>
                  <a:pt x="0" y="0"/>
                </a:lnTo>
                <a:lnTo>
                  <a:pt x="38100" y="38100"/>
                </a:lnTo>
                <a:lnTo>
                  <a:pt x="337185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8" name="图形 210" descr="剪贴板 纯色填充">
            <a:extLst>
              <a:ext uri="{FF2B5EF4-FFF2-40B4-BE49-F238E27FC236}">
                <a16:creationId xmlns:a16="http://schemas.microsoft.com/office/drawing/2014/main" id="{12E4E530-0C95-4CF5-9FDC-07ECA30C1262}"/>
              </a:ext>
            </a:extLst>
          </p:cNvPr>
          <p:cNvSpPr/>
          <p:nvPr/>
        </p:nvSpPr>
        <p:spPr>
          <a:xfrm>
            <a:off x="6795729" y="2964773"/>
            <a:ext cx="590550" cy="762000"/>
          </a:xfrm>
          <a:custGeom>
            <a:avLst/>
            <a:gdLst>
              <a:gd name="connsiteX0" fmla="*/ 0 w 590550"/>
              <a:gd name="connsiteY0" fmla="*/ 358140 h 762000"/>
              <a:gd name="connsiteX1" fmla="*/ 0 w 590550"/>
              <a:gd name="connsiteY1" fmla="*/ 723900 h 762000"/>
              <a:gd name="connsiteX2" fmla="*/ 38100 w 590550"/>
              <a:gd name="connsiteY2" fmla="*/ 762000 h 762000"/>
              <a:gd name="connsiteX3" fmla="*/ 552450 w 590550"/>
              <a:gd name="connsiteY3" fmla="*/ 762000 h 762000"/>
              <a:gd name="connsiteX4" fmla="*/ 590550 w 590550"/>
              <a:gd name="connsiteY4" fmla="*/ 723900 h 762000"/>
              <a:gd name="connsiteX5" fmla="*/ 590550 w 590550"/>
              <a:gd name="connsiteY5" fmla="*/ 95250 h 762000"/>
              <a:gd name="connsiteX6" fmla="*/ 552450 w 590550"/>
              <a:gd name="connsiteY6" fmla="*/ 57150 h 762000"/>
              <a:gd name="connsiteX7" fmla="*/ 390525 w 590550"/>
              <a:gd name="connsiteY7" fmla="*/ 57150 h 762000"/>
              <a:gd name="connsiteX8" fmla="*/ 390525 w 590550"/>
              <a:gd name="connsiteY8" fmla="*/ 38100 h 762000"/>
              <a:gd name="connsiteX9" fmla="*/ 352425 w 590550"/>
              <a:gd name="connsiteY9" fmla="*/ 0 h 762000"/>
              <a:gd name="connsiteX10" fmla="*/ 238125 w 590550"/>
              <a:gd name="connsiteY10" fmla="*/ 0 h 762000"/>
              <a:gd name="connsiteX11" fmla="*/ 200025 w 590550"/>
              <a:gd name="connsiteY11" fmla="*/ 38100 h 762000"/>
              <a:gd name="connsiteX12" fmla="*/ 200025 w 590550"/>
              <a:gd name="connsiteY12" fmla="*/ 57150 h 762000"/>
              <a:gd name="connsiteX13" fmla="*/ 38100 w 590550"/>
              <a:gd name="connsiteY13" fmla="*/ 57150 h 762000"/>
              <a:gd name="connsiteX14" fmla="*/ 0 w 590550"/>
              <a:gd name="connsiteY14" fmla="*/ 95250 h 762000"/>
              <a:gd name="connsiteX15" fmla="*/ 0 w 590550"/>
              <a:gd name="connsiteY15" fmla="*/ 137160 h 762000"/>
              <a:gd name="connsiteX16" fmla="*/ 10478 w 590550"/>
              <a:gd name="connsiteY16" fmla="*/ 147638 h 762000"/>
              <a:gd name="connsiteX17" fmla="*/ 12382 w 590550"/>
              <a:gd name="connsiteY17" fmla="*/ 149543 h 762000"/>
              <a:gd name="connsiteX18" fmla="*/ 12382 w 590550"/>
              <a:gd name="connsiteY18" fmla="*/ 149543 h 762000"/>
              <a:gd name="connsiteX19" fmla="*/ 57150 w 590550"/>
              <a:gd name="connsiteY19" fmla="*/ 194310 h 762000"/>
              <a:gd name="connsiteX20" fmla="*/ 57150 w 590550"/>
              <a:gd name="connsiteY20" fmla="*/ 114300 h 762000"/>
              <a:gd name="connsiteX21" fmla="*/ 161925 w 590550"/>
              <a:gd name="connsiteY21" fmla="*/ 114300 h 762000"/>
              <a:gd name="connsiteX22" fmla="*/ 161925 w 590550"/>
              <a:gd name="connsiteY22" fmla="*/ 171450 h 762000"/>
              <a:gd name="connsiteX23" fmla="*/ 428625 w 590550"/>
              <a:gd name="connsiteY23" fmla="*/ 171450 h 762000"/>
              <a:gd name="connsiteX24" fmla="*/ 428625 w 590550"/>
              <a:gd name="connsiteY24" fmla="*/ 114300 h 762000"/>
              <a:gd name="connsiteX25" fmla="*/ 533400 w 590550"/>
              <a:gd name="connsiteY25" fmla="*/ 114300 h 762000"/>
              <a:gd name="connsiteX26" fmla="*/ 533400 w 590550"/>
              <a:gd name="connsiteY26" fmla="*/ 704850 h 762000"/>
              <a:gd name="connsiteX27" fmla="*/ 57150 w 590550"/>
              <a:gd name="connsiteY27" fmla="*/ 704850 h 762000"/>
              <a:gd name="connsiteX28" fmla="*/ 57150 w 590550"/>
              <a:gd name="connsiteY28" fmla="*/ 415290 h 762000"/>
              <a:gd name="connsiteX29" fmla="*/ 0 w 590550"/>
              <a:gd name="connsiteY29" fmla="*/ 358140 h 762000"/>
              <a:gd name="connsiteX30" fmla="*/ 323850 w 590550"/>
              <a:gd name="connsiteY30" fmla="*/ 66675 h 762000"/>
              <a:gd name="connsiteX31" fmla="*/ 295275 w 590550"/>
              <a:gd name="connsiteY31" fmla="*/ 95250 h 762000"/>
              <a:gd name="connsiteX32" fmla="*/ 266700 w 590550"/>
              <a:gd name="connsiteY32" fmla="*/ 66675 h 762000"/>
              <a:gd name="connsiteX33" fmla="*/ 295275 w 590550"/>
              <a:gd name="connsiteY33" fmla="*/ 38100 h 762000"/>
              <a:gd name="connsiteX34" fmla="*/ 315278 w 590550"/>
              <a:gd name="connsiteY34" fmla="*/ 46672 h 762000"/>
              <a:gd name="connsiteX35" fmla="*/ 323850 w 590550"/>
              <a:gd name="connsiteY35" fmla="*/ 66675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550" h="762000">
                <a:moveTo>
                  <a:pt x="0" y="358140"/>
                </a:moveTo>
                <a:lnTo>
                  <a:pt x="0" y="723900"/>
                </a:lnTo>
                <a:cubicBezTo>
                  <a:pt x="0" y="744855"/>
                  <a:pt x="17145" y="762000"/>
                  <a:pt x="38100" y="762000"/>
                </a:cubicBezTo>
                <a:lnTo>
                  <a:pt x="552450" y="762000"/>
                </a:lnTo>
                <a:cubicBezTo>
                  <a:pt x="573405" y="762000"/>
                  <a:pt x="590550" y="744855"/>
                  <a:pt x="590550" y="723900"/>
                </a:cubicBezTo>
                <a:lnTo>
                  <a:pt x="590550" y="95250"/>
                </a:lnTo>
                <a:cubicBezTo>
                  <a:pt x="590550" y="74295"/>
                  <a:pt x="573405" y="57150"/>
                  <a:pt x="552450" y="57150"/>
                </a:cubicBezTo>
                <a:lnTo>
                  <a:pt x="390525" y="57150"/>
                </a:lnTo>
                <a:lnTo>
                  <a:pt x="390525" y="38100"/>
                </a:lnTo>
                <a:cubicBezTo>
                  <a:pt x="390525" y="17145"/>
                  <a:pt x="373380" y="0"/>
                  <a:pt x="352425" y="0"/>
                </a:cubicBezTo>
                <a:lnTo>
                  <a:pt x="238125" y="0"/>
                </a:lnTo>
                <a:cubicBezTo>
                  <a:pt x="217170" y="0"/>
                  <a:pt x="200025" y="17145"/>
                  <a:pt x="200025" y="38100"/>
                </a:cubicBezTo>
                <a:lnTo>
                  <a:pt x="200025" y="57150"/>
                </a:lnTo>
                <a:lnTo>
                  <a:pt x="38100" y="57150"/>
                </a:lnTo>
                <a:cubicBezTo>
                  <a:pt x="17145" y="57150"/>
                  <a:pt x="0" y="74295"/>
                  <a:pt x="0" y="95250"/>
                </a:cubicBezTo>
                <a:lnTo>
                  <a:pt x="0" y="137160"/>
                </a:lnTo>
                <a:lnTo>
                  <a:pt x="10478" y="147638"/>
                </a:lnTo>
                <a:lnTo>
                  <a:pt x="12382" y="149543"/>
                </a:lnTo>
                <a:lnTo>
                  <a:pt x="12382" y="149543"/>
                </a:lnTo>
                <a:lnTo>
                  <a:pt x="57150" y="194310"/>
                </a:lnTo>
                <a:lnTo>
                  <a:pt x="57150" y="114300"/>
                </a:lnTo>
                <a:lnTo>
                  <a:pt x="161925" y="114300"/>
                </a:lnTo>
                <a:lnTo>
                  <a:pt x="161925" y="171450"/>
                </a:lnTo>
                <a:lnTo>
                  <a:pt x="428625" y="171450"/>
                </a:lnTo>
                <a:lnTo>
                  <a:pt x="428625" y="114300"/>
                </a:lnTo>
                <a:lnTo>
                  <a:pt x="533400" y="114300"/>
                </a:lnTo>
                <a:lnTo>
                  <a:pt x="533400" y="704850"/>
                </a:lnTo>
                <a:lnTo>
                  <a:pt x="57150" y="704850"/>
                </a:lnTo>
                <a:lnTo>
                  <a:pt x="57150" y="415290"/>
                </a:lnTo>
                <a:lnTo>
                  <a:pt x="0" y="358140"/>
                </a:lnTo>
                <a:close/>
                <a:moveTo>
                  <a:pt x="323850" y="66675"/>
                </a:moveTo>
                <a:cubicBezTo>
                  <a:pt x="323850" y="82868"/>
                  <a:pt x="311468" y="95250"/>
                  <a:pt x="295275" y="95250"/>
                </a:cubicBezTo>
                <a:cubicBezTo>
                  <a:pt x="279083" y="95250"/>
                  <a:pt x="266700" y="82868"/>
                  <a:pt x="266700" y="66675"/>
                </a:cubicBezTo>
                <a:cubicBezTo>
                  <a:pt x="266700" y="50483"/>
                  <a:pt x="279083" y="38100"/>
                  <a:pt x="295275" y="38100"/>
                </a:cubicBezTo>
                <a:cubicBezTo>
                  <a:pt x="302895" y="38100"/>
                  <a:pt x="310515" y="40958"/>
                  <a:pt x="315278" y="46672"/>
                </a:cubicBezTo>
                <a:cubicBezTo>
                  <a:pt x="320993" y="51435"/>
                  <a:pt x="323850" y="59055"/>
                  <a:pt x="323850" y="666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9" name="图形 210" descr="剪贴板 纯色填充">
            <a:extLst>
              <a:ext uri="{FF2B5EF4-FFF2-40B4-BE49-F238E27FC236}">
                <a16:creationId xmlns:a16="http://schemas.microsoft.com/office/drawing/2014/main" id="{12E4E530-0C95-4CF5-9FDC-07ECA30C1262}"/>
              </a:ext>
            </a:extLst>
          </p:cNvPr>
          <p:cNvSpPr/>
          <p:nvPr/>
        </p:nvSpPr>
        <p:spPr>
          <a:xfrm>
            <a:off x="7049093" y="3355298"/>
            <a:ext cx="222885" cy="38100"/>
          </a:xfrm>
          <a:custGeom>
            <a:avLst/>
            <a:gdLst>
              <a:gd name="connsiteX0" fmla="*/ 222885 w 222885"/>
              <a:gd name="connsiteY0" fmla="*/ 0 h 38100"/>
              <a:gd name="connsiteX1" fmla="*/ 0 w 222885"/>
              <a:gd name="connsiteY1" fmla="*/ 0 h 38100"/>
              <a:gd name="connsiteX2" fmla="*/ 38100 w 222885"/>
              <a:gd name="connsiteY2" fmla="*/ 38100 h 38100"/>
              <a:gd name="connsiteX3" fmla="*/ 222885 w 22288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5" h="38100">
                <a:moveTo>
                  <a:pt x="222885" y="0"/>
                </a:moveTo>
                <a:lnTo>
                  <a:pt x="0" y="0"/>
                </a:lnTo>
                <a:lnTo>
                  <a:pt x="38100" y="38100"/>
                </a:lnTo>
                <a:lnTo>
                  <a:pt x="222885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0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5772217" y="2964773"/>
            <a:ext cx="590550" cy="762000"/>
          </a:xfrm>
          <a:custGeom>
            <a:avLst/>
            <a:gdLst>
              <a:gd name="connsiteX0" fmla="*/ 533400 w 590550"/>
              <a:gd name="connsiteY0" fmla="*/ 704850 h 762000"/>
              <a:gd name="connsiteX1" fmla="*/ 57150 w 590550"/>
              <a:gd name="connsiteY1" fmla="*/ 704850 h 762000"/>
              <a:gd name="connsiteX2" fmla="*/ 57150 w 590550"/>
              <a:gd name="connsiteY2" fmla="*/ 114300 h 762000"/>
              <a:gd name="connsiteX3" fmla="*/ 161925 w 590550"/>
              <a:gd name="connsiteY3" fmla="*/ 114300 h 762000"/>
              <a:gd name="connsiteX4" fmla="*/ 161925 w 590550"/>
              <a:gd name="connsiteY4" fmla="*/ 171450 h 762000"/>
              <a:gd name="connsiteX5" fmla="*/ 428625 w 590550"/>
              <a:gd name="connsiteY5" fmla="*/ 171450 h 762000"/>
              <a:gd name="connsiteX6" fmla="*/ 428625 w 590550"/>
              <a:gd name="connsiteY6" fmla="*/ 114300 h 762000"/>
              <a:gd name="connsiteX7" fmla="*/ 533400 w 590550"/>
              <a:gd name="connsiteY7" fmla="*/ 114300 h 762000"/>
              <a:gd name="connsiteX8" fmla="*/ 295275 w 590550"/>
              <a:gd name="connsiteY8" fmla="*/ 38100 h 762000"/>
              <a:gd name="connsiteX9" fmla="*/ 323850 w 590550"/>
              <a:gd name="connsiteY9" fmla="*/ 66675 h 762000"/>
              <a:gd name="connsiteX10" fmla="*/ 295275 w 590550"/>
              <a:gd name="connsiteY10" fmla="*/ 95250 h 762000"/>
              <a:gd name="connsiteX11" fmla="*/ 266700 w 590550"/>
              <a:gd name="connsiteY11" fmla="*/ 66675 h 762000"/>
              <a:gd name="connsiteX12" fmla="*/ 294314 w 590550"/>
              <a:gd name="connsiteY12" fmla="*/ 38100 h 762000"/>
              <a:gd name="connsiteX13" fmla="*/ 295275 w 590550"/>
              <a:gd name="connsiteY13" fmla="*/ 38100 h 762000"/>
              <a:gd name="connsiteX14" fmla="*/ 552450 w 590550"/>
              <a:gd name="connsiteY14" fmla="*/ 57150 h 762000"/>
              <a:gd name="connsiteX15" fmla="*/ 390525 w 590550"/>
              <a:gd name="connsiteY15" fmla="*/ 57150 h 762000"/>
              <a:gd name="connsiteX16" fmla="*/ 390525 w 590550"/>
              <a:gd name="connsiteY16" fmla="*/ 38100 h 762000"/>
              <a:gd name="connsiteX17" fmla="*/ 352425 w 590550"/>
              <a:gd name="connsiteY17" fmla="*/ 0 h 762000"/>
              <a:gd name="connsiteX18" fmla="*/ 238125 w 590550"/>
              <a:gd name="connsiteY18" fmla="*/ 0 h 762000"/>
              <a:gd name="connsiteX19" fmla="*/ 200025 w 590550"/>
              <a:gd name="connsiteY19" fmla="*/ 38100 h 762000"/>
              <a:gd name="connsiteX20" fmla="*/ 200025 w 590550"/>
              <a:gd name="connsiteY20" fmla="*/ 57150 h 762000"/>
              <a:gd name="connsiteX21" fmla="*/ 38100 w 590550"/>
              <a:gd name="connsiteY21" fmla="*/ 57150 h 762000"/>
              <a:gd name="connsiteX22" fmla="*/ 0 w 590550"/>
              <a:gd name="connsiteY22" fmla="*/ 95250 h 762000"/>
              <a:gd name="connsiteX23" fmla="*/ 0 w 590550"/>
              <a:gd name="connsiteY23" fmla="*/ 723900 h 762000"/>
              <a:gd name="connsiteX24" fmla="*/ 38100 w 590550"/>
              <a:gd name="connsiteY24" fmla="*/ 762000 h 762000"/>
              <a:gd name="connsiteX25" fmla="*/ 552450 w 590550"/>
              <a:gd name="connsiteY25" fmla="*/ 762000 h 762000"/>
              <a:gd name="connsiteX26" fmla="*/ 590550 w 590550"/>
              <a:gd name="connsiteY26" fmla="*/ 723900 h 762000"/>
              <a:gd name="connsiteX27" fmla="*/ 590550 w 590550"/>
              <a:gd name="connsiteY27" fmla="*/ 95250 h 762000"/>
              <a:gd name="connsiteX28" fmla="*/ 552450 w 590550"/>
              <a:gd name="connsiteY28" fmla="*/ 571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0550" h="762000">
                <a:moveTo>
                  <a:pt x="533400" y="704850"/>
                </a:moveTo>
                <a:lnTo>
                  <a:pt x="57150" y="704850"/>
                </a:lnTo>
                <a:lnTo>
                  <a:pt x="57150" y="114300"/>
                </a:lnTo>
                <a:lnTo>
                  <a:pt x="161925" y="114300"/>
                </a:lnTo>
                <a:lnTo>
                  <a:pt x="161925" y="171450"/>
                </a:lnTo>
                <a:lnTo>
                  <a:pt x="428625" y="171450"/>
                </a:lnTo>
                <a:lnTo>
                  <a:pt x="428625" y="114300"/>
                </a:lnTo>
                <a:lnTo>
                  <a:pt x="533400" y="114300"/>
                </a:lnTo>
                <a:close/>
                <a:moveTo>
                  <a:pt x="295275" y="38100"/>
                </a:moveTo>
                <a:cubicBezTo>
                  <a:pt x="311057" y="38100"/>
                  <a:pt x="323850" y="50893"/>
                  <a:pt x="323850" y="66675"/>
                </a:cubicBezTo>
                <a:cubicBezTo>
                  <a:pt x="323850" y="82457"/>
                  <a:pt x="311057" y="95250"/>
                  <a:pt x="295275" y="95250"/>
                </a:cubicBezTo>
                <a:cubicBezTo>
                  <a:pt x="279493" y="95250"/>
                  <a:pt x="266700" y="82457"/>
                  <a:pt x="266700" y="66675"/>
                </a:cubicBezTo>
                <a:cubicBezTo>
                  <a:pt x="266434" y="51159"/>
                  <a:pt x="278798" y="38366"/>
                  <a:pt x="294314" y="38100"/>
                </a:cubicBezTo>
                <a:cubicBezTo>
                  <a:pt x="294635" y="38094"/>
                  <a:pt x="294955" y="38094"/>
                  <a:pt x="295275" y="38100"/>
                </a:cubicBezTo>
                <a:close/>
                <a:moveTo>
                  <a:pt x="552450" y="57150"/>
                </a:moveTo>
                <a:lnTo>
                  <a:pt x="390525" y="57150"/>
                </a:lnTo>
                <a:lnTo>
                  <a:pt x="390525" y="38100"/>
                </a:lnTo>
                <a:cubicBezTo>
                  <a:pt x="390525" y="17058"/>
                  <a:pt x="373467" y="0"/>
                  <a:pt x="352425" y="0"/>
                </a:cubicBezTo>
                <a:lnTo>
                  <a:pt x="238125" y="0"/>
                </a:lnTo>
                <a:cubicBezTo>
                  <a:pt x="217083" y="0"/>
                  <a:pt x="200025" y="17058"/>
                  <a:pt x="200025" y="38100"/>
                </a:cubicBezTo>
                <a:lnTo>
                  <a:pt x="200025" y="57150"/>
                </a:lnTo>
                <a:lnTo>
                  <a:pt x="38100" y="57150"/>
                </a:lnTo>
                <a:cubicBezTo>
                  <a:pt x="17058" y="57150"/>
                  <a:pt x="0" y="74208"/>
                  <a:pt x="0" y="95250"/>
                </a:cubicBezTo>
                <a:lnTo>
                  <a:pt x="0" y="723900"/>
                </a:lnTo>
                <a:cubicBezTo>
                  <a:pt x="0" y="744942"/>
                  <a:pt x="17058" y="762000"/>
                  <a:pt x="38100" y="762000"/>
                </a:cubicBezTo>
                <a:lnTo>
                  <a:pt x="552450" y="762000"/>
                </a:lnTo>
                <a:cubicBezTo>
                  <a:pt x="573492" y="762000"/>
                  <a:pt x="590550" y="744942"/>
                  <a:pt x="590550" y="723900"/>
                </a:cubicBezTo>
                <a:lnTo>
                  <a:pt x="590550" y="95250"/>
                </a:lnTo>
                <a:cubicBezTo>
                  <a:pt x="590550" y="74208"/>
                  <a:pt x="573492" y="57150"/>
                  <a:pt x="552450" y="57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1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5904985" y="3411866"/>
            <a:ext cx="96402" cy="96412"/>
          </a:xfrm>
          <a:custGeom>
            <a:avLst/>
            <a:gdLst>
              <a:gd name="connsiteX0" fmla="*/ 96403 w 96402"/>
              <a:gd name="connsiteY0" fmla="*/ 20212 h 96412"/>
              <a:gd name="connsiteX1" fmla="*/ 76200 w 96402"/>
              <a:gd name="connsiteY1" fmla="*/ 0 h 96412"/>
              <a:gd name="connsiteX2" fmla="*/ 48206 w 96402"/>
              <a:gd name="connsiteY2" fmla="*/ 28004 h 96412"/>
              <a:gd name="connsiteX3" fmla="*/ 20203 w 96402"/>
              <a:gd name="connsiteY3" fmla="*/ 0 h 96412"/>
              <a:gd name="connsiteX4" fmla="*/ 0 w 96402"/>
              <a:gd name="connsiteY4" fmla="*/ 20212 h 96412"/>
              <a:gd name="connsiteX5" fmla="*/ 28004 w 96402"/>
              <a:gd name="connsiteY5" fmla="*/ 48206 h 96412"/>
              <a:gd name="connsiteX6" fmla="*/ 0 w 96402"/>
              <a:gd name="connsiteY6" fmla="*/ 76200 h 96412"/>
              <a:gd name="connsiteX7" fmla="*/ 20203 w 96402"/>
              <a:gd name="connsiteY7" fmla="*/ 96412 h 96412"/>
              <a:gd name="connsiteX8" fmla="*/ 48206 w 96402"/>
              <a:gd name="connsiteY8" fmla="*/ 68409 h 96412"/>
              <a:gd name="connsiteX9" fmla="*/ 76200 w 96402"/>
              <a:gd name="connsiteY9" fmla="*/ 96412 h 96412"/>
              <a:gd name="connsiteX10" fmla="*/ 96403 w 96402"/>
              <a:gd name="connsiteY10" fmla="*/ 76200 h 96412"/>
              <a:gd name="connsiteX11" fmla="*/ 68409 w 96402"/>
              <a:gd name="connsiteY11" fmla="*/ 48206 h 96412"/>
              <a:gd name="connsiteX12" fmla="*/ 96403 w 96402"/>
              <a:gd name="connsiteY12" fmla="*/ 20212 h 9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402" h="96412">
                <a:moveTo>
                  <a:pt x="96403" y="20212"/>
                </a:moveTo>
                <a:lnTo>
                  <a:pt x="76200" y="0"/>
                </a:lnTo>
                <a:lnTo>
                  <a:pt x="48206" y="28004"/>
                </a:lnTo>
                <a:lnTo>
                  <a:pt x="20203" y="0"/>
                </a:lnTo>
                <a:lnTo>
                  <a:pt x="0" y="20212"/>
                </a:lnTo>
                <a:lnTo>
                  <a:pt x="28004" y="48206"/>
                </a:lnTo>
                <a:lnTo>
                  <a:pt x="0" y="76200"/>
                </a:lnTo>
                <a:lnTo>
                  <a:pt x="20203" y="96412"/>
                </a:lnTo>
                <a:lnTo>
                  <a:pt x="48206" y="68409"/>
                </a:lnTo>
                <a:lnTo>
                  <a:pt x="76200" y="96412"/>
                </a:lnTo>
                <a:lnTo>
                  <a:pt x="96403" y="76200"/>
                </a:lnTo>
                <a:lnTo>
                  <a:pt x="68409" y="48206"/>
                </a:lnTo>
                <a:lnTo>
                  <a:pt x="96403" y="2021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2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5904985" y="3526167"/>
            <a:ext cx="96402" cy="96411"/>
          </a:xfrm>
          <a:custGeom>
            <a:avLst/>
            <a:gdLst>
              <a:gd name="connsiteX0" fmla="*/ 76200 w 96402"/>
              <a:gd name="connsiteY0" fmla="*/ 0 h 96411"/>
              <a:gd name="connsiteX1" fmla="*/ 48206 w 96402"/>
              <a:gd name="connsiteY1" fmla="*/ 28003 h 96411"/>
              <a:gd name="connsiteX2" fmla="*/ 20203 w 96402"/>
              <a:gd name="connsiteY2" fmla="*/ 0 h 96411"/>
              <a:gd name="connsiteX3" fmla="*/ 0 w 96402"/>
              <a:gd name="connsiteY3" fmla="*/ 20212 h 96411"/>
              <a:gd name="connsiteX4" fmla="*/ 28004 w 96402"/>
              <a:gd name="connsiteY4" fmla="*/ 48206 h 96411"/>
              <a:gd name="connsiteX5" fmla="*/ 0 w 96402"/>
              <a:gd name="connsiteY5" fmla="*/ 76200 h 96411"/>
              <a:gd name="connsiteX6" fmla="*/ 20203 w 96402"/>
              <a:gd name="connsiteY6" fmla="*/ 96412 h 96411"/>
              <a:gd name="connsiteX7" fmla="*/ 48206 w 96402"/>
              <a:gd name="connsiteY7" fmla="*/ 68409 h 96411"/>
              <a:gd name="connsiteX8" fmla="*/ 76200 w 96402"/>
              <a:gd name="connsiteY8" fmla="*/ 96412 h 96411"/>
              <a:gd name="connsiteX9" fmla="*/ 96403 w 96402"/>
              <a:gd name="connsiteY9" fmla="*/ 76200 h 96411"/>
              <a:gd name="connsiteX10" fmla="*/ 68409 w 96402"/>
              <a:gd name="connsiteY10" fmla="*/ 48206 h 96411"/>
              <a:gd name="connsiteX11" fmla="*/ 96403 w 96402"/>
              <a:gd name="connsiteY11" fmla="*/ 20212 h 96411"/>
              <a:gd name="connsiteX12" fmla="*/ 76200 w 96402"/>
              <a:gd name="connsiteY12" fmla="*/ 0 h 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402" h="96411">
                <a:moveTo>
                  <a:pt x="76200" y="0"/>
                </a:moveTo>
                <a:lnTo>
                  <a:pt x="48206" y="28003"/>
                </a:lnTo>
                <a:lnTo>
                  <a:pt x="20203" y="0"/>
                </a:lnTo>
                <a:lnTo>
                  <a:pt x="0" y="20212"/>
                </a:lnTo>
                <a:lnTo>
                  <a:pt x="28004" y="48206"/>
                </a:lnTo>
                <a:lnTo>
                  <a:pt x="0" y="76200"/>
                </a:lnTo>
                <a:lnTo>
                  <a:pt x="20203" y="96412"/>
                </a:lnTo>
                <a:lnTo>
                  <a:pt x="48206" y="68409"/>
                </a:lnTo>
                <a:lnTo>
                  <a:pt x="76200" y="96412"/>
                </a:lnTo>
                <a:lnTo>
                  <a:pt x="96403" y="76200"/>
                </a:lnTo>
                <a:lnTo>
                  <a:pt x="68409" y="48206"/>
                </a:lnTo>
                <a:lnTo>
                  <a:pt x="96403" y="20212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3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6086542" y="344102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4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6086542" y="355532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5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5904985" y="3183848"/>
            <a:ext cx="96402" cy="96402"/>
          </a:xfrm>
          <a:custGeom>
            <a:avLst/>
            <a:gdLst>
              <a:gd name="connsiteX0" fmla="*/ 96403 w 96402"/>
              <a:gd name="connsiteY0" fmla="*/ 20203 h 96402"/>
              <a:gd name="connsiteX1" fmla="*/ 76200 w 96402"/>
              <a:gd name="connsiteY1" fmla="*/ 0 h 96402"/>
              <a:gd name="connsiteX2" fmla="*/ 48206 w 96402"/>
              <a:gd name="connsiteY2" fmla="*/ 27994 h 96402"/>
              <a:gd name="connsiteX3" fmla="*/ 20203 w 96402"/>
              <a:gd name="connsiteY3" fmla="*/ 0 h 96402"/>
              <a:gd name="connsiteX4" fmla="*/ 0 w 96402"/>
              <a:gd name="connsiteY4" fmla="*/ 20203 h 96402"/>
              <a:gd name="connsiteX5" fmla="*/ 28004 w 96402"/>
              <a:gd name="connsiteY5" fmla="*/ 48206 h 96402"/>
              <a:gd name="connsiteX6" fmla="*/ 0 w 96402"/>
              <a:gd name="connsiteY6" fmla="*/ 76200 h 96402"/>
              <a:gd name="connsiteX7" fmla="*/ 20203 w 96402"/>
              <a:gd name="connsiteY7" fmla="*/ 96403 h 96402"/>
              <a:gd name="connsiteX8" fmla="*/ 48206 w 96402"/>
              <a:gd name="connsiteY8" fmla="*/ 68409 h 96402"/>
              <a:gd name="connsiteX9" fmla="*/ 76200 w 96402"/>
              <a:gd name="connsiteY9" fmla="*/ 96403 h 96402"/>
              <a:gd name="connsiteX10" fmla="*/ 96403 w 96402"/>
              <a:gd name="connsiteY10" fmla="*/ 76200 h 96402"/>
              <a:gd name="connsiteX11" fmla="*/ 68409 w 96402"/>
              <a:gd name="connsiteY11" fmla="*/ 48206 h 96402"/>
              <a:gd name="connsiteX12" fmla="*/ 96403 w 96402"/>
              <a:gd name="connsiteY12" fmla="*/ 20203 h 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402" h="96402">
                <a:moveTo>
                  <a:pt x="96403" y="20203"/>
                </a:moveTo>
                <a:lnTo>
                  <a:pt x="76200" y="0"/>
                </a:lnTo>
                <a:lnTo>
                  <a:pt x="48206" y="27994"/>
                </a:lnTo>
                <a:lnTo>
                  <a:pt x="20203" y="0"/>
                </a:lnTo>
                <a:lnTo>
                  <a:pt x="0" y="20203"/>
                </a:lnTo>
                <a:lnTo>
                  <a:pt x="28004" y="48206"/>
                </a:lnTo>
                <a:lnTo>
                  <a:pt x="0" y="76200"/>
                </a:lnTo>
                <a:lnTo>
                  <a:pt x="20203" y="96403"/>
                </a:lnTo>
                <a:lnTo>
                  <a:pt x="48206" y="68409"/>
                </a:lnTo>
                <a:lnTo>
                  <a:pt x="76200" y="96403"/>
                </a:lnTo>
                <a:lnTo>
                  <a:pt x="96403" y="76200"/>
                </a:lnTo>
                <a:lnTo>
                  <a:pt x="68409" y="48206"/>
                </a:lnTo>
                <a:lnTo>
                  <a:pt x="96403" y="2020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6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5904985" y="3298148"/>
            <a:ext cx="96402" cy="96402"/>
          </a:xfrm>
          <a:custGeom>
            <a:avLst/>
            <a:gdLst>
              <a:gd name="connsiteX0" fmla="*/ 76200 w 96402"/>
              <a:gd name="connsiteY0" fmla="*/ 0 h 96402"/>
              <a:gd name="connsiteX1" fmla="*/ 48206 w 96402"/>
              <a:gd name="connsiteY1" fmla="*/ 27994 h 96402"/>
              <a:gd name="connsiteX2" fmla="*/ 20203 w 96402"/>
              <a:gd name="connsiteY2" fmla="*/ 0 h 96402"/>
              <a:gd name="connsiteX3" fmla="*/ 0 w 96402"/>
              <a:gd name="connsiteY3" fmla="*/ 20203 h 96402"/>
              <a:gd name="connsiteX4" fmla="*/ 28004 w 96402"/>
              <a:gd name="connsiteY4" fmla="*/ 48206 h 96402"/>
              <a:gd name="connsiteX5" fmla="*/ 0 w 96402"/>
              <a:gd name="connsiteY5" fmla="*/ 76200 h 96402"/>
              <a:gd name="connsiteX6" fmla="*/ 20203 w 96402"/>
              <a:gd name="connsiteY6" fmla="*/ 96403 h 96402"/>
              <a:gd name="connsiteX7" fmla="*/ 48206 w 96402"/>
              <a:gd name="connsiteY7" fmla="*/ 68409 h 96402"/>
              <a:gd name="connsiteX8" fmla="*/ 76200 w 96402"/>
              <a:gd name="connsiteY8" fmla="*/ 96403 h 96402"/>
              <a:gd name="connsiteX9" fmla="*/ 96403 w 96402"/>
              <a:gd name="connsiteY9" fmla="*/ 76200 h 96402"/>
              <a:gd name="connsiteX10" fmla="*/ 68409 w 96402"/>
              <a:gd name="connsiteY10" fmla="*/ 48206 h 96402"/>
              <a:gd name="connsiteX11" fmla="*/ 96403 w 96402"/>
              <a:gd name="connsiteY11" fmla="*/ 20203 h 96402"/>
              <a:gd name="connsiteX12" fmla="*/ 76200 w 96402"/>
              <a:gd name="connsiteY12" fmla="*/ 0 h 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402" h="96402">
                <a:moveTo>
                  <a:pt x="76200" y="0"/>
                </a:moveTo>
                <a:lnTo>
                  <a:pt x="48206" y="27994"/>
                </a:lnTo>
                <a:lnTo>
                  <a:pt x="20203" y="0"/>
                </a:lnTo>
                <a:lnTo>
                  <a:pt x="0" y="20203"/>
                </a:lnTo>
                <a:lnTo>
                  <a:pt x="28004" y="48206"/>
                </a:lnTo>
                <a:lnTo>
                  <a:pt x="0" y="76200"/>
                </a:lnTo>
                <a:lnTo>
                  <a:pt x="20203" y="96403"/>
                </a:lnTo>
                <a:lnTo>
                  <a:pt x="48206" y="68409"/>
                </a:lnTo>
                <a:lnTo>
                  <a:pt x="76200" y="96403"/>
                </a:lnTo>
                <a:lnTo>
                  <a:pt x="96403" y="76200"/>
                </a:lnTo>
                <a:lnTo>
                  <a:pt x="68409" y="48206"/>
                </a:lnTo>
                <a:lnTo>
                  <a:pt x="96403" y="20203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7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6086542" y="3213004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8" name="图形 211" descr="全部打叉的剪贴板 纯色填充">
            <a:extLst>
              <a:ext uri="{FF2B5EF4-FFF2-40B4-BE49-F238E27FC236}">
                <a16:creationId xmlns:a16="http://schemas.microsoft.com/office/drawing/2014/main" id="{A997548B-B0CE-40AF-84D9-F058D5B091B2}"/>
              </a:ext>
            </a:extLst>
          </p:cNvPr>
          <p:cNvSpPr/>
          <p:nvPr/>
        </p:nvSpPr>
        <p:spPr>
          <a:xfrm>
            <a:off x="6086542" y="3327304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9" name="图形 212" descr="剪贴板徽章 纯色填充">
            <a:extLst>
              <a:ext uri="{FF2B5EF4-FFF2-40B4-BE49-F238E27FC236}">
                <a16:creationId xmlns:a16="http://schemas.microsoft.com/office/drawing/2014/main" id="{02AC0055-7473-4D3C-AC34-51C05F0EB198}"/>
              </a:ext>
            </a:extLst>
          </p:cNvPr>
          <p:cNvSpPr/>
          <p:nvPr/>
        </p:nvSpPr>
        <p:spPr>
          <a:xfrm>
            <a:off x="797532" y="2964773"/>
            <a:ext cx="590550" cy="762000"/>
          </a:xfrm>
          <a:custGeom>
            <a:avLst/>
            <a:gdLst>
              <a:gd name="connsiteX0" fmla="*/ 533400 w 590550"/>
              <a:gd name="connsiteY0" fmla="*/ 704850 h 762000"/>
              <a:gd name="connsiteX1" fmla="*/ 57150 w 590550"/>
              <a:gd name="connsiteY1" fmla="*/ 704850 h 762000"/>
              <a:gd name="connsiteX2" fmla="*/ 57150 w 590550"/>
              <a:gd name="connsiteY2" fmla="*/ 114300 h 762000"/>
              <a:gd name="connsiteX3" fmla="*/ 161925 w 590550"/>
              <a:gd name="connsiteY3" fmla="*/ 114300 h 762000"/>
              <a:gd name="connsiteX4" fmla="*/ 161925 w 590550"/>
              <a:gd name="connsiteY4" fmla="*/ 171450 h 762000"/>
              <a:gd name="connsiteX5" fmla="*/ 428625 w 590550"/>
              <a:gd name="connsiteY5" fmla="*/ 171450 h 762000"/>
              <a:gd name="connsiteX6" fmla="*/ 428625 w 590550"/>
              <a:gd name="connsiteY6" fmla="*/ 114300 h 762000"/>
              <a:gd name="connsiteX7" fmla="*/ 533400 w 590550"/>
              <a:gd name="connsiteY7" fmla="*/ 114300 h 762000"/>
              <a:gd name="connsiteX8" fmla="*/ 295275 w 590550"/>
              <a:gd name="connsiteY8" fmla="*/ 38100 h 762000"/>
              <a:gd name="connsiteX9" fmla="*/ 323850 w 590550"/>
              <a:gd name="connsiteY9" fmla="*/ 66675 h 762000"/>
              <a:gd name="connsiteX10" fmla="*/ 295275 w 590550"/>
              <a:gd name="connsiteY10" fmla="*/ 95250 h 762000"/>
              <a:gd name="connsiteX11" fmla="*/ 266700 w 590550"/>
              <a:gd name="connsiteY11" fmla="*/ 66675 h 762000"/>
              <a:gd name="connsiteX12" fmla="*/ 294334 w 590550"/>
              <a:gd name="connsiteY12" fmla="*/ 38100 h 762000"/>
              <a:gd name="connsiteX13" fmla="*/ 295275 w 590550"/>
              <a:gd name="connsiteY13" fmla="*/ 38100 h 762000"/>
              <a:gd name="connsiteX14" fmla="*/ 552450 w 590550"/>
              <a:gd name="connsiteY14" fmla="*/ 57150 h 762000"/>
              <a:gd name="connsiteX15" fmla="*/ 390525 w 590550"/>
              <a:gd name="connsiteY15" fmla="*/ 57150 h 762000"/>
              <a:gd name="connsiteX16" fmla="*/ 390525 w 590550"/>
              <a:gd name="connsiteY16" fmla="*/ 38100 h 762000"/>
              <a:gd name="connsiteX17" fmla="*/ 352425 w 590550"/>
              <a:gd name="connsiteY17" fmla="*/ 0 h 762000"/>
              <a:gd name="connsiteX18" fmla="*/ 238125 w 590550"/>
              <a:gd name="connsiteY18" fmla="*/ 0 h 762000"/>
              <a:gd name="connsiteX19" fmla="*/ 200025 w 590550"/>
              <a:gd name="connsiteY19" fmla="*/ 38100 h 762000"/>
              <a:gd name="connsiteX20" fmla="*/ 200025 w 590550"/>
              <a:gd name="connsiteY20" fmla="*/ 57150 h 762000"/>
              <a:gd name="connsiteX21" fmla="*/ 38100 w 590550"/>
              <a:gd name="connsiteY21" fmla="*/ 57150 h 762000"/>
              <a:gd name="connsiteX22" fmla="*/ 0 w 590550"/>
              <a:gd name="connsiteY22" fmla="*/ 95250 h 762000"/>
              <a:gd name="connsiteX23" fmla="*/ 0 w 590550"/>
              <a:gd name="connsiteY23" fmla="*/ 723900 h 762000"/>
              <a:gd name="connsiteX24" fmla="*/ 38100 w 590550"/>
              <a:gd name="connsiteY24" fmla="*/ 762000 h 762000"/>
              <a:gd name="connsiteX25" fmla="*/ 552450 w 590550"/>
              <a:gd name="connsiteY25" fmla="*/ 762000 h 762000"/>
              <a:gd name="connsiteX26" fmla="*/ 590550 w 590550"/>
              <a:gd name="connsiteY26" fmla="*/ 723900 h 762000"/>
              <a:gd name="connsiteX27" fmla="*/ 590550 w 590550"/>
              <a:gd name="connsiteY27" fmla="*/ 95250 h 762000"/>
              <a:gd name="connsiteX28" fmla="*/ 552450 w 590550"/>
              <a:gd name="connsiteY28" fmla="*/ 571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0550" h="762000">
                <a:moveTo>
                  <a:pt x="533400" y="704850"/>
                </a:moveTo>
                <a:lnTo>
                  <a:pt x="57150" y="704850"/>
                </a:lnTo>
                <a:lnTo>
                  <a:pt x="57150" y="114300"/>
                </a:lnTo>
                <a:lnTo>
                  <a:pt x="161925" y="114300"/>
                </a:lnTo>
                <a:lnTo>
                  <a:pt x="161925" y="171450"/>
                </a:lnTo>
                <a:lnTo>
                  <a:pt x="428625" y="171450"/>
                </a:lnTo>
                <a:lnTo>
                  <a:pt x="428625" y="114300"/>
                </a:lnTo>
                <a:lnTo>
                  <a:pt x="533400" y="114300"/>
                </a:lnTo>
                <a:close/>
                <a:moveTo>
                  <a:pt x="295275" y="38100"/>
                </a:moveTo>
                <a:cubicBezTo>
                  <a:pt x="311057" y="38100"/>
                  <a:pt x="323850" y="50893"/>
                  <a:pt x="323850" y="66675"/>
                </a:cubicBezTo>
                <a:cubicBezTo>
                  <a:pt x="323850" y="82457"/>
                  <a:pt x="311057" y="95250"/>
                  <a:pt x="295275" y="95250"/>
                </a:cubicBezTo>
                <a:cubicBezTo>
                  <a:pt x="279493" y="95250"/>
                  <a:pt x="266700" y="82457"/>
                  <a:pt x="266700" y="66675"/>
                </a:cubicBezTo>
                <a:cubicBezTo>
                  <a:pt x="266440" y="51153"/>
                  <a:pt x="278812" y="38360"/>
                  <a:pt x="294334" y="38100"/>
                </a:cubicBezTo>
                <a:cubicBezTo>
                  <a:pt x="294647" y="38094"/>
                  <a:pt x="294962" y="38094"/>
                  <a:pt x="295275" y="38100"/>
                </a:cubicBezTo>
                <a:close/>
                <a:moveTo>
                  <a:pt x="552450" y="57150"/>
                </a:moveTo>
                <a:lnTo>
                  <a:pt x="390525" y="57150"/>
                </a:lnTo>
                <a:lnTo>
                  <a:pt x="390525" y="38100"/>
                </a:lnTo>
                <a:cubicBezTo>
                  <a:pt x="390525" y="17058"/>
                  <a:pt x="373467" y="0"/>
                  <a:pt x="352425" y="0"/>
                </a:cubicBezTo>
                <a:lnTo>
                  <a:pt x="238125" y="0"/>
                </a:lnTo>
                <a:cubicBezTo>
                  <a:pt x="217083" y="0"/>
                  <a:pt x="200025" y="17058"/>
                  <a:pt x="200025" y="38100"/>
                </a:cubicBezTo>
                <a:lnTo>
                  <a:pt x="200025" y="57150"/>
                </a:lnTo>
                <a:lnTo>
                  <a:pt x="38100" y="57150"/>
                </a:lnTo>
                <a:cubicBezTo>
                  <a:pt x="17058" y="57150"/>
                  <a:pt x="0" y="74208"/>
                  <a:pt x="0" y="95250"/>
                </a:cubicBezTo>
                <a:lnTo>
                  <a:pt x="0" y="723900"/>
                </a:lnTo>
                <a:cubicBezTo>
                  <a:pt x="0" y="744942"/>
                  <a:pt x="17058" y="762000"/>
                  <a:pt x="38100" y="762000"/>
                </a:cubicBezTo>
                <a:lnTo>
                  <a:pt x="552450" y="762000"/>
                </a:lnTo>
                <a:cubicBezTo>
                  <a:pt x="573492" y="762000"/>
                  <a:pt x="590550" y="744942"/>
                  <a:pt x="590550" y="723900"/>
                </a:cubicBezTo>
                <a:lnTo>
                  <a:pt x="590550" y="95250"/>
                </a:lnTo>
                <a:cubicBezTo>
                  <a:pt x="590550" y="74208"/>
                  <a:pt x="573492" y="57150"/>
                  <a:pt x="552450" y="571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0" name="图形 212" descr="剪贴板徽章 纯色填充">
            <a:extLst>
              <a:ext uri="{FF2B5EF4-FFF2-40B4-BE49-F238E27FC236}">
                <a16:creationId xmlns:a16="http://schemas.microsoft.com/office/drawing/2014/main" id="{02AC0055-7473-4D3C-AC34-51C05F0EB198}"/>
              </a:ext>
            </a:extLst>
          </p:cNvPr>
          <p:cNvSpPr/>
          <p:nvPr/>
        </p:nvSpPr>
        <p:spPr>
          <a:xfrm>
            <a:off x="911832" y="3212423"/>
            <a:ext cx="361950" cy="38100"/>
          </a:xfrm>
          <a:custGeom>
            <a:avLst/>
            <a:gdLst>
              <a:gd name="connsiteX0" fmla="*/ 0 w 361950"/>
              <a:gd name="connsiteY0" fmla="*/ 0 h 38100"/>
              <a:gd name="connsiteX1" fmla="*/ 361950 w 361950"/>
              <a:gd name="connsiteY1" fmla="*/ 0 h 38100"/>
              <a:gd name="connsiteX2" fmla="*/ 361950 w 361950"/>
              <a:gd name="connsiteY2" fmla="*/ 38100 h 38100"/>
              <a:gd name="connsiteX3" fmla="*/ 0 w 361950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8100">
                <a:moveTo>
                  <a:pt x="0" y="0"/>
                </a:moveTo>
                <a:lnTo>
                  <a:pt x="361950" y="0"/>
                </a:lnTo>
                <a:lnTo>
                  <a:pt x="361950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1" name="图形 212" descr="剪贴板徽章 纯色填充">
            <a:extLst>
              <a:ext uri="{FF2B5EF4-FFF2-40B4-BE49-F238E27FC236}">
                <a16:creationId xmlns:a16="http://schemas.microsoft.com/office/drawing/2014/main" id="{02AC0055-7473-4D3C-AC34-51C05F0EB198}"/>
              </a:ext>
            </a:extLst>
          </p:cNvPr>
          <p:cNvSpPr/>
          <p:nvPr/>
        </p:nvSpPr>
        <p:spPr>
          <a:xfrm>
            <a:off x="1130907" y="3488648"/>
            <a:ext cx="142875" cy="38100"/>
          </a:xfrm>
          <a:custGeom>
            <a:avLst/>
            <a:gdLst>
              <a:gd name="connsiteX0" fmla="*/ 0 w 142875"/>
              <a:gd name="connsiteY0" fmla="*/ 0 h 38100"/>
              <a:gd name="connsiteX1" fmla="*/ 142875 w 142875"/>
              <a:gd name="connsiteY1" fmla="*/ 0 h 38100"/>
              <a:gd name="connsiteX2" fmla="*/ 142875 w 142875"/>
              <a:gd name="connsiteY2" fmla="*/ 38100 h 38100"/>
              <a:gd name="connsiteX3" fmla="*/ 0 w 14287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38100">
                <a:moveTo>
                  <a:pt x="0" y="0"/>
                </a:moveTo>
                <a:lnTo>
                  <a:pt x="142875" y="0"/>
                </a:lnTo>
                <a:lnTo>
                  <a:pt x="14287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2" name="图形 212" descr="剪贴板徽章 纯色填充">
            <a:extLst>
              <a:ext uri="{FF2B5EF4-FFF2-40B4-BE49-F238E27FC236}">
                <a16:creationId xmlns:a16="http://schemas.microsoft.com/office/drawing/2014/main" id="{02AC0055-7473-4D3C-AC34-51C05F0EB198}"/>
              </a:ext>
            </a:extLst>
          </p:cNvPr>
          <p:cNvSpPr/>
          <p:nvPr/>
        </p:nvSpPr>
        <p:spPr>
          <a:xfrm>
            <a:off x="911832" y="3288623"/>
            <a:ext cx="180975" cy="38100"/>
          </a:xfrm>
          <a:custGeom>
            <a:avLst/>
            <a:gdLst>
              <a:gd name="connsiteX0" fmla="*/ 0 w 180975"/>
              <a:gd name="connsiteY0" fmla="*/ 0 h 38100"/>
              <a:gd name="connsiteX1" fmla="*/ 180975 w 180975"/>
              <a:gd name="connsiteY1" fmla="*/ 0 h 38100"/>
              <a:gd name="connsiteX2" fmla="*/ 180975 w 180975"/>
              <a:gd name="connsiteY2" fmla="*/ 38100 h 38100"/>
              <a:gd name="connsiteX3" fmla="*/ 0 w 18097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75" h="38100">
                <a:moveTo>
                  <a:pt x="0" y="0"/>
                </a:moveTo>
                <a:lnTo>
                  <a:pt x="180975" y="0"/>
                </a:lnTo>
                <a:lnTo>
                  <a:pt x="18097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3" name="图形 212" descr="剪贴板徽章 纯色填充">
            <a:extLst>
              <a:ext uri="{FF2B5EF4-FFF2-40B4-BE49-F238E27FC236}">
                <a16:creationId xmlns:a16="http://schemas.microsoft.com/office/drawing/2014/main" id="{02AC0055-7473-4D3C-AC34-51C05F0EB198}"/>
              </a:ext>
            </a:extLst>
          </p:cNvPr>
          <p:cNvSpPr/>
          <p:nvPr/>
        </p:nvSpPr>
        <p:spPr>
          <a:xfrm>
            <a:off x="1007882" y="3552779"/>
            <a:ext cx="84924" cy="86439"/>
          </a:xfrm>
          <a:custGeom>
            <a:avLst/>
            <a:gdLst>
              <a:gd name="connsiteX0" fmla="*/ 35281 w 84924"/>
              <a:gd name="connsiteY0" fmla="*/ 9916 h 86439"/>
              <a:gd name="connsiteX1" fmla="*/ 20355 w 84924"/>
              <a:gd name="connsiteY1" fmla="*/ 13097 h 86439"/>
              <a:gd name="connsiteX2" fmla="*/ 14126 w 84924"/>
              <a:gd name="connsiteY2" fmla="*/ 12592 h 86439"/>
              <a:gd name="connsiteX3" fmla="*/ 0 w 84924"/>
              <a:gd name="connsiteY3" fmla="*/ 17916 h 86439"/>
              <a:gd name="connsiteX4" fmla="*/ 38005 w 84924"/>
              <a:gd name="connsiteY4" fmla="*/ 86439 h 86439"/>
              <a:gd name="connsiteX5" fmla="*/ 53845 w 84924"/>
              <a:gd name="connsiteY5" fmla="*/ 60541 h 86439"/>
              <a:gd name="connsiteX6" fmla="*/ 84925 w 84924"/>
              <a:gd name="connsiteY6" fmla="*/ 65723 h 86439"/>
              <a:gd name="connsiteX7" fmla="*/ 48330 w 84924"/>
              <a:gd name="connsiteY7" fmla="*/ 0 h 86439"/>
              <a:gd name="connsiteX8" fmla="*/ 35281 w 84924"/>
              <a:gd name="connsiteY8" fmla="*/ 9916 h 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924" h="86439">
                <a:moveTo>
                  <a:pt x="35281" y="9916"/>
                </a:moveTo>
                <a:cubicBezTo>
                  <a:pt x="30590" y="12029"/>
                  <a:pt x="25500" y="13114"/>
                  <a:pt x="20355" y="13097"/>
                </a:cubicBezTo>
                <a:cubicBezTo>
                  <a:pt x="18268" y="13101"/>
                  <a:pt x="16185" y="12932"/>
                  <a:pt x="14126" y="12592"/>
                </a:cubicBezTo>
                <a:cubicBezTo>
                  <a:pt x="9820" y="15293"/>
                  <a:pt x="5017" y="17104"/>
                  <a:pt x="0" y="17916"/>
                </a:cubicBezTo>
                <a:lnTo>
                  <a:pt x="38005" y="86439"/>
                </a:lnTo>
                <a:lnTo>
                  <a:pt x="53845" y="60541"/>
                </a:lnTo>
                <a:lnTo>
                  <a:pt x="84925" y="65723"/>
                </a:lnTo>
                <a:lnTo>
                  <a:pt x="48330" y="0"/>
                </a:lnTo>
                <a:cubicBezTo>
                  <a:pt x="44768" y="4230"/>
                  <a:pt x="40311" y="7617"/>
                  <a:pt x="35281" y="991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4" name="图形 212" descr="剪贴板徽章 纯色填充">
            <a:extLst>
              <a:ext uri="{FF2B5EF4-FFF2-40B4-BE49-F238E27FC236}">
                <a16:creationId xmlns:a16="http://schemas.microsoft.com/office/drawing/2014/main" id="{02AC0055-7473-4D3C-AC34-51C05F0EB198}"/>
              </a:ext>
            </a:extLst>
          </p:cNvPr>
          <p:cNvSpPr/>
          <p:nvPr/>
        </p:nvSpPr>
        <p:spPr>
          <a:xfrm>
            <a:off x="911832" y="3551027"/>
            <a:ext cx="82505" cy="90020"/>
          </a:xfrm>
          <a:custGeom>
            <a:avLst/>
            <a:gdLst>
              <a:gd name="connsiteX0" fmla="*/ 71599 w 82505"/>
              <a:gd name="connsiteY0" fmla="*/ 15316 h 90020"/>
              <a:gd name="connsiteX1" fmla="*/ 66084 w 82505"/>
              <a:gd name="connsiteY1" fmla="*/ 15726 h 90020"/>
              <a:gd name="connsiteX2" fmla="*/ 52407 w 82505"/>
              <a:gd name="connsiteY2" fmla="*/ 13164 h 90020"/>
              <a:gd name="connsiteX3" fmla="*/ 35652 w 82505"/>
              <a:gd name="connsiteY3" fmla="*/ 295 h 90020"/>
              <a:gd name="connsiteX4" fmla="*/ 34614 w 82505"/>
              <a:gd name="connsiteY4" fmla="*/ 0 h 90020"/>
              <a:gd name="connsiteX5" fmla="*/ 0 w 82505"/>
              <a:gd name="connsiteY5" fmla="*/ 68113 h 90020"/>
              <a:gd name="connsiteX6" fmla="*/ 30775 w 82505"/>
              <a:gd name="connsiteY6" fmla="*/ 61103 h 90020"/>
              <a:gd name="connsiteX7" fmla="*/ 46311 w 82505"/>
              <a:gd name="connsiteY7" fmla="*/ 90021 h 90020"/>
              <a:gd name="connsiteX8" fmla="*/ 82506 w 82505"/>
              <a:gd name="connsiteY8" fmla="*/ 19383 h 90020"/>
              <a:gd name="connsiteX9" fmla="*/ 71599 w 82505"/>
              <a:gd name="connsiteY9" fmla="*/ 15316 h 9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505" h="90020">
                <a:moveTo>
                  <a:pt x="71599" y="15316"/>
                </a:moveTo>
                <a:cubicBezTo>
                  <a:pt x="69774" y="15591"/>
                  <a:pt x="67930" y="15729"/>
                  <a:pt x="66084" y="15726"/>
                </a:cubicBezTo>
                <a:cubicBezTo>
                  <a:pt x="61406" y="15726"/>
                  <a:pt x="56768" y="14857"/>
                  <a:pt x="52407" y="13164"/>
                </a:cubicBezTo>
                <a:cubicBezTo>
                  <a:pt x="45684" y="10604"/>
                  <a:pt x="39859" y="6130"/>
                  <a:pt x="35652" y="295"/>
                </a:cubicBezTo>
                <a:cubicBezTo>
                  <a:pt x="35300" y="229"/>
                  <a:pt x="34966" y="86"/>
                  <a:pt x="34614" y="0"/>
                </a:cubicBezTo>
                <a:lnTo>
                  <a:pt x="0" y="68113"/>
                </a:lnTo>
                <a:lnTo>
                  <a:pt x="30775" y="61103"/>
                </a:lnTo>
                <a:lnTo>
                  <a:pt x="46311" y="90021"/>
                </a:lnTo>
                <a:lnTo>
                  <a:pt x="82506" y="19383"/>
                </a:lnTo>
                <a:cubicBezTo>
                  <a:pt x="78678" y="18611"/>
                  <a:pt x="74998" y="17238"/>
                  <a:pt x="71599" y="1531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5" name="图形 212" descr="剪贴板徽章 纯色填充">
            <a:extLst>
              <a:ext uri="{FF2B5EF4-FFF2-40B4-BE49-F238E27FC236}">
                <a16:creationId xmlns:a16="http://schemas.microsoft.com/office/drawing/2014/main" id="{02AC0055-7473-4D3C-AC34-51C05F0EB198}"/>
              </a:ext>
            </a:extLst>
          </p:cNvPr>
          <p:cNvSpPr/>
          <p:nvPr/>
        </p:nvSpPr>
        <p:spPr>
          <a:xfrm>
            <a:off x="913079" y="3379690"/>
            <a:ext cx="177289" cy="177261"/>
          </a:xfrm>
          <a:custGeom>
            <a:avLst/>
            <a:gdLst>
              <a:gd name="connsiteX0" fmla="*/ 87411 w 177289"/>
              <a:gd name="connsiteY0" fmla="*/ 141342 h 177261"/>
              <a:gd name="connsiteX1" fmla="*/ 34700 w 177289"/>
              <a:gd name="connsiteY1" fmla="*/ 88631 h 177261"/>
              <a:gd name="connsiteX2" fmla="*/ 87411 w 177289"/>
              <a:gd name="connsiteY2" fmla="*/ 35919 h 177261"/>
              <a:gd name="connsiteX3" fmla="*/ 140123 w 177289"/>
              <a:gd name="connsiteY3" fmla="*/ 88631 h 177261"/>
              <a:gd name="connsiteX4" fmla="*/ 140123 w 177289"/>
              <a:gd name="connsiteY4" fmla="*/ 88640 h 177261"/>
              <a:gd name="connsiteX5" fmla="*/ 87411 w 177289"/>
              <a:gd name="connsiteY5" fmla="*/ 141342 h 177261"/>
              <a:gd name="connsiteX6" fmla="*/ 177289 w 177289"/>
              <a:gd name="connsiteY6" fmla="*/ 88640 h 177261"/>
              <a:gd name="connsiteX7" fmla="*/ 169974 w 177289"/>
              <a:gd name="connsiteY7" fmla="*/ 71571 h 177261"/>
              <a:gd name="connsiteX8" fmla="*/ 169974 w 177289"/>
              <a:gd name="connsiteY8" fmla="*/ 52988 h 177261"/>
              <a:gd name="connsiteX9" fmla="*/ 158096 w 177289"/>
              <a:gd name="connsiteY9" fmla="*/ 41110 h 177261"/>
              <a:gd name="connsiteX10" fmla="*/ 151429 w 177289"/>
              <a:gd name="connsiteY10" fmla="*/ 25870 h 177261"/>
              <a:gd name="connsiteX11" fmla="*/ 134065 w 177289"/>
              <a:gd name="connsiteY11" fmla="*/ 19203 h 177261"/>
              <a:gd name="connsiteX12" fmla="*/ 120930 w 177289"/>
              <a:gd name="connsiteY12" fmla="*/ 6087 h 177261"/>
              <a:gd name="connsiteX13" fmla="*/ 104166 w 177289"/>
              <a:gd name="connsiteY13" fmla="*/ 6087 h 177261"/>
              <a:gd name="connsiteX14" fmla="*/ 88631 w 177289"/>
              <a:gd name="connsiteY14" fmla="*/ 1 h 177261"/>
              <a:gd name="connsiteX15" fmla="*/ 71571 w 177289"/>
              <a:gd name="connsiteY15" fmla="*/ 7306 h 177261"/>
              <a:gd name="connsiteX16" fmla="*/ 52988 w 177289"/>
              <a:gd name="connsiteY16" fmla="*/ 7306 h 177261"/>
              <a:gd name="connsiteX17" fmla="*/ 41101 w 177289"/>
              <a:gd name="connsiteY17" fmla="*/ 19193 h 177261"/>
              <a:gd name="connsiteX18" fmla="*/ 25861 w 177289"/>
              <a:gd name="connsiteY18" fmla="*/ 25861 h 177261"/>
              <a:gd name="connsiteX19" fmla="*/ 19193 w 177289"/>
              <a:gd name="connsiteY19" fmla="*/ 43235 h 177261"/>
              <a:gd name="connsiteX20" fmla="*/ 6096 w 177289"/>
              <a:gd name="connsiteY20" fmla="*/ 56331 h 177261"/>
              <a:gd name="connsiteX21" fmla="*/ 6096 w 177289"/>
              <a:gd name="connsiteY21" fmla="*/ 73086 h 177261"/>
              <a:gd name="connsiteX22" fmla="*/ 0 w 177289"/>
              <a:gd name="connsiteY22" fmla="*/ 88631 h 177261"/>
              <a:gd name="connsiteX23" fmla="*/ 7316 w 177289"/>
              <a:gd name="connsiteY23" fmla="*/ 105690 h 177261"/>
              <a:gd name="connsiteX24" fmla="*/ 7316 w 177289"/>
              <a:gd name="connsiteY24" fmla="*/ 124273 h 177261"/>
              <a:gd name="connsiteX25" fmla="*/ 19193 w 177289"/>
              <a:gd name="connsiteY25" fmla="*/ 136160 h 177261"/>
              <a:gd name="connsiteX26" fmla="*/ 25861 w 177289"/>
              <a:gd name="connsiteY26" fmla="*/ 151400 h 177261"/>
              <a:gd name="connsiteX27" fmla="*/ 43225 w 177289"/>
              <a:gd name="connsiteY27" fmla="*/ 158068 h 177261"/>
              <a:gd name="connsiteX28" fmla="*/ 56322 w 177289"/>
              <a:gd name="connsiteY28" fmla="*/ 171165 h 177261"/>
              <a:gd name="connsiteX29" fmla="*/ 73086 w 177289"/>
              <a:gd name="connsiteY29" fmla="*/ 171165 h 177261"/>
              <a:gd name="connsiteX30" fmla="*/ 88621 w 177289"/>
              <a:gd name="connsiteY30" fmla="*/ 177261 h 177261"/>
              <a:gd name="connsiteX31" fmla="*/ 105680 w 177289"/>
              <a:gd name="connsiteY31" fmla="*/ 169946 h 177261"/>
              <a:gd name="connsiteX32" fmla="*/ 124264 w 177289"/>
              <a:gd name="connsiteY32" fmla="*/ 169946 h 177261"/>
              <a:gd name="connsiteX33" fmla="*/ 136151 w 177289"/>
              <a:gd name="connsiteY33" fmla="*/ 158068 h 177261"/>
              <a:gd name="connsiteX34" fmla="*/ 151391 w 177289"/>
              <a:gd name="connsiteY34" fmla="*/ 151400 h 177261"/>
              <a:gd name="connsiteX35" fmla="*/ 158058 w 177289"/>
              <a:gd name="connsiteY35" fmla="*/ 134036 h 177261"/>
              <a:gd name="connsiteX36" fmla="*/ 171155 w 177289"/>
              <a:gd name="connsiteY36" fmla="*/ 120901 h 177261"/>
              <a:gd name="connsiteX37" fmla="*/ 171155 w 177289"/>
              <a:gd name="connsiteY37" fmla="*/ 104147 h 177261"/>
              <a:gd name="connsiteX38" fmla="*/ 177289 w 177289"/>
              <a:gd name="connsiteY38" fmla="*/ 88612 h 17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77289" h="177261">
                <a:moveTo>
                  <a:pt x="87411" y="141342"/>
                </a:moveTo>
                <a:cubicBezTo>
                  <a:pt x="58300" y="141342"/>
                  <a:pt x="34700" y="117742"/>
                  <a:pt x="34700" y="88631"/>
                </a:cubicBezTo>
                <a:cubicBezTo>
                  <a:pt x="34700" y="59519"/>
                  <a:pt x="58300" y="35919"/>
                  <a:pt x="87411" y="35919"/>
                </a:cubicBezTo>
                <a:cubicBezTo>
                  <a:pt x="116523" y="35919"/>
                  <a:pt x="140123" y="59519"/>
                  <a:pt x="140123" y="88631"/>
                </a:cubicBezTo>
                <a:cubicBezTo>
                  <a:pt x="140123" y="88634"/>
                  <a:pt x="140123" y="88637"/>
                  <a:pt x="140123" y="88640"/>
                </a:cubicBezTo>
                <a:cubicBezTo>
                  <a:pt x="140112" y="117746"/>
                  <a:pt x="116517" y="141337"/>
                  <a:pt x="87411" y="141342"/>
                </a:cubicBezTo>
                <a:close/>
                <a:moveTo>
                  <a:pt x="177289" y="88640"/>
                </a:moveTo>
                <a:cubicBezTo>
                  <a:pt x="177330" y="82181"/>
                  <a:pt x="174679" y="75997"/>
                  <a:pt x="169974" y="71571"/>
                </a:cubicBezTo>
                <a:cubicBezTo>
                  <a:pt x="172565" y="65648"/>
                  <a:pt x="172565" y="58912"/>
                  <a:pt x="169974" y="52988"/>
                </a:cubicBezTo>
                <a:cubicBezTo>
                  <a:pt x="167689" y="47649"/>
                  <a:pt x="163435" y="43396"/>
                  <a:pt x="158096" y="41110"/>
                </a:cubicBezTo>
                <a:cubicBezTo>
                  <a:pt x="157833" y="35381"/>
                  <a:pt x="155459" y="29952"/>
                  <a:pt x="151429" y="25870"/>
                </a:cubicBezTo>
                <a:cubicBezTo>
                  <a:pt x="146874" y="21246"/>
                  <a:pt x="140544" y="18815"/>
                  <a:pt x="134065" y="19203"/>
                </a:cubicBezTo>
                <a:cubicBezTo>
                  <a:pt x="131805" y="13127"/>
                  <a:pt x="127009" y="8338"/>
                  <a:pt x="120930" y="6087"/>
                </a:cubicBezTo>
                <a:cubicBezTo>
                  <a:pt x="115545" y="3952"/>
                  <a:pt x="109550" y="3952"/>
                  <a:pt x="104166" y="6087"/>
                </a:cubicBezTo>
                <a:cubicBezTo>
                  <a:pt x="99904" y="2228"/>
                  <a:pt x="94379" y="63"/>
                  <a:pt x="88631" y="1"/>
                </a:cubicBezTo>
                <a:cubicBezTo>
                  <a:pt x="82175" y="-44"/>
                  <a:pt x="75993" y="2603"/>
                  <a:pt x="71571" y="7306"/>
                </a:cubicBezTo>
                <a:cubicBezTo>
                  <a:pt x="65648" y="4715"/>
                  <a:pt x="58912" y="4715"/>
                  <a:pt x="52988" y="7306"/>
                </a:cubicBezTo>
                <a:cubicBezTo>
                  <a:pt x="47647" y="9597"/>
                  <a:pt x="43392" y="13853"/>
                  <a:pt x="41101" y="19193"/>
                </a:cubicBezTo>
                <a:cubicBezTo>
                  <a:pt x="35372" y="19457"/>
                  <a:pt x="29942" y="21832"/>
                  <a:pt x="25861" y="25861"/>
                </a:cubicBezTo>
                <a:cubicBezTo>
                  <a:pt x="21233" y="30417"/>
                  <a:pt x="18802" y="36752"/>
                  <a:pt x="19193" y="43235"/>
                </a:cubicBezTo>
                <a:cubicBezTo>
                  <a:pt x="13130" y="45486"/>
                  <a:pt x="8348" y="50268"/>
                  <a:pt x="6096" y="56331"/>
                </a:cubicBezTo>
                <a:cubicBezTo>
                  <a:pt x="3963" y="61712"/>
                  <a:pt x="3963" y="67705"/>
                  <a:pt x="6096" y="73086"/>
                </a:cubicBezTo>
                <a:cubicBezTo>
                  <a:pt x="2236" y="77350"/>
                  <a:pt x="68" y="82879"/>
                  <a:pt x="0" y="88631"/>
                </a:cubicBezTo>
                <a:cubicBezTo>
                  <a:pt x="-39" y="95087"/>
                  <a:pt x="2612" y="101267"/>
                  <a:pt x="7316" y="105690"/>
                </a:cubicBezTo>
                <a:cubicBezTo>
                  <a:pt x="4724" y="111614"/>
                  <a:pt x="4724" y="118350"/>
                  <a:pt x="7316" y="124273"/>
                </a:cubicBezTo>
                <a:cubicBezTo>
                  <a:pt x="9604" y="129613"/>
                  <a:pt x="13855" y="133869"/>
                  <a:pt x="19193" y="136160"/>
                </a:cubicBezTo>
                <a:cubicBezTo>
                  <a:pt x="19456" y="141890"/>
                  <a:pt x="21831" y="147319"/>
                  <a:pt x="25861" y="151400"/>
                </a:cubicBezTo>
                <a:cubicBezTo>
                  <a:pt x="30413" y="156028"/>
                  <a:pt x="36745" y="158459"/>
                  <a:pt x="43225" y="158068"/>
                </a:cubicBezTo>
                <a:cubicBezTo>
                  <a:pt x="45481" y="164128"/>
                  <a:pt x="50262" y="168907"/>
                  <a:pt x="56322" y="171165"/>
                </a:cubicBezTo>
                <a:cubicBezTo>
                  <a:pt x="61706" y="173299"/>
                  <a:pt x="67701" y="173299"/>
                  <a:pt x="73086" y="171165"/>
                </a:cubicBezTo>
                <a:cubicBezTo>
                  <a:pt x="77346" y="175024"/>
                  <a:pt x="82872" y="177193"/>
                  <a:pt x="88621" y="177261"/>
                </a:cubicBezTo>
                <a:cubicBezTo>
                  <a:pt x="95077" y="177302"/>
                  <a:pt x="101259" y="174651"/>
                  <a:pt x="105680" y="169946"/>
                </a:cubicBezTo>
                <a:cubicBezTo>
                  <a:pt x="111604" y="172536"/>
                  <a:pt x="118340" y="172536"/>
                  <a:pt x="124264" y="169946"/>
                </a:cubicBezTo>
                <a:cubicBezTo>
                  <a:pt x="129601" y="167656"/>
                  <a:pt x="133856" y="163404"/>
                  <a:pt x="136151" y="158068"/>
                </a:cubicBezTo>
                <a:cubicBezTo>
                  <a:pt x="141881" y="157807"/>
                  <a:pt x="147310" y="155431"/>
                  <a:pt x="151391" y="151400"/>
                </a:cubicBezTo>
                <a:cubicBezTo>
                  <a:pt x="156017" y="146847"/>
                  <a:pt x="158448" y="140516"/>
                  <a:pt x="158058" y="134036"/>
                </a:cubicBezTo>
                <a:cubicBezTo>
                  <a:pt x="164129" y="131774"/>
                  <a:pt x="168911" y="126978"/>
                  <a:pt x="171155" y="120901"/>
                </a:cubicBezTo>
                <a:cubicBezTo>
                  <a:pt x="173289" y="115521"/>
                  <a:pt x="173289" y="109528"/>
                  <a:pt x="171155" y="104147"/>
                </a:cubicBezTo>
                <a:cubicBezTo>
                  <a:pt x="175077" y="99922"/>
                  <a:pt x="177266" y="94376"/>
                  <a:pt x="177289" y="8861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6" name="图形 224" descr="蓝图 纯色填充">
            <a:extLst>
              <a:ext uri="{FF2B5EF4-FFF2-40B4-BE49-F238E27FC236}">
                <a16:creationId xmlns:a16="http://schemas.microsoft.com/office/drawing/2014/main" id="{7D176130-EB32-4E55-8EBE-A7D2B1E6B8F9}"/>
              </a:ext>
            </a:extLst>
          </p:cNvPr>
          <p:cNvSpPr/>
          <p:nvPr/>
        </p:nvSpPr>
        <p:spPr>
          <a:xfrm>
            <a:off x="10280964" y="2993359"/>
            <a:ext cx="99613" cy="98952"/>
          </a:xfrm>
          <a:custGeom>
            <a:avLst/>
            <a:gdLst>
              <a:gd name="connsiteX0" fmla="*/ 59646 w 99613"/>
              <a:gd name="connsiteY0" fmla="*/ 98953 h 98952"/>
              <a:gd name="connsiteX1" fmla="*/ 93564 w 99613"/>
              <a:gd name="connsiteY1" fmla="*/ 65282 h 98952"/>
              <a:gd name="connsiteX2" fmla="*/ 95187 w 99613"/>
              <a:gd name="connsiteY2" fmla="*/ 40171 h 98952"/>
              <a:gd name="connsiteX3" fmla="*/ 94031 w 99613"/>
              <a:gd name="connsiteY3" fmla="*/ 38974 h 98952"/>
              <a:gd name="connsiteX4" fmla="*/ 60693 w 99613"/>
              <a:gd name="connsiteY4" fmla="*/ 5637 h 98952"/>
              <a:gd name="connsiteX5" fmla="*/ 34226 w 99613"/>
              <a:gd name="connsiteY5" fmla="*/ 5329 h 98952"/>
              <a:gd name="connsiteX6" fmla="*/ 33918 w 99613"/>
              <a:gd name="connsiteY6" fmla="*/ 5637 h 98952"/>
              <a:gd name="connsiteX7" fmla="*/ 0 w 99613"/>
              <a:gd name="connsiteY7" fmla="*/ 39307 h 9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613" h="98952">
                <a:moveTo>
                  <a:pt x="59646" y="98953"/>
                </a:moveTo>
                <a:lnTo>
                  <a:pt x="93564" y="65282"/>
                </a:lnTo>
                <a:cubicBezTo>
                  <a:pt x="100946" y="58796"/>
                  <a:pt x="101673" y="47554"/>
                  <a:pt x="95187" y="40171"/>
                </a:cubicBezTo>
                <a:cubicBezTo>
                  <a:pt x="94820" y="39755"/>
                  <a:pt x="94435" y="39355"/>
                  <a:pt x="94031" y="38974"/>
                </a:cubicBezTo>
                <a:lnTo>
                  <a:pt x="60693" y="5637"/>
                </a:lnTo>
                <a:cubicBezTo>
                  <a:pt x="53470" y="-1757"/>
                  <a:pt x="41619" y="-1895"/>
                  <a:pt x="34226" y="5329"/>
                </a:cubicBezTo>
                <a:cubicBezTo>
                  <a:pt x="34122" y="5431"/>
                  <a:pt x="34019" y="5533"/>
                  <a:pt x="33918" y="5637"/>
                </a:cubicBezTo>
                <a:lnTo>
                  <a:pt x="0" y="3930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7" name="图形 224" descr="蓝图 纯色填充">
            <a:extLst>
              <a:ext uri="{FF2B5EF4-FFF2-40B4-BE49-F238E27FC236}">
                <a16:creationId xmlns:a16="http://schemas.microsoft.com/office/drawing/2014/main" id="{7D176130-EB32-4E55-8EBE-A7D2B1E6B8F9}"/>
              </a:ext>
            </a:extLst>
          </p:cNvPr>
          <p:cNvSpPr/>
          <p:nvPr/>
        </p:nvSpPr>
        <p:spPr>
          <a:xfrm>
            <a:off x="10132984" y="3236235"/>
            <a:ext cx="185737" cy="333375"/>
          </a:xfrm>
          <a:custGeom>
            <a:avLst/>
            <a:gdLst>
              <a:gd name="connsiteX0" fmla="*/ 85725 w 185737"/>
              <a:gd name="connsiteY0" fmla="*/ 228600 h 333375"/>
              <a:gd name="connsiteX1" fmla="*/ 85725 w 185737"/>
              <a:gd name="connsiteY1" fmla="*/ 200025 h 333375"/>
              <a:gd name="connsiteX2" fmla="*/ 14288 w 185737"/>
              <a:gd name="connsiteY2" fmla="*/ 200025 h 333375"/>
              <a:gd name="connsiteX3" fmla="*/ 14288 w 185737"/>
              <a:gd name="connsiteY3" fmla="*/ 304800 h 333375"/>
              <a:gd name="connsiteX4" fmla="*/ 0 w 185737"/>
              <a:gd name="connsiteY4" fmla="*/ 304800 h 333375"/>
              <a:gd name="connsiteX5" fmla="*/ 0 w 185737"/>
              <a:gd name="connsiteY5" fmla="*/ 333375 h 333375"/>
              <a:gd name="connsiteX6" fmla="*/ 185738 w 185737"/>
              <a:gd name="connsiteY6" fmla="*/ 333375 h 333375"/>
              <a:gd name="connsiteX7" fmla="*/ 185738 w 185737"/>
              <a:gd name="connsiteY7" fmla="*/ 0 h 333375"/>
              <a:gd name="connsiteX8" fmla="*/ 105337 w 185737"/>
              <a:gd name="connsiteY8" fmla="*/ 0 h 333375"/>
              <a:gd name="connsiteX9" fmla="*/ 76762 w 185737"/>
              <a:gd name="connsiteY9" fmla="*/ 28575 h 333375"/>
              <a:gd name="connsiteX10" fmla="*/ 157163 w 185737"/>
              <a:gd name="connsiteY10" fmla="*/ 28575 h 333375"/>
              <a:gd name="connsiteX11" fmla="*/ 157163 w 185737"/>
              <a:gd name="connsiteY11" fmla="*/ 114300 h 333375"/>
              <a:gd name="connsiteX12" fmla="*/ 9506 w 185737"/>
              <a:gd name="connsiteY12" fmla="*/ 114300 h 333375"/>
              <a:gd name="connsiteX13" fmla="*/ 9506 w 185737"/>
              <a:gd name="connsiteY13" fmla="*/ 142875 h 333375"/>
              <a:gd name="connsiteX14" fmla="*/ 157163 w 185737"/>
              <a:gd name="connsiteY14" fmla="*/ 142875 h 333375"/>
              <a:gd name="connsiteX15" fmla="*/ 157163 w 185737"/>
              <a:gd name="connsiteY15" fmla="*/ 200025 h 333375"/>
              <a:gd name="connsiteX16" fmla="*/ 133350 w 185737"/>
              <a:gd name="connsiteY16" fmla="*/ 200025 h 333375"/>
              <a:gd name="connsiteX17" fmla="*/ 133350 w 185737"/>
              <a:gd name="connsiteY17" fmla="*/ 228600 h 333375"/>
              <a:gd name="connsiteX18" fmla="*/ 157163 w 185737"/>
              <a:gd name="connsiteY18" fmla="*/ 228600 h 333375"/>
              <a:gd name="connsiteX19" fmla="*/ 157163 w 185737"/>
              <a:gd name="connsiteY19" fmla="*/ 304800 h 333375"/>
              <a:gd name="connsiteX20" fmla="*/ 42863 w 185737"/>
              <a:gd name="connsiteY20" fmla="*/ 304800 h 333375"/>
              <a:gd name="connsiteX21" fmla="*/ 42863 w 185737"/>
              <a:gd name="connsiteY21" fmla="*/ 228600 h 333375"/>
              <a:gd name="connsiteX22" fmla="*/ 85725 w 185737"/>
              <a:gd name="connsiteY22" fmla="*/ 22860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5737" h="333375">
                <a:moveTo>
                  <a:pt x="85725" y="228600"/>
                </a:moveTo>
                <a:lnTo>
                  <a:pt x="85725" y="200025"/>
                </a:lnTo>
                <a:lnTo>
                  <a:pt x="14288" y="200025"/>
                </a:lnTo>
                <a:lnTo>
                  <a:pt x="14288" y="304800"/>
                </a:lnTo>
                <a:lnTo>
                  <a:pt x="0" y="304800"/>
                </a:lnTo>
                <a:lnTo>
                  <a:pt x="0" y="333375"/>
                </a:lnTo>
                <a:lnTo>
                  <a:pt x="185738" y="333375"/>
                </a:lnTo>
                <a:lnTo>
                  <a:pt x="185738" y="0"/>
                </a:lnTo>
                <a:lnTo>
                  <a:pt x="105337" y="0"/>
                </a:lnTo>
                <a:lnTo>
                  <a:pt x="76762" y="28575"/>
                </a:lnTo>
                <a:lnTo>
                  <a:pt x="157163" y="28575"/>
                </a:lnTo>
                <a:lnTo>
                  <a:pt x="157163" y="114300"/>
                </a:lnTo>
                <a:lnTo>
                  <a:pt x="9506" y="114300"/>
                </a:lnTo>
                <a:lnTo>
                  <a:pt x="9506" y="142875"/>
                </a:lnTo>
                <a:lnTo>
                  <a:pt x="157163" y="142875"/>
                </a:lnTo>
                <a:lnTo>
                  <a:pt x="157163" y="200025"/>
                </a:lnTo>
                <a:lnTo>
                  <a:pt x="133350" y="200025"/>
                </a:lnTo>
                <a:lnTo>
                  <a:pt x="133350" y="228600"/>
                </a:lnTo>
                <a:lnTo>
                  <a:pt x="157163" y="228600"/>
                </a:lnTo>
                <a:lnTo>
                  <a:pt x="157163" y="304800"/>
                </a:lnTo>
                <a:lnTo>
                  <a:pt x="42863" y="304800"/>
                </a:lnTo>
                <a:lnTo>
                  <a:pt x="42863" y="228600"/>
                </a:lnTo>
                <a:lnTo>
                  <a:pt x="85725" y="2286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8" name="图形 224" descr="蓝图 纯色填充">
            <a:extLst>
              <a:ext uri="{FF2B5EF4-FFF2-40B4-BE49-F238E27FC236}">
                <a16:creationId xmlns:a16="http://schemas.microsoft.com/office/drawing/2014/main" id="{7D176130-EB32-4E55-8EBE-A7D2B1E6B8F9}"/>
              </a:ext>
            </a:extLst>
          </p:cNvPr>
          <p:cNvSpPr/>
          <p:nvPr/>
        </p:nvSpPr>
        <p:spPr>
          <a:xfrm>
            <a:off x="9656715" y="3012398"/>
            <a:ext cx="781050" cy="676275"/>
          </a:xfrm>
          <a:custGeom>
            <a:avLst/>
            <a:gdLst>
              <a:gd name="connsiteX0" fmla="*/ 710194 w 781050"/>
              <a:gd name="connsiteY0" fmla="*/ 95250 h 676275"/>
              <a:gd name="connsiteX1" fmla="*/ 653044 w 781050"/>
              <a:gd name="connsiteY1" fmla="*/ 152400 h 676275"/>
              <a:gd name="connsiteX2" fmla="*/ 723900 w 781050"/>
              <a:gd name="connsiteY2" fmla="*/ 152400 h 676275"/>
              <a:gd name="connsiteX3" fmla="*/ 723900 w 781050"/>
              <a:gd name="connsiteY3" fmla="*/ 619125 h 676275"/>
              <a:gd name="connsiteX4" fmla="*/ 166449 w 781050"/>
              <a:gd name="connsiteY4" fmla="*/ 619125 h 676275"/>
              <a:gd name="connsiteX5" fmla="*/ 170888 w 781050"/>
              <a:gd name="connsiteY5" fmla="*/ 600075 h 676275"/>
              <a:gd name="connsiteX6" fmla="*/ 171450 w 781050"/>
              <a:gd name="connsiteY6" fmla="*/ 590550 h 676275"/>
              <a:gd name="connsiteX7" fmla="*/ 171450 w 781050"/>
              <a:gd name="connsiteY7" fmla="*/ 152400 h 676275"/>
              <a:gd name="connsiteX8" fmla="*/ 452247 w 781050"/>
              <a:gd name="connsiteY8" fmla="*/ 152400 h 676275"/>
              <a:gd name="connsiteX9" fmla="*/ 509292 w 781050"/>
              <a:gd name="connsiteY9" fmla="*/ 95250 h 676275"/>
              <a:gd name="connsiteX10" fmla="*/ 171450 w 781050"/>
              <a:gd name="connsiteY10" fmla="*/ 95250 h 676275"/>
              <a:gd name="connsiteX11" fmla="*/ 171450 w 781050"/>
              <a:gd name="connsiteY11" fmla="*/ 85725 h 676275"/>
              <a:gd name="connsiteX12" fmla="*/ 85725 w 781050"/>
              <a:gd name="connsiteY12" fmla="*/ 0 h 676275"/>
              <a:gd name="connsiteX13" fmla="*/ 0 w 781050"/>
              <a:gd name="connsiteY13" fmla="*/ 85725 h 676275"/>
              <a:gd name="connsiteX14" fmla="*/ 0 w 781050"/>
              <a:gd name="connsiteY14" fmla="*/ 590550 h 676275"/>
              <a:gd name="connsiteX15" fmla="*/ 562 w 781050"/>
              <a:gd name="connsiteY15" fmla="*/ 600075 h 676275"/>
              <a:gd name="connsiteX16" fmla="*/ 81524 w 781050"/>
              <a:gd name="connsiteY16" fmla="*/ 676065 h 676275"/>
              <a:gd name="connsiteX17" fmla="*/ 81524 w 781050"/>
              <a:gd name="connsiteY17" fmla="*/ 676275 h 676275"/>
              <a:gd name="connsiteX18" fmla="*/ 781050 w 781050"/>
              <a:gd name="connsiteY18" fmla="*/ 676275 h 676275"/>
              <a:gd name="connsiteX19" fmla="*/ 781050 w 781050"/>
              <a:gd name="connsiteY19" fmla="*/ 95250 h 676275"/>
              <a:gd name="connsiteX20" fmla="*/ 85725 w 781050"/>
              <a:gd name="connsiteY20" fmla="*/ 619125 h 676275"/>
              <a:gd name="connsiteX21" fmla="*/ 57150 w 781050"/>
              <a:gd name="connsiteY21" fmla="*/ 590550 h 676275"/>
              <a:gd name="connsiteX22" fmla="*/ 85725 w 781050"/>
              <a:gd name="connsiteY22" fmla="*/ 561975 h 676275"/>
              <a:gd name="connsiteX23" fmla="*/ 114300 w 781050"/>
              <a:gd name="connsiteY23" fmla="*/ 590550 h 676275"/>
              <a:gd name="connsiteX24" fmla="*/ 85725 w 781050"/>
              <a:gd name="connsiteY24" fmla="*/ 619125 h 676275"/>
              <a:gd name="connsiteX25" fmla="*/ 114300 w 781050"/>
              <a:gd name="connsiteY25" fmla="*/ 509826 h 676275"/>
              <a:gd name="connsiteX26" fmla="*/ 57150 w 781050"/>
              <a:gd name="connsiteY26" fmla="*/ 509826 h 676275"/>
              <a:gd name="connsiteX27" fmla="*/ 57150 w 781050"/>
              <a:gd name="connsiteY27" fmla="*/ 85725 h 676275"/>
              <a:gd name="connsiteX28" fmla="*/ 85725 w 781050"/>
              <a:gd name="connsiteY28" fmla="*/ 57150 h 676275"/>
              <a:gd name="connsiteX29" fmla="*/ 114300 w 781050"/>
              <a:gd name="connsiteY29" fmla="*/ 8572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1050" h="676275">
                <a:moveTo>
                  <a:pt x="710194" y="95250"/>
                </a:moveTo>
                <a:lnTo>
                  <a:pt x="653044" y="152400"/>
                </a:lnTo>
                <a:lnTo>
                  <a:pt x="723900" y="152400"/>
                </a:lnTo>
                <a:lnTo>
                  <a:pt x="723900" y="619125"/>
                </a:lnTo>
                <a:lnTo>
                  <a:pt x="166449" y="619125"/>
                </a:lnTo>
                <a:cubicBezTo>
                  <a:pt x="168656" y="612967"/>
                  <a:pt x="170145" y="606575"/>
                  <a:pt x="170888" y="600075"/>
                </a:cubicBezTo>
                <a:lnTo>
                  <a:pt x="171450" y="590550"/>
                </a:lnTo>
                <a:lnTo>
                  <a:pt x="171450" y="152400"/>
                </a:lnTo>
                <a:lnTo>
                  <a:pt x="452247" y="152400"/>
                </a:lnTo>
                <a:lnTo>
                  <a:pt x="509292" y="95250"/>
                </a:lnTo>
                <a:lnTo>
                  <a:pt x="171450" y="95250"/>
                </a:lnTo>
                <a:lnTo>
                  <a:pt x="171450" y="85725"/>
                </a:lnTo>
                <a:cubicBezTo>
                  <a:pt x="171450" y="38380"/>
                  <a:pt x="133070" y="0"/>
                  <a:pt x="85725" y="0"/>
                </a:cubicBezTo>
                <a:cubicBezTo>
                  <a:pt x="38380" y="0"/>
                  <a:pt x="0" y="38380"/>
                  <a:pt x="0" y="85725"/>
                </a:cubicBezTo>
                <a:lnTo>
                  <a:pt x="0" y="590550"/>
                </a:lnTo>
                <a:lnTo>
                  <a:pt x="562" y="600075"/>
                </a:lnTo>
                <a:cubicBezTo>
                  <a:pt x="5301" y="641814"/>
                  <a:pt x="39570" y="673978"/>
                  <a:pt x="81524" y="676065"/>
                </a:cubicBezTo>
                <a:lnTo>
                  <a:pt x="81524" y="676275"/>
                </a:lnTo>
                <a:lnTo>
                  <a:pt x="781050" y="676275"/>
                </a:lnTo>
                <a:lnTo>
                  <a:pt x="781050" y="95250"/>
                </a:lnTo>
                <a:close/>
                <a:moveTo>
                  <a:pt x="85725" y="619125"/>
                </a:moveTo>
                <a:cubicBezTo>
                  <a:pt x="69943" y="619125"/>
                  <a:pt x="57150" y="606332"/>
                  <a:pt x="57150" y="590550"/>
                </a:cubicBezTo>
                <a:cubicBezTo>
                  <a:pt x="57150" y="574768"/>
                  <a:pt x="69943" y="561975"/>
                  <a:pt x="85725" y="561975"/>
                </a:cubicBezTo>
                <a:cubicBezTo>
                  <a:pt x="101507" y="561975"/>
                  <a:pt x="114300" y="574768"/>
                  <a:pt x="114300" y="590550"/>
                </a:cubicBezTo>
                <a:cubicBezTo>
                  <a:pt x="114300" y="606332"/>
                  <a:pt x="101507" y="619125"/>
                  <a:pt x="85725" y="619125"/>
                </a:cubicBezTo>
                <a:close/>
                <a:moveTo>
                  <a:pt x="114300" y="509826"/>
                </a:moveTo>
                <a:cubicBezTo>
                  <a:pt x="95833" y="503158"/>
                  <a:pt x="75617" y="503158"/>
                  <a:pt x="57150" y="509826"/>
                </a:cubicBezTo>
                <a:lnTo>
                  <a:pt x="57150" y="85725"/>
                </a:lnTo>
                <a:cubicBezTo>
                  <a:pt x="57150" y="69943"/>
                  <a:pt x="69943" y="57150"/>
                  <a:pt x="85725" y="57150"/>
                </a:cubicBezTo>
                <a:cubicBezTo>
                  <a:pt x="101507" y="57150"/>
                  <a:pt x="114300" y="69943"/>
                  <a:pt x="114300" y="857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9" name="图形 224" descr="蓝图 纯色填充">
            <a:extLst>
              <a:ext uri="{FF2B5EF4-FFF2-40B4-BE49-F238E27FC236}">
                <a16:creationId xmlns:a16="http://schemas.microsoft.com/office/drawing/2014/main" id="{7D176130-EB32-4E55-8EBE-A7D2B1E6B8F9}"/>
              </a:ext>
            </a:extLst>
          </p:cNvPr>
          <p:cNvSpPr/>
          <p:nvPr/>
        </p:nvSpPr>
        <p:spPr>
          <a:xfrm>
            <a:off x="9890077" y="3236235"/>
            <a:ext cx="185756" cy="333375"/>
          </a:xfrm>
          <a:custGeom>
            <a:avLst/>
            <a:gdLst>
              <a:gd name="connsiteX0" fmla="*/ 119072 w 185756"/>
              <a:gd name="connsiteY0" fmla="*/ 28575 h 333375"/>
              <a:gd name="connsiteX1" fmla="*/ 147590 w 185756"/>
              <a:gd name="connsiteY1" fmla="*/ 0 h 333375"/>
              <a:gd name="connsiteX2" fmla="*/ 0 w 185756"/>
              <a:gd name="connsiteY2" fmla="*/ 0 h 333375"/>
              <a:gd name="connsiteX3" fmla="*/ 0 w 185756"/>
              <a:gd name="connsiteY3" fmla="*/ 333375 h 333375"/>
              <a:gd name="connsiteX4" fmla="*/ 185757 w 185756"/>
              <a:gd name="connsiteY4" fmla="*/ 333375 h 333375"/>
              <a:gd name="connsiteX5" fmla="*/ 185757 w 185756"/>
              <a:gd name="connsiteY5" fmla="*/ 304800 h 333375"/>
              <a:gd name="connsiteX6" fmla="*/ 171469 w 185756"/>
              <a:gd name="connsiteY6" fmla="*/ 304800 h 333375"/>
              <a:gd name="connsiteX7" fmla="*/ 171469 w 185756"/>
              <a:gd name="connsiteY7" fmla="*/ 200025 h 333375"/>
              <a:gd name="connsiteX8" fmla="*/ 100032 w 185756"/>
              <a:gd name="connsiteY8" fmla="*/ 200025 h 333375"/>
              <a:gd name="connsiteX9" fmla="*/ 100032 w 185756"/>
              <a:gd name="connsiteY9" fmla="*/ 228600 h 333375"/>
              <a:gd name="connsiteX10" fmla="*/ 142894 w 185756"/>
              <a:gd name="connsiteY10" fmla="*/ 228600 h 333375"/>
              <a:gd name="connsiteX11" fmla="*/ 142894 w 185756"/>
              <a:gd name="connsiteY11" fmla="*/ 304800 h 333375"/>
              <a:gd name="connsiteX12" fmla="*/ 28575 w 185756"/>
              <a:gd name="connsiteY12" fmla="*/ 304800 h 333375"/>
              <a:gd name="connsiteX13" fmla="*/ 28575 w 185756"/>
              <a:gd name="connsiteY13" fmla="*/ 228600 h 333375"/>
              <a:gd name="connsiteX14" fmla="*/ 52407 w 185756"/>
              <a:gd name="connsiteY14" fmla="*/ 228600 h 333375"/>
              <a:gd name="connsiteX15" fmla="*/ 52407 w 185756"/>
              <a:gd name="connsiteY15" fmla="*/ 200025 h 333375"/>
              <a:gd name="connsiteX16" fmla="*/ 28575 w 185756"/>
              <a:gd name="connsiteY16" fmla="*/ 200025 h 333375"/>
              <a:gd name="connsiteX17" fmla="*/ 28575 w 185756"/>
              <a:gd name="connsiteY17" fmla="*/ 142875 h 333375"/>
              <a:gd name="connsiteX18" fmla="*/ 81067 w 185756"/>
              <a:gd name="connsiteY18" fmla="*/ 142875 h 333375"/>
              <a:gd name="connsiteX19" fmla="*/ 90545 w 185756"/>
              <a:gd name="connsiteY19" fmla="*/ 114300 h 333375"/>
              <a:gd name="connsiteX20" fmla="*/ 28575 w 185756"/>
              <a:gd name="connsiteY20" fmla="*/ 114300 h 333375"/>
              <a:gd name="connsiteX21" fmla="*/ 28575 w 185756"/>
              <a:gd name="connsiteY21" fmla="*/ 28575 h 333375"/>
              <a:gd name="connsiteX22" fmla="*/ 119072 w 185756"/>
              <a:gd name="connsiteY22" fmla="*/ 285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5756" h="333375">
                <a:moveTo>
                  <a:pt x="119072" y="28575"/>
                </a:moveTo>
                <a:lnTo>
                  <a:pt x="147590" y="0"/>
                </a:lnTo>
                <a:lnTo>
                  <a:pt x="0" y="0"/>
                </a:lnTo>
                <a:lnTo>
                  <a:pt x="0" y="333375"/>
                </a:lnTo>
                <a:lnTo>
                  <a:pt x="185757" y="333375"/>
                </a:lnTo>
                <a:lnTo>
                  <a:pt x="185757" y="304800"/>
                </a:lnTo>
                <a:lnTo>
                  <a:pt x="171469" y="304800"/>
                </a:lnTo>
                <a:lnTo>
                  <a:pt x="171469" y="200025"/>
                </a:lnTo>
                <a:lnTo>
                  <a:pt x="100032" y="200025"/>
                </a:lnTo>
                <a:lnTo>
                  <a:pt x="100032" y="228600"/>
                </a:lnTo>
                <a:lnTo>
                  <a:pt x="142894" y="228600"/>
                </a:lnTo>
                <a:lnTo>
                  <a:pt x="142894" y="304800"/>
                </a:lnTo>
                <a:lnTo>
                  <a:pt x="28575" y="304800"/>
                </a:lnTo>
                <a:lnTo>
                  <a:pt x="28575" y="228600"/>
                </a:lnTo>
                <a:lnTo>
                  <a:pt x="52407" y="228600"/>
                </a:lnTo>
                <a:lnTo>
                  <a:pt x="52407" y="200025"/>
                </a:lnTo>
                <a:lnTo>
                  <a:pt x="28575" y="200025"/>
                </a:lnTo>
                <a:lnTo>
                  <a:pt x="28575" y="142875"/>
                </a:lnTo>
                <a:lnTo>
                  <a:pt x="81067" y="142875"/>
                </a:lnTo>
                <a:lnTo>
                  <a:pt x="90545" y="114300"/>
                </a:lnTo>
                <a:lnTo>
                  <a:pt x="28575" y="114300"/>
                </a:lnTo>
                <a:lnTo>
                  <a:pt x="28575" y="28575"/>
                </a:lnTo>
                <a:lnTo>
                  <a:pt x="119072" y="285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0" name="图形 224" descr="蓝图 纯色填充">
            <a:extLst>
              <a:ext uri="{FF2B5EF4-FFF2-40B4-BE49-F238E27FC236}">
                <a16:creationId xmlns:a16="http://schemas.microsoft.com/office/drawing/2014/main" id="{7D176130-EB32-4E55-8EBE-A7D2B1E6B8F9}"/>
              </a:ext>
            </a:extLst>
          </p:cNvPr>
          <p:cNvSpPr/>
          <p:nvPr/>
        </p:nvSpPr>
        <p:spPr>
          <a:xfrm>
            <a:off x="10004377" y="3046249"/>
            <a:ext cx="323373" cy="323335"/>
          </a:xfrm>
          <a:custGeom>
            <a:avLst/>
            <a:gdLst>
              <a:gd name="connsiteX0" fmla="*/ 263271 w 323373"/>
              <a:gd name="connsiteY0" fmla="*/ 0 h 323335"/>
              <a:gd name="connsiteX1" fmla="*/ 29613 w 323373"/>
              <a:gd name="connsiteY1" fmla="*/ 234115 h 323335"/>
              <a:gd name="connsiteX2" fmla="*/ 0 w 323373"/>
              <a:gd name="connsiteY2" fmla="*/ 323336 h 323335"/>
              <a:gd name="connsiteX3" fmla="*/ 89725 w 323373"/>
              <a:gd name="connsiteY3" fmla="*/ 293741 h 323335"/>
              <a:gd name="connsiteX4" fmla="*/ 323374 w 323373"/>
              <a:gd name="connsiteY4" fmla="*/ 60084 h 323335"/>
              <a:gd name="connsiteX5" fmla="*/ 79877 w 323373"/>
              <a:gd name="connsiteY5" fmla="*/ 277330 h 323335"/>
              <a:gd name="connsiteX6" fmla="*/ 39948 w 323373"/>
              <a:gd name="connsiteY6" fmla="*/ 290493 h 323335"/>
              <a:gd name="connsiteX7" fmla="*/ 32909 w 323373"/>
              <a:gd name="connsiteY7" fmla="*/ 283445 h 323335"/>
              <a:gd name="connsiteX8" fmla="*/ 46053 w 323373"/>
              <a:gd name="connsiteY8" fmla="*/ 243516 h 323335"/>
              <a:gd name="connsiteX9" fmla="*/ 79877 w 323373"/>
              <a:gd name="connsiteY9" fmla="*/ 243983 h 323335"/>
              <a:gd name="connsiteX10" fmla="*/ 80360 w 323373"/>
              <a:gd name="connsiteY10" fmla="*/ 276847 h 323335"/>
              <a:gd name="connsiteX11" fmla="*/ 79877 w 323373"/>
              <a:gd name="connsiteY11" fmla="*/ 277330 h 32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3373" h="323335">
                <a:moveTo>
                  <a:pt x="263271" y="0"/>
                </a:moveTo>
                <a:lnTo>
                  <a:pt x="29613" y="234115"/>
                </a:lnTo>
                <a:lnTo>
                  <a:pt x="0" y="323336"/>
                </a:lnTo>
                <a:lnTo>
                  <a:pt x="89725" y="293741"/>
                </a:lnTo>
                <a:lnTo>
                  <a:pt x="323374" y="60084"/>
                </a:lnTo>
                <a:close/>
                <a:moveTo>
                  <a:pt x="79877" y="277330"/>
                </a:moveTo>
                <a:lnTo>
                  <a:pt x="39948" y="290493"/>
                </a:lnTo>
                <a:lnTo>
                  <a:pt x="32909" y="283445"/>
                </a:lnTo>
                <a:lnTo>
                  <a:pt x="46053" y="243516"/>
                </a:lnTo>
                <a:cubicBezTo>
                  <a:pt x="55594" y="234485"/>
                  <a:pt x="70590" y="234692"/>
                  <a:pt x="79877" y="243983"/>
                </a:cubicBezTo>
                <a:cubicBezTo>
                  <a:pt x="89085" y="252925"/>
                  <a:pt x="89302" y="267638"/>
                  <a:pt x="80360" y="276847"/>
                </a:cubicBezTo>
                <a:cubicBezTo>
                  <a:pt x="80200" y="277011"/>
                  <a:pt x="80040" y="277172"/>
                  <a:pt x="79877" y="27733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1" name="图形 233" descr="显示器 纯色填充">
            <a:extLst>
              <a:ext uri="{FF2B5EF4-FFF2-40B4-BE49-F238E27FC236}">
                <a16:creationId xmlns:a16="http://schemas.microsoft.com/office/drawing/2014/main" id="{842A640F-887D-4D3B-966E-EDFA74FE29F1}"/>
              </a:ext>
            </a:extLst>
          </p:cNvPr>
          <p:cNvSpPr/>
          <p:nvPr/>
        </p:nvSpPr>
        <p:spPr>
          <a:xfrm>
            <a:off x="10661178" y="3021923"/>
            <a:ext cx="762000" cy="647700"/>
          </a:xfrm>
          <a:custGeom>
            <a:avLst/>
            <a:gdLst>
              <a:gd name="connsiteX0" fmla="*/ 704850 w 762000"/>
              <a:gd name="connsiteY0" fmla="*/ 476250 h 647700"/>
              <a:gd name="connsiteX1" fmla="*/ 57150 w 762000"/>
              <a:gd name="connsiteY1" fmla="*/ 476250 h 647700"/>
              <a:gd name="connsiteX2" fmla="*/ 57150 w 762000"/>
              <a:gd name="connsiteY2" fmla="*/ 57150 h 647700"/>
              <a:gd name="connsiteX3" fmla="*/ 704850 w 762000"/>
              <a:gd name="connsiteY3" fmla="*/ 57150 h 647700"/>
              <a:gd name="connsiteX4" fmla="*/ 704850 w 762000"/>
              <a:gd name="connsiteY4" fmla="*/ 476250 h 647700"/>
              <a:gd name="connsiteX5" fmla="*/ 723900 w 762000"/>
              <a:gd name="connsiteY5" fmla="*/ 0 h 647700"/>
              <a:gd name="connsiteX6" fmla="*/ 38100 w 762000"/>
              <a:gd name="connsiteY6" fmla="*/ 0 h 647700"/>
              <a:gd name="connsiteX7" fmla="*/ 0 w 762000"/>
              <a:gd name="connsiteY7" fmla="*/ 38100 h 647700"/>
              <a:gd name="connsiteX8" fmla="*/ 0 w 762000"/>
              <a:gd name="connsiteY8" fmla="*/ 495300 h 647700"/>
              <a:gd name="connsiteX9" fmla="*/ 38100 w 762000"/>
              <a:gd name="connsiteY9" fmla="*/ 533400 h 647700"/>
              <a:gd name="connsiteX10" fmla="*/ 304800 w 762000"/>
              <a:gd name="connsiteY10" fmla="*/ 533400 h 647700"/>
              <a:gd name="connsiteX11" fmla="*/ 304800 w 762000"/>
              <a:gd name="connsiteY11" fmla="*/ 590550 h 647700"/>
              <a:gd name="connsiteX12" fmla="*/ 209550 w 762000"/>
              <a:gd name="connsiteY12" fmla="*/ 590550 h 647700"/>
              <a:gd name="connsiteX13" fmla="*/ 209550 w 762000"/>
              <a:gd name="connsiteY13" fmla="*/ 647700 h 647700"/>
              <a:gd name="connsiteX14" fmla="*/ 552450 w 762000"/>
              <a:gd name="connsiteY14" fmla="*/ 647700 h 647700"/>
              <a:gd name="connsiteX15" fmla="*/ 552450 w 762000"/>
              <a:gd name="connsiteY15" fmla="*/ 590550 h 647700"/>
              <a:gd name="connsiteX16" fmla="*/ 457200 w 762000"/>
              <a:gd name="connsiteY16" fmla="*/ 590550 h 647700"/>
              <a:gd name="connsiteX17" fmla="*/ 457200 w 762000"/>
              <a:gd name="connsiteY17" fmla="*/ 533400 h 647700"/>
              <a:gd name="connsiteX18" fmla="*/ 723900 w 762000"/>
              <a:gd name="connsiteY18" fmla="*/ 533400 h 647700"/>
              <a:gd name="connsiteX19" fmla="*/ 762000 w 762000"/>
              <a:gd name="connsiteY19" fmla="*/ 495300 h 647700"/>
              <a:gd name="connsiteX20" fmla="*/ 762000 w 762000"/>
              <a:gd name="connsiteY20" fmla="*/ 38100 h 647700"/>
              <a:gd name="connsiteX21" fmla="*/ 723900 w 762000"/>
              <a:gd name="connsiteY21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2000" h="647700">
                <a:moveTo>
                  <a:pt x="704850" y="476250"/>
                </a:moveTo>
                <a:lnTo>
                  <a:pt x="57150" y="476250"/>
                </a:lnTo>
                <a:lnTo>
                  <a:pt x="57150" y="57150"/>
                </a:lnTo>
                <a:lnTo>
                  <a:pt x="704850" y="57150"/>
                </a:lnTo>
                <a:lnTo>
                  <a:pt x="704850" y="476250"/>
                </a:lnTo>
                <a:close/>
                <a:moveTo>
                  <a:pt x="723900" y="0"/>
                </a:move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95300"/>
                </a:lnTo>
                <a:cubicBezTo>
                  <a:pt x="0" y="516255"/>
                  <a:pt x="17145" y="533400"/>
                  <a:pt x="38100" y="533400"/>
                </a:cubicBezTo>
                <a:lnTo>
                  <a:pt x="304800" y="533400"/>
                </a:lnTo>
                <a:lnTo>
                  <a:pt x="304800" y="590550"/>
                </a:lnTo>
                <a:lnTo>
                  <a:pt x="209550" y="590550"/>
                </a:lnTo>
                <a:lnTo>
                  <a:pt x="209550" y="647700"/>
                </a:lnTo>
                <a:lnTo>
                  <a:pt x="552450" y="647700"/>
                </a:lnTo>
                <a:lnTo>
                  <a:pt x="552450" y="590550"/>
                </a:lnTo>
                <a:lnTo>
                  <a:pt x="457200" y="590550"/>
                </a:lnTo>
                <a:lnTo>
                  <a:pt x="457200" y="533400"/>
                </a:lnTo>
                <a:lnTo>
                  <a:pt x="723900" y="533400"/>
                </a:lnTo>
                <a:cubicBezTo>
                  <a:pt x="744855" y="533400"/>
                  <a:pt x="762000" y="516255"/>
                  <a:pt x="762000" y="495300"/>
                </a:cubicBezTo>
                <a:lnTo>
                  <a:pt x="762000" y="38100"/>
                </a:lnTo>
                <a:cubicBezTo>
                  <a:pt x="762000" y="17145"/>
                  <a:pt x="744855" y="0"/>
                  <a:pt x="7239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2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1763894" y="3021923"/>
            <a:ext cx="647700" cy="647700"/>
          </a:xfrm>
          <a:custGeom>
            <a:avLst/>
            <a:gdLst>
              <a:gd name="connsiteX0" fmla="*/ 590550 w 647700"/>
              <a:gd name="connsiteY0" fmla="*/ 571500 h 647700"/>
              <a:gd name="connsiteX1" fmla="*/ 571500 w 647700"/>
              <a:gd name="connsiteY1" fmla="*/ 590550 h 647700"/>
              <a:gd name="connsiteX2" fmla="*/ 552450 w 647700"/>
              <a:gd name="connsiteY2" fmla="*/ 571500 h 647700"/>
              <a:gd name="connsiteX3" fmla="*/ 552450 w 647700"/>
              <a:gd name="connsiteY3" fmla="*/ 114300 h 647700"/>
              <a:gd name="connsiteX4" fmla="*/ 590550 w 647700"/>
              <a:gd name="connsiteY4" fmla="*/ 114300 h 647700"/>
              <a:gd name="connsiteX5" fmla="*/ 590550 w 647700"/>
              <a:gd name="connsiteY5" fmla="*/ 571500 h 647700"/>
              <a:gd name="connsiteX6" fmla="*/ 76200 w 647700"/>
              <a:gd name="connsiteY6" fmla="*/ 590550 h 647700"/>
              <a:gd name="connsiteX7" fmla="*/ 57150 w 647700"/>
              <a:gd name="connsiteY7" fmla="*/ 571500 h 647700"/>
              <a:gd name="connsiteX8" fmla="*/ 57150 w 647700"/>
              <a:gd name="connsiteY8" fmla="*/ 57150 h 647700"/>
              <a:gd name="connsiteX9" fmla="*/ 495300 w 647700"/>
              <a:gd name="connsiteY9" fmla="*/ 57150 h 647700"/>
              <a:gd name="connsiteX10" fmla="*/ 495300 w 647700"/>
              <a:gd name="connsiteY10" fmla="*/ 571500 h 647700"/>
              <a:gd name="connsiteX11" fmla="*/ 498158 w 647700"/>
              <a:gd name="connsiteY11" fmla="*/ 590550 h 647700"/>
              <a:gd name="connsiteX12" fmla="*/ 76200 w 647700"/>
              <a:gd name="connsiteY12" fmla="*/ 590550 h 647700"/>
              <a:gd name="connsiteX13" fmla="*/ 552450 w 647700"/>
              <a:gd name="connsiteY13" fmla="*/ 57150 h 647700"/>
              <a:gd name="connsiteX14" fmla="*/ 552450 w 647700"/>
              <a:gd name="connsiteY14" fmla="*/ 0 h 647700"/>
              <a:gd name="connsiteX15" fmla="*/ 0 w 647700"/>
              <a:gd name="connsiteY15" fmla="*/ 0 h 647700"/>
              <a:gd name="connsiteX16" fmla="*/ 0 w 647700"/>
              <a:gd name="connsiteY16" fmla="*/ 571500 h 647700"/>
              <a:gd name="connsiteX17" fmla="*/ 76200 w 647700"/>
              <a:gd name="connsiteY17" fmla="*/ 647700 h 647700"/>
              <a:gd name="connsiteX18" fmla="*/ 571500 w 647700"/>
              <a:gd name="connsiteY18" fmla="*/ 647700 h 647700"/>
              <a:gd name="connsiteX19" fmla="*/ 647700 w 647700"/>
              <a:gd name="connsiteY19" fmla="*/ 571500 h 647700"/>
              <a:gd name="connsiteX20" fmla="*/ 647700 w 647700"/>
              <a:gd name="connsiteY20" fmla="*/ 57150 h 647700"/>
              <a:gd name="connsiteX21" fmla="*/ 552450 w 647700"/>
              <a:gd name="connsiteY21" fmla="*/ 571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7700" h="647700">
                <a:moveTo>
                  <a:pt x="590550" y="571500"/>
                </a:moveTo>
                <a:cubicBezTo>
                  <a:pt x="590550" y="581978"/>
                  <a:pt x="581978" y="590550"/>
                  <a:pt x="571500" y="590550"/>
                </a:cubicBezTo>
                <a:cubicBezTo>
                  <a:pt x="561023" y="590550"/>
                  <a:pt x="552450" y="581978"/>
                  <a:pt x="552450" y="571500"/>
                </a:cubicBezTo>
                <a:lnTo>
                  <a:pt x="552450" y="114300"/>
                </a:lnTo>
                <a:lnTo>
                  <a:pt x="590550" y="114300"/>
                </a:lnTo>
                <a:lnTo>
                  <a:pt x="590550" y="571500"/>
                </a:lnTo>
                <a:close/>
                <a:moveTo>
                  <a:pt x="76200" y="590550"/>
                </a:moveTo>
                <a:cubicBezTo>
                  <a:pt x="65723" y="590550"/>
                  <a:pt x="57150" y="581978"/>
                  <a:pt x="57150" y="571500"/>
                </a:cubicBezTo>
                <a:lnTo>
                  <a:pt x="57150" y="57150"/>
                </a:lnTo>
                <a:lnTo>
                  <a:pt x="495300" y="57150"/>
                </a:lnTo>
                <a:lnTo>
                  <a:pt x="495300" y="571500"/>
                </a:lnTo>
                <a:cubicBezTo>
                  <a:pt x="495300" y="578168"/>
                  <a:pt x="496253" y="584835"/>
                  <a:pt x="498158" y="590550"/>
                </a:cubicBezTo>
                <a:lnTo>
                  <a:pt x="76200" y="590550"/>
                </a:lnTo>
                <a:close/>
                <a:moveTo>
                  <a:pt x="552450" y="57150"/>
                </a:moveTo>
                <a:lnTo>
                  <a:pt x="552450" y="0"/>
                </a:lnTo>
                <a:lnTo>
                  <a:pt x="0" y="0"/>
                </a:lnTo>
                <a:lnTo>
                  <a:pt x="0" y="571500"/>
                </a:lnTo>
                <a:cubicBezTo>
                  <a:pt x="0" y="613410"/>
                  <a:pt x="34290" y="647700"/>
                  <a:pt x="76200" y="647700"/>
                </a:cubicBezTo>
                <a:lnTo>
                  <a:pt x="571500" y="647700"/>
                </a:lnTo>
                <a:cubicBezTo>
                  <a:pt x="613410" y="647700"/>
                  <a:pt x="647700" y="613410"/>
                  <a:pt x="647700" y="571500"/>
                </a:cubicBezTo>
                <a:lnTo>
                  <a:pt x="647700" y="57150"/>
                </a:lnTo>
                <a:lnTo>
                  <a:pt x="55245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3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1859144" y="3136223"/>
            <a:ext cx="361950" cy="38100"/>
          </a:xfrm>
          <a:custGeom>
            <a:avLst/>
            <a:gdLst>
              <a:gd name="connsiteX0" fmla="*/ 0 w 361950"/>
              <a:gd name="connsiteY0" fmla="*/ 0 h 38100"/>
              <a:gd name="connsiteX1" fmla="*/ 361950 w 361950"/>
              <a:gd name="connsiteY1" fmla="*/ 0 h 38100"/>
              <a:gd name="connsiteX2" fmla="*/ 361950 w 361950"/>
              <a:gd name="connsiteY2" fmla="*/ 38100 h 38100"/>
              <a:gd name="connsiteX3" fmla="*/ 0 w 361950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8100">
                <a:moveTo>
                  <a:pt x="0" y="0"/>
                </a:moveTo>
                <a:lnTo>
                  <a:pt x="361950" y="0"/>
                </a:lnTo>
                <a:lnTo>
                  <a:pt x="361950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4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2059169" y="321242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5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2059169" y="328862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6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1859144" y="3212423"/>
            <a:ext cx="161925" cy="114300"/>
          </a:xfrm>
          <a:custGeom>
            <a:avLst/>
            <a:gdLst>
              <a:gd name="connsiteX0" fmla="*/ 0 w 161925"/>
              <a:gd name="connsiteY0" fmla="*/ 0 h 114300"/>
              <a:gd name="connsiteX1" fmla="*/ 161925 w 161925"/>
              <a:gd name="connsiteY1" fmla="*/ 0 h 114300"/>
              <a:gd name="connsiteX2" fmla="*/ 161925 w 161925"/>
              <a:gd name="connsiteY2" fmla="*/ 114300 h 114300"/>
              <a:gd name="connsiteX3" fmla="*/ 0 w 161925"/>
              <a:gd name="connsiteY3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114300">
                <a:moveTo>
                  <a:pt x="0" y="0"/>
                </a:moveTo>
                <a:lnTo>
                  <a:pt x="161925" y="0"/>
                </a:lnTo>
                <a:lnTo>
                  <a:pt x="161925" y="114300"/>
                </a:lnTo>
                <a:lnTo>
                  <a:pt x="0" y="1143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7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1859144" y="3364823"/>
            <a:ext cx="361950" cy="38100"/>
          </a:xfrm>
          <a:custGeom>
            <a:avLst/>
            <a:gdLst>
              <a:gd name="connsiteX0" fmla="*/ 0 w 361950"/>
              <a:gd name="connsiteY0" fmla="*/ 0 h 38100"/>
              <a:gd name="connsiteX1" fmla="*/ 361950 w 361950"/>
              <a:gd name="connsiteY1" fmla="*/ 0 h 38100"/>
              <a:gd name="connsiteX2" fmla="*/ 361950 w 361950"/>
              <a:gd name="connsiteY2" fmla="*/ 38100 h 38100"/>
              <a:gd name="connsiteX3" fmla="*/ 0 w 361950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8100">
                <a:moveTo>
                  <a:pt x="0" y="0"/>
                </a:moveTo>
                <a:lnTo>
                  <a:pt x="361950" y="0"/>
                </a:lnTo>
                <a:lnTo>
                  <a:pt x="361950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8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2059169" y="3441023"/>
            <a:ext cx="161925" cy="114300"/>
          </a:xfrm>
          <a:custGeom>
            <a:avLst/>
            <a:gdLst>
              <a:gd name="connsiteX0" fmla="*/ 0 w 161925"/>
              <a:gd name="connsiteY0" fmla="*/ 0 h 114300"/>
              <a:gd name="connsiteX1" fmla="*/ 161925 w 161925"/>
              <a:gd name="connsiteY1" fmla="*/ 0 h 114300"/>
              <a:gd name="connsiteX2" fmla="*/ 161925 w 161925"/>
              <a:gd name="connsiteY2" fmla="*/ 114300 h 114300"/>
              <a:gd name="connsiteX3" fmla="*/ 0 w 161925"/>
              <a:gd name="connsiteY3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114300">
                <a:moveTo>
                  <a:pt x="0" y="0"/>
                </a:moveTo>
                <a:lnTo>
                  <a:pt x="161925" y="0"/>
                </a:lnTo>
                <a:lnTo>
                  <a:pt x="161925" y="114300"/>
                </a:lnTo>
                <a:lnTo>
                  <a:pt x="0" y="1143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9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1859144" y="344102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0" name="图形 234" descr="报纸 纯色填充">
            <a:extLst>
              <a:ext uri="{FF2B5EF4-FFF2-40B4-BE49-F238E27FC236}">
                <a16:creationId xmlns:a16="http://schemas.microsoft.com/office/drawing/2014/main" id="{8FB5EC83-035F-40AD-8175-39A2AD16ACE7}"/>
              </a:ext>
            </a:extLst>
          </p:cNvPr>
          <p:cNvSpPr/>
          <p:nvPr/>
        </p:nvSpPr>
        <p:spPr>
          <a:xfrm>
            <a:off x="1859144" y="351722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1" name="图形 236" descr="在线网络 纯色填充">
            <a:extLst>
              <a:ext uri="{FF2B5EF4-FFF2-40B4-BE49-F238E27FC236}">
                <a16:creationId xmlns:a16="http://schemas.microsoft.com/office/drawing/2014/main" id="{F3F08C34-E62A-4A9D-AAD4-4738DD0290B5}"/>
              </a:ext>
            </a:extLst>
          </p:cNvPr>
          <p:cNvSpPr/>
          <p:nvPr/>
        </p:nvSpPr>
        <p:spPr>
          <a:xfrm>
            <a:off x="8804653" y="2907623"/>
            <a:ext cx="495300" cy="876300"/>
          </a:xfrm>
          <a:custGeom>
            <a:avLst/>
            <a:gdLst>
              <a:gd name="connsiteX0" fmla="*/ 457200 w 495300"/>
              <a:gd name="connsiteY0" fmla="*/ 0 h 876300"/>
              <a:gd name="connsiteX1" fmla="*/ 38100 w 495300"/>
              <a:gd name="connsiteY1" fmla="*/ 0 h 876300"/>
              <a:gd name="connsiteX2" fmla="*/ 0 w 495300"/>
              <a:gd name="connsiteY2" fmla="*/ 38100 h 876300"/>
              <a:gd name="connsiteX3" fmla="*/ 0 w 495300"/>
              <a:gd name="connsiteY3" fmla="*/ 838200 h 876300"/>
              <a:gd name="connsiteX4" fmla="*/ 38100 w 495300"/>
              <a:gd name="connsiteY4" fmla="*/ 876300 h 876300"/>
              <a:gd name="connsiteX5" fmla="*/ 457200 w 495300"/>
              <a:gd name="connsiteY5" fmla="*/ 876300 h 876300"/>
              <a:gd name="connsiteX6" fmla="*/ 495300 w 495300"/>
              <a:gd name="connsiteY6" fmla="*/ 838200 h 876300"/>
              <a:gd name="connsiteX7" fmla="*/ 495300 w 495300"/>
              <a:gd name="connsiteY7" fmla="*/ 38100 h 876300"/>
              <a:gd name="connsiteX8" fmla="*/ 457200 w 495300"/>
              <a:gd name="connsiteY8" fmla="*/ 0 h 876300"/>
              <a:gd name="connsiteX9" fmla="*/ 214313 w 495300"/>
              <a:gd name="connsiteY9" fmla="*/ 38100 h 876300"/>
              <a:gd name="connsiteX10" fmla="*/ 280988 w 495300"/>
              <a:gd name="connsiteY10" fmla="*/ 38100 h 876300"/>
              <a:gd name="connsiteX11" fmla="*/ 295275 w 495300"/>
              <a:gd name="connsiteY11" fmla="*/ 52388 h 876300"/>
              <a:gd name="connsiteX12" fmla="*/ 280988 w 495300"/>
              <a:gd name="connsiteY12" fmla="*/ 66675 h 876300"/>
              <a:gd name="connsiteX13" fmla="*/ 214313 w 495300"/>
              <a:gd name="connsiteY13" fmla="*/ 66675 h 876300"/>
              <a:gd name="connsiteX14" fmla="*/ 200025 w 495300"/>
              <a:gd name="connsiteY14" fmla="*/ 52388 h 876300"/>
              <a:gd name="connsiteX15" fmla="*/ 214313 w 495300"/>
              <a:gd name="connsiteY15" fmla="*/ 38100 h 876300"/>
              <a:gd name="connsiteX16" fmla="*/ 457200 w 495300"/>
              <a:gd name="connsiteY16" fmla="*/ 771525 h 876300"/>
              <a:gd name="connsiteX17" fmla="*/ 38100 w 495300"/>
              <a:gd name="connsiteY17" fmla="*/ 771525 h 876300"/>
              <a:gd name="connsiteX18" fmla="*/ 38100 w 495300"/>
              <a:gd name="connsiteY18" fmla="*/ 104775 h 876300"/>
              <a:gd name="connsiteX19" fmla="*/ 457200 w 495300"/>
              <a:gd name="connsiteY19" fmla="*/ 104775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5300" h="876300">
                <a:moveTo>
                  <a:pt x="457200" y="0"/>
                </a:moveTo>
                <a:lnTo>
                  <a:pt x="38100" y="0"/>
                </a:lnTo>
                <a:cubicBezTo>
                  <a:pt x="17084" y="63"/>
                  <a:pt x="63" y="17084"/>
                  <a:pt x="0" y="38100"/>
                </a:cubicBezTo>
                <a:lnTo>
                  <a:pt x="0" y="838200"/>
                </a:lnTo>
                <a:cubicBezTo>
                  <a:pt x="63" y="859216"/>
                  <a:pt x="17084" y="876237"/>
                  <a:pt x="38100" y="876300"/>
                </a:cubicBezTo>
                <a:lnTo>
                  <a:pt x="457200" y="876300"/>
                </a:lnTo>
                <a:cubicBezTo>
                  <a:pt x="478216" y="876237"/>
                  <a:pt x="495237" y="859216"/>
                  <a:pt x="495300" y="838200"/>
                </a:cubicBezTo>
                <a:lnTo>
                  <a:pt x="495300" y="38100"/>
                </a:lnTo>
                <a:cubicBezTo>
                  <a:pt x="495237" y="17084"/>
                  <a:pt x="478216" y="63"/>
                  <a:pt x="457200" y="0"/>
                </a:cubicBezTo>
                <a:close/>
                <a:moveTo>
                  <a:pt x="214313" y="38100"/>
                </a:moveTo>
                <a:lnTo>
                  <a:pt x="280988" y="38100"/>
                </a:lnTo>
                <a:cubicBezTo>
                  <a:pt x="288878" y="38100"/>
                  <a:pt x="295275" y="44497"/>
                  <a:pt x="295275" y="52388"/>
                </a:cubicBezTo>
                <a:cubicBezTo>
                  <a:pt x="295275" y="60278"/>
                  <a:pt x="288878" y="66675"/>
                  <a:pt x="280988" y="66675"/>
                </a:cubicBezTo>
                <a:lnTo>
                  <a:pt x="214313" y="66675"/>
                </a:lnTo>
                <a:cubicBezTo>
                  <a:pt x="206422" y="66675"/>
                  <a:pt x="200025" y="60278"/>
                  <a:pt x="200025" y="52388"/>
                </a:cubicBezTo>
                <a:cubicBezTo>
                  <a:pt x="200025" y="44497"/>
                  <a:pt x="206422" y="38100"/>
                  <a:pt x="214313" y="38100"/>
                </a:cubicBezTo>
                <a:close/>
                <a:moveTo>
                  <a:pt x="457200" y="771525"/>
                </a:moveTo>
                <a:lnTo>
                  <a:pt x="38100" y="771525"/>
                </a:lnTo>
                <a:lnTo>
                  <a:pt x="38100" y="104775"/>
                </a:lnTo>
                <a:lnTo>
                  <a:pt x="457200" y="1047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2" name="图形 236" descr="在线网络 纯色填充">
            <a:extLst>
              <a:ext uri="{FF2B5EF4-FFF2-40B4-BE49-F238E27FC236}">
                <a16:creationId xmlns:a16="http://schemas.microsoft.com/office/drawing/2014/main" id="{F3F08C34-E62A-4A9D-AAD4-4738DD0290B5}"/>
              </a:ext>
            </a:extLst>
          </p:cNvPr>
          <p:cNvSpPr/>
          <p:nvPr/>
        </p:nvSpPr>
        <p:spPr>
          <a:xfrm>
            <a:off x="8918953" y="3117173"/>
            <a:ext cx="152400" cy="152400"/>
          </a:xfrm>
          <a:custGeom>
            <a:avLst/>
            <a:gdLst>
              <a:gd name="connsiteX0" fmla="*/ 76200 w 152400"/>
              <a:gd name="connsiteY0" fmla="*/ 152400 h 152400"/>
              <a:gd name="connsiteX1" fmla="*/ 152400 w 152400"/>
              <a:gd name="connsiteY1" fmla="*/ 76200 h 152400"/>
              <a:gd name="connsiteX2" fmla="*/ 76200 w 152400"/>
              <a:gd name="connsiteY2" fmla="*/ 0 h 152400"/>
              <a:gd name="connsiteX3" fmla="*/ 0 w 152400"/>
              <a:gd name="connsiteY3" fmla="*/ 76200 h 152400"/>
              <a:gd name="connsiteX4" fmla="*/ 76200 w 152400"/>
              <a:gd name="connsiteY4" fmla="*/ 152400 h 152400"/>
              <a:gd name="connsiteX5" fmla="*/ 76038 w 152400"/>
              <a:gd name="connsiteY5" fmla="*/ 29413 h 152400"/>
              <a:gd name="connsiteX6" fmla="*/ 97393 w 152400"/>
              <a:gd name="connsiteY6" fmla="*/ 50768 h 152400"/>
              <a:gd name="connsiteX7" fmla="*/ 76038 w 152400"/>
              <a:gd name="connsiteY7" fmla="*/ 72123 h 152400"/>
              <a:gd name="connsiteX8" fmla="*/ 54683 w 152400"/>
              <a:gd name="connsiteY8" fmla="*/ 50768 h 152400"/>
              <a:gd name="connsiteX9" fmla="*/ 76038 w 152400"/>
              <a:gd name="connsiteY9" fmla="*/ 29413 h 152400"/>
              <a:gd name="connsiteX10" fmla="*/ 33338 w 152400"/>
              <a:gd name="connsiteY10" fmla="*/ 98812 h 152400"/>
              <a:gd name="connsiteX11" fmla="*/ 37605 w 152400"/>
              <a:gd name="connsiteY11" fmla="*/ 90240 h 152400"/>
              <a:gd name="connsiteX12" fmla="*/ 58426 w 152400"/>
              <a:gd name="connsiteY12" fmla="*/ 80096 h 152400"/>
              <a:gd name="connsiteX13" fmla="*/ 76048 w 152400"/>
              <a:gd name="connsiteY13" fmla="*/ 77429 h 152400"/>
              <a:gd name="connsiteX14" fmla="*/ 93659 w 152400"/>
              <a:gd name="connsiteY14" fmla="*/ 80096 h 152400"/>
              <a:gd name="connsiteX15" fmla="*/ 114481 w 152400"/>
              <a:gd name="connsiteY15" fmla="*/ 90240 h 152400"/>
              <a:gd name="connsiteX16" fmla="*/ 118758 w 152400"/>
              <a:gd name="connsiteY16" fmla="*/ 98812 h 152400"/>
              <a:gd name="connsiteX17" fmla="*/ 118758 w 152400"/>
              <a:gd name="connsiteY17" fmla="*/ 115129 h 152400"/>
              <a:gd name="connsiteX18" fmla="*/ 33338 w 152400"/>
              <a:gd name="connsiteY18" fmla="*/ 115129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84" y="152400"/>
                  <a:pt x="152400" y="118284"/>
                  <a:pt x="152400" y="76200"/>
                </a:cubicBezTo>
                <a:cubicBezTo>
                  <a:pt x="152400" y="34116"/>
                  <a:pt x="118284" y="0"/>
                  <a:pt x="76200" y="0"/>
                </a:cubicBezTo>
                <a:cubicBezTo>
                  <a:pt x="34116" y="0"/>
                  <a:pt x="0" y="34116"/>
                  <a:pt x="0" y="76200"/>
                </a:cubicBezTo>
                <a:cubicBezTo>
                  <a:pt x="0" y="118284"/>
                  <a:pt x="34116" y="152400"/>
                  <a:pt x="76200" y="152400"/>
                </a:cubicBezTo>
                <a:close/>
                <a:moveTo>
                  <a:pt x="76038" y="29413"/>
                </a:moveTo>
                <a:cubicBezTo>
                  <a:pt x="87832" y="29413"/>
                  <a:pt x="97393" y="38974"/>
                  <a:pt x="97393" y="50768"/>
                </a:cubicBezTo>
                <a:cubicBezTo>
                  <a:pt x="97393" y="62562"/>
                  <a:pt x="87832" y="72123"/>
                  <a:pt x="76038" y="72123"/>
                </a:cubicBezTo>
                <a:cubicBezTo>
                  <a:pt x="64244" y="72123"/>
                  <a:pt x="54683" y="62562"/>
                  <a:pt x="54683" y="50768"/>
                </a:cubicBezTo>
                <a:cubicBezTo>
                  <a:pt x="54714" y="38987"/>
                  <a:pt x="64257" y="29445"/>
                  <a:pt x="76038" y="29413"/>
                </a:cubicBezTo>
                <a:close/>
                <a:moveTo>
                  <a:pt x="33338" y="98812"/>
                </a:moveTo>
                <a:cubicBezTo>
                  <a:pt x="33396" y="95458"/>
                  <a:pt x="34963" y="92309"/>
                  <a:pt x="37605" y="90240"/>
                </a:cubicBezTo>
                <a:cubicBezTo>
                  <a:pt x="43918" y="85699"/>
                  <a:pt x="50960" y="82269"/>
                  <a:pt x="58426" y="80096"/>
                </a:cubicBezTo>
                <a:cubicBezTo>
                  <a:pt x="64156" y="78429"/>
                  <a:pt x="70081" y="77532"/>
                  <a:pt x="76048" y="77429"/>
                </a:cubicBezTo>
                <a:cubicBezTo>
                  <a:pt x="82017" y="77451"/>
                  <a:pt x="87951" y="78349"/>
                  <a:pt x="93659" y="80096"/>
                </a:cubicBezTo>
                <a:cubicBezTo>
                  <a:pt x="101211" y="82046"/>
                  <a:pt x="108292" y="85495"/>
                  <a:pt x="114481" y="90240"/>
                </a:cubicBezTo>
                <a:cubicBezTo>
                  <a:pt x="117125" y="92308"/>
                  <a:pt x="118696" y="95457"/>
                  <a:pt x="118758" y="98812"/>
                </a:cubicBezTo>
                <a:lnTo>
                  <a:pt x="118758" y="115129"/>
                </a:lnTo>
                <a:lnTo>
                  <a:pt x="33338" y="11512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3" name="图形 236" descr="在线网络 纯色填充">
            <a:extLst>
              <a:ext uri="{FF2B5EF4-FFF2-40B4-BE49-F238E27FC236}">
                <a16:creationId xmlns:a16="http://schemas.microsoft.com/office/drawing/2014/main" id="{F3F08C34-E62A-4A9D-AAD4-4738DD0290B5}"/>
              </a:ext>
            </a:extLst>
          </p:cNvPr>
          <p:cNvSpPr/>
          <p:nvPr/>
        </p:nvSpPr>
        <p:spPr>
          <a:xfrm>
            <a:off x="9019756" y="3411066"/>
            <a:ext cx="70361" cy="58092"/>
          </a:xfrm>
          <a:custGeom>
            <a:avLst/>
            <a:gdLst>
              <a:gd name="connsiteX0" fmla="*/ 0 w 70361"/>
              <a:gd name="connsiteY0" fmla="*/ 32814 h 58092"/>
              <a:gd name="connsiteX1" fmla="*/ 13402 w 70361"/>
              <a:gd name="connsiteY1" fmla="*/ 58093 h 58092"/>
              <a:gd name="connsiteX2" fmla="*/ 70361 w 70361"/>
              <a:gd name="connsiteY2" fmla="*/ 23917 h 58092"/>
              <a:gd name="connsiteX3" fmla="*/ 54702 w 70361"/>
              <a:gd name="connsiteY3" fmla="*/ 0 h 5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61" h="58092">
                <a:moveTo>
                  <a:pt x="0" y="32814"/>
                </a:moveTo>
                <a:cubicBezTo>
                  <a:pt x="5785" y="40473"/>
                  <a:pt x="10309" y="49007"/>
                  <a:pt x="13402" y="58093"/>
                </a:cubicBezTo>
                <a:lnTo>
                  <a:pt x="70361" y="23917"/>
                </a:lnTo>
                <a:cubicBezTo>
                  <a:pt x="63912" y="16822"/>
                  <a:pt x="58626" y="8750"/>
                  <a:pt x="5470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4" name="图形 236" descr="在线网络 纯色填充">
            <a:extLst>
              <a:ext uri="{FF2B5EF4-FFF2-40B4-BE49-F238E27FC236}">
                <a16:creationId xmlns:a16="http://schemas.microsoft.com/office/drawing/2014/main" id="{F3F08C34-E62A-4A9D-AAD4-4738DD0290B5}"/>
              </a:ext>
            </a:extLst>
          </p:cNvPr>
          <p:cNvSpPr/>
          <p:nvPr/>
        </p:nvSpPr>
        <p:spPr>
          <a:xfrm>
            <a:off x="9040330" y="3253590"/>
            <a:ext cx="64150" cy="67389"/>
          </a:xfrm>
          <a:custGeom>
            <a:avLst/>
            <a:gdLst>
              <a:gd name="connsiteX0" fmla="*/ 0 w 64150"/>
              <a:gd name="connsiteY0" fmla="*/ 18069 h 67389"/>
              <a:gd name="connsiteX1" fmla="*/ 43815 w 64150"/>
              <a:gd name="connsiteY1" fmla="*/ 67389 h 67389"/>
              <a:gd name="connsiteX2" fmla="*/ 64151 w 64150"/>
              <a:gd name="connsiteY2" fmla="*/ 47254 h 67389"/>
              <a:gd name="connsiteX3" fmla="*/ 22146 w 64150"/>
              <a:gd name="connsiteY3" fmla="*/ 0 h 67389"/>
              <a:gd name="connsiteX4" fmla="*/ 0 w 64150"/>
              <a:gd name="connsiteY4" fmla="*/ 18069 h 6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0" h="67389">
                <a:moveTo>
                  <a:pt x="0" y="18069"/>
                </a:moveTo>
                <a:lnTo>
                  <a:pt x="43815" y="67389"/>
                </a:lnTo>
                <a:cubicBezTo>
                  <a:pt x="49484" y="59643"/>
                  <a:pt x="56349" y="52847"/>
                  <a:pt x="64151" y="47254"/>
                </a:cubicBezTo>
                <a:lnTo>
                  <a:pt x="22146" y="0"/>
                </a:lnTo>
                <a:cubicBezTo>
                  <a:pt x="15758" y="7149"/>
                  <a:pt x="8285" y="13246"/>
                  <a:pt x="0" y="1806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5" name="图形 236" descr="在线网络 纯色填充">
            <a:extLst>
              <a:ext uri="{FF2B5EF4-FFF2-40B4-BE49-F238E27FC236}">
                <a16:creationId xmlns:a16="http://schemas.microsoft.com/office/drawing/2014/main" id="{F3F08C34-E62A-4A9D-AAD4-4738DD0290B5}"/>
              </a:ext>
            </a:extLst>
          </p:cNvPr>
          <p:cNvSpPr/>
          <p:nvPr/>
        </p:nvSpPr>
        <p:spPr>
          <a:xfrm>
            <a:off x="9080878" y="3298148"/>
            <a:ext cx="152400" cy="152400"/>
          </a:xfrm>
          <a:custGeom>
            <a:avLst/>
            <a:gdLst>
              <a:gd name="connsiteX0" fmla="*/ 76200 w 152400"/>
              <a:gd name="connsiteY0" fmla="*/ 0 h 152400"/>
              <a:gd name="connsiteX1" fmla="*/ 0 w 152400"/>
              <a:gd name="connsiteY1" fmla="*/ 76200 h 152400"/>
              <a:gd name="connsiteX2" fmla="*/ 76200 w 152400"/>
              <a:gd name="connsiteY2" fmla="*/ 152400 h 152400"/>
              <a:gd name="connsiteX3" fmla="*/ 152400 w 152400"/>
              <a:gd name="connsiteY3" fmla="*/ 76200 h 152400"/>
              <a:gd name="connsiteX4" fmla="*/ 76200 w 152400"/>
              <a:gd name="connsiteY4" fmla="*/ 0 h 152400"/>
              <a:gd name="connsiteX5" fmla="*/ 76038 w 152400"/>
              <a:gd name="connsiteY5" fmla="*/ 29413 h 152400"/>
              <a:gd name="connsiteX6" fmla="*/ 97393 w 152400"/>
              <a:gd name="connsiteY6" fmla="*/ 50768 h 152400"/>
              <a:gd name="connsiteX7" fmla="*/ 76038 w 152400"/>
              <a:gd name="connsiteY7" fmla="*/ 72123 h 152400"/>
              <a:gd name="connsiteX8" fmla="*/ 54683 w 152400"/>
              <a:gd name="connsiteY8" fmla="*/ 50768 h 152400"/>
              <a:gd name="connsiteX9" fmla="*/ 76038 w 152400"/>
              <a:gd name="connsiteY9" fmla="*/ 29413 h 152400"/>
              <a:gd name="connsiteX10" fmla="*/ 118748 w 152400"/>
              <a:gd name="connsiteY10" fmla="*/ 115138 h 152400"/>
              <a:gd name="connsiteX11" fmla="*/ 33338 w 152400"/>
              <a:gd name="connsiteY11" fmla="*/ 115138 h 152400"/>
              <a:gd name="connsiteX12" fmla="*/ 33338 w 152400"/>
              <a:gd name="connsiteY12" fmla="*/ 98812 h 152400"/>
              <a:gd name="connsiteX13" fmla="*/ 37605 w 152400"/>
              <a:gd name="connsiteY13" fmla="*/ 90240 h 152400"/>
              <a:gd name="connsiteX14" fmla="*/ 58426 w 152400"/>
              <a:gd name="connsiteY14" fmla="*/ 80096 h 152400"/>
              <a:gd name="connsiteX15" fmla="*/ 76048 w 152400"/>
              <a:gd name="connsiteY15" fmla="*/ 77429 h 152400"/>
              <a:gd name="connsiteX16" fmla="*/ 93659 w 152400"/>
              <a:gd name="connsiteY16" fmla="*/ 80096 h 152400"/>
              <a:gd name="connsiteX17" fmla="*/ 114481 w 152400"/>
              <a:gd name="connsiteY17" fmla="*/ 90240 h 152400"/>
              <a:gd name="connsiteX18" fmla="*/ 118758 w 152400"/>
              <a:gd name="connsiteY18" fmla="*/ 98812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2400" h="152400">
                <a:moveTo>
                  <a:pt x="76200" y="0"/>
                </a:moveTo>
                <a:cubicBezTo>
                  <a:pt x="34116" y="0"/>
                  <a:pt x="0" y="34116"/>
                  <a:pt x="0" y="76200"/>
                </a:cubicBezTo>
                <a:cubicBezTo>
                  <a:pt x="0" y="118284"/>
                  <a:pt x="34116" y="152400"/>
                  <a:pt x="76200" y="152400"/>
                </a:cubicBezTo>
                <a:cubicBezTo>
                  <a:pt x="118284" y="152400"/>
                  <a:pt x="152400" y="118284"/>
                  <a:pt x="152400" y="76200"/>
                </a:cubicBezTo>
                <a:cubicBezTo>
                  <a:pt x="152400" y="34116"/>
                  <a:pt x="118284" y="0"/>
                  <a:pt x="76200" y="0"/>
                </a:cubicBezTo>
                <a:close/>
                <a:moveTo>
                  <a:pt x="76038" y="29413"/>
                </a:moveTo>
                <a:cubicBezTo>
                  <a:pt x="87832" y="29413"/>
                  <a:pt x="97393" y="38974"/>
                  <a:pt x="97393" y="50768"/>
                </a:cubicBezTo>
                <a:cubicBezTo>
                  <a:pt x="97393" y="62562"/>
                  <a:pt x="87832" y="72123"/>
                  <a:pt x="76038" y="72123"/>
                </a:cubicBezTo>
                <a:cubicBezTo>
                  <a:pt x="64244" y="72123"/>
                  <a:pt x="54683" y="62562"/>
                  <a:pt x="54683" y="50768"/>
                </a:cubicBezTo>
                <a:cubicBezTo>
                  <a:pt x="54714" y="38987"/>
                  <a:pt x="64257" y="29445"/>
                  <a:pt x="76038" y="29413"/>
                </a:cubicBezTo>
                <a:close/>
                <a:moveTo>
                  <a:pt x="118748" y="115138"/>
                </a:moveTo>
                <a:lnTo>
                  <a:pt x="33338" y="115138"/>
                </a:lnTo>
                <a:lnTo>
                  <a:pt x="33338" y="98812"/>
                </a:lnTo>
                <a:cubicBezTo>
                  <a:pt x="33396" y="95458"/>
                  <a:pt x="34963" y="92309"/>
                  <a:pt x="37605" y="90240"/>
                </a:cubicBezTo>
                <a:cubicBezTo>
                  <a:pt x="43918" y="85699"/>
                  <a:pt x="50960" y="82269"/>
                  <a:pt x="58426" y="80096"/>
                </a:cubicBezTo>
                <a:cubicBezTo>
                  <a:pt x="64156" y="78429"/>
                  <a:pt x="70081" y="77532"/>
                  <a:pt x="76048" y="77429"/>
                </a:cubicBezTo>
                <a:cubicBezTo>
                  <a:pt x="82017" y="77451"/>
                  <a:pt x="87951" y="78349"/>
                  <a:pt x="93659" y="80096"/>
                </a:cubicBezTo>
                <a:cubicBezTo>
                  <a:pt x="101211" y="82046"/>
                  <a:pt x="108292" y="85495"/>
                  <a:pt x="114481" y="90240"/>
                </a:cubicBezTo>
                <a:cubicBezTo>
                  <a:pt x="117125" y="92308"/>
                  <a:pt x="118696" y="95457"/>
                  <a:pt x="118758" y="9881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6" name="图形 236" descr="在线网络 纯色填充">
            <a:extLst>
              <a:ext uri="{FF2B5EF4-FFF2-40B4-BE49-F238E27FC236}">
                <a16:creationId xmlns:a16="http://schemas.microsoft.com/office/drawing/2014/main" id="{F3F08C34-E62A-4A9D-AAD4-4738DD0290B5}"/>
              </a:ext>
            </a:extLst>
          </p:cNvPr>
          <p:cNvSpPr/>
          <p:nvPr/>
        </p:nvSpPr>
        <p:spPr>
          <a:xfrm>
            <a:off x="8949756" y="3279412"/>
            <a:ext cx="45748" cy="133626"/>
          </a:xfrm>
          <a:custGeom>
            <a:avLst/>
            <a:gdLst>
              <a:gd name="connsiteX0" fmla="*/ 17507 w 45748"/>
              <a:gd name="connsiteY0" fmla="*/ 0 h 133626"/>
              <a:gd name="connsiteX1" fmla="*/ 0 w 45748"/>
              <a:gd name="connsiteY1" fmla="*/ 128387 h 133626"/>
              <a:gd name="connsiteX2" fmla="*/ 28127 w 45748"/>
              <a:gd name="connsiteY2" fmla="*/ 133626 h 133626"/>
              <a:gd name="connsiteX3" fmla="*/ 45749 w 45748"/>
              <a:gd name="connsiteY3" fmla="*/ 4448 h 133626"/>
              <a:gd name="connsiteX4" fmla="*/ 45396 w 45748"/>
              <a:gd name="connsiteY4" fmla="*/ 4448 h 133626"/>
              <a:gd name="connsiteX5" fmla="*/ 17507 w 45748"/>
              <a:gd name="connsiteY5" fmla="*/ 0 h 1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48" h="133626">
                <a:moveTo>
                  <a:pt x="17507" y="0"/>
                </a:moveTo>
                <a:lnTo>
                  <a:pt x="0" y="128387"/>
                </a:lnTo>
                <a:cubicBezTo>
                  <a:pt x="9595" y="128616"/>
                  <a:pt x="19093" y="130385"/>
                  <a:pt x="28127" y="133626"/>
                </a:cubicBezTo>
                <a:lnTo>
                  <a:pt x="45749" y="4448"/>
                </a:lnTo>
                <a:lnTo>
                  <a:pt x="45396" y="4448"/>
                </a:lnTo>
                <a:cubicBezTo>
                  <a:pt x="35924" y="4441"/>
                  <a:pt x="26512" y="2939"/>
                  <a:pt x="17507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7" name="图形 236" descr="在线网络 纯色填充">
            <a:extLst>
              <a:ext uri="{FF2B5EF4-FFF2-40B4-BE49-F238E27FC236}">
                <a16:creationId xmlns:a16="http://schemas.microsoft.com/office/drawing/2014/main" id="{F3F08C34-E62A-4A9D-AAD4-4738DD0290B5}"/>
              </a:ext>
            </a:extLst>
          </p:cNvPr>
          <p:cNvSpPr/>
          <p:nvPr/>
        </p:nvSpPr>
        <p:spPr>
          <a:xfrm>
            <a:off x="8871328" y="3421973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0 h 152400"/>
              <a:gd name="connsiteX2" fmla="*/ 0 w 152400"/>
              <a:gd name="connsiteY2" fmla="*/ 76200 h 152400"/>
              <a:gd name="connsiteX3" fmla="*/ 76200 w 152400"/>
              <a:gd name="connsiteY3" fmla="*/ 152400 h 152400"/>
              <a:gd name="connsiteX4" fmla="*/ 152400 w 152400"/>
              <a:gd name="connsiteY4" fmla="*/ 76200 h 152400"/>
              <a:gd name="connsiteX5" fmla="*/ 76038 w 152400"/>
              <a:gd name="connsiteY5" fmla="*/ 29413 h 152400"/>
              <a:gd name="connsiteX6" fmla="*/ 97393 w 152400"/>
              <a:gd name="connsiteY6" fmla="*/ 50768 h 152400"/>
              <a:gd name="connsiteX7" fmla="*/ 76038 w 152400"/>
              <a:gd name="connsiteY7" fmla="*/ 72123 h 152400"/>
              <a:gd name="connsiteX8" fmla="*/ 54683 w 152400"/>
              <a:gd name="connsiteY8" fmla="*/ 50768 h 152400"/>
              <a:gd name="connsiteX9" fmla="*/ 76038 w 152400"/>
              <a:gd name="connsiteY9" fmla="*/ 29413 h 152400"/>
              <a:gd name="connsiteX10" fmla="*/ 118739 w 152400"/>
              <a:gd name="connsiteY10" fmla="*/ 115138 h 152400"/>
              <a:gd name="connsiteX11" fmla="*/ 33338 w 152400"/>
              <a:gd name="connsiteY11" fmla="*/ 115138 h 152400"/>
              <a:gd name="connsiteX12" fmla="*/ 33338 w 152400"/>
              <a:gd name="connsiteY12" fmla="*/ 98812 h 152400"/>
              <a:gd name="connsiteX13" fmla="*/ 37605 w 152400"/>
              <a:gd name="connsiteY13" fmla="*/ 90240 h 152400"/>
              <a:gd name="connsiteX14" fmla="*/ 58426 w 152400"/>
              <a:gd name="connsiteY14" fmla="*/ 80096 h 152400"/>
              <a:gd name="connsiteX15" fmla="*/ 76048 w 152400"/>
              <a:gd name="connsiteY15" fmla="*/ 77419 h 152400"/>
              <a:gd name="connsiteX16" fmla="*/ 93659 w 152400"/>
              <a:gd name="connsiteY16" fmla="*/ 80096 h 152400"/>
              <a:gd name="connsiteX17" fmla="*/ 114481 w 152400"/>
              <a:gd name="connsiteY17" fmla="*/ 90240 h 152400"/>
              <a:gd name="connsiteX18" fmla="*/ 118748 w 152400"/>
              <a:gd name="connsiteY18" fmla="*/ 98812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34116"/>
                  <a:pt x="118284" y="0"/>
                  <a:pt x="76200" y="0"/>
                </a:cubicBezTo>
                <a:cubicBezTo>
                  <a:pt x="34116" y="0"/>
                  <a:pt x="0" y="34116"/>
                  <a:pt x="0" y="76200"/>
                </a:cubicBezTo>
                <a:cubicBezTo>
                  <a:pt x="0" y="118284"/>
                  <a:pt x="34116" y="152400"/>
                  <a:pt x="76200" y="152400"/>
                </a:cubicBezTo>
                <a:cubicBezTo>
                  <a:pt x="118284" y="152400"/>
                  <a:pt x="152400" y="118284"/>
                  <a:pt x="152400" y="76200"/>
                </a:cubicBezTo>
                <a:close/>
                <a:moveTo>
                  <a:pt x="76038" y="29413"/>
                </a:moveTo>
                <a:cubicBezTo>
                  <a:pt x="87832" y="29413"/>
                  <a:pt x="97393" y="38974"/>
                  <a:pt x="97393" y="50768"/>
                </a:cubicBezTo>
                <a:cubicBezTo>
                  <a:pt x="97393" y="62562"/>
                  <a:pt x="87832" y="72123"/>
                  <a:pt x="76038" y="72123"/>
                </a:cubicBezTo>
                <a:cubicBezTo>
                  <a:pt x="64244" y="72123"/>
                  <a:pt x="54683" y="62562"/>
                  <a:pt x="54683" y="50768"/>
                </a:cubicBezTo>
                <a:cubicBezTo>
                  <a:pt x="54714" y="38987"/>
                  <a:pt x="64257" y="29445"/>
                  <a:pt x="76038" y="29413"/>
                </a:cubicBezTo>
                <a:close/>
                <a:moveTo>
                  <a:pt x="118739" y="115138"/>
                </a:moveTo>
                <a:lnTo>
                  <a:pt x="33338" y="115138"/>
                </a:lnTo>
                <a:lnTo>
                  <a:pt x="33338" y="98812"/>
                </a:lnTo>
                <a:cubicBezTo>
                  <a:pt x="33396" y="95458"/>
                  <a:pt x="34963" y="92309"/>
                  <a:pt x="37605" y="90240"/>
                </a:cubicBezTo>
                <a:cubicBezTo>
                  <a:pt x="43920" y="85702"/>
                  <a:pt x="50961" y="82272"/>
                  <a:pt x="58426" y="80096"/>
                </a:cubicBezTo>
                <a:cubicBezTo>
                  <a:pt x="64155" y="78425"/>
                  <a:pt x="70081" y="77525"/>
                  <a:pt x="76048" y="77419"/>
                </a:cubicBezTo>
                <a:cubicBezTo>
                  <a:pt x="82018" y="77444"/>
                  <a:pt x="87952" y="78346"/>
                  <a:pt x="93659" y="80096"/>
                </a:cubicBezTo>
                <a:cubicBezTo>
                  <a:pt x="101211" y="82046"/>
                  <a:pt x="108292" y="85495"/>
                  <a:pt x="114481" y="90240"/>
                </a:cubicBezTo>
                <a:cubicBezTo>
                  <a:pt x="117122" y="92309"/>
                  <a:pt x="118690" y="95458"/>
                  <a:pt x="118748" y="9881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8" name="图形 237" descr="打开的书 纯色填充">
            <a:extLst>
              <a:ext uri="{FF2B5EF4-FFF2-40B4-BE49-F238E27FC236}">
                <a16:creationId xmlns:a16="http://schemas.microsoft.com/office/drawing/2014/main" id="{C6CDE870-B6F6-4602-B899-06209DE67376}"/>
              </a:ext>
            </a:extLst>
          </p:cNvPr>
          <p:cNvSpPr/>
          <p:nvPr/>
        </p:nvSpPr>
        <p:spPr>
          <a:xfrm>
            <a:off x="2663581" y="3098123"/>
            <a:ext cx="838200" cy="561975"/>
          </a:xfrm>
          <a:custGeom>
            <a:avLst/>
            <a:gdLst>
              <a:gd name="connsiteX0" fmla="*/ 781050 w 838200"/>
              <a:gd name="connsiteY0" fmla="*/ 0 h 561975"/>
              <a:gd name="connsiteX1" fmla="*/ 781050 w 838200"/>
              <a:gd name="connsiteY1" fmla="*/ 466725 h 561975"/>
              <a:gd name="connsiteX2" fmla="*/ 57150 w 838200"/>
              <a:gd name="connsiteY2" fmla="*/ 466725 h 561975"/>
              <a:gd name="connsiteX3" fmla="*/ 57150 w 838200"/>
              <a:gd name="connsiteY3" fmla="*/ 0 h 561975"/>
              <a:gd name="connsiteX4" fmla="*/ 0 w 838200"/>
              <a:gd name="connsiteY4" fmla="*/ 0 h 561975"/>
              <a:gd name="connsiteX5" fmla="*/ 0 w 838200"/>
              <a:gd name="connsiteY5" fmla="*/ 533400 h 561975"/>
              <a:gd name="connsiteX6" fmla="*/ 333375 w 838200"/>
              <a:gd name="connsiteY6" fmla="*/ 533400 h 561975"/>
              <a:gd name="connsiteX7" fmla="*/ 361950 w 838200"/>
              <a:gd name="connsiteY7" fmla="*/ 561975 h 561975"/>
              <a:gd name="connsiteX8" fmla="*/ 476250 w 838200"/>
              <a:gd name="connsiteY8" fmla="*/ 561975 h 561975"/>
              <a:gd name="connsiteX9" fmla="*/ 504825 w 838200"/>
              <a:gd name="connsiteY9" fmla="*/ 533400 h 561975"/>
              <a:gd name="connsiteX10" fmla="*/ 838200 w 838200"/>
              <a:gd name="connsiteY10" fmla="*/ 533400 h 561975"/>
              <a:gd name="connsiteX11" fmla="*/ 838200 w 838200"/>
              <a:gd name="connsiteY11" fmla="*/ 0 h 561975"/>
              <a:gd name="connsiteX12" fmla="*/ 781050 w 838200"/>
              <a:gd name="connsiteY12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200" h="561975">
                <a:moveTo>
                  <a:pt x="781050" y="0"/>
                </a:moveTo>
                <a:lnTo>
                  <a:pt x="781050" y="466725"/>
                </a:lnTo>
                <a:lnTo>
                  <a:pt x="57150" y="466725"/>
                </a:lnTo>
                <a:lnTo>
                  <a:pt x="57150" y="0"/>
                </a:lnTo>
                <a:lnTo>
                  <a:pt x="0" y="0"/>
                </a:lnTo>
                <a:lnTo>
                  <a:pt x="0" y="533400"/>
                </a:lnTo>
                <a:lnTo>
                  <a:pt x="333375" y="533400"/>
                </a:lnTo>
                <a:cubicBezTo>
                  <a:pt x="333375" y="549593"/>
                  <a:pt x="345758" y="561975"/>
                  <a:pt x="361950" y="561975"/>
                </a:cubicBezTo>
                <a:lnTo>
                  <a:pt x="476250" y="561975"/>
                </a:lnTo>
                <a:cubicBezTo>
                  <a:pt x="492443" y="561975"/>
                  <a:pt x="504825" y="549593"/>
                  <a:pt x="504825" y="533400"/>
                </a:cubicBezTo>
                <a:lnTo>
                  <a:pt x="838200" y="533400"/>
                </a:lnTo>
                <a:lnTo>
                  <a:pt x="838200" y="0"/>
                </a:lnTo>
                <a:lnTo>
                  <a:pt x="7810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9" name="图形 237" descr="打开的书 纯色填充">
            <a:extLst>
              <a:ext uri="{FF2B5EF4-FFF2-40B4-BE49-F238E27FC236}">
                <a16:creationId xmlns:a16="http://schemas.microsoft.com/office/drawing/2014/main" id="{C6CDE870-B6F6-4602-B899-06209DE67376}"/>
              </a:ext>
            </a:extLst>
          </p:cNvPr>
          <p:cNvSpPr/>
          <p:nvPr/>
        </p:nvSpPr>
        <p:spPr>
          <a:xfrm>
            <a:off x="2758831" y="3040973"/>
            <a:ext cx="647700" cy="485775"/>
          </a:xfrm>
          <a:custGeom>
            <a:avLst/>
            <a:gdLst>
              <a:gd name="connsiteX0" fmla="*/ 647700 w 647700"/>
              <a:gd name="connsiteY0" fmla="*/ 0 h 485775"/>
              <a:gd name="connsiteX1" fmla="*/ 0 w 647700"/>
              <a:gd name="connsiteY1" fmla="*/ 0 h 485775"/>
              <a:gd name="connsiteX2" fmla="*/ 0 w 647700"/>
              <a:gd name="connsiteY2" fmla="*/ 485775 h 485775"/>
              <a:gd name="connsiteX3" fmla="*/ 647700 w 647700"/>
              <a:gd name="connsiteY3" fmla="*/ 485775 h 485775"/>
              <a:gd name="connsiteX4" fmla="*/ 647700 w 647700"/>
              <a:gd name="connsiteY4" fmla="*/ 0 h 485775"/>
              <a:gd name="connsiteX5" fmla="*/ 57150 w 647700"/>
              <a:gd name="connsiteY5" fmla="*/ 57150 h 485775"/>
              <a:gd name="connsiteX6" fmla="*/ 304800 w 647700"/>
              <a:gd name="connsiteY6" fmla="*/ 57150 h 485775"/>
              <a:gd name="connsiteX7" fmla="*/ 304800 w 647700"/>
              <a:gd name="connsiteY7" fmla="*/ 428625 h 485775"/>
              <a:gd name="connsiteX8" fmla="*/ 57150 w 647700"/>
              <a:gd name="connsiteY8" fmla="*/ 428625 h 485775"/>
              <a:gd name="connsiteX9" fmla="*/ 57150 w 647700"/>
              <a:gd name="connsiteY9" fmla="*/ 57150 h 485775"/>
              <a:gd name="connsiteX10" fmla="*/ 590550 w 647700"/>
              <a:gd name="connsiteY10" fmla="*/ 428625 h 485775"/>
              <a:gd name="connsiteX11" fmla="*/ 342900 w 647700"/>
              <a:gd name="connsiteY11" fmla="*/ 428625 h 485775"/>
              <a:gd name="connsiteX12" fmla="*/ 342900 w 647700"/>
              <a:gd name="connsiteY12" fmla="*/ 57150 h 485775"/>
              <a:gd name="connsiteX13" fmla="*/ 590550 w 647700"/>
              <a:gd name="connsiteY13" fmla="*/ 57150 h 485775"/>
              <a:gd name="connsiteX14" fmla="*/ 590550 w 647700"/>
              <a:gd name="connsiteY14" fmla="*/ 42862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7700" h="485775">
                <a:moveTo>
                  <a:pt x="647700" y="0"/>
                </a:moveTo>
                <a:lnTo>
                  <a:pt x="0" y="0"/>
                </a:lnTo>
                <a:lnTo>
                  <a:pt x="0" y="485775"/>
                </a:lnTo>
                <a:lnTo>
                  <a:pt x="647700" y="485775"/>
                </a:lnTo>
                <a:lnTo>
                  <a:pt x="647700" y="0"/>
                </a:lnTo>
                <a:close/>
                <a:moveTo>
                  <a:pt x="57150" y="57150"/>
                </a:moveTo>
                <a:lnTo>
                  <a:pt x="304800" y="57150"/>
                </a:lnTo>
                <a:lnTo>
                  <a:pt x="304800" y="428625"/>
                </a:lnTo>
                <a:lnTo>
                  <a:pt x="57150" y="428625"/>
                </a:lnTo>
                <a:lnTo>
                  <a:pt x="57150" y="57150"/>
                </a:lnTo>
                <a:close/>
                <a:moveTo>
                  <a:pt x="590550" y="428625"/>
                </a:moveTo>
                <a:lnTo>
                  <a:pt x="342900" y="428625"/>
                </a:lnTo>
                <a:lnTo>
                  <a:pt x="342900" y="57150"/>
                </a:lnTo>
                <a:lnTo>
                  <a:pt x="590550" y="57150"/>
                </a:lnTo>
                <a:lnTo>
                  <a:pt x="590550" y="4286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0" name="图形 237" descr="打开的书 纯色填充">
            <a:extLst>
              <a:ext uri="{FF2B5EF4-FFF2-40B4-BE49-F238E27FC236}">
                <a16:creationId xmlns:a16="http://schemas.microsoft.com/office/drawing/2014/main" id="{C6CDE870-B6F6-4602-B899-06209DE67376}"/>
              </a:ext>
            </a:extLst>
          </p:cNvPr>
          <p:cNvSpPr/>
          <p:nvPr/>
        </p:nvSpPr>
        <p:spPr>
          <a:xfrm>
            <a:off x="3158881" y="3193373"/>
            <a:ext cx="133350" cy="28575"/>
          </a:xfrm>
          <a:custGeom>
            <a:avLst/>
            <a:gdLst>
              <a:gd name="connsiteX0" fmla="*/ 0 w 133350"/>
              <a:gd name="connsiteY0" fmla="*/ 0 h 28575"/>
              <a:gd name="connsiteX1" fmla="*/ 133350 w 133350"/>
              <a:gd name="connsiteY1" fmla="*/ 0 h 28575"/>
              <a:gd name="connsiteX2" fmla="*/ 133350 w 133350"/>
              <a:gd name="connsiteY2" fmla="*/ 28575 h 28575"/>
              <a:gd name="connsiteX3" fmla="*/ 0 w 133350"/>
              <a:gd name="connsiteY3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" h="28575">
                <a:moveTo>
                  <a:pt x="0" y="0"/>
                </a:moveTo>
                <a:lnTo>
                  <a:pt x="133350" y="0"/>
                </a:lnTo>
                <a:lnTo>
                  <a:pt x="133350" y="28575"/>
                </a:lnTo>
                <a:lnTo>
                  <a:pt x="0" y="285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1" name="图形 237" descr="打开的书 纯色填充">
            <a:extLst>
              <a:ext uri="{FF2B5EF4-FFF2-40B4-BE49-F238E27FC236}">
                <a16:creationId xmlns:a16="http://schemas.microsoft.com/office/drawing/2014/main" id="{C6CDE870-B6F6-4602-B899-06209DE67376}"/>
              </a:ext>
            </a:extLst>
          </p:cNvPr>
          <p:cNvSpPr/>
          <p:nvPr/>
        </p:nvSpPr>
        <p:spPr>
          <a:xfrm>
            <a:off x="3158881" y="3250523"/>
            <a:ext cx="133350" cy="28575"/>
          </a:xfrm>
          <a:custGeom>
            <a:avLst/>
            <a:gdLst>
              <a:gd name="connsiteX0" fmla="*/ 0 w 133350"/>
              <a:gd name="connsiteY0" fmla="*/ 0 h 28575"/>
              <a:gd name="connsiteX1" fmla="*/ 133350 w 133350"/>
              <a:gd name="connsiteY1" fmla="*/ 0 h 28575"/>
              <a:gd name="connsiteX2" fmla="*/ 133350 w 133350"/>
              <a:gd name="connsiteY2" fmla="*/ 28575 h 28575"/>
              <a:gd name="connsiteX3" fmla="*/ 0 w 133350"/>
              <a:gd name="connsiteY3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" h="28575">
                <a:moveTo>
                  <a:pt x="0" y="0"/>
                </a:moveTo>
                <a:lnTo>
                  <a:pt x="133350" y="0"/>
                </a:lnTo>
                <a:lnTo>
                  <a:pt x="133350" y="28575"/>
                </a:lnTo>
                <a:lnTo>
                  <a:pt x="0" y="285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2" name="图形 237" descr="打开的书 纯色填充">
            <a:extLst>
              <a:ext uri="{FF2B5EF4-FFF2-40B4-BE49-F238E27FC236}">
                <a16:creationId xmlns:a16="http://schemas.microsoft.com/office/drawing/2014/main" id="{C6CDE870-B6F6-4602-B899-06209DE67376}"/>
              </a:ext>
            </a:extLst>
          </p:cNvPr>
          <p:cNvSpPr/>
          <p:nvPr/>
        </p:nvSpPr>
        <p:spPr>
          <a:xfrm>
            <a:off x="3158881" y="3307673"/>
            <a:ext cx="92392" cy="28575"/>
          </a:xfrm>
          <a:custGeom>
            <a:avLst/>
            <a:gdLst>
              <a:gd name="connsiteX0" fmla="*/ 0 w 92392"/>
              <a:gd name="connsiteY0" fmla="*/ 0 h 28575"/>
              <a:gd name="connsiteX1" fmla="*/ 92392 w 92392"/>
              <a:gd name="connsiteY1" fmla="*/ 0 h 28575"/>
              <a:gd name="connsiteX2" fmla="*/ 92392 w 92392"/>
              <a:gd name="connsiteY2" fmla="*/ 28575 h 28575"/>
              <a:gd name="connsiteX3" fmla="*/ 0 w 92392"/>
              <a:gd name="connsiteY3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92" h="28575">
                <a:moveTo>
                  <a:pt x="0" y="0"/>
                </a:moveTo>
                <a:lnTo>
                  <a:pt x="92392" y="0"/>
                </a:lnTo>
                <a:lnTo>
                  <a:pt x="92392" y="28575"/>
                </a:lnTo>
                <a:lnTo>
                  <a:pt x="0" y="2857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3" name="图形 238" descr="纸张 纯色填充">
            <a:extLst>
              <a:ext uri="{FF2B5EF4-FFF2-40B4-BE49-F238E27FC236}">
                <a16:creationId xmlns:a16="http://schemas.microsoft.com/office/drawing/2014/main" id="{432B9253-7088-42FC-9251-A87D25A03722}"/>
              </a:ext>
            </a:extLst>
          </p:cNvPr>
          <p:cNvSpPr/>
          <p:nvPr/>
        </p:nvSpPr>
        <p:spPr>
          <a:xfrm>
            <a:off x="3782343" y="2964773"/>
            <a:ext cx="590550" cy="762000"/>
          </a:xfrm>
          <a:custGeom>
            <a:avLst/>
            <a:gdLst>
              <a:gd name="connsiteX0" fmla="*/ 57150 w 590550"/>
              <a:gd name="connsiteY0" fmla="*/ 704850 h 762000"/>
              <a:gd name="connsiteX1" fmla="*/ 57150 w 590550"/>
              <a:gd name="connsiteY1" fmla="*/ 57150 h 762000"/>
              <a:gd name="connsiteX2" fmla="*/ 323850 w 590550"/>
              <a:gd name="connsiteY2" fmla="*/ 57150 h 762000"/>
              <a:gd name="connsiteX3" fmla="*/ 323850 w 590550"/>
              <a:gd name="connsiteY3" fmla="*/ 257175 h 762000"/>
              <a:gd name="connsiteX4" fmla="*/ 533400 w 590550"/>
              <a:gd name="connsiteY4" fmla="*/ 257175 h 762000"/>
              <a:gd name="connsiteX5" fmla="*/ 533400 w 590550"/>
              <a:gd name="connsiteY5" fmla="*/ 704850 h 762000"/>
              <a:gd name="connsiteX6" fmla="*/ 57150 w 590550"/>
              <a:gd name="connsiteY6" fmla="*/ 704850 h 762000"/>
              <a:gd name="connsiteX7" fmla="*/ 381000 w 590550"/>
              <a:gd name="connsiteY7" fmla="*/ 80963 h 762000"/>
              <a:gd name="connsiteX8" fmla="*/ 500063 w 590550"/>
              <a:gd name="connsiteY8" fmla="*/ 200025 h 762000"/>
              <a:gd name="connsiteX9" fmla="*/ 381000 w 590550"/>
              <a:gd name="connsiteY9" fmla="*/ 200025 h 762000"/>
              <a:gd name="connsiteX10" fmla="*/ 381000 w 590550"/>
              <a:gd name="connsiteY10" fmla="*/ 80963 h 762000"/>
              <a:gd name="connsiteX11" fmla="*/ 381000 w 590550"/>
              <a:gd name="connsiteY11" fmla="*/ 0 h 762000"/>
              <a:gd name="connsiteX12" fmla="*/ 0 w 590550"/>
              <a:gd name="connsiteY12" fmla="*/ 0 h 762000"/>
              <a:gd name="connsiteX13" fmla="*/ 0 w 590550"/>
              <a:gd name="connsiteY13" fmla="*/ 762000 h 762000"/>
              <a:gd name="connsiteX14" fmla="*/ 590550 w 590550"/>
              <a:gd name="connsiteY14" fmla="*/ 762000 h 762000"/>
              <a:gd name="connsiteX15" fmla="*/ 590550 w 590550"/>
              <a:gd name="connsiteY15" fmla="*/ 209550 h 762000"/>
              <a:gd name="connsiteX16" fmla="*/ 381000 w 590550"/>
              <a:gd name="connsiteY16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0" h="762000">
                <a:moveTo>
                  <a:pt x="57150" y="704850"/>
                </a:moveTo>
                <a:lnTo>
                  <a:pt x="57150" y="57150"/>
                </a:lnTo>
                <a:lnTo>
                  <a:pt x="323850" y="57150"/>
                </a:lnTo>
                <a:lnTo>
                  <a:pt x="323850" y="257175"/>
                </a:lnTo>
                <a:lnTo>
                  <a:pt x="533400" y="257175"/>
                </a:lnTo>
                <a:lnTo>
                  <a:pt x="533400" y="704850"/>
                </a:lnTo>
                <a:lnTo>
                  <a:pt x="57150" y="704850"/>
                </a:lnTo>
                <a:close/>
                <a:moveTo>
                  <a:pt x="381000" y="80963"/>
                </a:moveTo>
                <a:lnTo>
                  <a:pt x="500063" y="200025"/>
                </a:lnTo>
                <a:lnTo>
                  <a:pt x="381000" y="200025"/>
                </a:lnTo>
                <a:lnTo>
                  <a:pt x="381000" y="80963"/>
                </a:lnTo>
                <a:close/>
                <a:moveTo>
                  <a:pt x="381000" y="0"/>
                </a:moveTo>
                <a:lnTo>
                  <a:pt x="0" y="0"/>
                </a:lnTo>
                <a:lnTo>
                  <a:pt x="0" y="762000"/>
                </a:lnTo>
                <a:lnTo>
                  <a:pt x="590550" y="762000"/>
                </a:lnTo>
                <a:lnTo>
                  <a:pt x="590550" y="209550"/>
                </a:lnTo>
                <a:lnTo>
                  <a:pt x="3810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4" name="图形 206" descr="业务增长 纯色填充">
            <a:extLst>
              <a:ext uri="{FF2B5EF4-FFF2-40B4-BE49-F238E27FC236}">
                <a16:creationId xmlns:a16="http://schemas.microsoft.com/office/drawing/2014/main" id="{F61215B9-64B2-41CE-8E8F-E406BAC04413}"/>
              </a:ext>
            </a:extLst>
          </p:cNvPr>
          <p:cNvSpPr/>
          <p:nvPr/>
        </p:nvSpPr>
        <p:spPr>
          <a:xfrm>
            <a:off x="2768043" y="4266493"/>
            <a:ext cx="791527" cy="505777"/>
          </a:xfrm>
          <a:custGeom>
            <a:avLst/>
            <a:gdLst>
              <a:gd name="connsiteX0" fmla="*/ 639128 w 791527"/>
              <a:gd name="connsiteY0" fmla="*/ 192405 h 505777"/>
              <a:gd name="connsiteX1" fmla="*/ 735330 w 791527"/>
              <a:gd name="connsiteY1" fmla="*/ 96202 h 505777"/>
              <a:gd name="connsiteX2" fmla="*/ 791528 w 791527"/>
              <a:gd name="connsiteY2" fmla="*/ 152400 h 505777"/>
              <a:gd name="connsiteX3" fmla="*/ 791528 w 791527"/>
              <a:gd name="connsiteY3" fmla="*/ 0 h 505777"/>
              <a:gd name="connsiteX4" fmla="*/ 639128 w 791527"/>
              <a:gd name="connsiteY4" fmla="*/ 0 h 505777"/>
              <a:gd name="connsiteX5" fmla="*/ 695325 w 791527"/>
              <a:gd name="connsiteY5" fmla="*/ 56198 h 505777"/>
              <a:gd name="connsiteX6" fmla="*/ 601028 w 791527"/>
              <a:gd name="connsiteY6" fmla="*/ 150495 h 505777"/>
              <a:gd name="connsiteX7" fmla="*/ 439103 w 791527"/>
              <a:gd name="connsiteY7" fmla="*/ 312420 h 505777"/>
              <a:gd name="connsiteX8" fmla="*/ 296228 w 791527"/>
              <a:gd name="connsiteY8" fmla="*/ 169545 h 505777"/>
              <a:gd name="connsiteX9" fmla="*/ 0 w 791527"/>
              <a:gd name="connsiteY9" fmla="*/ 465773 h 505777"/>
              <a:gd name="connsiteX10" fmla="*/ 40005 w 791527"/>
              <a:gd name="connsiteY10" fmla="*/ 505778 h 505777"/>
              <a:gd name="connsiteX11" fmla="*/ 296228 w 791527"/>
              <a:gd name="connsiteY11" fmla="*/ 249555 h 505777"/>
              <a:gd name="connsiteX12" fmla="*/ 439103 w 791527"/>
              <a:gd name="connsiteY12" fmla="*/ 392430 h 505777"/>
              <a:gd name="connsiteX13" fmla="*/ 639128 w 791527"/>
              <a:gd name="connsiteY13" fmla="*/ 192405 h 50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1527" h="505777">
                <a:moveTo>
                  <a:pt x="639128" y="192405"/>
                </a:moveTo>
                <a:lnTo>
                  <a:pt x="735330" y="96202"/>
                </a:lnTo>
                <a:lnTo>
                  <a:pt x="791528" y="152400"/>
                </a:lnTo>
                <a:lnTo>
                  <a:pt x="791528" y="0"/>
                </a:lnTo>
                <a:lnTo>
                  <a:pt x="639128" y="0"/>
                </a:lnTo>
                <a:lnTo>
                  <a:pt x="695325" y="56198"/>
                </a:lnTo>
                <a:lnTo>
                  <a:pt x="601028" y="150495"/>
                </a:lnTo>
                <a:lnTo>
                  <a:pt x="439103" y="312420"/>
                </a:lnTo>
                <a:lnTo>
                  <a:pt x="296228" y="169545"/>
                </a:lnTo>
                <a:lnTo>
                  <a:pt x="0" y="465773"/>
                </a:lnTo>
                <a:lnTo>
                  <a:pt x="40005" y="505778"/>
                </a:lnTo>
                <a:lnTo>
                  <a:pt x="296228" y="249555"/>
                </a:lnTo>
                <a:lnTo>
                  <a:pt x="439103" y="392430"/>
                </a:lnTo>
                <a:lnTo>
                  <a:pt x="639128" y="19240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5" name="图形 206" descr="业务增长 纯色填充">
            <a:extLst>
              <a:ext uri="{FF2B5EF4-FFF2-40B4-BE49-F238E27FC236}">
                <a16:creationId xmlns:a16="http://schemas.microsoft.com/office/drawing/2014/main" id="{F61215B9-64B2-41CE-8E8F-E406BAC04413}"/>
              </a:ext>
            </a:extLst>
          </p:cNvPr>
          <p:cNvSpPr/>
          <p:nvPr/>
        </p:nvSpPr>
        <p:spPr>
          <a:xfrm>
            <a:off x="2826146" y="4106950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6" name="图形 206" descr="业务增长 纯色填充">
            <a:extLst>
              <a:ext uri="{FF2B5EF4-FFF2-40B4-BE49-F238E27FC236}">
                <a16:creationId xmlns:a16="http://schemas.microsoft.com/office/drawing/2014/main" id="{F61215B9-64B2-41CE-8E8F-E406BAC04413}"/>
              </a:ext>
            </a:extLst>
          </p:cNvPr>
          <p:cNvSpPr/>
          <p:nvPr/>
        </p:nvSpPr>
        <p:spPr>
          <a:xfrm>
            <a:off x="2759612" y="4211727"/>
            <a:ext cx="604315" cy="408524"/>
          </a:xfrm>
          <a:custGeom>
            <a:avLst/>
            <a:gdLst>
              <a:gd name="connsiteX0" fmla="*/ 572978 w 604315"/>
              <a:gd name="connsiteY0" fmla="*/ 187735 h 408524"/>
              <a:gd name="connsiteX1" fmla="*/ 582503 w 604315"/>
              <a:gd name="connsiteY1" fmla="*/ 178210 h 408524"/>
              <a:gd name="connsiteX2" fmla="*/ 604315 w 604315"/>
              <a:gd name="connsiteY2" fmla="*/ 156398 h 408524"/>
              <a:gd name="connsiteX3" fmla="*/ 577836 w 604315"/>
              <a:gd name="connsiteY3" fmla="*/ 37336 h 408524"/>
              <a:gd name="connsiteX4" fmla="*/ 571359 w 604315"/>
              <a:gd name="connsiteY4" fmla="*/ 26668 h 408524"/>
              <a:gd name="connsiteX5" fmla="*/ 533259 w 604315"/>
              <a:gd name="connsiteY5" fmla="*/ 6379 h 408524"/>
              <a:gd name="connsiteX6" fmla="*/ 456487 w 604315"/>
              <a:gd name="connsiteY6" fmla="*/ 6379 h 408524"/>
              <a:gd name="connsiteX7" fmla="*/ 418387 w 604315"/>
              <a:gd name="connsiteY7" fmla="*/ 26668 h 408524"/>
              <a:gd name="connsiteX8" fmla="*/ 411910 w 604315"/>
              <a:gd name="connsiteY8" fmla="*/ 37336 h 408524"/>
              <a:gd name="connsiteX9" fmla="*/ 399909 w 604315"/>
              <a:gd name="connsiteY9" fmla="*/ 93152 h 408524"/>
              <a:gd name="connsiteX10" fmla="*/ 399909 w 604315"/>
              <a:gd name="connsiteY10" fmla="*/ 93152 h 408524"/>
              <a:gd name="connsiteX11" fmla="*/ 387431 w 604315"/>
              <a:gd name="connsiteY11" fmla="*/ 37336 h 408524"/>
              <a:gd name="connsiteX12" fmla="*/ 380859 w 604315"/>
              <a:gd name="connsiteY12" fmla="*/ 26668 h 408524"/>
              <a:gd name="connsiteX13" fmla="*/ 342759 w 604315"/>
              <a:gd name="connsiteY13" fmla="*/ 6379 h 408524"/>
              <a:gd name="connsiteX14" fmla="*/ 228459 w 604315"/>
              <a:gd name="connsiteY14" fmla="*/ 26668 h 408524"/>
              <a:gd name="connsiteX15" fmla="*/ 221982 w 604315"/>
              <a:gd name="connsiteY15" fmla="*/ 37336 h 408524"/>
              <a:gd name="connsiteX16" fmla="*/ 209409 w 604315"/>
              <a:gd name="connsiteY16" fmla="*/ 91342 h 408524"/>
              <a:gd name="connsiteX17" fmla="*/ 209409 w 604315"/>
              <a:gd name="connsiteY17" fmla="*/ 91342 h 408524"/>
              <a:gd name="connsiteX18" fmla="*/ 197026 w 604315"/>
              <a:gd name="connsiteY18" fmla="*/ 37336 h 408524"/>
              <a:gd name="connsiteX19" fmla="*/ 190359 w 604315"/>
              <a:gd name="connsiteY19" fmla="*/ 26668 h 408524"/>
              <a:gd name="connsiteX20" fmla="*/ 152259 w 604315"/>
              <a:gd name="connsiteY20" fmla="*/ 6379 h 408524"/>
              <a:gd name="connsiteX21" fmla="*/ 75487 w 604315"/>
              <a:gd name="connsiteY21" fmla="*/ 6379 h 408524"/>
              <a:gd name="connsiteX22" fmla="*/ 37387 w 604315"/>
              <a:gd name="connsiteY22" fmla="*/ 26668 h 408524"/>
              <a:gd name="connsiteX23" fmla="*/ 30910 w 604315"/>
              <a:gd name="connsiteY23" fmla="*/ 37336 h 408524"/>
              <a:gd name="connsiteX24" fmla="*/ 621 w 604315"/>
              <a:gd name="connsiteY24" fmla="*/ 175639 h 408524"/>
              <a:gd name="connsiteX25" fmla="*/ 14999 w 604315"/>
              <a:gd name="connsiteY25" fmla="*/ 199844 h 408524"/>
              <a:gd name="connsiteX26" fmla="*/ 15765 w 604315"/>
              <a:gd name="connsiteY26" fmla="*/ 200023 h 408524"/>
              <a:gd name="connsiteX27" fmla="*/ 18909 w 604315"/>
              <a:gd name="connsiteY27" fmla="*/ 200023 h 408524"/>
              <a:gd name="connsiteX28" fmla="*/ 37959 w 604315"/>
              <a:gd name="connsiteY28" fmla="*/ 185068 h 408524"/>
              <a:gd name="connsiteX29" fmla="*/ 66534 w 604315"/>
              <a:gd name="connsiteY29" fmla="*/ 57148 h 408524"/>
              <a:gd name="connsiteX30" fmla="*/ 66534 w 604315"/>
              <a:gd name="connsiteY30" fmla="*/ 57148 h 408524"/>
              <a:gd name="connsiteX31" fmla="*/ 66534 w 604315"/>
              <a:gd name="connsiteY31" fmla="*/ 124775 h 408524"/>
              <a:gd name="connsiteX32" fmla="*/ 37959 w 604315"/>
              <a:gd name="connsiteY32" fmla="*/ 266698 h 408524"/>
              <a:gd name="connsiteX33" fmla="*/ 66534 w 604315"/>
              <a:gd name="connsiteY33" fmla="*/ 266698 h 408524"/>
              <a:gd name="connsiteX34" fmla="*/ 66534 w 604315"/>
              <a:gd name="connsiteY34" fmla="*/ 408525 h 408524"/>
              <a:gd name="connsiteX35" fmla="*/ 104634 w 604315"/>
              <a:gd name="connsiteY35" fmla="*/ 370425 h 408524"/>
              <a:gd name="connsiteX36" fmla="*/ 104634 w 604315"/>
              <a:gd name="connsiteY36" fmla="*/ 266698 h 408524"/>
              <a:gd name="connsiteX37" fmla="*/ 123684 w 604315"/>
              <a:gd name="connsiteY37" fmla="*/ 266698 h 408524"/>
              <a:gd name="connsiteX38" fmla="*/ 123684 w 604315"/>
              <a:gd name="connsiteY38" fmla="*/ 351375 h 408524"/>
              <a:gd name="connsiteX39" fmla="*/ 161784 w 604315"/>
              <a:gd name="connsiteY39" fmla="*/ 313275 h 408524"/>
              <a:gd name="connsiteX40" fmla="*/ 161784 w 604315"/>
              <a:gd name="connsiteY40" fmla="*/ 266698 h 408524"/>
              <a:gd name="connsiteX41" fmla="*/ 190359 w 604315"/>
              <a:gd name="connsiteY41" fmla="*/ 266698 h 408524"/>
              <a:gd name="connsiteX42" fmla="*/ 161784 w 604315"/>
              <a:gd name="connsiteY42" fmla="*/ 124870 h 408524"/>
              <a:gd name="connsiteX43" fmla="*/ 161784 w 604315"/>
              <a:gd name="connsiteY43" fmla="*/ 58195 h 408524"/>
              <a:gd name="connsiteX44" fmla="*/ 161784 w 604315"/>
              <a:gd name="connsiteY44" fmla="*/ 58195 h 408524"/>
              <a:gd name="connsiteX45" fmla="*/ 190359 w 604315"/>
              <a:gd name="connsiteY45" fmla="*/ 182592 h 408524"/>
              <a:gd name="connsiteX46" fmla="*/ 209409 w 604315"/>
              <a:gd name="connsiteY46" fmla="*/ 200023 h 408524"/>
              <a:gd name="connsiteX47" fmla="*/ 209409 w 604315"/>
              <a:gd name="connsiteY47" fmla="*/ 200023 h 408524"/>
              <a:gd name="connsiteX48" fmla="*/ 227887 w 604315"/>
              <a:gd name="connsiteY48" fmla="*/ 185068 h 408524"/>
              <a:gd name="connsiteX49" fmla="*/ 228459 w 604315"/>
              <a:gd name="connsiteY49" fmla="*/ 180973 h 408524"/>
              <a:gd name="connsiteX50" fmla="*/ 256272 w 604315"/>
              <a:gd name="connsiteY50" fmla="*/ 58767 h 408524"/>
              <a:gd name="connsiteX51" fmla="*/ 256272 w 604315"/>
              <a:gd name="connsiteY51" fmla="*/ 58767 h 408524"/>
              <a:gd name="connsiteX52" fmla="*/ 256272 w 604315"/>
              <a:gd name="connsiteY52" fmla="*/ 218501 h 408524"/>
              <a:gd name="connsiteX53" fmla="*/ 277322 w 604315"/>
              <a:gd name="connsiteY53" fmla="*/ 197356 h 408524"/>
              <a:gd name="connsiteX54" fmla="*/ 331204 w 604315"/>
              <a:gd name="connsiteY54" fmla="*/ 197326 h 408524"/>
              <a:gd name="connsiteX55" fmla="*/ 331233 w 604315"/>
              <a:gd name="connsiteY55" fmla="*/ 197356 h 408524"/>
              <a:gd name="connsiteX56" fmla="*/ 352284 w 604315"/>
              <a:gd name="connsiteY56" fmla="*/ 217644 h 408524"/>
              <a:gd name="connsiteX57" fmla="*/ 352284 w 604315"/>
              <a:gd name="connsiteY57" fmla="*/ 58862 h 408524"/>
              <a:gd name="connsiteX58" fmla="*/ 352284 w 604315"/>
              <a:gd name="connsiteY58" fmla="*/ 58862 h 408524"/>
              <a:gd name="connsiteX59" fmla="*/ 380859 w 604315"/>
              <a:gd name="connsiteY59" fmla="*/ 185164 h 408524"/>
              <a:gd name="connsiteX60" fmla="*/ 399909 w 604315"/>
              <a:gd name="connsiteY60" fmla="*/ 200023 h 408524"/>
              <a:gd name="connsiteX61" fmla="*/ 399909 w 604315"/>
              <a:gd name="connsiteY61" fmla="*/ 200023 h 408524"/>
              <a:gd name="connsiteX62" fmla="*/ 418482 w 604315"/>
              <a:gd name="connsiteY62" fmla="*/ 185068 h 408524"/>
              <a:gd name="connsiteX63" fmla="*/ 447057 w 604315"/>
              <a:gd name="connsiteY63" fmla="*/ 58767 h 408524"/>
              <a:gd name="connsiteX64" fmla="*/ 447057 w 604315"/>
              <a:gd name="connsiteY64" fmla="*/ 58767 h 408524"/>
              <a:gd name="connsiteX65" fmla="*/ 447057 w 604315"/>
              <a:gd name="connsiteY65" fmla="*/ 313084 h 408524"/>
              <a:gd name="connsiteX66" fmla="*/ 447057 w 604315"/>
              <a:gd name="connsiteY66" fmla="*/ 313084 h 408524"/>
              <a:gd name="connsiteX67" fmla="*/ 485157 w 604315"/>
              <a:gd name="connsiteY67" fmla="*/ 274984 h 408524"/>
              <a:gd name="connsiteX68" fmla="*/ 485157 w 604315"/>
              <a:gd name="connsiteY68" fmla="*/ 209548 h 408524"/>
              <a:gd name="connsiteX69" fmla="*/ 504207 w 604315"/>
              <a:gd name="connsiteY69" fmla="*/ 209548 h 408524"/>
              <a:gd name="connsiteX70" fmla="*/ 504207 w 604315"/>
              <a:gd name="connsiteY70" fmla="*/ 256315 h 408524"/>
              <a:gd name="connsiteX71" fmla="*/ 542307 w 604315"/>
              <a:gd name="connsiteY71" fmla="*/ 218215 h 408524"/>
              <a:gd name="connsiteX72" fmla="*/ 542307 w 604315"/>
              <a:gd name="connsiteY72" fmla="*/ 58862 h 408524"/>
              <a:gd name="connsiteX73" fmla="*/ 542307 w 604315"/>
              <a:gd name="connsiteY73" fmla="*/ 58862 h 408524"/>
              <a:gd name="connsiteX74" fmla="*/ 572311 w 604315"/>
              <a:gd name="connsiteY74" fmla="*/ 187831 h 40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4315" h="408524">
                <a:moveTo>
                  <a:pt x="572978" y="187735"/>
                </a:moveTo>
                <a:lnTo>
                  <a:pt x="582503" y="178210"/>
                </a:lnTo>
                <a:lnTo>
                  <a:pt x="604315" y="156398"/>
                </a:lnTo>
                <a:lnTo>
                  <a:pt x="577836" y="37336"/>
                </a:lnTo>
                <a:cubicBezTo>
                  <a:pt x="577026" y="33118"/>
                  <a:pt x="574727" y="29332"/>
                  <a:pt x="571359" y="26668"/>
                </a:cubicBezTo>
                <a:cubicBezTo>
                  <a:pt x="559951" y="17716"/>
                  <a:pt x="547053" y="10848"/>
                  <a:pt x="533259" y="6379"/>
                </a:cubicBezTo>
                <a:cubicBezTo>
                  <a:pt x="508375" y="-2126"/>
                  <a:pt x="481371" y="-2126"/>
                  <a:pt x="456487" y="6379"/>
                </a:cubicBezTo>
                <a:cubicBezTo>
                  <a:pt x="442697" y="10859"/>
                  <a:pt x="429801" y="17726"/>
                  <a:pt x="418387" y="26668"/>
                </a:cubicBezTo>
                <a:cubicBezTo>
                  <a:pt x="415092" y="29396"/>
                  <a:pt x="412810" y="33153"/>
                  <a:pt x="411910" y="37336"/>
                </a:cubicBezTo>
                <a:lnTo>
                  <a:pt x="399909" y="93152"/>
                </a:lnTo>
                <a:lnTo>
                  <a:pt x="399909" y="93152"/>
                </a:lnTo>
                <a:lnTo>
                  <a:pt x="387431" y="37336"/>
                </a:lnTo>
                <a:cubicBezTo>
                  <a:pt x="386557" y="33120"/>
                  <a:pt x="384231" y="29344"/>
                  <a:pt x="380859" y="26668"/>
                </a:cubicBezTo>
                <a:cubicBezTo>
                  <a:pt x="369451" y="17716"/>
                  <a:pt x="356553" y="10848"/>
                  <a:pt x="342759" y="6379"/>
                </a:cubicBezTo>
                <a:cubicBezTo>
                  <a:pt x="303653" y="-6242"/>
                  <a:pt x="260832" y="1358"/>
                  <a:pt x="228459" y="26668"/>
                </a:cubicBezTo>
                <a:cubicBezTo>
                  <a:pt x="225163" y="29396"/>
                  <a:pt x="222882" y="33153"/>
                  <a:pt x="221982" y="37336"/>
                </a:cubicBezTo>
                <a:lnTo>
                  <a:pt x="209409" y="91342"/>
                </a:lnTo>
                <a:cubicBezTo>
                  <a:pt x="209409" y="91342"/>
                  <a:pt x="209409" y="91342"/>
                  <a:pt x="209409" y="91342"/>
                </a:cubicBezTo>
                <a:lnTo>
                  <a:pt x="197026" y="37336"/>
                </a:lnTo>
                <a:cubicBezTo>
                  <a:pt x="196076" y="33127"/>
                  <a:pt x="193725" y="29366"/>
                  <a:pt x="190359" y="26668"/>
                </a:cubicBezTo>
                <a:cubicBezTo>
                  <a:pt x="178945" y="17726"/>
                  <a:pt x="166049" y="10859"/>
                  <a:pt x="152259" y="6379"/>
                </a:cubicBezTo>
                <a:cubicBezTo>
                  <a:pt x="127375" y="-2126"/>
                  <a:pt x="100371" y="-2126"/>
                  <a:pt x="75487" y="6379"/>
                </a:cubicBezTo>
                <a:cubicBezTo>
                  <a:pt x="61705" y="10879"/>
                  <a:pt x="48813" y="17745"/>
                  <a:pt x="37387" y="26668"/>
                </a:cubicBezTo>
                <a:cubicBezTo>
                  <a:pt x="34091" y="29396"/>
                  <a:pt x="31810" y="33153"/>
                  <a:pt x="30910" y="37336"/>
                </a:cubicBezTo>
                <a:lnTo>
                  <a:pt x="621" y="175639"/>
                </a:lnTo>
                <a:cubicBezTo>
                  <a:pt x="-2093" y="186293"/>
                  <a:pt x="4344" y="197130"/>
                  <a:pt x="14999" y="199844"/>
                </a:cubicBezTo>
                <a:cubicBezTo>
                  <a:pt x="15253" y="199908"/>
                  <a:pt x="15509" y="199968"/>
                  <a:pt x="15765" y="200023"/>
                </a:cubicBezTo>
                <a:cubicBezTo>
                  <a:pt x="16811" y="200117"/>
                  <a:pt x="17863" y="200117"/>
                  <a:pt x="18909" y="200023"/>
                </a:cubicBezTo>
                <a:cubicBezTo>
                  <a:pt x="28018" y="200235"/>
                  <a:pt x="36002" y="193968"/>
                  <a:pt x="37959" y="185068"/>
                </a:cubicBezTo>
                <a:lnTo>
                  <a:pt x="66534" y="57148"/>
                </a:lnTo>
                <a:lnTo>
                  <a:pt x="66534" y="57148"/>
                </a:lnTo>
                <a:lnTo>
                  <a:pt x="66534" y="124775"/>
                </a:lnTo>
                <a:lnTo>
                  <a:pt x="37959" y="266698"/>
                </a:lnTo>
                <a:lnTo>
                  <a:pt x="66534" y="266698"/>
                </a:lnTo>
                <a:lnTo>
                  <a:pt x="66534" y="408525"/>
                </a:lnTo>
                <a:lnTo>
                  <a:pt x="104634" y="370425"/>
                </a:lnTo>
                <a:lnTo>
                  <a:pt x="104634" y="266698"/>
                </a:lnTo>
                <a:lnTo>
                  <a:pt x="123684" y="266698"/>
                </a:lnTo>
                <a:lnTo>
                  <a:pt x="123684" y="351375"/>
                </a:lnTo>
                <a:lnTo>
                  <a:pt x="161784" y="313275"/>
                </a:lnTo>
                <a:lnTo>
                  <a:pt x="161784" y="266698"/>
                </a:lnTo>
                <a:lnTo>
                  <a:pt x="190359" y="266698"/>
                </a:lnTo>
                <a:lnTo>
                  <a:pt x="161784" y="124870"/>
                </a:lnTo>
                <a:lnTo>
                  <a:pt x="161784" y="58195"/>
                </a:lnTo>
                <a:lnTo>
                  <a:pt x="161784" y="58195"/>
                </a:lnTo>
                <a:lnTo>
                  <a:pt x="190359" y="182592"/>
                </a:lnTo>
                <a:cubicBezTo>
                  <a:pt x="191202" y="192476"/>
                  <a:pt x="199489" y="200059"/>
                  <a:pt x="209409" y="200023"/>
                </a:cubicBezTo>
                <a:lnTo>
                  <a:pt x="209409" y="200023"/>
                </a:lnTo>
                <a:cubicBezTo>
                  <a:pt x="218304" y="199964"/>
                  <a:pt x="225975" y="193756"/>
                  <a:pt x="227887" y="185068"/>
                </a:cubicBezTo>
                <a:lnTo>
                  <a:pt x="228459" y="180973"/>
                </a:lnTo>
                <a:lnTo>
                  <a:pt x="256272" y="58767"/>
                </a:lnTo>
                <a:cubicBezTo>
                  <a:pt x="256272" y="58767"/>
                  <a:pt x="256272" y="58767"/>
                  <a:pt x="256272" y="58767"/>
                </a:cubicBezTo>
                <a:lnTo>
                  <a:pt x="256272" y="218501"/>
                </a:lnTo>
                <a:lnTo>
                  <a:pt x="277322" y="197356"/>
                </a:lnTo>
                <a:cubicBezTo>
                  <a:pt x="292192" y="182468"/>
                  <a:pt x="316316" y="182455"/>
                  <a:pt x="331204" y="197326"/>
                </a:cubicBezTo>
                <a:cubicBezTo>
                  <a:pt x="331213" y="197336"/>
                  <a:pt x="331224" y="197346"/>
                  <a:pt x="331233" y="197356"/>
                </a:cubicBezTo>
                <a:lnTo>
                  <a:pt x="352284" y="217644"/>
                </a:lnTo>
                <a:lnTo>
                  <a:pt x="352284" y="58862"/>
                </a:lnTo>
                <a:cubicBezTo>
                  <a:pt x="352284" y="58862"/>
                  <a:pt x="352284" y="58862"/>
                  <a:pt x="352284" y="58862"/>
                </a:cubicBezTo>
                <a:lnTo>
                  <a:pt x="380859" y="185164"/>
                </a:lnTo>
                <a:cubicBezTo>
                  <a:pt x="382854" y="194025"/>
                  <a:pt x="390828" y="200245"/>
                  <a:pt x="399909" y="200023"/>
                </a:cubicBezTo>
                <a:lnTo>
                  <a:pt x="399909" y="200023"/>
                </a:lnTo>
                <a:cubicBezTo>
                  <a:pt x="408840" y="200008"/>
                  <a:pt x="416562" y="193790"/>
                  <a:pt x="418482" y="185068"/>
                </a:cubicBezTo>
                <a:lnTo>
                  <a:pt x="447057" y="58767"/>
                </a:lnTo>
                <a:cubicBezTo>
                  <a:pt x="447057" y="58767"/>
                  <a:pt x="447057" y="58767"/>
                  <a:pt x="447057" y="58767"/>
                </a:cubicBezTo>
                <a:lnTo>
                  <a:pt x="447057" y="313084"/>
                </a:lnTo>
                <a:lnTo>
                  <a:pt x="447057" y="313084"/>
                </a:lnTo>
                <a:lnTo>
                  <a:pt x="485157" y="274984"/>
                </a:lnTo>
                <a:lnTo>
                  <a:pt x="485157" y="209548"/>
                </a:lnTo>
                <a:lnTo>
                  <a:pt x="504207" y="209548"/>
                </a:lnTo>
                <a:lnTo>
                  <a:pt x="504207" y="256315"/>
                </a:lnTo>
                <a:lnTo>
                  <a:pt x="542307" y="218215"/>
                </a:lnTo>
                <a:lnTo>
                  <a:pt x="542307" y="58862"/>
                </a:lnTo>
                <a:cubicBezTo>
                  <a:pt x="542307" y="58862"/>
                  <a:pt x="542307" y="58862"/>
                  <a:pt x="542307" y="58862"/>
                </a:cubicBezTo>
                <a:lnTo>
                  <a:pt x="572311" y="18783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7" name="图形 206" descr="业务增长 纯色填充">
            <a:extLst>
              <a:ext uri="{FF2B5EF4-FFF2-40B4-BE49-F238E27FC236}">
                <a16:creationId xmlns:a16="http://schemas.microsoft.com/office/drawing/2014/main" id="{F61215B9-64B2-41CE-8E8F-E406BAC04413}"/>
              </a:ext>
            </a:extLst>
          </p:cNvPr>
          <p:cNvSpPr/>
          <p:nvPr/>
        </p:nvSpPr>
        <p:spPr>
          <a:xfrm>
            <a:off x="3207050" y="4106950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8" name="图形 206" descr="业务增长 纯色填充">
            <a:extLst>
              <a:ext uri="{FF2B5EF4-FFF2-40B4-BE49-F238E27FC236}">
                <a16:creationId xmlns:a16="http://schemas.microsoft.com/office/drawing/2014/main" id="{F61215B9-64B2-41CE-8E8F-E406BAC04413}"/>
              </a:ext>
            </a:extLst>
          </p:cNvPr>
          <p:cNvSpPr/>
          <p:nvPr/>
        </p:nvSpPr>
        <p:spPr>
          <a:xfrm>
            <a:off x="3016265" y="4106950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9" name="图形 207" descr="业务增长 纯色填充">
            <a:extLst>
              <a:ext uri="{FF2B5EF4-FFF2-40B4-BE49-F238E27FC236}">
                <a16:creationId xmlns:a16="http://schemas.microsoft.com/office/drawing/2014/main" id="{4EF214B2-C4C2-4EAE-B911-5CE232E84F45}"/>
              </a:ext>
            </a:extLst>
          </p:cNvPr>
          <p:cNvSpPr/>
          <p:nvPr/>
        </p:nvSpPr>
        <p:spPr>
          <a:xfrm>
            <a:off x="1768086" y="4266493"/>
            <a:ext cx="791527" cy="505777"/>
          </a:xfrm>
          <a:custGeom>
            <a:avLst/>
            <a:gdLst>
              <a:gd name="connsiteX0" fmla="*/ 352520 w 791527"/>
              <a:gd name="connsiteY0" fmla="*/ 392430 h 505777"/>
              <a:gd name="connsiteX1" fmla="*/ 495395 w 791527"/>
              <a:gd name="connsiteY1" fmla="*/ 249555 h 505777"/>
              <a:gd name="connsiteX2" fmla="*/ 751618 w 791527"/>
              <a:gd name="connsiteY2" fmla="*/ 505778 h 505777"/>
              <a:gd name="connsiteX3" fmla="*/ 791528 w 791527"/>
              <a:gd name="connsiteY3" fmla="*/ 465773 h 505777"/>
              <a:gd name="connsiteX4" fmla="*/ 495395 w 791527"/>
              <a:gd name="connsiteY4" fmla="*/ 169545 h 505777"/>
              <a:gd name="connsiteX5" fmla="*/ 352520 w 791527"/>
              <a:gd name="connsiteY5" fmla="*/ 312420 h 505777"/>
              <a:gd name="connsiteX6" fmla="*/ 190595 w 791527"/>
              <a:gd name="connsiteY6" fmla="*/ 150495 h 505777"/>
              <a:gd name="connsiteX7" fmla="*/ 96203 w 791527"/>
              <a:gd name="connsiteY7" fmla="*/ 56198 h 505777"/>
              <a:gd name="connsiteX8" fmla="*/ 152495 w 791527"/>
              <a:gd name="connsiteY8" fmla="*/ 0 h 505777"/>
              <a:gd name="connsiteX9" fmla="*/ 0 w 791527"/>
              <a:gd name="connsiteY9" fmla="*/ 0 h 505777"/>
              <a:gd name="connsiteX10" fmla="*/ 0 w 791527"/>
              <a:gd name="connsiteY10" fmla="*/ 152400 h 505777"/>
              <a:gd name="connsiteX11" fmla="*/ 56197 w 791527"/>
              <a:gd name="connsiteY11" fmla="*/ 96202 h 505777"/>
              <a:gd name="connsiteX12" fmla="*/ 152495 w 791527"/>
              <a:gd name="connsiteY12" fmla="*/ 192405 h 505777"/>
              <a:gd name="connsiteX13" fmla="*/ 352520 w 791527"/>
              <a:gd name="connsiteY13" fmla="*/ 392430 h 50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1527" h="505777">
                <a:moveTo>
                  <a:pt x="352520" y="392430"/>
                </a:moveTo>
                <a:lnTo>
                  <a:pt x="495395" y="249555"/>
                </a:lnTo>
                <a:lnTo>
                  <a:pt x="751618" y="505778"/>
                </a:lnTo>
                <a:lnTo>
                  <a:pt x="791528" y="465773"/>
                </a:lnTo>
                <a:lnTo>
                  <a:pt x="495395" y="169545"/>
                </a:lnTo>
                <a:lnTo>
                  <a:pt x="352520" y="312420"/>
                </a:lnTo>
                <a:lnTo>
                  <a:pt x="190595" y="150495"/>
                </a:lnTo>
                <a:lnTo>
                  <a:pt x="96203" y="56198"/>
                </a:lnTo>
                <a:lnTo>
                  <a:pt x="152495" y="0"/>
                </a:lnTo>
                <a:lnTo>
                  <a:pt x="0" y="0"/>
                </a:lnTo>
                <a:lnTo>
                  <a:pt x="0" y="152400"/>
                </a:lnTo>
                <a:lnTo>
                  <a:pt x="56197" y="96202"/>
                </a:lnTo>
                <a:lnTo>
                  <a:pt x="152495" y="192405"/>
                </a:lnTo>
                <a:lnTo>
                  <a:pt x="352520" y="39243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0" name="图形 207" descr="业务增长 纯色填充">
            <a:extLst>
              <a:ext uri="{FF2B5EF4-FFF2-40B4-BE49-F238E27FC236}">
                <a16:creationId xmlns:a16="http://schemas.microsoft.com/office/drawing/2014/main" id="{4EF214B2-C4C2-4EAE-B911-5CE232E84F45}"/>
              </a:ext>
            </a:extLst>
          </p:cNvPr>
          <p:cNvSpPr/>
          <p:nvPr/>
        </p:nvSpPr>
        <p:spPr>
          <a:xfrm>
            <a:off x="2406261" y="4106950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1" name="图形 207" descr="业务增长 纯色填充">
            <a:extLst>
              <a:ext uri="{FF2B5EF4-FFF2-40B4-BE49-F238E27FC236}">
                <a16:creationId xmlns:a16="http://schemas.microsoft.com/office/drawing/2014/main" id="{4EF214B2-C4C2-4EAE-B911-5CE232E84F45}"/>
              </a:ext>
            </a:extLst>
          </p:cNvPr>
          <p:cNvSpPr/>
          <p:nvPr/>
        </p:nvSpPr>
        <p:spPr>
          <a:xfrm>
            <a:off x="1963634" y="4211749"/>
            <a:ext cx="604338" cy="408502"/>
          </a:xfrm>
          <a:custGeom>
            <a:avLst/>
            <a:gdLst>
              <a:gd name="connsiteX0" fmla="*/ 32099 w 604338"/>
              <a:gd name="connsiteY0" fmla="*/ 187808 h 408502"/>
              <a:gd name="connsiteX1" fmla="*/ 62103 w 604338"/>
              <a:gd name="connsiteY1" fmla="*/ 58840 h 408502"/>
              <a:gd name="connsiteX2" fmla="*/ 62103 w 604338"/>
              <a:gd name="connsiteY2" fmla="*/ 58840 h 408502"/>
              <a:gd name="connsiteX3" fmla="*/ 62103 w 604338"/>
              <a:gd name="connsiteY3" fmla="*/ 218193 h 408502"/>
              <a:gd name="connsiteX4" fmla="*/ 100203 w 604338"/>
              <a:gd name="connsiteY4" fmla="*/ 256293 h 408502"/>
              <a:gd name="connsiteX5" fmla="*/ 100203 w 604338"/>
              <a:gd name="connsiteY5" fmla="*/ 209525 h 408502"/>
              <a:gd name="connsiteX6" fmla="*/ 119253 w 604338"/>
              <a:gd name="connsiteY6" fmla="*/ 209525 h 408502"/>
              <a:gd name="connsiteX7" fmla="*/ 119253 w 604338"/>
              <a:gd name="connsiteY7" fmla="*/ 274962 h 408502"/>
              <a:gd name="connsiteX8" fmla="*/ 157353 w 604338"/>
              <a:gd name="connsiteY8" fmla="*/ 313062 h 408502"/>
              <a:gd name="connsiteX9" fmla="*/ 157353 w 604338"/>
              <a:gd name="connsiteY9" fmla="*/ 313062 h 408502"/>
              <a:gd name="connsiteX10" fmla="*/ 157353 w 604338"/>
              <a:gd name="connsiteY10" fmla="*/ 58745 h 408502"/>
              <a:gd name="connsiteX11" fmla="*/ 157353 w 604338"/>
              <a:gd name="connsiteY11" fmla="*/ 58745 h 408502"/>
              <a:gd name="connsiteX12" fmla="*/ 185928 w 604338"/>
              <a:gd name="connsiteY12" fmla="*/ 185046 h 408502"/>
              <a:gd name="connsiteX13" fmla="*/ 204406 w 604338"/>
              <a:gd name="connsiteY13" fmla="*/ 200000 h 408502"/>
              <a:gd name="connsiteX14" fmla="*/ 204406 w 604338"/>
              <a:gd name="connsiteY14" fmla="*/ 200000 h 408502"/>
              <a:gd name="connsiteX15" fmla="*/ 223456 w 604338"/>
              <a:gd name="connsiteY15" fmla="*/ 185141 h 408502"/>
              <a:gd name="connsiteX16" fmla="*/ 252031 w 604338"/>
              <a:gd name="connsiteY16" fmla="*/ 58840 h 408502"/>
              <a:gd name="connsiteX17" fmla="*/ 252031 w 604338"/>
              <a:gd name="connsiteY17" fmla="*/ 58840 h 408502"/>
              <a:gd name="connsiteX18" fmla="*/ 252031 w 604338"/>
              <a:gd name="connsiteY18" fmla="*/ 217622 h 408502"/>
              <a:gd name="connsiteX19" fmla="*/ 273082 w 604338"/>
              <a:gd name="connsiteY19" fmla="*/ 197333 h 408502"/>
              <a:gd name="connsiteX20" fmla="*/ 273082 w 604338"/>
              <a:gd name="connsiteY20" fmla="*/ 197333 h 408502"/>
              <a:gd name="connsiteX21" fmla="*/ 326898 w 604338"/>
              <a:gd name="connsiteY21" fmla="*/ 197333 h 408502"/>
              <a:gd name="connsiteX22" fmla="*/ 347948 w 604338"/>
              <a:gd name="connsiteY22" fmla="*/ 218479 h 408502"/>
              <a:gd name="connsiteX23" fmla="*/ 347948 w 604338"/>
              <a:gd name="connsiteY23" fmla="*/ 58745 h 408502"/>
              <a:gd name="connsiteX24" fmla="*/ 347948 w 604338"/>
              <a:gd name="connsiteY24" fmla="*/ 58745 h 408502"/>
              <a:gd name="connsiteX25" fmla="*/ 375857 w 604338"/>
              <a:gd name="connsiteY25" fmla="*/ 180950 h 408502"/>
              <a:gd name="connsiteX26" fmla="*/ 376428 w 604338"/>
              <a:gd name="connsiteY26" fmla="*/ 185046 h 408502"/>
              <a:gd name="connsiteX27" fmla="*/ 394907 w 604338"/>
              <a:gd name="connsiteY27" fmla="*/ 200000 h 408502"/>
              <a:gd name="connsiteX28" fmla="*/ 394907 w 604338"/>
              <a:gd name="connsiteY28" fmla="*/ 200000 h 408502"/>
              <a:gd name="connsiteX29" fmla="*/ 413957 w 604338"/>
              <a:gd name="connsiteY29" fmla="*/ 182570 h 408502"/>
              <a:gd name="connsiteX30" fmla="*/ 442532 w 604338"/>
              <a:gd name="connsiteY30" fmla="*/ 58173 h 408502"/>
              <a:gd name="connsiteX31" fmla="*/ 442532 w 604338"/>
              <a:gd name="connsiteY31" fmla="*/ 58173 h 408502"/>
              <a:gd name="connsiteX32" fmla="*/ 442532 w 604338"/>
              <a:gd name="connsiteY32" fmla="*/ 124848 h 408502"/>
              <a:gd name="connsiteX33" fmla="*/ 413957 w 604338"/>
              <a:gd name="connsiteY33" fmla="*/ 266675 h 408502"/>
              <a:gd name="connsiteX34" fmla="*/ 442532 w 604338"/>
              <a:gd name="connsiteY34" fmla="*/ 266675 h 408502"/>
              <a:gd name="connsiteX35" fmla="*/ 442532 w 604338"/>
              <a:gd name="connsiteY35" fmla="*/ 313253 h 408502"/>
              <a:gd name="connsiteX36" fmla="*/ 480632 w 604338"/>
              <a:gd name="connsiteY36" fmla="*/ 351353 h 408502"/>
              <a:gd name="connsiteX37" fmla="*/ 480632 w 604338"/>
              <a:gd name="connsiteY37" fmla="*/ 266675 h 408502"/>
              <a:gd name="connsiteX38" fmla="*/ 499682 w 604338"/>
              <a:gd name="connsiteY38" fmla="*/ 266675 h 408502"/>
              <a:gd name="connsiteX39" fmla="*/ 499682 w 604338"/>
              <a:gd name="connsiteY39" fmla="*/ 370403 h 408502"/>
              <a:gd name="connsiteX40" fmla="*/ 537782 w 604338"/>
              <a:gd name="connsiteY40" fmla="*/ 408503 h 408502"/>
              <a:gd name="connsiteX41" fmla="*/ 537782 w 604338"/>
              <a:gd name="connsiteY41" fmla="*/ 266675 h 408502"/>
              <a:gd name="connsiteX42" fmla="*/ 566357 w 604338"/>
              <a:gd name="connsiteY42" fmla="*/ 266675 h 408502"/>
              <a:gd name="connsiteX43" fmla="*/ 537782 w 604338"/>
              <a:gd name="connsiteY43" fmla="*/ 124753 h 408502"/>
              <a:gd name="connsiteX44" fmla="*/ 537782 w 604338"/>
              <a:gd name="connsiteY44" fmla="*/ 57125 h 408502"/>
              <a:gd name="connsiteX45" fmla="*/ 537782 w 604338"/>
              <a:gd name="connsiteY45" fmla="*/ 57125 h 408502"/>
              <a:gd name="connsiteX46" fmla="*/ 566357 w 604338"/>
              <a:gd name="connsiteY46" fmla="*/ 185046 h 408502"/>
              <a:gd name="connsiteX47" fmla="*/ 585407 w 604338"/>
              <a:gd name="connsiteY47" fmla="*/ 200000 h 408502"/>
              <a:gd name="connsiteX48" fmla="*/ 588550 w 604338"/>
              <a:gd name="connsiteY48" fmla="*/ 200000 h 408502"/>
              <a:gd name="connsiteX49" fmla="*/ 589407 w 604338"/>
              <a:gd name="connsiteY49" fmla="*/ 200000 h 408502"/>
              <a:gd name="connsiteX50" fmla="*/ 603722 w 604338"/>
              <a:gd name="connsiteY50" fmla="*/ 175916 h 408502"/>
              <a:gd name="connsiteX51" fmla="*/ 603695 w 604338"/>
              <a:gd name="connsiteY51" fmla="*/ 175807 h 408502"/>
              <a:gd name="connsiteX52" fmla="*/ 573500 w 604338"/>
              <a:gd name="connsiteY52" fmla="*/ 37313 h 408502"/>
              <a:gd name="connsiteX53" fmla="*/ 567023 w 604338"/>
              <a:gd name="connsiteY53" fmla="*/ 26645 h 408502"/>
              <a:gd name="connsiteX54" fmla="*/ 528923 w 604338"/>
              <a:gd name="connsiteY54" fmla="*/ 6357 h 408502"/>
              <a:gd name="connsiteX55" fmla="*/ 452152 w 604338"/>
              <a:gd name="connsiteY55" fmla="*/ 6357 h 408502"/>
              <a:gd name="connsiteX56" fmla="*/ 414052 w 604338"/>
              <a:gd name="connsiteY56" fmla="*/ 26645 h 408502"/>
              <a:gd name="connsiteX57" fmla="*/ 407384 w 604338"/>
              <a:gd name="connsiteY57" fmla="*/ 37313 h 408502"/>
              <a:gd name="connsiteX58" fmla="*/ 394907 w 604338"/>
              <a:gd name="connsiteY58" fmla="*/ 91320 h 408502"/>
              <a:gd name="connsiteX59" fmla="*/ 394907 w 604338"/>
              <a:gd name="connsiteY59" fmla="*/ 91320 h 408502"/>
              <a:gd name="connsiteX60" fmla="*/ 382334 w 604338"/>
              <a:gd name="connsiteY60" fmla="*/ 37313 h 408502"/>
              <a:gd name="connsiteX61" fmla="*/ 375857 w 604338"/>
              <a:gd name="connsiteY61" fmla="*/ 26645 h 408502"/>
              <a:gd name="connsiteX62" fmla="*/ 223456 w 604338"/>
              <a:gd name="connsiteY62" fmla="*/ 26645 h 408502"/>
              <a:gd name="connsiteX63" fmla="*/ 216884 w 604338"/>
              <a:gd name="connsiteY63" fmla="*/ 37313 h 408502"/>
              <a:gd name="connsiteX64" fmla="*/ 204406 w 604338"/>
              <a:gd name="connsiteY64" fmla="*/ 93130 h 408502"/>
              <a:gd name="connsiteX65" fmla="*/ 204406 w 604338"/>
              <a:gd name="connsiteY65" fmla="*/ 93130 h 408502"/>
              <a:gd name="connsiteX66" fmla="*/ 192405 w 604338"/>
              <a:gd name="connsiteY66" fmla="*/ 37313 h 408502"/>
              <a:gd name="connsiteX67" fmla="*/ 185928 w 604338"/>
              <a:gd name="connsiteY67" fmla="*/ 26645 h 408502"/>
              <a:gd name="connsiteX68" fmla="*/ 147828 w 604338"/>
              <a:gd name="connsiteY68" fmla="*/ 6357 h 408502"/>
              <a:gd name="connsiteX69" fmla="*/ 71056 w 604338"/>
              <a:gd name="connsiteY69" fmla="*/ 6357 h 408502"/>
              <a:gd name="connsiteX70" fmla="*/ 32956 w 604338"/>
              <a:gd name="connsiteY70" fmla="*/ 26645 h 408502"/>
              <a:gd name="connsiteX71" fmla="*/ 26479 w 604338"/>
              <a:gd name="connsiteY71" fmla="*/ 37313 h 408502"/>
              <a:gd name="connsiteX72" fmla="*/ 0 w 604338"/>
              <a:gd name="connsiteY72" fmla="*/ 156376 h 408502"/>
              <a:gd name="connsiteX73" fmla="*/ 21812 w 604338"/>
              <a:gd name="connsiteY73" fmla="*/ 178188 h 408502"/>
              <a:gd name="connsiteX74" fmla="*/ 31337 w 604338"/>
              <a:gd name="connsiteY74" fmla="*/ 187713 h 40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4338" h="408502">
                <a:moveTo>
                  <a:pt x="32099" y="187808"/>
                </a:moveTo>
                <a:lnTo>
                  <a:pt x="62103" y="58840"/>
                </a:lnTo>
                <a:lnTo>
                  <a:pt x="62103" y="58840"/>
                </a:lnTo>
                <a:lnTo>
                  <a:pt x="62103" y="218193"/>
                </a:lnTo>
                <a:lnTo>
                  <a:pt x="100203" y="256293"/>
                </a:lnTo>
                <a:lnTo>
                  <a:pt x="100203" y="209525"/>
                </a:lnTo>
                <a:lnTo>
                  <a:pt x="119253" y="209525"/>
                </a:lnTo>
                <a:lnTo>
                  <a:pt x="119253" y="274962"/>
                </a:lnTo>
                <a:lnTo>
                  <a:pt x="157353" y="313062"/>
                </a:lnTo>
                <a:lnTo>
                  <a:pt x="157353" y="313062"/>
                </a:lnTo>
                <a:lnTo>
                  <a:pt x="157353" y="58745"/>
                </a:lnTo>
                <a:lnTo>
                  <a:pt x="157353" y="58745"/>
                </a:lnTo>
                <a:lnTo>
                  <a:pt x="185928" y="185046"/>
                </a:lnTo>
                <a:cubicBezTo>
                  <a:pt x="187841" y="193734"/>
                  <a:pt x="195511" y="199941"/>
                  <a:pt x="204406" y="200000"/>
                </a:cubicBezTo>
                <a:lnTo>
                  <a:pt x="204406" y="200000"/>
                </a:lnTo>
                <a:cubicBezTo>
                  <a:pt x="213487" y="200222"/>
                  <a:pt x="221461" y="194003"/>
                  <a:pt x="223456" y="185141"/>
                </a:cubicBezTo>
                <a:lnTo>
                  <a:pt x="252031" y="58840"/>
                </a:lnTo>
                <a:lnTo>
                  <a:pt x="252031" y="58840"/>
                </a:lnTo>
                <a:lnTo>
                  <a:pt x="252031" y="217622"/>
                </a:lnTo>
                <a:lnTo>
                  <a:pt x="273082" y="197333"/>
                </a:lnTo>
                <a:lnTo>
                  <a:pt x="273082" y="197333"/>
                </a:lnTo>
                <a:cubicBezTo>
                  <a:pt x="287953" y="182498"/>
                  <a:pt x="312027" y="182498"/>
                  <a:pt x="326898" y="197333"/>
                </a:cubicBezTo>
                <a:lnTo>
                  <a:pt x="347948" y="218479"/>
                </a:lnTo>
                <a:lnTo>
                  <a:pt x="347948" y="58745"/>
                </a:lnTo>
                <a:lnTo>
                  <a:pt x="347948" y="58745"/>
                </a:lnTo>
                <a:lnTo>
                  <a:pt x="375857" y="180950"/>
                </a:lnTo>
                <a:lnTo>
                  <a:pt x="376428" y="185046"/>
                </a:lnTo>
                <a:cubicBezTo>
                  <a:pt x="378341" y="193734"/>
                  <a:pt x="386011" y="199941"/>
                  <a:pt x="394907" y="200000"/>
                </a:cubicBezTo>
                <a:lnTo>
                  <a:pt x="394907" y="200000"/>
                </a:lnTo>
                <a:cubicBezTo>
                  <a:pt x="404827" y="200037"/>
                  <a:pt x="413114" y="192454"/>
                  <a:pt x="413957" y="182570"/>
                </a:cubicBezTo>
                <a:lnTo>
                  <a:pt x="442532" y="58173"/>
                </a:lnTo>
                <a:lnTo>
                  <a:pt x="442532" y="58173"/>
                </a:lnTo>
                <a:lnTo>
                  <a:pt x="442532" y="124848"/>
                </a:lnTo>
                <a:lnTo>
                  <a:pt x="413957" y="266675"/>
                </a:lnTo>
                <a:lnTo>
                  <a:pt x="442532" y="266675"/>
                </a:lnTo>
                <a:lnTo>
                  <a:pt x="442532" y="313253"/>
                </a:lnTo>
                <a:lnTo>
                  <a:pt x="480632" y="351353"/>
                </a:lnTo>
                <a:lnTo>
                  <a:pt x="480632" y="266675"/>
                </a:lnTo>
                <a:lnTo>
                  <a:pt x="499682" y="266675"/>
                </a:lnTo>
                <a:lnTo>
                  <a:pt x="499682" y="370403"/>
                </a:lnTo>
                <a:lnTo>
                  <a:pt x="537782" y="408503"/>
                </a:lnTo>
                <a:lnTo>
                  <a:pt x="537782" y="266675"/>
                </a:lnTo>
                <a:lnTo>
                  <a:pt x="566357" y="266675"/>
                </a:lnTo>
                <a:lnTo>
                  <a:pt x="537782" y="124753"/>
                </a:lnTo>
                <a:lnTo>
                  <a:pt x="537782" y="57125"/>
                </a:lnTo>
                <a:lnTo>
                  <a:pt x="537782" y="57125"/>
                </a:lnTo>
                <a:lnTo>
                  <a:pt x="566357" y="185046"/>
                </a:lnTo>
                <a:cubicBezTo>
                  <a:pt x="568313" y="193945"/>
                  <a:pt x="576298" y="200213"/>
                  <a:pt x="585407" y="200000"/>
                </a:cubicBezTo>
                <a:lnTo>
                  <a:pt x="588550" y="200000"/>
                </a:lnTo>
                <a:lnTo>
                  <a:pt x="589407" y="200000"/>
                </a:lnTo>
                <a:cubicBezTo>
                  <a:pt x="600011" y="197303"/>
                  <a:pt x="606421" y="186519"/>
                  <a:pt x="603722" y="175916"/>
                </a:cubicBezTo>
                <a:cubicBezTo>
                  <a:pt x="603714" y="175879"/>
                  <a:pt x="603704" y="175843"/>
                  <a:pt x="603695" y="175807"/>
                </a:cubicBezTo>
                <a:lnTo>
                  <a:pt x="573500" y="37313"/>
                </a:lnTo>
                <a:cubicBezTo>
                  <a:pt x="572600" y="33131"/>
                  <a:pt x="570319" y="29373"/>
                  <a:pt x="567023" y="26645"/>
                </a:cubicBezTo>
                <a:cubicBezTo>
                  <a:pt x="555626" y="17679"/>
                  <a:pt x="542725" y="10809"/>
                  <a:pt x="528923" y="6357"/>
                </a:cubicBezTo>
                <a:cubicBezTo>
                  <a:pt x="504034" y="-2119"/>
                  <a:pt x="477041" y="-2119"/>
                  <a:pt x="452152" y="6357"/>
                </a:cubicBezTo>
                <a:cubicBezTo>
                  <a:pt x="438367" y="10850"/>
                  <a:pt x="425473" y="17716"/>
                  <a:pt x="414052" y="26645"/>
                </a:cubicBezTo>
                <a:cubicBezTo>
                  <a:pt x="410686" y="29344"/>
                  <a:pt x="408335" y="33105"/>
                  <a:pt x="407384" y="37313"/>
                </a:cubicBezTo>
                <a:lnTo>
                  <a:pt x="394907" y="91320"/>
                </a:lnTo>
                <a:lnTo>
                  <a:pt x="394907" y="91320"/>
                </a:lnTo>
                <a:lnTo>
                  <a:pt x="382334" y="37313"/>
                </a:lnTo>
                <a:cubicBezTo>
                  <a:pt x="381433" y="33131"/>
                  <a:pt x="379152" y="29373"/>
                  <a:pt x="375857" y="26645"/>
                </a:cubicBezTo>
                <a:cubicBezTo>
                  <a:pt x="331073" y="-8318"/>
                  <a:pt x="268240" y="-8318"/>
                  <a:pt x="223456" y="26645"/>
                </a:cubicBezTo>
                <a:cubicBezTo>
                  <a:pt x="220126" y="29358"/>
                  <a:pt x="217809" y="33118"/>
                  <a:pt x="216884" y="37313"/>
                </a:cubicBezTo>
                <a:lnTo>
                  <a:pt x="204406" y="93130"/>
                </a:lnTo>
                <a:lnTo>
                  <a:pt x="204406" y="93130"/>
                </a:lnTo>
                <a:lnTo>
                  <a:pt x="192405" y="37313"/>
                </a:lnTo>
                <a:cubicBezTo>
                  <a:pt x="191505" y="33131"/>
                  <a:pt x="189224" y="29373"/>
                  <a:pt x="185928" y="26645"/>
                </a:cubicBezTo>
                <a:cubicBezTo>
                  <a:pt x="174530" y="17679"/>
                  <a:pt x="161630" y="10809"/>
                  <a:pt x="147828" y="6357"/>
                </a:cubicBezTo>
                <a:cubicBezTo>
                  <a:pt x="122939" y="-2119"/>
                  <a:pt x="95945" y="-2119"/>
                  <a:pt x="71056" y="6357"/>
                </a:cubicBezTo>
                <a:cubicBezTo>
                  <a:pt x="57272" y="10850"/>
                  <a:pt x="44378" y="17716"/>
                  <a:pt x="32956" y="26645"/>
                </a:cubicBezTo>
                <a:cubicBezTo>
                  <a:pt x="29620" y="29337"/>
                  <a:pt x="27328" y="33111"/>
                  <a:pt x="26479" y="37313"/>
                </a:cubicBezTo>
                <a:lnTo>
                  <a:pt x="0" y="156376"/>
                </a:lnTo>
                <a:lnTo>
                  <a:pt x="21812" y="178188"/>
                </a:lnTo>
                <a:lnTo>
                  <a:pt x="31337" y="18771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2" name="图形 207" descr="业务增长 纯色填充">
            <a:extLst>
              <a:ext uri="{FF2B5EF4-FFF2-40B4-BE49-F238E27FC236}">
                <a16:creationId xmlns:a16="http://schemas.microsoft.com/office/drawing/2014/main" id="{4EF214B2-C4C2-4EAE-B911-5CE232E84F45}"/>
              </a:ext>
            </a:extLst>
          </p:cNvPr>
          <p:cNvSpPr/>
          <p:nvPr/>
        </p:nvSpPr>
        <p:spPr>
          <a:xfrm>
            <a:off x="2025356" y="4106950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3" name="图形 207" descr="业务增长 纯色填充">
            <a:extLst>
              <a:ext uri="{FF2B5EF4-FFF2-40B4-BE49-F238E27FC236}">
                <a16:creationId xmlns:a16="http://schemas.microsoft.com/office/drawing/2014/main" id="{4EF214B2-C4C2-4EAE-B911-5CE232E84F45}"/>
              </a:ext>
            </a:extLst>
          </p:cNvPr>
          <p:cNvSpPr/>
          <p:nvPr/>
        </p:nvSpPr>
        <p:spPr>
          <a:xfrm>
            <a:off x="2216142" y="4106950"/>
            <a:ext cx="95250" cy="95250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8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8" y="0"/>
                  <a:pt x="95250" y="21322"/>
                  <a:pt x="95250" y="47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4" name="图形 214" descr="下楼 纯色填充">
            <a:extLst>
              <a:ext uri="{FF2B5EF4-FFF2-40B4-BE49-F238E27FC236}">
                <a16:creationId xmlns:a16="http://schemas.microsoft.com/office/drawing/2014/main" id="{1732697E-60CA-4E73-BE86-A2D0CF85C5A9}"/>
              </a:ext>
            </a:extLst>
          </p:cNvPr>
          <p:cNvSpPr/>
          <p:nvPr/>
        </p:nvSpPr>
        <p:spPr>
          <a:xfrm>
            <a:off x="9224853" y="4460051"/>
            <a:ext cx="267852" cy="267852"/>
          </a:xfrm>
          <a:custGeom>
            <a:avLst/>
            <a:gdLst>
              <a:gd name="connsiteX0" fmla="*/ 267853 w 267852"/>
              <a:gd name="connsiteY0" fmla="*/ 40405 h 267852"/>
              <a:gd name="connsiteX1" fmla="*/ 227447 w 267852"/>
              <a:gd name="connsiteY1" fmla="*/ 0 h 267852"/>
              <a:gd name="connsiteX2" fmla="*/ 57150 w 267852"/>
              <a:gd name="connsiteY2" fmla="*/ 170297 h 267852"/>
              <a:gd name="connsiteX3" fmla="*/ 57150 w 267852"/>
              <a:gd name="connsiteY3" fmla="*/ 105928 h 267852"/>
              <a:gd name="connsiteX4" fmla="*/ 0 w 267852"/>
              <a:gd name="connsiteY4" fmla="*/ 105928 h 267852"/>
              <a:gd name="connsiteX5" fmla="*/ 0 w 267852"/>
              <a:gd name="connsiteY5" fmla="*/ 267853 h 267852"/>
              <a:gd name="connsiteX6" fmla="*/ 161925 w 267852"/>
              <a:gd name="connsiteY6" fmla="*/ 267853 h 267852"/>
              <a:gd name="connsiteX7" fmla="*/ 161925 w 267852"/>
              <a:gd name="connsiteY7" fmla="*/ 210703 h 267852"/>
              <a:gd name="connsiteX8" fmla="*/ 97555 w 267852"/>
              <a:gd name="connsiteY8" fmla="*/ 210703 h 267852"/>
              <a:gd name="connsiteX9" fmla="*/ 267853 w 267852"/>
              <a:gd name="connsiteY9" fmla="*/ 40405 h 26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852" h="267852">
                <a:moveTo>
                  <a:pt x="267853" y="40405"/>
                </a:moveTo>
                <a:lnTo>
                  <a:pt x="227447" y="0"/>
                </a:lnTo>
                <a:lnTo>
                  <a:pt x="57150" y="170297"/>
                </a:lnTo>
                <a:lnTo>
                  <a:pt x="57150" y="105928"/>
                </a:lnTo>
                <a:lnTo>
                  <a:pt x="0" y="105928"/>
                </a:lnTo>
                <a:lnTo>
                  <a:pt x="0" y="267853"/>
                </a:lnTo>
                <a:lnTo>
                  <a:pt x="161925" y="267853"/>
                </a:lnTo>
                <a:lnTo>
                  <a:pt x="161925" y="210703"/>
                </a:lnTo>
                <a:lnTo>
                  <a:pt x="97555" y="210703"/>
                </a:lnTo>
                <a:lnTo>
                  <a:pt x="267853" y="4040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5" name="图形 214" descr="下楼 纯色填充">
            <a:extLst>
              <a:ext uri="{FF2B5EF4-FFF2-40B4-BE49-F238E27FC236}">
                <a16:creationId xmlns:a16="http://schemas.microsoft.com/office/drawing/2014/main" id="{1732697E-60CA-4E73-BE86-A2D0CF85C5A9}"/>
              </a:ext>
            </a:extLst>
          </p:cNvPr>
          <p:cNvSpPr/>
          <p:nvPr/>
        </p:nvSpPr>
        <p:spPr>
          <a:xfrm>
            <a:off x="8736983" y="4116475"/>
            <a:ext cx="742949" cy="609600"/>
          </a:xfrm>
          <a:custGeom>
            <a:avLst/>
            <a:gdLst>
              <a:gd name="connsiteX0" fmla="*/ 590550 w 742949"/>
              <a:gd name="connsiteY0" fmla="*/ 95250 h 609600"/>
              <a:gd name="connsiteX1" fmla="*/ 742950 w 742949"/>
              <a:gd name="connsiteY1" fmla="*/ 95250 h 609600"/>
              <a:gd name="connsiteX2" fmla="*/ 742950 w 742949"/>
              <a:gd name="connsiteY2" fmla="*/ 0 h 609600"/>
              <a:gd name="connsiteX3" fmla="*/ 495300 w 742949"/>
              <a:gd name="connsiteY3" fmla="*/ 0 h 609600"/>
              <a:gd name="connsiteX4" fmla="*/ 495300 w 742949"/>
              <a:gd name="connsiteY4" fmla="*/ 171450 h 609600"/>
              <a:gd name="connsiteX5" fmla="*/ 323850 w 742949"/>
              <a:gd name="connsiteY5" fmla="*/ 171450 h 609600"/>
              <a:gd name="connsiteX6" fmla="*/ 323850 w 742949"/>
              <a:gd name="connsiteY6" fmla="*/ 342900 h 609600"/>
              <a:gd name="connsiteX7" fmla="*/ 152400 w 742949"/>
              <a:gd name="connsiteY7" fmla="*/ 342900 h 609600"/>
              <a:gd name="connsiteX8" fmla="*/ 152400 w 742949"/>
              <a:gd name="connsiteY8" fmla="*/ 514350 h 609600"/>
              <a:gd name="connsiteX9" fmla="*/ 0 w 742949"/>
              <a:gd name="connsiteY9" fmla="*/ 514350 h 609600"/>
              <a:gd name="connsiteX10" fmla="*/ 0 w 742949"/>
              <a:gd name="connsiteY10" fmla="*/ 609600 h 609600"/>
              <a:gd name="connsiteX11" fmla="*/ 247650 w 742949"/>
              <a:gd name="connsiteY11" fmla="*/ 609600 h 609600"/>
              <a:gd name="connsiteX12" fmla="*/ 247650 w 742949"/>
              <a:gd name="connsiteY12" fmla="*/ 438150 h 609600"/>
              <a:gd name="connsiteX13" fmla="*/ 419100 w 742949"/>
              <a:gd name="connsiteY13" fmla="*/ 438150 h 609600"/>
              <a:gd name="connsiteX14" fmla="*/ 419100 w 742949"/>
              <a:gd name="connsiteY14" fmla="*/ 266700 h 609600"/>
              <a:gd name="connsiteX15" fmla="*/ 590550 w 742949"/>
              <a:gd name="connsiteY15" fmla="*/ 266700 h 609600"/>
              <a:gd name="connsiteX16" fmla="*/ 590550 w 742949"/>
              <a:gd name="connsiteY16" fmla="*/ 952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2949" h="609600">
                <a:moveTo>
                  <a:pt x="590550" y="95250"/>
                </a:moveTo>
                <a:lnTo>
                  <a:pt x="742950" y="95250"/>
                </a:lnTo>
                <a:lnTo>
                  <a:pt x="742950" y="0"/>
                </a:lnTo>
                <a:lnTo>
                  <a:pt x="495300" y="0"/>
                </a:lnTo>
                <a:lnTo>
                  <a:pt x="495300" y="171450"/>
                </a:lnTo>
                <a:lnTo>
                  <a:pt x="323850" y="171450"/>
                </a:lnTo>
                <a:lnTo>
                  <a:pt x="323850" y="342900"/>
                </a:lnTo>
                <a:lnTo>
                  <a:pt x="152400" y="342900"/>
                </a:lnTo>
                <a:lnTo>
                  <a:pt x="152400" y="514350"/>
                </a:lnTo>
                <a:lnTo>
                  <a:pt x="0" y="514350"/>
                </a:lnTo>
                <a:lnTo>
                  <a:pt x="0" y="609600"/>
                </a:lnTo>
                <a:lnTo>
                  <a:pt x="247650" y="609600"/>
                </a:lnTo>
                <a:lnTo>
                  <a:pt x="247650" y="438150"/>
                </a:lnTo>
                <a:lnTo>
                  <a:pt x="419100" y="438150"/>
                </a:lnTo>
                <a:lnTo>
                  <a:pt x="419100" y="266700"/>
                </a:lnTo>
                <a:lnTo>
                  <a:pt x="590550" y="266700"/>
                </a:lnTo>
                <a:lnTo>
                  <a:pt x="590550" y="952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6" name="图形 215" descr="下楼 纯色填充">
            <a:extLst>
              <a:ext uri="{FF2B5EF4-FFF2-40B4-BE49-F238E27FC236}">
                <a16:creationId xmlns:a16="http://schemas.microsoft.com/office/drawing/2014/main" id="{DBE51F8A-55E3-49A8-9DC4-D9DA51FFAD25}"/>
              </a:ext>
            </a:extLst>
          </p:cNvPr>
          <p:cNvSpPr/>
          <p:nvPr/>
        </p:nvSpPr>
        <p:spPr>
          <a:xfrm>
            <a:off x="7745446" y="4460327"/>
            <a:ext cx="267652" cy="267652"/>
          </a:xfrm>
          <a:custGeom>
            <a:avLst/>
            <a:gdLst>
              <a:gd name="connsiteX0" fmla="*/ 170498 w 267652"/>
              <a:gd name="connsiteY0" fmla="*/ 210502 h 267652"/>
              <a:gd name="connsiteX1" fmla="*/ 105728 w 267652"/>
              <a:gd name="connsiteY1" fmla="*/ 210502 h 267652"/>
              <a:gd name="connsiteX2" fmla="*/ 105728 w 267652"/>
              <a:gd name="connsiteY2" fmla="*/ 267653 h 267652"/>
              <a:gd name="connsiteX3" fmla="*/ 267653 w 267652"/>
              <a:gd name="connsiteY3" fmla="*/ 267653 h 267652"/>
              <a:gd name="connsiteX4" fmla="*/ 267653 w 267652"/>
              <a:gd name="connsiteY4" fmla="*/ 105728 h 267652"/>
              <a:gd name="connsiteX5" fmla="*/ 210503 w 267652"/>
              <a:gd name="connsiteY5" fmla="*/ 105728 h 267652"/>
              <a:gd name="connsiteX6" fmla="*/ 210503 w 267652"/>
              <a:gd name="connsiteY6" fmla="*/ 169545 h 267652"/>
              <a:gd name="connsiteX7" fmla="*/ 40005 w 267652"/>
              <a:gd name="connsiteY7" fmla="*/ 0 h 267652"/>
              <a:gd name="connsiteX8" fmla="*/ 0 w 267652"/>
              <a:gd name="connsiteY8" fmla="*/ 40005 h 26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52" h="267652">
                <a:moveTo>
                  <a:pt x="170498" y="210502"/>
                </a:moveTo>
                <a:lnTo>
                  <a:pt x="105728" y="210502"/>
                </a:lnTo>
                <a:lnTo>
                  <a:pt x="105728" y="267653"/>
                </a:lnTo>
                <a:lnTo>
                  <a:pt x="267653" y="267653"/>
                </a:lnTo>
                <a:lnTo>
                  <a:pt x="267653" y="105728"/>
                </a:lnTo>
                <a:lnTo>
                  <a:pt x="210503" y="105728"/>
                </a:lnTo>
                <a:lnTo>
                  <a:pt x="210503" y="169545"/>
                </a:lnTo>
                <a:lnTo>
                  <a:pt x="40005" y="0"/>
                </a:lnTo>
                <a:lnTo>
                  <a:pt x="0" y="4000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7" name="图形 215" descr="下楼 纯色填充">
            <a:extLst>
              <a:ext uri="{FF2B5EF4-FFF2-40B4-BE49-F238E27FC236}">
                <a16:creationId xmlns:a16="http://schemas.microsoft.com/office/drawing/2014/main" id="{DBE51F8A-55E3-49A8-9DC4-D9DA51FFAD25}"/>
              </a:ext>
            </a:extLst>
          </p:cNvPr>
          <p:cNvSpPr/>
          <p:nvPr/>
        </p:nvSpPr>
        <p:spPr>
          <a:xfrm>
            <a:off x="7757828" y="4116475"/>
            <a:ext cx="742950" cy="609600"/>
          </a:xfrm>
          <a:custGeom>
            <a:avLst/>
            <a:gdLst>
              <a:gd name="connsiteX0" fmla="*/ 152400 w 742950"/>
              <a:gd name="connsiteY0" fmla="*/ 266700 h 609600"/>
              <a:gd name="connsiteX1" fmla="*/ 323850 w 742950"/>
              <a:gd name="connsiteY1" fmla="*/ 266700 h 609600"/>
              <a:gd name="connsiteX2" fmla="*/ 323850 w 742950"/>
              <a:gd name="connsiteY2" fmla="*/ 438150 h 609600"/>
              <a:gd name="connsiteX3" fmla="*/ 495300 w 742950"/>
              <a:gd name="connsiteY3" fmla="*/ 438150 h 609600"/>
              <a:gd name="connsiteX4" fmla="*/ 495300 w 742950"/>
              <a:gd name="connsiteY4" fmla="*/ 609600 h 609600"/>
              <a:gd name="connsiteX5" fmla="*/ 742950 w 742950"/>
              <a:gd name="connsiteY5" fmla="*/ 609600 h 609600"/>
              <a:gd name="connsiteX6" fmla="*/ 742950 w 742950"/>
              <a:gd name="connsiteY6" fmla="*/ 514350 h 609600"/>
              <a:gd name="connsiteX7" fmla="*/ 590550 w 742950"/>
              <a:gd name="connsiteY7" fmla="*/ 514350 h 609600"/>
              <a:gd name="connsiteX8" fmla="*/ 590550 w 742950"/>
              <a:gd name="connsiteY8" fmla="*/ 342900 h 609600"/>
              <a:gd name="connsiteX9" fmla="*/ 419100 w 742950"/>
              <a:gd name="connsiteY9" fmla="*/ 342900 h 609600"/>
              <a:gd name="connsiteX10" fmla="*/ 419100 w 742950"/>
              <a:gd name="connsiteY10" fmla="*/ 171450 h 609600"/>
              <a:gd name="connsiteX11" fmla="*/ 247650 w 742950"/>
              <a:gd name="connsiteY11" fmla="*/ 171450 h 609600"/>
              <a:gd name="connsiteX12" fmla="*/ 247650 w 742950"/>
              <a:gd name="connsiteY12" fmla="*/ 0 h 609600"/>
              <a:gd name="connsiteX13" fmla="*/ 0 w 742950"/>
              <a:gd name="connsiteY13" fmla="*/ 0 h 609600"/>
              <a:gd name="connsiteX14" fmla="*/ 0 w 742950"/>
              <a:gd name="connsiteY14" fmla="*/ 95250 h 609600"/>
              <a:gd name="connsiteX15" fmla="*/ 152400 w 742950"/>
              <a:gd name="connsiteY15" fmla="*/ 952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2950" h="609600">
                <a:moveTo>
                  <a:pt x="152400" y="266700"/>
                </a:moveTo>
                <a:lnTo>
                  <a:pt x="323850" y="266700"/>
                </a:lnTo>
                <a:lnTo>
                  <a:pt x="323850" y="438150"/>
                </a:lnTo>
                <a:lnTo>
                  <a:pt x="495300" y="438150"/>
                </a:lnTo>
                <a:lnTo>
                  <a:pt x="495300" y="609600"/>
                </a:lnTo>
                <a:lnTo>
                  <a:pt x="742950" y="609600"/>
                </a:lnTo>
                <a:lnTo>
                  <a:pt x="742950" y="514350"/>
                </a:lnTo>
                <a:lnTo>
                  <a:pt x="590550" y="514350"/>
                </a:lnTo>
                <a:lnTo>
                  <a:pt x="590550" y="342900"/>
                </a:lnTo>
                <a:lnTo>
                  <a:pt x="419100" y="342900"/>
                </a:lnTo>
                <a:lnTo>
                  <a:pt x="419100" y="171450"/>
                </a:lnTo>
                <a:lnTo>
                  <a:pt x="247650" y="171450"/>
                </a:lnTo>
                <a:lnTo>
                  <a:pt x="247650" y="0"/>
                </a:lnTo>
                <a:lnTo>
                  <a:pt x="0" y="0"/>
                </a:lnTo>
                <a:lnTo>
                  <a:pt x="0" y="95250"/>
                </a:lnTo>
                <a:lnTo>
                  <a:pt x="152400" y="952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8" name="图形 216" descr="下降趋势图 纯色填充">
            <a:extLst>
              <a:ext uri="{FF2B5EF4-FFF2-40B4-BE49-F238E27FC236}">
                <a16:creationId xmlns:a16="http://schemas.microsoft.com/office/drawing/2014/main" id="{24C9DFD8-3F14-427C-A657-53354D5B9CC6}"/>
              </a:ext>
            </a:extLst>
          </p:cNvPr>
          <p:cNvSpPr/>
          <p:nvPr/>
        </p:nvSpPr>
        <p:spPr>
          <a:xfrm>
            <a:off x="6801591" y="4097425"/>
            <a:ext cx="647700" cy="647700"/>
          </a:xfrm>
          <a:custGeom>
            <a:avLst/>
            <a:gdLst>
              <a:gd name="connsiteX0" fmla="*/ 57150 w 647700"/>
              <a:gd name="connsiteY0" fmla="*/ 0 h 647700"/>
              <a:gd name="connsiteX1" fmla="*/ 0 w 647700"/>
              <a:gd name="connsiteY1" fmla="*/ 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590550 h 647700"/>
              <a:gd name="connsiteX5" fmla="*/ 57150 w 647700"/>
              <a:gd name="connsiteY5" fmla="*/ 5905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700" h="647700">
                <a:moveTo>
                  <a:pt x="57150" y="0"/>
                </a:moveTo>
                <a:lnTo>
                  <a:pt x="0" y="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590550"/>
                </a:lnTo>
                <a:lnTo>
                  <a:pt x="57150" y="5905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9" name="图形 216" descr="下降趋势图 纯色填充">
            <a:extLst>
              <a:ext uri="{FF2B5EF4-FFF2-40B4-BE49-F238E27FC236}">
                <a16:creationId xmlns:a16="http://schemas.microsoft.com/office/drawing/2014/main" id="{24C9DFD8-3F14-427C-A657-53354D5B9CC6}"/>
              </a:ext>
            </a:extLst>
          </p:cNvPr>
          <p:cNvSpPr/>
          <p:nvPr/>
        </p:nvSpPr>
        <p:spPr>
          <a:xfrm>
            <a:off x="6895888" y="4258397"/>
            <a:ext cx="553402" cy="324802"/>
          </a:xfrm>
          <a:custGeom>
            <a:avLst/>
            <a:gdLst>
              <a:gd name="connsiteX0" fmla="*/ 497205 w 553402"/>
              <a:gd name="connsiteY0" fmla="*/ 228600 h 324802"/>
              <a:gd name="connsiteX1" fmla="*/ 381953 w 553402"/>
              <a:gd name="connsiteY1" fmla="*/ 113348 h 324802"/>
              <a:gd name="connsiteX2" fmla="*/ 324803 w 553402"/>
              <a:gd name="connsiteY2" fmla="*/ 170498 h 324802"/>
              <a:gd name="connsiteX3" fmla="*/ 229553 w 553402"/>
              <a:gd name="connsiteY3" fmla="*/ 75248 h 324802"/>
              <a:gd name="connsiteX4" fmla="*/ 172403 w 553402"/>
              <a:gd name="connsiteY4" fmla="*/ 132398 h 324802"/>
              <a:gd name="connsiteX5" fmla="*/ 40005 w 553402"/>
              <a:gd name="connsiteY5" fmla="*/ 0 h 324802"/>
              <a:gd name="connsiteX6" fmla="*/ 0 w 553402"/>
              <a:gd name="connsiteY6" fmla="*/ 40005 h 324802"/>
              <a:gd name="connsiteX7" fmla="*/ 172403 w 553402"/>
              <a:gd name="connsiteY7" fmla="*/ 212408 h 324802"/>
              <a:gd name="connsiteX8" fmla="*/ 229553 w 553402"/>
              <a:gd name="connsiteY8" fmla="*/ 155258 h 324802"/>
              <a:gd name="connsiteX9" fmla="*/ 324803 w 553402"/>
              <a:gd name="connsiteY9" fmla="*/ 250508 h 324802"/>
              <a:gd name="connsiteX10" fmla="*/ 381953 w 553402"/>
              <a:gd name="connsiteY10" fmla="*/ 193358 h 324802"/>
              <a:gd name="connsiteX11" fmla="*/ 457200 w 553402"/>
              <a:gd name="connsiteY11" fmla="*/ 268605 h 324802"/>
              <a:gd name="connsiteX12" fmla="*/ 401003 w 553402"/>
              <a:gd name="connsiteY12" fmla="*/ 324803 h 324802"/>
              <a:gd name="connsiteX13" fmla="*/ 553403 w 553402"/>
              <a:gd name="connsiteY13" fmla="*/ 324803 h 324802"/>
              <a:gd name="connsiteX14" fmla="*/ 553403 w 553402"/>
              <a:gd name="connsiteY14" fmla="*/ 172403 h 32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3402" h="324802">
                <a:moveTo>
                  <a:pt x="497205" y="228600"/>
                </a:moveTo>
                <a:lnTo>
                  <a:pt x="381953" y="113348"/>
                </a:lnTo>
                <a:lnTo>
                  <a:pt x="324803" y="170498"/>
                </a:lnTo>
                <a:lnTo>
                  <a:pt x="229553" y="75248"/>
                </a:lnTo>
                <a:lnTo>
                  <a:pt x="172403" y="132398"/>
                </a:lnTo>
                <a:lnTo>
                  <a:pt x="40005" y="0"/>
                </a:lnTo>
                <a:lnTo>
                  <a:pt x="0" y="40005"/>
                </a:lnTo>
                <a:lnTo>
                  <a:pt x="172403" y="212408"/>
                </a:lnTo>
                <a:lnTo>
                  <a:pt x="229553" y="155258"/>
                </a:lnTo>
                <a:lnTo>
                  <a:pt x="324803" y="250508"/>
                </a:lnTo>
                <a:lnTo>
                  <a:pt x="381953" y="193358"/>
                </a:lnTo>
                <a:lnTo>
                  <a:pt x="457200" y="268605"/>
                </a:lnTo>
                <a:lnTo>
                  <a:pt x="401003" y="324803"/>
                </a:lnTo>
                <a:lnTo>
                  <a:pt x="553403" y="324803"/>
                </a:lnTo>
                <a:lnTo>
                  <a:pt x="553403" y="17240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40" name="图形 217" descr="下降趋势图 纯色填充">
            <a:extLst>
              <a:ext uri="{FF2B5EF4-FFF2-40B4-BE49-F238E27FC236}">
                <a16:creationId xmlns:a16="http://schemas.microsoft.com/office/drawing/2014/main" id="{BE5E378C-B3C4-4775-A5BC-EC5A8EAFBAF0}"/>
              </a:ext>
            </a:extLst>
          </p:cNvPr>
          <p:cNvGrpSpPr/>
          <p:nvPr/>
        </p:nvGrpSpPr>
        <p:grpSpPr>
          <a:xfrm>
            <a:off x="5810111" y="4097425"/>
            <a:ext cx="647700" cy="647700"/>
            <a:chOff x="5810111" y="4051705"/>
            <a:chExt cx="647700" cy="647700"/>
          </a:xfrm>
          <a:solidFill>
            <a:schemeClr val="bg1"/>
          </a:solidFill>
        </p:grpSpPr>
        <p:sp>
          <p:nvSpPr>
            <p:cNvPr id="341" name="图形 217" descr="下降趋势图 纯色填充">
              <a:extLst>
                <a:ext uri="{FF2B5EF4-FFF2-40B4-BE49-F238E27FC236}">
                  <a16:creationId xmlns:a16="http://schemas.microsoft.com/office/drawing/2014/main" id="{81D9C2EF-E0DA-4C67-8F35-48096B861394}"/>
                </a:ext>
              </a:extLst>
            </p:cNvPr>
            <p:cNvSpPr/>
            <p:nvPr/>
          </p:nvSpPr>
          <p:spPr>
            <a:xfrm>
              <a:off x="5810111" y="4051705"/>
              <a:ext cx="647700" cy="647700"/>
            </a:xfrm>
            <a:custGeom>
              <a:avLst/>
              <a:gdLst>
                <a:gd name="connsiteX0" fmla="*/ 590550 w 647700"/>
                <a:gd name="connsiteY0" fmla="*/ 0 h 647700"/>
                <a:gd name="connsiteX1" fmla="*/ 647700 w 647700"/>
                <a:gd name="connsiteY1" fmla="*/ 0 h 647700"/>
                <a:gd name="connsiteX2" fmla="*/ 647700 w 647700"/>
                <a:gd name="connsiteY2" fmla="*/ 647700 h 647700"/>
                <a:gd name="connsiteX3" fmla="*/ 0 w 647700"/>
                <a:gd name="connsiteY3" fmla="*/ 647700 h 647700"/>
                <a:gd name="connsiteX4" fmla="*/ 0 w 647700"/>
                <a:gd name="connsiteY4" fmla="*/ 590550 h 647700"/>
                <a:gd name="connsiteX5" fmla="*/ 590550 w 647700"/>
                <a:gd name="connsiteY5" fmla="*/ 5905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7700" h="647700">
                  <a:moveTo>
                    <a:pt x="590550" y="0"/>
                  </a:moveTo>
                  <a:lnTo>
                    <a:pt x="647700" y="0"/>
                  </a:lnTo>
                  <a:lnTo>
                    <a:pt x="647700" y="647700"/>
                  </a:lnTo>
                  <a:lnTo>
                    <a:pt x="0" y="647700"/>
                  </a:lnTo>
                  <a:lnTo>
                    <a:pt x="0" y="590550"/>
                  </a:lnTo>
                  <a:lnTo>
                    <a:pt x="590550" y="59055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2" name="图形 217" descr="下降趋势图 纯色填充">
              <a:extLst>
                <a:ext uri="{FF2B5EF4-FFF2-40B4-BE49-F238E27FC236}">
                  <a16:creationId xmlns:a16="http://schemas.microsoft.com/office/drawing/2014/main" id="{0E8562CA-91F4-492C-8E23-0CE5F8AF4A1D}"/>
                </a:ext>
              </a:extLst>
            </p:cNvPr>
            <p:cNvSpPr/>
            <p:nvPr/>
          </p:nvSpPr>
          <p:spPr>
            <a:xfrm>
              <a:off x="5810111" y="4212677"/>
              <a:ext cx="553402" cy="324802"/>
            </a:xfrm>
            <a:custGeom>
              <a:avLst/>
              <a:gdLst>
                <a:gd name="connsiteX0" fmla="*/ 56197 w 553402"/>
                <a:gd name="connsiteY0" fmla="*/ 228600 h 324802"/>
                <a:gd name="connsiteX1" fmla="*/ 171450 w 553402"/>
                <a:gd name="connsiteY1" fmla="*/ 113348 h 324802"/>
                <a:gd name="connsiteX2" fmla="*/ 228600 w 553402"/>
                <a:gd name="connsiteY2" fmla="*/ 170498 h 324802"/>
                <a:gd name="connsiteX3" fmla="*/ 323850 w 553402"/>
                <a:gd name="connsiteY3" fmla="*/ 75248 h 324802"/>
                <a:gd name="connsiteX4" fmla="*/ 381000 w 553402"/>
                <a:gd name="connsiteY4" fmla="*/ 132398 h 324802"/>
                <a:gd name="connsiteX5" fmla="*/ 513398 w 553402"/>
                <a:gd name="connsiteY5" fmla="*/ 0 h 324802"/>
                <a:gd name="connsiteX6" fmla="*/ 553403 w 553402"/>
                <a:gd name="connsiteY6" fmla="*/ 40005 h 324802"/>
                <a:gd name="connsiteX7" fmla="*/ 381000 w 553402"/>
                <a:gd name="connsiteY7" fmla="*/ 212408 h 324802"/>
                <a:gd name="connsiteX8" fmla="*/ 323850 w 553402"/>
                <a:gd name="connsiteY8" fmla="*/ 155258 h 324802"/>
                <a:gd name="connsiteX9" fmla="*/ 228600 w 553402"/>
                <a:gd name="connsiteY9" fmla="*/ 250508 h 324802"/>
                <a:gd name="connsiteX10" fmla="*/ 171450 w 553402"/>
                <a:gd name="connsiteY10" fmla="*/ 193358 h 324802"/>
                <a:gd name="connsiteX11" fmla="*/ 96203 w 553402"/>
                <a:gd name="connsiteY11" fmla="*/ 268605 h 324802"/>
                <a:gd name="connsiteX12" fmla="*/ 152400 w 553402"/>
                <a:gd name="connsiteY12" fmla="*/ 324803 h 324802"/>
                <a:gd name="connsiteX13" fmla="*/ 0 w 553402"/>
                <a:gd name="connsiteY13" fmla="*/ 324803 h 324802"/>
                <a:gd name="connsiteX14" fmla="*/ 0 w 553402"/>
                <a:gd name="connsiteY14" fmla="*/ 172403 h 32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3402" h="324802">
                  <a:moveTo>
                    <a:pt x="56197" y="228600"/>
                  </a:moveTo>
                  <a:lnTo>
                    <a:pt x="171450" y="113348"/>
                  </a:lnTo>
                  <a:lnTo>
                    <a:pt x="228600" y="170498"/>
                  </a:lnTo>
                  <a:lnTo>
                    <a:pt x="323850" y="75248"/>
                  </a:lnTo>
                  <a:lnTo>
                    <a:pt x="381000" y="132398"/>
                  </a:lnTo>
                  <a:lnTo>
                    <a:pt x="513398" y="0"/>
                  </a:lnTo>
                  <a:lnTo>
                    <a:pt x="553403" y="40005"/>
                  </a:lnTo>
                  <a:lnTo>
                    <a:pt x="381000" y="212408"/>
                  </a:lnTo>
                  <a:lnTo>
                    <a:pt x="323850" y="155258"/>
                  </a:lnTo>
                  <a:lnTo>
                    <a:pt x="228600" y="250508"/>
                  </a:lnTo>
                  <a:lnTo>
                    <a:pt x="171450" y="193358"/>
                  </a:lnTo>
                  <a:lnTo>
                    <a:pt x="96203" y="268605"/>
                  </a:lnTo>
                  <a:lnTo>
                    <a:pt x="152400" y="324803"/>
                  </a:lnTo>
                  <a:lnTo>
                    <a:pt x="0" y="324803"/>
                  </a:lnTo>
                  <a:lnTo>
                    <a:pt x="0" y="172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43" name="图形 218" descr="指数图 纯色填充">
            <a:extLst>
              <a:ext uri="{FF2B5EF4-FFF2-40B4-BE49-F238E27FC236}">
                <a16:creationId xmlns:a16="http://schemas.microsoft.com/office/drawing/2014/main" id="{47D8A9CA-590E-4DB7-9048-787E019A71CE}"/>
              </a:ext>
            </a:extLst>
          </p:cNvPr>
          <p:cNvSpPr/>
          <p:nvPr/>
        </p:nvSpPr>
        <p:spPr>
          <a:xfrm>
            <a:off x="10767514" y="4097425"/>
            <a:ext cx="647700" cy="647700"/>
          </a:xfrm>
          <a:custGeom>
            <a:avLst/>
            <a:gdLst>
              <a:gd name="connsiteX0" fmla="*/ 57150 w 647700"/>
              <a:gd name="connsiteY0" fmla="*/ 0 h 647700"/>
              <a:gd name="connsiteX1" fmla="*/ 0 w 647700"/>
              <a:gd name="connsiteY1" fmla="*/ 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590550 h 647700"/>
              <a:gd name="connsiteX5" fmla="*/ 57150 w 647700"/>
              <a:gd name="connsiteY5" fmla="*/ 590550 h 647700"/>
              <a:gd name="connsiteX6" fmla="*/ 57150 w 647700"/>
              <a:gd name="connsiteY6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57150" y="0"/>
                </a:moveTo>
                <a:lnTo>
                  <a:pt x="0" y="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590550"/>
                </a:lnTo>
                <a:lnTo>
                  <a:pt x="57150" y="590550"/>
                </a:lnTo>
                <a:lnTo>
                  <a:pt x="571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4" name="图形 218" descr="指数图 纯色填充">
            <a:extLst>
              <a:ext uri="{FF2B5EF4-FFF2-40B4-BE49-F238E27FC236}">
                <a16:creationId xmlns:a16="http://schemas.microsoft.com/office/drawing/2014/main" id="{47D8A9CA-590E-4DB7-9048-787E019A71CE}"/>
              </a:ext>
            </a:extLst>
          </p:cNvPr>
          <p:cNvSpPr/>
          <p:nvPr/>
        </p:nvSpPr>
        <p:spPr>
          <a:xfrm>
            <a:off x="10872289" y="4097425"/>
            <a:ext cx="533400" cy="540457"/>
          </a:xfrm>
          <a:custGeom>
            <a:avLst/>
            <a:gdLst>
              <a:gd name="connsiteX0" fmla="*/ 4162 w 533400"/>
              <a:gd name="connsiteY0" fmla="*/ 483308 h 540457"/>
              <a:gd name="connsiteX1" fmla="*/ 0 w 533400"/>
              <a:gd name="connsiteY1" fmla="*/ 483308 h 540457"/>
              <a:gd name="connsiteX2" fmla="*/ 0 w 533400"/>
              <a:gd name="connsiteY2" fmla="*/ 540458 h 540457"/>
              <a:gd name="connsiteX3" fmla="*/ 4162 w 533400"/>
              <a:gd name="connsiteY3" fmla="*/ 540458 h 540457"/>
              <a:gd name="connsiteX4" fmla="*/ 469992 w 533400"/>
              <a:gd name="connsiteY4" fmla="*/ 97860 h 540457"/>
              <a:gd name="connsiteX5" fmla="*/ 533400 w 533400"/>
              <a:gd name="connsiteY5" fmla="*/ 114614 h 540457"/>
              <a:gd name="connsiteX6" fmla="*/ 466725 w 533400"/>
              <a:gd name="connsiteY6" fmla="*/ 0 h 540457"/>
              <a:gd name="connsiteX7" fmla="*/ 352082 w 533400"/>
              <a:gd name="connsiteY7" fmla="*/ 66675 h 540457"/>
              <a:gd name="connsiteX8" fmla="*/ 414738 w 533400"/>
              <a:gd name="connsiteY8" fmla="*/ 83229 h 540457"/>
              <a:gd name="connsiteX9" fmla="*/ 4162 w 533400"/>
              <a:gd name="connsiteY9" fmla="*/ 483308 h 54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400" h="540457">
                <a:moveTo>
                  <a:pt x="4162" y="483308"/>
                </a:moveTo>
                <a:lnTo>
                  <a:pt x="0" y="483308"/>
                </a:lnTo>
                <a:lnTo>
                  <a:pt x="0" y="540458"/>
                </a:lnTo>
                <a:lnTo>
                  <a:pt x="4162" y="540458"/>
                </a:lnTo>
                <a:cubicBezTo>
                  <a:pt x="184185" y="540458"/>
                  <a:pt x="368275" y="505978"/>
                  <a:pt x="469992" y="97860"/>
                </a:cubicBezTo>
                <a:lnTo>
                  <a:pt x="533400" y="114614"/>
                </a:lnTo>
                <a:lnTo>
                  <a:pt x="466725" y="0"/>
                </a:lnTo>
                <a:lnTo>
                  <a:pt x="352082" y="66675"/>
                </a:lnTo>
                <a:lnTo>
                  <a:pt x="414738" y="83229"/>
                </a:lnTo>
                <a:cubicBezTo>
                  <a:pt x="315182" y="483232"/>
                  <a:pt x="135598" y="483308"/>
                  <a:pt x="4162" y="48330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5" name="图形 219" descr="指数图 纯色填充">
            <a:extLst>
              <a:ext uri="{FF2B5EF4-FFF2-40B4-BE49-F238E27FC236}">
                <a16:creationId xmlns:a16="http://schemas.microsoft.com/office/drawing/2014/main" id="{D57BE8A8-85CA-4CDB-9553-DD4E6F0C9B83}"/>
              </a:ext>
            </a:extLst>
          </p:cNvPr>
          <p:cNvSpPr/>
          <p:nvPr/>
        </p:nvSpPr>
        <p:spPr>
          <a:xfrm>
            <a:off x="9776031" y="4097425"/>
            <a:ext cx="647700" cy="647700"/>
          </a:xfrm>
          <a:custGeom>
            <a:avLst/>
            <a:gdLst>
              <a:gd name="connsiteX0" fmla="*/ 590550 w 647700"/>
              <a:gd name="connsiteY0" fmla="*/ 590550 h 647700"/>
              <a:gd name="connsiteX1" fmla="*/ 0 w 647700"/>
              <a:gd name="connsiteY1" fmla="*/ 59055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0 h 647700"/>
              <a:gd name="connsiteX5" fmla="*/ 590550 w 647700"/>
              <a:gd name="connsiteY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700" h="647700">
                <a:moveTo>
                  <a:pt x="590550" y="590550"/>
                </a:moveTo>
                <a:lnTo>
                  <a:pt x="0" y="59055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0"/>
                </a:lnTo>
                <a:lnTo>
                  <a:pt x="5905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6" name="图形 219" descr="指数图 纯色填充">
            <a:extLst>
              <a:ext uri="{FF2B5EF4-FFF2-40B4-BE49-F238E27FC236}">
                <a16:creationId xmlns:a16="http://schemas.microsoft.com/office/drawing/2014/main" id="{D57BE8A8-85CA-4CDB-9553-DD4E6F0C9B83}"/>
              </a:ext>
            </a:extLst>
          </p:cNvPr>
          <p:cNvSpPr/>
          <p:nvPr/>
        </p:nvSpPr>
        <p:spPr>
          <a:xfrm>
            <a:off x="9785556" y="4097425"/>
            <a:ext cx="533400" cy="540067"/>
          </a:xfrm>
          <a:custGeom>
            <a:avLst/>
            <a:gdLst>
              <a:gd name="connsiteX0" fmla="*/ 119063 w 533400"/>
              <a:gd name="connsiteY0" fmla="*/ 82868 h 540067"/>
              <a:gd name="connsiteX1" fmla="*/ 180975 w 533400"/>
              <a:gd name="connsiteY1" fmla="*/ 66675 h 540067"/>
              <a:gd name="connsiteX2" fmla="*/ 66675 w 533400"/>
              <a:gd name="connsiteY2" fmla="*/ 0 h 540067"/>
              <a:gd name="connsiteX3" fmla="*/ 0 w 533400"/>
              <a:gd name="connsiteY3" fmla="*/ 114300 h 540067"/>
              <a:gd name="connsiteX4" fmla="*/ 63818 w 533400"/>
              <a:gd name="connsiteY4" fmla="*/ 97155 h 540067"/>
              <a:gd name="connsiteX5" fmla="*/ 529590 w 533400"/>
              <a:gd name="connsiteY5" fmla="*/ 540068 h 540067"/>
              <a:gd name="connsiteX6" fmla="*/ 533400 w 533400"/>
              <a:gd name="connsiteY6" fmla="*/ 540068 h 540067"/>
              <a:gd name="connsiteX7" fmla="*/ 533400 w 533400"/>
              <a:gd name="connsiteY7" fmla="*/ 482917 h 540067"/>
              <a:gd name="connsiteX8" fmla="*/ 529590 w 533400"/>
              <a:gd name="connsiteY8" fmla="*/ 482917 h 540067"/>
              <a:gd name="connsiteX9" fmla="*/ 119063 w 533400"/>
              <a:gd name="connsiteY9" fmla="*/ 82868 h 54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400" h="540067">
                <a:moveTo>
                  <a:pt x="119063" y="82868"/>
                </a:moveTo>
                <a:lnTo>
                  <a:pt x="180975" y="66675"/>
                </a:lnTo>
                <a:lnTo>
                  <a:pt x="66675" y="0"/>
                </a:lnTo>
                <a:lnTo>
                  <a:pt x="0" y="114300"/>
                </a:lnTo>
                <a:lnTo>
                  <a:pt x="63818" y="97155"/>
                </a:lnTo>
                <a:cubicBezTo>
                  <a:pt x="165735" y="504825"/>
                  <a:pt x="349568" y="540068"/>
                  <a:pt x="529590" y="540068"/>
                </a:cubicBezTo>
                <a:lnTo>
                  <a:pt x="533400" y="540068"/>
                </a:lnTo>
                <a:lnTo>
                  <a:pt x="533400" y="482917"/>
                </a:lnTo>
                <a:lnTo>
                  <a:pt x="529590" y="482917"/>
                </a:lnTo>
                <a:cubicBezTo>
                  <a:pt x="398145" y="482917"/>
                  <a:pt x="218123" y="482917"/>
                  <a:pt x="119063" y="8286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7" name="图形 222" descr="下降趋势条形图 纯色填充">
            <a:extLst>
              <a:ext uri="{FF2B5EF4-FFF2-40B4-BE49-F238E27FC236}">
                <a16:creationId xmlns:a16="http://schemas.microsoft.com/office/drawing/2014/main" id="{D4FD0D71-FF4D-435C-8F28-279FB2C71192}"/>
              </a:ext>
            </a:extLst>
          </p:cNvPr>
          <p:cNvSpPr/>
          <p:nvPr/>
        </p:nvSpPr>
        <p:spPr>
          <a:xfrm>
            <a:off x="3817626" y="4087900"/>
            <a:ext cx="657225" cy="666750"/>
          </a:xfrm>
          <a:custGeom>
            <a:avLst/>
            <a:gdLst>
              <a:gd name="connsiteX0" fmla="*/ 600075 w 657225"/>
              <a:gd name="connsiteY0" fmla="*/ 609600 h 666750"/>
              <a:gd name="connsiteX1" fmla="*/ 0 w 657225"/>
              <a:gd name="connsiteY1" fmla="*/ 609600 h 666750"/>
              <a:gd name="connsiteX2" fmla="*/ 0 w 657225"/>
              <a:gd name="connsiteY2" fmla="*/ 666750 h 666750"/>
              <a:gd name="connsiteX3" fmla="*/ 657225 w 657225"/>
              <a:gd name="connsiteY3" fmla="*/ 666750 h 666750"/>
              <a:gd name="connsiteX4" fmla="*/ 657225 w 657225"/>
              <a:gd name="connsiteY4" fmla="*/ 0 h 666750"/>
              <a:gd name="connsiteX5" fmla="*/ 600075 w 657225"/>
              <a:gd name="connsiteY5" fmla="*/ 0 h 666750"/>
              <a:gd name="connsiteX6" fmla="*/ 600075 w 657225"/>
              <a:gd name="connsiteY6" fmla="*/ 60960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225" h="666750">
                <a:moveTo>
                  <a:pt x="600075" y="609600"/>
                </a:moveTo>
                <a:lnTo>
                  <a:pt x="0" y="609600"/>
                </a:lnTo>
                <a:lnTo>
                  <a:pt x="0" y="666750"/>
                </a:lnTo>
                <a:lnTo>
                  <a:pt x="657225" y="666750"/>
                </a:lnTo>
                <a:lnTo>
                  <a:pt x="657225" y="0"/>
                </a:lnTo>
                <a:lnTo>
                  <a:pt x="600075" y="0"/>
                </a:lnTo>
                <a:lnTo>
                  <a:pt x="600075" y="6096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8" name="图形 222" descr="下降趋势条形图 纯色填充">
            <a:extLst>
              <a:ext uri="{FF2B5EF4-FFF2-40B4-BE49-F238E27FC236}">
                <a16:creationId xmlns:a16="http://schemas.microsoft.com/office/drawing/2014/main" id="{D4FD0D71-FF4D-435C-8F28-279FB2C71192}"/>
              </a:ext>
            </a:extLst>
          </p:cNvPr>
          <p:cNvSpPr/>
          <p:nvPr/>
        </p:nvSpPr>
        <p:spPr>
          <a:xfrm>
            <a:off x="4217676" y="4087900"/>
            <a:ext cx="142875" cy="552450"/>
          </a:xfrm>
          <a:custGeom>
            <a:avLst/>
            <a:gdLst>
              <a:gd name="connsiteX0" fmla="*/ 0 w 142875"/>
              <a:gd name="connsiteY0" fmla="*/ 0 h 552450"/>
              <a:gd name="connsiteX1" fmla="*/ 142875 w 142875"/>
              <a:gd name="connsiteY1" fmla="*/ 0 h 552450"/>
              <a:gd name="connsiteX2" fmla="*/ 142875 w 142875"/>
              <a:gd name="connsiteY2" fmla="*/ 552450 h 552450"/>
              <a:gd name="connsiteX3" fmla="*/ 0 w 142875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552450">
                <a:moveTo>
                  <a:pt x="0" y="0"/>
                </a:moveTo>
                <a:lnTo>
                  <a:pt x="142875" y="0"/>
                </a:lnTo>
                <a:lnTo>
                  <a:pt x="142875" y="552450"/>
                </a:lnTo>
                <a:lnTo>
                  <a:pt x="0" y="5524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9" name="图形 222" descr="下降趋势条形图 纯色填充">
            <a:extLst>
              <a:ext uri="{FF2B5EF4-FFF2-40B4-BE49-F238E27FC236}">
                <a16:creationId xmlns:a16="http://schemas.microsoft.com/office/drawing/2014/main" id="{D4FD0D71-FF4D-435C-8F28-279FB2C71192}"/>
              </a:ext>
            </a:extLst>
          </p:cNvPr>
          <p:cNvSpPr/>
          <p:nvPr/>
        </p:nvSpPr>
        <p:spPr>
          <a:xfrm>
            <a:off x="4017651" y="4278400"/>
            <a:ext cx="142875" cy="361950"/>
          </a:xfrm>
          <a:custGeom>
            <a:avLst/>
            <a:gdLst>
              <a:gd name="connsiteX0" fmla="*/ 0 w 142875"/>
              <a:gd name="connsiteY0" fmla="*/ 0 h 361950"/>
              <a:gd name="connsiteX1" fmla="*/ 142875 w 142875"/>
              <a:gd name="connsiteY1" fmla="*/ 0 h 361950"/>
              <a:gd name="connsiteX2" fmla="*/ 142875 w 142875"/>
              <a:gd name="connsiteY2" fmla="*/ 361950 h 361950"/>
              <a:gd name="connsiteX3" fmla="*/ 0 w 142875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361950">
                <a:moveTo>
                  <a:pt x="0" y="0"/>
                </a:moveTo>
                <a:lnTo>
                  <a:pt x="142875" y="0"/>
                </a:lnTo>
                <a:lnTo>
                  <a:pt x="142875" y="361950"/>
                </a:lnTo>
                <a:lnTo>
                  <a:pt x="0" y="3619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0" name="图形 222" descr="下降趋势条形图 纯色填充">
            <a:extLst>
              <a:ext uri="{FF2B5EF4-FFF2-40B4-BE49-F238E27FC236}">
                <a16:creationId xmlns:a16="http://schemas.microsoft.com/office/drawing/2014/main" id="{D4FD0D71-FF4D-435C-8F28-279FB2C71192}"/>
              </a:ext>
            </a:extLst>
          </p:cNvPr>
          <p:cNvSpPr/>
          <p:nvPr/>
        </p:nvSpPr>
        <p:spPr>
          <a:xfrm>
            <a:off x="3817626" y="4449850"/>
            <a:ext cx="142875" cy="190500"/>
          </a:xfrm>
          <a:custGeom>
            <a:avLst/>
            <a:gdLst>
              <a:gd name="connsiteX0" fmla="*/ 0 w 142875"/>
              <a:gd name="connsiteY0" fmla="*/ 0 h 190500"/>
              <a:gd name="connsiteX1" fmla="*/ 142875 w 142875"/>
              <a:gd name="connsiteY1" fmla="*/ 0 h 190500"/>
              <a:gd name="connsiteX2" fmla="*/ 142875 w 142875"/>
              <a:gd name="connsiteY2" fmla="*/ 190500 h 190500"/>
              <a:gd name="connsiteX3" fmla="*/ 0 w 142875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190500">
                <a:moveTo>
                  <a:pt x="0" y="0"/>
                </a:moveTo>
                <a:lnTo>
                  <a:pt x="142875" y="0"/>
                </a:lnTo>
                <a:lnTo>
                  <a:pt x="142875" y="190500"/>
                </a:lnTo>
                <a:lnTo>
                  <a:pt x="0" y="1905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1" name="图形 222" descr="下降趋势条形图 纯色填充">
            <a:extLst>
              <a:ext uri="{FF2B5EF4-FFF2-40B4-BE49-F238E27FC236}">
                <a16:creationId xmlns:a16="http://schemas.microsoft.com/office/drawing/2014/main" id="{D4FD0D71-FF4D-435C-8F28-279FB2C71192}"/>
              </a:ext>
            </a:extLst>
          </p:cNvPr>
          <p:cNvSpPr/>
          <p:nvPr/>
        </p:nvSpPr>
        <p:spPr>
          <a:xfrm>
            <a:off x="3827151" y="4083994"/>
            <a:ext cx="308705" cy="308705"/>
          </a:xfrm>
          <a:custGeom>
            <a:avLst/>
            <a:gdLst>
              <a:gd name="connsiteX0" fmla="*/ 0 w 308705"/>
              <a:gd name="connsiteY0" fmla="*/ 177832 h 308705"/>
              <a:gd name="connsiteX1" fmla="*/ 0 w 308705"/>
              <a:gd name="connsiteY1" fmla="*/ 308705 h 308705"/>
              <a:gd name="connsiteX2" fmla="*/ 130874 w 308705"/>
              <a:gd name="connsiteY2" fmla="*/ 308705 h 308705"/>
              <a:gd name="connsiteX3" fmla="*/ 78867 w 308705"/>
              <a:gd name="connsiteY3" fmla="*/ 256699 h 308705"/>
              <a:gd name="connsiteX4" fmla="*/ 308705 w 308705"/>
              <a:gd name="connsiteY4" fmla="*/ 26860 h 308705"/>
              <a:gd name="connsiteX5" fmla="*/ 281845 w 308705"/>
              <a:gd name="connsiteY5" fmla="*/ 0 h 308705"/>
              <a:gd name="connsiteX6" fmla="*/ 52006 w 308705"/>
              <a:gd name="connsiteY6" fmla="*/ 229838 h 308705"/>
              <a:gd name="connsiteX7" fmla="*/ 0 w 308705"/>
              <a:gd name="connsiteY7" fmla="*/ 177832 h 30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705" h="308705">
                <a:moveTo>
                  <a:pt x="0" y="177832"/>
                </a:moveTo>
                <a:lnTo>
                  <a:pt x="0" y="308705"/>
                </a:lnTo>
                <a:lnTo>
                  <a:pt x="130874" y="308705"/>
                </a:lnTo>
                <a:lnTo>
                  <a:pt x="78867" y="256699"/>
                </a:lnTo>
                <a:lnTo>
                  <a:pt x="308705" y="26860"/>
                </a:lnTo>
                <a:lnTo>
                  <a:pt x="281845" y="0"/>
                </a:lnTo>
                <a:lnTo>
                  <a:pt x="52006" y="229838"/>
                </a:lnTo>
                <a:lnTo>
                  <a:pt x="0" y="17783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2" name="图形 223" descr="上升趋势条形图 纯色填充">
            <a:extLst>
              <a:ext uri="{FF2B5EF4-FFF2-40B4-BE49-F238E27FC236}">
                <a16:creationId xmlns:a16="http://schemas.microsoft.com/office/drawing/2014/main" id="{F049D49C-3EE1-4CE4-B75F-AE5ACD865A5F}"/>
              </a:ext>
            </a:extLst>
          </p:cNvPr>
          <p:cNvSpPr/>
          <p:nvPr/>
        </p:nvSpPr>
        <p:spPr>
          <a:xfrm>
            <a:off x="4818631" y="4087900"/>
            <a:ext cx="657225" cy="666750"/>
          </a:xfrm>
          <a:custGeom>
            <a:avLst/>
            <a:gdLst>
              <a:gd name="connsiteX0" fmla="*/ 57150 w 657225"/>
              <a:gd name="connsiteY0" fmla="*/ 0 h 666750"/>
              <a:gd name="connsiteX1" fmla="*/ 0 w 657225"/>
              <a:gd name="connsiteY1" fmla="*/ 0 h 666750"/>
              <a:gd name="connsiteX2" fmla="*/ 0 w 657225"/>
              <a:gd name="connsiteY2" fmla="*/ 666750 h 666750"/>
              <a:gd name="connsiteX3" fmla="*/ 657225 w 657225"/>
              <a:gd name="connsiteY3" fmla="*/ 666750 h 666750"/>
              <a:gd name="connsiteX4" fmla="*/ 657225 w 657225"/>
              <a:gd name="connsiteY4" fmla="*/ 609600 h 666750"/>
              <a:gd name="connsiteX5" fmla="*/ 57150 w 657225"/>
              <a:gd name="connsiteY5" fmla="*/ 609600 h 666750"/>
              <a:gd name="connsiteX6" fmla="*/ 57150 w 657225"/>
              <a:gd name="connsiteY6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225" h="666750">
                <a:moveTo>
                  <a:pt x="57150" y="0"/>
                </a:moveTo>
                <a:lnTo>
                  <a:pt x="0" y="0"/>
                </a:lnTo>
                <a:lnTo>
                  <a:pt x="0" y="666750"/>
                </a:lnTo>
                <a:lnTo>
                  <a:pt x="657225" y="666750"/>
                </a:lnTo>
                <a:lnTo>
                  <a:pt x="657225" y="609600"/>
                </a:lnTo>
                <a:lnTo>
                  <a:pt x="57150" y="609600"/>
                </a:lnTo>
                <a:lnTo>
                  <a:pt x="571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3" name="图形 223" descr="上升趋势条形图 纯色填充">
            <a:extLst>
              <a:ext uri="{FF2B5EF4-FFF2-40B4-BE49-F238E27FC236}">
                <a16:creationId xmlns:a16="http://schemas.microsoft.com/office/drawing/2014/main" id="{F049D49C-3EE1-4CE4-B75F-AE5ACD865A5F}"/>
              </a:ext>
            </a:extLst>
          </p:cNvPr>
          <p:cNvSpPr/>
          <p:nvPr/>
        </p:nvSpPr>
        <p:spPr>
          <a:xfrm rot="-10800000">
            <a:off x="5332981" y="4087900"/>
            <a:ext cx="142875" cy="552450"/>
          </a:xfrm>
          <a:custGeom>
            <a:avLst/>
            <a:gdLst>
              <a:gd name="connsiteX0" fmla="*/ 0 w 142875"/>
              <a:gd name="connsiteY0" fmla="*/ 0 h 552450"/>
              <a:gd name="connsiteX1" fmla="*/ 142875 w 142875"/>
              <a:gd name="connsiteY1" fmla="*/ 0 h 552450"/>
              <a:gd name="connsiteX2" fmla="*/ 142875 w 142875"/>
              <a:gd name="connsiteY2" fmla="*/ 552450 h 552450"/>
              <a:gd name="connsiteX3" fmla="*/ 0 w 142875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552450">
                <a:moveTo>
                  <a:pt x="0" y="0"/>
                </a:moveTo>
                <a:lnTo>
                  <a:pt x="142875" y="0"/>
                </a:lnTo>
                <a:lnTo>
                  <a:pt x="142875" y="552450"/>
                </a:lnTo>
                <a:lnTo>
                  <a:pt x="0" y="5524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4" name="图形 223" descr="上升趋势条形图 纯色填充">
            <a:extLst>
              <a:ext uri="{FF2B5EF4-FFF2-40B4-BE49-F238E27FC236}">
                <a16:creationId xmlns:a16="http://schemas.microsoft.com/office/drawing/2014/main" id="{F049D49C-3EE1-4CE4-B75F-AE5ACD865A5F}"/>
              </a:ext>
            </a:extLst>
          </p:cNvPr>
          <p:cNvSpPr/>
          <p:nvPr/>
        </p:nvSpPr>
        <p:spPr>
          <a:xfrm rot="-10800000">
            <a:off x="5132956" y="4278400"/>
            <a:ext cx="142875" cy="361950"/>
          </a:xfrm>
          <a:custGeom>
            <a:avLst/>
            <a:gdLst>
              <a:gd name="connsiteX0" fmla="*/ 0 w 142875"/>
              <a:gd name="connsiteY0" fmla="*/ 0 h 361950"/>
              <a:gd name="connsiteX1" fmla="*/ 142875 w 142875"/>
              <a:gd name="connsiteY1" fmla="*/ 0 h 361950"/>
              <a:gd name="connsiteX2" fmla="*/ 142875 w 142875"/>
              <a:gd name="connsiteY2" fmla="*/ 361950 h 361950"/>
              <a:gd name="connsiteX3" fmla="*/ 0 w 142875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361950">
                <a:moveTo>
                  <a:pt x="0" y="0"/>
                </a:moveTo>
                <a:lnTo>
                  <a:pt x="142875" y="0"/>
                </a:lnTo>
                <a:lnTo>
                  <a:pt x="142875" y="361950"/>
                </a:lnTo>
                <a:lnTo>
                  <a:pt x="0" y="3619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5" name="图形 223" descr="上升趋势条形图 纯色填充">
            <a:extLst>
              <a:ext uri="{FF2B5EF4-FFF2-40B4-BE49-F238E27FC236}">
                <a16:creationId xmlns:a16="http://schemas.microsoft.com/office/drawing/2014/main" id="{F049D49C-3EE1-4CE4-B75F-AE5ACD865A5F}"/>
              </a:ext>
            </a:extLst>
          </p:cNvPr>
          <p:cNvSpPr/>
          <p:nvPr/>
        </p:nvSpPr>
        <p:spPr>
          <a:xfrm rot="-10800000">
            <a:off x="4932931" y="4449850"/>
            <a:ext cx="142875" cy="190500"/>
          </a:xfrm>
          <a:custGeom>
            <a:avLst/>
            <a:gdLst>
              <a:gd name="connsiteX0" fmla="*/ 0 w 142875"/>
              <a:gd name="connsiteY0" fmla="*/ 0 h 190500"/>
              <a:gd name="connsiteX1" fmla="*/ 142875 w 142875"/>
              <a:gd name="connsiteY1" fmla="*/ 0 h 190500"/>
              <a:gd name="connsiteX2" fmla="*/ 142875 w 142875"/>
              <a:gd name="connsiteY2" fmla="*/ 190500 h 190500"/>
              <a:gd name="connsiteX3" fmla="*/ 0 w 142875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190500">
                <a:moveTo>
                  <a:pt x="0" y="0"/>
                </a:moveTo>
                <a:lnTo>
                  <a:pt x="142875" y="0"/>
                </a:lnTo>
                <a:lnTo>
                  <a:pt x="142875" y="190500"/>
                </a:lnTo>
                <a:lnTo>
                  <a:pt x="0" y="1905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6" name="图形 223" descr="上升趋势条形图 纯色填充">
            <a:extLst>
              <a:ext uri="{FF2B5EF4-FFF2-40B4-BE49-F238E27FC236}">
                <a16:creationId xmlns:a16="http://schemas.microsoft.com/office/drawing/2014/main" id="{F049D49C-3EE1-4CE4-B75F-AE5ACD865A5F}"/>
              </a:ext>
            </a:extLst>
          </p:cNvPr>
          <p:cNvSpPr/>
          <p:nvPr/>
        </p:nvSpPr>
        <p:spPr>
          <a:xfrm>
            <a:off x="4929025" y="4087900"/>
            <a:ext cx="308705" cy="308705"/>
          </a:xfrm>
          <a:custGeom>
            <a:avLst/>
            <a:gdLst>
              <a:gd name="connsiteX0" fmla="*/ 308705 w 308705"/>
              <a:gd name="connsiteY0" fmla="*/ 130874 h 308705"/>
              <a:gd name="connsiteX1" fmla="*/ 308705 w 308705"/>
              <a:gd name="connsiteY1" fmla="*/ 0 h 308705"/>
              <a:gd name="connsiteX2" fmla="*/ 177832 w 308705"/>
              <a:gd name="connsiteY2" fmla="*/ 0 h 308705"/>
              <a:gd name="connsiteX3" fmla="*/ 229838 w 308705"/>
              <a:gd name="connsiteY3" fmla="*/ 52006 h 308705"/>
              <a:gd name="connsiteX4" fmla="*/ 0 w 308705"/>
              <a:gd name="connsiteY4" fmla="*/ 281845 h 308705"/>
              <a:gd name="connsiteX5" fmla="*/ 26860 w 308705"/>
              <a:gd name="connsiteY5" fmla="*/ 308705 h 308705"/>
              <a:gd name="connsiteX6" fmla="*/ 256699 w 308705"/>
              <a:gd name="connsiteY6" fmla="*/ 78962 h 308705"/>
              <a:gd name="connsiteX7" fmla="*/ 308705 w 308705"/>
              <a:gd name="connsiteY7" fmla="*/ 130874 h 30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705" h="308705">
                <a:moveTo>
                  <a:pt x="308705" y="130874"/>
                </a:moveTo>
                <a:lnTo>
                  <a:pt x="308705" y="0"/>
                </a:lnTo>
                <a:lnTo>
                  <a:pt x="177832" y="0"/>
                </a:lnTo>
                <a:lnTo>
                  <a:pt x="229838" y="52006"/>
                </a:lnTo>
                <a:lnTo>
                  <a:pt x="0" y="281845"/>
                </a:lnTo>
                <a:lnTo>
                  <a:pt x="26860" y="308705"/>
                </a:lnTo>
                <a:lnTo>
                  <a:pt x="256699" y="78962"/>
                </a:lnTo>
                <a:lnTo>
                  <a:pt x="308705" y="13087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7" name="图形 255" descr="计算机 纯色填充">
            <a:extLst>
              <a:ext uri="{FF2B5EF4-FFF2-40B4-BE49-F238E27FC236}">
                <a16:creationId xmlns:a16="http://schemas.microsoft.com/office/drawing/2014/main" id="{5C61FF09-9479-493E-B657-E80931A5E416}"/>
              </a:ext>
            </a:extLst>
          </p:cNvPr>
          <p:cNvSpPr/>
          <p:nvPr/>
        </p:nvSpPr>
        <p:spPr>
          <a:xfrm>
            <a:off x="738411" y="4154575"/>
            <a:ext cx="571500" cy="533400"/>
          </a:xfrm>
          <a:custGeom>
            <a:avLst/>
            <a:gdLst>
              <a:gd name="connsiteX0" fmla="*/ 514350 w 571500"/>
              <a:gd name="connsiteY0" fmla="*/ 361950 h 533400"/>
              <a:gd name="connsiteX1" fmla="*/ 57150 w 571500"/>
              <a:gd name="connsiteY1" fmla="*/ 361950 h 533400"/>
              <a:gd name="connsiteX2" fmla="*/ 57150 w 571500"/>
              <a:gd name="connsiteY2" fmla="*/ 57150 h 533400"/>
              <a:gd name="connsiteX3" fmla="*/ 514350 w 571500"/>
              <a:gd name="connsiteY3" fmla="*/ 57150 h 533400"/>
              <a:gd name="connsiteX4" fmla="*/ 514350 w 571500"/>
              <a:gd name="connsiteY4" fmla="*/ 361950 h 533400"/>
              <a:gd name="connsiteX5" fmla="*/ 533400 w 571500"/>
              <a:gd name="connsiteY5" fmla="*/ 0 h 533400"/>
              <a:gd name="connsiteX6" fmla="*/ 38100 w 571500"/>
              <a:gd name="connsiteY6" fmla="*/ 0 h 533400"/>
              <a:gd name="connsiteX7" fmla="*/ 0 w 571500"/>
              <a:gd name="connsiteY7" fmla="*/ 38100 h 533400"/>
              <a:gd name="connsiteX8" fmla="*/ 0 w 571500"/>
              <a:gd name="connsiteY8" fmla="*/ 381000 h 533400"/>
              <a:gd name="connsiteX9" fmla="*/ 38100 w 571500"/>
              <a:gd name="connsiteY9" fmla="*/ 419100 h 533400"/>
              <a:gd name="connsiteX10" fmla="*/ 228600 w 571500"/>
              <a:gd name="connsiteY10" fmla="*/ 419100 h 533400"/>
              <a:gd name="connsiteX11" fmla="*/ 228600 w 571500"/>
              <a:gd name="connsiteY11" fmla="*/ 476250 h 533400"/>
              <a:gd name="connsiteX12" fmla="*/ 142875 w 571500"/>
              <a:gd name="connsiteY12" fmla="*/ 476250 h 533400"/>
              <a:gd name="connsiteX13" fmla="*/ 142875 w 571500"/>
              <a:gd name="connsiteY13" fmla="*/ 533400 h 533400"/>
              <a:gd name="connsiteX14" fmla="*/ 428625 w 571500"/>
              <a:gd name="connsiteY14" fmla="*/ 533400 h 533400"/>
              <a:gd name="connsiteX15" fmla="*/ 428625 w 571500"/>
              <a:gd name="connsiteY15" fmla="*/ 476250 h 533400"/>
              <a:gd name="connsiteX16" fmla="*/ 342900 w 571500"/>
              <a:gd name="connsiteY16" fmla="*/ 476250 h 533400"/>
              <a:gd name="connsiteX17" fmla="*/ 342900 w 571500"/>
              <a:gd name="connsiteY17" fmla="*/ 419100 h 533400"/>
              <a:gd name="connsiteX18" fmla="*/ 533400 w 571500"/>
              <a:gd name="connsiteY18" fmla="*/ 419100 h 533400"/>
              <a:gd name="connsiteX19" fmla="*/ 571500 w 571500"/>
              <a:gd name="connsiteY19" fmla="*/ 381000 h 533400"/>
              <a:gd name="connsiteX20" fmla="*/ 571500 w 571500"/>
              <a:gd name="connsiteY20" fmla="*/ 38100 h 533400"/>
              <a:gd name="connsiteX21" fmla="*/ 533400 w 571500"/>
              <a:gd name="connsiteY21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1500" h="533400">
                <a:moveTo>
                  <a:pt x="514350" y="361950"/>
                </a:moveTo>
                <a:lnTo>
                  <a:pt x="57150" y="361950"/>
                </a:lnTo>
                <a:lnTo>
                  <a:pt x="57150" y="57150"/>
                </a:lnTo>
                <a:lnTo>
                  <a:pt x="514350" y="57150"/>
                </a:lnTo>
                <a:lnTo>
                  <a:pt x="514350" y="361950"/>
                </a:lnTo>
                <a:close/>
                <a:moveTo>
                  <a:pt x="533400" y="0"/>
                </a:move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381000"/>
                </a:lnTo>
                <a:cubicBezTo>
                  <a:pt x="0" y="401955"/>
                  <a:pt x="17145" y="419100"/>
                  <a:pt x="38100" y="419100"/>
                </a:cubicBezTo>
                <a:lnTo>
                  <a:pt x="228600" y="419100"/>
                </a:lnTo>
                <a:lnTo>
                  <a:pt x="228600" y="476250"/>
                </a:lnTo>
                <a:lnTo>
                  <a:pt x="142875" y="476250"/>
                </a:lnTo>
                <a:lnTo>
                  <a:pt x="142875" y="533400"/>
                </a:lnTo>
                <a:lnTo>
                  <a:pt x="428625" y="533400"/>
                </a:lnTo>
                <a:lnTo>
                  <a:pt x="428625" y="476250"/>
                </a:lnTo>
                <a:lnTo>
                  <a:pt x="342900" y="476250"/>
                </a:lnTo>
                <a:lnTo>
                  <a:pt x="342900" y="419100"/>
                </a:lnTo>
                <a:lnTo>
                  <a:pt x="533400" y="419100"/>
                </a:lnTo>
                <a:cubicBezTo>
                  <a:pt x="554355" y="419100"/>
                  <a:pt x="571500" y="401955"/>
                  <a:pt x="571500" y="381000"/>
                </a:cubicBezTo>
                <a:lnTo>
                  <a:pt x="571500" y="38100"/>
                </a:lnTo>
                <a:cubicBezTo>
                  <a:pt x="571500" y="17145"/>
                  <a:pt x="554355" y="0"/>
                  <a:pt x="5334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8" name="图形 255" descr="计算机 纯色填充">
            <a:extLst>
              <a:ext uri="{FF2B5EF4-FFF2-40B4-BE49-F238E27FC236}">
                <a16:creationId xmlns:a16="http://schemas.microsoft.com/office/drawing/2014/main" id="{5C61FF09-9479-493E-B657-E80931A5E416}"/>
              </a:ext>
            </a:extLst>
          </p:cNvPr>
          <p:cNvSpPr/>
          <p:nvPr/>
        </p:nvSpPr>
        <p:spPr>
          <a:xfrm>
            <a:off x="1348011" y="4154575"/>
            <a:ext cx="266700" cy="533400"/>
          </a:xfrm>
          <a:custGeom>
            <a:avLst/>
            <a:gdLst>
              <a:gd name="connsiteX0" fmla="*/ 228600 w 266700"/>
              <a:gd name="connsiteY0" fmla="*/ 95250 h 533400"/>
              <a:gd name="connsiteX1" fmla="*/ 38100 w 266700"/>
              <a:gd name="connsiteY1" fmla="*/ 95250 h 533400"/>
              <a:gd name="connsiteX2" fmla="*/ 38100 w 266700"/>
              <a:gd name="connsiteY2" fmla="*/ 38100 h 533400"/>
              <a:gd name="connsiteX3" fmla="*/ 228600 w 266700"/>
              <a:gd name="connsiteY3" fmla="*/ 38100 h 533400"/>
              <a:gd name="connsiteX4" fmla="*/ 228600 w 266700"/>
              <a:gd name="connsiteY4" fmla="*/ 95250 h 533400"/>
              <a:gd name="connsiteX5" fmla="*/ 228600 w 266700"/>
              <a:gd name="connsiteY5" fmla="*/ 190500 h 533400"/>
              <a:gd name="connsiteX6" fmla="*/ 38100 w 266700"/>
              <a:gd name="connsiteY6" fmla="*/ 190500 h 533400"/>
              <a:gd name="connsiteX7" fmla="*/ 38100 w 266700"/>
              <a:gd name="connsiteY7" fmla="*/ 133350 h 533400"/>
              <a:gd name="connsiteX8" fmla="*/ 228600 w 266700"/>
              <a:gd name="connsiteY8" fmla="*/ 133350 h 533400"/>
              <a:gd name="connsiteX9" fmla="*/ 228600 w 266700"/>
              <a:gd name="connsiteY9" fmla="*/ 190500 h 533400"/>
              <a:gd name="connsiteX10" fmla="*/ 133350 w 266700"/>
              <a:gd name="connsiteY10" fmla="*/ 476250 h 533400"/>
              <a:gd name="connsiteX11" fmla="*/ 104775 w 266700"/>
              <a:gd name="connsiteY11" fmla="*/ 447675 h 533400"/>
              <a:gd name="connsiteX12" fmla="*/ 133350 w 266700"/>
              <a:gd name="connsiteY12" fmla="*/ 419100 h 533400"/>
              <a:gd name="connsiteX13" fmla="*/ 161925 w 266700"/>
              <a:gd name="connsiteY13" fmla="*/ 447675 h 533400"/>
              <a:gd name="connsiteX14" fmla="*/ 133350 w 266700"/>
              <a:gd name="connsiteY14" fmla="*/ 476250 h 533400"/>
              <a:gd name="connsiteX15" fmla="*/ 228600 w 266700"/>
              <a:gd name="connsiteY15" fmla="*/ 0 h 533400"/>
              <a:gd name="connsiteX16" fmla="*/ 38100 w 266700"/>
              <a:gd name="connsiteY16" fmla="*/ 0 h 533400"/>
              <a:gd name="connsiteX17" fmla="*/ 0 w 266700"/>
              <a:gd name="connsiteY17" fmla="*/ 38100 h 533400"/>
              <a:gd name="connsiteX18" fmla="*/ 0 w 266700"/>
              <a:gd name="connsiteY18" fmla="*/ 495300 h 533400"/>
              <a:gd name="connsiteX19" fmla="*/ 38100 w 266700"/>
              <a:gd name="connsiteY19" fmla="*/ 533400 h 533400"/>
              <a:gd name="connsiteX20" fmla="*/ 228600 w 266700"/>
              <a:gd name="connsiteY20" fmla="*/ 533400 h 533400"/>
              <a:gd name="connsiteX21" fmla="*/ 266700 w 266700"/>
              <a:gd name="connsiteY21" fmla="*/ 495300 h 533400"/>
              <a:gd name="connsiteX22" fmla="*/ 266700 w 266700"/>
              <a:gd name="connsiteY22" fmla="*/ 38100 h 533400"/>
              <a:gd name="connsiteX23" fmla="*/ 228600 w 266700"/>
              <a:gd name="connsiteY23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" h="533400">
                <a:moveTo>
                  <a:pt x="228600" y="95250"/>
                </a:moveTo>
                <a:lnTo>
                  <a:pt x="38100" y="95250"/>
                </a:lnTo>
                <a:lnTo>
                  <a:pt x="38100" y="38100"/>
                </a:lnTo>
                <a:lnTo>
                  <a:pt x="228600" y="38100"/>
                </a:lnTo>
                <a:lnTo>
                  <a:pt x="228600" y="95250"/>
                </a:lnTo>
                <a:close/>
                <a:moveTo>
                  <a:pt x="228600" y="190500"/>
                </a:moveTo>
                <a:lnTo>
                  <a:pt x="38100" y="190500"/>
                </a:lnTo>
                <a:lnTo>
                  <a:pt x="38100" y="133350"/>
                </a:lnTo>
                <a:lnTo>
                  <a:pt x="228600" y="133350"/>
                </a:lnTo>
                <a:lnTo>
                  <a:pt x="228600" y="190500"/>
                </a:lnTo>
                <a:close/>
                <a:moveTo>
                  <a:pt x="133350" y="476250"/>
                </a:moveTo>
                <a:cubicBezTo>
                  <a:pt x="117158" y="476250"/>
                  <a:pt x="104775" y="463867"/>
                  <a:pt x="104775" y="447675"/>
                </a:cubicBezTo>
                <a:cubicBezTo>
                  <a:pt x="104775" y="431483"/>
                  <a:pt x="117158" y="419100"/>
                  <a:pt x="133350" y="419100"/>
                </a:cubicBezTo>
                <a:cubicBezTo>
                  <a:pt x="149542" y="419100"/>
                  <a:pt x="161925" y="431483"/>
                  <a:pt x="161925" y="447675"/>
                </a:cubicBezTo>
                <a:cubicBezTo>
                  <a:pt x="161925" y="463867"/>
                  <a:pt x="149542" y="476250"/>
                  <a:pt x="133350" y="476250"/>
                </a:cubicBezTo>
                <a:close/>
                <a:moveTo>
                  <a:pt x="228600" y="0"/>
                </a:move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95300"/>
                </a:lnTo>
                <a:cubicBezTo>
                  <a:pt x="0" y="516255"/>
                  <a:pt x="17145" y="533400"/>
                  <a:pt x="38100" y="533400"/>
                </a:cubicBezTo>
                <a:lnTo>
                  <a:pt x="228600" y="533400"/>
                </a:lnTo>
                <a:cubicBezTo>
                  <a:pt x="249555" y="533400"/>
                  <a:pt x="266700" y="516255"/>
                  <a:pt x="266700" y="495300"/>
                </a:cubicBezTo>
                <a:lnTo>
                  <a:pt x="266700" y="38100"/>
                </a:lnTo>
                <a:cubicBezTo>
                  <a:pt x="266700" y="17145"/>
                  <a:pt x="249555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9" name="图形 220" descr="甘特图 纯色填充">
            <a:extLst>
              <a:ext uri="{FF2B5EF4-FFF2-40B4-BE49-F238E27FC236}">
                <a16:creationId xmlns:a16="http://schemas.microsoft.com/office/drawing/2014/main" id="{75A02420-D476-43DD-8E98-115561E77FFF}"/>
              </a:ext>
            </a:extLst>
          </p:cNvPr>
          <p:cNvSpPr/>
          <p:nvPr/>
        </p:nvSpPr>
        <p:spPr>
          <a:xfrm>
            <a:off x="768957" y="5158949"/>
            <a:ext cx="647700" cy="647700"/>
          </a:xfrm>
          <a:custGeom>
            <a:avLst/>
            <a:gdLst>
              <a:gd name="connsiteX0" fmla="*/ 57150 w 647700"/>
              <a:gd name="connsiteY0" fmla="*/ 0 h 647700"/>
              <a:gd name="connsiteX1" fmla="*/ 0 w 647700"/>
              <a:gd name="connsiteY1" fmla="*/ 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590550 h 647700"/>
              <a:gd name="connsiteX5" fmla="*/ 57150 w 647700"/>
              <a:gd name="connsiteY5" fmla="*/ 590550 h 647700"/>
              <a:gd name="connsiteX6" fmla="*/ 57150 w 647700"/>
              <a:gd name="connsiteY6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57150" y="0"/>
                </a:moveTo>
                <a:lnTo>
                  <a:pt x="0" y="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590550"/>
                </a:lnTo>
                <a:lnTo>
                  <a:pt x="57150" y="590550"/>
                </a:lnTo>
                <a:lnTo>
                  <a:pt x="571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0" name="图形 220" descr="甘特图 纯色填充">
            <a:extLst>
              <a:ext uri="{FF2B5EF4-FFF2-40B4-BE49-F238E27FC236}">
                <a16:creationId xmlns:a16="http://schemas.microsoft.com/office/drawing/2014/main" id="{75A02420-D476-43DD-8E98-115561E77FFF}"/>
              </a:ext>
            </a:extLst>
          </p:cNvPr>
          <p:cNvSpPr/>
          <p:nvPr/>
        </p:nvSpPr>
        <p:spPr>
          <a:xfrm>
            <a:off x="1311882" y="5635199"/>
            <a:ext cx="85725" cy="57150"/>
          </a:xfrm>
          <a:custGeom>
            <a:avLst/>
            <a:gdLst>
              <a:gd name="connsiteX0" fmla="*/ 0 w 85725"/>
              <a:gd name="connsiteY0" fmla="*/ 0 h 57150"/>
              <a:gd name="connsiteX1" fmla="*/ 85725 w 85725"/>
              <a:gd name="connsiteY1" fmla="*/ 0 h 57150"/>
              <a:gd name="connsiteX2" fmla="*/ 85725 w 85725"/>
              <a:gd name="connsiteY2" fmla="*/ 57150 h 57150"/>
              <a:gd name="connsiteX3" fmla="*/ 0 w 85725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57150">
                <a:moveTo>
                  <a:pt x="0" y="0"/>
                </a:moveTo>
                <a:lnTo>
                  <a:pt x="85725" y="0"/>
                </a:lnTo>
                <a:lnTo>
                  <a:pt x="85725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1" name="图形 220" descr="甘特图 纯色填充">
            <a:extLst>
              <a:ext uri="{FF2B5EF4-FFF2-40B4-BE49-F238E27FC236}">
                <a16:creationId xmlns:a16="http://schemas.microsoft.com/office/drawing/2014/main" id="{75A02420-D476-43DD-8E98-115561E77FFF}"/>
              </a:ext>
            </a:extLst>
          </p:cNvPr>
          <p:cNvSpPr/>
          <p:nvPr/>
        </p:nvSpPr>
        <p:spPr>
          <a:xfrm>
            <a:off x="1235682" y="5539949"/>
            <a:ext cx="95250" cy="57150"/>
          </a:xfrm>
          <a:custGeom>
            <a:avLst/>
            <a:gdLst>
              <a:gd name="connsiteX0" fmla="*/ 0 w 95250"/>
              <a:gd name="connsiteY0" fmla="*/ 0 h 57150"/>
              <a:gd name="connsiteX1" fmla="*/ 95250 w 95250"/>
              <a:gd name="connsiteY1" fmla="*/ 0 h 57150"/>
              <a:gd name="connsiteX2" fmla="*/ 95250 w 95250"/>
              <a:gd name="connsiteY2" fmla="*/ 57150 h 57150"/>
              <a:gd name="connsiteX3" fmla="*/ 0 w 952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0" y="0"/>
                </a:moveTo>
                <a:lnTo>
                  <a:pt x="95250" y="0"/>
                </a:lnTo>
                <a:lnTo>
                  <a:pt x="952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2" name="图形 220" descr="甘特图 纯色填充">
            <a:extLst>
              <a:ext uri="{FF2B5EF4-FFF2-40B4-BE49-F238E27FC236}">
                <a16:creationId xmlns:a16="http://schemas.microsoft.com/office/drawing/2014/main" id="{75A02420-D476-43DD-8E98-115561E77FFF}"/>
              </a:ext>
            </a:extLst>
          </p:cNvPr>
          <p:cNvSpPr/>
          <p:nvPr/>
        </p:nvSpPr>
        <p:spPr>
          <a:xfrm>
            <a:off x="1092807" y="5444699"/>
            <a:ext cx="190500" cy="57150"/>
          </a:xfrm>
          <a:custGeom>
            <a:avLst/>
            <a:gdLst>
              <a:gd name="connsiteX0" fmla="*/ 0 w 190500"/>
              <a:gd name="connsiteY0" fmla="*/ 0 h 57150"/>
              <a:gd name="connsiteX1" fmla="*/ 190500 w 190500"/>
              <a:gd name="connsiteY1" fmla="*/ 0 h 57150"/>
              <a:gd name="connsiteX2" fmla="*/ 190500 w 190500"/>
              <a:gd name="connsiteY2" fmla="*/ 57150 h 57150"/>
              <a:gd name="connsiteX3" fmla="*/ 0 w 19050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57150">
                <a:moveTo>
                  <a:pt x="0" y="0"/>
                </a:moveTo>
                <a:lnTo>
                  <a:pt x="190500" y="0"/>
                </a:lnTo>
                <a:lnTo>
                  <a:pt x="19050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3" name="图形 220" descr="甘特图 纯色填充">
            <a:extLst>
              <a:ext uri="{FF2B5EF4-FFF2-40B4-BE49-F238E27FC236}">
                <a16:creationId xmlns:a16="http://schemas.microsoft.com/office/drawing/2014/main" id="{75A02420-D476-43DD-8E98-115561E77FFF}"/>
              </a:ext>
            </a:extLst>
          </p:cNvPr>
          <p:cNvSpPr/>
          <p:nvPr/>
        </p:nvSpPr>
        <p:spPr>
          <a:xfrm>
            <a:off x="988032" y="5349449"/>
            <a:ext cx="323850" cy="57150"/>
          </a:xfrm>
          <a:custGeom>
            <a:avLst/>
            <a:gdLst>
              <a:gd name="connsiteX0" fmla="*/ 0 w 323850"/>
              <a:gd name="connsiteY0" fmla="*/ 0 h 57150"/>
              <a:gd name="connsiteX1" fmla="*/ 323850 w 323850"/>
              <a:gd name="connsiteY1" fmla="*/ 0 h 57150"/>
              <a:gd name="connsiteX2" fmla="*/ 323850 w 323850"/>
              <a:gd name="connsiteY2" fmla="*/ 57150 h 57150"/>
              <a:gd name="connsiteX3" fmla="*/ 0 w 3238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57150">
                <a:moveTo>
                  <a:pt x="0" y="0"/>
                </a:moveTo>
                <a:lnTo>
                  <a:pt x="323850" y="0"/>
                </a:lnTo>
                <a:lnTo>
                  <a:pt x="3238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4" name="图形 220" descr="甘特图 纯色填充">
            <a:extLst>
              <a:ext uri="{FF2B5EF4-FFF2-40B4-BE49-F238E27FC236}">
                <a16:creationId xmlns:a16="http://schemas.microsoft.com/office/drawing/2014/main" id="{75A02420-D476-43DD-8E98-115561E77FFF}"/>
              </a:ext>
            </a:extLst>
          </p:cNvPr>
          <p:cNvSpPr/>
          <p:nvPr/>
        </p:nvSpPr>
        <p:spPr>
          <a:xfrm>
            <a:off x="883257" y="5254199"/>
            <a:ext cx="190500" cy="57150"/>
          </a:xfrm>
          <a:custGeom>
            <a:avLst/>
            <a:gdLst>
              <a:gd name="connsiteX0" fmla="*/ 0 w 190500"/>
              <a:gd name="connsiteY0" fmla="*/ 0 h 57150"/>
              <a:gd name="connsiteX1" fmla="*/ 190500 w 190500"/>
              <a:gd name="connsiteY1" fmla="*/ 0 h 57150"/>
              <a:gd name="connsiteX2" fmla="*/ 190500 w 190500"/>
              <a:gd name="connsiteY2" fmla="*/ 57150 h 57150"/>
              <a:gd name="connsiteX3" fmla="*/ 0 w 19050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57150">
                <a:moveTo>
                  <a:pt x="0" y="0"/>
                </a:moveTo>
                <a:lnTo>
                  <a:pt x="190500" y="0"/>
                </a:lnTo>
                <a:lnTo>
                  <a:pt x="19050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5" name="图形 221" descr="甘特图 纯色填充">
            <a:extLst>
              <a:ext uri="{FF2B5EF4-FFF2-40B4-BE49-F238E27FC236}">
                <a16:creationId xmlns:a16="http://schemas.microsoft.com/office/drawing/2014/main" id="{5F55DA6E-F476-4D47-9001-529F27965E8B}"/>
              </a:ext>
            </a:extLst>
          </p:cNvPr>
          <p:cNvSpPr/>
          <p:nvPr/>
        </p:nvSpPr>
        <p:spPr>
          <a:xfrm>
            <a:off x="1769406" y="5158949"/>
            <a:ext cx="647700" cy="647700"/>
          </a:xfrm>
          <a:custGeom>
            <a:avLst/>
            <a:gdLst>
              <a:gd name="connsiteX0" fmla="*/ 590550 w 647700"/>
              <a:gd name="connsiteY0" fmla="*/ 590550 h 647700"/>
              <a:gd name="connsiteX1" fmla="*/ 0 w 647700"/>
              <a:gd name="connsiteY1" fmla="*/ 59055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0 h 647700"/>
              <a:gd name="connsiteX5" fmla="*/ 590550 w 647700"/>
              <a:gd name="connsiteY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700" h="647700">
                <a:moveTo>
                  <a:pt x="590550" y="590550"/>
                </a:moveTo>
                <a:lnTo>
                  <a:pt x="0" y="59055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0"/>
                </a:lnTo>
                <a:lnTo>
                  <a:pt x="5905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6" name="图形 221" descr="甘特图 纯色填充">
            <a:extLst>
              <a:ext uri="{FF2B5EF4-FFF2-40B4-BE49-F238E27FC236}">
                <a16:creationId xmlns:a16="http://schemas.microsoft.com/office/drawing/2014/main" id="{5F55DA6E-F476-4D47-9001-529F27965E8B}"/>
              </a:ext>
            </a:extLst>
          </p:cNvPr>
          <p:cNvSpPr/>
          <p:nvPr/>
        </p:nvSpPr>
        <p:spPr>
          <a:xfrm>
            <a:off x="1788456" y="5635199"/>
            <a:ext cx="85725" cy="57150"/>
          </a:xfrm>
          <a:custGeom>
            <a:avLst/>
            <a:gdLst>
              <a:gd name="connsiteX0" fmla="*/ 0 w 85725"/>
              <a:gd name="connsiteY0" fmla="*/ 0 h 57150"/>
              <a:gd name="connsiteX1" fmla="*/ 85725 w 85725"/>
              <a:gd name="connsiteY1" fmla="*/ 0 h 57150"/>
              <a:gd name="connsiteX2" fmla="*/ 85725 w 85725"/>
              <a:gd name="connsiteY2" fmla="*/ 57150 h 57150"/>
              <a:gd name="connsiteX3" fmla="*/ 0 w 85725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57150">
                <a:moveTo>
                  <a:pt x="0" y="0"/>
                </a:moveTo>
                <a:lnTo>
                  <a:pt x="85725" y="0"/>
                </a:lnTo>
                <a:lnTo>
                  <a:pt x="85725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7" name="图形 221" descr="甘特图 纯色填充">
            <a:extLst>
              <a:ext uri="{FF2B5EF4-FFF2-40B4-BE49-F238E27FC236}">
                <a16:creationId xmlns:a16="http://schemas.microsoft.com/office/drawing/2014/main" id="{5F55DA6E-F476-4D47-9001-529F27965E8B}"/>
              </a:ext>
            </a:extLst>
          </p:cNvPr>
          <p:cNvSpPr/>
          <p:nvPr/>
        </p:nvSpPr>
        <p:spPr>
          <a:xfrm>
            <a:off x="1855131" y="5539949"/>
            <a:ext cx="95250" cy="57150"/>
          </a:xfrm>
          <a:custGeom>
            <a:avLst/>
            <a:gdLst>
              <a:gd name="connsiteX0" fmla="*/ 0 w 95250"/>
              <a:gd name="connsiteY0" fmla="*/ 0 h 57150"/>
              <a:gd name="connsiteX1" fmla="*/ 95250 w 95250"/>
              <a:gd name="connsiteY1" fmla="*/ 0 h 57150"/>
              <a:gd name="connsiteX2" fmla="*/ 95250 w 95250"/>
              <a:gd name="connsiteY2" fmla="*/ 57150 h 57150"/>
              <a:gd name="connsiteX3" fmla="*/ 0 w 952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7150">
                <a:moveTo>
                  <a:pt x="0" y="0"/>
                </a:moveTo>
                <a:lnTo>
                  <a:pt x="95250" y="0"/>
                </a:lnTo>
                <a:lnTo>
                  <a:pt x="952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8" name="图形 221" descr="甘特图 纯色填充">
            <a:extLst>
              <a:ext uri="{FF2B5EF4-FFF2-40B4-BE49-F238E27FC236}">
                <a16:creationId xmlns:a16="http://schemas.microsoft.com/office/drawing/2014/main" id="{5F55DA6E-F476-4D47-9001-529F27965E8B}"/>
              </a:ext>
            </a:extLst>
          </p:cNvPr>
          <p:cNvSpPr/>
          <p:nvPr/>
        </p:nvSpPr>
        <p:spPr>
          <a:xfrm>
            <a:off x="1902756" y="5444699"/>
            <a:ext cx="190500" cy="57150"/>
          </a:xfrm>
          <a:custGeom>
            <a:avLst/>
            <a:gdLst>
              <a:gd name="connsiteX0" fmla="*/ 0 w 190500"/>
              <a:gd name="connsiteY0" fmla="*/ 0 h 57150"/>
              <a:gd name="connsiteX1" fmla="*/ 190500 w 190500"/>
              <a:gd name="connsiteY1" fmla="*/ 0 h 57150"/>
              <a:gd name="connsiteX2" fmla="*/ 190500 w 190500"/>
              <a:gd name="connsiteY2" fmla="*/ 57150 h 57150"/>
              <a:gd name="connsiteX3" fmla="*/ 0 w 19050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57150">
                <a:moveTo>
                  <a:pt x="0" y="0"/>
                </a:moveTo>
                <a:lnTo>
                  <a:pt x="190500" y="0"/>
                </a:lnTo>
                <a:lnTo>
                  <a:pt x="19050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9" name="图形 221" descr="甘特图 纯色填充">
            <a:extLst>
              <a:ext uri="{FF2B5EF4-FFF2-40B4-BE49-F238E27FC236}">
                <a16:creationId xmlns:a16="http://schemas.microsoft.com/office/drawing/2014/main" id="{5F55DA6E-F476-4D47-9001-529F27965E8B}"/>
              </a:ext>
            </a:extLst>
          </p:cNvPr>
          <p:cNvSpPr/>
          <p:nvPr/>
        </p:nvSpPr>
        <p:spPr>
          <a:xfrm>
            <a:off x="1874181" y="5349449"/>
            <a:ext cx="323850" cy="57150"/>
          </a:xfrm>
          <a:custGeom>
            <a:avLst/>
            <a:gdLst>
              <a:gd name="connsiteX0" fmla="*/ 0 w 323850"/>
              <a:gd name="connsiteY0" fmla="*/ 0 h 57150"/>
              <a:gd name="connsiteX1" fmla="*/ 323850 w 323850"/>
              <a:gd name="connsiteY1" fmla="*/ 0 h 57150"/>
              <a:gd name="connsiteX2" fmla="*/ 323850 w 323850"/>
              <a:gd name="connsiteY2" fmla="*/ 57150 h 57150"/>
              <a:gd name="connsiteX3" fmla="*/ 0 w 32385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57150">
                <a:moveTo>
                  <a:pt x="0" y="0"/>
                </a:moveTo>
                <a:lnTo>
                  <a:pt x="323850" y="0"/>
                </a:lnTo>
                <a:lnTo>
                  <a:pt x="32385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0" name="图形 221" descr="甘特图 纯色填充">
            <a:extLst>
              <a:ext uri="{FF2B5EF4-FFF2-40B4-BE49-F238E27FC236}">
                <a16:creationId xmlns:a16="http://schemas.microsoft.com/office/drawing/2014/main" id="{5F55DA6E-F476-4D47-9001-529F27965E8B}"/>
              </a:ext>
            </a:extLst>
          </p:cNvPr>
          <p:cNvSpPr/>
          <p:nvPr/>
        </p:nvSpPr>
        <p:spPr>
          <a:xfrm>
            <a:off x="2112306" y="5254199"/>
            <a:ext cx="190500" cy="57150"/>
          </a:xfrm>
          <a:custGeom>
            <a:avLst/>
            <a:gdLst>
              <a:gd name="connsiteX0" fmla="*/ 0 w 190500"/>
              <a:gd name="connsiteY0" fmla="*/ 0 h 57150"/>
              <a:gd name="connsiteX1" fmla="*/ 190500 w 190500"/>
              <a:gd name="connsiteY1" fmla="*/ 0 h 57150"/>
              <a:gd name="connsiteX2" fmla="*/ 190500 w 190500"/>
              <a:gd name="connsiteY2" fmla="*/ 57150 h 57150"/>
              <a:gd name="connsiteX3" fmla="*/ 0 w 190500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57150">
                <a:moveTo>
                  <a:pt x="0" y="0"/>
                </a:moveTo>
                <a:lnTo>
                  <a:pt x="190500" y="0"/>
                </a:lnTo>
                <a:lnTo>
                  <a:pt x="190500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71" name="图形 225" descr="用户 纯色填充">
            <a:extLst>
              <a:ext uri="{FF2B5EF4-FFF2-40B4-BE49-F238E27FC236}">
                <a16:creationId xmlns:a16="http://schemas.microsoft.com/office/drawing/2014/main" id="{21A4211A-BB7E-41D4-B834-DC97D98EE31A}"/>
              </a:ext>
            </a:extLst>
          </p:cNvPr>
          <p:cNvGrpSpPr/>
          <p:nvPr/>
        </p:nvGrpSpPr>
        <p:grpSpPr>
          <a:xfrm>
            <a:off x="10792492" y="5158949"/>
            <a:ext cx="609600" cy="647700"/>
            <a:chOff x="10792492" y="5158949"/>
            <a:chExt cx="609600" cy="647700"/>
          </a:xfrm>
          <a:solidFill>
            <a:schemeClr val="bg1"/>
          </a:solidFill>
        </p:grpSpPr>
        <p:sp>
          <p:nvSpPr>
            <p:cNvPr id="372" name="图形 225" descr="用户 纯色填充">
              <a:extLst>
                <a:ext uri="{FF2B5EF4-FFF2-40B4-BE49-F238E27FC236}">
                  <a16:creationId xmlns:a16="http://schemas.microsoft.com/office/drawing/2014/main" id="{B1DEBD24-24F7-456E-B09C-BCE2AFE91A62}"/>
                </a:ext>
              </a:extLst>
            </p:cNvPr>
            <p:cNvSpPr/>
            <p:nvPr/>
          </p:nvSpPr>
          <p:spPr>
            <a:xfrm>
              <a:off x="10944892" y="5158949"/>
              <a:ext cx="304800" cy="304800"/>
            </a:xfrm>
            <a:custGeom>
              <a:avLst/>
              <a:gdLst>
                <a:gd name="connsiteX0" fmla="*/ 304800 w 304800"/>
                <a:gd name="connsiteY0" fmla="*/ 152400 h 304800"/>
                <a:gd name="connsiteX1" fmla="*/ 152400 w 304800"/>
                <a:gd name="connsiteY1" fmla="*/ 304800 h 304800"/>
                <a:gd name="connsiteX2" fmla="*/ 0 w 304800"/>
                <a:gd name="connsiteY2" fmla="*/ 152400 h 304800"/>
                <a:gd name="connsiteX3" fmla="*/ 152400 w 304800"/>
                <a:gd name="connsiteY3" fmla="*/ 0 h 304800"/>
                <a:gd name="connsiteX4" fmla="*/ 304800 w 304800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3" name="图形 225" descr="用户 纯色填充">
              <a:extLst>
                <a:ext uri="{FF2B5EF4-FFF2-40B4-BE49-F238E27FC236}">
                  <a16:creationId xmlns:a16="http://schemas.microsoft.com/office/drawing/2014/main" id="{307E2DD6-0616-4E0C-92AA-95BB523CDB51}"/>
                </a:ext>
              </a:extLst>
            </p:cNvPr>
            <p:cNvSpPr/>
            <p:nvPr/>
          </p:nvSpPr>
          <p:spPr>
            <a:xfrm>
              <a:off x="10792492" y="5501849"/>
              <a:ext cx="609600" cy="304800"/>
            </a:xfrm>
            <a:custGeom>
              <a:avLst/>
              <a:gdLst>
                <a:gd name="connsiteX0" fmla="*/ 609600 w 609600"/>
                <a:gd name="connsiteY0" fmla="*/ 304800 h 304800"/>
                <a:gd name="connsiteX1" fmla="*/ 609600 w 609600"/>
                <a:gd name="connsiteY1" fmla="*/ 152400 h 304800"/>
                <a:gd name="connsiteX2" fmla="*/ 579120 w 609600"/>
                <a:gd name="connsiteY2" fmla="*/ 91440 h 304800"/>
                <a:gd name="connsiteX3" fmla="*/ 430530 w 609600"/>
                <a:gd name="connsiteY3" fmla="*/ 19050 h 304800"/>
                <a:gd name="connsiteX4" fmla="*/ 304800 w 609600"/>
                <a:gd name="connsiteY4" fmla="*/ 0 h 304800"/>
                <a:gd name="connsiteX5" fmla="*/ 179070 w 609600"/>
                <a:gd name="connsiteY5" fmla="*/ 19050 h 304800"/>
                <a:gd name="connsiteX6" fmla="*/ 30480 w 609600"/>
                <a:gd name="connsiteY6" fmla="*/ 91440 h 304800"/>
                <a:gd name="connsiteX7" fmla="*/ 0 w 609600"/>
                <a:gd name="connsiteY7" fmla="*/ 152400 h 304800"/>
                <a:gd name="connsiteX8" fmla="*/ 0 w 609600"/>
                <a:gd name="connsiteY8" fmla="*/ 304800 h 304800"/>
                <a:gd name="connsiteX9" fmla="*/ 609600 w 609600"/>
                <a:gd name="connsiteY9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0" h="304800">
                  <a:moveTo>
                    <a:pt x="609600" y="304800"/>
                  </a:moveTo>
                  <a:lnTo>
                    <a:pt x="609600" y="152400"/>
                  </a:lnTo>
                  <a:cubicBezTo>
                    <a:pt x="609600" y="129540"/>
                    <a:pt x="598170" y="106680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92430" y="7620"/>
                    <a:pt x="350520" y="0"/>
                    <a:pt x="304800" y="0"/>
                  </a:cubicBezTo>
                  <a:cubicBezTo>
                    <a:pt x="262890" y="0"/>
                    <a:pt x="220980" y="7620"/>
                    <a:pt x="179070" y="19050"/>
                  </a:cubicBezTo>
                  <a:cubicBezTo>
                    <a:pt x="125730" y="34290"/>
                    <a:pt x="72390" y="60960"/>
                    <a:pt x="30480" y="91440"/>
                  </a:cubicBezTo>
                  <a:cubicBezTo>
                    <a:pt x="11430" y="106680"/>
                    <a:pt x="0" y="129540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74" name="图形 226" descr="曲棍球棒曲线图 纯色填充">
            <a:extLst>
              <a:ext uri="{FF2B5EF4-FFF2-40B4-BE49-F238E27FC236}">
                <a16:creationId xmlns:a16="http://schemas.microsoft.com/office/drawing/2014/main" id="{43E45A1B-A1F1-438B-9AEB-7A989A2E1D0B}"/>
              </a:ext>
            </a:extLst>
          </p:cNvPr>
          <p:cNvSpPr/>
          <p:nvPr/>
        </p:nvSpPr>
        <p:spPr>
          <a:xfrm>
            <a:off x="3770304" y="5158949"/>
            <a:ext cx="647700" cy="647700"/>
          </a:xfrm>
          <a:custGeom>
            <a:avLst/>
            <a:gdLst>
              <a:gd name="connsiteX0" fmla="*/ 57150 w 647700"/>
              <a:gd name="connsiteY0" fmla="*/ 0 h 647700"/>
              <a:gd name="connsiteX1" fmla="*/ 0 w 647700"/>
              <a:gd name="connsiteY1" fmla="*/ 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590550 h 647700"/>
              <a:gd name="connsiteX5" fmla="*/ 57150 w 647700"/>
              <a:gd name="connsiteY5" fmla="*/ 590550 h 647700"/>
              <a:gd name="connsiteX6" fmla="*/ 57150 w 647700"/>
              <a:gd name="connsiteY6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57150" y="0"/>
                </a:moveTo>
                <a:lnTo>
                  <a:pt x="0" y="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590550"/>
                </a:lnTo>
                <a:lnTo>
                  <a:pt x="57150" y="590550"/>
                </a:lnTo>
                <a:lnTo>
                  <a:pt x="571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5" name="图形 226" descr="曲棍球棒曲线图 纯色填充">
            <a:extLst>
              <a:ext uri="{FF2B5EF4-FFF2-40B4-BE49-F238E27FC236}">
                <a16:creationId xmlns:a16="http://schemas.microsoft.com/office/drawing/2014/main" id="{43E45A1B-A1F1-438B-9AEB-7A989A2E1D0B}"/>
              </a:ext>
            </a:extLst>
          </p:cNvPr>
          <p:cNvSpPr/>
          <p:nvPr/>
        </p:nvSpPr>
        <p:spPr>
          <a:xfrm>
            <a:off x="3866992" y="5254913"/>
            <a:ext cx="551011" cy="437435"/>
          </a:xfrm>
          <a:custGeom>
            <a:avLst/>
            <a:gdLst>
              <a:gd name="connsiteX0" fmla="*/ 141437 w 551011"/>
              <a:gd name="connsiteY0" fmla="*/ 437436 h 437435"/>
              <a:gd name="connsiteX1" fmla="*/ 410451 w 551011"/>
              <a:gd name="connsiteY1" fmla="*/ 209502 h 437435"/>
              <a:gd name="connsiteX2" fmla="*/ 499986 w 551011"/>
              <a:gd name="connsiteY2" fmla="*/ 91459 h 437435"/>
              <a:gd name="connsiteX3" fmla="*/ 551012 w 551011"/>
              <a:gd name="connsiteY3" fmla="*/ 131683 h 437435"/>
              <a:gd name="connsiteX4" fmla="*/ 535362 w 551011"/>
              <a:gd name="connsiteY4" fmla="*/ 0 h 437435"/>
              <a:gd name="connsiteX5" fmla="*/ 403679 w 551011"/>
              <a:gd name="connsiteY5" fmla="*/ 15650 h 437435"/>
              <a:gd name="connsiteX6" fmla="*/ 455047 w 551011"/>
              <a:gd name="connsiteY6" fmla="*/ 56102 h 437435"/>
              <a:gd name="connsiteX7" fmla="*/ 364312 w 551011"/>
              <a:gd name="connsiteY7" fmla="*/ 175774 h 437435"/>
              <a:gd name="connsiteX8" fmla="*/ 141437 w 551011"/>
              <a:gd name="connsiteY8" fmla="*/ 380286 h 437435"/>
              <a:gd name="connsiteX9" fmla="*/ 50835 w 551011"/>
              <a:gd name="connsiteY9" fmla="*/ 310753 h 437435"/>
              <a:gd name="connsiteX10" fmla="*/ 0 w 551011"/>
              <a:gd name="connsiteY10" fmla="*/ 336852 h 437435"/>
              <a:gd name="connsiteX11" fmla="*/ 141437 w 551011"/>
              <a:gd name="connsiteY11" fmla="*/ 437436 h 43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1011" h="437435">
                <a:moveTo>
                  <a:pt x="141437" y="437436"/>
                </a:moveTo>
                <a:cubicBezTo>
                  <a:pt x="243859" y="437436"/>
                  <a:pt x="321059" y="331803"/>
                  <a:pt x="410451" y="209502"/>
                </a:cubicBezTo>
                <a:cubicBezTo>
                  <a:pt x="438817" y="170698"/>
                  <a:pt x="468163" y="130664"/>
                  <a:pt x="499986" y="91459"/>
                </a:cubicBezTo>
                <a:lnTo>
                  <a:pt x="551012" y="131683"/>
                </a:lnTo>
                <a:lnTo>
                  <a:pt x="535362" y="0"/>
                </a:lnTo>
                <a:lnTo>
                  <a:pt x="403679" y="15650"/>
                </a:lnTo>
                <a:lnTo>
                  <a:pt x="455047" y="56102"/>
                </a:lnTo>
                <a:cubicBezTo>
                  <a:pt x="422596" y="96193"/>
                  <a:pt x="392944" y="136617"/>
                  <a:pt x="364312" y="175774"/>
                </a:cubicBezTo>
                <a:cubicBezTo>
                  <a:pt x="284112" y="285521"/>
                  <a:pt x="214846" y="380286"/>
                  <a:pt x="141437" y="380286"/>
                </a:cubicBezTo>
                <a:cubicBezTo>
                  <a:pt x="87678" y="380286"/>
                  <a:pt x="51159" y="311420"/>
                  <a:pt x="50835" y="310753"/>
                </a:cubicBezTo>
                <a:lnTo>
                  <a:pt x="0" y="336852"/>
                </a:lnTo>
                <a:cubicBezTo>
                  <a:pt x="2115" y="341014"/>
                  <a:pt x="52654" y="437436"/>
                  <a:pt x="141437" y="4374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6" name="图形 227" descr="曲棍球棒曲线图 纯色填充">
            <a:extLst>
              <a:ext uri="{FF2B5EF4-FFF2-40B4-BE49-F238E27FC236}">
                <a16:creationId xmlns:a16="http://schemas.microsoft.com/office/drawing/2014/main" id="{9B63C21E-5A2A-48F6-A002-3FD32E5E55FC}"/>
              </a:ext>
            </a:extLst>
          </p:cNvPr>
          <p:cNvSpPr/>
          <p:nvPr/>
        </p:nvSpPr>
        <p:spPr>
          <a:xfrm>
            <a:off x="2769855" y="5158949"/>
            <a:ext cx="647700" cy="647700"/>
          </a:xfrm>
          <a:custGeom>
            <a:avLst/>
            <a:gdLst>
              <a:gd name="connsiteX0" fmla="*/ 590550 w 647700"/>
              <a:gd name="connsiteY0" fmla="*/ 590550 h 647700"/>
              <a:gd name="connsiteX1" fmla="*/ 0 w 647700"/>
              <a:gd name="connsiteY1" fmla="*/ 59055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0 h 647700"/>
              <a:gd name="connsiteX5" fmla="*/ 590550 w 647700"/>
              <a:gd name="connsiteY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700" h="647700">
                <a:moveTo>
                  <a:pt x="590550" y="590550"/>
                </a:moveTo>
                <a:lnTo>
                  <a:pt x="0" y="59055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0"/>
                </a:lnTo>
                <a:lnTo>
                  <a:pt x="5905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7" name="图形 227" descr="曲棍球棒曲线图 纯色填充">
            <a:extLst>
              <a:ext uri="{FF2B5EF4-FFF2-40B4-BE49-F238E27FC236}">
                <a16:creationId xmlns:a16="http://schemas.microsoft.com/office/drawing/2014/main" id="{9B63C21E-5A2A-48F6-A002-3FD32E5E55FC}"/>
              </a:ext>
            </a:extLst>
          </p:cNvPr>
          <p:cNvSpPr/>
          <p:nvPr/>
        </p:nvSpPr>
        <p:spPr>
          <a:xfrm>
            <a:off x="2769855" y="5255151"/>
            <a:ext cx="550545" cy="437197"/>
          </a:xfrm>
          <a:custGeom>
            <a:avLst/>
            <a:gdLst>
              <a:gd name="connsiteX0" fmla="*/ 500063 w 550545"/>
              <a:gd name="connsiteY0" fmla="*/ 310515 h 437197"/>
              <a:gd name="connsiteX1" fmla="*/ 409575 w 550545"/>
              <a:gd name="connsiteY1" fmla="*/ 380048 h 437197"/>
              <a:gd name="connsiteX2" fmla="*/ 186690 w 550545"/>
              <a:gd name="connsiteY2" fmla="*/ 175260 h 437197"/>
              <a:gd name="connsiteX3" fmla="*/ 96203 w 550545"/>
              <a:gd name="connsiteY3" fmla="*/ 55245 h 437197"/>
              <a:gd name="connsiteX4" fmla="*/ 147638 w 550545"/>
              <a:gd name="connsiteY4" fmla="*/ 15240 h 437197"/>
              <a:gd name="connsiteX5" fmla="*/ 16192 w 550545"/>
              <a:gd name="connsiteY5" fmla="*/ 0 h 437197"/>
              <a:gd name="connsiteX6" fmla="*/ 0 w 550545"/>
              <a:gd name="connsiteY6" fmla="*/ 131445 h 437197"/>
              <a:gd name="connsiteX7" fmla="*/ 51435 w 550545"/>
              <a:gd name="connsiteY7" fmla="*/ 91440 h 437197"/>
              <a:gd name="connsiteX8" fmla="*/ 140970 w 550545"/>
              <a:gd name="connsiteY8" fmla="*/ 209550 h 437197"/>
              <a:gd name="connsiteX9" fmla="*/ 409575 w 550545"/>
              <a:gd name="connsiteY9" fmla="*/ 437198 h 437197"/>
              <a:gd name="connsiteX10" fmla="*/ 550545 w 550545"/>
              <a:gd name="connsiteY10" fmla="*/ 336233 h 437197"/>
              <a:gd name="connsiteX11" fmla="*/ 500063 w 550545"/>
              <a:gd name="connsiteY11" fmla="*/ 310515 h 43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0545" h="437197">
                <a:moveTo>
                  <a:pt x="500063" y="310515"/>
                </a:moveTo>
                <a:cubicBezTo>
                  <a:pt x="500063" y="310515"/>
                  <a:pt x="462915" y="380048"/>
                  <a:pt x="409575" y="380048"/>
                </a:cubicBezTo>
                <a:cubicBezTo>
                  <a:pt x="336233" y="380048"/>
                  <a:pt x="266700" y="285750"/>
                  <a:pt x="186690" y="175260"/>
                </a:cubicBezTo>
                <a:cubicBezTo>
                  <a:pt x="158115" y="136208"/>
                  <a:pt x="128588" y="95250"/>
                  <a:pt x="96203" y="55245"/>
                </a:cubicBezTo>
                <a:lnTo>
                  <a:pt x="147638" y="15240"/>
                </a:lnTo>
                <a:lnTo>
                  <a:pt x="16192" y="0"/>
                </a:lnTo>
                <a:lnTo>
                  <a:pt x="0" y="131445"/>
                </a:lnTo>
                <a:lnTo>
                  <a:pt x="51435" y="91440"/>
                </a:lnTo>
                <a:cubicBezTo>
                  <a:pt x="82868" y="130492"/>
                  <a:pt x="112395" y="170498"/>
                  <a:pt x="140970" y="209550"/>
                </a:cubicBezTo>
                <a:cubicBezTo>
                  <a:pt x="229552" y="331470"/>
                  <a:pt x="306705" y="437198"/>
                  <a:pt x="409575" y="437198"/>
                </a:cubicBezTo>
                <a:cubicBezTo>
                  <a:pt x="498158" y="437198"/>
                  <a:pt x="548640" y="340995"/>
                  <a:pt x="550545" y="336233"/>
                </a:cubicBezTo>
                <a:lnTo>
                  <a:pt x="500063" y="3105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8" name="图形 229" descr="线状图 纯色填充">
            <a:extLst>
              <a:ext uri="{FF2B5EF4-FFF2-40B4-BE49-F238E27FC236}">
                <a16:creationId xmlns:a16="http://schemas.microsoft.com/office/drawing/2014/main" id="{9FFE66F4-CC68-4C07-B09D-D56F92A145E3}"/>
              </a:ext>
            </a:extLst>
          </p:cNvPr>
          <p:cNvSpPr/>
          <p:nvPr/>
        </p:nvSpPr>
        <p:spPr>
          <a:xfrm>
            <a:off x="5771154" y="5158882"/>
            <a:ext cx="647347" cy="647338"/>
          </a:xfrm>
          <a:custGeom>
            <a:avLst/>
            <a:gdLst>
              <a:gd name="connsiteX0" fmla="*/ 57121 w 647347"/>
              <a:gd name="connsiteY0" fmla="*/ 590217 h 647338"/>
              <a:gd name="connsiteX1" fmla="*/ 57121 w 647347"/>
              <a:gd name="connsiteY1" fmla="*/ 0 h 647338"/>
              <a:gd name="connsiteX2" fmla="*/ 0 w 647347"/>
              <a:gd name="connsiteY2" fmla="*/ 0 h 647338"/>
              <a:gd name="connsiteX3" fmla="*/ 0 w 647347"/>
              <a:gd name="connsiteY3" fmla="*/ 647338 h 647338"/>
              <a:gd name="connsiteX4" fmla="*/ 647348 w 647347"/>
              <a:gd name="connsiteY4" fmla="*/ 647338 h 647338"/>
              <a:gd name="connsiteX5" fmla="*/ 647348 w 647347"/>
              <a:gd name="connsiteY5" fmla="*/ 590217 h 647338"/>
              <a:gd name="connsiteX6" fmla="*/ 57121 w 647347"/>
              <a:gd name="connsiteY6" fmla="*/ 590217 h 64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347" h="647338">
                <a:moveTo>
                  <a:pt x="57121" y="590217"/>
                </a:moveTo>
                <a:lnTo>
                  <a:pt x="57121" y="0"/>
                </a:lnTo>
                <a:lnTo>
                  <a:pt x="0" y="0"/>
                </a:lnTo>
                <a:lnTo>
                  <a:pt x="0" y="647338"/>
                </a:lnTo>
                <a:lnTo>
                  <a:pt x="647348" y="647338"/>
                </a:lnTo>
                <a:lnTo>
                  <a:pt x="647348" y="590217"/>
                </a:lnTo>
                <a:lnTo>
                  <a:pt x="57121" y="590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9" name="图形 229" descr="线状图 纯色填充">
            <a:extLst>
              <a:ext uri="{FF2B5EF4-FFF2-40B4-BE49-F238E27FC236}">
                <a16:creationId xmlns:a16="http://schemas.microsoft.com/office/drawing/2014/main" id="{9FFE66F4-CC68-4C07-B09D-D56F92A145E3}"/>
              </a:ext>
            </a:extLst>
          </p:cNvPr>
          <p:cNvSpPr/>
          <p:nvPr/>
        </p:nvSpPr>
        <p:spPr>
          <a:xfrm>
            <a:off x="5870100" y="5207393"/>
            <a:ext cx="501215" cy="500405"/>
          </a:xfrm>
          <a:custGeom>
            <a:avLst/>
            <a:gdLst>
              <a:gd name="connsiteX0" fmla="*/ 40405 w 501215"/>
              <a:gd name="connsiteY0" fmla="*/ 500405 h 500405"/>
              <a:gd name="connsiteX1" fmla="*/ 454476 w 501215"/>
              <a:gd name="connsiteY1" fmla="*/ 86335 h 500405"/>
              <a:gd name="connsiteX2" fmla="*/ 455038 w 501215"/>
              <a:gd name="connsiteY2" fmla="*/ 86878 h 500405"/>
              <a:gd name="connsiteX3" fmla="*/ 501215 w 501215"/>
              <a:gd name="connsiteY3" fmla="*/ 132531 h 500405"/>
              <a:gd name="connsiteX4" fmla="*/ 500386 w 501215"/>
              <a:gd name="connsiteY4" fmla="*/ 0 h 500405"/>
              <a:gd name="connsiteX5" fmla="*/ 367856 w 501215"/>
              <a:gd name="connsiteY5" fmla="*/ 829 h 500405"/>
              <a:gd name="connsiteX6" fmla="*/ 413804 w 501215"/>
              <a:gd name="connsiteY6" fmla="*/ 46196 h 500405"/>
              <a:gd name="connsiteX7" fmla="*/ 0 w 501215"/>
              <a:gd name="connsiteY7" fmla="*/ 460000 h 500405"/>
              <a:gd name="connsiteX8" fmla="*/ 40405 w 501215"/>
              <a:gd name="connsiteY8" fmla="*/ 500405 h 50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15" h="500405">
                <a:moveTo>
                  <a:pt x="40405" y="500405"/>
                </a:moveTo>
                <a:lnTo>
                  <a:pt x="454476" y="86335"/>
                </a:lnTo>
                <a:lnTo>
                  <a:pt x="455038" y="86878"/>
                </a:lnTo>
                <a:lnTo>
                  <a:pt x="501215" y="132531"/>
                </a:lnTo>
                <a:lnTo>
                  <a:pt x="500386" y="0"/>
                </a:lnTo>
                <a:lnTo>
                  <a:pt x="367856" y="829"/>
                </a:lnTo>
                <a:lnTo>
                  <a:pt x="413804" y="46196"/>
                </a:lnTo>
                <a:lnTo>
                  <a:pt x="0" y="460000"/>
                </a:lnTo>
                <a:lnTo>
                  <a:pt x="40405" y="50040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0" name="图形 230" descr="线状图 纯色填充">
            <a:extLst>
              <a:ext uri="{FF2B5EF4-FFF2-40B4-BE49-F238E27FC236}">
                <a16:creationId xmlns:a16="http://schemas.microsoft.com/office/drawing/2014/main" id="{5D7995F3-49BB-424A-A633-9A85B14E65DF}"/>
              </a:ext>
            </a:extLst>
          </p:cNvPr>
          <p:cNvSpPr/>
          <p:nvPr/>
        </p:nvSpPr>
        <p:spPr>
          <a:xfrm>
            <a:off x="4770753" y="5158949"/>
            <a:ext cx="647700" cy="647700"/>
          </a:xfrm>
          <a:custGeom>
            <a:avLst/>
            <a:gdLst>
              <a:gd name="connsiteX0" fmla="*/ 0 w 647700"/>
              <a:gd name="connsiteY0" fmla="*/ 590550 h 647700"/>
              <a:gd name="connsiteX1" fmla="*/ 0 w 647700"/>
              <a:gd name="connsiteY1" fmla="*/ 647700 h 647700"/>
              <a:gd name="connsiteX2" fmla="*/ 647700 w 647700"/>
              <a:gd name="connsiteY2" fmla="*/ 647700 h 647700"/>
              <a:gd name="connsiteX3" fmla="*/ 647700 w 647700"/>
              <a:gd name="connsiteY3" fmla="*/ 0 h 647700"/>
              <a:gd name="connsiteX4" fmla="*/ 590550 w 647700"/>
              <a:gd name="connsiteY4" fmla="*/ 0 h 647700"/>
              <a:gd name="connsiteX5" fmla="*/ 590550 w 647700"/>
              <a:gd name="connsiteY5" fmla="*/ 5905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700" h="647700">
                <a:moveTo>
                  <a:pt x="0" y="590550"/>
                </a:moveTo>
                <a:lnTo>
                  <a:pt x="0" y="647700"/>
                </a:lnTo>
                <a:lnTo>
                  <a:pt x="647700" y="647700"/>
                </a:lnTo>
                <a:lnTo>
                  <a:pt x="647700" y="0"/>
                </a:lnTo>
                <a:lnTo>
                  <a:pt x="590550" y="0"/>
                </a:lnTo>
                <a:lnTo>
                  <a:pt x="590550" y="5905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1" name="图形 230" descr="线状图 纯色填充">
            <a:extLst>
              <a:ext uri="{FF2B5EF4-FFF2-40B4-BE49-F238E27FC236}">
                <a16:creationId xmlns:a16="http://schemas.microsoft.com/office/drawing/2014/main" id="{5D7995F3-49BB-424A-A633-9A85B14E65DF}"/>
              </a:ext>
            </a:extLst>
          </p:cNvPr>
          <p:cNvSpPr/>
          <p:nvPr/>
        </p:nvSpPr>
        <p:spPr>
          <a:xfrm>
            <a:off x="4817425" y="5207526"/>
            <a:ext cx="501967" cy="500062"/>
          </a:xfrm>
          <a:custGeom>
            <a:avLst/>
            <a:gdLst>
              <a:gd name="connsiteX0" fmla="*/ 501968 w 501967"/>
              <a:gd name="connsiteY0" fmla="*/ 460058 h 500062"/>
              <a:gd name="connsiteX1" fmla="*/ 87630 w 501967"/>
              <a:gd name="connsiteY1" fmla="*/ 45720 h 500062"/>
              <a:gd name="connsiteX2" fmla="*/ 134303 w 501967"/>
              <a:gd name="connsiteY2" fmla="*/ 953 h 500062"/>
              <a:gd name="connsiteX3" fmla="*/ 953 w 501967"/>
              <a:gd name="connsiteY3" fmla="*/ 0 h 500062"/>
              <a:gd name="connsiteX4" fmla="*/ 0 w 501967"/>
              <a:gd name="connsiteY4" fmla="*/ 132398 h 500062"/>
              <a:gd name="connsiteX5" fmla="*/ 46672 w 501967"/>
              <a:gd name="connsiteY5" fmla="*/ 86678 h 500062"/>
              <a:gd name="connsiteX6" fmla="*/ 47625 w 501967"/>
              <a:gd name="connsiteY6" fmla="*/ 85725 h 500062"/>
              <a:gd name="connsiteX7" fmla="*/ 461010 w 501967"/>
              <a:gd name="connsiteY7" fmla="*/ 500062 h 50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967" h="500062">
                <a:moveTo>
                  <a:pt x="501968" y="460058"/>
                </a:moveTo>
                <a:lnTo>
                  <a:pt x="87630" y="45720"/>
                </a:lnTo>
                <a:lnTo>
                  <a:pt x="134303" y="953"/>
                </a:lnTo>
                <a:lnTo>
                  <a:pt x="953" y="0"/>
                </a:lnTo>
                <a:lnTo>
                  <a:pt x="0" y="132398"/>
                </a:lnTo>
                <a:lnTo>
                  <a:pt x="46672" y="86678"/>
                </a:lnTo>
                <a:lnTo>
                  <a:pt x="47625" y="85725"/>
                </a:lnTo>
                <a:lnTo>
                  <a:pt x="461010" y="50006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2" name="图形 231" descr="线箭头: 向左旋转 纯色填充">
            <a:extLst>
              <a:ext uri="{FF2B5EF4-FFF2-40B4-BE49-F238E27FC236}">
                <a16:creationId xmlns:a16="http://schemas.microsoft.com/office/drawing/2014/main" id="{40106597-E676-4EDD-AD14-3EF681A51C7C}"/>
              </a:ext>
            </a:extLst>
          </p:cNvPr>
          <p:cNvSpPr/>
          <p:nvPr/>
        </p:nvSpPr>
        <p:spPr>
          <a:xfrm>
            <a:off x="9673207" y="5169426"/>
            <a:ext cx="847929" cy="626422"/>
          </a:xfrm>
          <a:custGeom>
            <a:avLst/>
            <a:gdLst>
              <a:gd name="connsiteX0" fmla="*/ 490316 w 847929"/>
              <a:gd name="connsiteY0" fmla="*/ 0 h 626422"/>
              <a:gd name="connsiteX1" fmla="*/ 133128 w 847929"/>
              <a:gd name="connsiteY1" fmla="*/ 340995 h 626422"/>
              <a:gd name="connsiteX2" fmla="*/ 48356 w 847929"/>
              <a:gd name="connsiteY2" fmla="*/ 256223 h 626422"/>
              <a:gd name="connsiteX3" fmla="*/ 8351 w 847929"/>
              <a:gd name="connsiteY3" fmla="*/ 257175 h 626422"/>
              <a:gd name="connsiteX4" fmla="*/ 7398 w 847929"/>
              <a:gd name="connsiteY4" fmla="*/ 297180 h 626422"/>
              <a:gd name="connsiteX5" fmla="*/ 141701 w 847929"/>
              <a:gd name="connsiteY5" fmla="*/ 431483 h 626422"/>
              <a:gd name="connsiteX6" fmla="*/ 151226 w 847929"/>
              <a:gd name="connsiteY6" fmla="*/ 437198 h 626422"/>
              <a:gd name="connsiteX7" fmla="*/ 155036 w 847929"/>
              <a:gd name="connsiteY7" fmla="*/ 438150 h 626422"/>
              <a:gd name="connsiteX8" fmla="*/ 156941 w 847929"/>
              <a:gd name="connsiteY8" fmla="*/ 439103 h 626422"/>
              <a:gd name="connsiteX9" fmla="*/ 159798 w 847929"/>
              <a:gd name="connsiteY9" fmla="*/ 439103 h 626422"/>
              <a:gd name="connsiteX10" fmla="*/ 162656 w 847929"/>
              <a:gd name="connsiteY10" fmla="*/ 439103 h 626422"/>
              <a:gd name="connsiteX11" fmla="*/ 164561 w 847929"/>
              <a:gd name="connsiteY11" fmla="*/ 439103 h 626422"/>
              <a:gd name="connsiteX12" fmla="*/ 182658 w 847929"/>
              <a:gd name="connsiteY12" fmla="*/ 430530 h 626422"/>
              <a:gd name="connsiteX13" fmla="*/ 316961 w 847929"/>
              <a:gd name="connsiteY13" fmla="*/ 296228 h 626422"/>
              <a:gd name="connsiteX14" fmla="*/ 316961 w 847929"/>
              <a:gd name="connsiteY14" fmla="*/ 256223 h 626422"/>
              <a:gd name="connsiteX15" fmla="*/ 276956 w 847929"/>
              <a:gd name="connsiteY15" fmla="*/ 256223 h 626422"/>
              <a:gd name="connsiteX16" fmla="*/ 190278 w 847929"/>
              <a:gd name="connsiteY16" fmla="*/ 342900 h 626422"/>
              <a:gd name="connsiteX17" fmla="*/ 425546 w 847929"/>
              <a:gd name="connsiteY17" fmla="*/ 64770 h 626422"/>
              <a:gd name="connsiteX18" fmla="*/ 756063 w 847929"/>
              <a:gd name="connsiteY18" fmla="*/ 218123 h 626422"/>
              <a:gd name="connsiteX19" fmla="*/ 695103 w 847929"/>
              <a:gd name="connsiteY19" fmla="*/ 577215 h 626422"/>
              <a:gd name="connsiteX20" fmla="*/ 694151 w 847929"/>
              <a:gd name="connsiteY20" fmla="*/ 617220 h 626422"/>
              <a:gd name="connsiteX21" fmla="*/ 734156 w 847929"/>
              <a:gd name="connsiteY21" fmla="*/ 619125 h 626422"/>
              <a:gd name="connsiteX22" fmla="*/ 822738 w 847929"/>
              <a:gd name="connsiteY22" fmla="*/ 226695 h 626422"/>
              <a:gd name="connsiteX23" fmla="*/ 490316 w 847929"/>
              <a:gd name="connsiteY23" fmla="*/ 0 h 62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7929" h="626422">
                <a:moveTo>
                  <a:pt x="490316" y="0"/>
                </a:moveTo>
                <a:cubicBezTo>
                  <a:pt x="299816" y="0"/>
                  <a:pt x="142653" y="150495"/>
                  <a:pt x="133128" y="340995"/>
                </a:cubicBezTo>
                <a:lnTo>
                  <a:pt x="48356" y="256223"/>
                </a:lnTo>
                <a:cubicBezTo>
                  <a:pt x="36926" y="245745"/>
                  <a:pt x="19781" y="245745"/>
                  <a:pt x="8351" y="257175"/>
                </a:cubicBezTo>
                <a:cubicBezTo>
                  <a:pt x="-2127" y="267653"/>
                  <a:pt x="-3079" y="285750"/>
                  <a:pt x="7398" y="297180"/>
                </a:cubicBezTo>
                <a:lnTo>
                  <a:pt x="141701" y="431483"/>
                </a:lnTo>
                <a:cubicBezTo>
                  <a:pt x="144558" y="434340"/>
                  <a:pt x="147416" y="436245"/>
                  <a:pt x="151226" y="437198"/>
                </a:cubicBezTo>
                <a:cubicBezTo>
                  <a:pt x="152178" y="437198"/>
                  <a:pt x="153131" y="438150"/>
                  <a:pt x="155036" y="438150"/>
                </a:cubicBezTo>
                <a:lnTo>
                  <a:pt x="156941" y="439103"/>
                </a:lnTo>
                <a:lnTo>
                  <a:pt x="159798" y="439103"/>
                </a:lnTo>
                <a:lnTo>
                  <a:pt x="162656" y="439103"/>
                </a:lnTo>
                <a:lnTo>
                  <a:pt x="164561" y="439103"/>
                </a:lnTo>
                <a:cubicBezTo>
                  <a:pt x="171228" y="439103"/>
                  <a:pt x="177896" y="435293"/>
                  <a:pt x="182658" y="430530"/>
                </a:cubicBezTo>
                <a:lnTo>
                  <a:pt x="316961" y="296228"/>
                </a:lnTo>
                <a:cubicBezTo>
                  <a:pt x="328391" y="284798"/>
                  <a:pt x="328391" y="266700"/>
                  <a:pt x="316961" y="256223"/>
                </a:cubicBezTo>
                <a:cubicBezTo>
                  <a:pt x="305531" y="244792"/>
                  <a:pt x="287433" y="244792"/>
                  <a:pt x="276956" y="256223"/>
                </a:cubicBezTo>
                <a:lnTo>
                  <a:pt x="190278" y="342900"/>
                </a:lnTo>
                <a:cubicBezTo>
                  <a:pt x="196946" y="207645"/>
                  <a:pt x="293148" y="94298"/>
                  <a:pt x="425546" y="64770"/>
                </a:cubicBezTo>
                <a:cubicBezTo>
                  <a:pt x="557943" y="35242"/>
                  <a:pt x="693198" y="98107"/>
                  <a:pt x="756063" y="218123"/>
                </a:cubicBezTo>
                <a:cubicBezTo>
                  <a:pt x="818928" y="338137"/>
                  <a:pt x="794163" y="484823"/>
                  <a:pt x="695103" y="577215"/>
                </a:cubicBezTo>
                <a:cubicBezTo>
                  <a:pt x="683673" y="587693"/>
                  <a:pt x="682721" y="605790"/>
                  <a:pt x="694151" y="617220"/>
                </a:cubicBezTo>
                <a:cubicBezTo>
                  <a:pt x="704628" y="628650"/>
                  <a:pt x="722726" y="629602"/>
                  <a:pt x="734156" y="619125"/>
                </a:cubicBezTo>
                <a:cubicBezTo>
                  <a:pt x="841788" y="519112"/>
                  <a:pt x="877031" y="363855"/>
                  <a:pt x="822738" y="226695"/>
                </a:cubicBezTo>
                <a:cubicBezTo>
                  <a:pt x="769398" y="89535"/>
                  <a:pt x="637001" y="0"/>
                  <a:pt x="490316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3" name="图形 232" descr="线箭头: 向右旋转 纯色填充">
            <a:extLst>
              <a:ext uri="{FF2B5EF4-FFF2-40B4-BE49-F238E27FC236}">
                <a16:creationId xmlns:a16="http://schemas.microsoft.com/office/drawing/2014/main" id="{B13B6834-E4AB-415A-B153-91962AAA5151}"/>
              </a:ext>
            </a:extLst>
          </p:cNvPr>
          <p:cNvSpPr/>
          <p:nvPr/>
        </p:nvSpPr>
        <p:spPr>
          <a:xfrm>
            <a:off x="8672722" y="5169426"/>
            <a:ext cx="846586" cy="626759"/>
          </a:xfrm>
          <a:custGeom>
            <a:avLst/>
            <a:gdLst>
              <a:gd name="connsiteX0" fmla="*/ 838014 w 846586"/>
              <a:gd name="connsiteY0" fmla="*/ 257175 h 626759"/>
              <a:gd name="connsiteX1" fmla="*/ 798009 w 846586"/>
              <a:gd name="connsiteY1" fmla="*/ 256223 h 626759"/>
              <a:gd name="connsiteX2" fmla="*/ 713236 w 846586"/>
              <a:gd name="connsiteY2" fmla="*/ 340995 h 626759"/>
              <a:gd name="connsiteX3" fmla="*/ 357001 w 846586"/>
              <a:gd name="connsiteY3" fmla="*/ 0 h 626759"/>
              <a:gd name="connsiteX4" fmla="*/ 24579 w 846586"/>
              <a:gd name="connsiteY4" fmla="*/ 226695 h 626759"/>
              <a:gd name="connsiteX5" fmla="*/ 113161 w 846586"/>
              <a:gd name="connsiteY5" fmla="*/ 619125 h 626759"/>
              <a:gd name="connsiteX6" fmla="*/ 153166 w 846586"/>
              <a:gd name="connsiteY6" fmla="*/ 617220 h 626759"/>
              <a:gd name="connsiteX7" fmla="*/ 152214 w 846586"/>
              <a:gd name="connsiteY7" fmla="*/ 577215 h 626759"/>
              <a:gd name="connsiteX8" fmla="*/ 91254 w 846586"/>
              <a:gd name="connsiteY8" fmla="*/ 218123 h 626759"/>
              <a:gd name="connsiteX9" fmla="*/ 421771 w 846586"/>
              <a:gd name="connsiteY9" fmla="*/ 64770 h 626759"/>
              <a:gd name="connsiteX10" fmla="*/ 656086 w 846586"/>
              <a:gd name="connsiteY10" fmla="*/ 343853 h 626759"/>
              <a:gd name="connsiteX11" fmla="*/ 569409 w 846586"/>
              <a:gd name="connsiteY11" fmla="*/ 256223 h 626759"/>
              <a:gd name="connsiteX12" fmla="*/ 529404 w 846586"/>
              <a:gd name="connsiteY12" fmla="*/ 256223 h 626759"/>
              <a:gd name="connsiteX13" fmla="*/ 529404 w 846586"/>
              <a:gd name="connsiteY13" fmla="*/ 296228 h 626759"/>
              <a:gd name="connsiteX14" fmla="*/ 663706 w 846586"/>
              <a:gd name="connsiteY14" fmla="*/ 430530 h 626759"/>
              <a:gd name="connsiteX15" fmla="*/ 681804 w 846586"/>
              <a:gd name="connsiteY15" fmla="*/ 439103 h 626759"/>
              <a:gd name="connsiteX16" fmla="*/ 683709 w 846586"/>
              <a:gd name="connsiteY16" fmla="*/ 439103 h 626759"/>
              <a:gd name="connsiteX17" fmla="*/ 686566 w 846586"/>
              <a:gd name="connsiteY17" fmla="*/ 439103 h 626759"/>
              <a:gd name="connsiteX18" fmla="*/ 689424 w 846586"/>
              <a:gd name="connsiteY18" fmla="*/ 439103 h 626759"/>
              <a:gd name="connsiteX19" fmla="*/ 691329 w 846586"/>
              <a:gd name="connsiteY19" fmla="*/ 438150 h 626759"/>
              <a:gd name="connsiteX20" fmla="*/ 694186 w 846586"/>
              <a:gd name="connsiteY20" fmla="*/ 437198 h 626759"/>
              <a:gd name="connsiteX21" fmla="*/ 694186 w 846586"/>
              <a:gd name="connsiteY21" fmla="*/ 437198 h 626759"/>
              <a:gd name="connsiteX22" fmla="*/ 703711 w 846586"/>
              <a:gd name="connsiteY22" fmla="*/ 430530 h 626759"/>
              <a:gd name="connsiteX23" fmla="*/ 838014 w 846586"/>
              <a:gd name="connsiteY23" fmla="*/ 296228 h 626759"/>
              <a:gd name="connsiteX24" fmla="*/ 838014 w 846586"/>
              <a:gd name="connsiteY24" fmla="*/ 257175 h 62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46586" h="626759">
                <a:moveTo>
                  <a:pt x="838014" y="257175"/>
                </a:moveTo>
                <a:cubicBezTo>
                  <a:pt x="827536" y="246698"/>
                  <a:pt x="809439" y="245745"/>
                  <a:pt x="798009" y="256223"/>
                </a:cubicBezTo>
                <a:lnTo>
                  <a:pt x="713236" y="340995"/>
                </a:lnTo>
                <a:cubicBezTo>
                  <a:pt x="704664" y="150495"/>
                  <a:pt x="547501" y="0"/>
                  <a:pt x="357001" y="0"/>
                </a:cubicBezTo>
                <a:cubicBezTo>
                  <a:pt x="210316" y="0"/>
                  <a:pt x="77919" y="89535"/>
                  <a:pt x="24579" y="226695"/>
                </a:cubicBezTo>
                <a:cubicBezTo>
                  <a:pt x="-28761" y="362903"/>
                  <a:pt x="6481" y="519112"/>
                  <a:pt x="113161" y="619125"/>
                </a:cubicBezTo>
                <a:cubicBezTo>
                  <a:pt x="124591" y="629602"/>
                  <a:pt x="142689" y="629602"/>
                  <a:pt x="153166" y="617220"/>
                </a:cubicBezTo>
                <a:cubicBezTo>
                  <a:pt x="163644" y="605790"/>
                  <a:pt x="163644" y="587693"/>
                  <a:pt x="152214" y="577215"/>
                </a:cubicBezTo>
                <a:cubicBezTo>
                  <a:pt x="53154" y="484823"/>
                  <a:pt x="28389" y="337185"/>
                  <a:pt x="91254" y="218123"/>
                </a:cubicBezTo>
                <a:cubicBezTo>
                  <a:pt x="154119" y="98107"/>
                  <a:pt x="290326" y="35242"/>
                  <a:pt x="421771" y="64770"/>
                </a:cubicBezTo>
                <a:cubicBezTo>
                  <a:pt x="554169" y="94298"/>
                  <a:pt x="650371" y="208598"/>
                  <a:pt x="656086" y="343853"/>
                </a:cubicBezTo>
                <a:lnTo>
                  <a:pt x="569409" y="256223"/>
                </a:lnTo>
                <a:cubicBezTo>
                  <a:pt x="557979" y="244792"/>
                  <a:pt x="539881" y="244792"/>
                  <a:pt x="529404" y="256223"/>
                </a:cubicBezTo>
                <a:cubicBezTo>
                  <a:pt x="518926" y="267653"/>
                  <a:pt x="517974" y="285750"/>
                  <a:pt x="529404" y="296228"/>
                </a:cubicBezTo>
                <a:lnTo>
                  <a:pt x="663706" y="430530"/>
                </a:lnTo>
                <a:cubicBezTo>
                  <a:pt x="668469" y="435293"/>
                  <a:pt x="675136" y="438150"/>
                  <a:pt x="681804" y="439103"/>
                </a:cubicBezTo>
                <a:lnTo>
                  <a:pt x="683709" y="439103"/>
                </a:lnTo>
                <a:lnTo>
                  <a:pt x="686566" y="439103"/>
                </a:lnTo>
                <a:lnTo>
                  <a:pt x="689424" y="439103"/>
                </a:lnTo>
                <a:lnTo>
                  <a:pt x="691329" y="438150"/>
                </a:lnTo>
                <a:cubicBezTo>
                  <a:pt x="692281" y="438150"/>
                  <a:pt x="693234" y="437198"/>
                  <a:pt x="694186" y="437198"/>
                </a:cubicBezTo>
                <a:lnTo>
                  <a:pt x="694186" y="437198"/>
                </a:lnTo>
                <a:cubicBezTo>
                  <a:pt x="697996" y="436245"/>
                  <a:pt x="700854" y="433387"/>
                  <a:pt x="703711" y="430530"/>
                </a:cubicBezTo>
                <a:lnTo>
                  <a:pt x="838014" y="296228"/>
                </a:lnTo>
                <a:cubicBezTo>
                  <a:pt x="849444" y="285750"/>
                  <a:pt x="849444" y="267653"/>
                  <a:pt x="838014" y="2571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4" name="图形 239" descr="周期图 纯色填充">
            <a:extLst>
              <a:ext uri="{FF2B5EF4-FFF2-40B4-BE49-F238E27FC236}">
                <a16:creationId xmlns:a16="http://schemas.microsoft.com/office/drawing/2014/main" id="{D74C9EA4-5119-4978-84CE-FA84BAA23642}"/>
              </a:ext>
            </a:extLst>
          </p:cNvPr>
          <p:cNvSpPr/>
          <p:nvPr/>
        </p:nvSpPr>
        <p:spPr>
          <a:xfrm>
            <a:off x="7772100" y="5158949"/>
            <a:ext cx="647700" cy="647700"/>
          </a:xfrm>
          <a:custGeom>
            <a:avLst/>
            <a:gdLst>
              <a:gd name="connsiteX0" fmla="*/ 57150 w 647700"/>
              <a:gd name="connsiteY0" fmla="*/ 0 h 647700"/>
              <a:gd name="connsiteX1" fmla="*/ 0 w 647700"/>
              <a:gd name="connsiteY1" fmla="*/ 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590550 h 647700"/>
              <a:gd name="connsiteX5" fmla="*/ 57150 w 647700"/>
              <a:gd name="connsiteY5" fmla="*/ 590550 h 647700"/>
              <a:gd name="connsiteX6" fmla="*/ 57150 w 647700"/>
              <a:gd name="connsiteY6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57150" y="0"/>
                </a:moveTo>
                <a:lnTo>
                  <a:pt x="0" y="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590550"/>
                </a:lnTo>
                <a:lnTo>
                  <a:pt x="57150" y="590550"/>
                </a:lnTo>
                <a:lnTo>
                  <a:pt x="571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5" name="图形 239" descr="周期图 纯色填充">
            <a:extLst>
              <a:ext uri="{FF2B5EF4-FFF2-40B4-BE49-F238E27FC236}">
                <a16:creationId xmlns:a16="http://schemas.microsoft.com/office/drawing/2014/main" id="{D74C9EA4-5119-4978-84CE-FA84BAA23642}"/>
              </a:ext>
            </a:extLst>
          </p:cNvPr>
          <p:cNvSpPr/>
          <p:nvPr/>
        </p:nvSpPr>
        <p:spPr>
          <a:xfrm>
            <a:off x="7870169" y="5240330"/>
            <a:ext cx="549173" cy="394439"/>
          </a:xfrm>
          <a:custGeom>
            <a:avLst/>
            <a:gdLst>
              <a:gd name="connsiteX0" fmla="*/ 359131 w 549173"/>
              <a:gd name="connsiteY0" fmla="*/ 337280 h 394439"/>
              <a:gd name="connsiteX1" fmla="*/ 272091 w 549173"/>
              <a:gd name="connsiteY1" fmla="*/ 195262 h 394439"/>
              <a:gd name="connsiteX2" fmla="*/ 123501 w 549173"/>
              <a:gd name="connsiteY2" fmla="*/ 0 h 394439"/>
              <a:gd name="connsiteX3" fmla="*/ 0 w 549173"/>
              <a:gd name="connsiteY3" fmla="*/ 198444 h 394439"/>
              <a:gd name="connsiteX4" fmla="*/ 56197 w 549173"/>
              <a:gd name="connsiteY4" fmla="*/ 208864 h 394439"/>
              <a:gd name="connsiteX5" fmla="*/ 123511 w 549173"/>
              <a:gd name="connsiteY5" fmla="*/ 57150 h 394439"/>
              <a:gd name="connsiteX6" fmla="*/ 217427 w 549173"/>
              <a:gd name="connsiteY6" fmla="*/ 212036 h 394439"/>
              <a:gd name="connsiteX7" fmla="*/ 359102 w 549173"/>
              <a:gd name="connsiteY7" fmla="*/ 394440 h 394439"/>
              <a:gd name="connsiteX8" fmla="*/ 486470 w 549173"/>
              <a:gd name="connsiteY8" fmla="*/ 207169 h 394439"/>
              <a:gd name="connsiteX9" fmla="*/ 549173 w 549173"/>
              <a:gd name="connsiteY9" fmla="*/ 223418 h 394439"/>
              <a:gd name="connsiteX10" fmla="*/ 482003 w 549173"/>
              <a:gd name="connsiteY10" fmla="*/ 109118 h 394439"/>
              <a:gd name="connsiteX11" fmla="*/ 367703 w 549173"/>
              <a:gd name="connsiteY11" fmla="*/ 176327 h 394439"/>
              <a:gd name="connsiteX12" fmla="*/ 431149 w 549173"/>
              <a:gd name="connsiteY12" fmla="*/ 192796 h 394439"/>
              <a:gd name="connsiteX13" fmla="*/ 359131 w 549173"/>
              <a:gd name="connsiteY13" fmla="*/ 337280 h 39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173" h="394439">
                <a:moveTo>
                  <a:pt x="359131" y="337280"/>
                </a:moveTo>
                <a:cubicBezTo>
                  <a:pt x="336785" y="337280"/>
                  <a:pt x="294484" y="268262"/>
                  <a:pt x="272091" y="195262"/>
                </a:cubicBezTo>
                <a:cubicBezTo>
                  <a:pt x="254079" y="136550"/>
                  <a:pt x="203511" y="0"/>
                  <a:pt x="123501" y="0"/>
                </a:cubicBezTo>
                <a:cubicBezTo>
                  <a:pt x="51816" y="0"/>
                  <a:pt x="16774" y="107918"/>
                  <a:pt x="0" y="198444"/>
                </a:cubicBezTo>
                <a:lnTo>
                  <a:pt x="56197" y="208864"/>
                </a:lnTo>
                <a:cubicBezTo>
                  <a:pt x="76676" y="98374"/>
                  <a:pt x="108356" y="57150"/>
                  <a:pt x="123511" y="57150"/>
                </a:cubicBezTo>
                <a:cubicBezTo>
                  <a:pt x="145828" y="57150"/>
                  <a:pt x="188071" y="116367"/>
                  <a:pt x="217427" y="212036"/>
                </a:cubicBezTo>
                <a:cubicBezTo>
                  <a:pt x="223142" y="230705"/>
                  <a:pt x="275796" y="394440"/>
                  <a:pt x="359102" y="394440"/>
                </a:cubicBezTo>
                <a:cubicBezTo>
                  <a:pt x="417205" y="394440"/>
                  <a:pt x="460067" y="331375"/>
                  <a:pt x="486470" y="207169"/>
                </a:cubicBezTo>
                <a:lnTo>
                  <a:pt x="549173" y="223418"/>
                </a:lnTo>
                <a:lnTo>
                  <a:pt x="482003" y="109118"/>
                </a:lnTo>
                <a:lnTo>
                  <a:pt x="367703" y="176327"/>
                </a:lnTo>
                <a:lnTo>
                  <a:pt x="431149" y="192796"/>
                </a:lnTo>
                <a:cubicBezTo>
                  <a:pt x="410185" y="292560"/>
                  <a:pt x="379905" y="337280"/>
                  <a:pt x="359131" y="33728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6" name="图形 240" descr="周期图 纯色填充">
            <a:extLst>
              <a:ext uri="{FF2B5EF4-FFF2-40B4-BE49-F238E27FC236}">
                <a16:creationId xmlns:a16="http://schemas.microsoft.com/office/drawing/2014/main" id="{1F843813-7704-4CCF-880E-6056FC50CF4A}"/>
              </a:ext>
            </a:extLst>
          </p:cNvPr>
          <p:cNvSpPr/>
          <p:nvPr/>
        </p:nvSpPr>
        <p:spPr>
          <a:xfrm>
            <a:off x="6771651" y="5158949"/>
            <a:ext cx="647700" cy="647700"/>
          </a:xfrm>
          <a:custGeom>
            <a:avLst/>
            <a:gdLst>
              <a:gd name="connsiteX0" fmla="*/ 590550 w 647700"/>
              <a:gd name="connsiteY0" fmla="*/ 590550 h 647700"/>
              <a:gd name="connsiteX1" fmla="*/ 0 w 647700"/>
              <a:gd name="connsiteY1" fmla="*/ 59055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0 h 647700"/>
              <a:gd name="connsiteX5" fmla="*/ 590550 w 647700"/>
              <a:gd name="connsiteY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700" h="647700">
                <a:moveTo>
                  <a:pt x="590550" y="590550"/>
                </a:moveTo>
                <a:lnTo>
                  <a:pt x="0" y="59055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0"/>
                </a:lnTo>
                <a:lnTo>
                  <a:pt x="5905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7" name="图形 240" descr="周期图 纯色填充">
            <a:extLst>
              <a:ext uri="{FF2B5EF4-FFF2-40B4-BE49-F238E27FC236}">
                <a16:creationId xmlns:a16="http://schemas.microsoft.com/office/drawing/2014/main" id="{1F843813-7704-4CCF-880E-6056FC50CF4A}"/>
              </a:ext>
            </a:extLst>
          </p:cNvPr>
          <p:cNvSpPr/>
          <p:nvPr/>
        </p:nvSpPr>
        <p:spPr>
          <a:xfrm>
            <a:off x="6771651" y="5239911"/>
            <a:ext cx="550545" cy="395287"/>
          </a:xfrm>
          <a:custGeom>
            <a:avLst/>
            <a:gdLst>
              <a:gd name="connsiteX0" fmla="*/ 118110 w 550545"/>
              <a:gd name="connsiteY0" fmla="*/ 193358 h 395287"/>
              <a:gd name="connsiteX1" fmla="*/ 181927 w 550545"/>
              <a:gd name="connsiteY1" fmla="*/ 177165 h 395287"/>
              <a:gd name="connsiteX2" fmla="*/ 67628 w 550545"/>
              <a:gd name="connsiteY2" fmla="*/ 109538 h 395287"/>
              <a:gd name="connsiteX3" fmla="*/ 0 w 550545"/>
              <a:gd name="connsiteY3" fmla="*/ 223838 h 395287"/>
              <a:gd name="connsiteX4" fmla="*/ 62865 w 550545"/>
              <a:gd name="connsiteY4" fmla="*/ 207645 h 395287"/>
              <a:gd name="connsiteX5" fmla="*/ 190500 w 550545"/>
              <a:gd name="connsiteY5" fmla="*/ 395288 h 395287"/>
              <a:gd name="connsiteX6" fmla="*/ 332423 w 550545"/>
              <a:gd name="connsiteY6" fmla="*/ 212408 h 395287"/>
              <a:gd name="connsiteX7" fmla="*/ 426720 w 550545"/>
              <a:gd name="connsiteY7" fmla="*/ 57150 h 395287"/>
              <a:gd name="connsiteX8" fmla="*/ 494348 w 550545"/>
              <a:gd name="connsiteY8" fmla="*/ 208598 h 395287"/>
              <a:gd name="connsiteX9" fmla="*/ 550545 w 550545"/>
              <a:gd name="connsiteY9" fmla="*/ 198120 h 395287"/>
              <a:gd name="connsiteX10" fmla="*/ 426720 w 550545"/>
              <a:gd name="connsiteY10" fmla="*/ 0 h 395287"/>
              <a:gd name="connsiteX11" fmla="*/ 277178 w 550545"/>
              <a:gd name="connsiteY11" fmla="*/ 195263 h 395287"/>
              <a:gd name="connsiteX12" fmla="*/ 190500 w 550545"/>
              <a:gd name="connsiteY12" fmla="*/ 338138 h 395287"/>
              <a:gd name="connsiteX13" fmla="*/ 118110 w 550545"/>
              <a:gd name="connsiteY13" fmla="*/ 193358 h 39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0545" h="395287">
                <a:moveTo>
                  <a:pt x="118110" y="193358"/>
                </a:moveTo>
                <a:lnTo>
                  <a:pt x="181927" y="177165"/>
                </a:lnTo>
                <a:lnTo>
                  <a:pt x="67628" y="109538"/>
                </a:lnTo>
                <a:lnTo>
                  <a:pt x="0" y="223838"/>
                </a:lnTo>
                <a:lnTo>
                  <a:pt x="62865" y="207645"/>
                </a:lnTo>
                <a:cubicBezTo>
                  <a:pt x="89535" y="331470"/>
                  <a:pt x="132398" y="395288"/>
                  <a:pt x="190500" y="395288"/>
                </a:cubicBezTo>
                <a:cubicBezTo>
                  <a:pt x="273368" y="395288"/>
                  <a:pt x="326708" y="231458"/>
                  <a:pt x="332423" y="212408"/>
                </a:cubicBezTo>
                <a:cubicBezTo>
                  <a:pt x="361950" y="117157"/>
                  <a:pt x="403860" y="57150"/>
                  <a:pt x="426720" y="57150"/>
                </a:cubicBezTo>
                <a:cubicBezTo>
                  <a:pt x="441960" y="57150"/>
                  <a:pt x="473393" y="98107"/>
                  <a:pt x="494348" y="208598"/>
                </a:cubicBezTo>
                <a:lnTo>
                  <a:pt x="550545" y="198120"/>
                </a:lnTo>
                <a:cubicBezTo>
                  <a:pt x="533400" y="107632"/>
                  <a:pt x="499110" y="0"/>
                  <a:pt x="426720" y="0"/>
                </a:cubicBezTo>
                <a:cubicBezTo>
                  <a:pt x="345758" y="0"/>
                  <a:pt x="295275" y="137160"/>
                  <a:pt x="277178" y="195263"/>
                </a:cubicBezTo>
                <a:cubicBezTo>
                  <a:pt x="255270" y="268605"/>
                  <a:pt x="212408" y="338138"/>
                  <a:pt x="190500" y="338138"/>
                </a:cubicBezTo>
                <a:cubicBezTo>
                  <a:pt x="169545" y="338138"/>
                  <a:pt x="139065" y="293370"/>
                  <a:pt x="118110" y="19335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70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形 21" descr="后引号 纯色填充">
            <a:extLst>
              <a:ext uri="{FF2B5EF4-FFF2-40B4-BE49-F238E27FC236}">
                <a16:creationId xmlns:a16="http://schemas.microsoft.com/office/drawing/2014/main" id="{D184903D-6AAA-49D0-8DB1-376554812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2740" y="4535839"/>
            <a:ext cx="914400" cy="914400"/>
          </a:xfrm>
          <a:prstGeom prst="rect">
            <a:avLst/>
          </a:prstGeom>
        </p:spPr>
      </p:pic>
      <p:sp>
        <p:nvSpPr>
          <p:cNvPr id="2" name="图形 43" descr="刷新 纯色填充">
            <a:extLst>
              <a:ext uri="{FF2B5EF4-FFF2-40B4-BE49-F238E27FC236}">
                <a16:creationId xmlns:a16="http://schemas.microsoft.com/office/drawing/2014/main" id="{4A0820A8-F369-4567-B142-A2D39BCF25EF}"/>
              </a:ext>
            </a:extLst>
          </p:cNvPr>
          <p:cNvSpPr/>
          <p:nvPr/>
        </p:nvSpPr>
        <p:spPr>
          <a:xfrm>
            <a:off x="3756380" y="399904"/>
            <a:ext cx="666750" cy="723900"/>
          </a:xfrm>
          <a:custGeom>
            <a:avLst/>
            <a:gdLst>
              <a:gd name="connsiteX0" fmla="*/ 666750 w 666750"/>
              <a:gd name="connsiteY0" fmla="*/ 228600 h 723900"/>
              <a:gd name="connsiteX1" fmla="*/ 666750 w 666750"/>
              <a:gd name="connsiteY1" fmla="*/ 28575 h 723900"/>
              <a:gd name="connsiteX2" fmla="*/ 602933 w 666750"/>
              <a:gd name="connsiteY2" fmla="*/ 92393 h 723900"/>
              <a:gd name="connsiteX3" fmla="*/ 361950 w 666750"/>
              <a:gd name="connsiteY3" fmla="*/ 0 h 723900"/>
              <a:gd name="connsiteX4" fmla="*/ 0 w 666750"/>
              <a:gd name="connsiteY4" fmla="*/ 361950 h 723900"/>
              <a:gd name="connsiteX5" fmla="*/ 361950 w 666750"/>
              <a:gd name="connsiteY5" fmla="*/ 723900 h 723900"/>
              <a:gd name="connsiteX6" fmla="*/ 618173 w 666750"/>
              <a:gd name="connsiteY6" fmla="*/ 618173 h 723900"/>
              <a:gd name="connsiteX7" fmla="*/ 537210 w 666750"/>
              <a:gd name="connsiteY7" fmla="*/ 537210 h 723900"/>
              <a:gd name="connsiteX8" fmla="*/ 361950 w 666750"/>
              <a:gd name="connsiteY8" fmla="*/ 609600 h 723900"/>
              <a:gd name="connsiteX9" fmla="*/ 114300 w 666750"/>
              <a:gd name="connsiteY9" fmla="*/ 361950 h 723900"/>
              <a:gd name="connsiteX10" fmla="*/ 361950 w 666750"/>
              <a:gd name="connsiteY10" fmla="*/ 114300 h 723900"/>
              <a:gd name="connsiteX11" fmla="*/ 521970 w 666750"/>
              <a:gd name="connsiteY11" fmla="*/ 173355 h 723900"/>
              <a:gd name="connsiteX12" fmla="*/ 466725 w 666750"/>
              <a:gd name="connsiteY12" fmla="*/ 228600 h 723900"/>
              <a:gd name="connsiteX13" fmla="*/ 666750 w 666750"/>
              <a:gd name="connsiteY13" fmla="*/ 2286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6750" h="723900">
                <a:moveTo>
                  <a:pt x="666750" y="228600"/>
                </a:moveTo>
                <a:lnTo>
                  <a:pt x="666750" y="28575"/>
                </a:lnTo>
                <a:lnTo>
                  <a:pt x="602933" y="92393"/>
                </a:lnTo>
                <a:cubicBezTo>
                  <a:pt x="539115" y="35243"/>
                  <a:pt x="454343" y="0"/>
                  <a:pt x="361950" y="0"/>
                </a:cubicBez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461963" y="723900"/>
                  <a:pt x="552450" y="682943"/>
                  <a:pt x="618173" y="618173"/>
                </a:cubicBezTo>
                <a:lnTo>
                  <a:pt x="537210" y="537210"/>
                </a:lnTo>
                <a:cubicBezTo>
                  <a:pt x="492443" y="581978"/>
                  <a:pt x="430530" y="609600"/>
                  <a:pt x="361950" y="609600"/>
                </a:cubicBezTo>
                <a:cubicBezTo>
                  <a:pt x="225743" y="609600"/>
                  <a:pt x="114300" y="498158"/>
                  <a:pt x="114300" y="361950"/>
                </a:cubicBezTo>
                <a:cubicBezTo>
                  <a:pt x="114300" y="225743"/>
                  <a:pt x="225743" y="114300"/>
                  <a:pt x="361950" y="114300"/>
                </a:cubicBezTo>
                <a:cubicBezTo>
                  <a:pt x="422910" y="114300"/>
                  <a:pt x="479108" y="136208"/>
                  <a:pt x="521970" y="173355"/>
                </a:cubicBezTo>
                <a:lnTo>
                  <a:pt x="466725" y="228600"/>
                </a:lnTo>
                <a:lnTo>
                  <a:pt x="666750" y="2286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图形 44" descr="刷新 纯色填充">
            <a:extLst>
              <a:ext uri="{FF2B5EF4-FFF2-40B4-BE49-F238E27FC236}">
                <a16:creationId xmlns:a16="http://schemas.microsoft.com/office/drawing/2014/main" id="{0665AA78-EFC3-4912-B9B2-9ACA5ECA1FB2}"/>
              </a:ext>
            </a:extLst>
          </p:cNvPr>
          <p:cNvSpPr/>
          <p:nvPr/>
        </p:nvSpPr>
        <p:spPr>
          <a:xfrm>
            <a:off x="4743436" y="399904"/>
            <a:ext cx="666750" cy="723900"/>
          </a:xfrm>
          <a:custGeom>
            <a:avLst/>
            <a:gdLst>
              <a:gd name="connsiteX0" fmla="*/ 0 w 666750"/>
              <a:gd name="connsiteY0" fmla="*/ 228600 h 723900"/>
              <a:gd name="connsiteX1" fmla="*/ 0 w 666750"/>
              <a:gd name="connsiteY1" fmla="*/ 28575 h 723900"/>
              <a:gd name="connsiteX2" fmla="*/ 63818 w 666750"/>
              <a:gd name="connsiteY2" fmla="*/ 92393 h 723900"/>
              <a:gd name="connsiteX3" fmla="*/ 304800 w 666750"/>
              <a:gd name="connsiteY3" fmla="*/ 0 h 723900"/>
              <a:gd name="connsiteX4" fmla="*/ 666750 w 666750"/>
              <a:gd name="connsiteY4" fmla="*/ 361950 h 723900"/>
              <a:gd name="connsiteX5" fmla="*/ 304800 w 666750"/>
              <a:gd name="connsiteY5" fmla="*/ 723900 h 723900"/>
              <a:gd name="connsiteX6" fmla="*/ 48578 w 666750"/>
              <a:gd name="connsiteY6" fmla="*/ 618173 h 723900"/>
              <a:gd name="connsiteX7" fmla="*/ 129540 w 666750"/>
              <a:gd name="connsiteY7" fmla="*/ 537210 h 723900"/>
              <a:gd name="connsiteX8" fmla="*/ 304800 w 666750"/>
              <a:gd name="connsiteY8" fmla="*/ 609600 h 723900"/>
              <a:gd name="connsiteX9" fmla="*/ 552450 w 666750"/>
              <a:gd name="connsiteY9" fmla="*/ 361950 h 723900"/>
              <a:gd name="connsiteX10" fmla="*/ 304800 w 666750"/>
              <a:gd name="connsiteY10" fmla="*/ 114300 h 723900"/>
              <a:gd name="connsiteX11" fmla="*/ 144780 w 666750"/>
              <a:gd name="connsiteY11" fmla="*/ 173355 h 723900"/>
              <a:gd name="connsiteX12" fmla="*/ 200025 w 666750"/>
              <a:gd name="connsiteY12" fmla="*/ 228600 h 723900"/>
              <a:gd name="connsiteX13" fmla="*/ 0 w 666750"/>
              <a:gd name="connsiteY13" fmla="*/ 2286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6750" h="723900">
                <a:moveTo>
                  <a:pt x="0" y="228600"/>
                </a:moveTo>
                <a:lnTo>
                  <a:pt x="0" y="28575"/>
                </a:lnTo>
                <a:lnTo>
                  <a:pt x="63818" y="92393"/>
                </a:lnTo>
                <a:cubicBezTo>
                  <a:pt x="127635" y="35243"/>
                  <a:pt x="212408" y="0"/>
                  <a:pt x="304800" y="0"/>
                </a:cubicBezTo>
                <a:cubicBezTo>
                  <a:pt x="504825" y="0"/>
                  <a:pt x="666750" y="161925"/>
                  <a:pt x="666750" y="361950"/>
                </a:cubicBezTo>
                <a:cubicBezTo>
                  <a:pt x="666750" y="561975"/>
                  <a:pt x="504825" y="723900"/>
                  <a:pt x="304800" y="723900"/>
                </a:cubicBezTo>
                <a:cubicBezTo>
                  <a:pt x="204788" y="723900"/>
                  <a:pt x="114300" y="682943"/>
                  <a:pt x="48578" y="618173"/>
                </a:cubicBezTo>
                <a:lnTo>
                  <a:pt x="129540" y="537210"/>
                </a:lnTo>
                <a:cubicBezTo>
                  <a:pt x="174308" y="581978"/>
                  <a:pt x="236220" y="609600"/>
                  <a:pt x="304800" y="609600"/>
                </a:cubicBezTo>
                <a:cubicBezTo>
                  <a:pt x="441008" y="609600"/>
                  <a:pt x="552450" y="498158"/>
                  <a:pt x="552450" y="361950"/>
                </a:cubicBezTo>
                <a:cubicBezTo>
                  <a:pt x="552450" y="225743"/>
                  <a:pt x="441008" y="114300"/>
                  <a:pt x="304800" y="114300"/>
                </a:cubicBezTo>
                <a:cubicBezTo>
                  <a:pt x="243840" y="114300"/>
                  <a:pt x="187643" y="136208"/>
                  <a:pt x="144780" y="173355"/>
                </a:cubicBezTo>
                <a:lnTo>
                  <a:pt x="200025" y="228600"/>
                </a:lnTo>
                <a:lnTo>
                  <a:pt x="0" y="2286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45" descr="返回 纯色填充">
            <a:extLst>
              <a:ext uri="{FF2B5EF4-FFF2-40B4-BE49-F238E27FC236}">
                <a16:creationId xmlns:a16="http://schemas.microsoft.com/office/drawing/2014/main" id="{9073A146-0959-45E7-84FD-49CDBD8E55F2}"/>
              </a:ext>
            </a:extLst>
          </p:cNvPr>
          <p:cNvSpPr/>
          <p:nvPr/>
        </p:nvSpPr>
        <p:spPr>
          <a:xfrm>
            <a:off x="2835999" y="409429"/>
            <a:ext cx="723900" cy="647700"/>
          </a:xfrm>
          <a:custGeom>
            <a:avLst/>
            <a:gdLst>
              <a:gd name="connsiteX0" fmla="*/ 723900 w 723900"/>
              <a:gd name="connsiteY0" fmla="*/ 202883 h 647700"/>
              <a:gd name="connsiteX1" fmla="*/ 521017 w 723900"/>
              <a:gd name="connsiteY1" fmla="*/ 0 h 647700"/>
              <a:gd name="connsiteX2" fmla="*/ 323850 w 723900"/>
              <a:gd name="connsiteY2" fmla="*/ 196215 h 647700"/>
              <a:gd name="connsiteX3" fmla="*/ 448628 w 723900"/>
              <a:gd name="connsiteY3" fmla="*/ 198120 h 647700"/>
              <a:gd name="connsiteX4" fmla="*/ 448628 w 723900"/>
              <a:gd name="connsiteY4" fmla="*/ 498158 h 647700"/>
              <a:gd name="connsiteX5" fmla="*/ 149543 w 723900"/>
              <a:gd name="connsiteY5" fmla="*/ 498158 h 647700"/>
              <a:gd name="connsiteX6" fmla="*/ 149543 w 723900"/>
              <a:gd name="connsiteY6" fmla="*/ 385763 h 647700"/>
              <a:gd name="connsiteX7" fmla="*/ 0 w 723900"/>
              <a:gd name="connsiteY7" fmla="*/ 385763 h 647700"/>
              <a:gd name="connsiteX8" fmla="*/ 0 w 723900"/>
              <a:gd name="connsiteY8" fmla="*/ 647700 h 647700"/>
              <a:gd name="connsiteX9" fmla="*/ 598170 w 723900"/>
              <a:gd name="connsiteY9" fmla="*/ 647700 h 647700"/>
              <a:gd name="connsiteX10" fmla="*/ 598170 w 723900"/>
              <a:gd name="connsiteY10" fmla="*/ 200977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3900" h="647700">
                <a:moveTo>
                  <a:pt x="723900" y="202883"/>
                </a:moveTo>
                <a:lnTo>
                  <a:pt x="521017" y="0"/>
                </a:lnTo>
                <a:lnTo>
                  <a:pt x="323850" y="196215"/>
                </a:lnTo>
                <a:lnTo>
                  <a:pt x="448628" y="198120"/>
                </a:lnTo>
                <a:lnTo>
                  <a:pt x="448628" y="498158"/>
                </a:lnTo>
                <a:lnTo>
                  <a:pt x="149543" y="498158"/>
                </a:lnTo>
                <a:lnTo>
                  <a:pt x="149543" y="385763"/>
                </a:lnTo>
                <a:lnTo>
                  <a:pt x="0" y="385763"/>
                </a:lnTo>
                <a:lnTo>
                  <a:pt x="0" y="647700"/>
                </a:lnTo>
                <a:lnTo>
                  <a:pt x="598170" y="647700"/>
                </a:lnTo>
                <a:lnTo>
                  <a:pt x="598170" y="20097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46" descr="箭头: 向左旋转 纯色填充">
            <a:extLst>
              <a:ext uri="{FF2B5EF4-FFF2-40B4-BE49-F238E27FC236}">
                <a16:creationId xmlns:a16="http://schemas.microsoft.com/office/drawing/2014/main" id="{8C448359-973D-4FE0-BF22-BD1B0510E1CE}"/>
              </a:ext>
            </a:extLst>
          </p:cNvPr>
          <p:cNvSpPr/>
          <p:nvPr/>
        </p:nvSpPr>
        <p:spPr>
          <a:xfrm>
            <a:off x="738062" y="422649"/>
            <a:ext cx="838200" cy="644004"/>
          </a:xfrm>
          <a:custGeom>
            <a:avLst/>
            <a:gdLst>
              <a:gd name="connsiteX0" fmla="*/ 123825 w 838200"/>
              <a:gd name="connsiteY0" fmla="*/ 415404 h 644004"/>
              <a:gd name="connsiteX1" fmla="*/ 171450 w 838200"/>
              <a:gd name="connsiteY1" fmla="*/ 167754 h 644004"/>
              <a:gd name="connsiteX2" fmla="*/ 412433 w 838200"/>
              <a:gd name="connsiteY2" fmla="*/ 2972 h 644004"/>
              <a:gd name="connsiteX3" fmla="*/ 703898 w 838200"/>
              <a:gd name="connsiteY3" fmla="*/ 76314 h 644004"/>
              <a:gd name="connsiteX4" fmla="*/ 838200 w 838200"/>
              <a:gd name="connsiteY4" fmla="*/ 318249 h 644004"/>
              <a:gd name="connsiteX5" fmla="*/ 726758 w 838200"/>
              <a:gd name="connsiteY5" fmla="*/ 144894 h 644004"/>
              <a:gd name="connsiteX6" fmla="*/ 523875 w 838200"/>
              <a:gd name="connsiteY6" fmla="*/ 110604 h 644004"/>
              <a:gd name="connsiteX7" fmla="*/ 367665 w 838200"/>
              <a:gd name="connsiteY7" fmla="*/ 232524 h 644004"/>
              <a:gd name="connsiteX8" fmla="*/ 333375 w 838200"/>
              <a:gd name="connsiteY8" fmla="*/ 415404 h 644004"/>
              <a:gd name="connsiteX9" fmla="*/ 457200 w 838200"/>
              <a:gd name="connsiteY9" fmla="*/ 415404 h 644004"/>
              <a:gd name="connsiteX10" fmla="*/ 228600 w 838200"/>
              <a:gd name="connsiteY10" fmla="*/ 644004 h 644004"/>
              <a:gd name="connsiteX11" fmla="*/ 0 w 838200"/>
              <a:gd name="connsiteY11" fmla="*/ 415404 h 644004"/>
              <a:gd name="connsiteX12" fmla="*/ 123825 w 838200"/>
              <a:gd name="connsiteY12" fmla="*/ 415404 h 64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200" h="644004">
                <a:moveTo>
                  <a:pt x="123825" y="415404"/>
                </a:moveTo>
                <a:cubicBezTo>
                  <a:pt x="120968" y="326822"/>
                  <a:pt x="123825" y="245859"/>
                  <a:pt x="171450" y="167754"/>
                </a:cubicBezTo>
                <a:cubicBezTo>
                  <a:pt x="224790" y="80124"/>
                  <a:pt x="309563" y="15354"/>
                  <a:pt x="412433" y="2972"/>
                </a:cubicBezTo>
                <a:cubicBezTo>
                  <a:pt x="515303" y="-9411"/>
                  <a:pt x="619125" y="17259"/>
                  <a:pt x="703898" y="76314"/>
                </a:cubicBezTo>
                <a:cubicBezTo>
                  <a:pt x="776288" y="129654"/>
                  <a:pt x="838200" y="225857"/>
                  <a:pt x="838200" y="318249"/>
                </a:cubicBezTo>
                <a:cubicBezTo>
                  <a:pt x="826770" y="247764"/>
                  <a:pt x="786765" y="184899"/>
                  <a:pt x="726758" y="144894"/>
                </a:cubicBezTo>
                <a:cubicBezTo>
                  <a:pt x="666750" y="105842"/>
                  <a:pt x="593408" y="92507"/>
                  <a:pt x="523875" y="110604"/>
                </a:cubicBezTo>
                <a:cubicBezTo>
                  <a:pt x="458153" y="125844"/>
                  <a:pt x="403860" y="176327"/>
                  <a:pt x="367665" y="232524"/>
                </a:cubicBezTo>
                <a:cubicBezTo>
                  <a:pt x="331470" y="288722"/>
                  <a:pt x="333375" y="350634"/>
                  <a:pt x="333375" y="415404"/>
                </a:cubicBezTo>
                <a:lnTo>
                  <a:pt x="457200" y="415404"/>
                </a:lnTo>
                <a:lnTo>
                  <a:pt x="228600" y="644004"/>
                </a:lnTo>
                <a:cubicBezTo>
                  <a:pt x="228600" y="644004"/>
                  <a:pt x="39053" y="454457"/>
                  <a:pt x="0" y="415404"/>
                </a:cubicBezTo>
                <a:lnTo>
                  <a:pt x="123825" y="41540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图形 47" descr="箭头: 向右旋转 纯色填充">
            <a:extLst>
              <a:ext uri="{FF2B5EF4-FFF2-40B4-BE49-F238E27FC236}">
                <a16:creationId xmlns:a16="http://schemas.microsoft.com/office/drawing/2014/main" id="{D5905DCD-BFAA-48F4-B341-856C42715C84}"/>
              </a:ext>
            </a:extLst>
          </p:cNvPr>
          <p:cNvSpPr/>
          <p:nvPr/>
        </p:nvSpPr>
        <p:spPr>
          <a:xfrm>
            <a:off x="1725118" y="439794"/>
            <a:ext cx="838200" cy="644004"/>
          </a:xfrm>
          <a:custGeom>
            <a:avLst/>
            <a:gdLst>
              <a:gd name="connsiteX0" fmla="*/ 714375 w 838200"/>
              <a:gd name="connsiteY0" fmla="*/ 415404 h 644004"/>
              <a:gd name="connsiteX1" fmla="*/ 666750 w 838200"/>
              <a:gd name="connsiteY1" fmla="*/ 167754 h 644004"/>
              <a:gd name="connsiteX2" fmla="*/ 425768 w 838200"/>
              <a:gd name="connsiteY2" fmla="*/ 2972 h 644004"/>
              <a:gd name="connsiteX3" fmla="*/ 134303 w 838200"/>
              <a:gd name="connsiteY3" fmla="*/ 76314 h 644004"/>
              <a:gd name="connsiteX4" fmla="*/ 0 w 838200"/>
              <a:gd name="connsiteY4" fmla="*/ 318249 h 644004"/>
              <a:gd name="connsiteX5" fmla="*/ 111443 w 838200"/>
              <a:gd name="connsiteY5" fmla="*/ 144894 h 644004"/>
              <a:gd name="connsiteX6" fmla="*/ 314325 w 838200"/>
              <a:gd name="connsiteY6" fmla="*/ 109652 h 644004"/>
              <a:gd name="connsiteX7" fmla="*/ 470535 w 838200"/>
              <a:gd name="connsiteY7" fmla="*/ 231572 h 644004"/>
              <a:gd name="connsiteX8" fmla="*/ 504825 w 838200"/>
              <a:gd name="connsiteY8" fmla="*/ 415404 h 644004"/>
              <a:gd name="connsiteX9" fmla="*/ 381000 w 838200"/>
              <a:gd name="connsiteY9" fmla="*/ 415404 h 644004"/>
              <a:gd name="connsiteX10" fmla="*/ 609600 w 838200"/>
              <a:gd name="connsiteY10" fmla="*/ 644004 h 644004"/>
              <a:gd name="connsiteX11" fmla="*/ 838200 w 838200"/>
              <a:gd name="connsiteY11" fmla="*/ 415404 h 644004"/>
              <a:gd name="connsiteX12" fmla="*/ 714375 w 838200"/>
              <a:gd name="connsiteY12" fmla="*/ 415404 h 64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200" h="644004">
                <a:moveTo>
                  <a:pt x="714375" y="415404"/>
                </a:moveTo>
                <a:cubicBezTo>
                  <a:pt x="717233" y="326822"/>
                  <a:pt x="714375" y="245859"/>
                  <a:pt x="666750" y="167754"/>
                </a:cubicBezTo>
                <a:cubicBezTo>
                  <a:pt x="613410" y="80124"/>
                  <a:pt x="528638" y="15354"/>
                  <a:pt x="425768" y="2972"/>
                </a:cubicBezTo>
                <a:cubicBezTo>
                  <a:pt x="322898" y="-9411"/>
                  <a:pt x="219075" y="17259"/>
                  <a:pt x="134303" y="76314"/>
                </a:cubicBezTo>
                <a:cubicBezTo>
                  <a:pt x="61913" y="129654"/>
                  <a:pt x="0" y="225857"/>
                  <a:pt x="0" y="318249"/>
                </a:cubicBezTo>
                <a:cubicBezTo>
                  <a:pt x="11430" y="247764"/>
                  <a:pt x="51435" y="184899"/>
                  <a:pt x="111443" y="144894"/>
                </a:cubicBezTo>
                <a:cubicBezTo>
                  <a:pt x="171450" y="104889"/>
                  <a:pt x="244793" y="92507"/>
                  <a:pt x="314325" y="109652"/>
                </a:cubicBezTo>
                <a:cubicBezTo>
                  <a:pt x="380048" y="124892"/>
                  <a:pt x="434340" y="175374"/>
                  <a:pt x="470535" y="231572"/>
                </a:cubicBezTo>
                <a:cubicBezTo>
                  <a:pt x="506730" y="287769"/>
                  <a:pt x="504825" y="350634"/>
                  <a:pt x="504825" y="415404"/>
                </a:cubicBezTo>
                <a:lnTo>
                  <a:pt x="381000" y="415404"/>
                </a:lnTo>
                <a:lnTo>
                  <a:pt x="609600" y="644004"/>
                </a:lnTo>
                <a:cubicBezTo>
                  <a:pt x="609600" y="644004"/>
                  <a:pt x="799148" y="454457"/>
                  <a:pt x="838200" y="415404"/>
                </a:cubicBezTo>
                <a:lnTo>
                  <a:pt x="714375" y="41540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图形 55" descr="供求 纯色填充">
            <a:extLst>
              <a:ext uri="{FF2B5EF4-FFF2-40B4-BE49-F238E27FC236}">
                <a16:creationId xmlns:a16="http://schemas.microsoft.com/office/drawing/2014/main" id="{BB50E421-7949-4548-942A-EC70517429D9}"/>
              </a:ext>
            </a:extLst>
          </p:cNvPr>
          <p:cNvSpPr/>
          <p:nvPr/>
        </p:nvSpPr>
        <p:spPr>
          <a:xfrm>
            <a:off x="9823781" y="541693"/>
            <a:ext cx="463105" cy="439292"/>
          </a:xfrm>
          <a:custGeom>
            <a:avLst/>
            <a:gdLst>
              <a:gd name="connsiteX0" fmla="*/ 182051 w 463105"/>
              <a:gd name="connsiteY0" fmla="*/ 304752 h 439292"/>
              <a:gd name="connsiteX1" fmla="*/ 6515 w 463105"/>
              <a:gd name="connsiteY1" fmla="*/ 382143 h 439292"/>
              <a:gd name="connsiteX2" fmla="*/ 8420 w 463105"/>
              <a:gd name="connsiteY2" fmla="*/ 439293 h 439292"/>
              <a:gd name="connsiteX3" fmla="*/ 227495 w 463105"/>
              <a:gd name="connsiteY3" fmla="*/ 342652 h 439292"/>
              <a:gd name="connsiteX4" fmla="*/ 440598 w 463105"/>
              <a:gd name="connsiteY4" fmla="*/ 433397 h 439292"/>
              <a:gd name="connsiteX5" fmla="*/ 450647 w 463105"/>
              <a:gd name="connsiteY5" fmla="*/ 377133 h 439292"/>
              <a:gd name="connsiteX6" fmla="*/ 273672 w 463105"/>
              <a:gd name="connsiteY6" fmla="*/ 306010 h 439292"/>
              <a:gd name="connsiteX7" fmla="*/ 463106 w 463105"/>
              <a:gd name="connsiteY7" fmla="*/ 29489 h 439292"/>
              <a:gd name="connsiteX8" fmla="*/ 409089 w 463105"/>
              <a:gd name="connsiteY8" fmla="*/ 10858 h 439292"/>
              <a:gd name="connsiteX9" fmla="*/ 227990 w 463105"/>
              <a:gd name="connsiteY9" fmla="*/ 270081 h 439292"/>
              <a:gd name="connsiteX10" fmla="*/ 53054 w 463105"/>
              <a:gd name="connsiteY10" fmla="*/ 0 h 439292"/>
              <a:gd name="connsiteX11" fmla="*/ 0 w 463105"/>
              <a:gd name="connsiteY11" fmla="*/ 21298 h 439292"/>
              <a:gd name="connsiteX12" fmla="*/ 182051 w 463105"/>
              <a:gd name="connsiteY12" fmla="*/ 304752 h 43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3105" h="439292">
                <a:moveTo>
                  <a:pt x="182051" y="304752"/>
                </a:moveTo>
                <a:cubicBezTo>
                  <a:pt x="104680" y="357759"/>
                  <a:pt x="33357" y="381248"/>
                  <a:pt x="6515" y="382143"/>
                </a:cubicBezTo>
                <a:lnTo>
                  <a:pt x="8420" y="439293"/>
                </a:lnTo>
                <a:cubicBezTo>
                  <a:pt x="52559" y="437817"/>
                  <a:pt x="139189" y="406746"/>
                  <a:pt x="227495" y="342652"/>
                </a:cubicBezTo>
                <a:cubicBezTo>
                  <a:pt x="290437" y="389181"/>
                  <a:pt x="363434" y="420265"/>
                  <a:pt x="440598" y="433397"/>
                </a:cubicBezTo>
                <a:lnTo>
                  <a:pt x="450647" y="377133"/>
                </a:lnTo>
                <a:cubicBezTo>
                  <a:pt x="387225" y="366436"/>
                  <a:pt x="326859" y="342176"/>
                  <a:pt x="273672" y="306010"/>
                </a:cubicBezTo>
                <a:cubicBezTo>
                  <a:pt x="360168" y="232218"/>
                  <a:pt x="425536" y="136798"/>
                  <a:pt x="463106" y="29489"/>
                </a:cubicBezTo>
                <a:lnTo>
                  <a:pt x="409089" y="10858"/>
                </a:lnTo>
                <a:cubicBezTo>
                  <a:pt x="373800" y="112322"/>
                  <a:pt x="311121" y="202040"/>
                  <a:pt x="227990" y="270081"/>
                </a:cubicBezTo>
                <a:cubicBezTo>
                  <a:pt x="157934" y="207378"/>
                  <a:pt x="100498" y="118243"/>
                  <a:pt x="53054" y="0"/>
                </a:cubicBezTo>
                <a:lnTo>
                  <a:pt x="0" y="21298"/>
                </a:lnTo>
                <a:cubicBezTo>
                  <a:pt x="48549" y="142218"/>
                  <a:pt x="108880" y="236353"/>
                  <a:pt x="182051" y="3047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8" name="图形 55" descr="供求 纯色填充">
            <a:extLst>
              <a:ext uri="{FF2B5EF4-FFF2-40B4-BE49-F238E27FC236}">
                <a16:creationId xmlns:a16="http://schemas.microsoft.com/office/drawing/2014/main" id="{BB50E421-7949-4548-942A-EC70517429D9}"/>
              </a:ext>
            </a:extLst>
          </p:cNvPr>
          <p:cNvSpPr/>
          <p:nvPr/>
        </p:nvSpPr>
        <p:spPr>
          <a:xfrm>
            <a:off x="9651988" y="401094"/>
            <a:ext cx="749617" cy="749646"/>
          </a:xfrm>
          <a:custGeom>
            <a:avLst/>
            <a:gdLst>
              <a:gd name="connsiteX0" fmla="*/ 655511 w 749617"/>
              <a:gd name="connsiteY0" fmla="*/ 749646 h 749646"/>
              <a:gd name="connsiteX1" fmla="*/ 749618 w 749617"/>
              <a:gd name="connsiteY1" fmla="*/ 656177 h 749646"/>
              <a:gd name="connsiteX2" fmla="*/ 656158 w 749617"/>
              <a:gd name="connsiteY2" fmla="*/ 562051 h 749646"/>
              <a:gd name="connsiteX3" fmla="*/ 655939 w 749617"/>
              <a:gd name="connsiteY3" fmla="*/ 627698 h 749646"/>
              <a:gd name="connsiteX4" fmla="*/ 122120 w 749617"/>
              <a:gd name="connsiteY4" fmla="*/ 627698 h 749646"/>
              <a:gd name="connsiteX5" fmla="*/ 122120 w 749617"/>
              <a:gd name="connsiteY5" fmla="*/ 93678 h 749646"/>
              <a:gd name="connsiteX6" fmla="*/ 187595 w 749617"/>
              <a:gd name="connsiteY6" fmla="*/ 93459 h 749646"/>
              <a:gd name="connsiteX7" fmla="*/ 93469 w 749617"/>
              <a:gd name="connsiteY7" fmla="*/ 0 h 749646"/>
              <a:gd name="connsiteX8" fmla="*/ 0 w 749617"/>
              <a:gd name="connsiteY8" fmla="*/ 94097 h 749646"/>
              <a:gd name="connsiteX9" fmla="*/ 61903 w 749617"/>
              <a:gd name="connsiteY9" fmla="*/ 93888 h 749646"/>
              <a:gd name="connsiteX10" fmla="*/ 64970 w 749617"/>
              <a:gd name="connsiteY10" fmla="*/ 93878 h 749646"/>
              <a:gd name="connsiteX11" fmla="*/ 64970 w 749617"/>
              <a:gd name="connsiteY11" fmla="*/ 684867 h 749646"/>
              <a:gd name="connsiteX12" fmla="*/ 655739 w 749617"/>
              <a:gd name="connsiteY12" fmla="*/ 684867 h 749646"/>
              <a:gd name="connsiteX13" fmla="*/ 655730 w 749617"/>
              <a:gd name="connsiteY13" fmla="*/ 687743 h 749646"/>
              <a:gd name="connsiteX14" fmla="*/ 655511 w 749617"/>
              <a:gd name="connsiteY14" fmla="*/ 749646 h 74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9617" h="749646">
                <a:moveTo>
                  <a:pt x="655511" y="749646"/>
                </a:moveTo>
                <a:lnTo>
                  <a:pt x="749618" y="656177"/>
                </a:lnTo>
                <a:lnTo>
                  <a:pt x="656158" y="562051"/>
                </a:lnTo>
                <a:lnTo>
                  <a:pt x="655939" y="627698"/>
                </a:lnTo>
                <a:lnTo>
                  <a:pt x="122120" y="627698"/>
                </a:lnTo>
                <a:lnTo>
                  <a:pt x="122120" y="93678"/>
                </a:lnTo>
                <a:lnTo>
                  <a:pt x="187595" y="93459"/>
                </a:lnTo>
                <a:lnTo>
                  <a:pt x="93469" y="0"/>
                </a:lnTo>
                <a:lnTo>
                  <a:pt x="0" y="94097"/>
                </a:lnTo>
                <a:lnTo>
                  <a:pt x="61903" y="93888"/>
                </a:lnTo>
                <a:lnTo>
                  <a:pt x="64970" y="93878"/>
                </a:lnTo>
                <a:lnTo>
                  <a:pt x="64970" y="684867"/>
                </a:lnTo>
                <a:lnTo>
                  <a:pt x="655739" y="684867"/>
                </a:lnTo>
                <a:lnTo>
                  <a:pt x="655730" y="687743"/>
                </a:lnTo>
                <a:lnTo>
                  <a:pt x="655511" y="7496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图形 56" descr="供求 纯色填充">
            <a:extLst>
              <a:ext uri="{FF2B5EF4-FFF2-40B4-BE49-F238E27FC236}">
                <a16:creationId xmlns:a16="http://schemas.microsoft.com/office/drawing/2014/main" id="{E0349792-2C26-454C-ADAE-D1B5AED92CC7}"/>
              </a:ext>
            </a:extLst>
          </p:cNvPr>
          <p:cNvSpPr/>
          <p:nvPr/>
        </p:nvSpPr>
        <p:spPr>
          <a:xfrm>
            <a:off x="10781981" y="541826"/>
            <a:ext cx="463867" cy="439102"/>
          </a:xfrm>
          <a:custGeom>
            <a:avLst/>
            <a:gdLst>
              <a:gd name="connsiteX0" fmla="*/ 463868 w 463867"/>
              <a:gd name="connsiteY0" fmla="*/ 20955 h 439102"/>
              <a:gd name="connsiteX1" fmla="*/ 410528 w 463867"/>
              <a:gd name="connsiteY1" fmla="*/ 0 h 439102"/>
              <a:gd name="connsiteX2" fmla="*/ 235268 w 463867"/>
              <a:gd name="connsiteY2" fmla="*/ 270510 h 439102"/>
              <a:gd name="connsiteX3" fmla="*/ 54292 w 463867"/>
              <a:gd name="connsiteY3" fmla="*/ 11430 h 439102"/>
              <a:gd name="connsiteX4" fmla="*/ 0 w 463867"/>
              <a:gd name="connsiteY4" fmla="*/ 30480 h 439102"/>
              <a:gd name="connsiteX5" fmla="*/ 189547 w 463867"/>
              <a:gd name="connsiteY5" fmla="*/ 305753 h 439102"/>
              <a:gd name="connsiteX6" fmla="*/ 12382 w 463867"/>
              <a:gd name="connsiteY6" fmla="*/ 377190 h 439102"/>
              <a:gd name="connsiteX7" fmla="*/ 22860 w 463867"/>
              <a:gd name="connsiteY7" fmla="*/ 433388 h 439102"/>
              <a:gd name="connsiteX8" fmla="*/ 236220 w 463867"/>
              <a:gd name="connsiteY8" fmla="*/ 342900 h 439102"/>
              <a:gd name="connsiteX9" fmla="*/ 455295 w 463867"/>
              <a:gd name="connsiteY9" fmla="*/ 439103 h 439102"/>
              <a:gd name="connsiteX10" fmla="*/ 457200 w 463867"/>
              <a:gd name="connsiteY10" fmla="*/ 381953 h 439102"/>
              <a:gd name="connsiteX11" fmla="*/ 281940 w 463867"/>
              <a:gd name="connsiteY11" fmla="*/ 304800 h 439102"/>
              <a:gd name="connsiteX12" fmla="*/ 463868 w 463867"/>
              <a:gd name="connsiteY12" fmla="*/ 20955 h 4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3867" h="439102">
                <a:moveTo>
                  <a:pt x="463868" y="20955"/>
                </a:moveTo>
                <a:lnTo>
                  <a:pt x="410528" y="0"/>
                </a:lnTo>
                <a:cubicBezTo>
                  <a:pt x="362903" y="118110"/>
                  <a:pt x="305753" y="207645"/>
                  <a:pt x="235268" y="270510"/>
                </a:cubicBezTo>
                <a:cubicBezTo>
                  <a:pt x="152400" y="202883"/>
                  <a:pt x="89535" y="112395"/>
                  <a:pt x="54292" y="11430"/>
                </a:cubicBezTo>
                <a:lnTo>
                  <a:pt x="0" y="30480"/>
                </a:lnTo>
                <a:cubicBezTo>
                  <a:pt x="38100" y="136208"/>
                  <a:pt x="102870" y="232410"/>
                  <a:pt x="189547" y="305753"/>
                </a:cubicBezTo>
                <a:cubicBezTo>
                  <a:pt x="136208" y="341948"/>
                  <a:pt x="76200" y="365760"/>
                  <a:pt x="12382" y="377190"/>
                </a:cubicBezTo>
                <a:lnTo>
                  <a:pt x="22860" y="433388"/>
                </a:lnTo>
                <a:cubicBezTo>
                  <a:pt x="100013" y="420053"/>
                  <a:pt x="173355" y="389573"/>
                  <a:pt x="236220" y="342900"/>
                </a:cubicBezTo>
                <a:cubicBezTo>
                  <a:pt x="324803" y="406718"/>
                  <a:pt x="411480" y="438150"/>
                  <a:pt x="455295" y="439103"/>
                </a:cubicBezTo>
                <a:lnTo>
                  <a:pt x="457200" y="381953"/>
                </a:lnTo>
                <a:cubicBezTo>
                  <a:pt x="430530" y="381000"/>
                  <a:pt x="359093" y="357188"/>
                  <a:pt x="281940" y="304800"/>
                </a:cubicBezTo>
                <a:cubicBezTo>
                  <a:pt x="354330" y="236220"/>
                  <a:pt x="415290" y="141923"/>
                  <a:pt x="463868" y="209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图形 56" descr="供求 纯色填充">
            <a:extLst>
              <a:ext uri="{FF2B5EF4-FFF2-40B4-BE49-F238E27FC236}">
                <a16:creationId xmlns:a16="http://schemas.microsoft.com/office/drawing/2014/main" id="{E0349792-2C26-454C-ADAE-D1B5AED92CC7}"/>
              </a:ext>
            </a:extLst>
          </p:cNvPr>
          <p:cNvSpPr/>
          <p:nvPr/>
        </p:nvSpPr>
        <p:spPr>
          <a:xfrm>
            <a:off x="10667680" y="400856"/>
            <a:ext cx="749617" cy="749617"/>
          </a:xfrm>
          <a:custGeom>
            <a:avLst/>
            <a:gdLst>
              <a:gd name="connsiteX0" fmla="*/ 94298 w 749617"/>
              <a:gd name="connsiteY0" fmla="*/ 684848 h 749617"/>
              <a:gd name="connsiteX1" fmla="*/ 684848 w 749617"/>
              <a:gd name="connsiteY1" fmla="*/ 684848 h 749617"/>
              <a:gd name="connsiteX2" fmla="*/ 684848 w 749617"/>
              <a:gd name="connsiteY2" fmla="*/ 94298 h 749617"/>
              <a:gd name="connsiteX3" fmla="*/ 687705 w 749617"/>
              <a:gd name="connsiteY3" fmla="*/ 94298 h 749617"/>
              <a:gd name="connsiteX4" fmla="*/ 749618 w 749617"/>
              <a:gd name="connsiteY4" fmla="*/ 94298 h 749617"/>
              <a:gd name="connsiteX5" fmla="*/ 656273 w 749617"/>
              <a:gd name="connsiteY5" fmla="*/ 0 h 749617"/>
              <a:gd name="connsiteX6" fmla="*/ 561975 w 749617"/>
              <a:gd name="connsiteY6" fmla="*/ 93345 h 749617"/>
              <a:gd name="connsiteX7" fmla="*/ 627698 w 749617"/>
              <a:gd name="connsiteY7" fmla="*/ 94298 h 749617"/>
              <a:gd name="connsiteX8" fmla="*/ 627698 w 749617"/>
              <a:gd name="connsiteY8" fmla="*/ 627698 h 749617"/>
              <a:gd name="connsiteX9" fmla="*/ 93345 w 749617"/>
              <a:gd name="connsiteY9" fmla="*/ 627698 h 749617"/>
              <a:gd name="connsiteX10" fmla="*/ 93345 w 749617"/>
              <a:gd name="connsiteY10" fmla="*/ 561975 h 749617"/>
              <a:gd name="connsiteX11" fmla="*/ 0 w 749617"/>
              <a:gd name="connsiteY11" fmla="*/ 656273 h 749617"/>
              <a:gd name="connsiteX12" fmla="*/ 94298 w 749617"/>
              <a:gd name="connsiteY12" fmla="*/ 749618 h 7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9617" h="749617">
                <a:moveTo>
                  <a:pt x="94298" y="684848"/>
                </a:moveTo>
                <a:lnTo>
                  <a:pt x="684848" y="684848"/>
                </a:lnTo>
                <a:lnTo>
                  <a:pt x="684848" y="94298"/>
                </a:lnTo>
                <a:lnTo>
                  <a:pt x="687705" y="94298"/>
                </a:lnTo>
                <a:lnTo>
                  <a:pt x="749618" y="94298"/>
                </a:lnTo>
                <a:lnTo>
                  <a:pt x="656273" y="0"/>
                </a:lnTo>
                <a:lnTo>
                  <a:pt x="561975" y="93345"/>
                </a:lnTo>
                <a:lnTo>
                  <a:pt x="627698" y="94298"/>
                </a:lnTo>
                <a:lnTo>
                  <a:pt x="627698" y="627698"/>
                </a:lnTo>
                <a:lnTo>
                  <a:pt x="93345" y="627698"/>
                </a:lnTo>
                <a:lnTo>
                  <a:pt x="93345" y="561975"/>
                </a:lnTo>
                <a:lnTo>
                  <a:pt x="0" y="656273"/>
                </a:lnTo>
                <a:lnTo>
                  <a:pt x="94298" y="74961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图形 59" descr="上楼 纯色填充">
            <a:extLst>
              <a:ext uri="{FF2B5EF4-FFF2-40B4-BE49-F238E27FC236}">
                <a16:creationId xmlns:a16="http://schemas.microsoft.com/office/drawing/2014/main" id="{3639D3C6-3B46-4958-92EE-348D578D1DE0}"/>
              </a:ext>
            </a:extLst>
          </p:cNvPr>
          <p:cNvSpPr/>
          <p:nvPr/>
        </p:nvSpPr>
        <p:spPr>
          <a:xfrm>
            <a:off x="6199369" y="810174"/>
            <a:ext cx="267852" cy="267852"/>
          </a:xfrm>
          <a:custGeom>
            <a:avLst/>
            <a:gdLst>
              <a:gd name="connsiteX0" fmla="*/ 105928 w 267852"/>
              <a:gd name="connsiteY0" fmla="*/ 0 h 267852"/>
              <a:gd name="connsiteX1" fmla="*/ 105928 w 267852"/>
              <a:gd name="connsiteY1" fmla="*/ 57150 h 267852"/>
              <a:gd name="connsiteX2" fmla="*/ 170297 w 267852"/>
              <a:gd name="connsiteY2" fmla="*/ 57150 h 267852"/>
              <a:gd name="connsiteX3" fmla="*/ 0 w 267852"/>
              <a:gd name="connsiteY3" fmla="*/ 227438 h 267852"/>
              <a:gd name="connsiteX4" fmla="*/ 40405 w 267852"/>
              <a:gd name="connsiteY4" fmla="*/ 267853 h 267852"/>
              <a:gd name="connsiteX5" fmla="*/ 210703 w 267852"/>
              <a:gd name="connsiteY5" fmla="*/ 97555 h 267852"/>
              <a:gd name="connsiteX6" fmla="*/ 210703 w 267852"/>
              <a:gd name="connsiteY6" fmla="*/ 161925 h 267852"/>
              <a:gd name="connsiteX7" fmla="*/ 267853 w 267852"/>
              <a:gd name="connsiteY7" fmla="*/ 161925 h 267852"/>
              <a:gd name="connsiteX8" fmla="*/ 267853 w 267852"/>
              <a:gd name="connsiteY8" fmla="*/ 0 h 267852"/>
              <a:gd name="connsiteX9" fmla="*/ 105928 w 267852"/>
              <a:gd name="connsiteY9" fmla="*/ 0 h 26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852" h="267852">
                <a:moveTo>
                  <a:pt x="105928" y="0"/>
                </a:moveTo>
                <a:lnTo>
                  <a:pt x="105928" y="57150"/>
                </a:lnTo>
                <a:lnTo>
                  <a:pt x="170297" y="57150"/>
                </a:lnTo>
                <a:lnTo>
                  <a:pt x="0" y="227438"/>
                </a:lnTo>
                <a:lnTo>
                  <a:pt x="40405" y="267853"/>
                </a:lnTo>
                <a:lnTo>
                  <a:pt x="210703" y="97555"/>
                </a:lnTo>
                <a:lnTo>
                  <a:pt x="210703" y="161925"/>
                </a:lnTo>
                <a:lnTo>
                  <a:pt x="267853" y="161925"/>
                </a:lnTo>
                <a:lnTo>
                  <a:pt x="267853" y="0"/>
                </a:lnTo>
                <a:lnTo>
                  <a:pt x="105928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图形 59" descr="上楼 纯色填充">
            <a:extLst>
              <a:ext uri="{FF2B5EF4-FFF2-40B4-BE49-F238E27FC236}">
                <a16:creationId xmlns:a16="http://schemas.microsoft.com/office/drawing/2014/main" id="{3639D3C6-3B46-4958-92EE-348D578D1DE0}"/>
              </a:ext>
            </a:extLst>
          </p:cNvPr>
          <p:cNvSpPr/>
          <p:nvPr/>
        </p:nvSpPr>
        <p:spPr>
          <a:xfrm>
            <a:off x="5721024" y="457063"/>
            <a:ext cx="742949" cy="609600"/>
          </a:xfrm>
          <a:custGeom>
            <a:avLst/>
            <a:gdLst>
              <a:gd name="connsiteX0" fmla="*/ 590550 w 742949"/>
              <a:gd name="connsiteY0" fmla="*/ 95250 h 609600"/>
              <a:gd name="connsiteX1" fmla="*/ 742950 w 742949"/>
              <a:gd name="connsiteY1" fmla="*/ 95250 h 609600"/>
              <a:gd name="connsiteX2" fmla="*/ 742950 w 742949"/>
              <a:gd name="connsiteY2" fmla="*/ 0 h 609600"/>
              <a:gd name="connsiteX3" fmla="*/ 495300 w 742949"/>
              <a:gd name="connsiteY3" fmla="*/ 0 h 609600"/>
              <a:gd name="connsiteX4" fmla="*/ 495300 w 742949"/>
              <a:gd name="connsiteY4" fmla="*/ 171450 h 609600"/>
              <a:gd name="connsiteX5" fmla="*/ 323850 w 742949"/>
              <a:gd name="connsiteY5" fmla="*/ 171450 h 609600"/>
              <a:gd name="connsiteX6" fmla="*/ 323850 w 742949"/>
              <a:gd name="connsiteY6" fmla="*/ 342900 h 609600"/>
              <a:gd name="connsiteX7" fmla="*/ 152400 w 742949"/>
              <a:gd name="connsiteY7" fmla="*/ 342900 h 609600"/>
              <a:gd name="connsiteX8" fmla="*/ 152400 w 742949"/>
              <a:gd name="connsiteY8" fmla="*/ 514350 h 609600"/>
              <a:gd name="connsiteX9" fmla="*/ 0 w 742949"/>
              <a:gd name="connsiteY9" fmla="*/ 514350 h 609600"/>
              <a:gd name="connsiteX10" fmla="*/ 0 w 742949"/>
              <a:gd name="connsiteY10" fmla="*/ 609600 h 609600"/>
              <a:gd name="connsiteX11" fmla="*/ 247650 w 742949"/>
              <a:gd name="connsiteY11" fmla="*/ 609600 h 609600"/>
              <a:gd name="connsiteX12" fmla="*/ 247650 w 742949"/>
              <a:gd name="connsiteY12" fmla="*/ 438150 h 609600"/>
              <a:gd name="connsiteX13" fmla="*/ 419100 w 742949"/>
              <a:gd name="connsiteY13" fmla="*/ 438150 h 609600"/>
              <a:gd name="connsiteX14" fmla="*/ 419100 w 742949"/>
              <a:gd name="connsiteY14" fmla="*/ 266700 h 609600"/>
              <a:gd name="connsiteX15" fmla="*/ 590550 w 742949"/>
              <a:gd name="connsiteY15" fmla="*/ 266700 h 609600"/>
              <a:gd name="connsiteX16" fmla="*/ 590550 w 742949"/>
              <a:gd name="connsiteY16" fmla="*/ 952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2949" h="609600">
                <a:moveTo>
                  <a:pt x="590550" y="95250"/>
                </a:moveTo>
                <a:lnTo>
                  <a:pt x="742950" y="95250"/>
                </a:lnTo>
                <a:lnTo>
                  <a:pt x="742950" y="0"/>
                </a:lnTo>
                <a:lnTo>
                  <a:pt x="495300" y="0"/>
                </a:lnTo>
                <a:lnTo>
                  <a:pt x="495300" y="171450"/>
                </a:lnTo>
                <a:lnTo>
                  <a:pt x="323850" y="171450"/>
                </a:lnTo>
                <a:lnTo>
                  <a:pt x="323850" y="342900"/>
                </a:lnTo>
                <a:lnTo>
                  <a:pt x="152400" y="342900"/>
                </a:lnTo>
                <a:lnTo>
                  <a:pt x="152400" y="514350"/>
                </a:lnTo>
                <a:lnTo>
                  <a:pt x="0" y="514350"/>
                </a:lnTo>
                <a:lnTo>
                  <a:pt x="0" y="609600"/>
                </a:lnTo>
                <a:lnTo>
                  <a:pt x="247650" y="609600"/>
                </a:lnTo>
                <a:lnTo>
                  <a:pt x="247650" y="438150"/>
                </a:lnTo>
                <a:lnTo>
                  <a:pt x="419100" y="438150"/>
                </a:lnTo>
                <a:lnTo>
                  <a:pt x="419100" y="266700"/>
                </a:lnTo>
                <a:lnTo>
                  <a:pt x="590550" y="266700"/>
                </a:lnTo>
                <a:lnTo>
                  <a:pt x="590550" y="952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图形 60" descr="上楼 纯色填充">
            <a:extLst>
              <a:ext uri="{FF2B5EF4-FFF2-40B4-BE49-F238E27FC236}">
                <a16:creationId xmlns:a16="http://schemas.microsoft.com/office/drawing/2014/main" id="{BE2B24A4-6E18-42AA-AE1C-6B5D87595116}"/>
              </a:ext>
            </a:extLst>
          </p:cNvPr>
          <p:cNvSpPr/>
          <p:nvPr/>
        </p:nvSpPr>
        <p:spPr>
          <a:xfrm>
            <a:off x="6708023" y="810431"/>
            <a:ext cx="267652" cy="267652"/>
          </a:xfrm>
          <a:custGeom>
            <a:avLst/>
            <a:gdLst>
              <a:gd name="connsiteX0" fmla="*/ 0 w 267652"/>
              <a:gd name="connsiteY0" fmla="*/ 0 h 267652"/>
              <a:gd name="connsiteX1" fmla="*/ 0 w 267652"/>
              <a:gd name="connsiteY1" fmla="*/ 161925 h 267652"/>
              <a:gd name="connsiteX2" fmla="*/ 57150 w 267652"/>
              <a:gd name="connsiteY2" fmla="*/ 161925 h 267652"/>
              <a:gd name="connsiteX3" fmla="*/ 57150 w 267652"/>
              <a:gd name="connsiteY3" fmla="*/ 97155 h 267652"/>
              <a:gd name="connsiteX4" fmla="*/ 227648 w 267652"/>
              <a:gd name="connsiteY4" fmla="*/ 267653 h 267652"/>
              <a:gd name="connsiteX5" fmla="*/ 267653 w 267652"/>
              <a:gd name="connsiteY5" fmla="*/ 227648 h 267652"/>
              <a:gd name="connsiteX6" fmla="*/ 97155 w 267652"/>
              <a:gd name="connsiteY6" fmla="*/ 57150 h 267652"/>
              <a:gd name="connsiteX7" fmla="*/ 161925 w 267652"/>
              <a:gd name="connsiteY7" fmla="*/ 57150 h 267652"/>
              <a:gd name="connsiteX8" fmla="*/ 161925 w 267652"/>
              <a:gd name="connsiteY8" fmla="*/ 0 h 26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52" h="267652">
                <a:moveTo>
                  <a:pt x="0" y="0"/>
                </a:moveTo>
                <a:lnTo>
                  <a:pt x="0" y="161925"/>
                </a:lnTo>
                <a:lnTo>
                  <a:pt x="57150" y="161925"/>
                </a:lnTo>
                <a:lnTo>
                  <a:pt x="57150" y="97155"/>
                </a:lnTo>
                <a:lnTo>
                  <a:pt x="227648" y="267653"/>
                </a:lnTo>
                <a:lnTo>
                  <a:pt x="267653" y="227648"/>
                </a:lnTo>
                <a:lnTo>
                  <a:pt x="97155" y="57150"/>
                </a:lnTo>
                <a:lnTo>
                  <a:pt x="161925" y="57150"/>
                </a:lnTo>
                <a:lnTo>
                  <a:pt x="161925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图形 60" descr="上楼 纯色填充">
            <a:extLst>
              <a:ext uri="{FF2B5EF4-FFF2-40B4-BE49-F238E27FC236}">
                <a16:creationId xmlns:a16="http://schemas.microsoft.com/office/drawing/2014/main" id="{BE2B24A4-6E18-42AA-AE1C-6B5D87595116}"/>
              </a:ext>
            </a:extLst>
          </p:cNvPr>
          <p:cNvSpPr/>
          <p:nvPr/>
        </p:nvSpPr>
        <p:spPr>
          <a:xfrm>
            <a:off x="6710880" y="457054"/>
            <a:ext cx="742950" cy="609600"/>
          </a:xfrm>
          <a:custGeom>
            <a:avLst/>
            <a:gdLst>
              <a:gd name="connsiteX0" fmla="*/ 152400 w 742950"/>
              <a:gd name="connsiteY0" fmla="*/ 266700 h 609600"/>
              <a:gd name="connsiteX1" fmla="*/ 323850 w 742950"/>
              <a:gd name="connsiteY1" fmla="*/ 266700 h 609600"/>
              <a:gd name="connsiteX2" fmla="*/ 323850 w 742950"/>
              <a:gd name="connsiteY2" fmla="*/ 438150 h 609600"/>
              <a:gd name="connsiteX3" fmla="*/ 495300 w 742950"/>
              <a:gd name="connsiteY3" fmla="*/ 438150 h 609600"/>
              <a:gd name="connsiteX4" fmla="*/ 495300 w 742950"/>
              <a:gd name="connsiteY4" fmla="*/ 609600 h 609600"/>
              <a:gd name="connsiteX5" fmla="*/ 742950 w 742950"/>
              <a:gd name="connsiteY5" fmla="*/ 609600 h 609600"/>
              <a:gd name="connsiteX6" fmla="*/ 742950 w 742950"/>
              <a:gd name="connsiteY6" fmla="*/ 514350 h 609600"/>
              <a:gd name="connsiteX7" fmla="*/ 590550 w 742950"/>
              <a:gd name="connsiteY7" fmla="*/ 514350 h 609600"/>
              <a:gd name="connsiteX8" fmla="*/ 590550 w 742950"/>
              <a:gd name="connsiteY8" fmla="*/ 342900 h 609600"/>
              <a:gd name="connsiteX9" fmla="*/ 419100 w 742950"/>
              <a:gd name="connsiteY9" fmla="*/ 342900 h 609600"/>
              <a:gd name="connsiteX10" fmla="*/ 419100 w 742950"/>
              <a:gd name="connsiteY10" fmla="*/ 171450 h 609600"/>
              <a:gd name="connsiteX11" fmla="*/ 247650 w 742950"/>
              <a:gd name="connsiteY11" fmla="*/ 171450 h 609600"/>
              <a:gd name="connsiteX12" fmla="*/ 247650 w 742950"/>
              <a:gd name="connsiteY12" fmla="*/ 0 h 609600"/>
              <a:gd name="connsiteX13" fmla="*/ 0 w 742950"/>
              <a:gd name="connsiteY13" fmla="*/ 0 h 609600"/>
              <a:gd name="connsiteX14" fmla="*/ 0 w 742950"/>
              <a:gd name="connsiteY14" fmla="*/ 95250 h 609600"/>
              <a:gd name="connsiteX15" fmla="*/ 152400 w 742950"/>
              <a:gd name="connsiteY15" fmla="*/ 952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2950" h="609600">
                <a:moveTo>
                  <a:pt x="152400" y="266700"/>
                </a:moveTo>
                <a:lnTo>
                  <a:pt x="323850" y="266700"/>
                </a:lnTo>
                <a:lnTo>
                  <a:pt x="323850" y="438150"/>
                </a:lnTo>
                <a:lnTo>
                  <a:pt x="495300" y="438150"/>
                </a:lnTo>
                <a:lnTo>
                  <a:pt x="495300" y="609600"/>
                </a:lnTo>
                <a:lnTo>
                  <a:pt x="742950" y="609600"/>
                </a:lnTo>
                <a:lnTo>
                  <a:pt x="742950" y="514350"/>
                </a:lnTo>
                <a:lnTo>
                  <a:pt x="590550" y="514350"/>
                </a:lnTo>
                <a:lnTo>
                  <a:pt x="590550" y="342900"/>
                </a:lnTo>
                <a:lnTo>
                  <a:pt x="419100" y="342900"/>
                </a:lnTo>
                <a:lnTo>
                  <a:pt x="419100" y="171450"/>
                </a:lnTo>
                <a:lnTo>
                  <a:pt x="247650" y="171450"/>
                </a:lnTo>
                <a:lnTo>
                  <a:pt x="247650" y="0"/>
                </a:lnTo>
                <a:lnTo>
                  <a:pt x="0" y="0"/>
                </a:lnTo>
                <a:lnTo>
                  <a:pt x="0" y="95250"/>
                </a:lnTo>
                <a:lnTo>
                  <a:pt x="152400" y="952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图形 61" descr="上升趋势 纯色填充">
            <a:extLst>
              <a:ext uri="{FF2B5EF4-FFF2-40B4-BE49-F238E27FC236}">
                <a16:creationId xmlns:a16="http://schemas.microsoft.com/office/drawing/2014/main" id="{B1A8D869-BAC4-46DC-8980-A2948C30810B}"/>
              </a:ext>
            </a:extLst>
          </p:cNvPr>
          <p:cNvSpPr/>
          <p:nvPr/>
        </p:nvSpPr>
        <p:spPr>
          <a:xfrm>
            <a:off x="7742704" y="438004"/>
            <a:ext cx="647700" cy="647700"/>
          </a:xfrm>
          <a:custGeom>
            <a:avLst/>
            <a:gdLst>
              <a:gd name="connsiteX0" fmla="*/ 57150 w 647700"/>
              <a:gd name="connsiteY0" fmla="*/ 0 h 647700"/>
              <a:gd name="connsiteX1" fmla="*/ 0 w 647700"/>
              <a:gd name="connsiteY1" fmla="*/ 0 h 647700"/>
              <a:gd name="connsiteX2" fmla="*/ 0 w 647700"/>
              <a:gd name="connsiteY2" fmla="*/ 647700 h 647700"/>
              <a:gd name="connsiteX3" fmla="*/ 647700 w 647700"/>
              <a:gd name="connsiteY3" fmla="*/ 647700 h 647700"/>
              <a:gd name="connsiteX4" fmla="*/ 647700 w 647700"/>
              <a:gd name="connsiteY4" fmla="*/ 590550 h 647700"/>
              <a:gd name="connsiteX5" fmla="*/ 57150 w 647700"/>
              <a:gd name="connsiteY5" fmla="*/ 5905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700" h="647700">
                <a:moveTo>
                  <a:pt x="57150" y="0"/>
                </a:moveTo>
                <a:lnTo>
                  <a:pt x="0" y="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590550"/>
                </a:lnTo>
                <a:lnTo>
                  <a:pt x="57150" y="5905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图形 61" descr="上升趋势 纯色填充">
            <a:extLst>
              <a:ext uri="{FF2B5EF4-FFF2-40B4-BE49-F238E27FC236}">
                <a16:creationId xmlns:a16="http://schemas.microsoft.com/office/drawing/2014/main" id="{B1A8D869-BAC4-46DC-8980-A2948C30810B}"/>
              </a:ext>
            </a:extLst>
          </p:cNvPr>
          <p:cNvSpPr/>
          <p:nvPr/>
        </p:nvSpPr>
        <p:spPr>
          <a:xfrm>
            <a:off x="7837001" y="599929"/>
            <a:ext cx="553402" cy="324802"/>
          </a:xfrm>
          <a:custGeom>
            <a:avLst/>
            <a:gdLst>
              <a:gd name="connsiteX0" fmla="*/ 401003 w 553402"/>
              <a:gd name="connsiteY0" fmla="*/ 0 h 324802"/>
              <a:gd name="connsiteX1" fmla="*/ 457200 w 553402"/>
              <a:gd name="connsiteY1" fmla="*/ 56198 h 324802"/>
              <a:gd name="connsiteX2" fmla="*/ 381953 w 553402"/>
              <a:gd name="connsiteY2" fmla="*/ 131445 h 324802"/>
              <a:gd name="connsiteX3" fmla="*/ 324803 w 553402"/>
              <a:gd name="connsiteY3" fmla="*/ 74295 h 324802"/>
              <a:gd name="connsiteX4" fmla="*/ 229553 w 553402"/>
              <a:gd name="connsiteY4" fmla="*/ 169545 h 324802"/>
              <a:gd name="connsiteX5" fmla="*/ 172403 w 553402"/>
              <a:gd name="connsiteY5" fmla="*/ 112395 h 324802"/>
              <a:gd name="connsiteX6" fmla="*/ 0 w 553402"/>
              <a:gd name="connsiteY6" fmla="*/ 284798 h 324802"/>
              <a:gd name="connsiteX7" fmla="*/ 40005 w 553402"/>
              <a:gd name="connsiteY7" fmla="*/ 324803 h 324802"/>
              <a:gd name="connsiteX8" fmla="*/ 172403 w 553402"/>
              <a:gd name="connsiteY8" fmla="*/ 192405 h 324802"/>
              <a:gd name="connsiteX9" fmla="*/ 229553 w 553402"/>
              <a:gd name="connsiteY9" fmla="*/ 249555 h 324802"/>
              <a:gd name="connsiteX10" fmla="*/ 324803 w 553402"/>
              <a:gd name="connsiteY10" fmla="*/ 154305 h 324802"/>
              <a:gd name="connsiteX11" fmla="*/ 381953 w 553402"/>
              <a:gd name="connsiteY11" fmla="*/ 211455 h 324802"/>
              <a:gd name="connsiteX12" fmla="*/ 497205 w 553402"/>
              <a:gd name="connsiteY12" fmla="*/ 96202 h 324802"/>
              <a:gd name="connsiteX13" fmla="*/ 553403 w 553402"/>
              <a:gd name="connsiteY13" fmla="*/ 152400 h 324802"/>
              <a:gd name="connsiteX14" fmla="*/ 553403 w 553402"/>
              <a:gd name="connsiteY14" fmla="*/ 0 h 32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3402" h="324802">
                <a:moveTo>
                  <a:pt x="401003" y="0"/>
                </a:moveTo>
                <a:lnTo>
                  <a:pt x="457200" y="56198"/>
                </a:lnTo>
                <a:lnTo>
                  <a:pt x="381953" y="131445"/>
                </a:lnTo>
                <a:lnTo>
                  <a:pt x="324803" y="74295"/>
                </a:lnTo>
                <a:lnTo>
                  <a:pt x="229553" y="169545"/>
                </a:lnTo>
                <a:lnTo>
                  <a:pt x="172403" y="112395"/>
                </a:lnTo>
                <a:lnTo>
                  <a:pt x="0" y="284798"/>
                </a:lnTo>
                <a:lnTo>
                  <a:pt x="40005" y="324803"/>
                </a:lnTo>
                <a:lnTo>
                  <a:pt x="172403" y="192405"/>
                </a:lnTo>
                <a:lnTo>
                  <a:pt x="229553" y="249555"/>
                </a:lnTo>
                <a:lnTo>
                  <a:pt x="324803" y="154305"/>
                </a:lnTo>
                <a:lnTo>
                  <a:pt x="381953" y="211455"/>
                </a:lnTo>
                <a:lnTo>
                  <a:pt x="497205" y="96202"/>
                </a:lnTo>
                <a:lnTo>
                  <a:pt x="553403" y="152400"/>
                </a:lnTo>
                <a:lnTo>
                  <a:pt x="553403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7" name="图形 62" descr="上升趋势 纯色填充">
            <a:extLst>
              <a:ext uri="{FF2B5EF4-FFF2-40B4-BE49-F238E27FC236}">
                <a16:creationId xmlns:a16="http://schemas.microsoft.com/office/drawing/2014/main" id="{1BD207BD-B7B5-49B9-9276-6E47A12BDA66}"/>
              </a:ext>
            </a:extLst>
          </p:cNvPr>
          <p:cNvGrpSpPr/>
          <p:nvPr/>
        </p:nvGrpSpPr>
        <p:grpSpPr>
          <a:xfrm>
            <a:off x="8729760" y="438004"/>
            <a:ext cx="647700" cy="647700"/>
            <a:chOff x="8729760" y="453244"/>
            <a:chExt cx="647700" cy="647700"/>
          </a:xfrm>
          <a:solidFill>
            <a:schemeClr val="bg1"/>
          </a:solidFill>
        </p:grpSpPr>
        <p:sp>
          <p:nvSpPr>
            <p:cNvPr id="88" name="图形 62" descr="上升趋势 纯色填充">
              <a:extLst>
                <a:ext uri="{FF2B5EF4-FFF2-40B4-BE49-F238E27FC236}">
                  <a16:creationId xmlns:a16="http://schemas.microsoft.com/office/drawing/2014/main" id="{29528ACA-0FC4-4E92-B67E-7C5A99F2C6BC}"/>
                </a:ext>
              </a:extLst>
            </p:cNvPr>
            <p:cNvSpPr/>
            <p:nvPr/>
          </p:nvSpPr>
          <p:spPr>
            <a:xfrm>
              <a:off x="8729760" y="453244"/>
              <a:ext cx="647700" cy="647700"/>
            </a:xfrm>
            <a:custGeom>
              <a:avLst/>
              <a:gdLst>
                <a:gd name="connsiteX0" fmla="*/ 590550 w 647700"/>
                <a:gd name="connsiteY0" fmla="*/ 0 h 647700"/>
                <a:gd name="connsiteX1" fmla="*/ 647700 w 647700"/>
                <a:gd name="connsiteY1" fmla="*/ 0 h 647700"/>
                <a:gd name="connsiteX2" fmla="*/ 647700 w 647700"/>
                <a:gd name="connsiteY2" fmla="*/ 647700 h 647700"/>
                <a:gd name="connsiteX3" fmla="*/ 0 w 647700"/>
                <a:gd name="connsiteY3" fmla="*/ 647700 h 647700"/>
                <a:gd name="connsiteX4" fmla="*/ 0 w 647700"/>
                <a:gd name="connsiteY4" fmla="*/ 590550 h 647700"/>
                <a:gd name="connsiteX5" fmla="*/ 590550 w 647700"/>
                <a:gd name="connsiteY5" fmla="*/ 5905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7700" h="647700">
                  <a:moveTo>
                    <a:pt x="590550" y="0"/>
                  </a:moveTo>
                  <a:lnTo>
                    <a:pt x="647700" y="0"/>
                  </a:lnTo>
                  <a:lnTo>
                    <a:pt x="647700" y="647700"/>
                  </a:lnTo>
                  <a:lnTo>
                    <a:pt x="0" y="647700"/>
                  </a:lnTo>
                  <a:lnTo>
                    <a:pt x="0" y="590550"/>
                  </a:lnTo>
                  <a:lnTo>
                    <a:pt x="590550" y="59055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图形 62" descr="上升趋势 纯色填充">
              <a:extLst>
                <a:ext uri="{FF2B5EF4-FFF2-40B4-BE49-F238E27FC236}">
                  <a16:creationId xmlns:a16="http://schemas.microsoft.com/office/drawing/2014/main" id="{0AE3D2AE-E18F-471D-B0E6-F5B0D0D8846A}"/>
                </a:ext>
              </a:extLst>
            </p:cNvPr>
            <p:cNvSpPr/>
            <p:nvPr/>
          </p:nvSpPr>
          <p:spPr>
            <a:xfrm>
              <a:off x="8729760" y="615169"/>
              <a:ext cx="553402" cy="324802"/>
            </a:xfrm>
            <a:custGeom>
              <a:avLst/>
              <a:gdLst>
                <a:gd name="connsiteX0" fmla="*/ 152400 w 553402"/>
                <a:gd name="connsiteY0" fmla="*/ 0 h 324802"/>
                <a:gd name="connsiteX1" fmla="*/ 96203 w 553402"/>
                <a:gd name="connsiteY1" fmla="*/ 56198 h 324802"/>
                <a:gd name="connsiteX2" fmla="*/ 171450 w 553402"/>
                <a:gd name="connsiteY2" fmla="*/ 131445 h 324802"/>
                <a:gd name="connsiteX3" fmla="*/ 228600 w 553402"/>
                <a:gd name="connsiteY3" fmla="*/ 74295 h 324802"/>
                <a:gd name="connsiteX4" fmla="*/ 323850 w 553402"/>
                <a:gd name="connsiteY4" fmla="*/ 169545 h 324802"/>
                <a:gd name="connsiteX5" fmla="*/ 381000 w 553402"/>
                <a:gd name="connsiteY5" fmla="*/ 112395 h 324802"/>
                <a:gd name="connsiteX6" fmla="*/ 553403 w 553402"/>
                <a:gd name="connsiteY6" fmla="*/ 284798 h 324802"/>
                <a:gd name="connsiteX7" fmla="*/ 513398 w 553402"/>
                <a:gd name="connsiteY7" fmla="*/ 324803 h 324802"/>
                <a:gd name="connsiteX8" fmla="*/ 381000 w 553402"/>
                <a:gd name="connsiteY8" fmla="*/ 192405 h 324802"/>
                <a:gd name="connsiteX9" fmla="*/ 323850 w 553402"/>
                <a:gd name="connsiteY9" fmla="*/ 249555 h 324802"/>
                <a:gd name="connsiteX10" fmla="*/ 228600 w 553402"/>
                <a:gd name="connsiteY10" fmla="*/ 154305 h 324802"/>
                <a:gd name="connsiteX11" fmla="*/ 171450 w 553402"/>
                <a:gd name="connsiteY11" fmla="*/ 211455 h 324802"/>
                <a:gd name="connsiteX12" fmla="*/ 56197 w 553402"/>
                <a:gd name="connsiteY12" fmla="*/ 96202 h 324802"/>
                <a:gd name="connsiteX13" fmla="*/ 0 w 553402"/>
                <a:gd name="connsiteY13" fmla="*/ 152400 h 324802"/>
                <a:gd name="connsiteX14" fmla="*/ 0 w 553402"/>
                <a:gd name="connsiteY14" fmla="*/ 0 h 32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3402" h="324802">
                  <a:moveTo>
                    <a:pt x="152400" y="0"/>
                  </a:moveTo>
                  <a:lnTo>
                    <a:pt x="96203" y="56198"/>
                  </a:lnTo>
                  <a:lnTo>
                    <a:pt x="171450" y="131445"/>
                  </a:lnTo>
                  <a:lnTo>
                    <a:pt x="228600" y="74295"/>
                  </a:lnTo>
                  <a:lnTo>
                    <a:pt x="323850" y="169545"/>
                  </a:lnTo>
                  <a:lnTo>
                    <a:pt x="381000" y="112395"/>
                  </a:lnTo>
                  <a:lnTo>
                    <a:pt x="553403" y="284798"/>
                  </a:lnTo>
                  <a:lnTo>
                    <a:pt x="513398" y="324803"/>
                  </a:lnTo>
                  <a:lnTo>
                    <a:pt x="381000" y="192405"/>
                  </a:lnTo>
                  <a:lnTo>
                    <a:pt x="323850" y="249555"/>
                  </a:lnTo>
                  <a:lnTo>
                    <a:pt x="228600" y="154305"/>
                  </a:lnTo>
                  <a:lnTo>
                    <a:pt x="171450" y="211455"/>
                  </a:lnTo>
                  <a:lnTo>
                    <a:pt x="56197" y="96202"/>
                  </a:lnTo>
                  <a:lnTo>
                    <a:pt x="0" y="15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0" name="图形 32" descr="游标 纯色填充">
            <a:extLst>
              <a:ext uri="{FF2B5EF4-FFF2-40B4-BE49-F238E27FC236}">
                <a16:creationId xmlns:a16="http://schemas.microsoft.com/office/drawing/2014/main" id="{9D6A2AB8-98A5-461A-B263-090B92A7E5A3}"/>
              </a:ext>
            </a:extLst>
          </p:cNvPr>
          <p:cNvSpPr/>
          <p:nvPr/>
        </p:nvSpPr>
        <p:spPr>
          <a:xfrm>
            <a:off x="9889809" y="1488583"/>
            <a:ext cx="533044" cy="533400"/>
          </a:xfrm>
          <a:custGeom>
            <a:avLst/>
            <a:gdLst>
              <a:gd name="connsiteX0" fmla="*/ 533045 w 533044"/>
              <a:gd name="connsiteY0" fmla="*/ 448628 h 533400"/>
              <a:gd name="connsiteX1" fmla="*/ 340640 w 533044"/>
              <a:gd name="connsiteY1" fmla="*/ 256318 h 533400"/>
              <a:gd name="connsiteX2" fmla="*/ 510185 w 533044"/>
              <a:gd name="connsiteY2" fmla="*/ 195263 h 533400"/>
              <a:gd name="connsiteX3" fmla="*/ 520531 w 533044"/>
              <a:gd name="connsiteY3" fmla="*/ 174082 h 533400"/>
              <a:gd name="connsiteX4" fmla="*/ 510185 w 533044"/>
              <a:gd name="connsiteY4" fmla="*/ 163735 h 533400"/>
              <a:gd name="connsiteX5" fmla="*/ 21648 w 533044"/>
              <a:gd name="connsiteY5" fmla="*/ 857 h 533400"/>
              <a:gd name="connsiteX6" fmla="*/ 16218 w 533044"/>
              <a:gd name="connsiteY6" fmla="*/ 0 h 533400"/>
              <a:gd name="connsiteX7" fmla="*/ 16218 w 533044"/>
              <a:gd name="connsiteY7" fmla="*/ 0 h 533400"/>
              <a:gd name="connsiteX8" fmla="*/ 4 w 533044"/>
              <a:gd name="connsiteY8" fmla="*/ 16925 h 533400"/>
              <a:gd name="connsiteX9" fmla="*/ 883 w 533044"/>
              <a:gd name="connsiteY9" fmla="*/ 21908 h 533400"/>
              <a:gd name="connsiteX10" fmla="*/ 163380 w 533044"/>
              <a:gd name="connsiteY10" fmla="*/ 510921 h 533400"/>
              <a:gd name="connsiteX11" fmla="*/ 184650 w 533044"/>
              <a:gd name="connsiteY11" fmla="*/ 521083 h 533400"/>
              <a:gd name="connsiteX12" fmla="*/ 194812 w 533044"/>
              <a:gd name="connsiteY12" fmla="*/ 510921 h 533400"/>
              <a:gd name="connsiteX13" fmla="*/ 255963 w 533044"/>
              <a:gd name="connsiteY13" fmla="*/ 341186 h 533400"/>
              <a:gd name="connsiteX14" fmla="*/ 448177 w 533044"/>
              <a:gd name="connsiteY1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3044" h="533400">
                <a:moveTo>
                  <a:pt x="533045" y="448628"/>
                </a:moveTo>
                <a:lnTo>
                  <a:pt x="340640" y="256318"/>
                </a:lnTo>
                <a:lnTo>
                  <a:pt x="510185" y="195263"/>
                </a:lnTo>
                <a:cubicBezTo>
                  <a:pt x="518891" y="192271"/>
                  <a:pt x="523524" y="182788"/>
                  <a:pt x="520531" y="174082"/>
                </a:cubicBezTo>
                <a:cubicBezTo>
                  <a:pt x="518861" y="169222"/>
                  <a:pt x="515044" y="165405"/>
                  <a:pt x="510185" y="163735"/>
                </a:cubicBezTo>
                <a:lnTo>
                  <a:pt x="21648" y="857"/>
                </a:lnTo>
                <a:cubicBezTo>
                  <a:pt x="19896" y="280"/>
                  <a:pt x="18062" y="-9"/>
                  <a:pt x="16218" y="0"/>
                </a:cubicBezTo>
                <a:lnTo>
                  <a:pt x="16218" y="0"/>
                </a:lnTo>
                <a:cubicBezTo>
                  <a:pt x="7067" y="196"/>
                  <a:pt x="-192" y="7774"/>
                  <a:pt x="4" y="16925"/>
                </a:cubicBezTo>
                <a:cubicBezTo>
                  <a:pt x="40" y="18622"/>
                  <a:pt x="336" y="20302"/>
                  <a:pt x="883" y="21908"/>
                </a:cubicBezTo>
                <a:lnTo>
                  <a:pt x="163380" y="510921"/>
                </a:lnTo>
                <a:cubicBezTo>
                  <a:pt x="166447" y="519601"/>
                  <a:pt x="175970" y="524151"/>
                  <a:pt x="184650" y="521083"/>
                </a:cubicBezTo>
                <a:cubicBezTo>
                  <a:pt x="189399" y="519405"/>
                  <a:pt x="193134" y="515670"/>
                  <a:pt x="194812" y="510921"/>
                </a:cubicBezTo>
                <a:lnTo>
                  <a:pt x="255963" y="341186"/>
                </a:lnTo>
                <a:lnTo>
                  <a:pt x="448177" y="5334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图形 37" descr="线箭头: 垂直手杖形 纯色填充">
            <a:extLst>
              <a:ext uri="{FF2B5EF4-FFF2-40B4-BE49-F238E27FC236}">
                <a16:creationId xmlns:a16="http://schemas.microsoft.com/office/drawing/2014/main" id="{ED46D4ED-4ECF-47DC-8F3E-D7DA420A7410}"/>
              </a:ext>
            </a:extLst>
          </p:cNvPr>
          <p:cNvSpPr/>
          <p:nvPr/>
        </p:nvSpPr>
        <p:spPr>
          <a:xfrm>
            <a:off x="10916758" y="1373331"/>
            <a:ext cx="488370" cy="762952"/>
          </a:xfrm>
          <a:custGeom>
            <a:avLst/>
            <a:gdLst>
              <a:gd name="connsiteX0" fmla="*/ 309847 w 488370"/>
              <a:gd name="connsiteY0" fmla="*/ 0 h 762952"/>
              <a:gd name="connsiteX1" fmla="*/ 131324 w 488370"/>
              <a:gd name="connsiteY1" fmla="*/ 180975 h 762952"/>
              <a:gd name="connsiteX2" fmla="*/ 131324 w 488370"/>
              <a:gd name="connsiteY2" fmla="*/ 370523 h 762952"/>
              <a:gd name="connsiteX3" fmla="*/ 47700 w 488370"/>
              <a:gd name="connsiteY3" fmla="*/ 286703 h 762952"/>
              <a:gd name="connsiteX4" fmla="*/ 8237 w 488370"/>
              <a:gd name="connsiteY4" fmla="*/ 287655 h 762952"/>
              <a:gd name="connsiteX5" fmla="*/ 7298 w 488370"/>
              <a:gd name="connsiteY5" fmla="*/ 327660 h 762952"/>
              <a:gd name="connsiteX6" fmla="*/ 140720 w 488370"/>
              <a:gd name="connsiteY6" fmla="*/ 461010 h 762952"/>
              <a:gd name="connsiteX7" fmla="*/ 158573 w 488370"/>
              <a:gd name="connsiteY7" fmla="*/ 469583 h 762952"/>
              <a:gd name="connsiteX8" fmla="*/ 160452 w 488370"/>
              <a:gd name="connsiteY8" fmla="*/ 469583 h 762952"/>
              <a:gd name="connsiteX9" fmla="*/ 163271 w 488370"/>
              <a:gd name="connsiteY9" fmla="*/ 469583 h 762952"/>
              <a:gd name="connsiteX10" fmla="*/ 166089 w 488370"/>
              <a:gd name="connsiteY10" fmla="*/ 469583 h 762952"/>
              <a:gd name="connsiteX11" fmla="*/ 167969 w 488370"/>
              <a:gd name="connsiteY11" fmla="*/ 468630 h 762952"/>
              <a:gd name="connsiteX12" fmla="*/ 170787 w 488370"/>
              <a:gd name="connsiteY12" fmla="*/ 467678 h 762952"/>
              <a:gd name="connsiteX13" fmla="*/ 170787 w 488370"/>
              <a:gd name="connsiteY13" fmla="*/ 467678 h 762952"/>
              <a:gd name="connsiteX14" fmla="*/ 180183 w 488370"/>
              <a:gd name="connsiteY14" fmla="*/ 461963 h 762952"/>
              <a:gd name="connsiteX15" fmla="*/ 313606 w 488370"/>
              <a:gd name="connsiteY15" fmla="*/ 326708 h 762952"/>
              <a:gd name="connsiteX16" fmla="*/ 311727 w 488370"/>
              <a:gd name="connsiteY16" fmla="*/ 288608 h 762952"/>
              <a:gd name="connsiteX17" fmla="*/ 274143 w 488370"/>
              <a:gd name="connsiteY17" fmla="*/ 286703 h 762952"/>
              <a:gd name="connsiteX18" fmla="*/ 187700 w 488370"/>
              <a:gd name="connsiteY18" fmla="*/ 373380 h 762952"/>
              <a:gd name="connsiteX19" fmla="*/ 187700 w 488370"/>
              <a:gd name="connsiteY19" fmla="*/ 180975 h 762952"/>
              <a:gd name="connsiteX20" fmla="*/ 309847 w 488370"/>
              <a:gd name="connsiteY20" fmla="*/ 57150 h 762952"/>
              <a:gd name="connsiteX21" fmla="*/ 431995 w 488370"/>
              <a:gd name="connsiteY21" fmla="*/ 180975 h 762952"/>
              <a:gd name="connsiteX22" fmla="*/ 431995 w 488370"/>
              <a:gd name="connsiteY22" fmla="*/ 734378 h 762952"/>
              <a:gd name="connsiteX23" fmla="*/ 460183 w 488370"/>
              <a:gd name="connsiteY23" fmla="*/ 762953 h 762952"/>
              <a:gd name="connsiteX24" fmla="*/ 488370 w 488370"/>
              <a:gd name="connsiteY24" fmla="*/ 734378 h 762952"/>
              <a:gd name="connsiteX25" fmla="*/ 488370 w 488370"/>
              <a:gd name="connsiteY25" fmla="*/ 180975 h 762952"/>
              <a:gd name="connsiteX26" fmla="*/ 309847 w 488370"/>
              <a:gd name="connsiteY26" fmla="*/ 0 h 7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8370" h="762952">
                <a:moveTo>
                  <a:pt x="309847" y="0"/>
                </a:moveTo>
                <a:cubicBezTo>
                  <a:pt x="211190" y="0"/>
                  <a:pt x="131324" y="80962"/>
                  <a:pt x="131324" y="180975"/>
                </a:cubicBezTo>
                <a:lnTo>
                  <a:pt x="131324" y="370523"/>
                </a:lnTo>
                <a:lnTo>
                  <a:pt x="47700" y="286703"/>
                </a:lnTo>
                <a:cubicBezTo>
                  <a:pt x="36425" y="276225"/>
                  <a:pt x="19513" y="276225"/>
                  <a:pt x="8237" y="287655"/>
                </a:cubicBezTo>
                <a:cubicBezTo>
                  <a:pt x="-2098" y="298133"/>
                  <a:pt x="-3038" y="316230"/>
                  <a:pt x="7298" y="327660"/>
                </a:cubicBezTo>
                <a:lnTo>
                  <a:pt x="140720" y="461010"/>
                </a:lnTo>
                <a:cubicBezTo>
                  <a:pt x="145418" y="465773"/>
                  <a:pt x="151995" y="468630"/>
                  <a:pt x="158573" y="469583"/>
                </a:cubicBezTo>
                <a:lnTo>
                  <a:pt x="160452" y="469583"/>
                </a:lnTo>
                <a:lnTo>
                  <a:pt x="163271" y="469583"/>
                </a:lnTo>
                <a:lnTo>
                  <a:pt x="166089" y="469583"/>
                </a:lnTo>
                <a:lnTo>
                  <a:pt x="167969" y="468630"/>
                </a:lnTo>
                <a:cubicBezTo>
                  <a:pt x="168908" y="468630"/>
                  <a:pt x="169848" y="467678"/>
                  <a:pt x="170787" y="467678"/>
                </a:cubicBezTo>
                <a:lnTo>
                  <a:pt x="170787" y="467678"/>
                </a:lnTo>
                <a:cubicBezTo>
                  <a:pt x="174546" y="466725"/>
                  <a:pt x="177365" y="463868"/>
                  <a:pt x="180183" y="461963"/>
                </a:cubicBezTo>
                <a:lnTo>
                  <a:pt x="313606" y="326708"/>
                </a:lnTo>
                <a:cubicBezTo>
                  <a:pt x="323002" y="315278"/>
                  <a:pt x="322062" y="299085"/>
                  <a:pt x="311727" y="288608"/>
                </a:cubicBezTo>
                <a:cubicBezTo>
                  <a:pt x="301391" y="278130"/>
                  <a:pt x="285418" y="277178"/>
                  <a:pt x="274143" y="286703"/>
                </a:cubicBezTo>
                <a:lnTo>
                  <a:pt x="187700" y="373380"/>
                </a:lnTo>
                <a:lnTo>
                  <a:pt x="187700" y="180975"/>
                </a:lnTo>
                <a:cubicBezTo>
                  <a:pt x="187700" y="112395"/>
                  <a:pt x="242197" y="57150"/>
                  <a:pt x="309847" y="57150"/>
                </a:cubicBezTo>
                <a:cubicBezTo>
                  <a:pt x="377498" y="57150"/>
                  <a:pt x="431995" y="112395"/>
                  <a:pt x="431995" y="180975"/>
                </a:cubicBezTo>
                <a:lnTo>
                  <a:pt x="431995" y="734378"/>
                </a:lnTo>
                <a:cubicBezTo>
                  <a:pt x="431995" y="750570"/>
                  <a:pt x="444209" y="762953"/>
                  <a:pt x="460183" y="762953"/>
                </a:cubicBezTo>
                <a:cubicBezTo>
                  <a:pt x="476156" y="762953"/>
                  <a:pt x="488370" y="750570"/>
                  <a:pt x="488370" y="734378"/>
                </a:cubicBezTo>
                <a:lnTo>
                  <a:pt x="488370" y="180975"/>
                </a:lnTo>
                <a:cubicBezTo>
                  <a:pt x="488370" y="80962"/>
                  <a:pt x="408505" y="0"/>
                  <a:pt x="309847" y="0"/>
                </a:cubicBezTo>
                <a:close/>
              </a:path>
            </a:pathLst>
          </a:custGeom>
          <a:solidFill>
            <a:schemeClr val="bg1"/>
          </a:solidFill>
          <a:ln w="932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图形 41" descr="优先级 纯色填充">
            <a:extLst>
              <a:ext uri="{FF2B5EF4-FFF2-40B4-BE49-F238E27FC236}">
                <a16:creationId xmlns:a16="http://schemas.microsoft.com/office/drawing/2014/main" id="{A14D9CC1-F54B-42D7-858A-E809E43B9652}"/>
              </a:ext>
            </a:extLst>
          </p:cNvPr>
          <p:cNvSpPr/>
          <p:nvPr/>
        </p:nvSpPr>
        <p:spPr>
          <a:xfrm>
            <a:off x="2031070" y="1879109"/>
            <a:ext cx="381000" cy="209550"/>
          </a:xfrm>
          <a:custGeom>
            <a:avLst/>
            <a:gdLst>
              <a:gd name="connsiteX0" fmla="*/ 0 w 381000"/>
              <a:gd name="connsiteY0" fmla="*/ 209550 h 209550"/>
              <a:gd name="connsiteX1" fmla="*/ 381000 w 381000"/>
              <a:gd name="connsiteY1" fmla="*/ 209550 h 209550"/>
              <a:gd name="connsiteX2" fmla="*/ 381000 w 381000"/>
              <a:gd name="connsiteY2" fmla="*/ 0 h 209550"/>
              <a:gd name="connsiteX3" fmla="*/ 0 w 381000"/>
              <a:gd name="connsiteY3" fmla="*/ 0 h 209550"/>
              <a:gd name="connsiteX4" fmla="*/ 57150 w 381000"/>
              <a:gd name="connsiteY4" fmla="*/ 57150 h 209550"/>
              <a:gd name="connsiteX5" fmla="*/ 323850 w 381000"/>
              <a:gd name="connsiteY5" fmla="*/ 57150 h 209550"/>
              <a:gd name="connsiteX6" fmla="*/ 323850 w 381000"/>
              <a:gd name="connsiteY6" fmla="*/ 152400 h 209550"/>
              <a:gd name="connsiteX7" fmla="*/ 57150 w 381000"/>
              <a:gd name="connsiteY7" fmla="*/ 15240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209550">
                <a:moveTo>
                  <a:pt x="0" y="209550"/>
                </a:moveTo>
                <a:lnTo>
                  <a:pt x="381000" y="209550"/>
                </a:lnTo>
                <a:lnTo>
                  <a:pt x="381000" y="0"/>
                </a:lnTo>
                <a:lnTo>
                  <a:pt x="0" y="0"/>
                </a:lnTo>
                <a:close/>
                <a:moveTo>
                  <a:pt x="57150" y="57150"/>
                </a:moveTo>
                <a:lnTo>
                  <a:pt x="323850" y="57150"/>
                </a:lnTo>
                <a:lnTo>
                  <a:pt x="323850" y="152400"/>
                </a:lnTo>
                <a:lnTo>
                  <a:pt x="57150" y="1524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图形 41" descr="优先级 纯色填充">
            <a:extLst>
              <a:ext uri="{FF2B5EF4-FFF2-40B4-BE49-F238E27FC236}">
                <a16:creationId xmlns:a16="http://schemas.microsoft.com/office/drawing/2014/main" id="{A14D9CC1-F54B-42D7-858A-E809E43B9652}"/>
              </a:ext>
            </a:extLst>
          </p:cNvPr>
          <p:cNvSpPr/>
          <p:nvPr/>
        </p:nvSpPr>
        <p:spPr>
          <a:xfrm>
            <a:off x="2031070" y="1650509"/>
            <a:ext cx="381000" cy="171450"/>
          </a:xfrm>
          <a:custGeom>
            <a:avLst/>
            <a:gdLst>
              <a:gd name="connsiteX0" fmla="*/ 0 w 381000"/>
              <a:gd name="connsiteY0" fmla="*/ 171450 h 171450"/>
              <a:gd name="connsiteX1" fmla="*/ 381000 w 381000"/>
              <a:gd name="connsiteY1" fmla="*/ 171450 h 171450"/>
              <a:gd name="connsiteX2" fmla="*/ 381000 w 381000"/>
              <a:gd name="connsiteY2" fmla="*/ 0 h 171450"/>
              <a:gd name="connsiteX3" fmla="*/ 0 w 381000"/>
              <a:gd name="connsiteY3" fmla="*/ 0 h 171450"/>
              <a:gd name="connsiteX4" fmla="*/ 38100 w 381000"/>
              <a:gd name="connsiteY4" fmla="*/ 38100 h 171450"/>
              <a:gd name="connsiteX5" fmla="*/ 342900 w 381000"/>
              <a:gd name="connsiteY5" fmla="*/ 38100 h 171450"/>
              <a:gd name="connsiteX6" fmla="*/ 342900 w 381000"/>
              <a:gd name="connsiteY6" fmla="*/ 133350 h 171450"/>
              <a:gd name="connsiteX7" fmla="*/ 38100 w 381000"/>
              <a:gd name="connsiteY7" fmla="*/ 1333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171450">
                <a:moveTo>
                  <a:pt x="0" y="171450"/>
                </a:moveTo>
                <a:lnTo>
                  <a:pt x="381000" y="171450"/>
                </a:lnTo>
                <a:lnTo>
                  <a:pt x="381000" y="0"/>
                </a:lnTo>
                <a:lnTo>
                  <a:pt x="0" y="0"/>
                </a:lnTo>
                <a:close/>
                <a:moveTo>
                  <a:pt x="38100" y="38100"/>
                </a:moveTo>
                <a:lnTo>
                  <a:pt x="342900" y="38100"/>
                </a:lnTo>
                <a:lnTo>
                  <a:pt x="342900" y="133350"/>
                </a:lnTo>
                <a:lnTo>
                  <a:pt x="38100" y="1333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4" name="图形 41" descr="优先级 纯色填充">
            <a:extLst>
              <a:ext uri="{FF2B5EF4-FFF2-40B4-BE49-F238E27FC236}">
                <a16:creationId xmlns:a16="http://schemas.microsoft.com/office/drawing/2014/main" id="{A14D9CC1-F54B-42D7-858A-E809E43B9652}"/>
              </a:ext>
            </a:extLst>
          </p:cNvPr>
          <p:cNvSpPr/>
          <p:nvPr/>
        </p:nvSpPr>
        <p:spPr>
          <a:xfrm>
            <a:off x="2031070" y="1421909"/>
            <a:ext cx="381000" cy="171450"/>
          </a:xfrm>
          <a:custGeom>
            <a:avLst/>
            <a:gdLst>
              <a:gd name="connsiteX0" fmla="*/ 0 w 381000"/>
              <a:gd name="connsiteY0" fmla="*/ 0 h 171450"/>
              <a:gd name="connsiteX1" fmla="*/ 0 w 381000"/>
              <a:gd name="connsiteY1" fmla="*/ 171450 h 171450"/>
              <a:gd name="connsiteX2" fmla="*/ 381000 w 381000"/>
              <a:gd name="connsiteY2" fmla="*/ 171450 h 171450"/>
              <a:gd name="connsiteX3" fmla="*/ 381000 w 381000"/>
              <a:gd name="connsiteY3" fmla="*/ 0 h 171450"/>
              <a:gd name="connsiteX4" fmla="*/ 342900 w 381000"/>
              <a:gd name="connsiteY4" fmla="*/ 133350 h 171450"/>
              <a:gd name="connsiteX5" fmla="*/ 38100 w 381000"/>
              <a:gd name="connsiteY5" fmla="*/ 133350 h 171450"/>
              <a:gd name="connsiteX6" fmla="*/ 38100 w 381000"/>
              <a:gd name="connsiteY6" fmla="*/ 38100 h 171450"/>
              <a:gd name="connsiteX7" fmla="*/ 342900 w 381000"/>
              <a:gd name="connsiteY7" fmla="*/ 3810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171450">
                <a:moveTo>
                  <a:pt x="0" y="0"/>
                </a:moveTo>
                <a:lnTo>
                  <a:pt x="0" y="171450"/>
                </a:lnTo>
                <a:lnTo>
                  <a:pt x="381000" y="171450"/>
                </a:lnTo>
                <a:lnTo>
                  <a:pt x="381000" y="0"/>
                </a:lnTo>
                <a:close/>
                <a:moveTo>
                  <a:pt x="342900" y="133350"/>
                </a:moveTo>
                <a:lnTo>
                  <a:pt x="38100" y="133350"/>
                </a:lnTo>
                <a:lnTo>
                  <a:pt x="38100" y="38100"/>
                </a:lnTo>
                <a:lnTo>
                  <a:pt x="34290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图形 41" descr="优先级 纯色填充">
            <a:extLst>
              <a:ext uri="{FF2B5EF4-FFF2-40B4-BE49-F238E27FC236}">
                <a16:creationId xmlns:a16="http://schemas.microsoft.com/office/drawing/2014/main" id="{A14D9CC1-F54B-42D7-858A-E809E43B9652}"/>
              </a:ext>
            </a:extLst>
          </p:cNvPr>
          <p:cNvSpPr/>
          <p:nvPr/>
        </p:nvSpPr>
        <p:spPr>
          <a:xfrm>
            <a:off x="1726270" y="1488906"/>
            <a:ext cx="247650" cy="561652"/>
          </a:xfrm>
          <a:custGeom>
            <a:avLst/>
            <a:gdLst>
              <a:gd name="connsiteX0" fmla="*/ 219075 w 247650"/>
              <a:gd name="connsiteY0" fmla="*/ 314002 h 561652"/>
              <a:gd name="connsiteX1" fmla="*/ 190500 w 247650"/>
              <a:gd name="connsiteY1" fmla="*/ 342577 h 561652"/>
              <a:gd name="connsiteX2" fmla="*/ 190500 w 247650"/>
              <a:gd name="connsiteY2" fmla="*/ 460687 h 561652"/>
              <a:gd name="connsiteX3" fmla="*/ 164281 w 247650"/>
              <a:gd name="connsiteY3" fmla="*/ 79905 h 561652"/>
              <a:gd name="connsiteX4" fmla="*/ 194824 w 247650"/>
              <a:gd name="connsiteY4" fmla="*/ 49998 h 561652"/>
              <a:gd name="connsiteX5" fmla="*/ 197336 w 247650"/>
              <a:gd name="connsiteY5" fmla="*/ 9665 h 561652"/>
              <a:gd name="connsiteX6" fmla="*/ 158163 w 247650"/>
              <a:gd name="connsiteY6" fmla="*/ 6183 h 561652"/>
              <a:gd name="connsiteX7" fmla="*/ 116739 w 247650"/>
              <a:gd name="connsiteY7" fmla="*/ 466762 h 561652"/>
              <a:gd name="connsiteX8" fmla="*/ 153829 w 247650"/>
              <a:gd name="connsiteY8" fmla="*/ 504502 h 561652"/>
              <a:gd name="connsiteX9" fmla="*/ 28575 w 247650"/>
              <a:gd name="connsiteY9" fmla="*/ 504502 h 561652"/>
              <a:gd name="connsiteX10" fmla="*/ 0 w 247650"/>
              <a:gd name="connsiteY10" fmla="*/ 533077 h 561652"/>
              <a:gd name="connsiteX11" fmla="*/ 28575 w 247650"/>
              <a:gd name="connsiteY11" fmla="*/ 561652 h 561652"/>
              <a:gd name="connsiteX12" fmla="*/ 219075 w 247650"/>
              <a:gd name="connsiteY12" fmla="*/ 561652 h 561652"/>
              <a:gd name="connsiteX13" fmla="*/ 247650 w 247650"/>
              <a:gd name="connsiteY13" fmla="*/ 533077 h 561652"/>
              <a:gd name="connsiteX14" fmla="*/ 247650 w 247650"/>
              <a:gd name="connsiteY14" fmla="*/ 342577 h 561652"/>
              <a:gd name="connsiteX15" fmla="*/ 219075 w 247650"/>
              <a:gd name="connsiteY15" fmla="*/ 314002 h 56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7650" h="561652">
                <a:moveTo>
                  <a:pt x="219075" y="314002"/>
                </a:moveTo>
                <a:cubicBezTo>
                  <a:pt x="203293" y="314002"/>
                  <a:pt x="190500" y="326795"/>
                  <a:pt x="190500" y="342577"/>
                </a:cubicBezTo>
                <a:lnTo>
                  <a:pt x="190500" y="460687"/>
                </a:lnTo>
                <a:cubicBezTo>
                  <a:pt x="78110" y="362778"/>
                  <a:pt x="66370" y="192295"/>
                  <a:pt x="164281" y="79905"/>
                </a:cubicBezTo>
                <a:cubicBezTo>
                  <a:pt x="173655" y="69144"/>
                  <a:pt x="183868" y="59144"/>
                  <a:pt x="194824" y="49998"/>
                </a:cubicBezTo>
                <a:cubicBezTo>
                  <a:pt x="206655" y="39553"/>
                  <a:pt x="207780" y="21496"/>
                  <a:pt x="197336" y="9665"/>
                </a:cubicBezTo>
                <a:cubicBezTo>
                  <a:pt x="187281" y="-1726"/>
                  <a:pt x="170070" y="-3256"/>
                  <a:pt x="158163" y="6183"/>
                </a:cubicBezTo>
                <a:cubicBezTo>
                  <a:pt x="19539" y="121929"/>
                  <a:pt x="993" y="328138"/>
                  <a:pt x="116739" y="466762"/>
                </a:cubicBezTo>
                <a:cubicBezTo>
                  <a:pt x="128063" y="480323"/>
                  <a:pt x="140466" y="492944"/>
                  <a:pt x="153829" y="504502"/>
                </a:cubicBezTo>
                <a:lnTo>
                  <a:pt x="28575" y="504502"/>
                </a:lnTo>
                <a:cubicBezTo>
                  <a:pt x="12793" y="504502"/>
                  <a:pt x="0" y="517295"/>
                  <a:pt x="0" y="533077"/>
                </a:cubicBezTo>
                <a:cubicBezTo>
                  <a:pt x="0" y="548859"/>
                  <a:pt x="12793" y="561652"/>
                  <a:pt x="28575" y="561652"/>
                </a:cubicBezTo>
                <a:lnTo>
                  <a:pt x="219075" y="561652"/>
                </a:lnTo>
                <a:cubicBezTo>
                  <a:pt x="234857" y="561652"/>
                  <a:pt x="247650" y="548859"/>
                  <a:pt x="247650" y="533077"/>
                </a:cubicBezTo>
                <a:lnTo>
                  <a:pt x="247650" y="342577"/>
                </a:lnTo>
                <a:cubicBezTo>
                  <a:pt x="247650" y="326795"/>
                  <a:pt x="234857" y="314002"/>
                  <a:pt x="219075" y="31400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图形 42" descr="优先级 纯色填充">
            <a:extLst>
              <a:ext uri="{FF2B5EF4-FFF2-40B4-BE49-F238E27FC236}">
                <a16:creationId xmlns:a16="http://schemas.microsoft.com/office/drawing/2014/main" id="{361694EE-DA2A-42AC-9857-5C91F5B25F86}"/>
              </a:ext>
            </a:extLst>
          </p:cNvPr>
          <p:cNvSpPr/>
          <p:nvPr/>
        </p:nvSpPr>
        <p:spPr>
          <a:xfrm>
            <a:off x="1020197" y="1421909"/>
            <a:ext cx="381000" cy="209550"/>
          </a:xfrm>
          <a:custGeom>
            <a:avLst/>
            <a:gdLst>
              <a:gd name="connsiteX0" fmla="*/ 0 w 381000"/>
              <a:gd name="connsiteY0" fmla="*/ 0 h 209550"/>
              <a:gd name="connsiteX1" fmla="*/ 0 w 381000"/>
              <a:gd name="connsiteY1" fmla="*/ 209550 h 209550"/>
              <a:gd name="connsiteX2" fmla="*/ 381000 w 381000"/>
              <a:gd name="connsiteY2" fmla="*/ 209550 h 209550"/>
              <a:gd name="connsiteX3" fmla="*/ 381000 w 381000"/>
              <a:gd name="connsiteY3" fmla="*/ 0 h 209550"/>
              <a:gd name="connsiteX4" fmla="*/ 323850 w 381000"/>
              <a:gd name="connsiteY4" fmla="*/ 152400 h 209550"/>
              <a:gd name="connsiteX5" fmla="*/ 57150 w 381000"/>
              <a:gd name="connsiteY5" fmla="*/ 152400 h 209550"/>
              <a:gd name="connsiteX6" fmla="*/ 57150 w 381000"/>
              <a:gd name="connsiteY6" fmla="*/ 57150 h 209550"/>
              <a:gd name="connsiteX7" fmla="*/ 323850 w 381000"/>
              <a:gd name="connsiteY7" fmla="*/ 571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209550">
                <a:moveTo>
                  <a:pt x="0" y="0"/>
                </a:moveTo>
                <a:lnTo>
                  <a:pt x="0" y="209550"/>
                </a:lnTo>
                <a:lnTo>
                  <a:pt x="381000" y="209550"/>
                </a:lnTo>
                <a:lnTo>
                  <a:pt x="381000" y="0"/>
                </a:lnTo>
                <a:close/>
                <a:moveTo>
                  <a:pt x="323850" y="152400"/>
                </a:moveTo>
                <a:lnTo>
                  <a:pt x="57150" y="152400"/>
                </a:lnTo>
                <a:lnTo>
                  <a:pt x="57150" y="57150"/>
                </a:lnTo>
                <a:lnTo>
                  <a:pt x="32385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7" name="图形 42" descr="优先级 纯色填充">
            <a:extLst>
              <a:ext uri="{FF2B5EF4-FFF2-40B4-BE49-F238E27FC236}">
                <a16:creationId xmlns:a16="http://schemas.microsoft.com/office/drawing/2014/main" id="{361694EE-DA2A-42AC-9857-5C91F5B25F86}"/>
              </a:ext>
            </a:extLst>
          </p:cNvPr>
          <p:cNvSpPr/>
          <p:nvPr/>
        </p:nvSpPr>
        <p:spPr>
          <a:xfrm>
            <a:off x="1020197" y="1688609"/>
            <a:ext cx="381000" cy="171450"/>
          </a:xfrm>
          <a:custGeom>
            <a:avLst/>
            <a:gdLst>
              <a:gd name="connsiteX0" fmla="*/ 0 w 381000"/>
              <a:gd name="connsiteY0" fmla="*/ 171450 h 171450"/>
              <a:gd name="connsiteX1" fmla="*/ 381000 w 381000"/>
              <a:gd name="connsiteY1" fmla="*/ 171450 h 171450"/>
              <a:gd name="connsiteX2" fmla="*/ 381000 w 381000"/>
              <a:gd name="connsiteY2" fmla="*/ 0 h 171450"/>
              <a:gd name="connsiteX3" fmla="*/ 0 w 381000"/>
              <a:gd name="connsiteY3" fmla="*/ 0 h 171450"/>
              <a:gd name="connsiteX4" fmla="*/ 38100 w 381000"/>
              <a:gd name="connsiteY4" fmla="*/ 38100 h 171450"/>
              <a:gd name="connsiteX5" fmla="*/ 342900 w 381000"/>
              <a:gd name="connsiteY5" fmla="*/ 38100 h 171450"/>
              <a:gd name="connsiteX6" fmla="*/ 342900 w 381000"/>
              <a:gd name="connsiteY6" fmla="*/ 133350 h 171450"/>
              <a:gd name="connsiteX7" fmla="*/ 38100 w 381000"/>
              <a:gd name="connsiteY7" fmla="*/ 1333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171450">
                <a:moveTo>
                  <a:pt x="0" y="171450"/>
                </a:moveTo>
                <a:lnTo>
                  <a:pt x="381000" y="171450"/>
                </a:lnTo>
                <a:lnTo>
                  <a:pt x="381000" y="0"/>
                </a:lnTo>
                <a:lnTo>
                  <a:pt x="0" y="0"/>
                </a:lnTo>
                <a:close/>
                <a:moveTo>
                  <a:pt x="38100" y="38100"/>
                </a:moveTo>
                <a:lnTo>
                  <a:pt x="342900" y="38100"/>
                </a:lnTo>
                <a:lnTo>
                  <a:pt x="342900" y="133350"/>
                </a:lnTo>
                <a:lnTo>
                  <a:pt x="38100" y="1333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8" name="图形 42" descr="优先级 纯色填充">
            <a:extLst>
              <a:ext uri="{FF2B5EF4-FFF2-40B4-BE49-F238E27FC236}">
                <a16:creationId xmlns:a16="http://schemas.microsoft.com/office/drawing/2014/main" id="{361694EE-DA2A-42AC-9857-5C91F5B25F86}"/>
              </a:ext>
            </a:extLst>
          </p:cNvPr>
          <p:cNvSpPr/>
          <p:nvPr/>
        </p:nvSpPr>
        <p:spPr>
          <a:xfrm>
            <a:off x="1020197" y="1917209"/>
            <a:ext cx="381000" cy="171450"/>
          </a:xfrm>
          <a:custGeom>
            <a:avLst/>
            <a:gdLst>
              <a:gd name="connsiteX0" fmla="*/ 0 w 381000"/>
              <a:gd name="connsiteY0" fmla="*/ 171450 h 171450"/>
              <a:gd name="connsiteX1" fmla="*/ 381000 w 381000"/>
              <a:gd name="connsiteY1" fmla="*/ 171450 h 171450"/>
              <a:gd name="connsiteX2" fmla="*/ 381000 w 381000"/>
              <a:gd name="connsiteY2" fmla="*/ 0 h 171450"/>
              <a:gd name="connsiteX3" fmla="*/ 0 w 381000"/>
              <a:gd name="connsiteY3" fmla="*/ 0 h 171450"/>
              <a:gd name="connsiteX4" fmla="*/ 38100 w 381000"/>
              <a:gd name="connsiteY4" fmla="*/ 38100 h 171450"/>
              <a:gd name="connsiteX5" fmla="*/ 342900 w 381000"/>
              <a:gd name="connsiteY5" fmla="*/ 38100 h 171450"/>
              <a:gd name="connsiteX6" fmla="*/ 342900 w 381000"/>
              <a:gd name="connsiteY6" fmla="*/ 133350 h 171450"/>
              <a:gd name="connsiteX7" fmla="*/ 38100 w 381000"/>
              <a:gd name="connsiteY7" fmla="*/ 1333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171450">
                <a:moveTo>
                  <a:pt x="0" y="171450"/>
                </a:moveTo>
                <a:lnTo>
                  <a:pt x="381000" y="171450"/>
                </a:lnTo>
                <a:lnTo>
                  <a:pt x="381000" y="0"/>
                </a:lnTo>
                <a:lnTo>
                  <a:pt x="0" y="0"/>
                </a:lnTo>
                <a:close/>
                <a:moveTo>
                  <a:pt x="38100" y="38100"/>
                </a:moveTo>
                <a:lnTo>
                  <a:pt x="342900" y="38100"/>
                </a:lnTo>
                <a:lnTo>
                  <a:pt x="342900" y="133350"/>
                </a:lnTo>
                <a:lnTo>
                  <a:pt x="38100" y="1333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9" name="图形 42" descr="优先级 纯色填充">
            <a:extLst>
              <a:ext uri="{FF2B5EF4-FFF2-40B4-BE49-F238E27FC236}">
                <a16:creationId xmlns:a16="http://schemas.microsoft.com/office/drawing/2014/main" id="{361694EE-DA2A-42AC-9857-5C91F5B25F86}"/>
              </a:ext>
            </a:extLst>
          </p:cNvPr>
          <p:cNvSpPr/>
          <p:nvPr/>
        </p:nvSpPr>
        <p:spPr>
          <a:xfrm>
            <a:off x="715397" y="1460009"/>
            <a:ext cx="247650" cy="562641"/>
          </a:xfrm>
          <a:custGeom>
            <a:avLst/>
            <a:gdLst>
              <a:gd name="connsiteX0" fmla="*/ 219075 w 247650"/>
              <a:gd name="connsiteY0" fmla="*/ 0 h 562641"/>
              <a:gd name="connsiteX1" fmla="*/ 28575 w 247650"/>
              <a:gd name="connsiteY1" fmla="*/ 0 h 562641"/>
              <a:gd name="connsiteX2" fmla="*/ 0 w 247650"/>
              <a:gd name="connsiteY2" fmla="*/ 28575 h 562641"/>
              <a:gd name="connsiteX3" fmla="*/ 28575 w 247650"/>
              <a:gd name="connsiteY3" fmla="*/ 57150 h 562641"/>
              <a:gd name="connsiteX4" fmla="*/ 153829 w 247650"/>
              <a:gd name="connsiteY4" fmla="*/ 57150 h 562641"/>
              <a:gd name="connsiteX5" fmla="*/ 120402 w 247650"/>
              <a:gd name="connsiteY5" fmla="*/ 518379 h 562641"/>
              <a:gd name="connsiteX6" fmla="*/ 158163 w 247650"/>
              <a:gd name="connsiteY6" fmla="*/ 555489 h 562641"/>
              <a:gd name="connsiteX7" fmla="*/ 198495 w 247650"/>
              <a:gd name="connsiteY7" fmla="*/ 552977 h 562641"/>
              <a:gd name="connsiteX8" fmla="*/ 195984 w 247650"/>
              <a:gd name="connsiteY8" fmla="*/ 512644 h 562641"/>
              <a:gd name="connsiteX9" fmla="*/ 194824 w 247650"/>
              <a:gd name="connsiteY9" fmla="*/ 511674 h 562641"/>
              <a:gd name="connsiteX10" fmla="*/ 160572 w 247650"/>
              <a:gd name="connsiteY10" fmla="*/ 131530 h 562641"/>
              <a:gd name="connsiteX11" fmla="*/ 190500 w 247650"/>
              <a:gd name="connsiteY11" fmla="*/ 100965 h 562641"/>
              <a:gd name="connsiteX12" fmla="*/ 190500 w 247650"/>
              <a:gd name="connsiteY12" fmla="*/ 219075 h 562641"/>
              <a:gd name="connsiteX13" fmla="*/ 219075 w 247650"/>
              <a:gd name="connsiteY13" fmla="*/ 247650 h 562641"/>
              <a:gd name="connsiteX14" fmla="*/ 247650 w 247650"/>
              <a:gd name="connsiteY14" fmla="*/ 219075 h 562641"/>
              <a:gd name="connsiteX15" fmla="*/ 247650 w 247650"/>
              <a:gd name="connsiteY15" fmla="*/ 28575 h 562641"/>
              <a:gd name="connsiteX16" fmla="*/ 219075 w 247650"/>
              <a:gd name="connsiteY16" fmla="*/ 0 h 56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650" h="562641">
                <a:moveTo>
                  <a:pt x="219075" y="0"/>
                </a:moveTo>
                <a:lnTo>
                  <a:pt x="28575" y="0"/>
                </a:lnTo>
                <a:cubicBezTo>
                  <a:pt x="12793" y="0"/>
                  <a:pt x="0" y="12793"/>
                  <a:pt x="0" y="28575"/>
                </a:cubicBezTo>
                <a:cubicBezTo>
                  <a:pt x="0" y="44357"/>
                  <a:pt x="12793" y="57150"/>
                  <a:pt x="28575" y="57150"/>
                </a:cubicBezTo>
                <a:lnTo>
                  <a:pt x="153829" y="57150"/>
                </a:lnTo>
                <a:cubicBezTo>
                  <a:pt x="17234" y="175284"/>
                  <a:pt x="2268" y="381783"/>
                  <a:pt x="120402" y="518379"/>
                </a:cubicBezTo>
                <a:cubicBezTo>
                  <a:pt x="131965" y="531749"/>
                  <a:pt x="144593" y="544159"/>
                  <a:pt x="158163" y="555489"/>
                </a:cubicBezTo>
                <a:cubicBezTo>
                  <a:pt x="169994" y="565933"/>
                  <a:pt x="188051" y="564808"/>
                  <a:pt x="198495" y="552977"/>
                </a:cubicBezTo>
                <a:cubicBezTo>
                  <a:pt x="208939" y="541146"/>
                  <a:pt x="207816" y="523088"/>
                  <a:pt x="195984" y="512644"/>
                </a:cubicBezTo>
                <a:cubicBezTo>
                  <a:pt x="195606" y="512310"/>
                  <a:pt x="195220" y="511987"/>
                  <a:pt x="194824" y="511674"/>
                </a:cubicBezTo>
                <a:cubicBezTo>
                  <a:pt x="80392" y="416159"/>
                  <a:pt x="65057" y="245962"/>
                  <a:pt x="160572" y="131530"/>
                </a:cubicBezTo>
                <a:cubicBezTo>
                  <a:pt x="169723" y="120566"/>
                  <a:pt x="179731" y="110345"/>
                  <a:pt x="190500" y="100965"/>
                </a:cubicBezTo>
                <a:lnTo>
                  <a:pt x="190500" y="219075"/>
                </a:lnTo>
                <a:cubicBezTo>
                  <a:pt x="190500" y="234857"/>
                  <a:pt x="203293" y="247650"/>
                  <a:pt x="219075" y="247650"/>
                </a:cubicBezTo>
                <a:cubicBezTo>
                  <a:pt x="234857" y="247650"/>
                  <a:pt x="247650" y="234857"/>
                  <a:pt x="247650" y="219075"/>
                </a:cubicBezTo>
                <a:lnTo>
                  <a:pt x="247650" y="28575"/>
                </a:lnTo>
                <a:cubicBezTo>
                  <a:pt x="247650" y="12793"/>
                  <a:pt x="234857" y="0"/>
                  <a:pt x="2190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图形 49" descr="洗牌 纯色填充">
            <a:extLst>
              <a:ext uri="{FF2B5EF4-FFF2-40B4-BE49-F238E27FC236}">
                <a16:creationId xmlns:a16="http://schemas.microsoft.com/office/drawing/2014/main" id="{B420D6F6-247F-443D-93E1-C8EF2E92F242}"/>
              </a:ext>
            </a:extLst>
          </p:cNvPr>
          <p:cNvSpPr/>
          <p:nvPr/>
        </p:nvSpPr>
        <p:spPr>
          <a:xfrm>
            <a:off x="8756251" y="1507633"/>
            <a:ext cx="285349" cy="224667"/>
          </a:xfrm>
          <a:custGeom>
            <a:avLst/>
            <a:gdLst>
              <a:gd name="connsiteX0" fmla="*/ 133398 w 285349"/>
              <a:gd name="connsiteY0" fmla="*/ 151496 h 224667"/>
              <a:gd name="connsiteX1" fmla="*/ 207245 w 285349"/>
              <a:gd name="connsiteY1" fmla="*/ 224667 h 224667"/>
              <a:gd name="connsiteX2" fmla="*/ 285350 w 285349"/>
              <a:gd name="connsiteY2" fmla="*/ 141152 h 224667"/>
              <a:gd name="connsiteX3" fmla="*/ 214046 w 285349"/>
              <a:gd name="connsiteY3" fmla="*/ 70486 h 224667"/>
              <a:gd name="connsiteX4" fmla="*/ 43863 w 285349"/>
              <a:gd name="connsiteY4" fmla="*/ 1 h 224667"/>
              <a:gd name="connsiteX5" fmla="*/ 0 w 285349"/>
              <a:gd name="connsiteY5" fmla="*/ 1 h 224667"/>
              <a:gd name="connsiteX6" fmla="*/ 0 w 285349"/>
              <a:gd name="connsiteY6" fmla="*/ 114301 h 224667"/>
              <a:gd name="connsiteX7" fmla="*/ 43863 w 285349"/>
              <a:gd name="connsiteY7" fmla="*/ 114301 h 224667"/>
              <a:gd name="connsiteX8" fmla="*/ 133398 w 285349"/>
              <a:gd name="connsiteY8" fmla="*/ 151496 h 22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349" h="224667">
                <a:moveTo>
                  <a:pt x="133398" y="151496"/>
                </a:moveTo>
                <a:lnTo>
                  <a:pt x="207245" y="224667"/>
                </a:lnTo>
                <a:lnTo>
                  <a:pt x="285350" y="141152"/>
                </a:lnTo>
                <a:lnTo>
                  <a:pt x="214046" y="70486"/>
                </a:lnTo>
                <a:cubicBezTo>
                  <a:pt x="169010" y="25203"/>
                  <a:pt x="107728" y="-178"/>
                  <a:pt x="43863" y="1"/>
                </a:cubicBezTo>
                <a:lnTo>
                  <a:pt x="0" y="1"/>
                </a:lnTo>
                <a:lnTo>
                  <a:pt x="0" y="114301"/>
                </a:lnTo>
                <a:lnTo>
                  <a:pt x="43863" y="114301"/>
                </a:lnTo>
                <a:cubicBezTo>
                  <a:pt x="77481" y="114224"/>
                  <a:pt x="109730" y="127620"/>
                  <a:pt x="133398" y="15149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图形 49" descr="洗牌 纯色填充">
            <a:extLst>
              <a:ext uri="{FF2B5EF4-FFF2-40B4-BE49-F238E27FC236}">
                <a16:creationId xmlns:a16="http://schemas.microsoft.com/office/drawing/2014/main" id="{B420D6F6-247F-443D-93E1-C8EF2E92F242}"/>
              </a:ext>
            </a:extLst>
          </p:cNvPr>
          <p:cNvSpPr/>
          <p:nvPr/>
        </p:nvSpPr>
        <p:spPr>
          <a:xfrm>
            <a:off x="8756251" y="1440959"/>
            <a:ext cx="770029" cy="577634"/>
          </a:xfrm>
          <a:custGeom>
            <a:avLst/>
            <a:gdLst>
              <a:gd name="connsiteX0" fmla="*/ 567928 w 770029"/>
              <a:gd name="connsiteY0" fmla="*/ 187195 h 577634"/>
              <a:gd name="connsiteX1" fmla="*/ 613915 w 770029"/>
              <a:gd name="connsiteY1" fmla="*/ 187195 h 577634"/>
              <a:gd name="connsiteX2" fmla="*/ 613915 w 770029"/>
              <a:gd name="connsiteY2" fmla="*/ 266700 h 577634"/>
              <a:gd name="connsiteX3" fmla="*/ 770030 w 770029"/>
              <a:gd name="connsiteY3" fmla="*/ 133350 h 577634"/>
              <a:gd name="connsiteX4" fmla="*/ 613915 w 770029"/>
              <a:gd name="connsiteY4" fmla="*/ 0 h 577634"/>
              <a:gd name="connsiteX5" fmla="*/ 613915 w 770029"/>
              <a:gd name="connsiteY5" fmla="*/ 72895 h 577634"/>
              <a:gd name="connsiteX6" fmla="*/ 567928 w 770029"/>
              <a:gd name="connsiteY6" fmla="*/ 72895 h 577634"/>
              <a:gd name="connsiteX7" fmla="*/ 397745 w 770029"/>
              <a:gd name="connsiteY7" fmla="*/ 143380 h 577634"/>
              <a:gd name="connsiteX8" fmla="*/ 132598 w 770029"/>
              <a:gd name="connsiteY8" fmla="*/ 426930 h 577634"/>
              <a:gd name="connsiteX9" fmla="*/ 43863 w 770029"/>
              <a:gd name="connsiteY9" fmla="*/ 463334 h 577634"/>
              <a:gd name="connsiteX10" fmla="*/ 0 w 770029"/>
              <a:gd name="connsiteY10" fmla="*/ 463334 h 577634"/>
              <a:gd name="connsiteX11" fmla="*/ 0 w 770029"/>
              <a:gd name="connsiteY11" fmla="*/ 577634 h 577634"/>
              <a:gd name="connsiteX12" fmla="*/ 43863 w 770029"/>
              <a:gd name="connsiteY12" fmla="*/ 577634 h 577634"/>
              <a:gd name="connsiteX13" fmla="*/ 214036 w 770029"/>
              <a:gd name="connsiteY13" fmla="*/ 507149 h 577634"/>
              <a:gd name="connsiteX14" fmla="*/ 479184 w 770029"/>
              <a:gd name="connsiteY14" fmla="*/ 223599 h 577634"/>
              <a:gd name="connsiteX15" fmla="*/ 567928 w 770029"/>
              <a:gd name="connsiteY15" fmla="*/ 187195 h 57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0029" h="577634">
                <a:moveTo>
                  <a:pt x="567928" y="187195"/>
                </a:moveTo>
                <a:lnTo>
                  <a:pt x="613915" y="187195"/>
                </a:lnTo>
                <a:lnTo>
                  <a:pt x="613915" y="266700"/>
                </a:lnTo>
                <a:lnTo>
                  <a:pt x="770030" y="133350"/>
                </a:lnTo>
                <a:lnTo>
                  <a:pt x="613915" y="0"/>
                </a:lnTo>
                <a:lnTo>
                  <a:pt x="613915" y="72895"/>
                </a:lnTo>
                <a:lnTo>
                  <a:pt x="567928" y="72895"/>
                </a:lnTo>
                <a:cubicBezTo>
                  <a:pt x="504063" y="72716"/>
                  <a:pt x="442781" y="98097"/>
                  <a:pt x="397745" y="143380"/>
                </a:cubicBezTo>
                <a:lnTo>
                  <a:pt x="132598" y="426930"/>
                </a:lnTo>
                <a:cubicBezTo>
                  <a:pt x="109002" y="450329"/>
                  <a:pt x="77092" y="463420"/>
                  <a:pt x="43863" y="463334"/>
                </a:cubicBezTo>
                <a:lnTo>
                  <a:pt x="0" y="463334"/>
                </a:lnTo>
                <a:lnTo>
                  <a:pt x="0" y="577634"/>
                </a:lnTo>
                <a:lnTo>
                  <a:pt x="43863" y="577634"/>
                </a:lnTo>
                <a:cubicBezTo>
                  <a:pt x="107725" y="577810"/>
                  <a:pt x="169002" y="552429"/>
                  <a:pt x="214036" y="507149"/>
                </a:cubicBezTo>
                <a:lnTo>
                  <a:pt x="479184" y="223599"/>
                </a:lnTo>
                <a:cubicBezTo>
                  <a:pt x="502779" y="200194"/>
                  <a:pt x="534694" y="187101"/>
                  <a:pt x="567928" y="18719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图形 49" descr="洗牌 纯色填充">
            <a:extLst>
              <a:ext uri="{FF2B5EF4-FFF2-40B4-BE49-F238E27FC236}">
                <a16:creationId xmlns:a16="http://schemas.microsoft.com/office/drawing/2014/main" id="{B420D6F6-247F-443D-93E1-C8EF2E92F242}"/>
              </a:ext>
            </a:extLst>
          </p:cNvPr>
          <p:cNvSpPr/>
          <p:nvPr/>
        </p:nvSpPr>
        <p:spPr>
          <a:xfrm>
            <a:off x="9098837" y="1782916"/>
            <a:ext cx="427443" cy="286692"/>
          </a:xfrm>
          <a:custGeom>
            <a:avLst/>
            <a:gdLst>
              <a:gd name="connsiteX0" fmla="*/ 271329 w 427443"/>
              <a:gd name="connsiteY0" fmla="*/ 94355 h 286692"/>
              <a:gd name="connsiteX1" fmla="*/ 225342 w 427443"/>
              <a:gd name="connsiteY1" fmla="*/ 94355 h 286692"/>
              <a:gd name="connsiteX2" fmla="*/ 135807 w 427443"/>
              <a:gd name="connsiteY2" fmla="*/ 57150 h 286692"/>
              <a:gd name="connsiteX3" fmla="*/ 78105 w 427443"/>
              <a:gd name="connsiteY3" fmla="*/ 0 h 286692"/>
              <a:gd name="connsiteX4" fmla="*/ 0 w 427443"/>
              <a:gd name="connsiteY4" fmla="*/ 83515 h 286692"/>
              <a:gd name="connsiteX5" fmla="*/ 55169 w 427443"/>
              <a:gd name="connsiteY5" fmla="*/ 138189 h 286692"/>
              <a:gd name="connsiteX6" fmla="*/ 225352 w 427443"/>
              <a:gd name="connsiteY6" fmla="*/ 208674 h 286692"/>
              <a:gd name="connsiteX7" fmla="*/ 271329 w 427443"/>
              <a:gd name="connsiteY7" fmla="*/ 208674 h 286692"/>
              <a:gd name="connsiteX8" fmla="*/ 271329 w 427443"/>
              <a:gd name="connsiteY8" fmla="*/ 286693 h 286692"/>
              <a:gd name="connsiteX9" fmla="*/ 427444 w 427443"/>
              <a:gd name="connsiteY9" fmla="*/ 153343 h 286692"/>
              <a:gd name="connsiteX10" fmla="*/ 271329 w 427443"/>
              <a:gd name="connsiteY10" fmla="*/ 19993 h 28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7443" h="286692">
                <a:moveTo>
                  <a:pt x="271329" y="94355"/>
                </a:moveTo>
                <a:lnTo>
                  <a:pt x="225342" y="94355"/>
                </a:lnTo>
                <a:cubicBezTo>
                  <a:pt x="191724" y="94422"/>
                  <a:pt x="159478" y="81023"/>
                  <a:pt x="135807" y="57150"/>
                </a:cubicBezTo>
                <a:lnTo>
                  <a:pt x="78105" y="0"/>
                </a:lnTo>
                <a:lnTo>
                  <a:pt x="0" y="83515"/>
                </a:lnTo>
                <a:lnTo>
                  <a:pt x="55169" y="138189"/>
                </a:lnTo>
                <a:cubicBezTo>
                  <a:pt x="100205" y="183472"/>
                  <a:pt x="161487" y="208853"/>
                  <a:pt x="225352" y="208674"/>
                </a:cubicBezTo>
                <a:lnTo>
                  <a:pt x="271329" y="208674"/>
                </a:lnTo>
                <a:lnTo>
                  <a:pt x="271329" y="286693"/>
                </a:lnTo>
                <a:lnTo>
                  <a:pt x="427444" y="153343"/>
                </a:lnTo>
                <a:lnTo>
                  <a:pt x="271329" y="1999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图形 51" descr="排序 纯色填充">
            <a:extLst>
              <a:ext uri="{FF2B5EF4-FFF2-40B4-BE49-F238E27FC236}">
                <a16:creationId xmlns:a16="http://schemas.microsoft.com/office/drawing/2014/main" id="{586C56A9-460D-4EF4-9644-4FEE220F3163}"/>
              </a:ext>
            </a:extLst>
          </p:cNvPr>
          <p:cNvSpPr/>
          <p:nvPr/>
        </p:nvSpPr>
        <p:spPr>
          <a:xfrm>
            <a:off x="3757892" y="1336190"/>
            <a:ext cx="323147" cy="628643"/>
          </a:xfrm>
          <a:custGeom>
            <a:avLst/>
            <a:gdLst>
              <a:gd name="connsiteX0" fmla="*/ 190149 w 323147"/>
              <a:gd name="connsiteY0" fmla="*/ 600069 h 628643"/>
              <a:gd name="connsiteX1" fmla="*/ 190149 w 323147"/>
              <a:gd name="connsiteY1" fmla="*/ 97549 h 628643"/>
              <a:gd name="connsiteX2" fmla="*/ 274721 w 323147"/>
              <a:gd name="connsiteY2" fmla="*/ 182121 h 628643"/>
              <a:gd name="connsiteX3" fmla="*/ 315126 w 323147"/>
              <a:gd name="connsiteY3" fmla="*/ 181419 h 628643"/>
              <a:gd name="connsiteX4" fmla="*/ 315126 w 323147"/>
              <a:gd name="connsiteY4" fmla="*/ 141716 h 628643"/>
              <a:gd name="connsiteX5" fmla="*/ 181776 w 323147"/>
              <a:gd name="connsiteY5" fmla="*/ 8366 h 628643"/>
              <a:gd name="connsiteX6" fmla="*/ 141371 w 323147"/>
              <a:gd name="connsiteY6" fmla="*/ 8366 h 628643"/>
              <a:gd name="connsiteX7" fmla="*/ 8021 w 323147"/>
              <a:gd name="connsiteY7" fmla="*/ 141716 h 628643"/>
              <a:gd name="connsiteX8" fmla="*/ 8723 w 323147"/>
              <a:gd name="connsiteY8" fmla="*/ 182121 h 628643"/>
              <a:gd name="connsiteX9" fmla="*/ 48426 w 323147"/>
              <a:gd name="connsiteY9" fmla="*/ 182121 h 628643"/>
              <a:gd name="connsiteX10" fmla="*/ 132999 w 323147"/>
              <a:gd name="connsiteY10" fmla="*/ 97549 h 628643"/>
              <a:gd name="connsiteX11" fmla="*/ 132999 w 323147"/>
              <a:gd name="connsiteY11" fmla="*/ 600069 h 628643"/>
              <a:gd name="connsiteX12" fmla="*/ 161574 w 323147"/>
              <a:gd name="connsiteY12" fmla="*/ 628644 h 628643"/>
              <a:gd name="connsiteX13" fmla="*/ 190149 w 323147"/>
              <a:gd name="connsiteY13" fmla="*/ 600069 h 62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3147" h="628643">
                <a:moveTo>
                  <a:pt x="190149" y="600069"/>
                </a:moveTo>
                <a:lnTo>
                  <a:pt x="190149" y="97549"/>
                </a:lnTo>
                <a:lnTo>
                  <a:pt x="274721" y="182121"/>
                </a:lnTo>
                <a:cubicBezTo>
                  <a:pt x="286073" y="193085"/>
                  <a:pt x="304163" y="192770"/>
                  <a:pt x="315126" y="181419"/>
                </a:cubicBezTo>
                <a:cubicBezTo>
                  <a:pt x="325822" y="170346"/>
                  <a:pt x="325822" y="152790"/>
                  <a:pt x="315126" y="141716"/>
                </a:cubicBezTo>
                <a:lnTo>
                  <a:pt x="181776" y="8366"/>
                </a:lnTo>
                <a:cubicBezTo>
                  <a:pt x="170618" y="-2789"/>
                  <a:pt x="152530" y="-2789"/>
                  <a:pt x="141371" y="8366"/>
                </a:cubicBezTo>
                <a:lnTo>
                  <a:pt x="8021" y="141716"/>
                </a:lnTo>
                <a:cubicBezTo>
                  <a:pt x="-2942" y="153068"/>
                  <a:pt x="-2628" y="171158"/>
                  <a:pt x="8723" y="182121"/>
                </a:cubicBezTo>
                <a:cubicBezTo>
                  <a:pt x="19797" y="192816"/>
                  <a:pt x="37352" y="192816"/>
                  <a:pt x="48426" y="182121"/>
                </a:cubicBezTo>
                <a:lnTo>
                  <a:pt x="132999" y="97549"/>
                </a:lnTo>
                <a:lnTo>
                  <a:pt x="132999" y="600069"/>
                </a:lnTo>
                <a:cubicBezTo>
                  <a:pt x="132999" y="615851"/>
                  <a:pt x="145792" y="628644"/>
                  <a:pt x="161574" y="628644"/>
                </a:cubicBezTo>
                <a:cubicBezTo>
                  <a:pt x="177356" y="628644"/>
                  <a:pt x="190149" y="615851"/>
                  <a:pt x="190149" y="60006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图形 51" descr="排序 纯色填充">
            <a:extLst>
              <a:ext uri="{FF2B5EF4-FFF2-40B4-BE49-F238E27FC236}">
                <a16:creationId xmlns:a16="http://schemas.microsoft.com/office/drawing/2014/main" id="{586C56A9-460D-4EF4-9644-4FEE220F3163}"/>
              </a:ext>
            </a:extLst>
          </p:cNvPr>
          <p:cNvSpPr/>
          <p:nvPr/>
        </p:nvSpPr>
        <p:spPr>
          <a:xfrm>
            <a:off x="4100792" y="1545734"/>
            <a:ext cx="323147" cy="628643"/>
          </a:xfrm>
          <a:custGeom>
            <a:avLst/>
            <a:gdLst>
              <a:gd name="connsiteX0" fmla="*/ 190149 w 323147"/>
              <a:gd name="connsiteY0" fmla="*/ 28575 h 628643"/>
              <a:gd name="connsiteX1" fmla="*/ 190149 w 323147"/>
              <a:gd name="connsiteY1" fmla="*/ 531095 h 628643"/>
              <a:gd name="connsiteX2" fmla="*/ 274721 w 323147"/>
              <a:gd name="connsiteY2" fmla="*/ 446522 h 628643"/>
              <a:gd name="connsiteX3" fmla="*/ 315126 w 323147"/>
              <a:gd name="connsiteY3" fmla="*/ 447224 h 628643"/>
              <a:gd name="connsiteX4" fmla="*/ 315126 w 323147"/>
              <a:gd name="connsiteY4" fmla="*/ 486928 h 628643"/>
              <a:gd name="connsiteX5" fmla="*/ 181776 w 323147"/>
              <a:gd name="connsiteY5" fmla="*/ 620278 h 628643"/>
              <a:gd name="connsiteX6" fmla="*/ 141371 w 323147"/>
              <a:gd name="connsiteY6" fmla="*/ 620278 h 628643"/>
              <a:gd name="connsiteX7" fmla="*/ 8021 w 323147"/>
              <a:gd name="connsiteY7" fmla="*/ 486928 h 628643"/>
              <a:gd name="connsiteX8" fmla="*/ 8723 w 323147"/>
              <a:gd name="connsiteY8" fmla="*/ 446522 h 628643"/>
              <a:gd name="connsiteX9" fmla="*/ 48426 w 323147"/>
              <a:gd name="connsiteY9" fmla="*/ 446522 h 628643"/>
              <a:gd name="connsiteX10" fmla="*/ 132999 w 323147"/>
              <a:gd name="connsiteY10" fmla="*/ 531095 h 628643"/>
              <a:gd name="connsiteX11" fmla="*/ 132999 w 323147"/>
              <a:gd name="connsiteY11" fmla="*/ 28575 h 628643"/>
              <a:gd name="connsiteX12" fmla="*/ 161574 w 323147"/>
              <a:gd name="connsiteY12" fmla="*/ 0 h 628643"/>
              <a:gd name="connsiteX13" fmla="*/ 190149 w 323147"/>
              <a:gd name="connsiteY13" fmla="*/ 28575 h 62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3147" h="628643">
                <a:moveTo>
                  <a:pt x="190149" y="28575"/>
                </a:moveTo>
                <a:lnTo>
                  <a:pt x="190149" y="531095"/>
                </a:lnTo>
                <a:lnTo>
                  <a:pt x="274721" y="446522"/>
                </a:lnTo>
                <a:cubicBezTo>
                  <a:pt x="286073" y="435559"/>
                  <a:pt x="304163" y="435874"/>
                  <a:pt x="315126" y="447224"/>
                </a:cubicBezTo>
                <a:cubicBezTo>
                  <a:pt x="325821" y="458298"/>
                  <a:pt x="325821" y="475854"/>
                  <a:pt x="315126" y="486928"/>
                </a:cubicBezTo>
                <a:lnTo>
                  <a:pt x="181776" y="620278"/>
                </a:lnTo>
                <a:cubicBezTo>
                  <a:pt x="170618" y="631432"/>
                  <a:pt x="152530" y="631432"/>
                  <a:pt x="141371" y="620278"/>
                </a:cubicBezTo>
                <a:lnTo>
                  <a:pt x="8021" y="486928"/>
                </a:lnTo>
                <a:cubicBezTo>
                  <a:pt x="-2942" y="475576"/>
                  <a:pt x="-2628" y="457486"/>
                  <a:pt x="8723" y="446522"/>
                </a:cubicBezTo>
                <a:cubicBezTo>
                  <a:pt x="19797" y="435828"/>
                  <a:pt x="37352" y="435828"/>
                  <a:pt x="48426" y="446522"/>
                </a:cubicBezTo>
                <a:lnTo>
                  <a:pt x="132999" y="531095"/>
                </a:lnTo>
                <a:lnTo>
                  <a:pt x="132999" y="28575"/>
                </a:lnTo>
                <a:cubicBezTo>
                  <a:pt x="132999" y="12793"/>
                  <a:pt x="145792" y="0"/>
                  <a:pt x="161574" y="0"/>
                </a:cubicBezTo>
                <a:cubicBezTo>
                  <a:pt x="177356" y="0"/>
                  <a:pt x="190149" y="12793"/>
                  <a:pt x="190149" y="285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图形 57" descr="传输 纯色填充">
            <a:extLst>
              <a:ext uri="{FF2B5EF4-FFF2-40B4-BE49-F238E27FC236}">
                <a16:creationId xmlns:a16="http://schemas.microsoft.com/office/drawing/2014/main" id="{A5EA2DC3-9F7D-47CA-A128-8BB4646D4D06}"/>
              </a:ext>
            </a:extLst>
          </p:cNvPr>
          <p:cNvSpPr/>
          <p:nvPr/>
        </p:nvSpPr>
        <p:spPr>
          <a:xfrm>
            <a:off x="2660943" y="1746471"/>
            <a:ext cx="838174" cy="323112"/>
          </a:xfrm>
          <a:custGeom>
            <a:avLst/>
            <a:gdLst>
              <a:gd name="connsiteX0" fmla="*/ 28575 w 838174"/>
              <a:gd name="connsiteY0" fmla="*/ 132638 h 323112"/>
              <a:gd name="connsiteX1" fmla="*/ 740664 w 838174"/>
              <a:gd name="connsiteY1" fmla="*/ 132638 h 323112"/>
              <a:gd name="connsiteX2" fmla="*/ 656082 w 838174"/>
              <a:gd name="connsiteY2" fmla="*/ 48056 h 323112"/>
              <a:gd name="connsiteX3" fmla="*/ 657508 w 838174"/>
              <a:gd name="connsiteY3" fmla="*/ 7670 h 323112"/>
              <a:gd name="connsiteX4" fmla="*/ 696468 w 838174"/>
              <a:gd name="connsiteY4" fmla="*/ 7670 h 323112"/>
              <a:gd name="connsiteX5" fmla="*/ 829818 w 838174"/>
              <a:gd name="connsiteY5" fmla="*/ 141020 h 323112"/>
              <a:gd name="connsiteX6" fmla="*/ 829818 w 838174"/>
              <a:gd name="connsiteY6" fmla="*/ 181406 h 323112"/>
              <a:gd name="connsiteX7" fmla="*/ 696468 w 838174"/>
              <a:gd name="connsiteY7" fmla="*/ 314756 h 323112"/>
              <a:gd name="connsiteX8" fmla="*/ 656082 w 838174"/>
              <a:gd name="connsiteY8" fmla="*/ 314756 h 323112"/>
              <a:gd name="connsiteX9" fmla="*/ 656082 w 838174"/>
              <a:gd name="connsiteY9" fmla="*/ 274370 h 323112"/>
              <a:gd name="connsiteX10" fmla="*/ 740664 w 838174"/>
              <a:gd name="connsiteY10" fmla="*/ 189788 h 323112"/>
              <a:gd name="connsiteX11" fmla="*/ 28575 w 838174"/>
              <a:gd name="connsiteY11" fmla="*/ 189788 h 323112"/>
              <a:gd name="connsiteX12" fmla="*/ 0 w 838174"/>
              <a:gd name="connsiteY12" fmla="*/ 161213 h 323112"/>
              <a:gd name="connsiteX13" fmla="*/ 28575 w 838174"/>
              <a:gd name="connsiteY13" fmla="*/ 132638 h 32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8174" h="323112">
                <a:moveTo>
                  <a:pt x="28575" y="132638"/>
                </a:moveTo>
                <a:lnTo>
                  <a:pt x="740664" y="132638"/>
                </a:lnTo>
                <a:lnTo>
                  <a:pt x="656082" y="48056"/>
                </a:lnTo>
                <a:cubicBezTo>
                  <a:pt x="645324" y="36509"/>
                  <a:pt x="645962" y="18428"/>
                  <a:pt x="657508" y="7670"/>
                </a:cubicBezTo>
                <a:cubicBezTo>
                  <a:pt x="668482" y="-2557"/>
                  <a:pt x="685494" y="-2557"/>
                  <a:pt x="696468" y="7670"/>
                </a:cubicBezTo>
                <a:lnTo>
                  <a:pt x="829818" y="141020"/>
                </a:lnTo>
                <a:cubicBezTo>
                  <a:pt x="840960" y="152176"/>
                  <a:pt x="840960" y="170249"/>
                  <a:pt x="829818" y="181406"/>
                </a:cubicBezTo>
                <a:lnTo>
                  <a:pt x="696468" y="314756"/>
                </a:lnTo>
                <a:cubicBezTo>
                  <a:pt x="685311" y="325898"/>
                  <a:pt x="667239" y="325898"/>
                  <a:pt x="656082" y="314756"/>
                </a:cubicBezTo>
                <a:cubicBezTo>
                  <a:pt x="644940" y="303599"/>
                  <a:pt x="644940" y="285526"/>
                  <a:pt x="656082" y="274370"/>
                </a:cubicBezTo>
                <a:lnTo>
                  <a:pt x="740664" y="189788"/>
                </a:lnTo>
                <a:lnTo>
                  <a:pt x="28575" y="189788"/>
                </a:lnTo>
                <a:cubicBezTo>
                  <a:pt x="12794" y="189788"/>
                  <a:pt x="0" y="176994"/>
                  <a:pt x="0" y="161213"/>
                </a:cubicBezTo>
                <a:cubicBezTo>
                  <a:pt x="0" y="145431"/>
                  <a:pt x="12794" y="132638"/>
                  <a:pt x="28575" y="1326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图形 57" descr="传输 纯色填充">
            <a:extLst>
              <a:ext uri="{FF2B5EF4-FFF2-40B4-BE49-F238E27FC236}">
                <a16:creationId xmlns:a16="http://schemas.microsoft.com/office/drawing/2014/main" id="{A5EA2DC3-9F7D-47CA-A128-8BB4646D4D06}"/>
              </a:ext>
            </a:extLst>
          </p:cNvPr>
          <p:cNvSpPr/>
          <p:nvPr/>
        </p:nvSpPr>
        <p:spPr>
          <a:xfrm>
            <a:off x="2660968" y="1440245"/>
            <a:ext cx="838174" cy="324537"/>
          </a:xfrm>
          <a:custGeom>
            <a:avLst/>
            <a:gdLst>
              <a:gd name="connsiteX0" fmla="*/ 809600 w 838174"/>
              <a:gd name="connsiteY0" fmla="*/ 134063 h 324537"/>
              <a:gd name="connsiteX1" fmla="*/ 97511 w 838174"/>
              <a:gd name="connsiteY1" fmla="*/ 134063 h 324537"/>
              <a:gd name="connsiteX2" fmla="*/ 182093 w 838174"/>
              <a:gd name="connsiteY2" fmla="*/ 49481 h 324537"/>
              <a:gd name="connsiteX3" fmla="*/ 183519 w 838174"/>
              <a:gd name="connsiteY3" fmla="*/ 9095 h 324537"/>
              <a:gd name="connsiteX4" fmla="*/ 143133 w 838174"/>
              <a:gd name="connsiteY4" fmla="*/ 7669 h 324537"/>
              <a:gd name="connsiteX5" fmla="*/ 141707 w 838174"/>
              <a:gd name="connsiteY5" fmla="*/ 9095 h 324537"/>
              <a:gd name="connsiteX6" fmla="*/ 8357 w 838174"/>
              <a:gd name="connsiteY6" fmla="*/ 142445 h 324537"/>
              <a:gd name="connsiteX7" fmla="*/ 8357 w 838174"/>
              <a:gd name="connsiteY7" fmla="*/ 182831 h 324537"/>
              <a:gd name="connsiteX8" fmla="*/ 141707 w 838174"/>
              <a:gd name="connsiteY8" fmla="*/ 316181 h 324537"/>
              <a:gd name="connsiteX9" fmla="*/ 182093 w 838174"/>
              <a:gd name="connsiteY9" fmla="*/ 316181 h 324537"/>
              <a:gd name="connsiteX10" fmla="*/ 182093 w 838174"/>
              <a:gd name="connsiteY10" fmla="*/ 275795 h 324537"/>
              <a:gd name="connsiteX11" fmla="*/ 97511 w 838174"/>
              <a:gd name="connsiteY11" fmla="*/ 191213 h 324537"/>
              <a:gd name="connsiteX12" fmla="*/ 809600 w 838174"/>
              <a:gd name="connsiteY12" fmla="*/ 191213 h 324537"/>
              <a:gd name="connsiteX13" fmla="*/ 838175 w 838174"/>
              <a:gd name="connsiteY13" fmla="*/ 162638 h 324537"/>
              <a:gd name="connsiteX14" fmla="*/ 809600 w 838174"/>
              <a:gd name="connsiteY14" fmla="*/ 134063 h 3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8174" h="324537">
                <a:moveTo>
                  <a:pt x="809600" y="134063"/>
                </a:moveTo>
                <a:lnTo>
                  <a:pt x="97511" y="134063"/>
                </a:lnTo>
                <a:lnTo>
                  <a:pt x="182093" y="49481"/>
                </a:lnTo>
                <a:cubicBezTo>
                  <a:pt x="193639" y="38723"/>
                  <a:pt x="194277" y="20641"/>
                  <a:pt x="183519" y="9095"/>
                </a:cubicBezTo>
                <a:cubicBezTo>
                  <a:pt x="172760" y="-2451"/>
                  <a:pt x="154678" y="-3089"/>
                  <a:pt x="143133" y="7669"/>
                </a:cubicBezTo>
                <a:cubicBezTo>
                  <a:pt x="142640" y="8127"/>
                  <a:pt x="142165" y="8604"/>
                  <a:pt x="141707" y="9095"/>
                </a:cubicBezTo>
                <a:lnTo>
                  <a:pt x="8357" y="142445"/>
                </a:lnTo>
                <a:cubicBezTo>
                  <a:pt x="-2786" y="153602"/>
                  <a:pt x="-2786" y="171674"/>
                  <a:pt x="8357" y="182831"/>
                </a:cubicBezTo>
                <a:lnTo>
                  <a:pt x="141707" y="316181"/>
                </a:lnTo>
                <a:cubicBezTo>
                  <a:pt x="152863" y="327323"/>
                  <a:pt x="170936" y="327323"/>
                  <a:pt x="182093" y="316181"/>
                </a:cubicBezTo>
                <a:cubicBezTo>
                  <a:pt x="193235" y="305024"/>
                  <a:pt x="193235" y="286952"/>
                  <a:pt x="182093" y="275795"/>
                </a:cubicBezTo>
                <a:lnTo>
                  <a:pt x="97511" y="191213"/>
                </a:lnTo>
                <a:lnTo>
                  <a:pt x="809600" y="191213"/>
                </a:lnTo>
                <a:cubicBezTo>
                  <a:pt x="825382" y="191213"/>
                  <a:pt x="838175" y="178420"/>
                  <a:pt x="838175" y="162638"/>
                </a:cubicBezTo>
                <a:cubicBezTo>
                  <a:pt x="838175" y="146856"/>
                  <a:pt x="825382" y="134063"/>
                  <a:pt x="809600" y="13406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图形 58" descr="三角学 纯色填充">
            <a:extLst>
              <a:ext uri="{FF2B5EF4-FFF2-40B4-BE49-F238E27FC236}">
                <a16:creationId xmlns:a16="http://schemas.microsoft.com/office/drawing/2014/main" id="{BF56EC6D-1212-41AA-8F45-95C940F182C0}"/>
              </a:ext>
            </a:extLst>
          </p:cNvPr>
          <p:cNvSpPr/>
          <p:nvPr/>
        </p:nvSpPr>
        <p:spPr>
          <a:xfrm>
            <a:off x="4730314" y="1383809"/>
            <a:ext cx="742950" cy="742950"/>
          </a:xfrm>
          <a:custGeom>
            <a:avLst/>
            <a:gdLst>
              <a:gd name="connsiteX0" fmla="*/ 669103 w 742950"/>
              <a:gd name="connsiteY0" fmla="*/ 628650 h 742950"/>
              <a:gd name="connsiteX1" fmla="*/ 114300 w 742950"/>
              <a:gd name="connsiteY1" fmla="*/ 73895 h 742950"/>
              <a:gd name="connsiteX2" fmla="*/ 114300 w 742950"/>
              <a:gd name="connsiteY2" fmla="*/ 0 h 742950"/>
              <a:gd name="connsiteX3" fmla="*/ 0 w 742950"/>
              <a:gd name="connsiteY3" fmla="*/ 0 h 742950"/>
              <a:gd name="connsiteX4" fmla="*/ 0 w 742950"/>
              <a:gd name="connsiteY4" fmla="*/ 114300 h 742950"/>
              <a:gd name="connsiteX5" fmla="*/ 28575 w 742950"/>
              <a:gd name="connsiteY5" fmla="*/ 114300 h 742950"/>
              <a:gd name="connsiteX6" fmla="*/ 28575 w 742950"/>
              <a:gd name="connsiteY6" fmla="*/ 628650 h 742950"/>
              <a:gd name="connsiteX7" fmla="*/ 0 w 742950"/>
              <a:gd name="connsiteY7" fmla="*/ 628650 h 742950"/>
              <a:gd name="connsiteX8" fmla="*/ 0 w 742950"/>
              <a:gd name="connsiteY8" fmla="*/ 742950 h 742950"/>
              <a:gd name="connsiteX9" fmla="*/ 114300 w 742950"/>
              <a:gd name="connsiteY9" fmla="*/ 742950 h 742950"/>
              <a:gd name="connsiteX10" fmla="*/ 114300 w 742950"/>
              <a:gd name="connsiteY10" fmla="*/ 714375 h 742950"/>
              <a:gd name="connsiteX11" fmla="*/ 628650 w 742950"/>
              <a:gd name="connsiteY11" fmla="*/ 714375 h 742950"/>
              <a:gd name="connsiteX12" fmla="*/ 628650 w 742950"/>
              <a:gd name="connsiteY12" fmla="*/ 742950 h 742950"/>
              <a:gd name="connsiteX13" fmla="*/ 742950 w 742950"/>
              <a:gd name="connsiteY13" fmla="*/ 742950 h 742950"/>
              <a:gd name="connsiteX14" fmla="*/ 742950 w 742950"/>
              <a:gd name="connsiteY14" fmla="*/ 628650 h 742950"/>
              <a:gd name="connsiteX15" fmla="*/ 616849 w 742950"/>
              <a:gd name="connsiteY15" fmla="*/ 657225 h 742950"/>
              <a:gd name="connsiteX16" fmla="*/ 276225 w 742950"/>
              <a:gd name="connsiteY16" fmla="*/ 657225 h 742950"/>
              <a:gd name="connsiteX17" fmla="*/ 276225 w 742950"/>
              <a:gd name="connsiteY17" fmla="*/ 466725 h 742950"/>
              <a:gd name="connsiteX18" fmla="*/ 85725 w 742950"/>
              <a:gd name="connsiteY18" fmla="*/ 466725 h 742950"/>
              <a:gd name="connsiteX19" fmla="*/ 85725 w 742950"/>
              <a:gd name="connsiteY19" fmla="*/ 126140 h 742950"/>
              <a:gd name="connsiteX20" fmla="*/ 38100 w 742950"/>
              <a:gd name="connsiteY20" fmla="*/ 38100 h 742950"/>
              <a:gd name="connsiteX21" fmla="*/ 76200 w 742950"/>
              <a:gd name="connsiteY21" fmla="*/ 38100 h 742950"/>
              <a:gd name="connsiteX22" fmla="*/ 76200 w 742950"/>
              <a:gd name="connsiteY22" fmla="*/ 76200 h 742950"/>
              <a:gd name="connsiteX23" fmla="*/ 38100 w 742950"/>
              <a:gd name="connsiteY23" fmla="*/ 76200 h 742950"/>
              <a:gd name="connsiteX24" fmla="*/ 76200 w 742950"/>
              <a:gd name="connsiteY24" fmla="*/ 704850 h 742950"/>
              <a:gd name="connsiteX25" fmla="*/ 38100 w 742950"/>
              <a:gd name="connsiteY25" fmla="*/ 704850 h 742950"/>
              <a:gd name="connsiteX26" fmla="*/ 38100 w 742950"/>
              <a:gd name="connsiteY26" fmla="*/ 666750 h 742950"/>
              <a:gd name="connsiteX27" fmla="*/ 76200 w 742950"/>
              <a:gd name="connsiteY27" fmla="*/ 666750 h 742950"/>
              <a:gd name="connsiteX28" fmla="*/ 85725 w 742950"/>
              <a:gd name="connsiteY28" fmla="*/ 628650 h 742950"/>
              <a:gd name="connsiteX29" fmla="*/ 85725 w 742950"/>
              <a:gd name="connsiteY29" fmla="*/ 523875 h 742950"/>
              <a:gd name="connsiteX30" fmla="*/ 219075 w 742950"/>
              <a:gd name="connsiteY30" fmla="*/ 523875 h 742950"/>
              <a:gd name="connsiteX31" fmla="*/ 219075 w 742950"/>
              <a:gd name="connsiteY31" fmla="*/ 657225 h 742950"/>
              <a:gd name="connsiteX32" fmla="*/ 114300 w 742950"/>
              <a:gd name="connsiteY32" fmla="*/ 657225 h 742950"/>
              <a:gd name="connsiteX33" fmla="*/ 114300 w 742950"/>
              <a:gd name="connsiteY33" fmla="*/ 628650 h 742950"/>
              <a:gd name="connsiteX34" fmla="*/ 704850 w 742950"/>
              <a:gd name="connsiteY34" fmla="*/ 704850 h 742950"/>
              <a:gd name="connsiteX35" fmla="*/ 666750 w 742950"/>
              <a:gd name="connsiteY35" fmla="*/ 704850 h 742950"/>
              <a:gd name="connsiteX36" fmla="*/ 666750 w 742950"/>
              <a:gd name="connsiteY36" fmla="*/ 666750 h 742950"/>
              <a:gd name="connsiteX37" fmla="*/ 704850 w 742950"/>
              <a:gd name="connsiteY37" fmla="*/ 6667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42950" h="742950">
                <a:moveTo>
                  <a:pt x="669103" y="628650"/>
                </a:moveTo>
                <a:lnTo>
                  <a:pt x="114300" y="73895"/>
                </a:lnTo>
                <a:lnTo>
                  <a:pt x="114300" y="0"/>
                </a:lnTo>
                <a:lnTo>
                  <a:pt x="0" y="0"/>
                </a:lnTo>
                <a:lnTo>
                  <a:pt x="0" y="114300"/>
                </a:lnTo>
                <a:lnTo>
                  <a:pt x="28575" y="114300"/>
                </a:lnTo>
                <a:lnTo>
                  <a:pt x="28575" y="628650"/>
                </a:lnTo>
                <a:lnTo>
                  <a:pt x="0" y="628650"/>
                </a:lnTo>
                <a:lnTo>
                  <a:pt x="0" y="742950"/>
                </a:lnTo>
                <a:lnTo>
                  <a:pt x="114300" y="742950"/>
                </a:lnTo>
                <a:lnTo>
                  <a:pt x="114300" y="714375"/>
                </a:lnTo>
                <a:lnTo>
                  <a:pt x="628650" y="714375"/>
                </a:lnTo>
                <a:lnTo>
                  <a:pt x="628650" y="742950"/>
                </a:lnTo>
                <a:lnTo>
                  <a:pt x="742950" y="742950"/>
                </a:lnTo>
                <a:lnTo>
                  <a:pt x="742950" y="628650"/>
                </a:lnTo>
                <a:close/>
                <a:moveTo>
                  <a:pt x="616849" y="657225"/>
                </a:moveTo>
                <a:lnTo>
                  <a:pt x="276225" y="657225"/>
                </a:lnTo>
                <a:lnTo>
                  <a:pt x="276225" y="466725"/>
                </a:lnTo>
                <a:lnTo>
                  <a:pt x="85725" y="466725"/>
                </a:lnTo>
                <a:lnTo>
                  <a:pt x="85725" y="126140"/>
                </a:lnTo>
                <a:close/>
                <a:moveTo>
                  <a:pt x="38100" y="38100"/>
                </a:moveTo>
                <a:lnTo>
                  <a:pt x="76200" y="38100"/>
                </a:lnTo>
                <a:lnTo>
                  <a:pt x="76200" y="76200"/>
                </a:lnTo>
                <a:lnTo>
                  <a:pt x="38100" y="76200"/>
                </a:lnTo>
                <a:close/>
                <a:moveTo>
                  <a:pt x="76200" y="704850"/>
                </a:moveTo>
                <a:lnTo>
                  <a:pt x="38100" y="704850"/>
                </a:lnTo>
                <a:lnTo>
                  <a:pt x="38100" y="666750"/>
                </a:lnTo>
                <a:lnTo>
                  <a:pt x="76200" y="666750"/>
                </a:lnTo>
                <a:close/>
                <a:moveTo>
                  <a:pt x="85725" y="628650"/>
                </a:moveTo>
                <a:lnTo>
                  <a:pt x="85725" y="523875"/>
                </a:lnTo>
                <a:lnTo>
                  <a:pt x="219075" y="523875"/>
                </a:lnTo>
                <a:lnTo>
                  <a:pt x="219075" y="657225"/>
                </a:lnTo>
                <a:lnTo>
                  <a:pt x="114300" y="657225"/>
                </a:lnTo>
                <a:lnTo>
                  <a:pt x="114300" y="628650"/>
                </a:lnTo>
                <a:close/>
                <a:moveTo>
                  <a:pt x="704850" y="704850"/>
                </a:moveTo>
                <a:lnTo>
                  <a:pt x="666750" y="704850"/>
                </a:lnTo>
                <a:lnTo>
                  <a:pt x="666750" y="666750"/>
                </a:lnTo>
                <a:lnTo>
                  <a:pt x="704850" y="6667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图形 64" descr="箭头: 水平手杖形 纯色填充">
            <a:extLst>
              <a:ext uri="{FF2B5EF4-FFF2-40B4-BE49-F238E27FC236}">
                <a16:creationId xmlns:a16="http://schemas.microsoft.com/office/drawing/2014/main" id="{623B5CC2-D92A-4BCE-B882-E5A8DD8A3F1F}"/>
              </a:ext>
            </a:extLst>
          </p:cNvPr>
          <p:cNvSpPr/>
          <p:nvPr/>
        </p:nvSpPr>
        <p:spPr>
          <a:xfrm>
            <a:off x="6723485" y="1431434"/>
            <a:ext cx="790383" cy="640216"/>
          </a:xfrm>
          <a:custGeom>
            <a:avLst/>
            <a:gdLst>
              <a:gd name="connsiteX0" fmla="*/ 764858 w 790383"/>
              <a:gd name="connsiteY0" fmla="*/ 288608 h 640216"/>
              <a:gd name="connsiteX1" fmla="*/ 729615 w 790383"/>
              <a:gd name="connsiteY1" fmla="*/ 236220 h 640216"/>
              <a:gd name="connsiteX2" fmla="*/ 506730 w 790383"/>
              <a:gd name="connsiteY2" fmla="*/ 142875 h 640216"/>
              <a:gd name="connsiteX3" fmla="*/ 228600 w 790383"/>
              <a:gd name="connsiteY3" fmla="*/ 142875 h 640216"/>
              <a:gd name="connsiteX4" fmla="*/ 228600 w 790383"/>
              <a:gd name="connsiteY4" fmla="*/ 0 h 640216"/>
              <a:gd name="connsiteX5" fmla="*/ 0 w 790383"/>
              <a:gd name="connsiteY5" fmla="*/ 219075 h 640216"/>
              <a:gd name="connsiteX6" fmla="*/ 228600 w 790383"/>
              <a:gd name="connsiteY6" fmla="*/ 457200 h 640216"/>
              <a:gd name="connsiteX7" fmla="*/ 228600 w 790383"/>
              <a:gd name="connsiteY7" fmla="*/ 310515 h 640216"/>
              <a:gd name="connsiteX8" fmla="*/ 505778 w 790383"/>
              <a:gd name="connsiteY8" fmla="*/ 310515 h 640216"/>
              <a:gd name="connsiteX9" fmla="*/ 638175 w 790383"/>
              <a:gd name="connsiteY9" fmla="*/ 436245 h 640216"/>
              <a:gd name="connsiteX10" fmla="*/ 409575 w 790383"/>
              <a:gd name="connsiteY10" fmla="*/ 571500 h 640216"/>
              <a:gd name="connsiteX11" fmla="*/ 38100 w 790383"/>
              <a:gd name="connsiteY11" fmla="*/ 600075 h 640216"/>
              <a:gd name="connsiteX12" fmla="*/ 543878 w 790383"/>
              <a:gd name="connsiteY12" fmla="*/ 640080 h 640216"/>
              <a:gd name="connsiteX13" fmla="*/ 764858 w 790383"/>
              <a:gd name="connsiteY13" fmla="*/ 288608 h 6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0383" h="640216">
                <a:moveTo>
                  <a:pt x="764858" y="288608"/>
                </a:moveTo>
                <a:cubicBezTo>
                  <a:pt x="755333" y="269558"/>
                  <a:pt x="742950" y="252413"/>
                  <a:pt x="729615" y="236220"/>
                </a:cubicBezTo>
                <a:cubicBezTo>
                  <a:pt x="650558" y="145733"/>
                  <a:pt x="506730" y="142875"/>
                  <a:pt x="506730" y="142875"/>
                </a:cubicBezTo>
                <a:lnTo>
                  <a:pt x="228600" y="142875"/>
                </a:lnTo>
                <a:lnTo>
                  <a:pt x="228600" y="0"/>
                </a:lnTo>
                <a:cubicBezTo>
                  <a:pt x="188595" y="39053"/>
                  <a:pt x="189548" y="29528"/>
                  <a:pt x="0" y="219075"/>
                </a:cubicBezTo>
                <a:cubicBezTo>
                  <a:pt x="952" y="219075"/>
                  <a:pt x="189548" y="418148"/>
                  <a:pt x="228600" y="457200"/>
                </a:cubicBezTo>
                <a:lnTo>
                  <a:pt x="228600" y="310515"/>
                </a:lnTo>
                <a:lnTo>
                  <a:pt x="505778" y="310515"/>
                </a:lnTo>
                <a:cubicBezTo>
                  <a:pt x="505778" y="310515"/>
                  <a:pt x="638175" y="310515"/>
                  <a:pt x="638175" y="436245"/>
                </a:cubicBezTo>
                <a:cubicBezTo>
                  <a:pt x="638175" y="574358"/>
                  <a:pt x="409575" y="571500"/>
                  <a:pt x="409575" y="571500"/>
                </a:cubicBezTo>
                <a:lnTo>
                  <a:pt x="38100" y="600075"/>
                </a:lnTo>
                <a:cubicBezTo>
                  <a:pt x="38100" y="600075"/>
                  <a:pt x="300038" y="642938"/>
                  <a:pt x="543878" y="640080"/>
                </a:cubicBezTo>
                <a:cubicBezTo>
                  <a:pt x="723900" y="638175"/>
                  <a:pt x="845820" y="449580"/>
                  <a:pt x="764858" y="28860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图形 65" descr="箭头: 垂直手杖形 纯色填充">
            <a:extLst>
              <a:ext uri="{FF2B5EF4-FFF2-40B4-BE49-F238E27FC236}">
                <a16:creationId xmlns:a16="http://schemas.microsoft.com/office/drawing/2014/main" id="{83B3DA3E-7DD4-4F1C-B35B-218A3B07DCCF}"/>
              </a:ext>
            </a:extLst>
          </p:cNvPr>
          <p:cNvSpPr/>
          <p:nvPr/>
        </p:nvSpPr>
        <p:spPr>
          <a:xfrm>
            <a:off x="5741187" y="1384943"/>
            <a:ext cx="640216" cy="751340"/>
          </a:xfrm>
          <a:custGeom>
            <a:avLst/>
            <a:gdLst>
              <a:gd name="connsiteX0" fmla="*/ 288608 w 640216"/>
              <a:gd name="connsiteY0" fmla="*/ 25535 h 751340"/>
              <a:gd name="connsiteX1" fmla="*/ 236220 w 640216"/>
              <a:gd name="connsiteY1" fmla="*/ 60778 h 751340"/>
              <a:gd name="connsiteX2" fmla="*/ 142875 w 640216"/>
              <a:gd name="connsiteY2" fmla="*/ 303665 h 751340"/>
              <a:gd name="connsiteX3" fmla="*/ 0 w 640216"/>
              <a:gd name="connsiteY3" fmla="*/ 303665 h 751340"/>
              <a:gd name="connsiteX4" fmla="*/ 219075 w 640216"/>
              <a:gd name="connsiteY4" fmla="*/ 532265 h 751340"/>
              <a:gd name="connsiteX5" fmla="*/ 457200 w 640216"/>
              <a:gd name="connsiteY5" fmla="*/ 303665 h 751340"/>
              <a:gd name="connsiteX6" fmla="*/ 310515 w 640216"/>
              <a:gd name="connsiteY6" fmla="*/ 303665 h 751340"/>
              <a:gd name="connsiteX7" fmla="*/ 436245 w 640216"/>
              <a:gd name="connsiteY7" fmla="*/ 151265 h 751340"/>
              <a:gd name="connsiteX8" fmla="*/ 571500 w 640216"/>
              <a:gd name="connsiteY8" fmla="*/ 379865 h 751340"/>
              <a:gd name="connsiteX9" fmla="*/ 600075 w 640216"/>
              <a:gd name="connsiteY9" fmla="*/ 751340 h 751340"/>
              <a:gd name="connsiteX10" fmla="*/ 640080 w 640216"/>
              <a:gd name="connsiteY10" fmla="*/ 245563 h 751340"/>
              <a:gd name="connsiteX11" fmla="*/ 288608 w 640216"/>
              <a:gd name="connsiteY11" fmla="*/ 25535 h 75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216" h="751340">
                <a:moveTo>
                  <a:pt x="288608" y="25535"/>
                </a:moveTo>
                <a:cubicBezTo>
                  <a:pt x="269558" y="35060"/>
                  <a:pt x="252413" y="47443"/>
                  <a:pt x="236220" y="60778"/>
                </a:cubicBezTo>
                <a:cubicBezTo>
                  <a:pt x="146685" y="139835"/>
                  <a:pt x="142875" y="303665"/>
                  <a:pt x="142875" y="303665"/>
                </a:cubicBezTo>
                <a:lnTo>
                  <a:pt x="0" y="303665"/>
                </a:lnTo>
                <a:cubicBezTo>
                  <a:pt x="39053" y="343670"/>
                  <a:pt x="29528" y="342718"/>
                  <a:pt x="219075" y="532265"/>
                </a:cubicBezTo>
                <a:cubicBezTo>
                  <a:pt x="219075" y="532265"/>
                  <a:pt x="418148" y="342718"/>
                  <a:pt x="457200" y="303665"/>
                </a:cubicBezTo>
                <a:lnTo>
                  <a:pt x="310515" y="303665"/>
                </a:lnTo>
                <a:cubicBezTo>
                  <a:pt x="310515" y="303665"/>
                  <a:pt x="310515" y="151265"/>
                  <a:pt x="436245" y="151265"/>
                </a:cubicBezTo>
                <a:cubicBezTo>
                  <a:pt x="574358" y="151265"/>
                  <a:pt x="571500" y="379865"/>
                  <a:pt x="571500" y="379865"/>
                </a:cubicBezTo>
                <a:lnTo>
                  <a:pt x="600075" y="751340"/>
                </a:lnTo>
                <a:cubicBezTo>
                  <a:pt x="600075" y="751340"/>
                  <a:pt x="642938" y="490355"/>
                  <a:pt x="640080" y="245563"/>
                </a:cubicBezTo>
                <a:cubicBezTo>
                  <a:pt x="638175" y="66493"/>
                  <a:pt x="449580" y="-55427"/>
                  <a:pt x="288608" y="2553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图形 68" descr="结婚戒指 纯色填充">
            <a:extLst>
              <a:ext uri="{FF2B5EF4-FFF2-40B4-BE49-F238E27FC236}">
                <a16:creationId xmlns:a16="http://schemas.microsoft.com/office/drawing/2014/main" id="{EC487F97-C6F0-49A5-A1CD-DB8CE379A197}"/>
              </a:ext>
            </a:extLst>
          </p:cNvPr>
          <p:cNvSpPr/>
          <p:nvPr/>
        </p:nvSpPr>
        <p:spPr>
          <a:xfrm>
            <a:off x="7715247" y="1545748"/>
            <a:ext cx="533460" cy="533521"/>
          </a:xfrm>
          <a:custGeom>
            <a:avLst/>
            <a:gdLst>
              <a:gd name="connsiteX0" fmla="*/ 490122 w 533460"/>
              <a:gd name="connsiteY0" fmla="*/ 121049 h 533521"/>
              <a:gd name="connsiteX1" fmla="*/ 442497 w 533460"/>
              <a:gd name="connsiteY1" fmla="*/ 161339 h 533521"/>
              <a:gd name="connsiteX2" fmla="*/ 372324 w 533460"/>
              <a:gd name="connsiteY2" fmla="*/ 444682 h 533521"/>
              <a:gd name="connsiteX3" fmla="*/ 88981 w 533460"/>
              <a:gd name="connsiteY3" fmla="*/ 374510 h 533521"/>
              <a:gd name="connsiteX4" fmla="*/ 159154 w 533460"/>
              <a:gd name="connsiteY4" fmla="*/ 91167 h 533521"/>
              <a:gd name="connsiteX5" fmla="*/ 335626 w 533460"/>
              <a:gd name="connsiteY5" fmla="*/ 73709 h 533521"/>
              <a:gd name="connsiteX6" fmla="*/ 383251 w 533460"/>
              <a:gd name="connsiteY6" fmla="*/ 26846 h 533521"/>
              <a:gd name="connsiteX7" fmla="*/ 26847 w 533460"/>
              <a:gd name="connsiteY7" fmla="*/ 150269 h 533521"/>
              <a:gd name="connsiteX8" fmla="*/ 150270 w 533460"/>
              <a:gd name="connsiteY8" fmla="*/ 506675 h 533521"/>
              <a:gd name="connsiteX9" fmla="*/ 506675 w 533460"/>
              <a:gd name="connsiteY9" fmla="*/ 383251 h 533521"/>
              <a:gd name="connsiteX10" fmla="*/ 533461 w 533460"/>
              <a:gd name="connsiteY10" fmla="*/ 266686 h 533521"/>
              <a:gd name="connsiteX11" fmla="*/ 490122 w 533460"/>
              <a:gd name="connsiteY11" fmla="*/ 121049 h 53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60" h="533521">
                <a:moveTo>
                  <a:pt x="490122" y="121049"/>
                </a:moveTo>
                <a:cubicBezTo>
                  <a:pt x="472979" y="132903"/>
                  <a:pt x="457028" y="146398"/>
                  <a:pt x="442497" y="161339"/>
                </a:cubicBezTo>
                <a:cubicBezTo>
                  <a:pt x="501362" y="258960"/>
                  <a:pt x="469945" y="385817"/>
                  <a:pt x="372324" y="444682"/>
                </a:cubicBezTo>
                <a:cubicBezTo>
                  <a:pt x="274704" y="503548"/>
                  <a:pt x="147847" y="472131"/>
                  <a:pt x="88981" y="374510"/>
                </a:cubicBezTo>
                <a:cubicBezTo>
                  <a:pt x="30116" y="276889"/>
                  <a:pt x="61533" y="150031"/>
                  <a:pt x="159154" y="91167"/>
                </a:cubicBezTo>
                <a:cubicBezTo>
                  <a:pt x="212354" y="59087"/>
                  <a:pt x="277173" y="52675"/>
                  <a:pt x="335626" y="73709"/>
                </a:cubicBezTo>
                <a:cubicBezTo>
                  <a:pt x="349741" y="56395"/>
                  <a:pt x="365711" y="40680"/>
                  <a:pt x="383251" y="26846"/>
                </a:cubicBezTo>
                <a:cubicBezTo>
                  <a:pt x="250750" y="-37489"/>
                  <a:pt x="91183" y="17769"/>
                  <a:pt x="26847" y="150269"/>
                </a:cubicBezTo>
                <a:cubicBezTo>
                  <a:pt x="-37489" y="282771"/>
                  <a:pt x="17769" y="442338"/>
                  <a:pt x="150270" y="506675"/>
                </a:cubicBezTo>
                <a:cubicBezTo>
                  <a:pt x="282771" y="571011"/>
                  <a:pt x="442339" y="515752"/>
                  <a:pt x="506675" y="383251"/>
                </a:cubicBezTo>
                <a:cubicBezTo>
                  <a:pt x="524313" y="346925"/>
                  <a:pt x="533472" y="307068"/>
                  <a:pt x="533461" y="266686"/>
                </a:cubicBezTo>
                <a:cubicBezTo>
                  <a:pt x="533461" y="152386"/>
                  <a:pt x="490122" y="121049"/>
                  <a:pt x="490122" y="12104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图形 68" descr="结婚戒指 纯色填充">
            <a:extLst>
              <a:ext uri="{FF2B5EF4-FFF2-40B4-BE49-F238E27FC236}">
                <a16:creationId xmlns:a16="http://schemas.microsoft.com/office/drawing/2014/main" id="{EC487F97-C6F0-49A5-A1CD-DB8CE379A197}"/>
              </a:ext>
            </a:extLst>
          </p:cNvPr>
          <p:cNvSpPr/>
          <p:nvPr/>
        </p:nvSpPr>
        <p:spPr>
          <a:xfrm>
            <a:off x="8170126" y="1566403"/>
            <a:ext cx="377163" cy="509762"/>
          </a:xfrm>
          <a:custGeom>
            <a:avLst/>
            <a:gdLst>
              <a:gd name="connsiteX0" fmla="*/ 220123 w 377163"/>
              <a:gd name="connsiteY0" fmla="*/ 95 h 509762"/>
              <a:gd name="connsiteX1" fmla="*/ 174498 w 377163"/>
              <a:gd name="connsiteY1" fmla="*/ 49339 h 509762"/>
              <a:gd name="connsiteX2" fmla="*/ 312975 w 377163"/>
              <a:gd name="connsiteY2" fmla="*/ 304008 h 509762"/>
              <a:gd name="connsiteX3" fmla="*/ 58307 w 377163"/>
              <a:gd name="connsiteY3" fmla="*/ 442486 h 509762"/>
              <a:gd name="connsiteX4" fmla="*/ 47625 w 377163"/>
              <a:gd name="connsiteY4" fmla="*/ 439007 h 509762"/>
              <a:gd name="connsiteX5" fmla="*/ 0 w 377163"/>
              <a:gd name="connsiteY5" fmla="*/ 485775 h 509762"/>
              <a:gd name="connsiteX6" fmla="*/ 353177 w 377163"/>
              <a:gd name="connsiteY6" fmla="*/ 353396 h 509762"/>
              <a:gd name="connsiteX7" fmla="*/ 220796 w 377163"/>
              <a:gd name="connsiteY7" fmla="*/ 219 h 509762"/>
              <a:gd name="connsiteX8" fmla="*/ 220313 w 377163"/>
              <a:gd name="connsiteY8" fmla="*/ 0 h 5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163" h="509762">
                <a:moveTo>
                  <a:pt x="220123" y="95"/>
                </a:moveTo>
                <a:lnTo>
                  <a:pt x="174498" y="49339"/>
                </a:lnTo>
                <a:cubicBezTo>
                  <a:pt x="283062" y="81424"/>
                  <a:pt x="345061" y="195443"/>
                  <a:pt x="312975" y="304008"/>
                </a:cubicBezTo>
                <a:cubicBezTo>
                  <a:pt x="280890" y="412572"/>
                  <a:pt x="166871" y="474571"/>
                  <a:pt x="58307" y="442486"/>
                </a:cubicBezTo>
                <a:cubicBezTo>
                  <a:pt x="54715" y="441424"/>
                  <a:pt x="51153" y="440264"/>
                  <a:pt x="47625" y="439007"/>
                </a:cubicBezTo>
                <a:cubicBezTo>
                  <a:pt x="33464" y="456251"/>
                  <a:pt x="17498" y="471929"/>
                  <a:pt x="0" y="485775"/>
                </a:cubicBezTo>
                <a:cubicBezTo>
                  <a:pt x="134082" y="546746"/>
                  <a:pt x="292205" y="487478"/>
                  <a:pt x="353177" y="353396"/>
                </a:cubicBezTo>
                <a:cubicBezTo>
                  <a:pt x="414147" y="219312"/>
                  <a:pt x="354879" y="61191"/>
                  <a:pt x="220796" y="219"/>
                </a:cubicBezTo>
                <a:cubicBezTo>
                  <a:pt x="220635" y="146"/>
                  <a:pt x="220474" y="73"/>
                  <a:pt x="220313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2" name="图形 68" descr="结婚戒指 纯色填充">
            <a:extLst>
              <a:ext uri="{FF2B5EF4-FFF2-40B4-BE49-F238E27FC236}">
                <a16:creationId xmlns:a16="http://schemas.microsoft.com/office/drawing/2014/main" id="{EC487F97-C6F0-49A5-A1CD-DB8CE379A197}"/>
              </a:ext>
            </a:extLst>
          </p:cNvPr>
          <p:cNvSpPr/>
          <p:nvPr/>
        </p:nvSpPr>
        <p:spPr>
          <a:xfrm>
            <a:off x="8019982" y="1566498"/>
            <a:ext cx="209009" cy="391668"/>
          </a:xfrm>
          <a:custGeom>
            <a:avLst/>
            <a:gdLst>
              <a:gd name="connsiteX0" fmla="*/ 209009 w 209009"/>
              <a:gd name="connsiteY0" fmla="*/ 49244 h 391668"/>
              <a:gd name="connsiteX1" fmla="*/ 163384 w 209009"/>
              <a:gd name="connsiteY1" fmla="*/ 0 h 391668"/>
              <a:gd name="connsiteX2" fmla="*/ 20923 w 209009"/>
              <a:gd name="connsiteY2" fmla="*/ 349231 h 391668"/>
              <a:gd name="connsiteX3" fmla="*/ 43464 w 209009"/>
              <a:gd name="connsiteY3" fmla="*/ 391668 h 391668"/>
              <a:gd name="connsiteX4" fmla="*/ 91089 w 209009"/>
              <a:gd name="connsiteY4" fmla="*/ 351568 h 391668"/>
              <a:gd name="connsiteX5" fmla="*/ 61657 w 209009"/>
              <a:gd name="connsiteY5" fmla="*/ 245936 h 391668"/>
              <a:gd name="connsiteX6" fmla="*/ 209009 w 209009"/>
              <a:gd name="connsiteY6" fmla="*/ 49244 h 39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009" h="391668">
                <a:moveTo>
                  <a:pt x="209009" y="49244"/>
                </a:moveTo>
                <a:lnTo>
                  <a:pt x="163384" y="0"/>
                </a:lnTo>
                <a:cubicBezTo>
                  <a:pt x="27607" y="57098"/>
                  <a:pt x="-36175" y="213454"/>
                  <a:pt x="20923" y="349231"/>
                </a:cubicBezTo>
                <a:cubicBezTo>
                  <a:pt x="27144" y="364026"/>
                  <a:pt x="34689" y="378229"/>
                  <a:pt x="43464" y="391668"/>
                </a:cubicBezTo>
                <a:cubicBezTo>
                  <a:pt x="61710" y="381400"/>
                  <a:pt x="77864" y="367797"/>
                  <a:pt x="91089" y="351568"/>
                </a:cubicBezTo>
                <a:cubicBezTo>
                  <a:pt x="71245" y="319955"/>
                  <a:pt x="61020" y="283255"/>
                  <a:pt x="61657" y="245936"/>
                </a:cubicBezTo>
                <a:cubicBezTo>
                  <a:pt x="61539" y="154889"/>
                  <a:pt x="121599" y="74719"/>
                  <a:pt x="209009" y="4924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图形 68" descr="结婚戒指 纯色填充">
            <a:extLst>
              <a:ext uri="{FF2B5EF4-FFF2-40B4-BE49-F238E27FC236}">
                <a16:creationId xmlns:a16="http://schemas.microsoft.com/office/drawing/2014/main" id="{EC487F97-C6F0-49A5-A1CD-DB8CE379A197}"/>
              </a:ext>
            </a:extLst>
          </p:cNvPr>
          <p:cNvSpPr/>
          <p:nvPr/>
        </p:nvSpPr>
        <p:spPr>
          <a:xfrm>
            <a:off x="8162983" y="1431434"/>
            <a:ext cx="247650" cy="190500"/>
          </a:xfrm>
          <a:custGeom>
            <a:avLst/>
            <a:gdLst>
              <a:gd name="connsiteX0" fmla="*/ 47625 w 247650"/>
              <a:gd name="connsiteY0" fmla="*/ 0 h 190500"/>
              <a:gd name="connsiteX1" fmla="*/ 0 w 247650"/>
              <a:gd name="connsiteY1" fmla="*/ 57150 h 190500"/>
              <a:gd name="connsiteX2" fmla="*/ 123825 w 247650"/>
              <a:gd name="connsiteY2" fmla="*/ 190500 h 190500"/>
              <a:gd name="connsiteX3" fmla="*/ 247650 w 247650"/>
              <a:gd name="connsiteY3" fmla="*/ 57150 h 190500"/>
              <a:gd name="connsiteX4" fmla="*/ 200025 w 247650"/>
              <a:gd name="connsiteY4" fmla="*/ 0 h 190500"/>
              <a:gd name="connsiteX5" fmla="*/ 47625 w 247650"/>
              <a:gd name="connsiteY5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50" h="190500">
                <a:moveTo>
                  <a:pt x="47625" y="0"/>
                </a:moveTo>
                <a:lnTo>
                  <a:pt x="0" y="57150"/>
                </a:lnTo>
                <a:lnTo>
                  <a:pt x="123825" y="190500"/>
                </a:lnTo>
                <a:lnTo>
                  <a:pt x="247650" y="57150"/>
                </a:lnTo>
                <a:lnTo>
                  <a:pt x="200025" y="0"/>
                </a:lnTo>
                <a:lnTo>
                  <a:pt x="47625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图形 17" descr="带箭头的圆圈 纯色填充">
            <a:extLst>
              <a:ext uri="{FF2B5EF4-FFF2-40B4-BE49-F238E27FC236}">
                <a16:creationId xmlns:a16="http://schemas.microsoft.com/office/drawing/2014/main" id="{595721C5-D69E-4BB5-B7DC-D4064AF5FBC8}"/>
              </a:ext>
            </a:extLst>
          </p:cNvPr>
          <p:cNvSpPr/>
          <p:nvPr/>
        </p:nvSpPr>
        <p:spPr>
          <a:xfrm>
            <a:off x="11173010" y="2536512"/>
            <a:ext cx="261873" cy="248803"/>
          </a:xfrm>
          <a:custGeom>
            <a:avLst/>
            <a:gdLst>
              <a:gd name="connsiteX0" fmla="*/ 13393 w 261873"/>
              <a:gd name="connsiteY0" fmla="*/ 37253 h 248803"/>
              <a:gd name="connsiteX1" fmla="*/ 172175 w 261873"/>
              <a:gd name="connsiteY1" fmla="*/ 189653 h 248803"/>
              <a:gd name="connsiteX2" fmla="*/ 142838 w 261873"/>
              <a:gd name="connsiteY2" fmla="*/ 172222 h 248803"/>
              <a:gd name="connsiteX3" fmla="*/ 116341 w 261873"/>
              <a:gd name="connsiteY3" fmla="*/ 177095 h 248803"/>
              <a:gd name="connsiteX4" fmla="*/ 121215 w 261873"/>
              <a:gd name="connsiteY4" fmla="*/ 203592 h 248803"/>
              <a:gd name="connsiteX5" fmla="*/ 123788 w 261873"/>
              <a:gd name="connsiteY5" fmla="*/ 205083 h 248803"/>
              <a:gd name="connsiteX6" fmla="*/ 190463 w 261873"/>
              <a:gd name="connsiteY6" fmla="*/ 244612 h 248803"/>
              <a:gd name="connsiteX7" fmla="*/ 202369 w 261873"/>
              <a:gd name="connsiteY7" fmla="*/ 248803 h 248803"/>
              <a:gd name="connsiteX8" fmla="*/ 202845 w 261873"/>
              <a:gd name="connsiteY8" fmla="*/ 248803 h 248803"/>
              <a:gd name="connsiteX9" fmla="*/ 204369 w 261873"/>
              <a:gd name="connsiteY9" fmla="*/ 248803 h 248803"/>
              <a:gd name="connsiteX10" fmla="*/ 205131 w 261873"/>
              <a:gd name="connsiteY10" fmla="*/ 248803 h 248803"/>
              <a:gd name="connsiteX11" fmla="*/ 205131 w 261873"/>
              <a:gd name="connsiteY11" fmla="*/ 248803 h 248803"/>
              <a:gd name="connsiteX12" fmla="*/ 206655 w 261873"/>
              <a:gd name="connsiteY12" fmla="*/ 248803 h 248803"/>
              <a:gd name="connsiteX13" fmla="*/ 218276 w 261873"/>
              <a:gd name="connsiteY13" fmla="*/ 240040 h 248803"/>
              <a:gd name="connsiteX14" fmla="*/ 259995 w 261873"/>
              <a:gd name="connsiteY14" fmla="*/ 169841 h 248803"/>
              <a:gd name="connsiteX15" fmla="*/ 251057 w 261873"/>
              <a:gd name="connsiteY15" fmla="*/ 144426 h 248803"/>
              <a:gd name="connsiteX16" fmla="*/ 227134 w 261873"/>
              <a:gd name="connsiteY16" fmla="*/ 150791 h 248803"/>
              <a:gd name="connsiteX17" fmla="*/ 209513 w 261873"/>
              <a:gd name="connsiteY17" fmla="*/ 180795 h 248803"/>
              <a:gd name="connsiteX18" fmla="*/ 209513 w 261873"/>
              <a:gd name="connsiteY18" fmla="*/ 180795 h 248803"/>
              <a:gd name="connsiteX19" fmla="*/ 84640 w 261873"/>
              <a:gd name="connsiteY19" fmla="*/ 27537 h 248803"/>
              <a:gd name="connsiteX20" fmla="*/ 24728 w 261873"/>
              <a:gd name="connsiteY20" fmla="*/ 867 h 248803"/>
              <a:gd name="connsiteX21" fmla="*/ 867 w 261873"/>
              <a:gd name="connsiteY21" fmla="*/ 13393 h 248803"/>
              <a:gd name="connsiteX22" fmla="*/ 13393 w 261873"/>
              <a:gd name="connsiteY22" fmla="*/ 37253 h 2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1873" h="248803">
                <a:moveTo>
                  <a:pt x="13393" y="37253"/>
                </a:moveTo>
                <a:cubicBezTo>
                  <a:pt x="87226" y="60452"/>
                  <a:pt x="145967" y="116833"/>
                  <a:pt x="172175" y="189653"/>
                </a:cubicBezTo>
                <a:lnTo>
                  <a:pt x="142838" y="172222"/>
                </a:lnTo>
                <a:cubicBezTo>
                  <a:pt x="134176" y="166251"/>
                  <a:pt x="122312" y="168433"/>
                  <a:pt x="116341" y="177095"/>
                </a:cubicBezTo>
                <a:cubicBezTo>
                  <a:pt x="110370" y="185758"/>
                  <a:pt x="112552" y="197621"/>
                  <a:pt x="121215" y="203592"/>
                </a:cubicBezTo>
                <a:cubicBezTo>
                  <a:pt x="122032" y="204156"/>
                  <a:pt x="122892" y="204654"/>
                  <a:pt x="123788" y="205083"/>
                </a:cubicBezTo>
                <a:lnTo>
                  <a:pt x="190463" y="244612"/>
                </a:lnTo>
                <a:cubicBezTo>
                  <a:pt x="193840" y="247322"/>
                  <a:pt x="198039" y="248799"/>
                  <a:pt x="202369" y="248803"/>
                </a:cubicBezTo>
                <a:lnTo>
                  <a:pt x="202845" y="248803"/>
                </a:lnTo>
                <a:lnTo>
                  <a:pt x="204369" y="248803"/>
                </a:lnTo>
                <a:lnTo>
                  <a:pt x="205131" y="248803"/>
                </a:lnTo>
                <a:lnTo>
                  <a:pt x="205131" y="248803"/>
                </a:lnTo>
                <a:lnTo>
                  <a:pt x="206655" y="248803"/>
                </a:lnTo>
                <a:cubicBezTo>
                  <a:pt x="211536" y="247535"/>
                  <a:pt x="215714" y="244384"/>
                  <a:pt x="218276" y="240040"/>
                </a:cubicBezTo>
                <a:lnTo>
                  <a:pt x="259995" y="169841"/>
                </a:lnTo>
                <a:cubicBezTo>
                  <a:pt x="264545" y="160355"/>
                  <a:pt x="260544" y="148976"/>
                  <a:pt x="251057" y="144426"/>
                </a:cubicBezTo>
                <a:cubicBezTo>
                  <a:pt x="242603" y="140372"/>
                  <a:pt x="232455" y="143071"/>
                  <a:pt x="227134" y="150791"/>
                </a:cubicBezTo>
                <a:lnTo>
                  <a:pt x="209513" y="180795"/>
                </a:lnTo>
                <a:lnTo>
                  <a:pt x="209513" y="180795"/>
                </a:lnTo>
                <a:cubicBezTo>
                  <a:pt x="187493" y="116454"/>
                  <a:pt x="143205" y="62101"/>
                  <a:pt x="84640" y="27537"/>
                </a:cubicBezTo>
                <a:cubicBezTo>
                  <a:pt x="65740" y="16414"/>
                  <a:pt x="45642" y="7467"/>
                  <a:pt x="24728" y="867"/>
                </a:cubicBezTo>
                <a:cubicBezTo>
                  <a:pt x="14680" y="-2263"/>
                  <a:pt x="3997" y="3345"/>
                  <a:pt x="867" y="13393"/>
                </a:cubicBezTo>
                <a:cubicBezTo>
                  <a:pt x="-2263" y="23441"/>
                  <a:pt x="3345" y="34123"/>
                  <a:pt x="13393" y="3725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图形 17" descr="带箭头的圆圈 纯色填充">
            <a:extLst>
              <a:ext uri="{FF2B5EF4-FFF2-40B4-BE49-F238E27FC236}">
                <a16:creationId xmlns:a16="http://schemas.microsoft.com/office/drawing/2014/main" id="{595721C5-D69E-4BB5-B7DC-D4064AF5FBC8}"/>
              </a:ext>
            </a:extLst>
          </p:cNvPr>
          <p:cNvSpPr/>
          <p:nvPr/>
        </p:nvSpPr>
        <p:spPr>
          <a:xfrm>
            <a:off x="10826483" y="2582623"/>
            <a:ext cx="138654" cy="307657"/>
          </a:xfrm>
          <a:custGeom>
            <a:avLst/>
            <a:gdLst>
              <a:gd name="connsiteX0" fmla="*/ 7781 w 138654"/>
              <a:gd name="connsiteY0" fmla="*/ 292989 h 307657"/>
              <a:gd name="connsiteX1" fmla="*/ 26355 w 138654"/>
              <a:gd name="connsiteY1" fmla="*/ 307658 h 307657"/>
              <a:gd name="connsiteX2" fmla="*/ 30737 w 138654"/>
              <a:gd name="connsiteY2" fmla="*/ 307086 h 307657"/>
              <a:gd name="connsiteX3" fmla="*/ 44548 w 138654"/>
              <a:gd name="connsiteY3" fmla="*/ 284226 h 307657"/>
              <a:gd name="connsiteX4" fmla="*/ 73123 w 138654"/>
              <a:gd name="connsiteY4" fmla="*/ 101537 h 307657"/>
              <a:gd name="connsiteX5" fmla="*/ 99221 w 138654"/>
              <a:gd name="connsiteY5" fmla="*/ 65151 h 307657"/>
              <a:gd name="connsiteX6" fmla="*/ 99793 w 138654"/>
              <a:gd name="connsiteY6" fmla="*/ 65723 h 307657"/>
              <a:gd name="connsiteX7" fmla="*/ 99793 w 138654"/>
              <a:gd name="connsiteY7" fmla="*/ 100584 h 307657"/>
              <a:gd name="connsiteX8" fmla="*/ 118843 w 138654"/>
              <a:gd name="connsiteY8" fmla="*/ 119634 h 307657"/>
              <a:gd name="connsiteX9" fmla="*/ 137893 w 138654"/>
              <a:gd name="connsiteY9" fmla="*/ 100584 h 307657"/>
              <a:gd name="connsiteX10" fmla="*/ 138655 w 138654"/>
              <a:gd name="connsiteY10" fmla="*/ 19812 h 307657"/>
              <a:gd name="connsiteX11" fmla="*/ 119605 w 138654"/>
              <a:gd name="connsiteY11" fmla="*/ 762 h 307657"/>
              <a:gd name="connsiteX12" fmla="*/ 38738 w 138654"/>
              <a:gd name="connsiteY12" fmla="*/ 0 h 307657"/>
              <a:gd name="connsiteX13" fmla="*/ 19688 w 138654"/>
              <a:gd name="connsiteY13" fmla="*/ 19050 h 307657"/>
              <a:gd name="connsiteX14" fmla="*/ 38738 w 138654"/>
              <a:gd name="connsiteY14" fmla="*/ 38100 h 307657"/>
              <a:gd name="connsiteX15" fmla="*/ 72551 w 138654"/>
              <a:gd name="connsiteY15" fmla="*/ 38100 h 307657"/>
              <a:gd name="connsiteX16" fmla="*/ 39785 w 138654"/>
              <a:gd name="connsiteY16" fmla="*/ 81915 h 307657"/>
              <a:gd name="connsiteX17" fmla="*/ 7781 w 138654"/>
              <a:gd name="connsiteY17" fmla="*/ 292989 h 3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8654" h="307657">
                <a:moveTo>
                  <a:pt x="7781" y="292989"/>
                </a:moveTo>
                <a:cubicBezTo>
                  <a:pt x="9816" y="301598"/>
                  <a:pt x="17509" y="307674"/>
                  <a:pt x="26355" y="307658"/>
                </a:cubicBezTo>
                <a:cubicBezTo>
                  <a:pt x="27833" y="307649"/>
                  <a:pt x="29305" y="307457"/>
                  <a:pt x="30737" y="307086"/>
                </a:cubicBezTo>
                <a:cubicBezTo>
                  <a:pt x="40806" y="304509"/>
                  <a:pt x="46951" y="294338"/>
                  <a:pt x="44548" y="284226"/>
                </a:cubicBezTo>
                <a:cubicBezTo>
                  <a:pt x="30027" y="221928"/>
                  <a:pt x="40273" y="156425"/>
                  <a:pt x="73123" y="101537"/>
                </a:cubicBezTo>
                <a:cubicBezTo>
                  <a:pt x="80730" y="88661"/>
                  <a:pt x="89464" y="76484"/>
                  <a:pt x="99221" y="65151"/>
                </a:cubicBezTo>
                <a:lnTo>
                  <a:pt x="99793" y="65723"/>
                </a:lnTo>
                <a:lnTo>
                  <a:pt x="99793" y="100584"/>
                </a:lnTo>
                <a:cubicBezTo>
                  <a:pt x="99793" y="111105"/>
                  <a:pt x="108322" y="119634"/>
                  <a:pt x="118843" y="119634"/>
                </a:cubicBezTo>
                <a:cubicBezTo>
                  <a:pt x="129364" y="119634"/>
                  <a:pt x="137893" y="111105"/>
                  <a:pt x="137893" y="100584"/>
                </a:cubicBezTo>
                <a:lnTo>
                  <a:pt x="138655" y="19812"/>
                </a:lnTo>
                <a:cubicBezTo>
                  <a:pt x="138655" y="9291"/>
                  <a:pt x="130126" y="762"/>
                  <a:pt x="119605" y="762"/>
                </a:cubicBezTo>
                <a:lnTo>
                  <a:pt x="38738" y="0"/>
                </a:lnTo>
                <a:cubicBezTo>
                  <a:pt x="28216" y="0"/>
                  <a:pt x="19688" y="8529"/>
                  <a:pt x="19688" y="19050"/>
                </a:cubicBezTo>
                <a:cubicBezTo>
                  <a:pt x="19688" y="29571"/>
                  <a:pt x="28216" y="38100"/>
                  <a:pt x="38738" y="38100"/>
                </a:cubicBezTo>
                <a:lnTo>
                  <a:pt x="72551" y="38100"/>
                </a:lnTo>
                <a:cubicBezTo>
                  <a:pt x="60264" y="51632"/>
                  <a:pt x="49293" y="66304"/>
                  <a:pt x="39785" y="81915"/>
                </a:cubicBezTo>
                <a:cubicBezTo>
                  <a:pt x="2095" y="145441"/>
                  <a:pt x="-9384" y="221146"/>
                  <a:pt x="7781" y="29298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图形 17" descr="带箭头的圆圈 纯色填充">
            <a:extLst>
              <a:ext uri="{FF2B5EF4-FFF2-40B4-BE49-F238E27FC236}">
                <a16:creationId xmlns:a16="http://schemas.microsoft.com/office/drawing/2014/main" id="{595721C5-D69E-4BB5-B7DC-D4064AF5FBC8}"/>
              </a:ext>
            </a:extLst>
          </p:cNvPr>
          <p:cNvSpPr/>
          <p:nvPr/>
        </p:nvSpPr>
        <p:spPr>
          <a:xfrm>
            <a:off x="10997589" y="2984035"/>
            <a:ext cx="318117" cy="164442"/>
          </a:xfrm>
          <a:custGeom>
            <a:avLst/>
            <a:gdLst>
              <a:gd name="connsiteX0" fmla="*/ 285112 w 318117"/>
              <a:gd name="connsiteY0" fmla="*/ 5783 h 164442"/>
              <a:gd name="connsiteX1" fmla="*/ 68418 w 318117"/>
              <a:gd name="connsiteY1" fmla="*/ 69124 h 164442"/>
              <a:gd name="connsiteX2" fmla="*/ 68418 w 318117"/>
              <a:gd name="connsiteY2" fmla="*/ 69124 h 164442"/>
              <a:gd name="connsiteX3" fmla="*/ 98707 w 318117"/>
              <a:gd name="connsiteY3" fmla="*/ 51979 h 164442"/>
              <a:gd name="connsiteX4" fmla="*/ 105708 w 318117"/>
              <a:gd name="connsiteY4" fmla="*/ 25928 h 164442"/>
              <a:gd name="connsiteX5" fmla="*/ 79657 w 318117"/>
              <a:gd name="connsiteY5" fmla="*/ 18927 h 164442"/>
              <a:gd name="connsiteX6" fmla="*/ 9649 w 318117"/>
              <a:gd name="connsiteY6" fmla="*/ 58646 h 164442"/>
              <a:gd name="connsiteX7" fmla="*/ 2487 w 318117"/>
              <a:gd name="connsiteY7" fmla="*/ 84618 h 164442"/>
              <a:gd name="connsiteX8" fmla="*/ 2505 w 318117"/>
              <a:gd name="connsiteY8" fmla="*/ 84650 h 164442"/>
              <a:gd name="connsiteX9" fmla="*/ 42605 w 318117"/>
              <a:gd name="connsiteY9" fmla="*/ 154849 h 164442"/>
              <a:gd name="connsiteX10" fmla="*/ 68704 w 318117"/>
              <a:gd name="connsiteY10" fmla="*/ 161897 h 164442"/>
              <a:gd name="connsiteX11" fmla="*/ 75752 w 318117"/>
              <a:gd name="connsiteY11" fmla="*/ 135799 h 164442"/>
              <a:gd name="connsiteX12" fmla="*/ 58702 w 318117"/>
              <a:gd name="connsiteY12" fmla="*/ 106081 h 164442"/>
              <a:gd name="connsiteX13" fmla="*/ 311591 w 318117"/>
              <a:gd name="connsiteY13" fmla="*/ 33405 h 164442"/>
              <a:gd name="connsiteX14" fmla="*/ 313422 w 318117"/>
              <a:gd name="connsiteY14" fmla="*/ 6526 h 164442"/>
              <a:gd name="connsiteX15" fmla="*/ 286543 w 318117"/>
              <a:gd name="connsiteY15" fmla="*/ 4696 h 164442"/>
              <a:gd name="connsiteX16" fmla="*/ 285397 w 318117"/>
              <a:gd name="connsiteY16" fmla="*/ 5783 h 16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8117" h="164442">
                <a:moveTo>
                  <a:pt x="285112" y="5783"/>
                </a:moveTo>
                <a:cubicBezTo>
                  <a:pt x="227208" y="60409"/>
                  <a:pt x="146627" y="83964"/>
                  <a:pt x="68418" y="69124"/>
                </a:cubicBezTo>
                <a:lnTo>
                  <a:pt x="68418" y="69124"/>
                </a:lnTo>
                <a:lnTo>
                  <a:pt x="98707" y="51979"/>
                </a:lnTo>
                <a:cubicBezTo>
                  <a:pt x="107834" y="46718"/>
                  <a:pt x="110969" y="35055"/>
                  <a:pt x="105708" y="25928"/>
                </a:cubicBezTo>
                <a:cubicBezTo>
                  <a:pt x="100447" y="16801"/>
                  <a:pt x="88784" y="13666"/>
                  <a:pt x="79657" y="18927"/>
                </a:cubicBezTo>
                <a:lnTo>
                  <a:pt x="9649" y="58646"/>
                </a:lnTo>
                <a:cubicBezTo>
                  <a:pt x="499" y="63840"/>
                  <a:pt x="-2707" y="75468"/>
                  <a:pt x="2487" y="84618"/>
                </a:cubicBezTo>
                <a:cubicBezTo>
                  <a:pt x="2492" y="84629"/>
                  <a:pt x="2499" y="84639"/>
                  <a:pt x="2505" y="84650"/>
                </a:cubicBezTo>
                <a:lnTo>
                  <a:pt x="42605" y="154849"/>
                </a:lnTo>
                <a:cubicBezTo>
                  <a:pt x="47866" y="164002"/>
                  <a:pt x="59550" y="167158"/>
                  <a:pt x="68704" y="161897"/>
                </a:cubicBezTo>
                <a:cubicBezTo>
                  <a:pt x="77857" y="156637"/>
                  <a:pt x="81013" y="144952"/>
                  <a:pt x="75752" y="135799"/>
                </a:cubicBezTo>
                <a:lnTo>
                  <a:pt x="58702" y="106081"/>
                </a:lnTo>
                <a:cubicBezTo>
                  <a:pt x="149801" y="124416"/>
                  <a:pt x="244126" y="97309"/>
                  <a:pt x="311591" y="33405"/>
                </a:cubicBezTo>
                <a:cubicBezTo>
                  <a:pt x="319519" y="26488"/>
                  <a:pt x="320339" y="14454"/>
                  <a:pt x="313422" y="6526"/>
                </a:cubicBezTo>
                <a:cubicBezTo>
                  <a:pt x="306506" y="-1401"/>
                  <a:pt x="294472" y="-2221"/>
                  <a:pt x="286543" y="4696"/>
                </a:cubicBezTo>
                <a:cubicBezTo>
                  <a:pt x="286147" y="5041"/>
                  <a:pt x="285764" y="5404"/>
                  <a:pt x="285397" y="578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图形 17" descr="带箭头的圆圈 纯色填充">
            <a:extLst>
              <a:ext uri="{FF2B5EF4-FFF2-40B4-BE49-F238E27FC236}">
                <a16:creationId xmlns:a16="http://schemas.microsoft.com/office/drawing/2014/main" id="{595721C5-D69E-4BB5-B7DC-D4064AF5FBC8}"/>
              </a:ext>
            </a:extLst>
          </p:cNvPr>
          <p:cNvSpPr/>
          <p:nvPr/>
        </p:nvSpPr>
        <p:spPr>
          <a:xfrm>
            <a:off x="10823406" y="2899235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8" name="图形 17" descr="带箭头的圆圈 纯色填充">
            <a:extLst>
              <a:ext uri="{FF2B5EF4-FFF2-40B4-BE49-F238E27FC236}">
                <a16:creationId xmlns:a16="http://schemas.microsoft.com/office/drawing/2014/main" id="{595721C5-D69E-4BB5-B7DC-D4064AF5FBC8}"/>
              </a:ext>
            </a:extLst>
          </p:cNvPr>
          <p:cNvSpPr/>
          <p:nvPr/>
        </p:nvSpPr>
        <p:spPr>
          <a:xfrm>
            <a:off x="11285368" y="2834084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图形 17" descr="带箭头的圆圈 纯色填充">
            <a:extLst>
              <a:ext uri="{FF2B5EF4-FFF2-40B4-BE49-F238E27FC236}">
                <a16:creationId xmlns:a16="http://schemas.microsoft.com/office/drawing/2014/main" id="{595721C5-D69E-4BB5-B7DC-D4064AF5FBC8}"/>
              </a:ext>
            </a:extLst>
          </p:cNvPr>
          <p:cNvSpPr/>
          <p:nvPr/>
        </p:nvSpPr>
        <p:spPr>
          <a:xfrm>
            <a:off x="11001999" y="2470324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0" name="图形 18" descr="带向左箭头的圆圈 纯色填充">
            <a:extLst>
              <a:ext uri="{FF2B5EF4-FFF2-40B4-BE49-F238E27FC236}">
                <a16:creationId xmlns:a16="http://schemas.microsoft.com/office/drawing/2014/main" id="{241304AE-4641-43F1-8041-9B99BE114D92}"/>
              </a:ext>
            </a:extLst>
          </p:cNvPr>
          <p:cNvSpPr/>
          <p:nvPr/>
        </p:nvSpPr>
        <p:spPr>
          <a:xfrm>
            <a:off x="8885534" y="2646201"/>
            <a:ext cx="438124" cy="322424"/>
          </a:xfrm>
          <a:custGeom>
            <a:avLst/>
            <a:gdLst>
              <a:gd name="connsiteX0" fmla="*/ 438125 w 438124"/>
              <a:gd name="connsiteY0" fmla="*/ 161212 h 322424"/>
              <a:gd name="connsiteX1" fmla="*/ 409550 w 438124"/>
              <a:gd name="connsiteY1" fmla="*/ 189787 h 322424"/>
              <a:gd name="connsiteX2" fmla="*/ 97511 w 438124"/>
              <a:gd name="connsiteY2" fmla="*/ 189787 h 322424"/>
              <a:gd name="connsiteX3" fmla="*/ 182093 w 438124"/>
              <a:gd name="connsiteY3" fmla="*/ 274369 h 322424"/>
              <a:gd name="connsiteX4" fmla="*/ 180667 w 438124"/>
              <a:gd name="connsiteY4" fmla="*/ 314755 h 322424"/>
              <a:gd name="connsiteX5" fmla="*/ 141707 w 438124"/>
              <a:gd name="connsiteY5" fmla="*/ 314755 h 322424"/>
              <a:gd name="connsiteX6" fmla="*/ 8357 w 438124"/>
              <a:gd name="connsiteY6" fmla="*/ 181405 h 322424"/>
              <a:gd name="connsiteX7" fmla="*/ 8357 w 438124"/>
              <a:gd name="connsiteY7" fmla="*/ 141019 h 322424"/>
              <a:gd name="connsiteX8" fmla="*/ 141707 w 438124"/>
              <a:gd name="connsiteY8" fmla="*/ 7669 h 322424"/>
              <a:gd name="connsiteX9" fmla="*/ 182093 w 438124"/>
              <a:gd name="connsiteY9" fmla="*/ 9095 h 322424"/>
              <a:gd name="connsiteX10" fmla="*/ 182093 w 438124"/>
              <a:gd name="connsiteY10" fmla="*/ 48055 h 322424"/>
              <a:gd name="connsiteX11" fmla="*/ 97511 w 438124"/>
              <a:gd name="connsiteY11" fmla="*/ 132637 h 322424"/>
              <a:gd name="connsiteX12" fmla="*/ 409550 w 438124"/>
              <a:gd name="connsiteY12" fmla="*/ 132637 h 322424"/>
              <a:gd name="connsiteX13" fmla="*/ 438125 w 438124"/>
              <a:gd name="connsiteY13" fmla="*/ 161212 h 3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8124" h="322424">
                <a:moveTo>
                  <a:pt x="438125" y="161212"/>
                </a:moveTo>
                <a:cubicBezTo>
                  <a:pt x="438125" y="176994"/>
                  <a:pt x="425332" y="189787"/>
                  <a:pt x="409550" y="189787"/>
                </a:cubicBezTo>
                <a:lnTo>
                  <a:pt x="97511" y="189787"/>
                </a:lnTo>
                <a:lnTo>
                  <a:pt x="182093" y="274369"/>
                </a:lnTo>
                <a:cubicBezTo>
                  <a:pt x="192851" y="285915"/>
                  <a:pt x="192213" y="303997"/>
                  <a:pt x="180667" y="314755"/>
                </a:cubicBezTo>
                <a:cubicBezTo>
                  <a:pt x="169693" y="324981"/>
                  <a:pt x="152681" y="324981"/>
                  <a:pt x="141707" y="314755"/>
                </a:cubicBezTo>
                <a:lnTo>
                  <a:pt x="8357" y="181405"/>
                </a:lnTo>
                <a:cubicBezTo>
                  <a:pt x="-2786" y="170249"/>
                  <a:pt x="-2786" y="152176"/>
                  <a:pt x="8357" y="141019"/>
                </a:cubicBezTo>
                <a:lnTo>
                  <a:pt x="141707" y="7669"/>
                </a:lnTo>
                <a:cubicBezTo>
                  <a:pt x="153253" y="-3089"/>
                  <a:pt x="171334" y="-2451"/>
                  <a:pt x="182093" y="9095"/>
                </a:cubicBezTo>
                <a:cubicBezTo>
                  <a:pt x="192319" y="20069"/>
                  <a:pt x="192319" y="37081"/>
                  <a:pt x="182093" y="48055"/>
                </a:cubicBezTo>
                <a:lnTo>
                  <a:pt x="97511" y="132637"/>
                </a:lnTo>
                <a:lnTo>
                  <a:pt x="409550" y="132637"/>
                </a:lnTo>
                <a:cubicBezTo>
                  <a:pt x="425332" y="132637"/>
                  <a:pt x="438125" y="145430"/>
                  <a:pt x="438125" y="16121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图形 18" descr="带向左箭头的圆圈 纯色填充">
            <a:extLst>
              <a:ext uri="{FF2B5EF4-FFF2-40B4-BE49-F238E27FC236}">
                <a16:creationId xmlns:a16="http://schemas.microsoft.com/office/drawing/2014/main" id="{241304AE-4641-43F1-8041-9B99BE114D92}"/>
              </a:ext>
            </a:extLst>
          </p:cNvPr>
          <p:cNvSpPr/>
          <p:nvPr/>
        </p:nvSpPr>
        <p:spPr>
          <a:xfrm>
            <a:off x="8742634" y="2445464"/>
            <a:ext cx="723900" cy="723900"/>
          </a:xfrm>
          <a:custGeom>
            <a:avLst/>
            <a:gdLst>
              <a:gd name="connsiteX0" fmla="*/ 0 w 723900"/>
              <a:gd name="connsiteY0" fmla="*/ 361950 h 723900"/>
              <a:gd name="connsiteX1" fmla="*/ 361950 w 723900"/>
              <a:gd name="connsiteY1" fmla="*/ 723900 h 723900"/>
              <a:gd name="connsiteX2" fmla="*/ 723900 w 723900"/>
              <a:gd name="connsiteY2" fmla="*/ 361950 h 723900"/>
              <a:gd name="connsiteX3" fmla="*/ 361950 w 723900"/>
              <a:gd name="connsiteY3" fmla="*/ 0 h 723900"/>
              <a:gd name="connsiteX4" fmla="*/ 0 w 723900"/>
              <a:gd name="connsiteY4" fmla="*/ 361950 h 723900"/>
              <a:gd name="connsiteX5" fmla="*/ 57150 w 723900"/>
              <a:gd name="connsiteY5" fmla="*/ 361950 h 723900"/>
              <a:gd name="connsiteX6" fmla="*/ 361950 w 723900"/>
              <a:gd name="connsiteY6" fmla="*/ 57150 h 723900"/>
              <a:gd name="connsiteX7" fmla="*/ 666750 w 723900"/>
              <a:gd name="connsiteY7" fmla="*/ 361950 h 723900"/>
              <a:gd name="connsiteX8" fmla="*/ 361950 w 723900"/>
              <a:gd name="connsiteY8" fmla="*/ 666750 h 723900"/>
              <a:gd name="connsiteX9" fmla="*/ 57150 w 723900"/>
              <a:gd name="connsiteY9" fmla="*/ 36195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3900" h="723900">
                <a:moveTo>
                  <a:pt x="0" y="361950"/>
                </a:moveTo>
                <a:cubicBezTo>
                  <a:pt x="0" y="561849"/>
                  <a:pt x="162051" y="723900"/>
                  <a:pt x="361950" y="723900"/>
                </a:cubicBezTo>
                <a:cubicBezTo>
                  <a:pt x="561849" y="723900"/>
                  <a:pt x="723900" y="561849"/>
                  <a:pt x="723900" y="361950"/>
                </a:cubicBezTo>
                <a:cubicBezTo>
                  <a:pt x="723900" y="162051"/>
                  <a:pt x="561849" y="0"/>
                  <a:pt x="361950" y="0"/>
                </a:cubicBezTo>
                <a:cubicBezTo>
                  <a:pt x="162051" y="0"/>
                  <a:pt x="0" y="162051"/>
                  <a:pt x="0" y="361950"/>
                </a:cubicBezTo>
                <a:close/>
                <a:moveTo>
                  <a:pt x="57150" y="361950"/>
                </a:moveTo>
                <a:cubicBezTo>
                  <a:pt x="57150" y="193614"/>
                  <a:pt x="193614" y="57150"/>
                  <a:pt x="361950" y="57150"/>
                </a:cubicBezTo>
                <a:cubicBezTo>
                  <a:pt x="530286" y="57150"/>
                  <a:pt x="666750" y="193614"/>
                  <a:pt x="666750" y="361950"/>
                </a:cubicBezTo>
                <a:cubicBezTo>
                  <a:pt x="666750" y="530286"/>
                  <a:pt x="530286" y="666750"/>
                  <a:pt x="361950" y="666750"/>
                </a:cubicBezTo>
                <a:cubicBezTo>
                  <a:pt x="193614" y="666750"/>
                  <a:pt x="57150" y="530286"/>
                  <a:pt x="57150" y="3619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图形 19" descr="循环流程图 纯色填充">
            <a:extLst>
              <a:ext uri="{FF2B5EF4-FFF2-40B4-BE49-F238E27FC236}">
                <a16:creationId xmlns:a16="http://schemas.microsoft.com/office/drawing/2014/main" id="{ABDD7E28-0E3A-4CF1-A262-EF86DFB22BE8}"/>
              </a:ext>
            </a:extLst>
          </p:cNvPr>
          <p:cNvSpPr/>
          <p:nvPr/>
        </p:nvSpPr>
        <p:spPr>
          <a:xfrm>
            <a:off x="9821118" y="2574051"/>
            <a:ext cx="179832" cy="290512"/>
          </a:xfrm>
          <a:custGeom>
            <a:avLst/>
            <a:gdLst>
              <a:gd name="connsiteX0" fmla="*/ 38957 w 179832"/>
              <a:gd name="connsiteY0" fmla="*/ 281464 h 290512"/>
              <a:gd name="connsiteX1" fmla="*/ 38100 w 179832"/>
              <a:gd name="connsiteY1" fmla="*/ 261938 h 290512"/>
              <a:gd name="connsiteX2" fmla="*/ 179832 w 179832"/>
              <a:gd name="connsiteY2" fmla="*/ 38100 h 290512"/>
              <a:gd name="connsiteX3" fmla="*/ 171736 w 179832"/>
              <a:gd name="connsiteY3" fmla="*/ 0 h 290512"/>
              <a:gd name="connsiteX4" fmla="*/ 0 w 179832"/>
              <a:gd name="connsiteY4" fmla="*/ 261938 h 290512"/>
              <a:gd name="connsiteX5" fmla="*/ 1429 w 179832"/>
              <a:gd name="connsiteY5" fmla="*/ 290513 h 290512"/>
              <a:gd name="connsiteX6" fmla="*/ 38957 w 179832"/>
              <a:gd name="connsiteY6" fmla="*/ 281464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832" h="290512">
                <a:moveTo>
                  <a:pt x="38957" y="281464"/>
                </a:moveTo>
                <a:cubicBezTo>
                  <a:pt x="38100" y="274987"/>
                  <a:pt x="38100" y="268510"/>
                  <a:pt x="38100" y="261938"/>
                </a:cubicBezTo>
                <a:cubicBezTo>
                  <a:pt x="38108" y="166202"/>
                  <a:pt x="93295" y="79045"/>
                  <a:pt x="179832" y="38100"/>
                </a:cubicBezTo>
                <a:cubicBezTo>
                  <a:pt x="174938" y="25967"/>
                  <a:pt x="172199" y="13074"/>
                  <a:pt x="171736" y="0"/>
                </a:cubicBezTo>
                <a:cubicBezTo>
                  <a:pt x="67474" y="45368"/>
                  <a:pt x="32" y="148234"/>
                  <a:pt x="0" y="261938"/>
                </a:cubicBezTo>
                <a:cubicBezTo>
                  <a:pt x="0" y="271653"/>
                  <a:pt x="476" y="281178"/>
                  <a:pt x="1429" y="290513"/>
                </a:cubicBezTo>
                <a:cubicBezTo>
                  <a:pt x="13325" y="285359"/>
                  <a:pt x="26020" y="282299"/>
                  <a:pt x="38957" y="28146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图形 19" descr="循环流程图 纯色填充">
            <a:extLst>
              <a:ext uri="{FF2B5EF4-FFF2-40B4-BE49-F238E27FC236}">
                <a16:creationId xmlns:a16="http://schemas.microsoft.com/office/drawing/2014/main" id="{ABDD7E28-0E3A-4CF1-A262-EF86DFB22BE8}"/>
              </a:ext>
            </a:extLst>
          </p:cNvPr>
          <p:cNvSpPr/>
          <p:nvPr/>
        </p:nvSpPr>
        <p:spPr>
          <a:xfrm>
            <a:off x="10213071" y="2574051"/>
            <a:ext cx="179546" cy="290512"/>
          </a:xfrm>
          <a:custGeom>
            <a:avLst/>
            <a:gdLst>
              <a:gd name="connsiteX0" fmla="*/ 141446 w 179546"/>
              <a:gd name="connsiteY0" fmla="*/ 261938 h 290512"/>
              <a:gd name="connsiteX1" fmla="*/ 140589 w 179546"/>
              <a:gd name="connsiteY1" fmla="*/ 280988 h 290512"/>
              <a:gd name="connsiteX2" fmla="*/ 178117 w 179546"/>
              <a:gd name="connsiteY2" fmla="*/ 290513 h 290512"/>
              <a:gd name="connsiteX3" fmla="*/ 179546 w 179546"/>
              <a:gd name="connsiteY3" fmla="*/ 261938 h 290512"/>
              <a:gd name="connsiteX4" fmla="*/ 8096 w 179546"/>
              <a:gd name="connsiteY4" fmla="*/ 0 h 290512"/>
              <a:gd name="connsiteX5" fmla="*/ 0 w 179546"/>
              <a:gd name="connsiteY5" fmla="*/ 38100 h 290512"/>
              <a:gd name="connsiteX6" fmla="*/ 141446 w 179546"/>
              <a:gd name="connsiteY6" fmla="*/ 261938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546" h="290512">
                <a:moveTo>
                  <a:pt x="141446" y="261938"/>
                </a:moveTo>
                <a:cubicBezTo>
                  <a:pt x="141446" y="268510"/>
                  <a:pt x="141446" y="274987"/>
                  <a:pt x="140589" y="280988"/>
                </a:cubicBezTo>
                <a:cubicBezTo>
                  <a:pt x="153554" y="281973"/>
                  <a:pt x="166251" y="285196"/>
                  <a:pt x="178117" y="290513"/>
                </a:cubicBezTo>
                <a:cubicBezTo>
                  <a:pt x="179070" y="280988"/>
                  <a:pt x="179546" y="271463"/>
                  <a:pt x="179546" y="261938"/>
                </a:cubicBezTo>
                <a:cubicBezTo>
                  <a:pt x="179563" y="148301"/>
                  <a:pt x="112245" y="45454"/>
                  <a:pt x="8096" y="0"/>
                </a:cubicBezTo>
                <a:cubicBezTo>
                  <a:pt x="7633" y="13074"/>
                  <a:pt x="4894" y="25967"/>
                  <a:pt x="0" y="38100"/>
                </a:cubicBezTo>
                <a:cubicBezTo>
                  <a:pt x="86426" y="79128"/>
                  <a:pt x="141491" y="166267"/>
                  <a:pt x="141446" y="2619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图形 19" descr="循环流程图 纯色填充">
            <a:extLst>
              <a:ext uri="{FF2B5EF4-FFF2-40B4-BE49-F238E27FC236}">
                <a16:creationId xmlns:a16="http://schemas.microsoft.com/office/drawing/2014/main" id="{ABDD7E28-0E3A-4CF1-A262-EF86DFB22BE8}"/>
              </a:ext>
            </a:extLst>
          </p:cNvPr>
          <p:cNvSpPr/>
          <p:nvPr/>
        </p:nvSpPr>
        <p:spPr>
          <a:xfrm>
            <a:off x="9933798" y="3036014"/>
            <a:ext cx="346138" cy="85620"/>
          </a:xfrm>
          <a:custGeom>
            <a:avLst/>
            <a:gdLst>
              <a:gd name="connsiteX0" fmla="*/ 318611 w 346138"/>
              <a:gd name="connsiteY0" fmla="*/ 0 h 85620"/>
              <a:gd name="connsiteX1" fmla="*/ 27527 w 346138"/>
              <a:gd name="connsiteY1" fmla="*/ 0 h 85620"/>
              <a:gd name="connsiteX2" fmla="*/ 0 w 346138"/>
              <a:gd name="connsiteY2" fmla="*/ 27051 h 85620"/>
              <a:gd name="connsiteX3" fmla="*/ 346138 w 346138"/>
              <a:gd name="connsiteY3" fmla="*/ 27051 h 85620"/>
              <a:gd name="connsiteX4" fmla="*/ 318611 w 346138"/>
              <a:gd name="connsiteY4" fmla="*/ 0 h 8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38" h="85620">
                <a:moveTo>
                  <a:pt x="318611" y="0"/>
                </a:moveTo>
                <a:cubicBezTo>
                  <a:pt x="231931" y="63372"/>
                  <a:pt x="114208" y="63372"/>
                  <a:pt x="27527" y="0"/>
                </a:cubicBezTo>
                <a:cubicBezTo>
                  <a:pt x="19951" y="10512"/>
                  <a:pt x="10642" y="19660"/>
                  <a:pt x="0" y="27051"/>
                </a:cubicBezTo>
                <a:cubicBezTo>
                  <a:pt x="102165" y="105144"/>
                  <a:pt x="243973" y="105144"/>
                  <a:pt x="346138" y="27051"/>
                </a:cubicBezTo>
                <a:cubicBezTo>
                  <a:pt x="335496" y="19660"/>
                  <a:pt x="326187" y="10512"/>
                  <a:pt x="318611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图形 19" descr="循环流程图 纯色填充">
            <a:extLst>
              <a:ext uri="{FF2B5EF4-FFF2-40B4-BE49-F238E27FC236}">
                <a16:creationId xmlns:a16="http://schemas.microsoft.com/office/drawing/2014/main" id="{ABDD7E28-0E3A-4CF1-A262-EF86DFB22BE8}"/>
              </a:ext>
            </a:extLst>
          </p:cNvPr>
          <p:cNvSpPr/>
          <p:nvPr/>
        </p:nvSpPr>
        <p:spPr>
          <a:xfrm>
            <a:off x="10030668" y="2493089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图形 19" descr="循环流程图 纯色填充">
            <a:extLst>
              <a:ext uri="{FF2B5EF4-FFF2-40B4-BE49-F238E27FC236}">
                <a16:creationId xmlns:a16="http://schemas.microsoft.com/office/drawing/2014/main" id="{ABDD7E28-0E3A-4CF1-A262-EF86DFB22BE8}"/>
              </a:ext>
            </a:extLst>
          </p:cNvPr>
          <p:cNvSpPr/>
          <p:nvPr/>
        </p:nvSpPr>
        <p:spPr>
          <a:xfrm>
            <a:off x="10268793" y="2893139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图形 19" descr="循环流程图 纯色填充">
            <a:extLst>
              <a:ext uri="{FF2B5EF4-FFF2-40B4-BE49-F238E27FC236}">
                <a16:creationId xmlns:a16="http://schemas.microsoft.com/office/drawing/2014/main" id="{ABDD7E28-0E3A-4CF1-A262-EF86DFB22BE8}"/>
              </a:ext>
            </a:extLst>
          </p:cNvPr>
          <p:cNvSpPr/>
          <p:nvPr/>
        </p:nvSpPr>
        <p:spPr>
          <a:xfrm>
            <a:off x="9792543" y="2893139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图形 20" descr="时钟 纯色填充">
            <a:extLst>
              <a:ext uri="{FF2B5EF4-FFF2-40B4-BE49-F238E27FC236}">
                <a16:creationId xmlns:a16="http://schemas.microsoft.com/office/drawing/2014/main" id="{895227B0-B476-4678-A0B7-E66324A217AD}"/>
              </a:ext>
            </a:extLst>
          </p:cNvPr>
          <p:cNvSpPr/>
          <p:nvPr/>
        </p:nvSpPr>
        <p:spPr>
          <a:xfrm>
            <a:off x="4733498" y="2445464"/>
            <a:ext cx="723900" cy="723900"/>
          </a:xfrm>
          <a:custGeom>
            <a:avLst/>
            <a:gdLst>
              <a:gd name="connsiteX0" fmla="*/ 361950 w 723900"/>
              <a:gd name="connsiteY0" fmla="*/ 666750 h 723900"/>
              <a:gd name="connsiteX1" fmla="*/ 57150 w 723900"/>
              <a:gd name="connsiteY1" fmla="*/ 361950 h 723900"/>
              <a:gd name="connsiteX2" fmla="*/ 361950 w 723900"/>
              <a:gd name="connsiteY2" fmla="*/ 57150 h 723900"/>
              <a:gd name="connsiteX3" fmla="*/ 666750 w 723900"/>
              <a:gd name="connsiteY3" fmla="*/ 361950 h 723900"/>
              <a:gd name="connsiteX4" fmla="*/ 361950 w 723900"/>
              <a:gd name="connsiteY4" fmla="*/ 666750 h 723900"/>
              <a:gd name="connsiteX5" fmla="*/ 361950 w 723900"/>
              <a:gd name="connsiteY5" fmla="*/ 0 h 723900"/>
              <a:gd name="connsiteX6" fmla="*/ 0 w 723900"/>
              <a:gd name="connsiteY6" fmla="*/ 361950 h 723900"/>
              <a:gd name="connsiteX7" fmla="*/ 361950 w 723900"/>
              <a:gd name="connsiteY7" fmla="*/ 723900 h 723900"/>
              <a:gd name="connsiteX8" fmla="*/ 723900 w 723900"/>
              <a:gd name="connsiteY8" fmla="*/ 361950 h 723900"/>
              <a:gd name="connsiteX9" fmla="*/ 361950 w 723900"/>
              <a:gd name="connsiteY9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3900" h="723900">
                <a:moveTo>
                  <a:pt x="361950" y="666750"/>
                </a:moveTo>
                <a:cubicBezTo>
                  <a:pt x="194310" y="666750"/>
                  <a:pt x="57150" y="529590"/>
                  <a:pt x="57150" y="361950"/>
                </a:cubicBezTo>
                <a:cubicBezTo>
                  <a:pt x="57150" y="194310"/>
                  <a:pt x="194310" y="57150"/>
                  <a:pt x="361950" y="57150"/>
                </a:cubicBezTo>
                <a:cubicBezTo>
                  <a:pt x="529590" y="57150"/>
                  <a:pt x="666750" y="194310"/>
                  <a:pt x="666750" y="361950"/>
                </a:cubicBezTo>
                <a:cubicBezTo>
                  <a:pt x="666750" y="529590"/>
                  <a:pt x="529590" y="666750"/>
                  <a:pt x="361950" y="666750"/>
                </a:cubicBezTo>
                <a:close/>
                <a:moveTo>
                  <a:pt x="361950" y="0"/>
                </a:move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161925"/>
                  <a:pt x="561975" y="0"/>
                  <a:pt x="36195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图形 20" descr="时钟 纯色填充">
            <a:extLst>
              <a:ext uri="{FF2B5EF4-FFF2-40B4-BE49-F238E27FC236}">
                <a16:creationId xmlns:a16="http://schemas.microsoft.com/office/drawing/2014/main" id="{895227B0-B476-4678-A0B7-E66324A217AD}"/>
              </a:ext>
            </a:extLst>
          </p:cNvPr>
          <p:cNvSpPr/>
          <p:nvPr/>
        </p:nvSpPr>
        <p:spPr>
          <a:xfrm>
            <a:off x="5076398" y="2616914"/>
            <a:ext cx="166687" cy="338137"/>
          </a:xfrm>
          <a:custGeom>
            <a:avLst/>
            <a:gdLst>
              <a:gd name="connsiteX0" fmla="*/ 38100 w 166687"/>
              <a:gd name="connsiteY0" fmla="*/ 0 h 338137"/>
              <a:gd name="connsiteX1" fmla="*/ 0 w 166687"/>
              <a:gd name="connsiteY1" fmla="*/ 0 h 338137"/>
              <a:gd name="connsiteX2" fmla="*/ 0 w 166687"/>
              <a:gd name="connsiteY2" fmla="*/ 190500 h 338137"/>
              <a:gd name="connsiteX3" fmla="*/ 5715 w 166687"/>
              <a:gd name="connsiteY3" fmla="*/ 203835 h 338137"/>
              <a:gd name="connsiteX4" fmla="*/ 140018 w 166687"/>
              <a:gd name="connsiteY4" fmla="*/ 338138 h 338137"/>
              <a:gd name="connsiteX5" fmla="*/ 166688 w 166687"/>
              <a:gd name="connsiteY5" fmla="*/ 311468 h 338137"/>
              <a:gd name="connsiteX6" fmla="*/ 38100 w 166687"/>
              <a:gd name="connsiteY6" fmla="*/ 182880 h 338137"/>
              <a:gd name="connsiteX7" fmla="*/ 38100 w 166687"/>
              <a:gd name="connsiteY7" fmla="*/ 0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687" h="338137">
                <a:moveTo>
                  <a:pt x="38100" y="0"/>
                </a:moveTo>
                <a:lnTo>
                  <a:pt x="0" y="0"/>
                </a:lnTo>
                <a:lnTo>
                  <a:pt x="0" y="190500"/>
                </a:lnTo>
                <a:cubicBezTo>
                  <a:pt x="0" y="196215"/>
                  <a:pt x="1905" y="200977"/>
                  <a:pt x="5715" y="203835"/>
                </a:cubicBezTo>
                <a:lnTo>
                  <a:pt x="140018" y="338138"/>
                </a:lnTo>
                <a:lnTo>
                  <a:pt x="166688" y="311468"/>
                </a:lnTo>
                <a:lnTo>
                  <a:pt x="38100" y="182880"/>
                </a:lnTo>
                <a:lnTo>
                  <a:pt x="381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图形 20" descr="时钟 纯色填充">
            <a:extLst>
              <a:ext uri="{FF2B5EF4-FFF2-40B4-BE49-F238E27FC236}">
                <a16:creationId xmlns:a16="http://schemas.microsoft.com/office/drawing/2014/main" id="{895227B0-B476-4678-A0B7-E66324A217AD}"/>
              </a:ext>
            </a:extLst>
          </p:cNvPr>
          <p:cNvSpPr/>
          <p:nvPr/>
        </p:nvSpPr>
        <p:spPr>
          <a:xfrm>
            <a:off x="5076398" y="2540714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图形 20" descr="时钟 纯色填充">
            <a:extLst>
              <a:ext uri="{FF2B5EF4-FFF2-40B4-BE49-F238E27FC236}">
                <a16:creationId xmlns:a16="http://schemas.microsoft.com/office/drawing/2014/main" id="{895227B0-B476-4678-A0B7-E66324A217AD}"/>
              </a:ext>
            </a:extLst>
          </p:cNvPr>
          <p:cNvSpPr/>
          <p:nvPr/>
        </p:nvSpPr>
        <p:spPr>
          <a:xfrm>
            <a:off x="5076398" y="3036014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图形 20" descr="时钟 纯色填充">
            <a:extLst>
              <a:ext uri="{FF2B5EF4-FFF2-40B4-BE49-F238E27FC236}">
                <a16:creationId xmlns:a16="http://schemas.microsoft.com/office/drawing/2014/main" id="{895227B0-B476-4678-A0B7-E66324A217AD}"/>
              </a:ext>
            </a:extLst>
          </p:cNvPr>
          <p:cNvSpPr/>
          <p:nvPr/>
        </p:nvSpPr>
        <p:spPr>
          <a:xfrm>
            <a:off x="4828748" y="2788364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图形 20" descr="时钟 纯色填充">
            <a:extLst>
              <a:ext uri="{FF2B5EF4-FFF2-40B4-BE49-F238E27FC236}">
                <a16:creationId xmlns:a16="http://schemas.microsoft.com/office/drawing/2014/main" id="{895227B0-B476-4678-A0B7-E66324A217AD}"/>
              </a:ext>
            </a:extLst>
          </p:cNvPr>
          <p:cNvSpPr/>
          <p:nvPr/>
        </p:nvSpPr>
        <p:spPr>
          <a:xfrm>
            <a:off x="5324048" y="2788364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图形 25" descr="将来 纯色填充">
            <a:extLst>
              <a:ext uri="{FF2B5EF4-FFF2-40B4-BE49-F238E27FC236}">
                <a16:creationId xmlns:a16="http://schemas.microsoft.com/office/drawing/2014/main" id="{4E881DDA-AAF4-4A10-AF55-23BFB5E44B26}"/>
              </a:ext>
            </a:extLst>
          </p:cNvPr>
          <p:cNvSpPr/>
          <p:nvPr/>
        </p:nvSpPr>
        <p:spPr>
          <a:xfrm>
            <a:off x="4064589" y="2607389"/>
            <a:ext cx="182127" cy="353577"/>
          </a:xfrm>
          <a:custGeom>
            <a:avLst/>
            <a:gdLst>
              <a:gd name="connsiteX0" fmla="*/ 0 w 182127"/>
              <a:gd name="connsiteY0" fmla="*/ 0 h 353577"/>
              <a:gd name="connsiteX1" fmla="*/ 0 w 182127"/>
              <a:gd name="connsiteY1" fmla="*/ 211865 h 353577"/>
              <a:gd name="connsiteX2" fmla="*/ 141722 w 182127"/>
              <a:gd name="connsiteY2" fmla="*/ 353578 h 353577"/>
              <a:gd name="connsiteX3" fmla="*/ 182128 w 182127"/>
              <a:gd name="connsiteY3" fmla="*/ 313173 h 353577"/>
              <a:gd name="connsiteX4" fmla="*/ 57150 w 182127"/>
              <a:gd name="connsiteY4" fmla="*/ 188185 h 353577"/>
              <a:gd name="connsiteX5" fmla="*/ 57150 w 182127"/>
              <a:gd name="connsiteY5" fmla="*/ 0 h 353577"/>
              <a:gd name="connsiteX6" fmla="*/ 0 w 182127"/>
              <a:gd name="connsiteY6" fmla="*/ 0 h 35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127" h="353577">
                <a:moveTo>
                  <a:pt x="0" y="0"/>
                </a:moveTo>
                <a:lnTo>
                  <a:pt x="0" y="211865"/>
                </a:lnTo>
                <a:lnTo>
                  <a:pt x="141722" y="353578"/>
                </a:lnTo>
                <a:lnTo>
                  <a:pt x="182128" y="313173"/>
                </a:lnTo>
                <a:lnTo>
                  <a:pt x="57150" y="188185"/>
                </a:lnTo>
                <a:lnTo>
                  <a:pt x="571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图形 25" descr="将来 纯色填充">
            <a:extLst>
              <a:ext uri="{FF2B5EF4-FFF2-40B4-BE49-F238E27FC236}">
                <a16:creationId xmlns:a16="http://schemas.microsoft.com/office/drawing/2014/main" id="{4E881DDA-AAF4-4A10-AF55-23BFB5E44B26}"/>
              </a:ext>
            </a:extLst>
          </p:cNvPr>
          <p:cNvSpPr/>
          <p:nvPr/>
        </p:nvSpPr>
        <p:spPr>
          <a:xfrm>
            <a:off x="3731214" y="2445463"/>
            <a:ext cx="723900" cy="723900"/>
          </a:xfrm>
          <a:custGeom>
            <a:avLst/>
            <a:gdLst>
              <a:gd name="connsiteX0" fmla="*/ 361950 w 723900"/>
              <a:gd name="connsiteY0" fmla="*/ 0 h 723900"/>
              <a:gd name="connsiteX1" fmla="*/ 644843 w 723900"/>
              <a:gd name="connsiteY1" fmla="*/ 136208 h 723900"/>
              <a:gd name="connsiteX2" fmla="*/ 660206 w 723900"/>
              <a:gd name="connsiteY2" fmla="*/ 120844 h 723900"/>
              <a:gd name="connsiteX3" fmla="*/ 723900 w 723900"/>
              <a:gd name="connsiteY3" fmla="*/ 57150 h 723900"/>
              <a:gd name="connsiteX4" fmla="*/ 723900 w 723900"/>
              <a:gd name="connsiteY4" fmla="*/ 257175 h 723900"/>
              <a:gd name="connsiteX5" fmla="*/ 523875 w 723900"/>
              <a:gd name="connsiteY5" fmla="*/ 257175 h 723900"/>
              <a:gd name="connsiteX6" fmla="*/ 579120 w 723900"/>
              <a:gd name="connsiteY6" fmla="*/ 201930 h 723900"/>
              <a:gd name="connsiteX7" fmla="*/ 603771 w 723900"/>
              <a:gd name="connsiteY7" fmla="*/ 177279 h 723900"/>
              <a:gd name="connsiteX8" fmla="*/ 177327 w 723900"/>
              <a:gd name="connsiteY8" fmla="*/ 121455 h 723900"/>
              <a:gd name="connsiteX9" fmla="*/ 121502 w 723900"/>
              <a:gd name="connsiteY9" fmla="*/ 547899 h 723900"/>
              <a:gd name="connsiteX10" fmla="*/ 547947 w 723900"/>
              <a:gd name="connsiteY10" fmla="*/ 603723 h 723900"/>
              <a:gd name="connsiteX11" fmla="*/ 666750 w 723900"/>
              <a:gd name="connsiteY11" fmla="*/ 361950 h 723900"/>
              <a:gd name="connsiteX12" fmla="*/ 723900 w 723900"/>
              <a:gd name="connsiteY12" fmla="*/ 361950 h 723900"/>
              <a:gd name="connsiteX13" fmla="*/ 361950 w 723900"/>
              <a:gd name="connsiteY13" fmla="*/ 723900 h 723900"/>
              <a:gd name="connsiteX14" fmla="*/ 0 w 723900"/>
              <a:gd name="connsiteY14" fmla="*/ 361950 h 723900"/>
              <a:gd name="connsiteX15" fmla="*/ 361950 w 723900"/>
              <a:gd name="connsiteY15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900" h="723900">
                <a:moveTo>
                  <a:pt x="361950" y="0"/>
                </a:moveTo>
                <a:cubicBezTo>
                  <a:pt x="472084" y="-111"/>
                  <a:pt x="576249" y="50043"/>
                  <a:pt x="644843" y="136208"/>
                </a:cubicBezTo>
                <a:lnTo>
                  <a:pt x="660206" y="120844"/>
                </a:lnTo>
                <a:lnTo>
                  <a:pt x="723900" y="57150"/>
                </a:lnTo>
                <a:lnTo>
                  <a:pt x="723900" y="257175"/>
                </a:lnTo>
                <a:lnTo>
                  <a:pt x="523875" y="257175"/>
                </a:lnTo>
                <a:lnTo>
                  <a:pt x="579120" y="201930"/>
                </a:lnTo>
                <a:lnTo>
                  <a:pt x="603771" y="177279"/>
                </a:lnTo>
                <a:cubicBezTo>
                  <a:pt x="501426" y="44105"/>
                  <a:pt x="310502" y="19111"/>
                  <a:pt x="177327" y="121455"/>
                </a:cubicBezTo>
                <a:cubicBezTo>
                  <a:pt x="44152" y="223799"/>
                  <a:pt x="19159" y="414724"/>
                  <a:pt x="121502" y="547899"/>
                </a:cubicBezTo>
                <a:cubicBezTo>
                  <a:pt x="223846" y="681074"/>
                  <a:pt x="414772" y="706068"/>
                  <a:pt x="547947" y="603723"/>
                </a:cubicBezTo>
                <a:cubicBezTo>
                  <a:pt x="623028" y="546024"/>
                  <a:pt x="666949" y="456642"/>
                  <a:pt x="666750" y="361950"/>
                </a:cubicBezTo>
                <a:lnTo>
                  <a:pt x="723900" y="361950"/>
                </a:ln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图形 26" descr="靶心 纯色填充">
            <a:extLst>
              <a:ext uri="{FF2B5EF4-FFF2-40B4-BE49-F238E27FC236}">
                <a16:creationId xmlns:a16="http://schemas.microsoft.com/office/drawing/2014/main" id="{A9598C33-83C0-4406-96F0-FE772CB49EBC}"/>
              </a:ext>
            </a:extLst>
          </p:cNvPr>
          <p:cNvSpPr/>
          <p:nvPr/>
        </p:nvSpPr>
        <p:spPr>
          <a:xfrm>
            <a:off x="7991810" y="2431176"/>
            <a:ext cx="486727" cy="485775"/>
          </a:xfrm>
          <a:custGeom>
            <a:avLst/>
            <a:gdLst>
              <a:gd name="connsiteX0" fmla="*/ 401003 w 486727"/>
              <a:gd name="connsiteY0" fmla="*/ 85725 h 485775"/>
              <a:gd name="connsiteX1" fmla="*/ 391478 w 486727"/>
              <a:gd name="connsiteY1" fmla="*/ 0 h 485775"/>
              <a:gd name="connsiteX2" fmla="*/ 286703 w 486727"/>
              <a:gd name="connsiteY2" fmla="*/ 104775 h 485775"/>
              <a:gd name="connsiteX3" fmla="*/ 292417 w 486727"/>
              <a:gd name="connsiteY3" fmla="*/ 154305 h 485775"/>
              <a:gd name="connsiteX4" fmla="*/ 140017 w 486727"/>
              <a:gd name="connsiteY4" fmla="*/ 306705 h 485775"/>
              <a:gd name="connsiteX5" fmla="*/ 95250 w 486727"/>
              <a:gd name="connsiteY5" fmla="*/ 295275 h 485775"/>
              <a:gd name="connsiteX6" fmla="*/ 0 w 486727"/>
              <a:gd name="connsiteY6" fmla="*/ 390525 h 485775"/>
              <a:gd name="connsiteX7" fmla="*/ 95250 w 486727"/>
              <a:gd name="connsiteY7" fmla="*/ 485775 h 485775"/>
              <a:gd name="connsiteX8" fmla="*/ 190500 w 486727"/>
              <a:gd name="connsiteY8" fmla="*/ 390525 h 485775"/>
              <a:gd name="connsiteX9" fmla="*/ 180022 w 486727"/>
              <a:gd name="connsiteY9" fmla="*/ 346710 h 485775"/>
              <a:gd name="connsiteX10" fmla="*/ 332423 w 486727"/>
              <a:gd name="connsiteY10" fmla="*/ 194310 h 485775"/>
              <a:gd name="connsiteX11" fmla="*/ 381953 w 486727"/>
              <a:gd name="connsiteY11" fmla="*/ 200025 h 485775"/>
              <a:gd name="connsiteX12" fmla="*/ 486728 w 486727"/>
              <a:gd name="connsiteY12" fmla="*/ 95250 h 485775"/>
              <a:gd name="connsiteX13" fmla="*/ 401003 w 486727"/>
              <a:gd name="connsiteY13" fmla="*/ 8572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6727" h="485775">
                <a:moveTo>
                  <a:pt x="401003" y="85725"/>
                </a:moveTo>
                <a:lnTo>
                  <a:pt x="391478" y="0"/>
                </a:lnTo>
                <a:lnTo>
                  <a:pt x="286703" y="104775"/>
                </a:lnTo>
                <a:lnTo>
                  <a:pt x="292417" y="154305"/>
                </a:lnTo>
                <a:lnTo>
                  <a:pt x="140017" y="306705"/>
                </a:lnTo>
                <a:cubicBezTo>
                  <a:pt x="126682" y="300038"/>
                  <a:pt x="111442" y="295275"/>
                  <a:pt x="95250" y="295275"/>
                </a:cubicBezTo>
                <a:cubicBezTo>
                  <a:pt x="42863" y="295275"/>
                  <a:pt x="0" y="338138"/>
                  <a:pt x="0" y="390525"/>
                </a:cubicBezTo>
                <a:cubicBezTo>
                  <a:pt x="0" y="442913"/>
                  <a:pt x="42863" y="485775"/>
                  <a:pt x="95250" y="485775"/>
                </a:cubicBezTo>
                <a:cubicBezTo>
                  <a:pt x="147638" y="485775"/>
                  <a:pt x="190500" y="442913"/>
                  <a:pt x="190500" y="390525"/>
                </a:cubicBezTo>
                <a:cubicBezTo>
                  <a:pt x="190500" y="374333"/>
                  <a:pt x="186690" y="360045"/>
                  <a:pt x="180022" y="346710"/>
                </a:cubicBezTo>
                <a:lnTo>
                  <a:pt x="332423" y="194310"/>
                </a:lnTo>
                <a:lnTo>
                  <a:pt x="381953" y="200025"/>
                </a:lnTo>
                <a:lnTo>
                  <a:pt x="486728" y="95250"/>
                </a:lnTo>
                <a:lnTo>
                  <a:pt x="401003" y="857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图形 26" descr="靶心 纯色填充">
            <a:extLst>
              <a:ext uri="{FF2B5EF4-FFF2-40B4-BE49-F238E27FC236}">
                <a16:creationId xmlns:a16="http://schemas.microsoft.com/office/drawing/2014/main" id="{A9598C33-83C0-4406-96F0-FE772CB49EBC}"/>
              </a:ext>
            </a:extLst>
          </p:cNvPr>
          <p:cNvSpPr/>
          <p:nvPr/>
        </p:nvSpPr>
        <p:spPr>
          <a:xfrm>
            <a:off x="7726062" y="2459751"/>
            <a:ext cx="723900" cy="723900"/>
          </a:xfrm>
          <a:custGeom>
            <a:avLst/>
            <a:gdLst>
              <a:gd name="connsiteX0" fmla="*/ 674370 w 723900"/>
              <a:gd name="connsiteY0" fmla="*/ 198120 h 723900"/>
              <a:gd name="connsiteX1" fmla="*/ 661988 w 723900"/>
              <a:gd name="connsiteY1" fmla="*/ 211455 h 723900"/>
              <a:gd name="connsiteX2" fmla="*/ 643890 w 723900"/>
              <a:gd name="connsiteY2" fmla="*/ 209550 h 723900"/>
              <a:gd name="connsiteX3" fmla="*/ 623888 w 723900"/>
              <a:gd name="connsiteY3" fmla="*/ 206693 h 723900"/>
              <a:gd name="connsiteX4" fmla="*/ 666750 w 723900"/>
              <a:gd name="connsiteY4" fmla="*/ 361950 h 723900"/>
              <a:gd name="connsiteX5" fmla="*/ 361950 w 723900"/>
              <a:gd name="connsiteY5" fmla="*/ 666750 h 723900"/>
              <a:gd name="connsiteX6" fmla="*/ 57150 w 723900"/>
              <a:gd name="connsiteY6" fmla="*/ 361950 h 723900"/>
              <a:gd name="connsiteX7" fmla="*/ 361950 w 723900"/>
              <a:gd name="connsiteY7" fmla="*/ 57150 h 723900"/>
              <a:gd name="connsiteX8" fmla="*/ 517208 w 723900"/>
              <a:gd name="connsiteY8" fmla="*/ 100013 h 723900"/>
              <a:gd name="connsiteX9" fmla="*/ 515303 w 723900"/>
              <a:gd name="connsiteY9" fmla="*/ 80963 h 723900"/>
              <a:gd name="connsiteX10" fmla="*/ 512445 w 723900"/>
              <a:gd name="connsiteY10" fmla="*/ 61913 h 723900"/>
              <a:gd name="connsiteX11" fmla="*/ 525780 w 723900"/>
              <a:gd name="connsiteY11" fmla="*/ 48578 h 723900"/>
              <a:gd name="connsiteX12" fmla="*/ 532448 w 723900"/>
              <a:gd name="connsiteY12" fmla="*/ 41910 h 723900"/>
              <a:gd name="connsiteX13" fmla="*/ 361950 w 723900"/>
              <a:gd name="connsiteY13" fmla="*/ 0 h 723900"/>
              <a:gd name="connsiteX14" fmla="*/ 0 w 723900"/>
              <a:gd name="connsiteY14" fmla="*/ 361950 h 723900"/>
              <a:gd name="connsiteX15" fmla="*/ 361950 w 723900"/>
              <a:gd name="connsiteY15" fmla="*/ 723900 h 723900"/>
              <a:gd name="connsiteX16" fmla="*/ 723900 w 723900"/>
              <a:gd name="connsiteY16" fmla="*/ 361950 h 723900"/>
              <a:gd name="connsiteX17" fmla="*/ 681038 w 723900"/>
              <a:gd name="connsiteY17" fmla="*/ 192405 h 723900"/>
              <a:gd name="connsiteX18" fmla="*/ 674370 w 723900"/>
              <a:gd name="connsiteY18" fmla="*/ 19812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3900" h="723900">
                <a:moveTo>
                  <a:pt x="674370" y="198120"/>
                </a:moveTo>
                <a:lnTo>
                  <a:pt x="661988" y="211455"/>
                </a:lnTo>
                <a:lnTo>
                  <a:pt x="643890" y="209550"/>
                </a:lnTo>
                <a:lnTo>
                  <a:pt x="623888" y="206693"/>
                </a:lnTo>
                <a:cubicBezTo>
                  <a:pt x="650558" y="252413"/>
                  <a:pt x="666750" y="304800"/>
                  <a:pt x="666750" y="361950"/>
                </a:cubicBezTo>
                <a:cubicBezTo>
                  <a:pt x="666750" y="529590"/>
                  <a:pt x="529590" y="666750"/>
                  <a:pt x="361950" y="666750"/>
                </a:cubicBezTo>
                <a:cubicBezTo>
                  <a:pt x="194310" y="666750"/>
                  <a:pt x="57150" y="529590"/>
                  <a:pt x="57150" y="361950"/>
                </a:cubicBezTo>
                <a:cubicBezTo>
                  <a:pt x="57150" y="194310"/>
                  <a:pt x="194310" y="57150"/>
                  <a:pt x="361950" y="57150"/>
                </a:cubicBezTo>
                <a:cubicBezTo>
                  <a:pt x="418148" y="57150"/>
                  <a:pt x="471488" y="72390"/>
                  <a:pt x="517208" y="100013"/>
                </a:cubicBezTo>
                <a:lnTo>
                  <a:pt x="515303" y="80963"/>
                </a:lnTo>
                <a:lnTo>
                  <a:pt x="512445" y="61913"/>
                </a:lnTo>
                <a:lnTo>
                  <a:pt x="525780" y="48578"/>
                </a:lnTo>
                <a:lnTo>
                  <a:pt x="532448" y="41910"/>
                </a:lnTo>
                <a:cubicBezTo>
                  <a:pt x="481013" y="15240"/>
                  <a:pt x="423863" y="0"/>
                  <a:pt x="361950" y="0"/>
                </a:cubicBez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300038"/>
                  <a:pt x="708660" y="242888"/>
                  <a:pt x="681038" y="192405"/>
                </a:cubicBezTo>
                <a:lnTo>
                  <a:pt x="674370" y="19812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图形 26" descr="靶心 纯色填充">
            <a:extLst>
              <a:ext uri="{FF2B5EF4-FFF2-40B4-BE49-F238E27FC236}">
                <a16:creationId xmlns:a16="http://schemas.microsoft.com/office/drawing/2014/main" id="{A9598C33-83C0-4406-96F0-FE772CB49EBC}"/>
              </a:ext>
            </a:extLst>
          </p:cNvPr>
          <p:cNvSpPr/>
          <p:nvPr/>
        </p:nvSpPr>
        <p:spPr>
          <a:xfrm>
            <a:off x="7859412" y="2593101"/>
            <a:ext cx="457200" cy="457200"/>
          </a:xfrm>
          <a:custGeom>
            <a:avLst/>
            <a:gdLst>
              <a:gd name="connsiteX0" fmla="*/ 387668 w 457200"/>
              <a:gd name="connsiteY0" fmla="*/ 163830 h 457200"/>
              <a:gd name="connsiteX1" fmla="*/ 400050 w 457200"/>
              <a:gd name="connsiteY1" fmla="*/ 228600 h 457200"/>
              <a:gd name="connsiteX2" fmla="*/ 228600 w 457200"/>
              <a:gd name="connsiteY2" fmla="*/ 400050 h 457200"/>
              <a:gd name="connsiteX3" fmla="*/ 57150 w 457200"/>
              <a:gd name="connsiteY3" fmla="*/ 228600 h 457200"/>
              <a:gd name="connsiteX4" fmla="*/ 228600 w 457200"/>
              <a:gd name="connsiteY4" fmla="*/ 57150 h 457200"/>
              <a:gd name="connsiteX5" fmla="*/ 293370 w 457200"/>
              <a:gd name="connsiteY5" fmla="*/ 69532 h 457200"/>
              <a:gd name="connsiteX6" fmla="*/ 336233 w 457200"/>
              <a:gd name="connsiteY6" fmla="*/ 26670 h 457200"/>
              <a:gd name="connsiteX7" fmla="*/ 228600 w 457200"/>
              <a:gd name="connsiteY7" fmla="*/ 0 h 457200"/>
              <a:gd name="connsiteX8" fmla="*/ 0 w 457200"/>
              <a:gd name="connsiteY8" fmla="*/ 228600 h 457200"/>
              <a:gd name="connsiteX9" fmla="*/ 228600 w 457200"/>
              <a:gd name="connsiteY9" fmla="*/ 457200 h 457200"/>
              <a:gd name="connsiteX10" fmla="*/ 457200 w 457200"/>
              <a:gd name="connsiteY10" fmla="*/ 228600 h 457200"/>
              <a:gd name="connsiteX11" fmla="*/ 430530 w 457200"/>
              <a:gd name="connsiteY11" fmla="*/ 120968 h 457200"/>
              <a:gd name="connsiteX12" fmla="*/ 387668 w 457200"/>
              <a:gd name="connsiteY12" fmla="*/ 16383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0" h="457200">
                <a:moveTo>
                  <a:pt x="387668" y="163830"/>
                </a:moveTo>
                <a:cubicBezTo>
                  <a:pt x="396240" y="183833"/>
                  <a:pt x="400050" y="205740"/>
                  <a:pt x="400050" y="228600"/>
                </a:cubicBezTo>
                <a:cubicBezTo>
                  <a:pt x="400050" y="322898"/>
                  <a:pt x="322898" y="400050"/>
                  <a:pt x="228600" y="400050"/>
                </a:cubicBezTo>
                <a:cubicBezTo>
                  <a:pt x="134302" y="400050"/>
                  <a:pt x="57150" y="322898"/>
                  <a:pt x="57150" y="228600"/>
                </a:cubicBezTo>
                <a:cubicBezTo>
                  <a:pt x="57150" y="134302"/>
                  <a:pt x="134302" y="57150"/>
                  <a:pt x="228600" y="57150"/>
                </a:cubicBezTo>
                <a:cubicBezTo>
                  <a:pt x="251460" y="57150"/>
                  <a:pt x="273368" y="61913"/>
                  <a:pt x="293370" y="69532"/>
                </a:cubicBezTo>
                <a:lnTo>
                  <a:pt x="336233" y="26670"/>
                </a:lnTo>
                <a:cubicBezTo>
                  <a:pt x="303848" y="9525"/>
                  <a:pt x="267653" y="0"/>
                  <a:pt x="228600" y="0"/>
                </a:cubicBezTo>
                <a:cubicBezTo>
                  <a:pt x="102870" y="0"/>
                  <a:pt x="0" y="102870"/>
                  <a:pt x="0" y="228600"/>
                </a:cubicBezTo>
                <a:cubicBezTo>
                  <a:pt x="0" y="354330"/>
                  <a:pt x="102870" y="457200"/>
                  <a:pt x="228600" y="457200"/>
                </a:cubicBezTo>
                <a:cubicBezTo>
                  <a:pt x="354330" y="457200"/>
                  <a:pt x="457200" y="354330"/>
                  <a:pt x="457200" y="228600"/>
                </a:cubicBezTo>
                <a:cubicBezTo>
                  <a:pt x="457200" y="189548"/>
                  <a:pt x="447675" y="153352"/>
                  <a:pt x="430530" y="120968"/>
                </a:cubicBezTo>
                <a:lnTo>
                  <a:pt x="387668" y="16383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图形 27" descr="罗盘 纯色填充">
            <a:extLst>
              <a:ext uri="{FF2B5EF4-FFF2-40B4-BE49-F238E27FC236}">
                <a16:creationId xmlns:a16="http://schemas.microsoft.com/office/drawing/2014/main" id="{B1C4D3EC-595C-4300-AFFF-F18C1B3AA625}"/>
              </a:ext>
            </a:extLst>
          </p:cNvPr>
          <p:cNvSpPr/>
          <p:nvPr/>
        </p:nvSpPr>
        <p:spPr>
          <a:xfrm>
            <a:off x="5735782" y="2445464"/>
            <a:ext cx="723900" cy="723900"/>
          </a:xfrm>
          <a:custGeom>
            <a:avLst/>
            <a:gdLst>
              <a:gd name="connsiteX0" fmla="*/ 361950 w 723900"/>
              <a:gd name="connsiteY0" fmla="*/ 0 h 723900"/>
              <a:gd name="connsiteX1" fmla="*/ 0 w 723900"/>
              <a:gd name="connsiteY1" fmla="*/ 361950 h 723900"/>
              <a:gd name="connsiteX2" fmla="*/ 361950 w 723900"/>
              <a:gd name="connsiteY2" fmla="*/ 723900 h 723900"/>
              <a:gd name="connsiteX3" fmla="*/ 723900 w 723900"/>
              <a:gd name="connsiteY3" fmla="*/ 361950 h 723900"/>
              <a:gd name="connsiteX4" fmla="*/ 361950 w 723900"/>
              <a:gd name="connsiteY4" fmla="*/ 0 h 723900"/>
              <a:gd name="connsiteX5" fmla="*/ 361950 w 723900"/>
              <a:gd name="connsiteY5" fmla="*/ 57150 h 723900"/>
              <a:gd name="connsiteX6" fmla="*/ 666750 w 723900"/>
              <a:gd name="connsiteY6" fmla="*/ 361950 h 723900"/>
              <a:gd name="connsiteX7" fmla="*/ 361950 w 723900"/>
              <a:gd name="connsiteY7" fmla="*/ 666750 h 723900"/>
              <a:gd name="connsiteX8" fmla="*/ 57150 w 723900"/>
              <a:gd name="connsiteY8" fmla="*/ 361950 h 723900"/>
              <a:gd name="connsiteX9" fmla="*/ 361950 w 723900"/>
              <a:gd name="connsiteY9" fmla="*/ 5715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3900" h="723900">
                <a:moveTo>
                  <a:pt x="361950" y="0"/>
                </a:move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161925"/>
                  <a:pt x="561975" y="0"/>
                  <a:pt x="361950" y="0"/>
                </a:cubicBezTo>
                <a:close/>
                <a:moveTo>
                  <a:pt x="361950" y="57150"/>
                </a:moveTo>
                <a:cubicBezTo>
                  <a:pt x="529590" y="57150"/>
                  <a:pt x="666750" y="194310"/>
                  <a:pt x="666750" y="361950"/>
                </a:cubicBezTo>
                <a:cubicBezTo>
                  <a:pt x="666750" y="529590"/>
                  <a:pt x="529590" y="666750"/>
                  <a:pt x="361950" y="666750"/>
                </a:cubicBezTo>
                <a:cubicBezTo>
                  <a:pt x="194310" y="666750"/>
                  <a:pt x="57150" y="529590"/>
                  <a:pt x="57150" y="361950"/>
                </a:cubicBezTo>
                <a:cubicBezTo>
                  <a:pt x="57150" y="194310"/>
                  <a:pt x="194310" y="57150"/>
                  <a:pt x="361950" y="57150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图形 27" descr="罗盘 纯色填充">
            <a:extLst>
              <a:ext uri="{FF2B5EF4-FFF2-40B4-BE49-F238E27FC236}">
                <a16:creationId xmlns:a16="http://schemas.microsoft.com/office/drawing/2014/main" id="{B1C4D3EC-595C-4300-AFFF-F18C1B3AA625}"/>
              </a:ext>
            </a:extLst>
          </p:cNvPr>
          <p:cNvSpPr/>
          <p:nvPr/>
        </p:nvSpPr>
        <p:spPr>
          <a:xfrm>
            <a:off x="5949142" y="2660728"/>
            <a:ext cx="295275" cy="295275"/>
          </a:xfrm>
          <a:custGeom>
            <a:avLst/>
            <a:gdLst>
              <a:gd name="connsiteX0" fmla="*/ 0 w 295275"/>
              <a:gd name="connsiteY0" fmla="*/ 295275 h 295275"/>
              <a:gd name="connsiteX1" fmla="*/ 209550 w 295275"/>
              <a:gd name="connsiteY1" fmla="*/ 209550 h 295275"/>
              <a:gd name="connsiteX2" fmla="*/ 295275 w 295275"/>
              <a:gd name="connsiteY2" fmla="*/ 0 h 295275"/>
              <a:gd name="connsiteX3" fmla="*/ 85725 w 295275"/>
              <a:gd name="connsiteY3" fmla="*/ 87630 h 295275"/>
              <a:gd name="connsiteX4" fmla="*/ 0 w 295275"/>
              <a:gd name="connsiteY4" fmla="*/ 295275 h 295275"/>
              <a:gd name="connsiteX5" fmla="*/ 148590 w 295275"/>
              <a:gd name="connsiteY5" fmla="*/ 127635 h 295275"/>
              <a:gd name="connsiteX6" fmla="*/ 167640 w 295275"/>
              <a:gd name="connsiteY6" fmla="*/ 146685 h 295275"/>
              <a:gd name="connsiteX7" fmla="*/ 148590 w 295275"/>
              <a:gd name="connsiteY7" fmla="*/ 165735 h 295275"/>
              <a:gd name="connsiteX8" fmla="*/ 129540 w 295275"/>
              <a:gd name="connsiteY8" fmla="*/ 146685 h 295275"/>
              <a:gd name="connsiteX9" fmla="*/ 148590 w 295275"/>
              <a:gd name="connsiteY9" fmla="*/ 12763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275" h="295275">
                <a:moveTo>
                  <a:pt x="0" y="295275"/>
                </a:moveTo>
                <a:lnTo>
                  <a:pt x="209550" y="209550"/>
                </a:lnTo>
                <a:lnTo>
                  <a:pt x="295275" y="0"/>
                </a:lnTo>
                <a:lnTo>
                  <a:pt x="85725" y="87630"/>
                </a:lnTo>
                <a:lnTo>
                  <a:pt x="0" y="295275"/>
                </a:lnTo>
                <a:close/>
                <a:moveTo>
                  <a:pt x="148590" y="127635"/>
                </a:moveTo>
                <a:cubicBezTo>
                  <a:pt x="160020" y="127635"/>
                  <a:pt x="167640" y="135255"/>
                  <a:pt x="167640" y="146685"/>
                </a:cubicBezTo>
                <a:cubicBezTo>
                  <a:pt x="167640" y="158115"/>
                  <a:pt x="160020" y="165735"/>
                  <a:pt x="148590" y="165735"/>
                </a:cubicBezTo>
                <a:cubicBezTo>
                  <a:pt x="137160" y="165735"/>
                  <a:pt x="129540" y="158115"/>
                  <a:pt x="129540" y="146685"/>
                </a:cubicBezTo>
                <a:cubicBezTo>
                  <a:pt x="129540" y="135255"/>
                  <a:pt x="137160" y="127635"/>
                  <a:pt x="148590" y="127635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图形 52" descr="秒表 纯色填充">
            <a:extLst>
              <a:ext uri="{FF2B5EF4-FFF2-40B4-BE49-F238E27FC236}">
                <a16:creationId xmlns:a16="http://schemas.microsoft.com/office/drawing/2014/main" id="{BBC755F3-16F3-4A07-909D-336578A1EDF6}"/>
              </a:ext>
            </a:extLst>
          </p:cNvPr>
          <p:cNvSpPr/>
          <p:nvPr/>
        </p:nvSpPr>
        <p:spPr>
          <a:xfrm>
            <a:off x="2069546" y="2645489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图形 52" descr="秒表 纯色填充">
            <a:extLst>
              <a:ext uri="{FF2B5EF4-FFF2-40B4-BE49-F238E27FC236}">
                <a16:creationId xmlns:a16="http://schemas.microsoft.com/office/drawing/2014/main" id="{BBC755F3-16F3-4A07-909D-336578A1EDF6}"/>
              </a:ext>
            </a:extLst>
          </p:cNvPr>
          <p:cNvSpPr/>
          <p:nvPr/>
        </p:nvSpPr>
        <p:spPr>
          <a:xfrm>
            <a:off x="2069546" y="3026489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图形 52" descr="秒表 纯色填充">
            <a:extLst>
              <a:ext uri="{FF2B5EF4-FFF2-40B4-BE49-F238E27FC236}">
                <a16:creationId xmlns:a16="http://schemas.microsoft.com/office/drawing/2014/main" id="{BBC755F3-16F3-4A07-909D-336578A1EDF6}"/>
              </a:ext>
            </a:extLst>
          </p:cNvPr>
          <p:cNvSpPr/>
          <p:nvPr/>
        </p:nvSpPr>
        <p:spPr>
          <a:xfrm>
            <a:off x="2260046" y="2826464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图形 52" descr="秒表 纯色填充">
            <a:extLst>
              <a:ext uri="{FF2B5EF4-FFF2-40B4-BE49-F238E27FC236}">
                <a16:creationId xmlns:a16="http://schemas.microsoft.com/office/drawing/2014/main" id="{BBC755F3-16F3-4A07-909D-336578A1EDF6}"/>
              </a:ext>
            </a:extLst>
          </p:cNvPr>
          <p:cNvSpPr/>
          <p:nvPr/>
        </p:nvSpPr>
        <p:spPr>
          <a:xfrm>
            <a:off x="1879046" y="2826464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图形 52" descr="秒表 纯色填充">
            <a:extLst>
              <a:ext uri="{FF2B5EF4-FFF2-40B4-BE49-F238E27FC236}">
                <a16:creationId xmlns:a16="http://schemas.microsoft.com/office/drawing/2014/main" id="{BBC755F3-16F3-4A07-909D-336578A1EDF6}"/>
              </a:ext>
            </a:extLst>
          </p:cNvPr>
          <p:cNvSpPr/>
          <p:nvPr/>
        </p:nvSpPr>
        <p:spPr>
          <a:xfrm>
            <a:off x="2069546" y="2712164"/>
            <a:ext cx="126682" cy="240982"/>
          </a:xfrm>
          <a:custGeom>
            <a:avLst/>
            <a:gdLst>
              <a:gd name="connsiteX0" fmla="*/ 38100 w 126682"/>
              <a:gd name="connsiteY0" fmla="*/ 0 h 240982"/>
              <a:gd name="connsiteX1" fmla="*/ 0 w 126682"/>
              <a:gd name="connsiteY1" fmla="*/ 0 h 240982"/>
              <a:gd name="connsiteX2" fmla="*/ 0 w 126682"/>
              <a:gd name="connsiteY2" fmla="*/ 133350 h 240982"/>
              <a:gd name="connsiteX3" fmla="*/ 5715 w 126682"/>
              <a:gd name="connsiteY3" fmla="*/ 146685 h 240982"/>
              <a:gd name="connsiteX4" fmla="*/ 100013 w 126682"/>
              <a:gd name="connsiteY4" fmla="*/ 240983 h 240982"/>
              <a:gd name="connsiteX5" fmla="*/ 126682 w 126682"/>
              <a:gd name="connsiteY5" fmla="*/ 214313 h 240982"/>
              <a:gd name="connsiteX6" fmla="*/ 38100 w 126682"/>
              <a:gd name="connsiteY6" fmla="*/ 125730 h 240982"/>
              <a:gd name="connsiteX7" fmla="*/ 38100 w 126682"/>
              <a:gd name="connsiteY7" fmla="*/ 0 h 24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682" h="240982">
                <a:moveTo>
                  <a:pt x="38100" y="0"/>
                </a:moveTo>
                <a:lnTo>
                  <a:pt x="0" y="0"/>
                </a:lnTo>
                <a:lnTo>
                  <a:pt x="0" y="133350"/>
                </a:lnTo>
                <a:cubicBezTo>
                  <a:pt x="0" y="138113"/>
                  <a:pt x="1905" y="142875"/>
                  <a:pt x="5715" y="146685"/>
                </a:cubicBezTo>
                <a:lnTo>
                  <a:pt x="100013" y="240983"/>
                </a:lnTo>
                <a:lnTo>
                  <a:pt x="126682" y="214313"/>
                </a:lnTo>
                <a:lnTo>
                  <a:pt x="38100" y="125730"/>
                </a:lnTo>
                <a:lnTo>
                  <a:pt x="381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图形 52" descr="秒表 纯色填充">
            <a:extLst>
              <a:ext uri="{FF2B5EF4-FFF2-40B4-BE49-F238E27FC236}">
                <a16:creationId xmlns:a16="http://schemas.microsoft.com/office/drawing/2014/main" id="{BBC755F3-16F3-4A07-909D-336578A1EDF6}"/>
              </a:ext>
            </a:extLst>
          </p:cNvPr>
          <p:cNvSpPr/>
          <p:nvPr/>
        </p:nvSpPr>
        <p:spPr>
          <a:xfrm>
            <a:off x="1765037" y="2435939"/>
            <a:ext cx="648267" cy="742430"/>
          </a:xfrm>
          <a:custGeom>
            <a:avLst/>
            <a:gdLst>
              <a:gd name="connsiteX0" fmla="*/ 323559 w 648267"/>
              <a:gd name="connsiteY0" fmla="*/ 685800 h 742430"/>
              <a:gd name="connsiteX1" fmla="*/ 56859 w 648267"/>
              <a:gd name="connsiteY1" fmla="*/ 419100 h 742430"/>
              <a:gd name="connsiteX2" fmla="*/ 323559 w 648267"/>
              <a:gd name="connsiteY2" fmla="*/ 152400 h 742430"/>
              <a:gd name="connsiteX3" fmla="*/ 590259 w 648267"/>
              <a:gd name="connsiteY3" fmla="*/ 419100 h 742430"/>
              <a:gd name="connsiteX4" fmla="*/ 323559 w 648267"/>
              <a:gd name="connsiteY4" fmla="*/ 685800 h 742430"/>
              <a:gd name="connsiteX5" fmla="*/ 323559 w 648267"/>
              <a:gd name="connsiteY5" fmla="*/ 685800 h 742430"/>
              <a:gd name="connsiteX6" fmla="*/ 549301 w 648267"/>
              <a:gd name="connsiteY6" fmla="*/ 186690 h 742430"/>
              <a:gd name="connsiteX7" fmla="*/ 577876 w 648267"/>
              <a:gd name="connsiteY7" fmla="*/ 158115 h 742430"/>
              <a:gd name="connsiteX8" fmla="*/ 576924 w 648267"/>
              <a:gd name="connsiteY8" fmla="*/ 118110 h 742430"/>
              <a:gd name="connsiteX9" fmla="*/ 536919 w 648267"/>
              <a:gd name="connsiteY9" fmla="*/ 117157 h 742430"/>
              <a:gd name="connsiteX10" fmla="*/ 504534 w 648267"/>
              <a:gd name="connsiteY10" fmla="*/ 150495 h 742430"/>
              <a:gd name="connsiteX11" fmla="*/ 352134 w 648267"/>
              <a:gd name="connsiteY11" fmla="*/ 97155 h 742430"/>
              <a:gd name="connsiteX12" fmla="*/ 352134 w 648267"/>
              <a:gd name="connsiteY12" fmla="*/ 57150 h 742430"/>
              <a:gd name="connsiteX13" fmla="*/ 437859 w 648267"/>
              <a:gd name="connsiteY13" fmla="*/ 57150 h 742430"/>
              <a:gd name="connsiteX14" fmla="*/ 437859 w 648267"/>
              <a:gd name="connsiteY14" fmla="*/ 0 h 742430"/>
              <a:gd name="connsiteX15" fmla="*/ 209259 w 648267"/>
              <a:gd name="connsiteY15" fmla="*/ 0 h 742430"/>
              <a:gd name="connsiteX16" fmla="*/ 209259 w 648267"/>
              <a:gd name="connsiteY16" fmla="*/ 57150 h 742430"/>
              <a:gd name="connsiteX17" fmla="*/ 294984 w 648267"/>
              <a:gd name="connsiteY17" fmla="*/ 57150 h 742430"/>
              <a:gd name="connsiteX18" fmla="*/ 294984 w 648267"/>
              <a:gd name="connsiteY18" fmla="*/ 96203 h 742430"/>
              <a:gd name="connsiteX19" fmla="*/ 2566 w 648267"/>
              <a:gd name="connsiteY19" fmla="*/ 378143 h 742430"/>
              <a:gd name="connsiteX20" fmla="*/ 215926 w 648267"/>
              <a:gd name="connsiteY20" fmla="*/ 723900 h 742430"/>
              <a:gd name="connsiteX21" fmla="*/ 599784 w 648267"/>
              <a:gd name="connsiteY21" fmla="*/ 589598 h 742430"/>
              <a:gd name="connsiteX22" fmla="*/ 549301 w 648267"/>
              <a:gd name="connsiteY22" fmla="*/ 186690 h 742430"/>
              <a:gd name="connsiteX23" fmla="*/ 549301 w 648267"/>
              <a:gd name="connsiteY23" fmla="*/ 186690 h 74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8267" h="742430">
                <a:moveTo>
                  <a:pt x="323559" y="685800"/>
                </a:moveTo>
                <a:cubicBezTo>
                  <a:pt x="175921" y="685800"/>
                  <a:pt x="56859" y="566738"/>
                  <a:pt x="56859" y="419100"/>
                </a:cubicBezTo>
                <a:cubicBezTo>
                  <a:pt x="56859" y="271463"/>
                  <a:pt x="175921" y="152400"/>
                  <a:pt x="323559" y="152400"/>
                </a:cubicBezTo>
                <a:cubicBezTo>
                  <a:pt x="471196" y="152400"/>
                  <a:pt x="590259" y="271463"/>
                  <a:pt x="590259" y="419100"/>
                </a:cubicBezTo>
                <a:cubicBezTo>
                  <a:pt x="590259" y="566738"/>
                  <a:pt x="471196" y="685800"/>
                  <a:pt x="323559" y="685800"/>
                </a:cubicBezTo>
                <a:lnTo>
                  <a:pt x="323559" y="685800"/>
                </a:lnTo>
                <a:close/>
                <a:moveTo>
                  <a:pt x="549301" y="186690"/>
                </a:moveTo>
                <a:lnTo>
                  <a:pt x="577876" y="158115"/>
                </a:lnTo>
                <a:cubicBezTo>
                  <a:pt x="588354" y="146685"/>
                  <a:pt x="588354" y="129540"/>
                  <a:pt x="576924" y="118110"/>
                </a:cubicBezTo>
                <a:cubicBezTo>
                  <a:pt x="566446" y="107632"/>
                  <a:pt x="548349" y="106680"/>
                  <a:pt x="536919" y="117157"/>
                </a:cubicBezTo>
                <a:lnTo>
                  <a:pt x="504534" y="150495"/>
                </a:lnTo>
                <a:cubicBezTo>
                  <a:pt x="458814" y="120015"/>
                  <a:pt x="406426" y="100965"/>
                  <a:pt x="352134" y="97155"/>
                </a:cubicBezTo>
                <a:lnTo>
                  <a:pt x="352134" y="57150"/>
                </a:lnTo>
                <a:lnTo>
                  <a:pt x="437859" y="57150"/>
                </a:lnTo>
                <a:lnTo>
                  <a:pt x="437859" y="0"/>
                </a:lnTo>
                <a:lnTo>
                  <a:pt x="209259" y="0"/>
                </a:lnTo>
                <a:lnTo>
                  <a:pt x="209259" y="57150"/>
                </a:lnTo>
                <a:lnTo>
                  <a:pt x="294984" y="57150"/>
                </a:lnTo>
                <a:lnTo>
                  <a:pt x="294984" y="96203"/>
                </a:lnTo>
                <a:cubicBezTo>
                  <a:pt x="143536" y="109538"/>
                  <a:pt x="21616" y="226695"/>
                  <a:pt x="2566" y="378143"/>
                </a:cubicBezTo>
                <a:cubicBezTo>
                  <a:pt x="-16484" y="529590"/>
                  <a:pt x="72099" y="673418"/>
                  <a:pt x="215926" y="723900"/>
                </a:cubicBezTo>
                <a:cubicBezTo>
                  <a:pt x="359754" y="774383"/>
                  <a:pt x="518821" y="719138"/>
                  <a:pt x="599784" y="589598"/>
                </a:cubicBezTo>
                <a:cubicBezTo>
                  <a:pt x="680746" y="460058"/>
                  <a:pt x="657886" y="292418"/>
                  <a:pt x="549301" y="186690"/>
                </a:cubicBezTo>
                <a:lnTo>
                  <a:pt x="549301" y="18669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图形 53" descr="秒表 纯色填充">
            <a:extLst>
              <a:ext uri="{FF2B5EF4-FFF2-40B4-BE49-F238E27FC236}">
                <a16:creationId xmlns:a16="http://schemas.microsoft.com/office/drawing/2014/main" id="{FE8805DB-23D8-45D1-9CF1-E214CDC49F92}"/>
              </a:ext>
            </a:extLst>
          </p:cNvPr>
          <p:cNvSpPr/>
          <p:nvPr/>
        </p:nvSpPr>
        <p:spPr>
          <a:xfrm>
            <a:off x="6774011" y="2435939"/>
            <a:ext cx="649143" cy="744144"/>
          </a:xfrm>
          <a:custGeom>
            <a:avLst/>
            <a:gdLst>
              <a:gd name="connsiteX0" fmla="*/ 325052 w 649143"/>
              <a:gd name="connsiteY0" fmla="*/ 685800 h 744144"/>
              <a:gd name="connsiteX1" fmla="*/ 58352 w 649143"/>
              <a:gd name="connsiteY1" fmla="*/ 419100 h 744144"/>
              <a:gd name="connsiteX2" fmla="*/ 325052 w 649143"/>
              <a:gd name="connsiteY2" fmla="*/ 152400 h 744144"/>
              <a:gd name="connsiteX3" fmla="*/ 591752 w 649143"/>
              <a:gd name="connsiteY3" fmla="*/ 419100 h 744144"/>
              <a:gd name="connsiteX4" fmla="*/ 591752 w 649143"/>
              <a:gd name="connsiteY4" fmla="*/ 419100 h 744144"/>
              <a:gd name="connsiteX5" fmla="*/ 325052 w 649143"/>
              <a:gd name="connsiteY5" fmla="*/ 685800 h 744144"/>
              <a:gd name="connsiteX6" fmla="*/ 550794 w 649143"/>
              <a:gd name="connsiteY6" fmla="*/ 186690 h 744144"/>
              <a:gd name="connsiteX7" fmla="*/ 579369 w 649143"/>
              <a:gd name="connsiteY7" fmla="*/ 158115 h 744144"/>
              <a:gd name="connsiteX8" fmla="*/ 578417 w 649143"/>
              <a:gd name="connsiteY8" fmla="*/ 118110 h 744144"/>
              <a:gd name="connsiteX9" fmla="*/ 538412 w 649143"/>
              <a:gd name="connsiteY9" fmla="*/ 117157 h 744144"/>
              <a:gd name="connsiteX10" fmla="*/ 506027 w 649143"/>
              <a:gd name="connsiteY10" fmla="*/ 150495 h 744144"/>
              <a:gd name="connsiteX11" fmla="*/ 353627 w 649143"/>
              <a:gd name="connsiteY11" fmla="*/ 97155 h 744144"/>
              <a:gd name="connsiteX12" fmla="*/ 353627 w 649143"/>
              <a:gd name="connsiteY12" fmla="*/ 57150 h 744144"/>
              <a:gd name="connsiteX13" fmla="*/ 439352 w 649143"/>
              <a:gd name="connsiteY13" fmla="*/ 57150 h 744144"/>
              <a:gd name="connsiteX14" fmla="*/ 439352 w 649143"/>
              <a:gd name="connsiteY14" fmla="*/ 0 h 744144"/>
              <a:gd name="connsiteX15" fmla="*/ 210752 w 649143"/>
              <a:gd name="connsiteY15" fmla="*/ 0 h 744144"/>
              <a:gd name="connsiteX16" fmla="*/ 210752 w 649143"/>
              <a:gd name="connsiteY16" fmla="*/ 57150 h 744144"/>
              <a:gd name="connsiteX17" fmla="*/ 296477 w 649143"/>
              <a:gd name="connsiteY17" fmla="*/ 57150 h 744144"/>
              <a:gd name="connsiteX18" fmla="*/ 296477 w 649143"/>
              <a:gd name="connsiteY18" fmla="*/ 96203 h 744144"/>
              <a:gd name="connsiteX19" fmla="*/ 1202 w 649143"/>
              <a:gd name="connsiteY19" fmla="*/ 447675 h 744144"/>
              <a:gd name="connsiteX20" fmla="*/ 352674 w 649143"/>
              <a:gd name="connsiteY20" fmla="*/ 742950 h 744144"/>
              <a:gd name="connsiteX21" fmla="*/ 647949 w 649143"/>
              <a:gd name="connsiteY21" fmla="*/ 391478 h 744144"/>
              <a:gd name="connsiteX22" fmla="*/ 550794 w 649143"/>
              <a:gd name="connsiteY22" fmla="*/ 186690 h 74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9143" h="744144">
                <a:moveTo>
                  <a:pt x="325052" y="685800"/>
                </a:moveTo>
                <a:cubicBezTo>
                  <a:pt x="177414" y="685800"/>
                  <a:pt x="58352" y="566738"/>
                  <a:pt x="58352" y="419100"/>
                </a:cubicBezTo>
                <a:cubicBezTo>
                  <a:pt x="58352" y="271463"/>
                  <a:pt x="177414" y="152400"/>
                  <a:pt x="325052" y="152400"/>
                </a:cubicBezTo>
                <a:cubicBezTo>
                  <a:pt x="472689" y="152400"/>
                  <a:pt x="591752" y="271463"/>
                  <a:pt x="591752" y="419100"/>
                </a:cubicBezTo>
                <a:lnTo>
                  <a:pt x="591752" y="419100"/>
                </a:lnTo>
                <a:cubicBezTo>
                  <a:pt x="592704" y="566738"/>
                  <a:pt x="473642" y="685800"/>
                  <a:pt x="325052" y="685800"/>
                </a:cubicBezTo>
                <a:close/>
                <a:moveTo>
                  <a:pt x="550794" y="186690"/>
                </a:moveTo>
                <a:lnTo>
                  <a:pt x="579369" y="158115"/>
                </a:lnTo>
                <a:cubicBezTo>
                  <a:pt x="589847" y="146685"/>
                  <a:pt x="589847" y="128588"/>
                  <a:pt x="578417" y="118110"/>
                </a:cubicBezTo>
                <a:cubicBezTo>
                  <a:pt x="566987" y="107632"/>
                  <a:pt x="549842" y="106680"/>
                  <a:pt x="538412" y="117157"/>
                </a:cubicBezTo>
                <a:lnTo>
                  <a:pt x="506027" y="150495"/>
                </a:lnTo>
                <a:cubicBezTo>
                  <a:pt x="460307" y="120015"/>
                  <a:pt x="407919" y="100965"/>
                  <a:pt x="353627" y="97155"/>
                </a:cubicBezTo>
                <a:lnTo>
                  <a:pt x="353627" y="57150"/>
                </a:lnTo>
                <a:lnTo>
                  <a:pt x="439352" y="57150"/>
                </a:lnTo>
                <a:lnTo>
                  <a:pt x="439352" y="0"/>
                </a:lnTo>
                <a:lnTo>
                  <a:pt x="210752" y="0"/>
                </a:lnTo>
                <a:lnTo>
                  <a:pt x="210752" y="57150"/>
                </a:lnTo>
                <a:lnTo>
                  <a:pt x="296477" y="57150"/>
                </a:lnTo>
                <a:lnTo>
                  <a:pt x="296477" y="96203"/>
                </a:lnTo>
                <a:cubicBezTo>
                  <a:pt x="117407" y="111443"/>
                  <a:pt x="-14038" y="269558"/>
                  <a:pt x="1202" y="447675"/>
                </a:cubicBezTo>
                <a:cubicBezTo>
                  <a:pt x="16442" y="625793"/>
                  <a:pt x="174557" y="758190"/>
                  <a:pt x="352674" y="742950"/>
                </a:cubicBezTo>
                <a:cubicBezTo>
                  <a:pt x="530792" y="727710"/>
                  <a:pt x="663189" y="569595"/>
                  <a:pt x="647949" y="391478"/>
                </a:cubicBezTo>
                <a:cubicBezTo>
                  <a:pt x="642234" y="313373"/>
                  <a:pt x="606992" y="240983"/>
                  <a:pt x="550794" y="18669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53" descr="秒表 纯色填充">
            <a:extLst>
              <a:ext uri="{FF2B5EF4-FFF2-40B4-BE49-F238E27FC236}">
                <a16:creationId xmlns:a16="http://schemas.microsoft.com/office/drawing/2014/main" id="{FE8805DB-23D8-45D1-9CF1-E214CDC49F92}"/>
              </a:ext>
            </a:extLst>
          </p:cNvPr>
          <p:cNvSpPr/>
          <p:nvPr/>
        </p:nvSpPr>
        <p:spPr>
          <a:xfrm>
            <a:off x="7080013" y="2626439"/>
            <a:ext cx="38100" cy="228600"/>
          </a:xfrm>
          <a:custGeom>
            <a:avLst/>
            <a:gdLst>
              <a:gd name="connsiteX0" fmla="*/ 38100 w 38100"/>
              <a:gd name="connsiteY0" fmla="*/ 228600 h 228600"/>
              <a:gd name="connsiteX1" fmla="*/ 38100 w 38100"/>
              <a:gd name="connsiteY1" fmla="*/ 953 h 228600"/>
              <a:gd name="connsiteX2" fmla="*/ 19050 w 38100"/>
              <a:gd name="connsiteY2" fmla="*/ 0 h 228600"/>
              <a:gd name="connsiteX3" fmla="*/ 0 w 38100"/>
              <a:gd name="connsiteY3" fmla="*/ 953 h 228600"/>
              <a:gd name="connsiteX4" fmla="*/ 0 w 38100"/>
              <a:gd name="connsiteY4" fmla="*/ 228600 h 228600"/>
              <a:gd name="connsiteX5" fmla="*/ 38100 w 38100"/>
              <a:gd name="connsiteY5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" h="228600">
                <a:moveTo>
                  <a:pt x="38100" y="228600"/>
                </a:moveTo>
                <a:lnTo>
                  <a:pt x="38100" y="953"/>
                </a:lnTo>
                <a:cubicBezTo>
                  <a:pt x="31432" y="0"/>
                  <a:pt x="25717" y="0"/>
                  <a:pt x="19050" y="0"/>
                </a:cubicBezTo>
                <a:cubicBezTo>
                  <a:pt x="12382" y="0"/>
                  <a:pt x="6667" y="0"/>
                  <a:pt x="0" y="953"/>
                </a:cubicBezTo>
                <a:lnTo>
                  <a:pt x="0" y="228600"/>
                </a:lnTo>
                <a:lnTo>
                  <a:pt x="38100" y="2286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54" descr="秒表 25% 纯色填充">
            <a:extLst>
              <a:ext uri="{FF2B5EF4-FFF2-40B4-BE49-F238E27FC236}">
                <a16:creationId xmlns:a16="http://schemas.microsoft.com/office/drawing/2014/main" id="{93185C3B-5485-407B-A7DF-DBB50E4ED9B6}"/>
              </a:ext>
            </a:extLst>
          </p:cNvPr>
          <p:cNvSpPr/>
          <p:nvPr/>
        </p:nvSpPr>
        <p:spPr>
          <a:xfrm>
            <a:off x="760254" y="2436300"/>
            <a:ext cx="649510" cy="744471"/>
          </a:xfrm>
          <a:custGeom>
            <a:avLst/>
            <a:gdLst>
              <a:gd name="connsiteX0" fmla="*/ 325181 w 649510"/>
              <a:gd name="connsiteY0" fmla="*/ 685943 h 744471"/>
              <a:gd name="connsiteX1" fmla="*/ 58329 w 649510"/>
              <a:gd name="connsiteY1" fmla="*/ 419243 h 744471"/>
              <a:gd name="connsiteX2" fmla="*/ 325029 w 649510"/>
              <a:gd name="connsiteY2" fmla="*/ 152390 h 744471"/>
              <a:gd name="connsiteX3" fmla="*/ 591881 w 649510"/>
              <a:gd name="connsiteY3" fmla="*/ 419090 h 744471"/>
              <a:gd name="connsiteX4" fmla="*/ 591881 w 649510"/>
              <a:gd name="connsiteY4" fmla="*/ 419167 h 744471"/>
              <a:gd name="connsiteX5" fmla="*/ 326059 w 649510"/>
              <a:gd name="connsiteY5" fmla="*/ 685943 h 744471"/>
              <a:gd name="connsiteX6" fmla="*/ 325181 w 649510"/>
              <a:gd name="connsiteY6" fmla="*/ 685943 h 744471"/>
              <a:gd name="connsiteX7" fmla="*/ 550924 w 649510"/>
              <a:gd name="connsiteY7" fmla="*/ 186690 h 744471"/>
              <a:gd name="connsiteX8" fmla="*/ 579499 w 649510"/>
              <a:gd name="connsiteY8" fmla="*/ 158115 h 744471"/>
              <a:gd name="connsiteX9" fmla="*/ 578546 w 649510"/>
              <a:gd name="connsiteY9" fmla="*/ 118110 h 744471"/>
              <a:gd name="connsiteX10" fmla="*/ 538541 w 649510"/>
              <a:gd name="connsiteY10" fmla="*/ 117157 h 744471"/>
              <a:gd name="connsiteX11" fmla="*/ 506156 w 649510"/>
              <a:gd name="connsiteY11" fmla="*/ 150495 h 744471"/>
              <a:gd name="connsiteX12" fmla="*/ 353756 w 649510"/>
              <a:gd name="connsiteY12" fmla="*/ 97155 h 744471"/>
              <a:gd name="connsiteX13" fmla="*/ 353756 w 649510"/>
              <a:gd name="connsiteY13" fmla="*/ 57150 h 744471"/>
              <a:gd name="connsiteX14" fmla="*/ 439481 w 649510"/>
              <a:gd name="connsiteY14" fmla="*/ 57150 h 744471"/>
              <a:gd name="connsiteX15" fmla="*/ 439481 w 649510"/>
              <a:gd name="connsiteY15" fmla="*/ 0 h 744471"/>
              <a:gd name="connsiteX16" fmla="*/ 210881 w 649510"/>
              <a:gd name="connsiteY16" fmla="*/ 0 h 744471"/>
              <a:gd name="connsiteX17" fmla="*/ 210881 w 649510"/>
              <a:gd name="connsiteY17" fmla="*/ 57150 h 744471"/>
              <a:gd name="connsiteX18" fmla="*/ 296606 w 649510"/>
              <a:gd name="connsiteY18" fmla="*/ 57150 h 744471"/>
              <a:gd name="connsiteX19" fmla="*/ 296606 w 649510"/>
              <a:gd name="connsiteY19" fmla="*/ 96203 h 744471"/>
              <a:gd name="connsiteX20" fmla="*/ 1242 w 649510"/>
              <a:gd name="connsiteY20" fmla="*/ 447865 h 744471"/>
              <a:gd name="connsiteX21" fmla="*/ 352904 w 649510"/>
              <a:gd name="connsiteY21" fmla="*/ 743230 h 744471"/>
              <a:gd name="connsiteX22" fmla="*/ 648268 w 649510"/>
              <a:gd name="connsiteY22" fmla="*/ 391567 h 744471"/>
              <a:gd name="connsiteX23" fmla="*/ 550924 w 649510"/>
              <a:gd name="connsiteY23" fmla="*/ 186690 h 74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510" h="744471">
                <a:moveTo>
                  <a:pt x="325181" y="685943"/>
                </a:moveTo>
                <a:cubicBezTo>
                  <a:pt x="177845" y="685985"/>
                  <a:pt x="58371" y="566579"/>
                  <a:pt x="58329" y="419243"/>
                </a:cubicBezTo>
                <a:cubicBezTo>
                  <a:pt x="58287" y="271906"/>
                  <a:pt x="177692" y="152432"/>
                  <a:pt x="325029" y="152390"/>
                </a:cubicBezTo>
                <a:cubicBezTo>
                  <a:pt x="472365" y="152349"/>
                  <a:pt x="591839" y="271754"/>
                  <a:pt x="591881" y="419090"/>
                </a:cubicBezTo>
                <a:cubicBezTo>
                  <a:pt x="591881" y="419116"/>
                  <a:pt x="591881" y="419141"/>
                  <a:pt x="591881" y="419167"/>
                </a:cubicBezTo>
                <a:cubicBezTo>
                  <a:pt x="592144" y="566240"/>
                  <a:pt x="473131" y="685680"/>
                  <a:pt x="326059" y="685943"/>
                </a:cubicBezTo>
                <a:cubicBezTo>
                  <a:pt x="325766" y="685943"/>
                  <a:pt x="325474" y="685943"/>
                  <a:pt x="325181" y="685943"/>
                </a:cubicBezTo>
                <a:close/>
                <a:moveTo>
                  <a:pt x="550924" y="186690"/>
                </a:moveTo>
                <a:lnTo>
                  <a:pt x="579499" y="158115"/>
                </a:lnTo>
                <a:cubicBezTo>
                  <a:pt x="590176" y="146764"/>
                  <a:pt x="589752" y="128940"/>
                  <a:pt x="578546" y="118110"/>
                </a:cubicBezTo>
                <a:cubicBezTo>
                  <a:pt x="567519" y="107364"/>
                  <a:pt x="550068" y="106948"/>
                  <a:pt x="538541" y="117157"/>
                </a:cubicBezTo>
                <a:lnTo>
                  <a:pt x="506156" y="150495"/>
                </a:lnTo>
                <a:cubicBezTo>
                  <a:pt x="460843" y="119796"/>
                  <a:pt x="408323" y="101414"/>
                  <a:pt x="353756" y="97155"/>
                </a:cubicBezTo>
                <a:lnTo>
                  <a:pt x="353756" y="57150"/>
                </a:lnTo>
                <a:lnTo>
                  <a:pt x="439481" y="57150"/>
                </a:lnTo>
                <a:lnTo>
                  <a:pt x="439481" y="0"/>
                </a:lnTo>
                <a:lnTo>
                  <a:pt x="210881" y="0"/>
                </a:lnTo>
                <a:lnTo>
                  <a:pt x="210881" y="57150"/>
                </a:lnTo>
                <a:lnTo>
                  <a:pt x="296606" y="57150"/>
                </a:lnTo>
                <a:lnTo>
                  <a:pt x="296606" y="96203"/>
                </a:lnTo>
                <a:cubicBezTo>
                  <a:pt x="117934" y="111748"/>
                  <a:pt x="-14305" y="269194"/>
                  <a:pt x="1242" y="447865"/>
                </a:cubicBezTo>
                <a:cubicBezTo>
                  <a:pt x="16788" y="626536"/>
                  <a:pt x="174233" y="758776"/>
                  <a:pt x="352904" y="743230"/>
                </a:cubicBezTo>
                <a:cubicBezTo>
                  <a:pt x="531576" y="727683"/>
                  <a:pt x="663815" y="570239"/>
                  <a:pt x="648268" y="391567"/>
                </a:cubicBezTo>
                <a:cubicBezTo>
                  <a:pt x="641502" y="313794"/>
                  <a:pt x="606944" y="241062"/>
                  <a:pt x="550924" y="18669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54" descr="秒表 25% 纯色填充">
            <a:extLst>
              <a:ext uri="{FF2B5EF4-FFF2-40B4-BE49-F238E27FC236}">
                <a16:creationId xmlns:a16="http://schemas.microsoft.com/office/drawing/2014/main" id="{93185C3B-5485-407B-A7DF-DBB50E4ED9B6}"/>
              </a:ext>
            </a:extLst>
          </p:cNvPr>
          <p:cNvSpPr/>
          <p:nvPr/>
        </p:nvSpPr>
        <p:spPr>
          <a:xfrm>
            <a:off x="1085416" y="2626724"/>
            <a:ext cx="228600" cy="228599"/>
          </a:xfrm>
          <a:custGeom>
            <a:avLst/>
            <a:gdLst>
              <a:gd name="connsiteX0" fmla="*/ 228600 w 228600"/>
              <a:gd name="connsiteY0" fmla="*/ 228600 h 228599"/>
              <a:gd name="connsiteX1" fmla="*/ 0 w 228600"/>
              <a:gd name="connsiteY1" fmla="*/ 0 h 228599"/>
              <a:gd name="connsiteX2" fmla="*/ 0 w 228600"/>
              <a:gd name="connsiteY2" fmla="*/ 228600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228599">
                <a:moveTo>
                  <a:pt x="228600" y="228600"/>
                </a:moveTo>
                <a:cubicBezTo>
                  <a:pt x="228453" y="102409"/>
                  <a:pt x="126191" y="147"/>
                  <a:pt x="0" y="0"/>
                </a:cubicBezTo>
                <a:lnTo>
                  <a:pt x="0" y="2286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51" name="图形 67" descr="手表 纯色填充">
            <a:extLst>
              <a:ext uri="{FF2B5EF4-FFF2-40B4-BE49-F238E27FC236}">
                <a16:creationId xmlns:a16="http://schemas.microsoft.com/office/drawing/2014/main" id="{9D2A1795-0A96-49A2-B426-4F2ADB7CD700}"/>
              </a:ext>
            </a:extLst>
          </p:cNvPr>
          <p:cNvGrpSpPr/>
          <p:nvPr/>
        </p:nvGrpSpPr>
        <p:grpSpPr>
          <a:xfrm>
            <a:off x="2805130" y="2388314"/>
            <a:ext cx="571500" cy="839152"/>
            <a:chOff x="2805130" y="2510234"/>
            <a:chExt cx="571500" cy="839152"/>
          </a:xfrm>
          <a:solidFill>
            <a:schemeClr val="bg1"/>
          </a:solidFill>
        </p:grpSpPr>
        <p:sp>
          <p:nvSpPr>
            <p:cNvPr id="152" name="图形 67" descr="手表 纯色填充">
              <a:extLst>
                <a:ext uri="{FF2B5EF4-FFF2-40B4-BE49-F238E27FC236}">
                  <a16:creationId xmlns:a16="http://schemas.microsoft.com/office/drawing/2014/main" id="{2FD32A2E-726F-4AB2-BD3E-86FC8A12037A}"/>
                </a:ext>
              </a:extLst>
            </p:cNvPr>
            <p:cNvSpPr/>
            <p:nvPr/>
          </p:nvSpPr>
          <p:spPr>
            <a:xfrm>
              <a:off x="2805130" y="2662634"/>
              <a:ext cx="571500" cy="533400"/>
            </a:xfrm>
            <a:custGeom>
              <a:avLst/>
              <a:gdLst>
                <a:gd name="connsiteX0" fmla="*/ 304800 w 571500"/>
                <a:gd name="connsiteY0" fmla="*/ 0 h 533400"/>
                <a:gd name="connsiteX1" fmla="*/ 42863 w 571500"/>
                <a:gd name="connsiteY1" fmla="*/ 219075 h 533400"/>
                <a:gd name="connsiteX2" fmla="*/ 19050 w 571500"/>
                <a:gd name="connsiteY2" fmla="*/ 219075 h 533400"/>
                <a:gd name="connsiteX3" fmla="*/ 0 w 571500"/>
                <a:gd name="connsiteY3" fmla="*/ 238125 h 533400"/>
                <a:gd name="connsiteX4" fmla="*/ 0 w 571500"/>
                <a:gd name="connsiteY4" fmla="*/ 276225 h 533400"/>
                <a:gd name="connsiteX5" fmla="*/ 19050 w 571500"/>
                <a:gd name="connsiteY5" fmla="*/ 295275 h 533400"/>
                <a:gd name="connsiteX6" fmla="*/ 40005 w 571500"/>
                <a:gd name="connsiteY6" fmla="*/ 295275 h 533400"/>
                <a:gd name="connsiteX7" fmla="*/ 304800 w 571500"/>
                <a:gd name="connsiteY7" fmla="*/ 533400 h 533400"/>
                <a:gd name="connsiteX8" fmla="*/ 571500 w 571500"/>
                <a:gd name="connsiteY8" fmla="*/ 266700 h 533400"/>
                <a:gd name="connsiteX9" fmla="*/ 304800 w 571500"/>
                <a:gd name="connsiteY9" fmla="*/ 0 h 533400"/>
                <a:gd name="connsiteX10" fmla="*/ 304800 w 571500"/>
                <a:gd name="connsiteY10" fmla="*/ 476250 h 533400"/>
                <a:gd name="connsiteX11" fmla="*/ 95250 w 571500"/>
                <a:gd name="connsiteY11" fmla="*/ 266700 h 533400"/>
                <a:gd name="connsiteX12" fmla="*/ 304800 w 571500"/>
                <a:gd name="connsiteY12" fmla="*/ 57150 h 533400"/>
                <a:gd name="connsiteX13" fmla="*/ 514350 w 571500"/>
                <a:gd name="connsiteY13" fmla="*/ 266700 h 533400"/>
                <a:gd name="connsiteX14" fmla="*/ 304800 w 571500"/>
                <a:gd name="connsiteY14" fmla="*/ 47625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1500" h="533400">
                  <a:moveTo>
                    <a:pt x="304800" y="0"/>
                  </a:moveTo>
                  <a:cubicBezTo>
                    <a:pt x="173355" y="0"/>
                    <a:pt x="64770" y="94298"/>
                    <a:pt x="42863" y="219075"/>
                  </a:cubicBezTo>
                  <a:lnTo>
                    <a:pt x="19050" y="219075"/>
                  </a:lnTo>
                  <a:cubicBezTo>
                    <a:pt x="8572" y="219075"/>
                    <a:pt x="0" y="227648"/>
                    <a:pt x="0" y="238125"/>
                  </a:cubicBezTo>
                  <a:lnTo>
                    <a:pt x="0" y="276225"/>
                  </a:lnTo>
                  <a:cubicBezTo>
                    <a:pt x="0" y="286703"/>
                    <a:pt x="8572" y="295275"/>
                    <a:pt x="19050" y="295275"/>
                  </a:cubicBezTo>
                  <a:lnTo>
                    <a:pt x="40005" y="295275"/>
                  </a:lnTo>
                  <a:cubicBezTo>
                    <a:pt x="54293" y="429578"/>
                    <a:pt x="166688" y="533400"/>
                    <a:pt x="304800" y="533400"/>
                  </a:cubicBezTo>
                  <a:cubicBezTo>
                    <a:pt x="452438" y="533400"/>
                    <a:pt x="571500" y="414338"/>
                    <a:pt x="571500" y="266700"/>
                  </a:cubicBezTo>
                  <a:cubicBezTo>
                    <a:pt x="571500" y="119063"/>
                    <a:pt x="452438" y="0"/>
                    <a:pt x="304800" y="0"/>
                  </a:cubicBezTo>
                  <a:close/>
                  <a:moveTo>
                    <a:pt x="304800" y="476250"/>
                  </a:moveTo>
                  <a:cubicBezTo>
                    <a:pt x="188595" y="476250"/>
                    <a:pt x="95250" y="382905"/>
                    <a:pt x="95250" y="266700"/>
                  </a:cubicBezTo>
                  <a:cubicBezTo>
                    <a:pt x="95250" y="150495"/>
                    <a:pt x="188595" y="57150"/>
                    <a:pt x="304800" y="57150"/>
                  </a:cubicBezTo>
                  <a:cubicBezTo>
                    <a:pt x="421005" y="57150"/>
                    <a:pt x="514350" y="150495"/>
                    <a:pt x="514350" y="266700"/>
                  </a:cubicBezTo>
                  <a:cubicBezTo>
                    <a:pt x="514350" y="382905"/>
                    <a:pt x="421005" y="476250"/>
                    <a:pt x="304800" y="4762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图形 67" descr="手表 纯色填充">
              <a:extLst>
                <a:ext uri="{FF2B5EF4-FFF2-40B4-BE49-F238E27FC236}">
                  <a16:creationId xmlns:a16="http://schemas.microsoft.com/office/drawing/2014/main" id="{5AAB2041-572B-4FA0-9E48-431C52A45ECD}"/>
                </a:ext>
              </a:extLst>
            </p:cNvPr>
            <p:cNvSpPr/>
            <p:nvPr/>
          </p:nvSpPr>
          <p:spPr>
            <a:xfrm>
              <a:off x="2925145" y="2510234"/>
              <a:ext cx="369570" cy="177165"/>
            </a:xfrm>
            <a:custGeom>
              <a:avLst/>
              <a:gdLst>
                <a:gd name="connsiteX0" fmla="*/ 369570 w 369570"/>
                <a:gd name="connsiteY0" fmla="*/ 176213 h 177165"/>
                <a:gd name="connsiteX1" fmla="*/ 342900 w 369570"/>
                <a:gd name="connsiteY1" fmla="*/ 31433 h 177165"/>
                <a:gd name="connsiteX2" fmla="*/ 305753 w 369570"/>
                <a:gd name="connsiteY2" fmla="*/ 0 h 177165"/>
                <a:gd name="connsiteX3" fmla="*/ 63817 w 369570"/>
                <a:gd name="connsiteY3" fmla="*/ 0 h 177165"/>
                <a:gd name="connsiteX4" fmla="*/ 26670 w 369570"/>
                <a:gd name="connsiteY4" fmla="*/ 31433 h 177165"/>
                <a:gd name="connsiteX5" fmla="*/ 0 w 369570"/>
                <a:gd name="connsiteY5" fmla="*/ 177165 h 177165"/>
                <a:gd name="connsiteX6" fmla="*/ 369570 w 369570"/>
                <a:gd name="connsiteY6" fmla="*/ 176213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570" h="177165">
                  <a:moveTo>
                    <a:pt x="369570" y="176213"/>
                  </a:moveTo>
                  <a:lnTo>
                    <a:pt x="342900" y="31433"/>
                  </a:lnTo>
                  <a:cubicBezTo>
                    <a:pt x="340043" y="13335"/>
                    <a:pt x="323850" y="0"/>
                    <a:pt x="305753" y="0"/>
                  </a:cubicBezTo>
                  <a:lnTo>
                    <a:pt x="63817" y="0"/>
                  </a:lnTo>
                  <a:cubicBezTo>
                    <a:pt x="45720" y="0"/>
                    <a:pt x="29528" y="13335"/>
                    <a:pt x="26670" y="31433"/>
                  </a:cubicBezTo>
                  <a:lnTo>
                    <a:pt x="0" y="177165"/>
                  </a:lnTo>
                  <a:cubicBezTo>
                    <a:pt x="109537" y="93345"/>
                    <a:pt x="260033" y="93345"/>
                    <a:pt x="369570" y="1762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图形 67" descr="手表 纯色填充">
              <a:extLst>
                <a:ext uri="{FF2B5EF4-FFF2-40B4-BE49-F238E27FC236}">
                  <a16:creationId xmlns:a16="http://schemas.microsoft.com/office/drawing/2014/main" id="{C80F5315-71EA-412F-8DA0-4C0BCB4A2037}"/>
                </a:ext>
              </a:extLst>
            </p:cNvPr>
            <p:cNvSpPr/>
            <p:nvPr/>
          </p:nvSpPr>
          <p:spPr>
            <a:xfrm>
              <a:off x="2925145" y="3172221"/>
              <a:ext cx="368617" cy="177164"/>
            </a:xfrm>
            <a:custGeom>
              <a:avLst/>
              <a:gdLst>
                <a:gd name="connsiteX0" fmla="*/ 0 w 368617"/>
                <a:gd name="connsiteY0" fmla="*/ 0 h 177164"/>
                <a:gd name="connsiteX1" fmla="*/ 26670 w 368617"/>
                <a:gd name="connsiteY1" fmla="*/ 145733 h 177164"/>
                <a:gd name="connsiteX2" fmla="*/ 63817 w 368617"/>
                <a:gd name="connsiteY2" fmla="*/ 177165 h 177164"/>
                <a:gd name="connsiteX3" fmla="*/ 304800 w 368617"/>
                <a:gd name="connsiteY3" fmla="*/ 177165 h 177164"/>
                <a:gd name="connsiteX4" fmla="*/ 341948 w 368617"/>
                <a:gd name="connsiteY4" fmla="*/ 145733 h 177164"/>
                <a:gd name="connsiteX5" fmla="*/ 368618 w 368617"/>
                <a:gd name="connsiteY5" fmla="*/ 0 h 177164"/>
                <a:gd name="connsiteX6" fmla="*/ 0 w 368617"/>
                <a:gd name="connsiteY6" fmla="*/ 0 h 177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17" h="177164">
                  <a:moveTo>
                    <a:pt x="0" y="0"/>
                  </a:moveTo>
                  <a:lnTo>
                    <a:pt x="26670" y="145733"/>
                  </a:lnTo>
                  <a:cubicBezTo>
                    <a:pt x="29528" y="163830"/>
                    <a:pt x="45720" y="177165"/>
                    <a:pt x="63817" y="177165"/>
                  </a:cubicBezTo>
                  <a:lnTo>
                    <a:pt x="304800" y="177165"/>
                  </a:lnTo>
                  <a:cubicBezTo>
                    <a:pt x="322898" y="177165"/>
                    <a:pt x="339090" y="163830"/>
                    <a:pt x="341948" y="145733"/>
                  </a:cubicBezTo>
                  <a:lnTo>
                    <a:pt x="368618" y="0"/>
                  </a:lnTo>
                  <a:cubicBezTo>
                    <a:pt x="260033" y="82867"/>
                    <a:pt x="109537" y="8286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图形 67" descr="手表 纯色填充">
              <a:extLst>
                <a:ext uri="{FF2B5EF4-FFF2-40B4-BE49-F238E27FC236}">
                  <a16:creationId xmlns:a16="http://schemas.microsoft.com/office/drawing/2014/main" id="{195A8781-833D-4DBD-BAF3-14DC8EBE260B}"/>
                </a:ext>
              </a:extLst>
            </p:cNvPr>
            <p:cNvSpPr/>
            <p:nvPr/>
          </p:nvSpPr>
          <p:spPr>
            <a:xfrm>
              <a:off x="3090880" y="2776934"/>
              <a:ext cx="137160" cy="270510"/>
            </a:xfrm>
            <a:custGeom>
              <a:avLst/>
              <a:gdLst>
                <a:gd name="connsiteX0" fmla="*/ 38100 w 137160"/>
                <a:gd name="connsiteY0" fmla="*/ 0 h 270510"/>
                <a:gd name="connsiteX1" fmla="*/ 0 w 137160"/>
                <a:gd name="connsiteY1" fmla="*/ 0 h 270510"/>
                <a:gd name="connsiteX2" fmla="*/ 0 w 137160"/>
                <a:gd name="connsiteY2" fmla="*/ 152400 h 270510"/>
                <a:gd name="connsiteX3" fmla="*/ 5715 w 137160"/>
                <a:gd name="connsiteY3" fmla="*/ 165735 h 270510"/>
                <a:gd name="connsiteX4" fmla="*/ 110490 w 137160"/>
                <a:gd name="connsiteY4" fmla="*/ 270510 h 270510"/>
                <a:gd name="connsiteX5" fmla="*/ 137160 w 137160"/>
                <a:gd name="connsiteY5" fmla="*/ 243840 h 270510"/>
                <a:gd name="connsiteX6" fmla="*/ 38100 w 137160"/>
                <a:gd name="connsiteY6" fmla="*/ 144780 h 270510"/>
                <a:gd name="connsiteX7" fmla="*/ 38100 w 137160"/>
                <a:gd name="connsiteY7" fmla="*/ 0 h 27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60" h="270510">
                  <a:moveTo>
                    <a:pt x="38100" y="0"/>
                  </a:moveTo>
                  <a:lnTo>
                    <a:pt x="0" y="0"/>
                  </a:lnTo>
                  <a:lnTo>
                    <a:pt x="0" y="152400"/>
                  </a:lnTo>
                  <a:cubicBezTo>
                    <a:pt x="0" y="157163"/>
                    <a:pt x="1905" y="161925"/>
                    <a:pt x="5715" y="165735"/>
                  </a:cubicBezTo>
                  <a:lnTo>
                    <a:pt x="110490" y="270510"/>
                  </a:lnTo>
                  <a:lnTo>
                    <a:pt x="137160" y="243840"/>
                  </a:lnTo>
                  <a:lnTo>
                    <a:pt x="38100" y="14478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56" name="图形 63" descr="用户网络 纯色填充">
            <a:extLst>
              <a:ext uri="{FF2B5EF4-FFF2-40B4-BE49-F238E27FC236}">
                <a16:creationId xmlns:a16="http://schemas.microsoft.com/office/drawing/2014/main" id="{A152C3E1-18C7-4C69-AAF1-2BDD30A6C5AF}"/>
              </a:ext>
            </a:extLst>
          </p:cNvPr>
          <p:cNvSpPr/>
          <p:nvPr/>
        </p:nvSpPr>
        <p:spPr>
          <a:xfrm>
            <a:off x="6291003" y="3610807"/>
            <a:ext cx="721489" cy="673679"/>
          </a:xfrm>
          <a:custGeom>
            <a:avLst/>
            <a:gdLst>
              <a:gd name="connsiteX0" fmla="*/ 715898 w 721489"/>
              <a:gd name="connsiteY0" fmla="*/ 235724 h 673679"/>
              <a:gd name="connsiteX1" fmla="*/ 615345 w 721489"/>
              <a:gd name="connsiteY1" fmla="*/ 195134 h 673679"/>
              <a:gd name="connsiteX2" fmla="*/ 569309 w 721489"/>
              <a:gd name="connsiteY2" fmla="*/ 275729 h 673679"/>
              <a:gd name="connsiteX3" fmla="*/ 467010 w 721489"/>
              <a:gd name="connsiteY3" fmla="*/ 318496 h 673679"/>
              <a:gd name="connsiteX4" fmla="*/ 382523 w 721489"/>
              <a:gd name="connsiteY4" fmla="*/ 259822 h 673679"/>
              <a:gd name="connsiteX5" fmla="*/ 382523 w 721489"/>
              <a:gd name="connsiteY5" fmla="*/ 149999 h 673679"/>
              <a:gd name="connsiteX6" fmla="*/ 437254 w 721489"/>
              <a:gd name="connsiteY6" fmla="*/ 57168 h 673679"/>
              <a:gd name="connsiteX7" fmla="*/ 344423 w 721489"/>
              <a:gd name="connsiteY7" fmla="*/ 2438 h 673679"/>
              <a:gd name="connsiteX8" fmla="*/ 289693 w 721489"/>
              <a:gd name="connsiteY8" fmla="*/ 95268 h 673679"/>
              <a:gd name="connsiteX9" fmla="*/ 344423 w 721489"/>
              <a:gd name="connsiteY9" fmla="*/ 149999 h 673679"/>
              <a:gd name="connsiteX10" fmla="*/ 344423 w 721489"/>
              <a:gd name="connsiteY10" fmla="*/ 259727 h 673679"/>
              <a:gd name="connsiteX11" fmla="*/ 260413 w 721489"/>
              <a:gd name="connsiteY11" fmla="*/ 317734 h 673679"/>
              <a:gd name="connsiteX12" fmla="*/ 157733 w 721489"/>
              <a:gd name="connsiteY12" fmla="*/ 274776 h 673679"/>
              <a:gd name="connsiteX13" fmla="*/ 94130 w 721489"/>
              <a:gd name="connsiteY13" fmla="*/ 182008 h 673679"/>
              <a:gd name="connsiteX14" fmla="*/ 1362 w 721489"/>
              <a:gd name="connsiteY14" fmla="*/ 245612 h 673679"/>
              <a:gd name="connsiteX15" fmla="*/ 64966 w 721489"/>
              <a:gd name="connsiteY15" fmla="*/ 338379 h 673679"/>
              <a:gd name="connsiteX16" fmla="*/ 141541 w 721489"/>
              <a:gd name="connsiteY16" fmla="*/ 310019 h 673679"/>
              <a:gd name="connsiteX17" fmla="*/ 246792 w 721489"/>
              <a:gd name="connsiteY17" fmla="*/ 352881 h 673679"/>
              <a:gd name="connsiteX18" fmla="*/ 268128 w 721489"/>
              <a:gd name="connsiteY18" fmla="*/ 448131 h 673679"/>
              <a:gd name="connsiteX19" fmla="*/ 186308 w 721489"/>
              <a:gd name="connsiteY19" fmla="*/ 530999 h 673679"/>
              <a:gd name="connsiteX20" fmla="*/ 81897 w 721489"/>
              <a:gd name="connsiteY20" fmla="*/ 557669 h 673679"/>
              <a:gd name="connsiteX21" fmla="*/ 108567 w 721489"/>
              <a:gd name="connsiteY21" fmla="*/ 662080 h 673679"/>
              <a:gd name="connsiteX22" fmla="*/ 212978 w 721489"/>
              <a:gd name="connsiteY22" fmla="*/ 635410 h 673679"/>
              <a:gd name="connsiteX23" fmla="*/ 212978 w 721489"/>
              <a:gd name="connsiteY23" fmla="*/ 557669 h 673679"/>
              <a:gd name="connsiteX24" fmla="*/ 295655 w 721489"/>
              <a:gd name="connsiteY24" fmla="*/ 474992 h 673679"/>
              <a:gd name="connsiteX25" fmla="*/ 431291 w 721489"/>
              <a:gd name="connsiteY25" fmla="*/ 474992 h 673679"/>
              <a:gd name="connsiteX26" fmla="*/ 513968 w 721489"/>
              <a:gd name="connsiteY26" fmla="*/ 557669 h 673679"/>
              <a:gd name="connsiteX27" fmla="*/ 525398 w 721489"/>
              <a:gd name="connsiteY27" fmla="*/ 651014 h 673679"/>
              <a:gd name="connsiteX28" fmla="*/ 633160 w 721489"/>
              <a:gd name="connsiteY28" fmla="*/ 651705 h 673679"/>
              <a:gd name="connsiteX29" fmla="*/ 633851 w 721489"/>
              <a:gd name="connsiteY29" fmla="*/ 543945 h 673679"/>
              <a:gd name="connsiteX30" fmla="*/ 540734 w 721489"/>
              <a:gd name="connsiteY30" fmla="*/ 531951 h 673679"/>
              <a:gd name="connsiteX31" fmla="*/ 458438 w 721489"/>
              <a:gd name="connsiteY31" fmla="*/ 448798 h 673679"/>
              <a:gd name="connsiteX32" fmla="*/ 482536 w 721489"/>
              <a:gd name="connsiteY32" fmla="*/ 377170 h 673679"/>
              <a:gd name="connsiteX33" fmla="*/ 480250 w 721489"/>
              <a:gd name="connsiteY33" fmla="*/ 354024 h 673679"/>
              <a:gd name="connsiteX34" fmla="*/ 585025 w 721489"/>
              <a:gd name="connsiteY34" fmla="*/ 310971 h 673679"/>
              <a:gd name="connsiteX35" fmla="*/ 674560 w 721489"/>
              <a:gd name="connsiteY35" fmla="*/ 335736 h 673679"/>
              <a:gd name="connsiteX36" fmla="*/ 715898 w 721489"/>
              <a:gd name="connsiteY36" fmla="*/ 235724 h 673679"/>
              <a:gd name="connsiteX37" fmla="*/ 364045 w 721489"/>
              <a:gd name="connsiteY37" fmla="*/ 305256 h 673679"/>
              <a:gd name="connsiteX38" fmla="*/ 397382 w 721489"/>
              <a:gd name="connsiteY38" fmla="*/ 338594 h 673679"/>
              <a:gd name="connsiteX39" fmla="*/ 364045 w 721489"/>
              <a:gd name="connsiteY39" fmla="*/ 371931 h 673679"/>
              <a:gd name="connsiteX40" fmla="*/ 330707 w 721489"/>
              <a:gd name="connsiteY40" fmla="*/ 338594 h 673679"/>
              <a:gd name="connsiteX41" fmla="*/ 364045 w 721489"/>
              <a:gd name="connsiteY41" fmla="*/ 305256 h 673679"/>
              <a:gd name="connsiteX42" fmla="*/ 430720 w 721489"/>
              <a:gd name="connsiteY42" fmla="*/ 438606 h 673679"/>
              <a:gd name="connsiteX43" fmla="*/ 297370 w 721489"/>
              <a:gd name="connsiteY43" fmla="*/ 438606 h 673679"/>
              <a:gd name="connsiteX44" fmla="*/ 297370 w 721489"/>
              <a:gd name="connsiteY44" fmla="*/ 412698 h 673679"/>
              <a:gd name="connsiteX45" fmla="*/ 304037 w 721489"/>
              <a:gd name="connsiteY45" fmla="*/ 399363 h 673679"/>
              <a:gd name="connsiteX46" fmla="*/ 336613 w 721489"/>
              <a:gd name="connsiteY46" fmla="*/ 383456 h 673679"/>
              <a:gd name="connsiteX47" fmla="*/ 364140 w 721489"/>
              <a:gd name="connsiteY47" fmla="*/ 379361 h 673679"/>
              <a:gd name="connsiteX48" fmla="*/ 391667 w 721489"/>
              <a:gd name="connsiteY48" fmla="*/ 383456 h 673679"/>
              <a:gd name="connsiteX49" fmla="*/ 424243 w 721489"/>
              <a:gd name="connsiteY49" fmla="*/ 399363 h 673679"/>
              <a:gd name="connsiteX50" fmla="*/ 430910 w 721489"/>
              <a:gd name="connsiteY50" fmla="*/ 412698 h 67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21489" h="673679">
                <a:moveTo>
                  <a:pt x="715898" y="235724"/>
                </a:moveTo>
                <a:cubicBezTo>
                  <a:pt x="699340" y="196748"/>
                  <a:pt x="654320" y="178575"/>
                  <a:pt x="615345" y="195134"/>
                </a:cubicBezTo>
                <a:cubicBezTo>
                  <a:pt x="583636" y="208606"/>
                  <a:pt x="564805" y="241572"/>
                  <a:pt x="569309" y="275729"/>
                </a:cubicBezTo>
                <a:lnTo>
                  <a:pt x="467010" y="318496"/>
                </a:lnTo>
                <a:cubicBezTo>
                  <a:pt x="449206" y="287135"/>
                  <a:pt x="418128" y="265552"/>
                  <a:pt x="382523" y="259822"/>
                </a:cubicBezTo>
                <a:lnTo>
                  <a:pt x="382523" y="149999"/>
                </a:lnTo>
                <a:cubicBezTo>
                  <a:pt x="423271" y="139477"/>
                  <a:pt x="447774" y="97916"/>
                  <a:pt x="437254" y="57168"/>
                </a:cubicBezTo>
                <a:cubicBezTo>
                  <a:pt x="426733" y="16421"/>
                  <a:pt x="385171" y="-8083"/>
                  <a:pt x="344423" y="2438"/>
                </a:cubicBezTo>
                <a:cubicBezTo>
                  <a:pt x="303675" y="12959"/>
                  <a:pt x="279172" y="54521"/>
                  <a:pt x="289693" y="95268"/>
                </a:cubicBezTo>
                <a:cubicBezTo>
                  <a:pt x="296623" y="122108"/>
                  <a:pt x="317583" y="143068"/>
                  <a:pt x="344423" y="149999"/>
                </a:cubicBezTo>
                <a:lnTo>
                  <a:pt x="344423" y="259727"/>
                </a:lnTo>
                <a:cubicBezTo>
                  <a:pt x="309120" y="265441"/>
                  <a:pt x="278265" y="286745"/>
                  <a:pt x="260413" y="317734"/>
                </a:cubicBezTo>
                <a:lnTo>
                  <a:pt x="157733" y="274776"/>
                </a:lnTo>
                <a:cubicBezTo>
                  <a:pt x="165787" y="231595"/>
                  <a:pt x="137311" y="190062"/>
                  <a:pt x="94130" y="182008"/>
                </a:cubicBezTo>
                <a:cubicBezTo>
                  <a:pt x="50949" y="173955"/>
                  <a:pt x="9416" y="202432"/>
                  <a:pt x="1362" y="245612"/>
                </a:cubicBezTo>
                <a:cubicBezTo>
                  <a:pt x="-6691" y="288793"/>
                  <a:pt x="21785" y="330326"/>
                  <a:pt x="64966" y="338379"/>
                </a:cubicBezTo>
                <a:cubicBezTo>
                  <a:pt x="93766" y="343751"/>
                  <a:pt x="123187" y="332854"/>
                  <a:pt x="141541" y="310019"/>
                </a:cubicBezTo>
                <a:lnTo>
                  <a:pt x="246792" y="352881"/>
                </a:lnTo>
                <a:cubicBezTo>
                  <a:pt x="239889" y="386221"/>
                  <a:pt x="247662" y="420921"/>
                  <a:pt x="268128" y="448131"/>
                </a:cubicBezTo>
                <a:lnTo>
                  <a:pt x="186308" y="530999"/>
                </a:lnTo>
                <a:cubicBezTo>
                  <a:pt x="150112" y="509531"/>
                  <a:pt x="103366" y="521472"/>
                  <a:pt x="81897" y="557669"/>
                </a:cubicBezTo>
                <a:cubicBezTo>
                  <a:pt x="60430" y="593866"/>
                  <a:pt x="72370" y="640611"/>
                  <a:pt x="108567" y="662080"/>
                </a:cubicBezTo>
                <a:cubicBezTo>
                  <a:pt x="144765" y="683547"/>
                  <a:pt x="191511" y="671607"/>
                  <a:pt x="212978" y="635410"/>
                </a:cubicBezTo>
                <a:cubicBezTo>
                  <a:pt x="227192" y="611445"/>
                  <a:pt x="227192" y="581633"/>
                  <a:pt x="212978" y="557669"/>
                </a:cubicBezTo>
                <a:lnTo>
                  <a:pt x="295655" y="474992"/>
                </a:lnTo>
                <a:cubicBezTo>
                  <a:pt x="336431" y="503317"/>
                  <a:pt x="390516" y="503317"/>
                  <a:pt x="431291" y="474992"/>
                </a:cubicBezTo>
                <a:lnTo>
                  <a:pt x="513968" y="557669"/>
                </a:lnTo>
                <a:cubicBezTo>
                  <a:pt x="496487" y="587841"/>
                  <a:pt x="501153" y="625950"/>
                  <a:pt x="525398" y="651014"/>
                </a:cubicBezTo>
                <a:cubicBezTo>
                  <a:pt x="554965" y="680962"/>
                  <a:pt x="603211" y="681272"/>
                  <a:pt x="633160" y="651705"/>
                </a:cubicBezTo>
                <a:cubicBezTo>
                  <a:pt x="663108" y="622140"/>
                  <a:pt x="663418" y="573893"/>
                  <a:pt x="633851" y="543945"/>
                </a:cubicBezTo>
                <a:cubicBezTo>
                  <a:pt x="609254" y="519028"/>
                  <a:pt x="570842" y="514081"/>
                  <a:pt x="540734" y="531951"/>
                </a:cubicBezTo>
                <a:lnTo>
                  <a:pt x="458438" y="448798"/>
                </a:lnTo>
                <a:cubicBezTo>
                  <a:pt x="474080" y="428195"/>
                  <a:pt x="482544" y="403037"/>
                  <a:pt x="482536" y="377170"/>
                </a:cubicBezTo>
                <a:cubicBezTo>
                  <a:pt x="482549" y="369397"/>
                  <a:pt x="481783" y="361643"/>
                  <a:pt x="480250" y="354024"/>
                </a:cubicBezTo>
                <a:lnTo>
                  <a:pt x="585025" y="310971"/>
                </a:lnTo>
                <a:cubicBezTo>
                  <a:pt x="605806" y="338567"/>
                  <a:pt x="642552" y="348731"/>
                  <a:pt x="674560" y="335736"/>
                </a:cubicBezTo>
                <a:cubicBezTo>
                  <a:pt x="713212" y="319156"/>
                  <a:pt x="731565" y="274755"/>
                  <a:pt x="715898" y="235724"/>
                </a:cubicBezTo>
                <a:close/>
                <a:moveTo>
                  <a:pt x="364045" y="305256"/>
                </a:moveTo>
                <a:cubicBezTo>
                  <a:pt x="382457" y="305256"/>
                  <a:pt x="397382" y="320182"/>
                  <a:pt x="397382" y="338594"/>
                </a:cubicBezTo>
                <a:cubicBezTo>
                  <a:pt x="397382" y="357005"/>
                  <a:pt x="382457" y="371931"/>
                  <a:pt x="364045" y="371931"/>
                </a:cubicBezTo>
                <a:cubicBezTo>
                  <a:pt x="345633" y="371931"/>
                  <a:pt x="330707" y="357005"/>
                  <a:pt x="330707" y="338594"/>
                </a:cubicBezTo>
                <a:cubicBezTo>
                  <a:pt x="330707" y="320182"/>
                  <a:pt x="345633" y="305256"/>
                  <a:pt x="364045" y="305256"/>
                </a:cubicBezTo>
                <a:close/>
                <a:moveTo>
                  <a:pt x="430720" y="438606"/>
                </a:moveTo>
                <a:lnTo>
                  <a:pt x="297370" y="438606"/>
                </a:lnTo>
                <a:lnTo>
                  <a:pt x="297370" y="412698"/>
                </a:lnTo>
                <a:cubicBezTo>
                  <a:pt x="297497" y="407482"/>
                  <a:pt x="299941" y="402594"/>
                  <a:pt x="304037" y="399363"/>
                </a:cubicBezTo>
                <a:cubicBezTo>
                  <a:pt x="313922" y="392263"/>
                  <a:pt x="324936" y="386885"/>
                  <a:pt x="336613" y="383456"/>
                </a:cubicBezTo>
                <a:cubicBezTo>
                  <a:pt x="345568" y="380886"/>
                  <a:pt x="354824" y="379508"/>
                  <a:pt x="364140" y="379361"/>
                </a:cubicBezTo>
                <a:cubicBezTo>
                  <a:pt x="373465" y="379388"/>
                  <a:pt x="382738" y="380768"/>
                  <a:pt x="391667" y="383456"/>
                </a:cubicBezTo>
                <a:cubicBezTo>
                  <a:pt x="403481" y="386524"/>
                  <a:pt x="414559" y="391934"/>
                  <a:pt x="424243" y="399363"/>
                </a:cubicBezTo>
                <a:cubicBezTo>
                  <a:pt x="428340" y="402594"/>
                  <a:pt x="430784" y="407482"/>
                  <a:pt x="430910" y="4126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7" name="图形 50" descr="社交网络 纯色填充">
            <a:extLst>
              <a:ext uri="{FF2B5EF4-FFF2-40B4-BE49-F238E27FC236}">
                <a16:creationId xmlns:a16="http://schemas.microsoft.com/office/drawing/2014/main" id="{618FD01C-4035-4DE4-AE64-04D9AF2D9F9F}"/>
              </a:ext>
            </a:extLst>
          </p:cNvPr>
          <p:cNvSpPr/>
          <p:nvPr/>
        </p:nvSpPr>
        <p:spPr>
          <a:xfrm>
            <a:off x="5335742" y="3633400"/>
            <a:ext cx="743098" cy="702538"/>
          </a:xfrm>
          <a:custGeom>
            <a:avLst/>
            <a:gdLst>
              <a:gd name="connsiteX0" fmla="*/ 657374 w 743098"/>
              <a:gd name="connsiteY0" fmla="*/ 365921 h 702538"/>
              <a:gd name="connsiteX1" fmla="*/ 743099 w 743098"/>
              <a:gd name="connsiteY1" fmla="*/ 280196 h 702538"/>
              <a:gd name="connsiteX2" fmla="*/ 657374 w 743098"/>
              <a:gd name="connsiteY2" fmla="*/ 194471 h 702538"/>
              <a:gd name="connsiteX3" fmla="*/ 571649 w 743098"/>
              <a:gd name="connsiteY3" fmla="*/ 280196 h 702538"/>
              <a:gd name="connsiteX4" fmla="*/ 572696 w 743098"/>
              <a:gd name="connsiteY4" fmla="*/ 293055 h 702538"/>
              <a:gd name="connsiteX5" fmla="*/ 473541 w 743098"/>
              <a:gd name="connsiteY5" fmla="*/ 334489 h 702538"/>
              <a:gd name="connsiteX6" fmla="*/ 389054 w 743098"/>
              <a:gd name="connsiteY6" fmla="*/ 275815 h 702538"/>
              <a:gd name="connsiteX7" fmla="*/ 389054 w 743098"/>
              <a:gd name="connsiteY7" fmla="*/ 169325 h 702538"/>
              <a:gd name="connsiteX8" fmla="*/ 453586 w 743098"/>
              <a:gd name="connsiteY8" fmla="*/ 66693 h 702538"/>
              <a:gd name="connsiteX9" fmla="*/ 350954 w 743098"/>
              <a:gd name="connsiteY9" fmla="*/ 2162 h 702538"/>
              <a:gd name="connsiteX10" fmla="*/ 286423 w 743098"/>
              <a:gd name="connsiteY10" fmla="*/ 104793 h 702538"/>
              <a:gd name="connsiteX11" fmla="*/ 350954 w 743098"/>
              <a:gd name="connsiteY11" fmla="*/ 169325 h 702538"/>
              <a:gd name="connsiteX12" fmla="*/ 350954 w 743098"/>
              <a:gd name="connsiteY12" fmla="*/ 275719 h 702538"/>
              <a:gd name="connsiteX13" fmla="*/ 266944 w 743098"/>
              <a:gd name="connsiteY13" fmla="*/ 333631 h 702538"/>
              <a:gd name="connsiteX14" fmla="*/ 170456 w 743098"/>
              <a:gd name="connsiteY14" fmla="*/ 293341 h 702538"/>
              <a:gd name="connsiteX15" fmla="*/ 98834 w 743098"/>
              <a:gd name="connsiteY15" fmla="*/ 195525 h 702538"/>
              <a:gd name="connsiteX16" fmla="*/ 1019 w 743098"/>
              <a:gd name="connsiteY16" fmla="*/ 267146 h 702538"/>
              <a:gd name="connsiteX17" fmla="*/ 72640 w 743098"/>
              <a:gd name="connsiteY17" fmla="*/ 364962 h 702538"/>
              <a:gd name="connsiteX18" fmla="*/ 156073 w 743098"/>
              <a:gd name="connsiteY18" fmla="*/ 329250 h 702538"/>
              <a:gd name="connsiteX19" fmla="*/ 253418 w 743098"/>
              <a:gd name="connsiteY19" fmla="*/ 369064 h 702538"/>
              <a:gd name="connsiteX20" fmla="*/ 274754 w 743098"/>
              <a:gd name="connsiteY20" fmla="*/ 464314 h 702538"/>
              <a:gd name="connsiteX21" fmla="*/ 195983 w 743098"/>
              <a:gd name="connsiteY21" fmla="*/ 543848 h 702538"/>
              <a:gd name="connsiteX22" fmla="*/ 78012 w 743098"/>
              <a:gd name="connsiteY22" fmla="*/ 571785 h 702538"/>
              <a:gd name="connsiteX23" fmla="*/ 105950 w 743098"/>
              <a:gd name="connsiteY23" fmla="*/ 689756 h 702538"/>
              <a:gd name="connsiteX24" fmla="*/ 223920 w 743098"/>
              <a:gd name="connsiteY24" fmla="*/ 661819 h 702538"/>
              <a:gd name="connsiteX25" fmla="*/ 222938 w 743098"/>
              <a:gd name="connsiteY25" fmla="*/ 570232 h 702538"/>
              <a:gd name="connsiteX26" fmla="*/ 302282 w 743098"/>
              <a:gd name="connsiteY26" fmla="*/ 490889 h 702538"/>
              <a:gd name="connsiteX27" fmla="*/ 437822 w 743098"/>
              <a:gd name="connsiteY27" fmla="*/ 490889 h 702538"/>
              <a:gd name="connsiteX28" fmla="*/ 517166 w 743098"/>
              <a:gd name="connsiteY28" fmla="*/ 570137 h 702538"/>
              <a:gd name="connsiteX29" fmla="*/ 542498 w 743098"/>
              <a:gd name="connsiteY29" fmla="*/ 688694 h 702538"/>
              <a:gd name="connsiteX30" fmla="*/ 661056 w 743098"/>
              <a:gd name="connsiteY30" fmla="*/ 663361 h 702538"/>
              <a:gd name="connsiteX31" fmla="*/ 635722 w 743098"/>
              <a:gd name="connsiteY31" fmla="*/ 544805 h 702538"/>
              <a:gd name="connsiteX32" fmla="*/ 543550 w 743098"/>
              <a:gd name="connsiteY32" fmla="*/ 544134 h 702538"/>
              <a:gd name="connsiteX33" fmla="*/ 465254 w 743098"/>
              <a:gd name="connsiteY33" fmla="*/ 464791 h 702538"/>
              <a:gd name="connsiteX34" fmla="*/ 489448 w 743098"/>
              <a:gd name="connsiteY34" fmla="*/ 393163 h 702538"/>
              <a:gd name="connsiteX35" fmla="*/ 487162 w 743098"/>
              <a:gd name="connsiteY35" fmla="*/ 370017 h 702538"/>
              <a:gd name="connsiteX36" fmla="*/ 587270 w 743098"/>
              <a:gd name="connsiteY36" fmla="*/ 329059 h 702538"/>
              <a:gd name="connsiteX37" fmla="*/ 657374 w 743098"/>
              <a:gd name="connsiteY37" fmla="*/ 365921 h 702538"/>
              <a:gd name="connsiteX38" fmla="*/ 657374 w 743098"/>
              <a:gd name="connsiteY38" fmla="*/ 227713 h 702538"/>
              <a:gd name="connsiteX39" fmla="*/ 681472 w 743098"/>
              <a:gd name="connsiteY39" fmla="*/ 251812 h 702538"/>
              <a:gd name="connsiteX40" fmla="*/ 657374 w 743098"/>
              <a:gd name="connsiteY40" fmla="*/ 275910 h 702538"/>
              <a:gd name="connsiteX41" fmla="*/ 633275 w 743098"/>
              <a:gd name="connsiteY41" fmla="*/ 251812 h 702538"/>
              <a:gd name="connsiteX42" fmla="*/ 633275 w 743098"/>
              <a:gd name="connsiteY42" fmla="*/ 251716 h 702538"/>
              <a:gd name="connsiteX43" fmla="*/ 657374 w 743098"/>
              <a:gd name="connsiteY43" fmla="*/ 227713 h 702538"/>
              <a:gd name="connsiteX44" fmla="*/ 609749 w 743098"/>
              <a:gd name="connsiteY44" fmla="*/ 305818 h 702538"/>
              <a:gd name="connsiteX45" fmla="*/ 614606 w 743098"/>
              <a:gd name="connsiteY45" fmla="*/ 296293 h 702538"/>
              <a:gd name="connsiteX46" fmla="*/ 638038 w 743098"/>
              <a:gd name="connsiteY46" fmla="*/ 284863 h 702538"/>
              <a:gd name="connsiteX47" fmla="*/ 657850 w 743098"/>
              <a:gd name="connsiteY47" fmla="*/ 281911 h 702538"/>
              <a:gd name="connsiteX48" fmla="*/ 677662 w 743098"/>
              <a:gd name="connsiteY48" fmla="*/ 284863 h 702538"/>
              <a:gd name="connsiteX49" fmla="*/ 701093 w 743098"/>
              <a:gd name="connsiteY49" fmla="*/ 296293 h 702538"/>
              <a:gd name="connsiteX50" fmla="*/ 705856 w 743098"/>
              <a:gd name="connsiteY50" fmla="*/ 305818 h 702538"/>
              <a:gd name="connsiteX51" fmla="*/ 705856 w 743098"/>
              <a:gd name="connsiteY51" fmla="*/ 324106 h 702538"/>
              <a:gd name="connsiteX52" fmla="*/ 609272 w 743098"/>
              <a:gd name="connsiteY52" fmla="*/ 324106 h 702538"/>
              <a:gd name="connsiteX53" fmla="*/ 86350 w 743098"/>
              <a:gd name="connsiteY53" fmla="*/ 227713 h 702538"/>
              <a:gd name="connsiteX54" fmla="*/ 110448 w 743098"/>
              <a:gd name="connsiteY54" fmla="*/ 251812 h 702538"/>
              <a:gd name="connsiteX55" fmla="*/ 86350 w 743098"/>
              <a:gd name="connsiteY55" fmla="*/ 275910 h 702538"/>
              <a:gd name="connsiteX56" fmla="*/ 62252 w 743098"/>
              <a:gd name="connsiteY56" fmla="*/ 251812 h 702538"/>
              <a:gd name="connsiteX57" fmla="*/ 62252 w 743098"/>
              <a:gd name="connsiteY57" fmla="*/ 251716 h 702538"/>
              <a:gd name="connsiteX58" fmla="*/ 85874 w 743098"/>
              <a:gd name="connsiteY58" fmla="*/ 227713 h 702538"/>
              <a:gd name="connsiteX59" fmla="*/ 133975 w 743098"/>
              <a:gd name="connsiteY59" fmla="*/ 324202 h 702538"/>
              <a:gd name="connsiteX60" fmla="*/ 37772 w 743098"/>
              <a:gd name="connsiteY60" fmla="*/ 324202 h 702538"/>
              <a:gd name="connsiteX61" fmla="*/ 37772 w 743098"/>
              <a:gd name="connsiteY61" fmla="*/ 305818 h 702538"/>
              <a:gd name="connsiteX62" fmla="*/ 42630 w 743098"/>
              <a:gd name="connsiteY62" fmla="*/ 296293 h 702538"/>
              <a:gd name="connsiteX63" fmla="*/ 66062 w 743098"/>
              <a:gd name="connsiteY63" fmla="*/ 284863 h 702538"/>
              <a:gd name="connsiteX64" fmla="*/ 85874 w 743098"/>
              <a:gd name="connsiteY64" fmla="*/ 281911 h 702538"/>
              <a:gd name="connsiteX65" fmla="*/ 105686 w 743098"/>
              <a:gd name="connsiteY65" fmla="*/ 284863 h 702538"/>
              <a:gd name="connsiteX66" fmla="*/ 129117 w 743098"/>
              <a:gd name="connsiteY66" fmla="*/ 296293 h 702538"/>
              <a:gd name="connsiteX67" fmla="*/ 133880 w 743098"/>
              <a:gd name="connsiteY67" fmla="*/ 305818 h 702538"/>
              <a:gd name="connsiteX68" fmla="*/ 150929 w 743098"/>
              <a:gd name="connsiteY68" fmla="*/ 564327 h 702538"/>
              <a:gd name="connsiteX69" fmla="*/ 174932 w 743098"/>
              <a:gd name="connsiteY69" fmla="*/ 588330 h 702538"/>
              <a:gd name="connsiteX70" fmla="*/ 150929 w 743098"/>
              <a:gd name="connsiteY70" fmla="*/ 612333 h 702538"/>
              <a:gd name="connsiteX71" fmla="*/ 126926 w 743098"/>
              <a:gd name="connsiteY71" fmla="*/ 588330 h 702538"/>
              <a:gd name="connsiteX72" fmla="*/ 150929 w 743098"/>
              <a:gd name="connsiteY72" fmla="*/ 564327 h 702538"/>
              <a:gd name="connsiteX73" fmla="*/ 198554 w 743098"/>
              <a:gd name="connsiteY73" fmla="*/ 660720 h 702538"/>
              <a:gd name="connsiteX74" fmla="*/ 103304 w 743098"/>
              <a:gd name="connsiteY74" fmla="*/ 660720 h 702538"/>
              <a:gd name="connsiteX75" fmla="*/ 103304 w 743098"/>
              <a:gd name="connsiteY75" fmla="*/ 642337 h 702538"/>
              <a:gd name="connsiteX76" fmla="*/ 108067 w 743098"/>
              <a:gd name="connsiteY76" fmla="*/ 632812 h 702538"/>
              <a:gd name="connsiteX77" fmla="*/ 131498 w 743098"/>
              <a:gd name="connsiteY77" fmla="*/ 621477 h 702538"/>
              <a:gd name="connsiteX78" fmla="*/ 150929 w 743098"/>
              <a:gd name="connsiteY78" fmla="*/ 618334 h 702538"/>
              <a:gd name="connsiteX79" fmla="*/ 170741 w 743098"/>
              <a:gd name="connsiteY79" fmla="*/ 621382 h 702538"/>
              <a:gd name="connsiteX80" fmla="*/ 194173 w 743098"/>
              <a:gd name="connsiteY80" fmla="*/ 632716 h 702538"/>
              <a:gd name="connsiteX81" fmla="*/ 198935 w 743098"/>
              <a:gd name="connsiteY81" fmla="*/ 642241 h 702538"/>
              <a:gd name="connsiteX82" fmla="*/ 370004 w 743098"/>
              <a:gd name="connsiteY82" fmla="*/ 33308 h 702538"/>
              <a:gd name="connsiteX83" fmla="*/ 394007 w 743098"/>
              <a:gd name="connsiteY83" fmla="*/ 57311 h 702538"/>
              <a:gd name="connsiteX84" fmla="*/ 370004 w 743098"/>
              <a:gd name="connsiteY84" fmla="*/ 81314 h 702538"/>
              <a:gd name="connsiteX85" fmla="*/ 346001 w 743098"/>
              <a:gd name="connsiteY85" fmla="*/ 57406 h 702538"/>
              <a:gd name="connsiteX86" fmla="*/ 369909 w 743098"/>
              <a:gd name="connsiteY86" fmla="*/ 33308 h 702538"/>
              <a:gd name="connsiteX87" fmla="*/ 370004 w 743098"/>
              <a:gd name="connsiteY87" fmla="*/ 33308 h 702538"/>
              <a:gd name="connsiteX88" fmla="*/ 322379 w 743098"/>
              <a:gd name="connsiteY88" fmla="*/ 129701 h 702538"/>
              <a:gd name="connsiteX89" fmla="*/ 322379 w 743098"/>
              <a:gd name="connsiteY89" fmla="*/ 111318 h 702538"/>
              <a:gd name="connsiteX90" fmla="*/ 327142 w 743098"/>
              <a:gd name="connsiteY90" fmla="*/ 101793 h 702538"/>
              <a:gd name="connsiteX91" fmla="*/ 350573 w 743098"/>
              <a:gd name="connsiteY91" fmla="*/ 90458 h 702538"/>
              <a:gd name="connsiteX92" fmla="*/ 370004 w 743098"/>
              <a:gd name="connsiteY92" fmla="*/ 87315 h 702538"/>
              <a:gd name="connsiteX93" fmla="*/ 389816 w 743098"/>
              <a:gd name="connsiteY93" fmla="*/ 90363 h 702538"/>
              <a:gd name="connsiteX94" fmla="*/ 413248 w 743098"/>
              <a:gd name="connsiteY94" fmla="*/ 101698 h 702538"/>
              <a:gd name="connsiteX95" fmla="*/ 418010 w 743098"/>
              <a:gd name="connsiteY95" fmla="*/ 111223 h 702538"/>
              <a:gd name="connsiteX96" fmla="*/ 418010 w 743098"/>
              <a:gd name="connsiteY96" fmla="*/ 129606 h 702538"/>
              <a:gd name="connsiteX97" fmla="*/ 370004 w 743098"/>
              <a:gd name="connsiteY97" fmla="*/ 320201 h 702538"/>
              <a:gd name="connsiteX98" fmla="*/ 403532 w 743098"/>
              <a:gd name="connsiteY98" fmla="*/ 353539 h 702538"/>
              <a:gd name="connsiteX99" fmla="*/ 370195 w 743098"/>
              <a:gd name="connsiteY99" fmla="*/ 387067 h 702538"/>
              <a:gd name="connsiteX100" fmla="*/ 336667 w 743098"/>
              <a:gd name="connsiteY100" fmla="*/ 353729 h 702538"/>
              <a:gd name="connsiteX101" fmla="*/ 336667 w 743098"/>
              <a:gd name="connsiteY101" fmla="*/ 353634 h 702538"/>
              <a:gd name="connsiteX102" fmla="*/ 370004 w 743098"/>
              <a:gd name="connsiteY102" fmla="*/ 320201 h 702538"/>
              <a:gd name="connsiteX103" fmla="*/ 436679 w 743098"/>
              <a:gd name="connsiteY103" fmla="*/ 454218 h 702538"/>
              <a:gd name="connsiteX104" fmla="*/ 303329 w 743098"/>
              <a:gd name="connsiteY104" fmla="*/ 454218 h 702538"/>
              <a:gd name="connsiteX105" fmla="*/ 303329 w 743098"/>
              <a:gd name="connsiteY105" fmla="*/ 428881 h 702538"/>
              <a:gd name="connsiteX106" fmla="*/ 309997 w 743098"/>
              <a:gd name="connsiteY106" fmla="*/ 415546 h 702538"/>
              <a:gd name="connsiteX107" fmla="*/ 342572 w 743098"/>
              <a:gd name="connsiteY107" fmla="*/ 399640 h 702538"/>
              <a:gd name="connsiteX108" fmla="*/ 370004 w 743098"/>
              <a:gd name="connsiteY108" fmla="*/ 395353 h 702538"/>
              <a:gd name="connsiteX109" fmla="*/ 397532 w 743098"/>
              <a:gd name="connsiteY109" fmla="*/ 399449 h 702538"/>
              <a:gd name="connsiteX110" fmla="*/ 430107 w 743098"/>
              <a:gd name="connsiteY110" fmla="*/ 415356 h 702538"/>
              <a:gd name="connsiteX111" fmla="*/ 436679 w 743098"/>
              <a:gd name="connsiteY111" fmla="*/ 428881 h 702538"/>
              <a:gd name="connsiteX112" fmla="*/ 589079 w 743098"/>
              <a:gd name="connsiteY112" fmla="*/ 564327 h 702538"/>
              <a:gd name="connsiteX113" fmla="*/ 613082 w 743098"/>
              <a:gd name="connsiteY113" fmla="*/ 588330 h 702538"/>
              <a:gd name="connsiteX114" fmla="*/ 589079 w 743098"/>
              <a:gd name="connsiteY114" fmla="*/ 612333 h 702538"/>
              <a:gd name="connsiteX115" fmla="*/ 565077 w 743098"/>
              <a:gd name="connsiteY115" fmla="*/ 588330 h 702538"/>
              <a:gd name="connsiteX116" fmla="*/ 589079 w 743098"/>
              <a:gd name="connsiteY116" fmla="*/ 564327 h 702538"/>
              <a:gd name="connsiteX117" fmla="*/ 541454 w 743098"/>
              <a:gd name="connsiteY117" fmla="*/ 642337 h 702538"/>
              <a:gd name="connsiteX118" fmla="*/ 546217 w 743098"/>
              <a:gd name="connsiteY118" fmla="*/ 632812 h 702538"/>
              <a:gd name="connsiteX119" fmla="*/ 569648 w 743098"/>
              <a:gd name="connsiteY119" fmla="*/ 621477 h 702538"/>
              <a:gd name="connsiteX120" fmla="*/ 589079 w 743098"/>
              <a:gd name="connsiteY120" fmla="*/ 618334 h 702538"/>
              <a:gd name="connsiteX121" fmla="*/ 608891 w 743098"/>
              <a:gd name="connsiteY121" fmla="*/ 621382 h 702538"/>
              <a:gd name="connsiteX122" fmla="*/ 632323 w 743098"/>
              <a:gd name="connsiteY122" fmla="*/ 632716 h 702538"/>
              <a:gd name="connsiteX123" fmla="*/ 637085 w 743098"/>
              <a:gd name="connsiteY123" fmla="*/ 642241 h 702538"/>
              <a:gd name="connsiteX124" fmla="*/ 637085 w 743098"/>
              <a:gd name="connsiteY124" fmla="*/ 660625 h 702538"/>
              <a:gd name="connsiteX125" fmla="*/ 541454 w 743098"/>
              <a:gd name="connsiteY125" fmla="*/ 660625 h 7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743098" h="702538">
                <a:moveTo>
                  <a:pt x="657374" y="365921"/>
                </a:moveTo>
                <a:cubicBezTo>
                  <a:pt x="704719" y="365921"/>
                  <a:pt x="743099" y="327541"/>
                  <a:pt x="743099" y="280196"/>
                </a:cubicBezTo>
                <a:cubicBezTo>
                  <a:pt x="743099" y="232851"/>
                  <a:pt x="704719" y="194471"/>
                  <a:pt x="657374" y="194471"/>
                </a:cubicBezTo>
                <a:cubicBezTo>
                  <a:pt x="610029" y="194471"/>
                  <a:pt x="571649" y="232851"/>
                  <a:pt x="571649" y="280196"/>
                </a:cubicBezTo>
                <a:cubicBezTo>
                  <a:pt x="571658" y="284503"/>
                  <a:pt x="572009" y="288803"/>
                  <a:pt x="572696" y="293055"/>
                </a:cubicBezTo>
                <a:lnTo>
                  <a:pt x="473541" y="334489"/>
                </a:lnTo>
                <a:cubicBezTo>
                  <a:pt x="455758" y="303109"/>
                  <a:pt x="424669" y="281518"/>
                  <a:pt x="389054" y="275815"/>
                </a:cubicBezTo>
                <a:lnTo>
                  <a:pt x="389054" y="169325"/>
                </a:lnTo>
                <a:cubicBezTo>
                  <a:pt x="435215" y="158804"/>
                  <a:pt x="464107" y="112854"/>
                  <a:pt x="453586" y="66693"/>
                </a:cubicBezTo>
                <a:cubicBezTo>
                  <a:pt x="443065" y="20533"/>
                  <a:pt x="397115" y="-8359"/>
                  <a:pt x="350954" y="2162"/>
                </a:cubicBezTo>
                <a:cubicBezTo>
                  <a:pt x="304793" y="12683"/>
                  <a:pt x="275902" y="58633"/>
                  <a:pt x="286423" y="104793"/>
                </a:cubicBezTo>
                <a:cubicBezTo>
                  <a:pt x="293744" y="136918"/>
                  <a:pt x="318830" y="162003"/>
                  <a:pt x="350954" y="169325"/>
                </a:cubicBezTo>
                <a:lnTo>
                  <a:pt x="350954" y="275719"/>
                </a:lnTo>
                <a:cubicBezTo>
                  <a:pt x="315674" y="281425"/>
                  <a:pt x="284827" y="302688"/>
                  <a:pt x="266944" y="333631"/>
                </a:cubicBezTo>
                <a:lnTo>
                  <a:pt x="170456" y="293341"/>
                </a:lnTo>
                <a:cubicBezTo>
                  <a:pt x="177689" y="246552"/>
                  <a:pt x="145623" y="202758"/>
                  <a:pt x="98834" y="195525"/>
                </a:cubicBezTo>
                <a:cubicBezTo>
                  <a:pt x="52046" y="188291"/>
                  <a:pt x="8252" y="220357"/>
                  <a:pt x="1019" y="267146"/>
                </a:cubicBezTo>
                <a:cubicBezTo>
                  <a:pt x="-6215" y="313935"/>
                  <a:pt x="25851" y="357729"/>
                  <a:pt x="72640" y="364962"/>
                </a:cubicBezTo>
                <a:cubicBezTo>
                  <a:pt x="104988" y="369963"/>
                  <a:pt x="137361" y="356107"/>
                  <a:pt x="156073" y="329250"/>
                </a:cubicBezTo>
                <a:lnTo>
                  <a:pt x="253418" y="369064"/>
                </a:lnTo>
                <a:cubicBezTo>
                  <a:pt x="246516" y="402405"/>
                  <a:pt x="254288" y="437104"/>
                  <a:pt x="274754" y="464314"/>
                </a:cubicBezTo>
                <a:lnTo>
                  <a:pt x="195983" y="543848"/>
                </a:lnTo>
                <a:cubicBezTo>
                  <a:pt x="155691" y="518986"/>
                  <a:pt x="102874" y="531494"/>
                  <a:pt x="78012" y="571785"/>
                </a:cubicBezTo>
                <a:cubicBezTo>
                  <a:pt x="53150" y="612077"/>
                  <a:pt x="65658" y="664894"/>
                  <a:pt x="105950" y="689756"/>
                </a:cubicBezTo>
                <a:cubicBezTo>
                  <a:pt x="146240" y="714618"/>
                  <a:pt x="199057" y="702110"/>
                  <a:pt x="223920" y="661819"/>
                </a:cubicBezTo>
                <a:cubicBezTo>
                  <a:pt x="241296" y="633659"/>
                  <a:pt x="240914" y="598013"/>
                  <a:pt x="222938" y="570232"/>
                </a:cubicBezTo>
                <a:lnTo>
                  <a:pt x="302282" y="490889"/>
                </a:lnTo>
                <a:cubicBezTo>
                  <a:pt x="343028" y="519197"/>
                  <a:pt x="397076" y="519197"/>
                  <a:pt x="437822" y="490889"/>
                </a:cubicBezTo>
                <a:lnTo>
                  <a:pt x="517166" y="570137"/>
                </a:lnTo>
                <a:cubicBezTo>
                  <a:pt x="491422" y="609872"/>
                  <a:pt x="502765" y="662951"/>
                  <a:pt x="542498" y="688694"/>
                </a:cubicBezTo>
                <a:cubicBezTo>
                  <a:pt x="582233" y="714437"/>
                  <a:pt x="635313" y="703096"/>
                  <a:pt x="661056" y="663361"/>
                </a:cubicBezTo>
                <a:cubicBezTo>
                  <a:pt x="686799" y="623628"/>
                  <a:pt x="675457" y="570548"/>
                  <a:pt x="635722" y="544805"/>
                </a:cubicBezTo>
                <a:cubicBezTo>
                  <a:pt x="607743" y="526676"/>
                  <a:pt x="571791" y="526415"/>
                  <a:pt x="543550" y="544134"/>
                </a:cubicBezTo>
                <a:lnTo>
                  <a:pt x="465254" y="464791"/>
                </a:lnTo>
                <a:cubicBezTo>
                  <a:pt x="480968" y="444220"/>
                  <a:pt x="489471" y="419048"/>
                  <a:pt x="489448" y="393163"/>
                </a:cubicBezTo>
                <a:cubicBezTo>
                  <a:pt x="489414" y="385393"/>
                  <a:pt x="488649" y="377644"/>
                  <a:pt x="487162" y="370017"/>
                </a:cubicBezTo>
                <a:lnTo>
                  <a:pt x="587270" y="329059"/>
                </a:lnTo>
                <a:cubicBezTo>
                  <a:pt x="603220" y="352053"/>
                  <a:pt x="629390" y="365813"/>
                  <a:pt x="657374" y="365921"/>
                </a:cubicBezTo>
                <a:close/>
                <a:moveTo>
                  <a:pt x="657374" y="227713"/>
                </a:moveTo>
                <a:cubicBezTo>
                  <a:pt x="670683" y="227713"/>
                  <a:pt x="681472" y="238502"/>
                  <a:pt x="681472" y="251812"/>
                </a:cubicBezTo>
                <a:cubicBezTo>
                  <a:pt x="681472" y="265121"/>
                  <a:pt x="670682" y="275910"/>
                  <a:pt x="657374" y="275910"/>
                </a:cubicBezTo>
                <a:cubicBezTo>
                  <a:pt x="644064" y="275910"/>
                  <a:pt x="633275" y="265121"/>
                  <a:pt x="633275" y="251812"/>
                </a:cubicBezTo>
                <a:cubicBezTo>
                  <a:pt x="633275" y="251780"/>
                  <a:pt x="633275" y="251748"/>
                  <a:pt x="633275" y="251716"/>
                </a:cubicBezTo>
                <a:cubicBezTo>
                  <a:pt x="633379" y="238466"/>
                  <a:pt x="644123" y="227765"/>
                  <a:pt x="657374" y="227713"/>
                </a:cubicBezTo>
                <a:close/>
                <a:moveTo>
                  <a:pt x="609749" y="305818"/>
                </a:moveTo>
                <a:cubicBezTo>
                  <a:pt x="609843" y="302072"/>
                  <a:pt x="611629" y="298570"/>
                  <a:pt x="614606" y="296293"/>
                </a:cubicBezTo>
                <a:cubicBezTo>
                  <a:pt x="621728" y="291210"/>
                  <a:pt x="629647" y="287348"/>
                  <a:pt x="638038" y="284863"/>
                </a:cubicBezTo>
                <a:cubicBezTo>
                  <a:pt x="644479" y="282992"/>
                  <a:pt x="651143" y="281998"/>
                  <a:pt x="657850" y="281911"/>
                </a:cubicBezTo>
                <a:cubicBezTo>
                  <a:pt x="664563" y="281920"/>
                  <a:pt x="671238" y="282915"/>
                  <a:pt x="677662" y="284863"/>
                </a:cubicBezTo>
                <a:cubicBezTo>
                  <a:pt x="686144" y="287107"/>
                  <a:pt x="694105" y="290989"/>
                  <a:pt x="701093" y="296293"/>
                </a:cubicBezTo>
                <a:cubicBezTo>
                  <a:pt x="704014" y="298606"/>
                  <a:pt x="705758" y="302095"/>
                  <a:pt x="705856" y="305818"/>
                </a:cubicBezTo>
                <a:lnTo>
                  <a:pt x="705856" y="324106"/>
                </a:lnTo>
                <a:lnTo>
                  <a:pt x="609272" y="324106"/>
                </a:lnTo>
                <a:close/>
                <a:moveTo>
                  <a:pt x="86350" y="227713"/>
                </a:moveTo>
                <a:cubicBezTo>
                  <a:pt x="99659" y="227713"/>
                  <a:pt x="110448" y="238502"/>
                  <a:pt x="110448" y="251812"/>
                </a:cubicBezTo>
                <a:cubicBezTo>
                  <a:pt x="110448" y="265121"/>
                  <a:pt x="99658" y="275910"/>
                  <a:pt x="86350" y="275910"/>
                </a:cubicBezTo>
                <a:cubicBezTo>
                  <a:pt x="73041" y="275910"/>
                  <a:pt x="62252" y="265121"/>
                  <a:pt x="62252" y="251812"/>
                </a:cubicBezTo>
                <a:cubicBezTo>
                  <a:pt x="62252" y="251780"/>
                  <a:pt x="62252" y="251748"/>
                  <a:pt x="62252" y="251716"/>
                </a:cubicBezTo>
                <a:cubicBezTo>
                  <a:pt x="62351" y="238649"/>
                  <a:pt x="72809" y="228022"/>
                  <a:pt x="85874" y="227713"/>
                </a:cubicBezTo>
                <a:close/>
                <a:moveTo>
                  <a:pt x="133975" y="324202"/>
                </a:moveTo>
                <a:lnTo>
                  <a:pt x="37772" y="324202"/>
                </a:lnTo>
                <a:lnTo>
                  <a:pt x="37772" y="305818"/>
                </a:lnTo>
                <a:cubicBezTo>
                  <a:pt x="37867" y="302072"/>
                  <a:pt x="39653" y="298570"/>
                  <a:pt x="42630" y="296293"/>
                </a:cubicBezTo>
                <a:cubicBezTo>
                  <a:pt x="49753" y="291210"/>
                  <a:pt x="57671" y="287348"/>
                  <a:pt x="66062" y="284863"/>
                </a:cubicBezTo>
                <a:cubicBezTo>
                  <a:pt x="72503" y="282992"/>
                  <a:pt x="79167" y="281998"/>
                  <a:pt x="85874" y="281911"/>
                </a:cubicBezTo>
                <a:cubicBezTo>
                  <a:pt x="92587" y="281920"/>
                  <a:pt x="99262" y="282915"/>
                  <a:pt x="105686" y="284863"/>
                </a:cubicBezTo>
                <a:cubicBezTo>
                  <a:pt x="114168" y="287107"/>
                  <a:pt x="122129" y="290989"/>
                  <a:pt x="129117" y="296293"/>
                </a:cubicBezTo>
                <a:cubicBezTo>
                  <a:pt x="132038" y="298606"/>
                  <a:pt x="133782" y="302095"/>
                  <a:pt x="133880" y="305818"/>
                </a:cubicBezTo>
                <a:close/>
                <a:moveTo>
                  <a:pt x="150929" y="564327"/>
                </a:moveTo>
                <a:cubicBezTo>
                  <a:pt x="164186" y="564327"/>
                  <a:pt x="174932" y="575073"/>
                  <a:pt x="174932" y="588330"/>
                </a:cubicBezTo>
                <a:cubicBezTo>
                  <a:pt x="174932" y="601587"/>
                  <a:pt x="164186" y="612333"/>
                  <a:pt x="150929" y="612333"/>
                </a:cubicBezTo>
                <a:cubicBezTo>
                  <a:pt x="137673" y="612333"/>
                  <a:pt x="126926" y="601587"/>
                  <a:pt x="126926" y="588330"/>
                </a:cubicBezTo>
                <a:cubicBezTo>
                  <a:pt x="126926" y="575073"/>
                  <a:pt x="137673" y="564327"/>
                  <a:pt x="150929" y="564327"/>
                </a:cubicBezTo>
                <a:close/>
                <a:moveTo>
                  <a:pt x="198554" y="660720"/>
                </a:moveTo>
                <a:lnTo>
                  <a:pt x="103304" y="660720"/>
                </a:lnTo>
                <a:lnTo>
                  <a:pt x="103304" y="642337"/>
                </a:lnTo>
                <a:cubicBezTo>
                  <a:pt x="103389" y="638610"/>
                  <a:pt x="105136" y="635116"/>
                  <a:pt x="108067" y="632812"/>
                </a:cubicBezTo>
                <a:cubicBezTo>
                  <a:pt x="115183" y="627740"/>
                  <a:pt x="123105" y="623908"/>
                  <a:pt x="131498" y="621477"/>
                </a:cubicBezTo>
                <a:cubicBezTo>
                  <a:pt x="137810" y="619583"/>
                  <a:pt x="144343" y="618526"/>
                  <a:pt x="150929" y="618334"/>
                </a:cubicBezTo>
                <a:cubicBezTo>
                  <a:pt x="157647" y="618365"/>
                  <a:pt x="164324" y="619393"/>
                  <a:pt x="170741" y="621382"/>
                </a:cubicBezTo>
                <a:cubicBezTo>
                  <a:pt x="179221" y="623584"/>
                  <a:pt x="187183" y="627436"/>
                  <a:pt x="194173" y="632716"/>
                </a:cubicBezTo>
                <a:cubicBezTo>
                  <a:pt x="197104" y="635021"/>
                  <a:pt x="198851" y="638514"/>
                  <a:pt x="198935" y="642241"/>
                </a:cubicBezTo>
                <a:close/>
                <a:moveTo>
                  <a:pt x="370004" y="33308"/>
                </a:moveTo>
                <a:cubicBezTo>
                  <a:pt x="383261" y="33308"/>
                  <a:pt x="394007" y="44055"/>
                  <a:pt x="394007" y="57311"/>
                </a:cubicBezTo>
                <a:cubicBezTo>
                  <a:pt x="394007" y="70568"/>
                  <a:pt x="383260" y="81314"/>
                  <a:pt x="370004" y="81314"/>
                </a:cubicBezTo>
                <a:cubicBezTo>
                  <a:pt x="356785" y="81314"/>
                  <a:pt x="346054" y="70625"/>
                  <a:pt x="346001" y="57406"/>
                </a:cubicBezTo>
                <a:cubicBezTo>
                  <a:pt x="345949" y="44150"/>
                  <a:pt x="356652" y="33361"/>
                  <a:pt x="369909" y="33308"/>
                </a:cubicBezTo>
                <a:cubicBezTo>
                  <a:pt x="369941" y="33308"/>
                  <a:pt x="369973" y="33308"/>
                  <a:pt x="370004" y="33308"/>
                </a:cubicBezTo>
                <a:close/>
                <a:moveTo>
                  <a:pt x="322379" y="129701"/>
                </a:moveTo>
                <a:lnTo>
                  <a:pt x="322379" y="111318"/>
                </a:lnTo>
                <a:cubicBezTo>
                  <a:pt x="322464" y="107591"/>
                  <a:pt x="324211" y="104097"/>
                  <a:pt x="327142" y="101793"/>
                </a:cubicBezTo>
                <a:cubicBezTo>
                  <a:pt x="334258" y="96721"/>
                  <a:pt x="342180" y="92889"/>
                  <a:pt x="350573" y="90458"/>
                </a:cubicBezTo>
                <a:cubicBezTo>
                  <a:pt x="356885" y="88565"/>
                  <a:pt x="363418" y="87507"/>
                  <a:pt x="370004" y="87315"/>
                </a:cubicBezTo>
                <a:cubicBezTo>
                  <a:pt x="376722" y="87346"/>
                  <a:pt x="383399" y="88374"/>
                  <a:pt x="389816" y="90363"/>
                </a:cubicBezTo>
                <a:cubicBezTo>
                  <a:pt x="398296" y="92565"/>
                  <a:pt x="406258" y="96417"/>
                  <a:pt x="413248" y="101698"/>
                </a:cubicBezTo>
                <a:cubicBezTo>
                  <a:pt x="416179" y="104002"/>
                  <a:pt x="417926" y="107496"/>
                  <a:pt x="418010" y="111223"/>
                </a:cubicBezTo>
                <a:lnTo>
                  <a:pt x="418010" y="129606"/>
                </a:lnTo>
                <a:close/>
                <a:moveTo>
                  <a:pt x="370004" y="320201"/>
                </a:moveTo>
                <a:cubicBezTo>
                  <a:pt x="388469" y="320149"/>
                  <a:pt x="403480" y="335074"/>
                  <a:pt x="403532" y="353539"/>
                </a:cubicBezTo>
                <a:cubicBezTo>
                  <a:pt x="403585" y="372003"/>
                  <a:pt x="388659" y="387013"/>
                  <a:pt x="370195" y="387067"/>
                </a:cubicBezTo>
                <a:cubicBezTo>
                  <a:pt x="351731" y="387119"/>
                  <a:pt x="336719" y="372193"/>
                  <a:pt x="336667" y="353729"/>
                </a:cubicBezTo>
                <a:cubicBezTo>
                  <a:pt x="336667" y="353698"/>
                  <a:pt x="336667" y="353665"/>
                  <a:pt x="336667" y="353634"/>
                </a:cubicBezTo>
                <a:cubicBezTo>
                  <a:pt x="336667" y="335207"/>
                  <a:pt x="351577" y="320254"/>
                  <a:pt x="370004" y="320201"/>
                </a:cubicBezTo>
                <a:close/>
                <a:moveTo>
                  <a:pt x="436679" y="454218"/>
                </a:moveTo>
                <a:lnTo>
                  <a:pt x="303329" y="454218"/>
                </a:lnTo>
                <a:lnTo>
                  <a:pt x="303329" y="428881"/>
                </a:lnTo>
                <a:cubicBezTo>
                  <a:pt x="303456" y="423666"/>
                  <a:pt x="305900" y="418777"/>
                  <a:pt x="309997" y="415546"/>
                </a:cubicBezTo>
                <a:cubicBezTo>
                  <a:pt x="319882" y="408446"/>
                  <a:pt x="330896" y="403069"/>
                  <a:pt x="342572" y="399640"/>
                </a:cubicBezTo>
                <a:cubicBezTo>
                  <a:pt x="351489" y="397013"/>
                  <a:pt x="360712" y="395572"/>
                  <a:pt x="370004" y="395353"/>
                </a:cubicBezTo>
                <a:cubicBezTo>
                  <a:pt x="379329" y="395381"/>
                  <a:pt x="388602" y="396761"/>
                  <a:pt x="397532" y="399449"/>
                </a:cubicBezTo>
                <a:cubicBezTo>
                  <a:pt x="409346" y="402517"/>
                  <a:pt x="420423" y="407926"/>
                  <a:pt x="430107" y="415356"/>
                </a:cubicBezTo>
                <a:cubicBezTo>
                  <a:pt x="434219" y="418648"/>
                  <a:pt x="436633" y="423614"/>
                  <a:pt x="436679" y="428881"/>
                </a:cubicBezTo>
                <a:close/>
                <a:moveTo>
                  <a:pt x="589079" y="564327"/>
                </a:moveTo>
                <a:cubicBezTo>
                  <a:pt x="602336" y="564327"/>
                  <a:pt x="613082" y="575073"/>
                  <a:pt x="613082" y="588330"/>
                </a:cubicBezTo>
                <a:cubicBezTo>
                  <a:pt x="613082" y="601587"/>
                  <a:pt x="602336" y="612333"/>
                  <a:pt x="589079" y="612333"/>
                </a:cubicBezTo>
                <a:cubicBezTo>
                  <a:pt x="575823" y="612333"/>
                  <a:pt x="565077" y="601587"/>
                  <a:pt x="565077" y="588330"/>
                </a:cubicBezTo>
                <a:cubicBezTo>
                  <a:pt x="565077" y="575073"/>
                  <a:pt x="575823" y="564327"/>
                  <a:pt x="589079" y="564327"/>
                </a:cubicBezTo>
                <a:close/>
                <a:moveTo>
                  <a:pt x="541454" y="642337"/>
                </a:moveTo>
                <a:cubicBezTo>
                  <a:pt x="541539" y="638610"/>
                  <a:pt x="543286" y="635116"/>
                  <a:pt x="546217" y="632812"/>
                </a:cubicBezTo>
                <a:cubicBezTo>
                  <a:pt x="553333" y="627740"/>
                  <a:pt x="561255" y="623908"/>
                  <a:pt x="569648" y="621477"/>
                </a:cubicBezTo>
                <a:cubicBezTo>
                  <a:pt x="575960" y="619583"/>
                  <a:pt x="582493" y="618526"/>
                  <a:pt x="589079" y="618334"/>
                </a:cubicBezTo>
                <a:cubicBezTo>
                  <a:pt x="595797" y="618365"/>
                  <a:pt x="602475" y="619393"/>
                  <a:pt x="608891" y="621382"/>
                </a:cubicBezTo>
                <a:cubicBezTo>
                  <a:pt x="617371" y="623584"/>
                  <a:pt x="625333" y="627436"/>
                  <a:pt x="632323" y="632716"/>
                </a:cubicBezTo>
                <a:cubicBezTo>
                  <a:pt x="635254" y="635021"/>
                  <a:pt x="637001" y="638514"/>
                  <a:pt x="637085" y="642241"/>
                </a:cubicBezTo>
                <a:lnTo>
                  <a:pt x="637085" y="660625"/>
                </a:lnTo>
                <a:lnTo>
                  <a:pt x="541454" y="6606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8" name="图形 74" descr="工作流 纯色填充">
            <a:extLst>
              <a:ext uri="{FF2B5EF4-FFF2-40B4-BE49-F238E27FC236}">
                <a16:creationId xmlns:a16="http://schemas.microsoft.com/office/drawing/2014/main" id="{F8912FF9-FB06-46FE-A819-15C44EE4EE07}"/>
              </a:ext>
            </a:extLst>
          </p:cNvPr>
          <p:cNvSpPr/>
          <p:nvPr/>
        </p:nvSpPr>
        <p:spPr>
          <a:xfrm>
            <a:off x="7192869" y="4128115"/>
            <a:ext cx="190499" cy="190500"/>
          </a:xfrm>
          <a:custGeom>
            <a:avLst/>
            <a:gdLst>
              <a:gd name="connsiteX0" fmla="*/ 190500 w 190499"/>
              <a:gd name="connsiteY0" fmla="*/ 95250 h 190500"/>
              <a:gd name="connsiteX1" fmla="*/ 95250 w 190499"/>
              <a:gd name="connsiteY1" fmla="*/ 190500 h 190500"/>
              <a:gd name="connsiteX2" fmla="*/ 0 w 190499"/>
              <a:gd name="connsiteY2" fmla="*/ 95250 h 190500"/>
              <a:gd name="connsiteX3" fmla="*/ 95250 w 190499"/>
              <a:gd name="connsiteY3" fmla="*/ 0 h 190500"/>
              <a:gd name="connsiteX4" fmla="*/ 190500 w 190499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499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9" name="图形 74" descr="工作流 纯色填充">
            <a:extLst>
              <a:ext uri="{FF2B5EF4-FFF2-40B4-BE49-F238E27FC236}">
                <a16:creationId xmlns:a16="http://schemas.microsoft.com/office/drawing/2014/main" id="{F8912FF9-FB06-46FE-A819-15C44EE4EE07}"/>
              </a:ext>
            </a:extLst>
          </p:cNvPr>
          <p:cNvSpPr/>
          <p:nvPr/>
        </p:nvSpPr>
        <p:spPr>
          <a:xfrm>
            <a:off x="7640544" y="3661390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0" name="图形 74" descr="工作流 纯色填充">
            <a:extLst>
              <a:ext uri="{FF2B5EF4-FFF2-40B4-BE49-F238E27FC236}">
                <a16:creationId xmlns:a16="http://schemas.microsoft.com/office/drawing/2014/main" id="{F8912FF9-FB06-46FE-A819-15C44EE4EE07}"/>
              </a:ext>
            </a:extLst>
          </p:cNvPr>
          <p:cNvSpPr/>
          <p:nvPr/>
        </p:nvSpPr>
        <p:spPr>
          <a:xfrm>
            <a:off x="7183440" y="3655294"/>
            <a:ext cx="209359" cy="205930"/>
          </a:xfrm>
          <a:custGeom>
            <a:avLst/>
            <a:gdLst>
              <a:gd name="connsiteX0" fmla="*/ 0 w 209359"/>
              <a:gd name="connsiteY0" fmla="*/ 101251 h 205930"/>
              <a:gd name="connsiteX1" fmla="*/ 104680 w 209359"/>
              <a:gd name="connsiteY1" fmla="*/ 0 h 205930"/>
              <a:gd name="connsiteX2" fmla="*/ 209360 w 209359"/>
              <a:gd name="connsiteY2" fmla="*/ 101251 h 205930"/>
              <a:gd name="connsiteX3" fmla="*/ 104680 w 209359"/>
              <a:gd name="connsiteY3" fmla="*/ 205931 h 205930"/>
              <a:gd name="connsiteX4" fmla="*/ 0 w 209359"/>
              <a:gd name="connsiteY4" fmla="*/ 101251 h 20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59" h="205930">
                <a:moveTo>
                  <a:pt x="0" y="101251"/>
                </a:moveTo>
                <a:lnTo>
                  <a:pt x="104680" y="0"/>
                </a:lnTo>
                <a:lnTo>
                  <a:pt x="209360" y="101251"/>
                </a:lnTo>
                <a:lnTo>
                  <a:pt x="104680" y="205931"/>
                </a:lnTo>
                <a:lnTo>
                  <a:pt x="0" y="10125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1" name="图形 74" descr="工作流 纯色填充">
            <a:extLst>
              <a:ext uri="{FF2B5EF4-FFF2-40B4-BE49-F238E27FC236}">
                <a16:creationId xmlns:a16="http://schemas.microsoft.com/office/drawing/2014/main" id="{F8912FF9-FB06-46FE-A819-15C44EE4EE07}"/>
              </a:ext>
            </a:extLst>
          </p:cNvPr>
          <p:cNvSpPr/>
          <p:nvPr/>
        </p:nvSpPr>
        <p:spPr>
          <a:xfrm>
            <a:off x="7640544" y="4127544"/>
            <a:ext cx="190500" cy="190500"/>
          </a:xfrm>
          <a:custGeom>
            <a:avLst/>
            <a:gdLst>
              <a:gd name="connsiteX0" fmla="*/ 0 w 190500"/>
              <a:gd name="connsiteY0" fmla="*/ 0 h 190500"/>
              <a:gd name="connsiteX1" fmla="*/ 190500 w 190500"/>
              <a:gd name="connsiteY1" fmla="*/ 0 h 190500"/>
              <a:gd name="connsiteX2" fmla="*/ 190500 w 190500"/>
              <a:gd name="connsiteY2" fmla="*/ 190500 h 190500"/>
              <a:gd name="connsiteX3" fmla="*/ 0 w 190500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190500">
                <a:moveTo>
                  <a:pt x="0" y="0"/>
                </a:moveTo>
                <a:lnTo>
                  <a:pt x="190500" y="0"/>
                </a:lnTo>
                <a:lnTo>
                  <a:pt x="190500" y="190500"/>
                </a:lnTo>
                <a:lnTo>
                  <a:pt x="0" y="1905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2" name="图形 74" descr="工作流 纯色填充">
            <a:extLst>
              <a:ext uri="{FF2B5EF4-FFF2-40B4-BE49-F238E27FC236}">
                <a16:creationId xmlns:a16="http://schemas.microsoft.com/office/drawing/2014/main" id="{F8912FF9-FB06-46FE-A819-15C44EE4EE07}"/>
              </a:ext>
            </a:extLst>
          </p:cNvPr>
          <p:cNvSpPr/>
          <p:nvPr/>
        </p:nvSpPr>
        <p:spPr>
          <a:xfrm>
            <a:off x="7422707" y="4156751"/>
            <a:ext cx="201168" cy="132760"/>
          </a:xfrm>
          <a:custGeom>
            <a:avLst/>
            <a:gdLst>
              <a:gd name="connsiteX0" fmla="*/ 0 w 201168"/>
              <a:gd name="connsiteY0" fmla="*/ 85759 h 132760"/>
              <a:gd name="connsiteX1" fmla="*/ 141732 w 201168"/>
              <a:gd name="connsiteY1" fmla="*/ 85759 h 132760"/>
              <a:gd name="connsiteX2" fmla="*/ 122682 w 201168"/>
              <a:gd name="connsiteY2" fmla="*/ 104809 h 132760"/>
              <a:gd name="connsiteX3" fmla="*/ 122682 w 201168"/>
              <a:gd name="connsiteY3" fmla="*/ 104809 h 132760"/>
              <a:gd name="connsiteX4" fmla="*/ 123979 w 201168"/>
              <a:gd name="connsiteY4" fmla="*/ 128482 h 132760"/>
              <a:gd name="connsiteX5" fmla="*/ 146304 w 201168"/>
              <a:gd name="connsiteY5" fmla="*/ 128526 h 132760"/>
              <a:gd name="connsiteX6" fmla="*/ 196310 w 201168"/>
              <a:gd name="connsiteY6" fmla="*/ 78520 h 132760"/>
              <a:gd name="connsiteX7" fmla="*/ 201168 w 201168"/>
              <a:gd name="connsiteY7" fmla="*/ 66709 h 132760"/>
              <a:gd name="connsiteX8" fmla="*/ 196310 w 201168"/>
              <a:gd name="connsiteY8" fmla="*/ 54898 h 132760"/>
              <a:gd name="connsiteX9" fmla="*/ 146304 w 201168"/>
              <a:gd name="connsiteY9" fmla="*/ 4892 h 132760"/>
              <a:gd name="connsiteX10" fmla="*/ 122682 w 201168"/>
              <a:gd name="connsiteY10" fmla="*/ 4892 h 132760"/>
              <a:gd name="connsiteX11" fmla="*/ 122682 w 201168"/>
              <a:gd name="connsiteY11" fmla="*/ 28514 h 132760"/>
              <a:gd name="connsiteX12" fmla="*/ 141732 w 201168"/>
              <a:gd name="connsiteY12" fmla="*/ 47564 h 132760"/>
              <a:gd name="connsiteX13" fmla="*/ 0 w 201168"/>
              <a:gd name="connsiteY13" fmla="*/ 47564 h 1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168" h="132760">
                <a:moveTo>
                  <a:pt x="0" y="85759"/>
                </a:moveTo>
                <a:lnTo>
                  <a:pt x="141732" y="85759"/>
                </a:lnTo>
                <a:lnTo>
                  <a:pt x="122682" y="104809"/>
                </a:lnTo>
                <a:lnTo>
                  <a:pt x="122682" y="104809"/>
                </a:lnTo>
                <a:cubicBezTo>
                  <a:pt x="116503" y="111704"/>
                  <a:pt x="117084" y="122303"/>
                  <a:pt x="123979" y="128482"/>
                </a:cubicBezTo>
                <a:cubicBezTo>
                  <a:pt x="130328" y="134170"/>
                  <a:pt x="139934" y="134189"/>
                  <a:pt x="146304" y="128526"/>
                </a:cubicBezTo>
                <a:lnTo>
                  <a:pt x="196310" y="78520"/>
                </a:lnTo>
                <a:cubicBezTo>
                  <a:pt x="199424" y="75378"/>
                  <a:pt x="201171" y="71133"/>
                  <a:pt x="201168" y="66709"/>
                </a:cubicBezTo>
                <a:cubicBezTo>
                  <a:pt x="201130" y="62293"/>
                  <a:pt x="199390" y="58062"/>
                  <a:pt x="196310" y="54898"/>
                </a:cubicBezTo>
                <a:lnTo>
                  <a:pt x="146304" y="4892"/>
                </a:lnTo>
                <a:cubicBezTo>
                  <a:pt x="139781" y="-1631"/>
                  <a:pt x="129205" y="-1631"/>
                  <a:pt x="122682" y="4892"/>
                </a:cubicBezTo>
                <a:cubicBezTo>
                  <a:pt x="116159" y="11415"/>
                  <a:pt x="116159" y="21991"/>
                  <a:pt x="122682" y="28514"/>
                </a:cubicBezTo>
                <a:lnTo>
                  <a:pt x="141732" y="47564"/>
                </a:lnTo>
                <a:lnTo>
                  <a:pt x="0" y="4756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图形 74" descr="工作流 纯色填充">
            <a:extLst>
              <a:ext uri="{FF2B5EF4-FFF2-40B4-BE49-F238E27FC236}">
                <a16:creationId xmlns:a16="http://schemas.microsoft.com/office/drawing/2014/main" id="{F8912FF9-FB06-46FE-A819-15C44EE4EE07}"/>
              </a:ext>
            </a:extLst>
          </p:cNvPr>
          <p:cNvSpPr/>
          <p:nvPr/>
        </p:nvSpPr>
        <p:spPr>
          <a:xfrm>
            <a:off x="7411363" y="3689488"/>
            <a:ext cx="191176" cy="133290"/>
          </a:xfrm>
          <a:custGeom>
            <a:avLst/>
            <a:gdLst>
              <a:gd name="connsiteX0" fmla="*/ 4867 w 191176"/>
              <a:gd name="connsiteY0" fmla="*/ 78487 h 133290"/>
              <a:gd name="connsiteX1" fmla="*/ 54873 w 191176"/>
              <a:gd name="connsiteY1" fmla="*/ 128493 h 133290"/>
              <a:gd name="connsiteX2" fmla="*/ 78495 w 191176"/>
              <a:gd name="connsiteY2" fmla="*/ 128303 h 133290"/>
              <a:gd name="connsiteX3" fmla="*/ 78305 w 191176"/>
              <a:gd name="connsiteY3" fmla="*/ 104681 h 133290"/>
              <a:gd name="connsiteX4" fmla="*/ 59255 w 191176"/>
              <a:gd name="connsiteY4" fmla="*/ 85631 h 133290"/>
              <a:gd name="connsiteX5" fmla="*/ 191176 w 191176"/>
              <a:gd name="connsiteY5" fmla="*/ 85631 h 133290"/>
              <a:gd name="connsiteX6" fmla="*/ 191176 w 191176"/>
              <a:gd name="connsiteY6" fmla="*/ 47531 h 133290"/>
              <a:gd name="connsiteX7" fmla="*/ 59350 w 191176"/>
              <a:gd name="connsiteY7" fmla="*/ 47531 h 133290"/>
              <a:gd name="connsiteX8" fmla="*/ 78400 w 191176"/>
              <a:gd name="connsiteY8" fmla="*/ 28481 h 133290"/>
              <a:gd name="connsiteX9" fmla="*/ 78448 w 191176"/>
              <a:gd name="connsiteY9" fmla="*/ 4906 h 133290"/>
              <a:gd name="connsiteX10" fmla="*/ 54873 w 191176"/>
              <a:gd name="connsiteY10" fmla="*/ 4859 h 133290"/>
              <a:gd name="connsiteX11" fmla="*/ 4867 w 191176"/>
              <a:gd name="connsiteY11" fmla="*/ 54865 h 133290"/>
              <a:gd name="connsiteX12" fmla="*/ 4867 w 191176"/>
              <a:gd name="connsiteY12" fmla="*/ 78487 h 13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176" h="133290">
                <a:moveTo>
                  <a:pt x="4867" y="78487"/>
                </a:moveTo>
                <a:lnTo>
                  <a:pt x="54873" y="128493"/>
                </a:lnTo>
                <a:cubicBezTo>
                  <a:pt x="61449" y="134963"/>
                  <a:pt x="72025" y="134879"/>
                  <a:pt x="78495" y="128303"/>
                </a:cubicBezTo>
                <a:cubicBezTo>
                  <a:pt x="84966" y="121727"/>
                  <a:pt x="84881" y="111151"/>
                  <a:pt x="78305" y="104681"/>
                </a:cubicBezTo>
                <a:lnTo>
                  <a:pt x="59255" y="85631"/>
                </a:lnTo>
                <a:lnTo>
                  <a:pt x="191176" y="85631"/>
                </a:lnTo>
                <a:lnTo>
                  <a:pt x="191176" y="47531"/>
                </a:lnTo>
                <a:lnTo>
                  <a:pt x="59350" y="47531"/>
                </a:lnTo>
                <a:lnTo>
                  <a:pt x="78400" y="28481"/>
                </a:lnTo>
                <a:cubicBezTo>
                  <a:pt x="84923" y="21984"/>
                  <a:pt x="84945" y="11429"/>
                  <a:pt x="78448" y="4906"/>
                </a:cubicBezTo>
                <a:cubicBezTo>
                  <a:pt x="71951" y="-1616"/>
                  <a:pt x="61396" y="-1638"/>
                  <a:pt x="54873" y="4859"/>
                </a:cubicBezTo>
                <a:lnTo>
                  <a:pt x="4867" y="54865"/>
                </a:lnTo>
                <a:cubicBezTo>
                  <a:pt x="-1622" y="61402"/>
                  <a:pt x="-1622" y="71950"/>
                  <a:pt x="4867" y="784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4" name="图形 74" descr="工作流 纯色填充">
            <a:extLst>
              <a:ext uri="{FF2B5EF4-FFF2-40B4-BE49-F238E27FC236}">
                <a16:creationId xmlns:a16="http://schemas.microsoft.com/office/drawing/2014/main" id="{F8912FF9-FB06-46FE-A819-15C44EE4EE07}"/>
              </a:ext>
            </a:extLst>
          </p:cNvPr>
          <p:cNvSpPr/>
          <p:nvPr/>
        </p:nvSpPr>
        <p:spPr>
          <a:xfrm>
            <a:off x="7221006" y="3898944"/>
            <a:ext cx="132049" cy="210702"/>
          </a:xfrm>
          <a:custGeom>
            <a:avLst/>
            <a:gdLst>
              <a:gd name="connsiteX0" fmla="*/ 4915 w 132049"/>
              <a:gd name="connsiteY0" fmla="*/ 132112 h 210702"/>
              <a:gd name="connsiteX1" fmla="*/ 4905 w 132049"/>
              <a:gd name="connsiteY1" fmla="*/ 155819 h 210702"/>
              <a:gd name="connsiteX2" fmla="*/ 4915 w 132049"/>
              <a:gd name="connsiteY2" fmla="*/ 155829 h 210702"/>
              <a:gd name="connsiteX3" fmla="*/ 54921 w 132049"/>
              <a:gd name="connsiteY3" fmla="*/ 205835 h 210702"/>
              <a:gd name="connsiteX4" fmla="*/ 78543 w 132049"/>
              <a:gd name="connsiteY4" fmla="*/ 205835 h 210702"/>
              <a:gd name="connsiteX5" fmla="*/ 128454 w 132049"/>
              <a:gd name="connsiteY5" fmla="*/ 155829 h 210702"/>
              <a:gd name="connsiteX6" fmla="*/ 125720 w 132049"/>
              <a:gd name="connsiteY6" fmla="*/ 132415 h 210702"/>
              <a:gd name="connsiteX7" fmla="*/ 105308 w 132049"/>
              <a:gd name="connsiteY7" fmla="*/ 132207 h 210702"/>
              <a:gd name="connsiteX8" fmla="*/ 86258 w 132049"/>
              <a:gd name="connsiteY8" fmla="*/ 151257 h 210702"/>
              <a:gd name="connsiteX9" fmla="*/ 86258 w 132049"/>
              <a:gd name="connsiteY9" fmla="*/ 0 h 210702"/>
              <a:gd name="connsiteX10" fmla="*/ 48158 w 132049"/>
              <a:gd name="connsiteY10" fmla="*/ 0 h 210702"/>
              <a:gd name="connsiteX11" fmla="*/ 48158 w 132049"/>
              <a:gd name="connsiteY11" fmla="*/ 151067 h 210702"/>
              <a:gd name="connsiteX12" fmla="*/ 29108 w 132049"/>
              <a:gd name="connsiteY12" fmla="*/ 132017 h 210702"/>
              <a:gd name="connsiteX13" fmla="*/ 5486 w 132049"/>
              <a:gd name="connsiteY13" fmla="*/ 132017 h 2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049" h="210702">
                <a:moveTo>
                  <a:pt x="4915" y="132112"/>
                </a:moveTo>
                <a:cubicBezTo>
                  <a:pt x="-1635" y="138655"/>
                  <a:pt x="-1639" y="149270"/>
                  <a:pt x="4905" y="155819"/>
                </a:cubicBezTo>
                <a:cubicBezTo>
                  <a:pt x="4908" y="155822"/>
                  <a:pt x="4912" y="155826"/>
                  <a:pt x="4915" y="155829"/>
                </a:cubicBezTo>
                <a:lnTo>
                  <a:pt x="54921" y="205835"/>
                </a:lnTo>
                <a:cubicBezTo>
                  <a:pt x="61458" y="212325"/>
                  <a:pt x="72006" y="212325"/>
                  <a:pt x="78543" y="205835"/>
                </a:cubicBezTo>
                <a:lnTo>
                  <a:pt x="128454" y="155829"/>
                </a:lnTo>
                <a:cubicBezTo>
                  <a:pt x="134165" y="148608"/>
                  <a:pt x="132941" y="138126"/>
                  <a:pt x="125720" y="132415"/>
                </a:cubicBezTo>
                <a:cubicBezTo>
                  <a:pt x="119760" y="127701"/>
                  <a:pt x="111364" y="127615"/>
                  <a:pt x="105308" y="132207"/>
                </a:cubicBezTo>
                <a:lnTo>
                  <a:pt x="86258" y="151257"/>
                </a:lnTo>
                <a:lnTo>
                  <a:pt x="86258" y="0"/>
                </a:lnTo>
                <a:lnTo>
                  <a:pt x="48158" y="0"/>
                </a:lnTo>
                <a:lnTo>
                  <a:pt x="48158" y="151067"/>
                </a:lnTo>
                <a:lnTo>
                  <a:pt x="29108" y="132017"/>
                </a:lnTo>
                <a:cubicBezTo>
                  <a:pt x="22571" y="125527"/>
                  <a:pt x="12023" y="125527"/>
                  <a:pt x="5486" y="13201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5" name="图形 73" descr="工作流 纯色填充">
            <a:extLst>
              <a:ext uri="{FF2B5EF4-FFF2-40B4-BE49-F238E27FC236}">
                <a16:creationId xmlns:a16="http://schemas.microsoft.com/office/drawing/2014/main" id="{56FFA0AA-4B09-4789-97BC-479613036ABD}"/>
              </a:ext>
            </a:extLst>
          </p:cNvPr>
          <p:cNvSpPr/>
          <p:nvPr/>
        </p:nvSpPr>
        <p:spPr>
          <a:xfrm>
            <a:off x="8534093" y="4128115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6" name="图形 73" descr="工作流 纯色填充">
            <a:extLst>
              <a:ext uri="{FF2B5EF4-FFF2-40B4-BE49-F238E27FC236}">
                <a16:creationId xmlns:a16="http://schemas.microsoft.com/office/drawing/2014/main" id="{56FFA0AA-4B09-4789-97BC-479613036ABD}"/>
              </a:ext>
            </a:extLst>
          </p:cNvPr>
          <p:cNvSpPr/>
          <p:nvPr/>
        </p:nvSpPr>
        <p:spPr>
          <a:xfrm>
            <a:off x="8086418" y="3661390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7" name="图形 73" descr="工作流 纯色填充">
            <a:extLst>
              <a:ext uri="{FF2B5EF4-FFF2-40B4-BE49-F238E27FC236}">
                <a16:creationId xmlns:a16="http://schemas.microsoft.com/office/drawing/2014/main" id="{56FFA0AA-4B09-4789-97BC-479613036ABD}"/>
              </a:ext>
            </a:extLst>
          </p:cNvPr>
          <p:cNvSpPr/>
          <p:nvPr/>
        </p:nvSpPr>
        <p:spPr>
          <a:xfrm>
            <a:off x="8524663" y="3655294"/>
            <a:ext cx="209359" cy="205930"/>
          </a:xfrm>
          <a:custGeom>
            <a:avLst/>
            <a:gdLst>
              <a:gd name="connsiteX0" fmla="*/ 104680 w 209359"/>
              <a:gd name="connsiteY0" fmla="*/ 205931 h 205930"/>
              <a:gd name="connsiteX1" fmla="*/ 0 w 209359"/>
              <a:gd name="connsiteY1" fmla="*/ 101251 h 205930"/>
              <a:gd name="connsiteX2" fmla="*/ 104680 w 209359"/>
              <a:gd name="connsiteY2" fmla="*/ 0 h 205930"/>
              <a:gd name="connsiteX3" fmla="*/ 209360 w 209359"/>
              <a:gd name="connsiteY3" fmla="*/ 101251 h 205930"/>
              <a:gd name="connsiteX4" fmla="*/ 104680 w 209359"/>
              <a:gd name="connsiteY4" fmla="*/ 205931 h 20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59" h="205930">
                <a:moveTo>
                  <a:pt x="104680" y="205931"/>
                </a:moveTo>
                <a:lnTo>
                  <a:pt x="0" y="101251"/>
                </a:lnTo>
                <a:lnTo>
                  <a:pt x="104680" y="0"/>
                </a:lnTo>
                <a:lnTo>
                  <a:pt x="209360" y="101251"/>
                </a:lnTo>
                <a:lnTo>
                  <a:pt x="104680" y="20593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8" name="图形 73" descr="工作流 纯色填充">
            <a:extLst>
              <a:ext uri="{FF2B5EF4-FFF2-40B4-BE49-F238E27FC236}">
                <a16:creationId xmlns:a16="http://schemas.microsoft.com/office/drawing/2014/main" id="{56FFA0AA-4B09-4789-97BC-479613036ABD}"/>
              </a:ext>
            </a:extLst>
          </p:cNvPr>
          <p:cNvSpPr/>
          <p:nvPr/>
        </p:nvSpPr>
        <p:spPr>
          <a:xfrm>
            <a:off x="8086418" y="4127544"/>
            <a:ext cx="190500" cy="190500"/>
          </a:xfrm>
          <a:custGeom>
            <a:avLst/>
            <a:gdLst>
              <a:gd name="connsiteX0" fmla="*/ 0 w 190500"/>
              <a:gd name="connsiteY0" fmla="*/ 0 h 190500"/>
              <a:gd name="connsiteX1" fmla="*/ 190500 w 190500"/>
              <a:gd name="connsiteY1" fmla="*/ 0 h 190500"/>
              <a:gd name="connsiteX2" fmla="*/ 190500 w 190500"/>
              <a:gd name="connsiteY2" fmla="*/ 190500 h 190500"/>
              <a:gd name="connsiteX3" fmla="*/ 0 w 190500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190500">
                <a:moveTo>
                  <a:pt x="0" y="0"/>
                </a:moveTo>
                <a:lnTo>
                  <a:pt x="190500" y="0"/>
                </a:lnTo>
                <a:lnTo>
                  <a:pt x="190500" y="190500"/>
                </a:lnTo>
                <a:lnTo>
                  <a:pt x="0" y="1905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9" name="图形 73" descr="工作流 纯色填充">
            <a:extLst>
              <a:ext uri="{FF2B5EF4-FFF2-40B4-BE49-F238E27FC236}">
                <a16:creationId xmlns:a16="http://schemas.microsoft.com/office/drawing/2014/main" id="{56FFA0AA-4B09-4789-97BC-479613036ABD}"/>
              </a:ext>
            </a:extLst>
          </p:cNvPr>
          <p:cNvSpPr/>
          <p:nvPr/>
        </p:nvSpPr>
        <p:spPr>
          <a:xfrm>
            <a:off x="8293681" y="4156751"/>
            <a:ext cx="201072" cy="133404"/>
          </a:xfrm>
          <a:custGeom>
            <a:avLst/>
            <a:gdLst>
              <a:gd name="connsiteX0" fmla="*/ 201073 w 201072"/>
              <a:gd name="connsiteY0" fmla="*/ 47564 h 133404"/>
              <a:gd name="connsiteX1" fmla="*/ 59436 w 201072"/>
              <a:gd name="connsiteY1" fmla="*/ 47564 h 133404"/>
              <a:gd name="connsiteX2" fmla="*/ 78486 w 201072"/>
              <a:gd name="connsiteY2" fmla="*/ 28514 h 133404"/>
              <a:gd name="connsiteX3" fmla="*/ 78486 w 201072"/>
              <a:gd name="connsiteY3" fmla="*/ 4892 h 133404"/>
              <a:gd name="connsiteX4" fmla="*/ 54864 w 201072"/>
              <a:gd name="connsiteY4" fmla="*/ 4892 h 133404"/>
              <a:gd name="connsiteX5" fmla="*/ 4858 w 201072"/>
              <a:gd name="connsiteY5" fmla="*/ 54898 h 133404"/>
              <a:gd name="connsiteX6" fmla="*/ 0 w 201072"/>
              <a:gd name="connsiteY6" fmla="*/ 66709 h 133404"/>
              <a:gd name="connsiteX7" fmla="*/ 4858 w 201072"/>
              <a:gd name="connsiteY7" fmla="*/ 78520 h 133404"/>
              <a:gd name="connsiteX8" fmla="*/ 54864 w 201072"/>
              <a:gd name="connsiteY8" fmla="*/ 128526 h 133404"/>
              <a:gd name="connsiteX9" fmla="*/ 78534 w 201072"/>
              <a:gd name="connsiteY9" fmla="*/ 128479 h 133404"/>
              <a:gd name="connsiteX10" fmla="*/ 78486 w 201072"/>
              <a:gd name="connsiteY10" fmla="*/ 104809 h 133404"/>
              <a:gd name="connsiteX11" fmla="*/ 59436 w 201072"/>
              <a:gd name="connsiteY11" fmla="*/ 85759 h 133404"/>
              <a:gd name="connsiteX12" fmla="*/ 201073 w 201072"/>
              <a:gd name="connsiteY12" fmla="*/ 85759 h 13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072" h="133404">
                <a:moveTo>
                  <a:pt x="201073" y="47564"/>
                </a:moveTo>
                <a:lnTo>
                  <a:pt x="59436" y="47564"/>
                </a:lnTo>
                <a:lnTo>
                  <a:pt x="78486" y="28514"/>
                </a:lnTo>
                <a:cubicBezTo>
                  <a:pt x="85009" y="21991"/>
                  <a:pt x="85009" y="11415"/>
                  <a:pt x="78486" y="4892"/>
                </a:cubicBezTo>
                <a:cubicBezTo>
                  <a:pt x="71963" y="-1631"/>
                  <a:pt x="61387" y="-1631"/>
                  <a:pt x="54864" y="4892"/>
                </a:cubicBezTo>
                <a:lnTo>
                  <a:pt x="4858" y="54898"/>
                </a:lnTo>
                <a:cubicBezTo>
                  <a:pt x="1778" y="58062"/>
                  <a:pt x="38" y="62293"/>
                  <a:pt x="0" y="66709"/>
                </a:cubicBezTo>
                <a:cubicBezTo>
                  <a:pt x="18" y="71129"/>
                  <a:pt x="1761" y="75367"/>
                  <a:pt x="4858" y="78520"/>
                </a:cubicBezTo>
                <a:lnTo>
                  <a:pt x="54864" y="128526"/>
                </a:lnTo>
                <a:cubicBezTo>
                  <a:pt x="61413" y="135049"/>
                  <a:pt x="72011" y="135028"/>
                  <a:pt x="78534" y="128479"/>
                </a:cubicBezTo>
                <a:cubicBezTo>
                  <a:pt x="85056" y="121930"/>
                  <a:pt x="85035" y="111332"/>
                  <a:pt x="78486" y="104809"/>
                </a:cubicBezTo>
                <a:lnTo>
                  <a:pt x="59436" y="85759"/>
                </a:lnTo>
                <a:lnTo>
                  <a:pt x="201073" y="8575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0" name="图形 73" descr="工作流 纯色填充">
            <a:extLst>
              <a:ext uri="{FF2B5EF4-FFF2-40B4-BE49-F238E27FC236}">
                <a16:creationId xmlns:a16="http://schemas.microsoft.com/office/drawing/2014/main" id="{56FFA0AA-4B09-4789-97BC-479613036ABD}"/>
              </a:ext>
            </a:extLst>
          </p:cNvPr>
          <p:cNvSpPr/>
          <p:nvPr/>
        </p:nvSpPr>
        <p:spPr>
          <a:xfrm>
            <a:off x="8315018" y="3689488"/>
            <a:ext cx="191080" cy="133290"/>
          </a:xfrm>
          <a:custGeom>
            <a:avLst/>
            <a:gdLst>
              <a:gd name="connsiteX0" fmla="*/ 186214 w 191080"/>
              <a:gd name="connsiteY0" fmla="*/ 54865 h 133290"/>
              <a:gd name="connsiteX1" fmla="*/ 136208 w 191080"/>
              <a:gd name="connsiteY1" fmla="*/ 4859 h 133290"/>
              <a:gd name="connsiteX2" fmla="*/ 112633 w 191080"/>
              <a:gd name="connsiteY2" fmla="*/ 4906 h 133290"/>
              <a:gd name="connsiteX3" fmla="*/ 112681 w 191080"/>
              <a:gd name="connsiteY3" fmla="*/ 28481 h 133290"/>
              <a:gd name="connsiteX4" fmla="*/ 131731 w 191080"/>
              <a:gd name="connsiteY4" fmla="*/ 47531 h 133290"/>
              <a:gd name="connsiteX5" fmla="*/ 0 w 191080"/>
              <a:gd name="connsiteY5" fmla="*/ 47531 h 133290"/>
              <a:gd name="connsiteX6" fmla="*/ 0 w 191080"/>
              <a:gd name="connsiteY6" fmla="*/ 85631 h 133290"/>
              <a:gd name="connsiteX7" fmla="*/ 131826 w 191080"/>
              <a:gd name="connsiteY7" fmla="*/ 85631 h 133290"/>
              <a:gd name="connsiteX8" fmla="*/ 112776 w 191080"/>
              <a:gd name="connsiteY8" fmla="*/ 104681 h 133290"/>
              <a:gd name="connsiteX9" fmla="*/ 112586 w 191080"/>
              <a:gd name="connsiteY9" fmla="*/ 128303 h 133290"/>
              <a:gd name="connsiteX10" fmla="*/ 136208 w 191080"/>
              <a:gd name="connsiteY10" fmla="*/ 128493 h 133290"/>
              <a:gd name="connsiteX11" fmla="*/ 186214 w 191080"/>
              <a:gd name="connsiteY11" fmla="*/ 78487 h 133290"/>
              <a:gd name="connsiteX12" fmla="*/ 186214 w 191080"/>
              <a:gd name="connsiteY12" fmla="*/ 54865 h 13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080" h="133290">
                <a:moveTo>
                  <a:pt x="186214" y="54865"/>
                </a:moveTo>
                <a:lnTo>
                  <a:pt x="136208" y="4859"/>
                </a:lnTo>
                <a:cubicBezTo>
                  <a:pt x="129685" y="-1638"/>
                  <a:pt x="119130" y="-1616"/>
                  <a:pt x="112633" y="4906"/>
                </a:cubicBezTo>
                <a:cubicBezTo>
                  <a:pt x="106136" y="11429"/>
                  <a:pt x="106158" y="21984"/>
                  <a:pt x="112681" y="28481"/>
                </a:cubicBezTo>
                <a:lnTo>
                  <a:pt x="131731" y="47531"/>
                </a:lnTo>
                <a:lnTo>
                  <a:pt x="0" y="47531"/>
                </a:lnTo>
                <a:lnTo>
                  <a:pt x="0" y="85631"/>
                </a:lnTo>
                <a:lnTo>
                  <a:pt x="131826" y="85631"/>
                </a:lnTo>
                <a:lnTo>
                  <a:pt x="112776" y="104681"/>
                </a:lnTo>
                <a:cubicBezTo>
                  <a:pt x="106200" y="111151"/>
                  <a:pt x="106115" y="121727"/>
                  <a:pt x="112586" y="128303"/>
                </a:cubicBezTo>
                <a:cubicBezTo>
                  <a:pt x="119056" y="134879"/>
                  <a:pt x="129631" y="134963"/>
                  <a:pt x="136208" y="128493"/>
                </a:cubicBezTo>
                <a:lnTo>
                  <a:pt x="186214" y="78487"/>
                </a:lnTo>
                <a:cubicBezTo>
                  <a:pt x="192703" y="71950"/>
                  <a:pt x="192703" y="61402"/>
                  <a:pt x="186214" y="548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1" name="图形 73" descr="工作流 纯色填充">
            <a:extLst>
              <a:ext uri="{FF2B5EF4-FFF2-40B4-BE49-F238E27FC236}">
                <a16:creationId xmlns:a16="http://schemas.microsoft.com/office/drawing/2014/main" id="{56FFA0AA-4B09-4789-97BC-479613036ABD}"/>
              </a:ext>
            </a:extLst>
          </p:cNvPr>
          <p:cNvSpPr/>
          <p:nvPr/>
        </p:nvSpPr>
        <p:spPr>
          <a:xfrm>
            <a:off x="8562810" y="3898944"/>
            <a:ext cx="133503" cy="210702"/>
          </a:xfrm>
          <a:custGeom>
            <a:avLst/>
            <a:gdLst>
              <a:gd name="connsiteX0" fmla="*/ 128636 w 133503"/>
              <a:gd name="connsiteY0" fmla="*/ 132017 h 210702"/>
              <a:gd name="connsiteX1" fmla="*/ 105014 w 133503"/>
              <a:gd name="connsiteY1" fmla="*/ 132017 h 210702"/>
              <a:gd name="connsiteX2" fmla="*/ 85964 w 133503"/>
              <a:gd name="connsiteY2" fmla="*/ 151067 h 210702"/>
              <a:gd name="connsiteX3" fmla="*/ 85964 w 133503"/>
              <a:gd name="connsiteY3" fmla="*/ 0 h 210702"/>
              <a:gd name="connsiteX4" fmla="*/ 47483 w 133503"/>
              <a:gd name="connsiteY4" fmla="*/ 0 h 210702"/>
              <a:gd name="connsiteX5" fmla="*/ 47483 w 133503"/>
              <a:gd name="connsiteY5" fmla="*/ 151257 h 210702"/>
              <a:gd name="connsiteX6" fmla="*/ 28433 w 133503"/>
              <a:gd name="connsiteY6" fmla="*/ 132207 h 210702"/>
              <a:gd name="connsiteX7" fmla="*/ 4859 w 133503"/>
              <a:gd name="connsiteY7" fmla="*/ 132255 h 210702"/>
              <a:gd name="connsiteX8" fmla="*/ 4906 w 133503"/>
              <a:gd name="connsiteY8" fmla="*/ 155829 h 210702"/>
              <a:gd name="connsiteX9" fmla="*/ 54817 w 133503"/>
              <a:gd name="connsiteY9" fmla="*/ 205835 h 210702"/>
              <a:gd name="connsiteX10" fmla="*/ 78439 w 133503"/>
              <a:gd name="connsiteY10" fmla="*/ 205835 h 210702"/>
              <a:gd name="connsiteX11" fmla="*/ 128446 w 133503"/>
              <a:gd name="connsiteY11" fmla="*/ 155829 h 210702"/>
              <a:gd name="connsiteX12" fmla="*/ 128741 w 133503"/>
              <a:gd name="connsiteY12" fmla="*/ 132123 h 210702"/>
              <a:gd name="connsiteX13" fmla="*/ 128636 w 133503"/>
              <a:gd name="connsiteY13" fmla="*/ 132017 h 2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503" h="210702">
                <a:moveTo>
                  <a:pt x="128636" y="132017"/>
                </a:moveTo>
                <a:cubicBezTo>
                  <a:pt x="122099" y="125527"/>
                  <a:pt x="111551" y="125527"/>
                  <a:pt x="105014" y="132017"/>
                </a:cubicBezTo>
                <a:lnTo>
                  <a:pt x="85964" y="151067"/>
                </a:lnTo>
                <a:lnTo>
                  <a:pt x="85964" y="0"/>
                </a:lnTo>
                <a:lnTo>
                  <a:pt x="47483" y="0"/>
                </a:lnTo>
                <a:lnTo>
                  <a:pt x="47483" y="151257"/>
                </a:lnTo>
                <a:lnTo>
                  <a:pt x="28433" y="132207"/>
                </a:lnTo>
                <a:cubicBezTo>
                  <a:pt x="21910" y="125710"/>
                  <a:pt x="11356" y="125732"/>
                  <a:pt x="4859" y="132255"/>
                </a:cubicBezTo>
                <a:cubicBezTo>
                  <a:pt x="-1638" y="138777"/>
                  <a:pt x="-1616" y="149332"/>
                  <a:pt x="4906" y="155829"/>
                </a:cubicBezTo>
                <a:lnTo>
                  <a:pt x="54817" y="205835"/>
                </a:lnTo>
                <a:cubicBezTo>
                  <a:pt x="61354" y="212325"/>
                  <a:pt x="71902" y="212325"/>
                  <a:pt x="78439" y="205835"/>
                </a:cubicBezTo>
                <a:lnTo>
                  <a:pt x="128446" y="155829"/>
                </a:lnTo>
                <a:cubicBezTo>
                  <a:pt x="135073" y="149364"/>
                  <a:pt x="135205" y="138751"/>
                  <a:pt x="128741" y="132123"/>
                </a:cubicBezTo>
                <a:cubicBezTo>
                  <a:pt x="128706" y="132087"/>
                  <a:pt x="128671" y="132052"/>
                  <a:pt x="128636" y="13201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2" name="图形 31" descr="持续改进 纯色填充">
            <a:extLst>
              <a:ext uri="{FF2B5EF4-FFF2-40B4-BE49-F238E27FC236}">
                <a16:creationId xmlns:a16="http://schemas.microsoft.com/office/drawing/2014/main" id="{7E237B24-6CA8-45CB-B8A5-B56DAF21DE13}"/>
              </a:ext>
            </a:extLst>
          </p:cNvPr>
          <p:cNvSpPr/>
          <p:nvPr/>
        </p:nvSpPr>
        <p:spPr>
          <a:xfrm>
            <a:off x="8903856" y="3794164"/>
            <a:ext cx="835252" cy="371473"/>
          </a:xfrm>
          <a:custGeom>
            <a:avLst/>
            <a:gdLst>
              <a:gd name="connsiteX0" fmla="*/ 620730 w 835252"/>
              <a:gd name="connsiteY0" fmla="*/ 300138 h 371473"/>
              <a:gd name="connsiteX1" fmla="*/ 462339 w 835252"/>
              <a:gd name="connsiteY1" fmla="*/ 187000 h 371473"/>
              <a:gd name="connsiteX2" fmla="*/ 460434 w 835252"/>
              <a:gd name="connsiteY2" fmla="*/ 184742 h 371473"/>
              <a:gd name="connsiteX3" fmla="*/ 462234 w 835252"/>
              <a:gd name="connsiteY3" fmla="*/ 182666 h 371473"/>
              <a:gd name="connsiteX4" fmla="*/ 622483 w 835252"/>
              <a:gd name="connsiteY4" fmla="*/ 76205 h 371473"/>
              <a:gd name="connsiteX5" fmla="*/ 711170 w 835252"/>
              <a:gd name="connsiteY5" fmla="*/ 120277 h 371473"/>
              <a:gd name="connsiteX6" fmla="*/ 655373 w 835252"/>
              <a:gd name="connsiteY6" fmla="*/ 152491 h 371473"/>
              <a:gd name="connsiteX7" fmla="*/ 797238 w 835252"/>
              <a:gd name="connsiteY7" fmla="*/ 190505 h 371473"/>
              <a:gd name="connsiteX8" fmla="*/ 835252 w 835252"/>
              <a:gd name="connsiteY8" fmla="*/ 48582 h 371473"/>
              <a:gd name="connsiteX9" fmla="*/ 777379 w 835252"/>
              <a:gd name="connsiteY9" fmla="*/ 81996 h 371473"/>
              <a:gd name="connsiteX10" fmla="*/ 622483 w 835252"/>
              <a:gd name="connsiteY10" fmla="*/ 5 h 371473"/>
              <a:gd name="connsiteX11" fmla="*/ 404627 w 835252"/>
              <a:gd name="connsiteY11" fmla="*/ 132745 h 371473"/>
              <a:gd name="connsiteX12" fmla="*/ 186771 w 835252"/>
              <a:gd name="connsiteY12" fmla="*/ 5 h 371473"/>
              <a:gd name="connsiteX13" fmla="*/ 5 w 835252"/>
              <a:gd name="connsiteY13" fmla="*/ 184114 h 371473"/>
              <a:gd name="connsiteX14" fmla="*/ 184113 w 835252"/>
              <a:gd name="connsiteY14" fmla="*/ 370880 h 371473"/>
              <a:gd name="connsiteX15" fmla="*/ 186771 w 835252"/>
              <a:gd name="connsiteY15" fmla="*/ 370880 h 371473"/>
              <a:gd name="connsiteX16" fmla="*/ 404627 w 835252"/>
              <a:gd name="connsiteY16" fmla="*/ 236749 h 371473"/>
              <a:gd name="connsiteX17" fmla="*/ 622483 w 835252"/>
              <a:gd name="connsiteY17" fmla="*/ 370880 h 371473"/>
              <a:gd name="connsiteX18" fmla="*/ 799219 w 835252"/>
              <a:gd name="connsiteY18" fmla="*/ 236063 h 371473"/>
              <a:gd name="connsiteX19" fmla="*/ 799084 w 835252"/>
              <a:gd name="connsiteY19" fmla="*/ 235932 h 371473"/>
              <a:gd name="connsiteX20" fmla="*/ 798962 w 835252"/>
              <a:gd name="connsiteY20" fmla="*/ 236015 h 371473"/>
              <a:gd name="connsiteX21" fmla="*/ 620730 w 835252"/>
              <a:gd name="connsiteY21" fmla="*/ 300138 h 371473"/>
              <a:gd name="connsiteX22" fmla="*/ 346972 w 835252"/>
              <a:gd name="connsiteY22" fmla="*/ 186923 h 371473"/>
              <a:gd name="connsiteX23" fmla="*/ 186771 w 835252"/>
              <a:gd name="connsiteY23" fmla="*/ 294680 h 371473"/>
              <a:gd name="connsiteX24" fmla="*/ 75767 w 835252"/>
              <a:gd name="connsiteY24" fmla="*/ 187209 h 371473"/>
              <a:gd name="connsiteX25" fmla="*/ 183238 w 835252"/>
              <a:gd name="connsiteY25" fmla="*/ 76205 h 371473"/>
              <a:gd name="connsiteX26" fmla="*/ 186771 w 835252"/>
              <a:gd name="connsiteY26" fmla="*/ 76205 h 371473"/>
              <a:gd name="connsiteX27" fmla="*/ 347049 w 835252"/>
              <a:gd name="connsiteY27" fmla="*/ 182666 h 371473"/>
              <a:gd name="connsiteX28" fmla="*/ 348858 w 835252"/>
              <a:gd name="connsiteY28" fmla="*/ 184742 h 3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5252" h="371473">
                <a:moveTo>
                  <a:pt x="620730" y="300138"/>
                </a:moveTo>
                <a:cubicBezTo>
                  <a:pt x="566438" y="286317"/>
                  <a:pt x="519661" y="253465"/>
                  <a:pt x="462339" y="187000"/>
                </a:cubicBezTo>
                <a:lnTo>
                  <a:pt x="460434" y="184742"/>
                </a:lnTo>
                <a:lnTo>
                  <a:pt x="462234" y="182666"/>
                </a:lnTo>
                <a:cubicBezTo>
                  <a:pt x="517613" y="118772"/>
                  <a:pt x="566076" y="76205"/>
                  <a:pt x="622483" y="76205"/>
                </a:cubicBezTo>
                <a:cubicBezTo>
                  <a:pt x="657324" y="76159"/>
                  <a:pt x="690166" y="92478"/>
                  <a:pt x="711170" y="120277"/>
                </a:cubicBezTo>
                <a:lnTo>
                  <a:pt x="655373" y="152491"/>
                </a:lnTo>
                <a:lnTo>
                  <a:pt x="797238" y="190505"/>
                </a:lnTo>
                <a:lnTo>
                  <a:pt x="835252" y="48582"/>
                </a:lnTo>
                <a:lnTo>
                  <a:pt x="777379" y="81996"/>
                </a:lnTo>
                <a:cubicBezTo>
                  <a:pt x="742532" y="30677"/>
                  <a:pt x="684515" y="-33"/>
                  <a:pt x="622483" y="5"/>
                </a:cubicBezTo>
                <a:cubicBezTo>
                  <a:pt x="530357" y="5"/>
                  <a:pt x="462987" y="65451"/>
                  <a:pt x="404627" y="132745"/>
                </a:cubicBezTo>
                <a:cubicBezTo>
                  <a:pt x="346229" y="65384"/>
                  <a:pt x="278897" y="5"/>
                  <a:pt x="186771" y="5"/>
                </a:cubicBezTo>
                <a:cubicBezTo>
                  <a:pt x="84357" y="-730"/>
                  <a:pt x="739" y="81699"/>
                  <a:pt x="5" y="184114"/>
                </a:cubicBezTo>
                <a:cubicBezTo>
                  <a:pt x="-729" y="286527"/>
                  <a:pt x="81699" y="370145"/>
                  <a:pt x="184113" y="370880"/>
                </a:cubicBezTo>
                <a:cubicBezTo>
                  <a:pt x="185000" y="370886"/>
                  <a:pt x="185886" y="370886"/>
                  <a:pt x="186771" y="370880"/>
                </a:cubicBezTo>
                <a:cubicBezTo>
                  <a:pt x="278592" y="370880"/>
                  <a:pt x="343705" y="307253"/>
                  <a:pt x="404627" y="236749"/>
                </a:cubicBezTo>
                <a:cubicBezTo>
                  <a:pt x="465044" y="306815"/>
                  <a:pt x="530652" y="363431"/>
                  <a:pt x="622483" y="370880"/>
                </a:cubicBezTo>
                <a:cubicBezTo>
                  <a:pt x="725610" y="379224"/>
                  <a:pt x="798543" y="297909"/>
                  <a:pt x="799219" y="236063"/>
                </a:cubicBezTo>
                <a:cubicBezTo>
                  <a:pt x="799218" y="235990"/>
                  <a:pt x="799157" y="235931"/>
                  <a:pt x="799084" y="235932"/>
                </a:cubicBezTo>
                <a:cubicBezTo>
                  <a:pt x="799031" y="235932"/>
                  <a:pt x="798982" y="235965"/>
                  <a:pt x="798962" y="236015"/>
                </a:cubicBezTo>
                <a:cubicBezTo>
                  <a:pt x="784322" y="280516"/>
                  <a:pt x="695302" y="319092"/>
                  <a:pt x="620730" y="300138"/>
                </a:cubicBezTo>
                <a:close/>
                <a:moveTo>
                  <a:pt x="346972" y="186923"/>
                </a:moveTo>
                <a:cubicBezTo>
                  <a:pt x="287994" y="255170"/>
                  <a:pt x="242874" y="294680"/>
                  <a:pt x="186771" y="294680"/>
                </a:cubicBezTo>
                <a:cubicBezTo>
                  <a:pt x="126441" y="295655"/>
                  <a:pt x="76743" y="247540"/>
                  <a:pt x="75767" y="187209"/>
                </a:cubicBezTo>
                <a:cubicBezTo>
                  <a:pt x="74792" y="126879"/>
                  <a:pt x="122907" y="77180"/>
                  <a:pt x="183238" y="76205"/>
                </a:cubicBezTo>
                <a:cubicBezTo>
                  <a:pt x="184416" y="76186"/>
                  <a:pt x="185593" y="76186"/>
                  <a:pt x="186771" y="76205"/>
                </a:cubicBezTo>
                <a:cubicBezTo>
                  <a:pt x="243207" y="76205"/>
                  <a:pt x="291661" y="118763"/>
                  <a:pt x="347049" y="182666"/>
                </a:cubicBezTo>
                <a:lnTo>
                  <a:pt x="348858" y="1847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3" name="图形 13" descr="癌症 纯色填充">
            <a:extLst>
              <a:ext uri="{FF2B5EF4-FFF2-40B4-BE49-F238E27FC236}">
                <a16:creationId xmlns:a16="http://schemas.microsoft.com/office/drawing/2014/main" id="{EAEFEC13-358B-4CAC-8AA4-33078319F6F3}"/>
              </a:ext>
            </a:extLst>
          </p:cNvPr>
          <p:cNvSpPr/>
          <p:nvPr/>
        </p:nvSpPr>
        <p:spPr>
          <a:xfrm>
            <a:off x="10795328" y="3698917"/>
            <a:ext cx="600971" cy="353173"/>
          </a:xfrm>
          <a:custGeom>
            <a:avLst/>
            <a:gdLst>
              <a:gd name="connsiteX0" fmla="*/ 256748 w 600971"/>
              <a:gd name="connsiteY0" fmla="*/ 224582 h 353173"/>
              <a:gd name="connsiteX1" fmla="*/ 246480 w 600971"/>
              <a:gd name="connsiteY1" fmla="*/ 274112 h 353173"/>
              <a:gd name="connsiteX2" fmla="*/ 218800 w 600971"/>
              <a:gd name="connsiteY2" fmla="*/ 314965 h 353173"/>
              <a:gd name="connsiteX3" fmla="*/ 177947 w 600971"/>
              <a:gd name="connsiteY3" fmla="*/ 342902 h 353173"/>
              <a:gd name="connsiteX4" fmla="*/ 128608 w 600971"/>
              <a:gd name="connsiteY4" fmla="*/ 353170 h 353173"/>
              <a:gd name="connsiteX5" fmla="*/ 78383 w 600971"/>
              <a:gd name="connsiteY5" fmla="*/ 343121 h 353173"/>
              <a:gd name="connsiteX6" fmla="*/ 10069 w 600971"/>
              <a:gd name="connsiteY6" fmla="*/ 274817 h 353173"/>
              <a:gd name="connsiteX7" fmla="*/ 20 w 600971"/>
              <a:gd name="connsiteY7" fmla="*/ 224582 h 353173"/>
              <a:gd name="connsiteX8" fmla="*/ 10498 w 600971"/>
              <a:gd name="connsiteY8" fmla="*/ 169442 h 353173"/>
              <a:gd name="connsiteX9" fmla="*/ 41083 w 600971"/>
              <a:gd name="connsiteY9" fmla="*/ 122341 h 353173"/>
              <a:gd name="connsiteX10" fmla="*/ 99347 w 600971"/>
              <a:gd name="connsiteY10" fmla="*/ 70544 h 353173"/>
              <a:gd name="connsiteX11" fmla="*/ 168327 w 600971"/>
              <a:gd name="connsiteY11" fmla="*/ 32149 h 353173"/>
              <a:gd name="connsiteX12" fmla="*/ 243784 w 600971"/>
              <a:gd name="connsiteY12" fmla="*/ 8260 h 353173"/>
              <a:gd name="connsiteX13" fmla="*/ 473946 w 600971"/>
              <a:gd name="connsiteY13" fmla="*/ 31701 h 353173"/>
              <a:gd name="connsiteX14" fmla="*/ 600972 w 600971"/>
              <a:gd name="connsiteY14" fmla="*/ 122341 h 353173"/>
              <a:gd name="connsiteX15" fmla="*/ 554537 w 600971"/>
              <a:gd name="connsiteY15" fmla="*/ 166537 h 353173"/>
              <a:gd name="connsiteX16" fmla="*/ 448495 w 600971"/>
              <a:gd name="connsiteY16" fmla="*/ 91090 h 353173"/>
              <a:gd name="connsiteX17" fmla="*/ 321013 w 600971"/>
              <a:gd name="connsiteY17" fmla="*/ 64296 h 353173"/>
              <a:gd name="connsiteX18" fmla="*/ 242908 w 600971"/>
              <a:gd name="connsiteY18" fmla="*/ 74116 h 353173"/>
              <a:gd name="connsiteX19" fmla="*/ 169689 w 600971"/>
              <a:gd name="connsiteY19" fmla="*/ 103139 h 353173"/>
              <a:gd name="connsiteX20" fmla="*/ 204932 w 600971"/>
              <a:gd name="connsiteY20" fmla="*/ 121893 h 353173"/>
              <a:gd name="connsiteX21" fmla="*/ 232430 w 600971"/>
              <a:gd name="connsiteY21" fmla="*/ 150021 h 353173"/>
              <a:gd name="connsiteX22" fmla="*/ 250290 w 600971"/>
              <a:gd name="connsiteY22" fmla="*/ 185073 h 353173"/>
              <a:gd name="connsiteX23" fmla="*/ 256748 w 600971"/>
              <a:gd name="connsiteY23" fmla="*/ 224582 h 353173"/>
              <a:gd name="connsiteX24" fmla="*/ 64343 w 600971"/>
              <a:gd name="connsiteY24" fmla="*/ 224582 h 353173"/>
              <a:gd name="connsiteX25" fmla="*/ 69258 w 600971"/>
              <a:gd name="connsiteY25" fmla="*/ 249814 h 353173"/>
              <a:gd name="connsiteX26" fmla="*/ 103414 w 600971"/>
              <a:gd name="connsiteY26" fmla="*/ 283971 h 353173"/>
              <a:gd name="connsiteX27" fmla="*/ 128636 w 600971"/>
              <a:gd name="connsiteY27" fmla="*/ 288876 h 353173"/>
              <a:gd name="connsiteX28" fmla="*/ 153640 w 600971"/>
              <a:gd name="connsiteY28" fmla="*/ 283742 h 353173"/>
              <a:gd name="connsiteX29" fmla="*/ 173956 w 600971"/>
              <a:gd name="connsiteY29" fmla="*/ 269902 h 353173"/>
              <a:gd name="connsiteX30" fmla="*/ 173309 w 600971"/>
              <a:gd name="connsiteY30" fmla="*/ 179262 h 353173"/>
              <a:gd name="connsiteX31" fmla="*/ 83316 w 600971"/>
              <a:gd name="connsiteY31" fmla="*/ 179262 h 353173"/>
              <a:gd name="connsiteX32" fmla="*/ 69477 w 600971"/>
              <a:gd name="connsiteY32" fmla="*/ 199579 h 353173"/>
              <a:gd name="connsiteX33" fmla="*/ 64314 w 600971"/>
              <a:gd name="connsiteY33" fmla="*/ 224582 h 35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0971" h="353173">
                <a:moveTo>
                  <a:pt x="256748" y="224582"/>
                </a:moveTo>
                <a:cubicBezTo>
                  <a:pt x="256850" y="241631"/>
                  <a:pt x="253351" y="258509"/>
                  <a:pt x="246480" y="274112"/>
                </a:cubicBezTo>
                <a:cubicBezTo>
                  <a:pt x="239827" y="289308"/>
                  <a:pt x="230446" y="303154"/>
                  <a:pt x="218800" y="314965"/>
                </a:cubicBezTo>
                <a:cubicBezTo>
                  <a:pt x="207093" y="326802"/>
                  <a:pt x="193225" y="336286"/>
                  <a:pt x="177947" y="342902"/>
                </a:cubicBezTo>
                <a:cubicBezTo>
                  <a:pt x="162398" y="349731"/>
                  <a:pt x="145591" y="353229"/>
                  <a:pt x="128608" y="353170"/>
                </a:cubicBezTo>
                <a:cubicBezTo>
                  <a:pt x="111354" y="353296"/>
                  <a:pt x="94260" y="349875"/>
                  <a:pt x="78383" y="343121"/>
                </a:cubicBezTo>
                <a:cubicBezTo>
                  <a:pt x="47557" y="330161"/>
                  <a:pt x="23034" y="305641"/>
                  <a:pt x="10069" y="274817"/>
                </a:cubicBezTo>
                <a:cubicBezTo>
                  <a:pt x="3321" y="258935"/>
                  <a:pt x="-100" y="241838"/>
                  <a:pt x="20" y="224582"/>
                </a:cubicBezTo>
                <a:cubicBezTo>
                  <a:pt x="-304" y="205678"/>
                  <a:pt x="3263" y="186910"/>
                  <a:pt x="10498" y="169442"/>
                </a:cubicBezTo>
                <a:cubicBezTo>
                  <a:pt x="18130" y="152219"/>
                  <a:pt x="28454" y="136320"/>
                  <a:pt x="41083" y="122341"/>
                </a:cubicBezTo>
                <a:cubicBezTo>
                  <a:pt x="58451" y="102897"/>
                  <a:pt x="78002" y="85516"/>
                  <a:pt x="99347" y="70544"/>
                </a:cubicBezTo>
                <a:cubicBezTo>
                  <a:pt x="120932" y="55363"/>
                  <a:pt x="144052" y="42494"/>
                  <a:pt x="168327" y="32149"/>
                </a:cubicBezTo>
                <a:cubicBezTo>
                  <a:pt x="192644" y="21756"/>
                  <a:pt x="217916" y="13755"/>
                  <a:pt x="243784" y="8260"/>
                </a:cubicBezTo>
                <a:cubicBezTo>
                  <a:pt x="321070" y="-8164"/>
                  <a:pt x="401558" y="33"/>
                  <a:pt x="473946" y="31701"/>
                </a:cubicBezTo>
                <a:cubicBezTo>
                  <a:pt x="521890" y="53173"/>
                  <a:pt x="565074" y="83988"/>
                  <a:pt x="600972" y="122341"/>
                </a:cubicBezTo>
                <a:lnTo>
                  <a:pt x="554537" y="166537"/>
                </a:lnTo>
                <a:cubicBezTo>
                  <a:pt x="524561" y="134584"/>
                  <a:pt x="488510" y="108934"/>
                  <a:pt x="448495" y="91090"/>
                </a:cubicBezTo>
                <a:cubicBezTo>
                  <a:pt x="408385" y="73212"/>
                  <a:pt x="364927" y="64079"/>
                  <a:pt x="321013" y="64296"/>
                </a:cubicBezTo>
                <a:cubicBezTo>
                  <a:pt x="294670" y="64282"/>
                  <a:pt x="268428" y="67582"/>
                  <a:pt x="242908" y="74116"/>
                </a:cubicBezTo>
                <a:cubicBezTo>
                  <a:pt x="217368" y="80642"/>
                  <a:pt x="192763" y="90394"/>
                  <a:pt x="169689" y="103139"/>
                </a:cubicBezTo>
                <a:cubicBezTo>
                  <a:pt x="182335" y="107533"/>
                  <a:pt x="194224" y="113859"/>
                  <a:pt x="204932" y="121893"/>
                </a:cubicBezTo>
                <a:cubicBezTo>
                  <a:pt x="215514" y="129771"/>
                  <a:pt x="224793" y="139263"/>
                  <a:pt x="232430" y="150021"/>
                </a:cubicBezTo>
                <a:cubicBezTo>
                  <a:pt x="240044" y="160781"/>
                  <a:pt x="246060" y="172588"/>
                  <a:pt x="250290" y="185073"/>
                </a:cubicBezTo>
                <a:cubicBezTo>
                  <a:pt x="254611" y="197795"/>
                  <a:pt x="256793" y="211146"/>
                  <a:pt x="256748" y="224582"/>
                </a:cubicBezTo>
                <a:close/>
                <a:moveTo>
                  <a:pt x="64343" y="224582"/>
                </a:moveTo>
                <a:cubicBezTo>
                  <a:pt x="64284" y="233237"/>
                  <a:pt x="65955" y="241815"/>
                  <a:pt x="69258" y="249814"/>
                </a:cubicBezTo>
                <a:cubicBezTo>
                  <a:pt x="75559" y="265348"/>
                  <a:pt x="87880" y="277669"/>
                  <a:pt x="103414" y="283971"/>
                </a:cubicBezTo>
                <a:cubicBezTo>
                  <a:pt x="111413" y="287262"/>
                  <a:pt x="119987" y="288929"/>
                  <a:pt x="128636" y="288876"/>
                </a:cubicBezTo>
                <a:cubicBezTo>
                  <a:pt x="137239" y="288942"/>
                  <a:pt x="145759" y="287193"/>
                  <a:pt x="153640" y="283742"/>
                </a:cubicBezTo>
                <a:cubicBezTo>
                  <a:pt x="161214" y="280432"/>
                  <a:pt x="168103" y="275738"/>
                  <a:pt x="173956" y="269902"/>
                </a:cubicBezTo>
                <a:cubicBezTo>
                  <a:pt x="198807" y="244693"/>
                  <a:pt x="198517" y="204113"/>
                  <a:pt x="173309" y="179262"/>
                </a:cubicBezTo>
                <a:cubicBezTo>
                  <a:pt x="148354" y="154662"/>
                  <a:pt x="108270" y="154662"/>
                  <a:pt x="83316" y="179262"/>
                </a:cubicBezTo>
                <a:cubicBezTo>
                  <a:pt x="77482" y="185117"/>
                  <a:pt x="72789" y="192007"/>
                  <a:pt x="69477" y="199579"/>
                </a:cubicBezTo>
                <a:cubicBezTo>
                  <a:pt x="66017" y="207458"/>
                  <a:pt x="64258" y="215977"/>
                  <a:pt x="64314" y="22458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4" name="图形 13" descr="癌症 纯色填充">
            <a:extLst>
              <a:ext uri="{FF2B5EF4-FFF2-40B4-BE49-F238E27FC236}">
                <a16:creationId xmlns:a16="http://schemas.microsoft.com/office/drawing/2014/main" id="{EAEFEC13-358B-4CAC-8AA4-33078319F6F3}"/>
              </a:ext>
            </a:extLst>
          </p:cNvPr>
          <p:cNvSpPr/>
          <p:nvPr/>
        </p:nvSpPr>
        <p:spPr>
          <a:xfrm>
            <a:off x="10836430" y="3923496"/>
            <a:ext cx="600970" cy="353174"/>
          </a:xfrm>
          <a:custGeom>
            <a:avLst/>
            <a:gdLst>
              <a:gd name="connsiteX0" fmla="*/ 590921 w 600970"/>
              <a:gd name="connsiteY0" fmla="*/ 78365 h 353174"/>
              <a:gd name="connsiteX1" fmla="*/ 522608 w 600970"/>
              <a:gd name="connsiteY1" fmla="*/ 10052 h 353174"/>
              <a:gd name="connsiteX2" fmla="*/ 472373 w 600970"/>
              <a:gd name="connsiteY2" fmla="*/ 3 h 353174"/>
              <a:gd name="connsiteX3" fmla="*/ 422843 w 600970"/>
              <a:gd name="connsiteY3" fmla="*/ 10271 h 353174"/>
              <a:gd name="connsiteX4" fmla="*/ 382219 w 600970"/>
              <a:gd name="connsiteY4" fmla="*/ 38179 h 353174"/>
              <a:gd name="connsiteX5" fmla="*/ 354501 w 600970"/>
              <a:gd name="connsiteY5" fmla="*/ 79270 h 353174"/>
              <a:gd name="connsiteX6" fmla="*/ 350691 w 600970"/>
              <a:gd name="connsiteY6" fmla="*/ 168129 h 353174"/>
              <a:gd name="connsiteX7" fmla="*/ 368551 w 600970"/>
              <a:gd name="connsiteY7" fmla="*/ 203171 h 353174"/>
              <a:gd name="connsiteX8" fmla="*/ 396011 w 600970"/>
              <a:gd name="connsiteY8" fmla="*/ 231299 h 353174"/>
              <a:gd name="connsiteX9" fmla="*/ 431254 w 600970"/>
              <a:gd name="connsiteY9" fmla="*/ 250053 h 353174"/>
              <a:gd name="connsiteX10" fmla="*/ 358026 w 600970"/>
              <a:gd name="connsiteY10" fmla="*/ 279076 h 353174"/>
              <a:gd name="connsiteX11" fmla="*/ 279921 w 600970"/>
              <a:gd name="connsiteY11" fmla="*/ 288896 h 353174"/>
              <a:gd name="connsiteX12" fmla="*/ 152467 w 600970"/>
              <a:gd name="connsiteY12" fmla="*/ 262093 h 353174"/>
              <a:gd name="connsiteX13" fmla="*/ 46434 w 600970"/>
              <a:gd name="connsiteY13" fmla="*/ 186636 h 353174"/>
              <a:gd name="connsiteX14" fmla="*/ 0 w 600970"/>
              <a:gd name="connsiteY14" fmla="*/ 230841 h 353174"/>
              <a:gd name="connsiteX15" fmla="*/ 127016 w 600970"/>
              <a:gd name="connsiteY15" fmla="*/ 321472 h 353174"/>
              <a:gd name="connsiteX16" fmla="*/ 357188 w 600970"/>
              <a:gd name="connsiteY16" fmla="*/ 344913 h 353174"/>
              <a:gd name="connsiteX17" fmla="*/ 432635 w 600970"/>
              <a:gd name="connsiteY17" fmla="*/ 321024 h 353174"/>
              <a:gd name="connsiteX18" fmla="*/ 501625 w 600970"/>
              <a:gd name="connsiteY18" fmla="*/ 282629 h 353174"/>
              <a:gd name="connsiteX19" fmla="*/ 559889 w 600970"/>
              <a:gd name="connsiteY19" fmla="*/ 230841 h 353174"/>
              <a:gd name="connsiteX20" fmla="*/ 590474 w 600970"/>
              <a:gd name="connsiteY20" fmla="*/ 183731 h 353174"/>
              <a:gd name="connsiteX21" fmla="*/ 600951 w 600970"/>
              <a:gd name="connsiteY21" fmla="*/ 128591 h 353174"/>
              <a:gd name="connsiteX22" fmla="*/ 590921 w 600970"/>
              <a:gd name="connsiteY22" fmla="*/ 78365 h 353174"/>
              <a:gd name="connsiteX23" fmla="*/ 531533 w 600970"/>
              <a:gd name="connsiteY23" fmla="*/ 153613 h 353174"/>
              <a:gd name="connsiteX24" fmla="*/ 497376 w 600970"/>
              <a:gd name="connsiteY24" fmla="*/ 187769 h 353174"/>
              <a:gd name="connsiteX25" fmla="*/ 447370 w 600970"/>
              <a:gd name="connsiteY25" fmla="*/ 187769 h 353174"/>
              <a:gd name="connsiteX26" fmla="*/ 413261 w 600970"/>
              <a:gd name="connsiteY26" fmla="*/ 153565 h 353174"/>
              <a:gd name="connsiteX27" fmla="*/ 413261 w 600970"/>
              <a:gd name="connsiteY27" fmla="*/ 103559 h 353174"/>
              <a:gd name="connsiteX28" fmla="*/ 447418 w 600970"/>
              <a:gd name="connsiteY28" fmla="*/ 69402 h 353174"/>
              <a:gd name="connsiteX29" fmla="*/ 497424 w 600970"/>
              <a:gd name="connsiteY29" fmla="*/ 69402 h 353174"/>
              <a:gd name="connsiteX30" fmla="*/ 531581 w 600970"/>
              <a:gd name="connsiteY30" fmla="*/ 103559 h 353174"/>
              <a:gd name="connsiteX31" fmla="*/ 531581 w 600970"/>
              <a:gd name="connsiteY31" fmla="*/ 153565 h 35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0970" h="353174">
                <a:moveTo>
                  <a:pt x="590921" y="78365"/>
                </a:moveTo>
                <a:cubicBezTo>
                  <a:pt x="577953" y="47541"/>
                  <a:pt x="553432" y="23020"/>
                  <a:pt x="522608" y="10052"/>
                </a:cubicBezTo>
                <a:cubicBezTo>
                  <a:pt x="506726" y="3303"/>
                  <a:pt x="489629" y="-117"/>
                  <a:pt x="472373" y="3"/>
                </a:cubicBezTo>
                <a:cubicBezTo>
                  <a:pt x="455325" y="-95"/>
                  <a:pt x="438448" y="3404"/>
                  <a:pt x="422843" y="10271"/>
                </a:cubicBezTo>
                <a:cubicBezTo>
                  <a:pt x="407658" y="16919"/>
                  <a:pt x="393872" y="26389"/>
                  <a:pt x="382219" y="38179"/>
                </a:cubicBezTo>
                <a:cubicBezTo>
                  <a:pt x="370523" y="50047"/>
                  <a:pt x="361125" y="63980"/>
                  <a:pt x="354501" y="79270"/>
                </a:cubicBezTo>
                <a:cubicBezTo>
                  <a:pt x="342262" y="107394"/>
                  <a:pt x="340904" y="139060"/>
                  <a:pt x="350691" y="168129"/>
                </a:cubicBezTo>
                <a:cubicBezTo>
                  <a:pt x="354918" y="180612"/>
                  <a:pt x="360934" y="192416"/>
                  <a:pt x="368551" y="203171"/>
                </a:cubicBezTo>
                <a:cubicBezTo>
                  <a:pt x="376177" y="213926"/>
                  <a:pt x="385443" y="223417"/>
                  <a:pt x="396011" y="231299"/>
                </a:cubicBezTo>
                <a:cubicBezTo>
                  <a:pt x="406718" y="239335"/>
                  <a:pt x="418608" y="245661"/>
                  <a:pt x="431254" y="250053"/>
                </a:cubicBezTo>
                <a:cubicBezTo>
                  <a:pt x="408177" y="262801"/>
                  <a:pt x="383569" y="272553"/>
                  <a:pt x="358026" y="279076"/>
                </a:cubicBezTo>
                <a:cubicBezTo>
                  <a:pt x="332506" y="285615"/>
                  <a:pt x="306265" y="288914"/>
                  <a:pt x="279921" y="288896"/>
                </a:cubicBezTo>
                <a:cubicBezTo>
                  <a:pt x="236015" y="289108"/>
                  <a:pt x="192568" y="279970"/>
                  <a:pt x="152467" y="262093"/>
                </a:cubicBezTo>
                <a:cubicBezTo>
                  <a:pt x="112453" y="244248"/>
                  <a:pt x="76405" y="218594"/>
                  <a:pt x="46434" y="186636"/>
                </a:cubicBezTo>
                <a:lnTo>
                  <a:pt x="0" y="230841"/>
                </a:lnTo>
                <a:cubicBezTo>
                  <a:pt x="35893" y="269195"/>
                  <a:pt x="79074" y="300005"/>
                  <a:pt x="127016" y="321472"/>
                </a:cubicBezTo>
                <a:cubicBezTo>
                  <a:pt x="199406" y="353142"/>
                  <a:pt x="279899" y="361339"/>
                  <a:pt x="357188" y="344913"/>
                </a:cubicBezTo>
                <a:cubicBezTo>
                  <a:pt x="383052" y="339416"/>
                  <a:pt x="408321" y="331416"/>
                  <a:pt x="432635" y="321024"/>
                </a:cubicBezTo>
                <a:cubicBezTo>
                  <a:pt x="456914" y="310680"/>
                  <a:pt x="480038" y="297811"/>
                  <a:pt x="501625" y="282629"/>
                </a:cubicBezTo>
                <a:cubicBezTo>
                  <a:pt x="522965" y="267655"/>
                  <a:pt x="542515" y="250278"/>
                  <a:pt x="559889" y="230841"/>
                </a:cubicBezTo>
                <a:cubicBezTo>
                  <a:pt x="572508" y="216852"/>
                  <a:pt x="582831" y="200951"/>
                  <a:pt x="590474" y="183731"/>
                </a:cubicBezTo>
                <a:cubicBezTo>
                  <a:pt x="597703" y="166262"/>
                  <a:pt x="601269" y="147494"/>
                  <a:pt x="600951" y="128591"/>
                </a:cubicBezTo>
                <a:cubicBezTo>
                  <a:pt x="601078" y="111339"/>
                  <a:pt x="597664" y="94245"/>
                  <a:pt x="590921" y="78365"/>
                </a:cubicBezTo>
                <a:close/>
                <a:moveTo>
                  <a:pt x="531533" y="153613"/>
                </a:moveTo>
                <a:cubicBezTo>
                  <a:pt x="524875" y="168907"/>
                  <a:pt x="512671" y="181111"/>
                  <a:pt x="497376" y="187769"/>
                </a:cubicBezTo>
                <a:cubicBezTo>
                  <a:pt x="481411" y="194614"/>
                  <a:pt x="463336" y="194614"/>
                  <a:pt x="447370" y="187769"/>
                </a:cubicBezTo>
                <a:cubicBezTo>
                  <a:pt x="432085" y="181090"/>
                  <a:pt x="419897" y="168869"/>
                  <a:pt x="413261" y="153565"/>
                </a:cubicBezTo>
                <a:cubicBezTo>
                  <a:pt x="406417" y="137599"/>
                  <a:pt x="406417" y="119525"/>
                  <a:pt x="413261" y="103559"/>
                </a:cubicBezTo>
                <a:cubicBezTo>
                  <a:pt x="419919" y="88265"/>
                  <a:pt x="432124" y="76060"/>
                  <a:pt x="447418" y="69402"/>
                </a:cubicBezTo>
                <a:cubicBezTo>
                  <a:pt x="463384" y="62558"/>
                  <a:pt x="481458" y="62558"/>
                  <a:pt x="497424" y="69402"/>
                </a:cubicBezTo>
                <a:cubicBezTo>
                  <a:pt x="512718" y="76060"/>
                  <a:pt x="524923" y="88265"/>
                  <a:pt x="531581" y="103559"/>
                </a:cubicBezTo>
                <a:cubicBezTo>
                  <a:pt x="538425" y="119525"/>
                  <a:pt x="538425" y="137599"/>
                  <a:pt x="531581" y="1535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5" name="图形 24" descr="眼睛 纯色填充">
            <a:extLst>
              <a:ext uri="{FF2B5EF4-FFF2-40B4-BE49-F238E27FC236}">
                <a16:creationId xmlns:a16="http://schemas.microsoft.com/office/drawing/2014/main" id="{844CE7CA-880E-4836-8686-B50606468B5E}"/>
              </a:ext>
            </a:extLst>
          </p:cNvPr>
          <p:cNvSpPr/>
          <p:nvPr/>
        </p:nvSpPr>
        <p:spPr>
          <a:xfrm>
            <a:off x="9835555" y="3756069"/>
            <a:ext cx="761442" cy="457200"/>
          </a:xfrm>
          <a:custGeom>
            <a:avLst/>
            <a:gdLst>
              <a:gd name="connsiteX0" fmla="*/ 513066 w 761442"/>
              <a:gd name="connsiteY0" fmla="*/ 365760 h 457200"/>
              <a:gd name="connsiteX1" fmla="*/ 520686 w 761442"/>
              <a:gd name="connsiteY1" fmla="*/ 100013 h 457200"/>
              <a:gd name="connsiteX2" fmla="*/ 694041 w 761442"/>
              <a:gd name="connsiteY2" fmla="*/ 239077 h 457200"/>
              <a:gd name="connsiteX3" fmla="*/ 513066 w 761442"/>
              <a:gd name="connsiteY3" fmla="*/ 365760 h 457200"/>
              <a:gd name="connsiteX4" fmla="*/ 138734 w 761442"/>
              <a:gd name="connsiteY4" fmla="*/ 169545 h 457200"/>
              <a:gd name="connsiteX5" fmla="*/ 239699 w 761442"/>
              <a:gd name="connsiteY5" fmla="*/ 100965 h 457200"/>
              <a:gd name="connsiteX6" fmla="*/ 248271 w 761442"/>
              <a:gd name="connsiteY6" fmla="*/ 365760 h 457200"/>
              <a:gd name="connsiteX7" fmla="*/ 67296 w 761442"/>
              <a:gd name="connsiteY7" fmla="*/ 239077 h 457200"/>
              <a:gd name="connsiteX8" fmla="*/ 138734 w 761442"/>
              <a:gd name="connsiteY8" fmla="*/ 169545 h 457200"/>
              <a:gd name="connsiteX9" fmla="*/ 138734 w 761442"/>
              <a:gd name="connsiteY9" fmla="*/ 169545 h 457200"/>
              <a:gd name="connsiteX10" fmla="*/ 380669 w 761442"/>
              <a:gd name="connsiteY10" fmla="*/ 381000 h 457200"/>
              <a:gd name="connsiteX11" fmla="*/ 228269 w 761442"/>
              <a:gd name="connsiteY11" fmla="*/ 228600 h 457200"/>
              <a:gd name="connsiteX12" fmla="*/ 380669 w 761442"/>
              <a:gd name="connsiteY12" fmla="*/ 76200 h 457200"/>
              <a:gd name="connsiteX13" fmla="*/ 533069 w 761442"/>
              <a:gd name="connsiteY13" fmla="*/ 228600 h 457200"/>
              <a:gd name="connsiteX14" fmla="*/ 380669 w 761442"/>
              <a:gd name="connsiteY14" fmla="*/ 381000 h 457200"/>
              <a:gd name="connsiteX15" fmla="*/ 751191 w 761442"/>
              <a:gd name="connsiteY15" fmla="*/ 212408 h 457200"/>
              <a:gd name="connsiteX16" fmla="*/ 380669 w 761442"/>
              <a:gd name="connsiteY16" fmla="*/ 0 h 457200"/>
              <a:gd name="connsiteX17" fmla="*/ 10146 w 761442"/>
              <a:gd name="connsiteY17" fmla="*/ 212408 h 457200"/>
              <a:gd name="connsiteX18" fmla="*/ 12051 w 761442"/>
              <a:gd name="connsiteY18" fmla="*/ 269558 h 457200"/>
              <a:gd name="connsiteX19" fmla="*/ 380669 w 761442"/>
              <a:gd name="connsiteY19" fmla="*/ 457200 h 457200"/>
              <a:gd name="connsiteX20" fmla="*/ 750239 w 761442"/>
              <a:gd name="connsiteY20" fmla="*/ 269558 h 457200"/>
              <a:gd name="connsiteX21" fmla="*/ 751191 w 761442"/>
              <a:gd name="connsiteY21" fmla="*/ 21240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1442" h="457200">
                <a:moveTo>
                  <a:pt x="513066" y="365760"/>
                </a:moveTo>
                <a:cubicBezTo>
                  <a:pt x="587361" y="294323"/>
                  <a:pt x="591171" y="176213"/>
                  <a:pt x="520686" y="100013"/>
                </a:cubicBezTo>
                <a:cubicBezTo>
                  <a:pt x="595934" y="139065"/>
                  <a:pt x="657846" y="199073"/>
                  <a:pt x="694041" y="239077"/>
                </a:cubicBezTo>
                <a:cubicBezTo>
                  <a:pt x="655941" y="276225"/>
                  <a:pt x="591171" y="331470"/>
                  <a:pt x="513066" y="365760"/>
                </a:cubicBezTo>
                <a:close/>
                <a:moveTo>
                  <a:pt x="138734" y="169545"/>
                </a:moveTo>
                <a:cubicBezTo>
                  <a:pt x="170166" y="142875"/>
                  <a:pt x="203504" y="120015"/>
                  <a:pt x="239699" y="100965"/>
                </a:cubicBezTo>
                <a:cubicBezTo>
                  <a:pt x="170166" y="177165"/>
                  <a:pt x="173976" y="294323"/>
                  <a:pt x="248271" y="365760"/>
                </a:cubicBezTo>
                <a:cubicBezTo>
                  <a:pt x="170166" y="331470"/>
                  <a:pt x="104444" y="276225"/>
                  <a:pt x="67296" y="239077"/>
                </a:cubicBezTo>
                <a:cubicBezTo>
                  <a:pt x="89204" y="214313"/>
                  <a:pt x="113016" y="191452"/>
                  <a:pt x="138734" y="169545"/>
                </a:cubicBezTo>
                <a:lnTo>
                  <a:pt x="138734" y="169545"/>
                </a:lnTo>
                <a:close/>
                <a:moveTo>
                  <a:pt x="380669" y="381000"/>
                </a:moveTo>
                <a:cubicBezTo>
                  <a:pt x="296849" y="381000"/>
                  <a:pt x="228269" y="312420"/>
                  <a:pt x="228269" y="228600"/>
                </a:cubicBezTo>
                <a:cubicBezTo>
                  <a:pt x="228269" y="144780"/>
                  <a:pt x="296849" y="76200"/>
                  <a:pt x="380669" y="76200"/>
                </a:cubicBezTo>
                <a:cubicBezTo>
                  <a:pt x="464489" y="76200"/>
                  <a:pt x="533069" y="144780"/>
                  <a:pt x="533069" y="228600"/>
                </a:cubicBezTo>
                <a:cubicBezTo>
                  <a:pt x="533069" y="312420"/>
                  <a:pt x="464489" y="381000"/>
                  <a:pt x="380669" y="381000"/>
                </a:cubicBezTo>
                <a:close/>
                <a:moveTo>
                  <a:pt x="751191" y="212408"/>
                </a:moveTo>
                <a:cubicBezTo>
                  <a:pt x="695946" y="147638"/>
                  <a:pt x="551166" y="0"/>
                  <a:pt x="380669" y="0"/>
                </a:cubicBezTo>
                <a:cubicBezTo>
                  <a:pt x="210171" y="0"/>
                  <a:pt x="65391" y="147638"/>
                  <a:pt x="10146" y="212408"/>
                </a:cubicBezTo>
                <a:cubicBezTo>
                  <a:pt x="-4141" y="229552"/>
                  <a:pt x="-3189" y="253365"/>
                  <a:pt x="12051" y="269558"/>
                </a:cubicBezTo>
                <a:cubicBezTo>
                  <a:pt x="68249" y="328613"/>
                  <a:pt x="212076" y="457200"/>
                  <a:pt x="380669" y="457200"/>
                </a:cubicBezTo>
                <a:cubicBezTo>
                  <a:pt x="549261" y="457200"/>
                  <a:pt x="693089" y="328613"/>
                  <a:pt x="750239" y="269558"/>
                </a:cubicBezTo>
                <a:cubicBezTo>
                  <a:pt x="764526" y="254318"/>
                  <a:pt x="765479" y="229552"/>
                  <a:pt x="751191" y="21240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6" name="图形 24" descr="眼睛 纯色填充">
            <a:extLst>
              <a:ext uri="{FF2B5EF4-FFF2-40B4-BE49-F238E27FC236}">
                <a16:creationId xmlns:a16="http://schemas.microsoft.com/office/drawing/2014/main" id="{844CE7CA-880E-4836-8686-B50606468B5E}"/>
              </a:ext>
            </a:extLst>
          </p:cNvPr>
          <p:cNvSpPr/>
          <p:nvPr/>
        </p:nvSpPr>
        <p:spPr>
          <a:xfrm>
            <a:off x="10120974" y="3889419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7" name="图形 72" descr="无线 纯色填充">
            <a:extLst>
              <a:ext uri="{FF2B5EF4-FFF2-40B4-BE49-F238E27FC236}">
                <a16:creationId xmlns:a16="http://schemas.microsoft.com/office/drawing/2014/main" id="{4094CA3F-509D-4CA5-B106-AAA1028D6AFE}"/>
              </a:ext>
            </a:extLst>
          </p:cNvPr>
          <p:cNvSpPr/>
          <p:nvPr/>
        </p:nvSpPr>
        <p:spPr>
          <a:xfrm>
            <a:off x="4789307" y="3978001"/>
            <a:ext cx="301942" cy="301942"/>
          </a:xfrm>
          <a:custGeom>
            <a:avLst/>
            <a:gdLst>
              <a:gd name="connsiteX0" fmla="*/ 57150 w 301942"/>
              <a:gd name="connsiteY0" fmla="*/ 301943 h 301942"/>
              <a:gd name="connsiteX1" fmla="*/ 0 w 301942"/>
              <a:gd name="connsiteY1" fmla="*/ 301943 h 301942"/>
              <a:gd name="connsiteX2" fmla="*/ 301943 w 301942"/>
              <a:gd name="connsiteY2" fmla="*/ 0 h 301942"/>
              <a:gd name="connsiteX3" fmla="*/ 301943 w 301942"/>
              <a:gd name="connsiteY3" fmla="*/ 57150 h 301942"/>
              <a:gd name="connsiteX4" fmla="*/ 57150 w 301942"/>
              <a:gd name="connsiteY4" fmla="*/ 301943 h 30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42" h="301942">
                <a:moveTo>
                  <a:pt x="57150" y="301943"/>
                </a:moveTo>
                <a:lnTo>
                  <a:pt x="0" y="301943"/>
                </a:lnTo>
                <a:cubicBezTo>
                  <a:pt x="210" y="135271"/>
                  <a:pt x="135271" y="210"/>
                  <a:pt x="301943" y="0"/>
                </a:cubicBezTo>
                <a:lnTo>
                  <a:pt x="301943" y="57150"/>
                </a:lnTo>
                <a:cubicBezTo>
                  <a:pt x="166812" y="57307"/>
                  <a:pt x="57307" y="166812"/>
                  <a:pt x="57150" y="30194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8" name="图形 72" descr="无线 纯色填充">
            <a:extLst>
              <a:ext uri="{FF2B5EF4-FFF2-40B4-BE49-F238E27FC236}">
                <a16:creationId xmlns:a16="http://schemas.microsoft.com/office/drawing/2014/main" id="{4094CA3F-509D-4CA5-B106-AAA1028D6AFE}"/>
              </a:ext>
            </a:extLst>
          </p:cNvPr>
          <p:cNvSpPr/>
          <p:nvPr/>
        </p:nvSpPr>
        <p:spPr>
          <a:xfrm>
            <a:off x="4640240" y="3829316"/>
            <a:ext cx="451008" cy="450627"/>
          </a:xfrm>
          <a:custGeom>
            <a:avLst/>
            <a:gdLst>
              <a:gd name="connsiteX0" fmla="*/ 57150 w 451008"/>
              <a:gd name="connsiteY0" fmla="*/ 450628 h 450627"/>
              <a:gd name="connsiteX1" fmla="*/ 0 w 451008"/>
              <a:gd name="connsiteY1" fmla="*/ 450628 h 450627"/>
              <a:gd name="connsiteX2" fmla="*/ 451009 w 451008"/>
              <a:gd name="connsiteY2" fmla="*/ 0 h 450627"/>
              <a:gd name="connsiteX3" fmla="*/ 451009 w 451008"/>
              <a:gd name="connsiteY3" fmla="*/ 57150 h 450627"/>
              <a:gd name="connsiteX4" fmla="*/ 57150 w 451008"/>
              <a:gd name="connsiteY4" fmla="*/ 450628 h 45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008" h="450627">
                <a:moveTo>
                  <a:pt x="57150" y="450628"/>
                </a:moveTo>
                <a:lnTo>
                  <a:pt x="0" y="450628"/>
                </a:lnTo>
                <a:cubicBezTo>
                  <a:pt x="472" y="201800"/>
                  <a:pt x="202181" y="262"/>
                  <a:pt x="451009" y="0"/>
                </a:cubicBezTo>
                <a:lnTo>
                  <a:pt x="451009" y="57150"/>
                </a:lnTo>
                <a:cubicBezTo>
                  <a:pt x="233743" y="57412"/>
                  <a:pt x="57622" y="233363"/>
                  <a:pt x="57150" y="45062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9" name="图形 72" descr="无线 纯色填充">
            <a:extLst>
              <a:ext uri="{FF2B5EF4-FFF2-40B4-BE49-F238E27FC236}">
                <a16:creationId xmlns:a16="http://schemas.microsoft.com/office/drawing/2014/main" id="{4094CA3F-509D-4CA5-B106-AAA1028D6AFE}"/>
              </a:ext>
            </a:extLst>
          </p:cNvPr>
          <p:cNvSpPr/>
          <p:nvPr/>
        </p:nvSpPr>
        <p:spPr>
          <a:xfrm>
            <a:off x="4491174" y="3679869"/>
            <a:ext cx="600075" cy="600075"/>
          </a:xfrm>
          <a:custGeom>
            <a:avLst/>
            <a:gdLst>
              <a:gd name="connsiteX0" fmla="*/ 57150 w 600075"/>
              <a:gd name="connsiteY0" fmla="*/ 600075 h 600075"/>
              <a:gd name="connsiteX1" fmla="*/ 0 w 600075"/>
              <a:gd name="connsiteY1" fmla="*/ 600075 h 600075"/>
              <a:gd name="connsiteX2" fmla="*/ 600075 w 600075"/>
              <a:gd name="connsiteY2" fmla="*/ 0 h 600075"/>
              <a:gd name="connsiteX3" fmla="*/ 600075 w 600075"/>
              <a:gd name="connsiteY3" fmla="*/ 57150 h 600075"/>
              <a:gd name="connsiteX4" fmla="*/ 57150 w 600075"/>
              <a:gd name="connsiteY4" fmla="*/ 6000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75" h="600075">
                <a:moveTo>
                  <a:pt x="57150" y="600075"/>
                </a:moveTo>
                <a:lnTo>
                  <a:pt x="0" y="600075"/>
                </a:lnTo>
                <a:cubicBezTo>
                  <a:pt x="368" y="268816"/>
                  <a:pt x="268816" y="368"/>
                  <a:pt x="600075" y="0"/>
                </a:cubicBezTo>
                <a:lnTo>
                  <a:pt x="600075" y="57150"/>
                </a:lnTo>
                <a:cubicBezTo>
                  <a:pt x="300357" y="57465"/>
                  <a:pt x="57465" y="300357"/>
                  <a:pt x="57150" y="6000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0" name="图形 72" descr="无线 纯色填充">
            <a:extLst>
              <a:ext uri="{FF2B5EF4-FFF2-40B4-BE49-F238E27FC236}">
                <a16:creationId xmlns:a16="http://schemas.microsoft.com/office/drawing/2014/main" id="{4094CA3F-509D-4CA5-B106-AAA1028D6AFE}"/>
              </a:ext>
            </a:extLst>
          </p:cNvPr>
          <p:cNvSpPr/>
          <p:nvPr/>
        </p:nvSpPr>
        <p:spPr>
          <a:xfrm>
            <a:off x="4942088" y="4131163"/>
            <a:ext cx="149161" cy="149161"/>
          </a:xfrm>
          <a:custGeom>
            <a:avLst/>
            <a:gdLst>
              <a:gd name="connsiteX0" fmla="*/ 149162 w 149161"/>
              <a:gd name="connsiteY0" fmla="*/ 74581 h 149161"/>
              <a:gd name="connsiteX1" fmla="*/ 74581 w 149161"/>
              <a:gd name="connsiteY1" fmla="*/ 149162 h 149161"/>
              <a:gd name="connsiteX2" fmla="*/ 0 w 149161"/>
              <a:gd name="connsiteY2" fmla="*/ 74581 h 149161"/>
              <a:gd name="connsiteX3" fmla="*/ 74581 w 149161"/>
              <a:gd name="connsiteY3" fmla="*/ 0 h 149161"/>
              <a:gd name="connsiteX4" fmla="*/ 149162 w 149161"/>
              <a:gd name="connsiteY4" fmla="*/ 74581 h 14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61" h="149161">
                <a:moveTo>
                  <a:pt x="149162" y="74581"/>
                </a:moveTo>
                <a:cubicBezTo>
                  <a:pt x="149162" y="115771"/>
                  <a:pt x="115771" y="149162"/>
                  <a:pt x="74581" y="149162"/>
                </a:cubicBezTo>
                <a:cubicBezTo>
                  <a:pt x="33391" y="149162"/>
                  <a:pt x="0" y="115771"/>
                  <a:pt x="0" y="74581"/>
                </a:cubicBezTo>
                <a:cubicBezTo>
                  <a:pt x="0" y="33391"/>
                  <a:pt x="33391" y="0"/>
                  <a:pt x="74581" y="0"/>
                </a:cubicBezTo>
                <a:cubicBezTo>
                  <a:pt x="115771" y="0"/>
                  <a:pt x="149162" y="33391"/>
                  <a:pt x="149162" y="7458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1" name="图形 69" descr="重量不均匀 纯色填充">
            <a:extLst>
              <a:ext uri="{FF2B5EF4-FFF2-40B4-BE49-F238E27FC236}">
                <a16:creationId xmlns:a16="http://schemas.microsoft.com/office/drawing/2014/main" id="{6E233220-B995-4DC1-9CED-C9A037D32303}"/>
              </a:ext>
            </a:extLst>
          </p:cNvPr>
          <p:cNvSpPr/>
          <p:nvPr/>
        </p:nvSpPr>
        <p:spPr>
          <a:xfrm>
            <a:off x="3523903" y="4098969"/>
            <a:ext cx="228600" cy="57150"/>
          </a:xfrm>
          <a:custGeom>
            <a:avLst/>
            <a:gdLst>
              <a:gd name="connsiteX0" fmla="*/ 228600 w 228600"/>
              <a:gd name="connsiteY0" fmla="*/ 0 h 57150"/>
              <a:gd name="connsiteX1" fmla="*/ 0 w 228600"/>
              <a:gd name="connsiteY1" fmla="*/ 0 h 57150"/>
              <a:gd name="connsiteX2" fmla="*/ 114300 w 228600"/>
              <a:gd name="connsiteY2" fmla="*/ 57150 h 57150"/>
              <a:gd name="connsiteX3" fmla="*/ 228600 w 228600"/>
              <a:gd name="connsiteY3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57150">
                <a:moveTo>
                  <a:pt x="228600" y="0"/>
                </a:moveTo>
                <a:lnTo>
                  <a:pt x="0" y="0"/>
                </a:lnTo>
                <a:cubicBezTo>
                  <a:pt x="0" y="31432"/>
                  <a:pt x="51435" y="57150"/>
                  <a:pt x="114300" y="57150"/>
                </a:cubicBezTo>
                <a:cubicBezTo>
                  <a:pt x="177165" y="57150"/>
                  <a:pt x="228600" y="31432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2" name="图形 69" descr="重量不均匀 纯色填充">
            <a:extLst>
              <a:ext uri="{FF2B5EF4-FFF2-40B4-BE49-F238E27FC236}">
                <a16:creationId xmlns:a16="http://schemas.microsoft.com/office/drawing/2014/main" id="{6E233220-B995-4DC1-9CED-C9A037D32303}"/>
              </a:ext>
            </a:extLst>
          </p:cNvPr>
          <p:cNvSpPr/>
          <p:nvPr/>
        </p:nvSpPr>
        <p:spPr>
          <a:xfrm>
            <a:off x="4038253" y="3898944"/>
            <a:ext cx="228600" cy="57150"/>
          </a:xfrm>
          <a:custGeom>
            <a:avLst/>
            <a:gdLst>
              <a:gd name="connsiteX0" fmla="*/ 0 w 228600"/>
              <a:gd name="connsiteY0" fmla="*/ 0 h 57150"/>
              <a:gd name="connsiteX1" fmla="*/ 114300 w 228600"/>
              <a:gd name="connsiteY1" fmla="*/ 57150 h 57150"/>
              <a:gd name="connsiteX2" fmla="*/ 228600 w 228600"/>
              <a:gd name="connsiteY2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57150">
                <a:moveTo>
                  <a:pt x="0" y="0"/>
                </a:moveTo>
                <a:cubicBezTo>
                  <a:pt x="0" y="31432"/>
                  <a:pt x="51435" y="57150"/>
                  <a:pt x="114300" y="57150"/>
                </a:cubicBezTo>
                <a:cubicBezTo>
                  <a:pt x="177165" y="57150"/>
                  <a:pt x="228600" y="31432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3" name="图形 69" descr="重量不均匀 纯色填充">
            <a:extLst>
              <a:ext uri="{FF2B5EF4-FFF2-40B4-BE49-F238E27FC236}">
                <a16:creationId xmlns:a16="http://schemas.microsoft.com/office/drawing/2014/main" id="{6E233220-B995-4DC1-9CED-C9A037D32303}"/>
              </a:ext>
            </a:extLst>
          </p:cNvPr>
          <p:cNvSpPr/>
          <p:nvPr/>
        </p:nvSpPr>
        <p:spPr>
          <a:xfrm>
            <a:off x="3559259" y="3603669"/>
            <a:ext cx="672236" cy="762000"/>
          </a:xfrm>
          <a:custGeom>
            <a:avLst/>
            <a:gdLst>
              <a:gd name="connsiteX0" fmla="*/ 450418 w 672236"/>
              <a:gd name="connsiteY0" fmla="*/ 685800 h 762000"/>
              <a:gd name="connsiteX1" fmla="*/ 431368 w 672236"/>
              <a:gd name="connsiteY1" fmla="*/ 666750 h 762000"/>
              <a:gd name="connsiteX2" fmla="*/ 364693 w 672236"/>
              <a:gd name="connsiteY2" fmla="*/ 666750 h 762000"/>
              <a:gd name="connsiteX3" fmla="*/ 364693 w 672236"/>
              <a:gd name="connsiteY3" fmla="*/ 182775 h 762000"/>
              <a:gd name="connsiteX4" fmla="*/ 391363 w 672236"/>
              <a:gd name="connsiteY4" fmla="*/ 147904 h 762000"/>
              <a:gd name="connsiteX5" fmla="*/ 563585 w 672236"/>
              <a:gd name="connsiteY5" fmla="*/ 76943 h 762000"/>
              <a:gd name="connsiteX6" fmla="*/ 514350 w 672236"/>
              <a:gd name="connsiteY6" fmla="*/ 266700 h 762000"/>
              <a:gd name="connsiteX7" fmla="*/ 553707 w 672236"/>
              <a:gd name="connsiteY7" fmla="*/ 266700 h 762000"/>
              <a:gd name="connsiteX8" fmla="*/ 593293 w 672236"/>
              <a:gd name="connsiteY8" fmla="*/ 114014 h 762000"/>
              <a:gd name="connsiteX9" fmla="*/ 632879 w 672236"/>
              <a:gd name="connsiteY9" fmla="*/ 266700 h 762000"/>
              <a:gd name="connsiteX10" fmla="*/ 672236 w 672236"/>
              <a:gd name="connsiteY10" fmla="*/ 266700 h 762000"/>
              <a:gd name="connsiteX11" fmla="*/ 617287 w 672236"/>
              <a:gd name="connsiteY11" fmla="*/ 54750 h 762000"/>
              <a:gd name="connsiteX12" fmla="*/ 630960 w 672236"/>
              <a:gd name="connsiteY12" fmla="*/ 16722 h 762000"/>
              <a:gd name="connsiteX13" fmla="*/ 595027 w 672236"/>
              <a:gd name="connsiteY13" fmla="*/ 2162 h 762000"/>
              <a:gd name="connsiteX14" fmla="*/ 375952 w 672236"/>
              <a:gd name="connsiteY14" fmla="*/ 92431 h 762000"/>
              <a:gd name="connsiteX15" fmla="*/ 364693 w 672236"/>
              <a:gd name="connsiteY15" fmla="*/ 83944 h 762000"/>
              <a:gd name="connsiteX16" fmla="*/ 364693 w 672236"/>
              <a:gd name="connsiteY16" fmla="*/ 28575 h 762000"/>
              <a:gd name="connsiteX17" fmla="*/ 336118 w 672236"/>
              <a:gd name="connsiteY17" fmla="*/ 0 h 762000"/>
              <a:gd name="connsiteX18" fmla="*/ 307543 w 672236"/>
              <a:gd name="connsiteY18" fmla="*/ 28575 h 762000"/>
              <a:gd name="connsiteX19" fmla="*/ 307543 w 672236"/>
              <a:gd name="connsiteY19" fmla="*/ 83934 h 762000"/>
              <a:gd name="connsiteX20" fmla="*/ 279016 w 672236"/>
              <a:gd name="connsiteY20" fmla="*/ 132398 h 762000"/>
              <a:gd name="connsiteX21" fmla="*/ 49006 w 672236"/>
              <a:gd name="connsiteY21" fmla="*/ 227171 h 762000"/>
              <a:gd name="connsiteX22" fmla="*/ 33434 w 672236"/>
              <a:gd name="connsiteY22" fmla="*/ 264388 h 762000"/>
              <a:gd name="connsiteX23" fmla="*/ 48482 w 672236"/>
              <a:gd name="connsiteY23" fmla="*/ 279740 h 762000"/>
              <a:gd name="connsiteX24" fmla="*/ 0 w 672236"/>
              <a:gd name="connsiteY24" fmla="*/ 466725 h 762000"/>
              <a:gd name="connsiteX25" fmla="*/ 39357 w 672236"/>
              <a:gd name="connsiteY25" fmla="*/ 466725 h 762000"/>
              <a:gd name="connsiteX26" fmla="*/ 78943 w 672236"/>
              <a:gd name="connsiteY26" fmla="*/ 314039 h 762000"/>
              <a:gd name="connsiteX27" fmla="*/ 118529 w 672236"/>
              <a:gd name="connsiteY27" fmla="*/ 466725 h 762000"/>
              <a:gd name="connsiteX28" fmla="*/ 157886 w 672236"/>
              <a:gd name="connsiteY28" fmla="*/ 466725 h 762000"/>
              <a:gd name="connsiteX29" fmla="*/ 105737 w 672236"/>
              <a:gd name="connsiteY29" fmla="*/ 265557 h 762000"/>
              <a:gd name="connsiteX30" fmla="*/ 307200 w 672236"/>
              <a:gd name="connsiteY30" fmla="*/ 182556 h 762000"/>
              <a:gd name="connsiteX31" fmla="*/ 307543 w 672236"/>
              <a:gd name="connsiteY31" fmla="*/ 182766 h 762000"/>
              <a:gd name="connsiteX32" fmla="*/ 307543 w 672236"/>
              <a:gd name="connsiteY32" fmla="*/ 666750 h 762000"/>
              <a:gd name="connsiteX33" fmla="*/ 239916 w 672236"/>
              <a:gd name="connsiteY33" fmla="*/ 666750 h 762000"/>
              <a:gd name="connsiteX34" fmla="*/ 220866 w 672236"/>
              <a:gd name="connsiteY34" fmla="*/ 685800 h 762000"/>
              <a:gd name="connsiteX35" fmla="*/ 220866 w 672236"/>
              <a:gd name="connsiteY35" fmla="*/ 704850 h 762000"/>
              <a:gd name="connsiteX36" fmla="*/ 107518 w 672236"/>
              <a:gd name="connsiteY36" fmla="*/ 704850 h 762000"/>
              <a:gd name="connsiteX37" fmla="*/ 107518 w 672236"/>
              <a:gd name="connsiteY37" fmla="*/ 762000 h 762000"/>
              <a:gd name="connsiteX38" fmla="*/ 564718 w 672236"/>
              <a:gd name="connsiteY38" fmla="*/ 762000 h 762000"/>
              <a:gd name="connsiteX39" fmla="*/ 564718 w 672236"/>
              <a:gd name="connsiteY39" fmla="*/ 704850 h 762000"/>
              <a:gd name="connsiteX40" fmla="*/ 450418 w 672236"/>
              <a:gd name="connsiteY40" fmla="*/ 704850 h 762000"/>
              <a:gd name="connsiteX41" fmla="*/ 317068 w 672236"/>
              <a:gd name="connsiteY41" fmla="*/ 133350 h 762000"/>
              <a:gd name="connsiteX42" fmla="*/ 336118 w 672236"/>
              <a:gd name="connsiteY42" fmla="*/ 114300 h 762000"/>
              <a:gd name="connsiteX43" fmla="*/ 355168 w 672236"/>
              <a:gd name="connsiteY43" fmla="*/ 133350 h 762000"/>
              <a:gd name="connsiteX44" fmla="*/ 336118 w 672236"/>
              <a:gd name="connsiteY44" fmla="*/ 152400 h 762000"/>
              <a:gd name="connsiteX45" fmla="*/ 317068 w 672236"/>
              <a:gd name="connsiteY45" fmla="*/ 1333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72236" h="762000">
                <a:moveTo>
                  <a:pt x="450418" y="685800"/>
                </a:moveTo>
                <a:cubicBezTo>
                  <a:pt x="450387" y="675292"/>
                  <a:pt x="441876" y="666781"/>
                  <a:pt x="431368" y="666750"/>
                </a:cubicBezTo>
                <a:lnTo>
                  <a:pt x="364693" y="666750"/>
                </a:lnTo>
                <a:lnTo>
                  <a:pt x="364693" y="182775"/>
                </a:lnTo>
                <a:cubicBezTo>
                  <a:pt x="377859" y="175151"/>
                  <a:pt x="387453" y="162606"/>
                  <a:pt x="391363" y="147904"/>
                </a:cubicBezTo>
                <a:lnTo>
                  <a:pt x="563585" y="76943"/>
                </a:lnTo>
                <a:lnTo>
                  <a:pt x="514350" y="266700"/>
                </a:lnTo>
                <a:lnTo>
                  <a:pt x="553707" y="266700"/>
                </a:lnTo>
                <a:lnTo>
                  <a:pt x="593293" y="114014"/>
                </a:lnTo>
                <a:lnTo>
                  <a:pt x="632879" y="266700"/>
                </a:lnTo>
                <a:lnTo>
                  <a:pt x="672236" y="266700"/>
                </a:lnTo>
                <a:lnTo>
                  <a:pt x="617287" y="54750"/>
                </a:lnTo>
                <a:cubicBezTo>
                  <a:pt x="631564" y="48024"/>
                  <a:pt x="637685" y="30999"/>
                  <a:pt x="630960" y="16722"/>
                </a:cubicBezTo>
                <a:cubicBezTo>
                  <a:pt x="624611" y="3242"/>
                  <a:pt x="608969" y="-3096"/>
                  <a:pt x="595027" y="2162"/>
                </a:cubicBezTo>
                <a:lnTo>
                  <a:pt x="375952" y="92431"/>
                </a:lnTo>
                <a:cubicBezTo>
                  <a:pt x="372563" y="89148"/>
                  <a:pt x="368781" y="86298"/>
                  <a:pt x="364693" y="83944"/>
                </a:cubicBezTo>
                <a:lnTo>
                  <a:pt x="364693" y="28575"/>
                </a:lnTo>
                <a:cubicBezTo>
                  <a:pt x="364693" y="12794"/>
                  <a:pt x="351900" y="0"/>
                  <a:pt x="336118" y="0"/>
                </a:cubicBezTo>
                <a:cubicBezTo>
                  <a:pt x="320336" y="0"/>
                  <a:pt x="307543" y="12794"/>
                  <a:pt x="307543" y="28575"/>
                </a:cubicBezTo>
                <a:lnTo>
                  <a:pt x="307543" y="83934"/>
                </a:lnTo>
                <a:cubicBezTo>
                  <a:pt x="290194" y="93969"/>
                  <a:pt x="279369" y="112359"/>
                  <a:pt x="279016" y="132398"/>
                </a:cubicBezTo>
                <a:lnTo>
                  <a:pt x="49006" y="227171"/>
                </a:lnTo>
                <a:cubicBezTo>
                  <a:pt x="34429" y="233148"/>
                  <a:pt x="27457" y="249811"/>
                  <a:pt x="33434" y="264388"/>
                </a:cubicBezTo>
                <a:cubicBezTo>
                  <a:pt x="36257" y="271272"/>
                  <a:pt x="41657" y="276780"/>
                  <a:pt x="48482" y="279740"/>
                </a:cubicBezTo>
                <a:lnTo>
                  <a:pt x="0" y="466725"/>
                </a:lnTo>
                <a:lnTo>
                  <a:pt x="39357" y="466725"/>
                </a:lnTo>
                <a:lnTo>
                  <a:pt x="78943" y="314039"/>
                </a:lnTo>
                <a:lnTo>
                  <a:pt x="118529" y="466725"/>
                </a:lnTo>
                <a:lnTo>
                  <a:pt x="157886" y="466725"/>
                </a:lnTo>
                <a:lnTo>
                  <a:pt x="105737" y="265557"/>
                </a:lnTo>
                <a:lnTo>
                  <a:pt x="307200" y="182556"/>
                </a:lnTo>
                <a:lnTo>
                  <a:pt x="307543" y="182766"/>
                </a:lnTo>
                <a:lnTo>
                  <a:pt x="307543" y="666750"/>
                </a:lnTo>
                <a:lnTo>
                  <a:pt x="239916" y="666750"/>
                </a:lnTo>
                <a:cubicBezTo>
                  <a:pt x="229408" y="666781"/>
                  <a:pt x="220897" y="675292"/>
                  <a:pt x="220866" y="685800"/>
                </a:cubicBezTo>
                <a:lnTo>
                  <a:pt x="220866" y="704850"/>
                </a:lnTo>
                <a:lnTo>
                  <a:pt x="107518" y="704850"/>
                </a:lnTo>
                <a:lnTo>
                  <a:pt x="107518" y="762000"/>
                </a:lnTo>
                <a:lnTo>
                  <a:pt x="564718" y="762000"/>
                </a:lnTo>
                <a:lnTo>
                  <a:pt x="564718" y="704850"/>
                </a:lnTo>
                <a:lnTo>
                  <a:pt x="450418" y="704850"/>
                </a:lnTo>
                <a:close/>
                <a:moveTo>
                  <a:pt x="317068" y="133350"/>
                </a:moveTo>
                <a:cubicBezTo>
                  <a:pt x="317068" y="122829"/>
                  <a:pt x="325597" y="114300"/>
                  <a:pt x="336118" y="114300"/>
                </a:cubicBezTo>
                <a:cubicBezTo>
                  <a:pt x="346640" y="114300"/>
                  <a:pt x="355168" y="122829"/>
                  <a:pt x="355168" y="133350"/>
                </a:cubicBezTo>
                <a:cubicBezTo>
                  <a:pt x="355168" y="143871"/>
                  <a:pt x="346640" y="152400"/>
                  <a:pt x="336118" y="152400"/>
                </a:cubicBezTo>
                <a:cubicBezTo>
                  <a:pt x="325597" y="152400"/>
                  <a:pt x="317068" y="143871"/>
                  <a:pt x="317068" y="1333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4" name="图形 70" descr="Wi-Fi 纯色填充">
            <a:extLst>
              <a:ext uri="{FF2B5EF4-FFF2-40B4-BE49-F238E27FC236}">
                <a16:creationId xmlns:a16="http://schemas.microsoft.com/office/drawing/2014/main" id="{35906A0D-D66C-4DA1-B097-A78C0961172D}"/>
              </a:ext>
            </a:extLst>
          </p:cNvPr>
          <p:cNvSpPr/>
          <p:nvPr/>
        </p:nvSpPr>
        <p:spPr>
          <a:xfrm>
            <a:off x="2682837" y="3765594"/>
            <a:ext cx="620077" cy="182880"/>
          </a:xfrm>
          <a:custGeom>
            <a:avLst/>
            <a:gdLst>
              <a:gd name="connsiteX0" fmla="*/ 309563 w 620077"/>
              <a:gd name="connsiteY0" fmla="*/ 0 h 182880"/>
              <a:gd name="connsiteX1" fmla="*/ 0 w 620077"/>
              <a:gd name="connsiteY1" fmla="*/ 128588 h 182880"/>
              <a:gd name="connsiteX2" fmla="*/ 54293 w 620077"/>
              <a:gd name="connsiteY2" fmla="*/ 182880 h 182880"/>
              <a:gd name="connsiteX3" fmla="*/ 309563 w 620077"/>
              <a:gd name="connsiteY3" fmla="*/ 76200 h 182880"/>
              <a:gd name="connsiteX4" fmla="*/ 565785 w 620077"/>
              <a:gd name="connsiteY4" fmla="*/ 181927 h 182880"/>
              <a:gd name="connsiteX5" fmla="*/ 620078 w 620077"/>
              <a:gd name="connsiteY5" fmla="*/ 127635 h 182880"/>
              <a:gd name="connsiteX6" fmla="*/ 309563 w 620077"/>
              <a:gd name="connsiteY6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077" h="182880">
                <a:moveTo>
                  <a:pt x="309563" y="0"/>
                </a:moveTo>
                <a:cubicBezTo>
                  <a:pt x="188595" y="0"/>
                  <a:pt x="79057" y="49530"/>
                  <a:pt x="0" y="128588"/>
                </a:cubicBezTo>
                <a:lnTo>
                  <a:pt x="54293" y="182880"/>
                </a:lnTo>
                <a:cubicBezTo>
                  <a:pt x="119063" y="117157"/>
                  <a:pt x="209550" y="76200"/>
                  <a:pt x="309563" y="76200"/>
                </a:cubicBezTo>
                <a:cubicBezTo>
                  <a:pt x="409575" y="76200"/>
                  <a:pt x="500063" y="117157"/>
                  <a:pt x="565785" y="181927"/>
                </a:cubicBezTo>
                <a:lnTo>
                  <a:pt x="620078" y="127635"/>
                </a:lnTo>
                <a:cubicBezTo>
                  <a:pt x="539115" y="49530"/>
                  <a:pt x="430530" y="0"/>
                  <a:pt x="309563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5" name="图形 70" descr="Wi-Fi 纯色填充">
            <a:extLst>
              <a:ext uri="{FF2B5EF4-FFF2-40B4-BE49-F238E27FC236}">
                <a16:creationId xmlns:a16="http://schemas.microsoft.com/office/drawing/2014/main" id="{35906A0D-D66C-4DA1-B097-A78C0961172D}"/>
              </a:ext>
            </a:extLst>
          </p:cNvPr>
          <p:cNvSpPr/>
          <p:nvPr/>
        </p:nvSpPr>
        <p:spPr>
          <a:xfrm>
            <a:off x="2763800" y="3879894"/>
            <a:ext cx="457200" cy="149542"/>
          </a:xfrm>
          <a:custGeom>
            <a:avLst/>
            <a:gdLst>
              <a:gd name="connsiteX0" fmla="*/ 0 w 457200"/>
              <a:gd name="connsiteY0" fmla="*/ 95250 h 149542"/>
              <a:gd name="connsiteX1" fmla="*/ 54293 w 457200"/>
              <a:gd name="connsiteY1" fmla="*/ 149543 h 149542"/>
              <a:gd name="connsiteX2" fmla="*/ 228600 w 457200"/>
              <a:gd name="connsiteY2" fmla="*/ 76200 h 149542"/>
              <a:gd name="connsiteX3" fmla="*/ 403860 w 457200"/>
              <a:gd name="connsiteY3" fmla="*/ 148590 h 149542"/>
              <a:gd name="connsiteX4" fmla="*/ 457200 w 457200"/>
              <a:gd name="connsiteY4" fmla="*/ 95250 h 149542"/>
              <a:gd name="connsiteX5" fmla="*/ 228600 w 457200"/>
              <a:gd name="connsiteY5" fmla="*/ 0 h 149542"/>
              <a:gd name="connsiteX6" fmla="*/ 0 w 457200"/>
              <a:gd name="connsiteY6" fmla="*/ 95250 h 14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" h="149542">
                <a:moveTo>
                  <a:pt x="0" y="95250"/>
                </a:moveTo>
                <a:lnTo>
                  <a:pt x="54293" y="149543"/>
                </a:lnTo>
                <a:cubicBezTo>
                  <a:pt x="97155" y="103823"/>
                  <a:pt x="160020" y="76200"/>
                  <a:pt x="228600" y="76200"/>
                </a:cubicBezTo>
                <a:cubicBezTo>
                  <a:pt x="297180" y="76200"/>
                  <a:pt x="359093" y="103823"/>
                  <a:pt x="403860" y="148590"/>
                </a:cubicBezTo>
                <a:lnTo>
                  <a:pt x="457200" y="95250"/>
                </a:lnTo>
                <a:cubicBezTo>
                  <a:pt x="398145" y="36195"/>
                  <a:pt x="317183" y="0"/>
                  <a:pt x="228600" y="0"/>
                </a:cubicBezTo>
                <a:cubicBezTo>
                  <a:pt x="140018" y="0"/>
                  <a:pt x="58103" y="36195"/>
                  <a:pt x="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图形 70" descr="Wi-Fi 纯色填充">
            <a:extLst>
              <a:ext uri="{FF2B5EF4-FFF2-40B4-BE49-F238E27FC236}">
                <a16:creationId xmlns:a16="http://schemas.microsoft.com/office/drawing/2014/main" id="{35906A0D-D66C-4DA1-B097-A78C0961172D}"/>
              </a:ext>
            </a:extLst>
          </p:cNvPr>
          <p:cNvSpPr/>
          <p:nvPr/>
        </p:nvSpPr>
        <p:spPr>
          <a:xfrm>
            <a:off x="2844762" y="3994194"/>
            <a:ext cx="297180" cy="116205"/>
          </a:xfrm>
          <a:custGeom>
            <a:avLst/>
            <a:gdLst>
              <a:gd name="connsiteX0" fmla="*/ 0 w 297180"/>
              <a:gd name="connsiteY0" fmla="*/ 61913 h 116205"/>
              <a:gd name="connsiteX1" fmla="*/ 54293 w 297180"/>
              <a:gd name="connsiteY1" fmla="*/ 116205 h 116205"/>
              <a:gd name="connsiteX2" fmla="*/ 148590 w 297180"/>
              <a:gd name="connsiteY2" fmla="*/ 77152 h 116205"/>
              <a:gd name="connsiteX3" fmla="*/ 242888 w 297180"/>
              <a:gd name="connsiteY3" fmla="*/ 116205 h 116205"/>
              <a:gd name="connsiteX4" fmla="*/ 297180 w 297180"/>
              <a:gd name="connsiteY4" fmla="*/ 61913 h 116205"/>
              <a:gd name="connsiteX5" fmla="*/ 149543 w 297180"/>
              <a:gd name="connsiteY5" fmla="*/ 0 h 116205"/>
              <a:gd name="connsiteX6" fmla="*/ 0 w 297180"/>
              <a:gd name="connsiteY6" fmla="*/ 61913 h 11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180" h="116205">
                <a:moveTo>
                  <a:pt x="0" y="61913"/>
                </a:moveTo>
                <a:lnTo>
                  <a:pt x="54293" y="116205"/>
                </a:lnTo>
                <a:cubicBezTo>
                  <a:pt x="78105" y="92393"/>
                  <a:pt x="111443" y="77152"/>
                  <a:pt x="148590" y="77152"/>
                </a:cubicBezTo>
                <a:cubicBezTo>
                  <a:pt x="185738" y="77152"/>
                  <a:pt x="219075" y="92393"/>
                  <a:pt x="242888" y="116205"/>
                </a:cubicBezTo>
                <a:lnTo>
                  <a:pt x="297180" y="61913"/>
                </a:lnTo>
                <a:cubicBezTo>
                  <a:pt x="259080" y="23813"/>
                  <a:pt x="206693" y="0"/>
                  <a:pt x="149543" y="0"/>
                </a:cubicBezTo>
                <a:cubicBezTo>
                  <a:pt x="92393" y="0"/>
                  <a:pt x="37148" y="23813"/>
                  <a:pt x="0" y="619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7" name="图形 70" descr="Wi-Fi 纯色填充">
            <a:extLst>
              <a:ext uri="{FF2B5EF4-FFF2-40B4-BE49-F238E27FC236}">
                <a16:creationId xmlns:a16="http://schemas.microsoft.com/office/drawing/2014/main" id="{35906A0D-D66C-4DA1-B097-A78C0961172D}"/>
              </a:ext>
            </a:extLst>
          </p:cNvPr>
          <p:cNvSpPr/>
          <p:nvPr/>
        </p:nvSpPr>
        <p:spPr>
          <a:xfrm>
            <a:off x="2924772" y="4108494"/>
            <a:ext cx="135254" cy="95250"/>
          </a:xfrm>
          <a:custGeom>
            <a:avLst/>
            <a:gdLst>
              <a:gd name="connsiteX0" fmla="*/ 0 w 135254"/>
              <a:gd name="connsiteY0" fmla="*/ 27623 h 95250"/>
              <a:gd name="connsiteX1" fmla="*/ 67627 w 135254"/>
              <a:gd name="connsiteY1" fmla="*/ 95250 h 95250"/>
              <a:gd name="connsiteX2" fmla="*/ 135255 w 135254"/>
              <a:gd name="connsiteY2" fmla="*/ 27623 h 95250"/>
              <a:gd name="connsiteX3" fmla="*/ 67627 w 135254"/>
              <a:gd name="connsiteY3" fmla="*/ 0 h 95250"/>
              <a:gd name="connsiteX4" fmla="*/ 0 w 135254"/>
              <a:gd name="connsiteY4" fmla="*/ 27623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54" h="95250">
                <a:moveTo>
                  <a:pt x="0" y="27623"/>
                </a:moveTo>
                <a:lnTo>
                  <a:pt x="67627" y="95250"/>
                </a:lnTo>
                <a:lnTo>
                  <a:pt x="135255" y="27623"/>
                </a:lnTo>
                <a:cubicBezTo>
                  <a:pt x="117157" y="10477"/>
                  <a:pt x="94297" y="0"/>
                  <a:pt x="67627" y="0"/>
                </a:cubicBezTo>
                <a:cubicBezTo>
                  <a:pt x="40957" y="0"/>
                  <a:pt x="17145" y="10477"/>
                  <a:pt x="0" y="2762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8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1842591" y="3912736"/>
            <a:ext cx="200024" cy="511206"/>
          </a:xfrm>
          <a:custGeom>
            <a:avLst/>
            <a:gdLst>
              <a:gd name="connsiteX0" fmla="*/ 112709 w 200024"/>
              <a:gd name="connsiteY0" fmla="*/ 0 h 511206"/>
              <a:gd name="connsiteX1" fmla="*/ 61436 w 200024"/>
              <a:gd name="connsiteY1" fmla="*/ 36995 h 511206"/>
              <a:gd name="connsiteX2" fmla="*/ 39976 w 200024"/>
              <a:gd name="connsiteY2" fmla="*/ 473107 h 511206"/>
              <a:gd name="connsiteX3" fmla="*/ 0 w 200024"/>
              <a:gd name="connsiteY3" fmla="*/ 473107 h 511206"/>
              <a:gd name="connsiteX4" fmla="*/ 0 w 200024"/>
              <a:gd name="connsiteY4" fmla="*/ 511207 h 511206"/>
              <a:gd name="connsiteX5" fmla="*/ 38100 w 200024"/>
              <a:gd name="connsiteY5" fmla="*/ 511207 h 511206"/>
              <a:gd name="connsiteX6" fmla="*/ 161925 w 200024"/>
              <a:gd name="connsiteY6" fmla="*/ 511207 h 511206"/>
              <a:gd name="connsiteX7" fmla="*/ 200025 w 200024"/>
              <a:gd name="connsiteY7" fmla="*/ 511207 h 511206"/>
              <a:gd name="connsiteX8" fmla="*/ 200025 w 200024"/>
              <a:gd name="connsiteY8" fmla="*/ 473107 h 511206"/>
              <a:gd name="connsiteX9" fmla="*/ 159429 w 200024"/>
              <a:gd name="connsiteY9" fmla="*/ 473107 h 511206"/>
              <a:gd name="connsiteX10" fmla="*/ 128616 w 200024"/>
              <a:gd name="connsiteY10" fmla="*/ 3277 h 511206"/>
              <a:gd name="connsiteX11" fmla="*/ 112709 w 200024"/>
              <a:gd name="connsiteY11" fmla="*/ 0 h 51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024" h="511206">
                <a:moveTo>
                  <a:pt x="112709" y="0"/>
                </a:moveTo>
                <a:lnTo>
                  <a:pt x="61436" y="36995"/>
                </a:lnTo>
                <a:lnTo>
                  <a:pt x="39976" y="473107"/>
                </a:lnTo>
                <a:lnTo>
                  <a:pt x="0" y="473107"/>
                </a:lnTo>
                <a:lnTo>
                  <a:pt x="0" y="511207"/>
                </a:lnTo>
                <a:lnTo>
                  <a:pt x="38100" y="511207"/>
                </a:lnTo>
                <a:lnTo>
                  <a:pt x="161925" y="511207"/>
                </a:lnTo>
                <a:lnTo>
                  <a:pt x="200025" y="511207"/>
                </a:lnTo>
                <a:lnTo>
                  <a:pt x="200025" y="473107"/>
                </a:lnTo>
                <a:lnTo>
                  <a:pt x="159429" y="473107"/>
                </a:lnTo>
                <a:lnTo>
                  <a:pt x="128616" y="3277"/>
                </a:lnTo>
                <a:lnTo>
                  <a:pt x="112709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9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1863769" y="3547419"/>
            <a:ext cx="105218" cy="253217"/>
          </a:xfrm>
          <a:custGeom>
            <a:avLst/>
            <a:gdLst>
              <a:gd name="connsiteX0" fmla="*/ 23084 w 105218"/>
              <a:gd name="connsiteY0" fmla="*/ 246855 h 253217"/>
              <a:gd name="connsiteX1" fmla="*/ 27532 w 105218"/>
              <a:gd name="connsiteY1" fmla="*/ 253217 h 253217"/>
              <a:gd name="connsiteX2" fmla="*/ 36857 w 105218"/>
              <a:gd name="connsiteY2" fmla="*/ 241864 h 253217"/>
              <a:gd name="connsiteX3" fmla="*/ 103313 w 105218"/>
              <a:gd name="connsiteY3" fmla="*/ 236149 h 253217"/>
              <a:gd name="connsiteX4" fmla="*/ 105218 w 105218"/>
              <a:gd name="connsiteY4" fmla="*/ 227881 h 253217"/>
              <a:gd name="connsiteX5" fmla="*/ 33504 w 105218"/>
              <a:gd name="connsiteY5" fmla="*/ 12016 h 253217"/>
              <a:gd name="connsiteX6" fmla="*/ 12012 w 105218"/>
              <a:gd name="connsiteY6" fmla="*/ 791 h 253217"/>
              <a:gd name="connsiteX7" fmla="*/ 119 w 105218"/>
              <a:gd name="connsiteY7" fmla="*/ 19160 h 25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218" h="253217">
                <a:moveTo>
                  <a:pt x="23084" y="246855"/>
                </a:moveTo>
                <a:lnTo>
                  <a:pt x="27532" y="253217"/>
                </a:lnTo>
                <a:cubicBezTo>
                  <a:pt x="30111" y="249027"/>
                  <a:pt x="33248" y="245208"/>
                  <a:pt x="36857" y="241864"/>
                </a:cubicBezTo>
                <a:cubicBezTo>
                  <a:pt x="55214" y="225254"/>
                  <a:pt x="82391" y="222917"/>
                  <a:pt x="103313" y="236149"/>
                </a:cubicBezTo>
                <a:lnTo>
                  <a:pt x="105218" y="227881"/>
                </a:lnTo>
                <a:lnTo>
                  <a:pt x="33504" y="12016"/>
                </a:lnTo>
                <a:cubicBezTo>
                  <a:pt x="30669" y="2981"/>
                  <a:pt x="21047" y="-2044"/>
                  <a:pt x="12012" y="791"/>
                </a:cubicBezTo>
                <a:cubicBezTo>
                  <a:pt x="4148" y="3259"/>
                  <a:pt x="-848" y="10974"/>
                  <a:pt x="119" y="1916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0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1963110" y="3807323"/>
            <a:ext cx="252232" cy="125876"/>
          </a:xfrm>
          <a:custGeom>
            <a:avLst/>
            <a:gdLst>
              <a:gd name="connsiteX0" fmla="*/ 241783 w 252232"/>
              <a:gd name="connsiteY0" fmla="*/ 92945 h 125876"/>
              <a:gd name="connsiteX1" fmla="*/ 35376 w 252232"/>
              <a:gd name="connsiteY1" fmla="*/ 0 h 125876"/>
              <a:gd name="connsiteX2" fmla="*/ 25156 w 252232"/>
              <a:gd name="connsiteY2" fmla="*/ 1133 h 125876"/>
              <a:gd name="connsiteX3" fmla="*/ 0 w 252232"/>
              <a:gd name="connsiteY3" fmla="*/ 72009 h 125876"/>
              <a:gd name="connsiteX4" fmla="*/ 9820 w 252232"/>
              <a:gd name="connsiteY4" fmla="*/ 79896 h 125876"/>
              <a:gd name="connsiteX5" fmla="*/ 231277 w 252232"/>
              <a:gd name="connsiteY5" fmla="*/ 125444 h 125876"/>
              <a:gd name="connsiteX6" fmla="*/ 251802 w 252232"/>
              <a:gd name="connsiteY6" fmla="*/ 112536 h 125876"/>
              <a:gd name="connsiteX7" fmla="*/ 241783 w 252232"/>
              <a:gd name="connsiteY7" fmla="*/ 92945 h 12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232" h="125876">
                <a:moveTo>
                  <a:pt x="241783" y="92945"/>
                </a:moveTo>
                <a:lnTo>
                  <a:pt x="35376" y="0"/>
                </a:lnTo>
                <a:lnTo>
                  <a:pt x="25156" y="1133"/>
                </a:lnTo>
                <a:cubicBezTo>
                  <a:pt x="37257" y="27677"/>
                  <a:pt x="26128" y="59034"/>
                  <a:pt x="0" y="72009"/>
                </a:cubicBezTo>
                <a:lnTo>
                  <a:pt x="9820" y="79896"/>
                </a:lnTo>
                <a:lnTo>
                  <a:pt x="231277" y="125444"/>
                </a:lnTo>
                <a:cubicBezTo>
                  <a:pt x="240509" y="127547"/>
                  <a:pt x="249698" y="121769"/>
                  <a:pt x="251802" y="112536"/>
                </a:cubicBezTo>
                <a:cubicBezTo>
                  <a:pt x="253646" y="104441"/>
                  <a:pt x="249425" y="96188"/>
                  <a:pt x="241783" y="9294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1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1718070" y="3831373"/>
            <a:ext cx="216227" cy="200719"/>
          </a:xfrm>
          <a:custGeom>
            <a:avLst/>
            <a:gdLst>
              <a:gd name="connsiteX0" fmla="*/ 216228 w 216227"/>
              <a:gd name="connsiteY0" fmla="*/ 54169 h 200719"/>
              <a:gd name="connsiteX1" fmla="*/ 164555 w 216227"/>
              <a:gd name="connsiteY1" fmla="*/ 0 h 200719"/>
              <a:gd name="connsiteX2" fmla="*/ 154077 w 216227"/>
              <a:gd name="connsiteY2" fmla="*/ 3591 h 200719"/>
              <a:gd name="connsiteX3" fmla="*/ 4468 w 216227"/>
              <a:gd name="connsiteY3" fmla="*/ 172031 h 200719"/>
              <a:gd name="connsiteX4" fmla="*/ 5602 w 216227"/>
              <a:gd name="connsiteY4" fmla="*/ 196251 h 200719"/>
              <a:gd name="connsiteX5" fmla="*/ 27328 w 216227"/>
              <a:gd name="connsiteY5" fmla="*/ 197368 h 200719"/>
              <a:gd name="connsiteX6" fmla="*/ 211732 w 216227"/>
              <a:gd name="connsiteY6" fmla="*/ 64570 h 20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27" h="200719">
                <a:moveTo>
                  <a:pt x="216228" y="54169"/>
                </a:moveTo>
                <a:cubicBezTo>
                  <a:pt x="187415" y="52563"/>
                  <a:pt x="164801" y="28857"/>
                  <a:pt x="164555" y="0"/>
                </a:cubicBezTo>
                <a:lnTo>
                  <a:pt x="154077" y="3591"/>
                </a:lnTo>
                <a:lnTo>
                  <a:pt x="4468" y="172031"/>
                </a:lnTo>
                <a:cubicBezTo>
                  <a:pt x="-1907" y="179033"/>
                  <a:pt x="-1399" y="189876"/>
                  <a:pt x="5602" y="196251"/>
                </a:cubicBezTo>
                <a:cubicBezTo>
                  <a:pt x="11651" y="201759"/>
                  <a:pt x="20747" y="202226"/>
                  <a:pt x="27328" y="197368"/>
                </a:cubicBezTo>
                <a:lnTo>
                  <a:pt x="211732" y="645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2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1910957" y="3803577"/>
            <a:ext cx="53549" cy="53550"/>
          </a:xfrm>
          <a:custGeom>
            <a:avLst/>
            <a:gdLst>
              <a:gd name="connsiteX0" fmla="*/ 8815 w 53549"/>
              <a:gd name="connsiteY0" fmla="*/ 6917 h 53550"/>
              <a:gd name="connsiteX1" fmla="*/ 6917 w 53549"/>
              <a:gd name="connsiteY1" fmla="*/ 44735 h 53550"/>
              <a:gd name="connsiteX2" fmla="*/ 44735 w 53549"/>
              <a:gd name="connsiteY2" fmla="*/ 46633 h 53550"/>
              <a:gd name="connsiteX3" fmla="*/ 46639 w 53549"/>
              <a:gd name="connsiteY3" fmla="*/ 8822 h 53550"/>
              <a:gd name="connsiteX4" fmla="*/ 8822 w 53549"/>
              <a:gd name="connsiteY4" fmla="*/ 6911 h 53550"/>
              <a:gd name="connsiteX5" fmla="*/ 8815 w 53549"/>
              <a:gd name="connsiteY5" fmla="*/ 6917 h 5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49" h="53550">
                <a:moveTo>
                  <a:pt x="8815" y="6917"/>
                </a:moveTo>
                <a:cubicBezTo>
                  <a:pt x="-2152" y="16836"/>
                  <a:pt x="-3002" y="33767"/>
                  <a:pt x="6917" y="44735"/>
                </a:cubicBezTo>
                <a:cubicBezTo>
                  <a:pt x="16836" y="55702"/>
                  <a:pt x="33768" y="56552"/>
                  <a:pt x="44735" y="46633"/>
                </a:cubicBezTo>
                <a:cubicBezTo>
                  <a:pt x="55699" y="36716"/>
                  <a:pt x="56552" y="19790"/>
                  <a:pt x="46639" y="8822"/>
                </a:cubicBezTo>
                <a:cubicBezTo>
                  <a:pt x="36723" y="-2149"/>
                  <a:pt x="19793" y="-3004"/>
                  <a:pt x="8822" y="6911"/>
                </a:cubicBezTo>
                <a:cubicBezTo>
                  <a:pt x="8820" y="6913"/>
                  <a:pt x="8817" y="6915"/>
                  <a:pt x="8815" y="691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3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2252166" y="3809732"/>
            <a:ext cx="142875" cy="433235"/>
          </a:xfrm>
          <a:custGeom>
            <a:avLst/>
            <a:gdLst>
              <a:gd name="connsiteX0" fmla="*/ 46730 w 142875"/>
              <a:gd name="connsiteY0" fmla="*/ 0 h 433235"/>
              <a:gd name="connsiteX1" fmla="*/ 28994 w 142875"/>
              <a:gd name="connsiteY1" fmla="*/ 404660 h 433235"/>
              <a:gd name="connsiteX2" fmla="*/ 0 w 142875"/>
              <a:gd name="connsiteY2" fmla="*/ 404660 h 433235"/>
              <a:gd name="connsiteX3" fmla="*/ 0 w 142875"/>
              <a:gd name="connsiteY3" fmla="*/ 433235 h 433235"/>
              <a:gd name="connsiteX4" fmla="*/ 142875 w 142875"/>
              <a:gd name="connsiteY4" fmla="*/ 433235 h 433235"/>
              <a:gd name="connsiteX5" fmla="*/ 142875 w 142875"/>
              <a:gd name="connsiteY5" fmla="*/ 404660 h 433235"/>
              <a:gd name="connsiteX6" fmla="*/ 113890 w 142875"/>
              <a:gd name="connsiteY6" fmla="*/ 404660 h 433235"/>
              <a:gd name="connsiteX7" fmla="*/ 98555 w 142875"/>
              <a:gd name="connsiteY7" fmla="*/ 51968 h 433235"/>
              <a:gd name="connsiteX8" fmla="*/ 46730 w 142875"/>
              <a:gd name="connsiteY8" fmla="*/ 0 h 43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875" h="433235">
                <a:moveTo>
                  <a:pt x="46730" y="0"/>
                </a:moveTo>
                <a:lnTo>
                  <a:pt x="28994" y="404660"/>
                </a:lnTo>
                <a:lnTo>
                  <a:pt x="0" y="404660"/>
                </a:lnTo>
                <a:lnTo>
                  <a:pt x="0" y="433235"/>
                </a:lnTo>
                <a:lnTo>
                  <a:pt x="142875" y="433235"/>
                </a:lnTo>
                <a:lnTo>
                  <a:pt x="142875" y="404660"/>
                </a:lnTo>
                <a:lnTo>
                  <a:pt x="113890" y="404660"/>
                </a:lnTo>
                <a:lnTo>
                  <a:pt x="98555" y="51968"/>
                </a:lnTo>
                <a:lnTo>
                  <a:pt x="4673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4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2102430" y="3730884"/>
            <a:ext cx="200027" cy="71174"/>
          </a:xfrm>
          <a:custGeom>
            <a:avLst/>
            <a:gdLst>
              <a:gd name="connsiteX0" fmla="*/ 13661 w 200027"/>
              <a:gd name="connsiteY0" fmla="*/ 71171 h 71174"/>
              <a:gd name="connsiteX1" fmla="*/ 189693 w 200027"/>
              <a:gd name="connsiteY1" fmla="*/ 64065 h 71174"/>
              <a:gd name="connsiteX2" fmla="*/ 200027 w 200027"/>
              <a:gd name="connsiteY2" fmla="*/ 57302 h 71174"/>
              <a:gd name="connsiteX3" fmla="*/ 190222 w 200027"/>
              <a:gd name="connsiteY3" fmla="*/ 4827 h 71174"/>
              <a:gd name="connsiteX4" fmla="*/ 191064 w 200027"/>
              <a:gd name="connsiteY4" fmla="*/ 3648 h 71174"/>
              <a:gd name="connsiteX5" fmla="*/ 191369 w 200027"/>
              <a:gd name="connsiteY5" fmla="*/ 3315 h 71174"/>
              <a:gd name="connsiteX6" fmla="*/ 178491 w 200027"/>
              <a:gd name="connsiteY6" fmla="*/ 0 h 71174"/>
              <a:gd name="connsiteX7" fmla="*/ 9718 w 200027"/>
              <a:gd name="connsiteY7" fmla="*/ 45006 h 71174"/>
              <a:gd name="connsiteX8" fmla="*/ 504 w 200027"/>
              <a:gd name="connsiteY8" fmla="*/ 61460 h 71174"/>
              <a:gd name="connsiteX9" fmla="*/ 13661 w 200027"/>
              <a:gd name="connsiteY9" fmla="*/ 71171 h 71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027" h="71174">
                <a:moveTo>
                  <a:pt x="13661" y="71171"/>
                </a:moveTo>
                <a:lnTo>
                  <a:pt x="189693" y="64065"/>
                </a:lnTo>
                <a:lnTo>
                  <a:pt x="200027" y="57302"/>
                </a:lnTo>
                <a:cubicBezTo>
                  <a:pt x="182829" y="45519"/>
                  <a:pt x="178440" y="22026"/>
                  <a:pt x="190222" y="4827"/>
                </a:cubicBezTo>
                <a:cubicBezTo>
                  <a:pt x="190496" y="4429"/>
                  <a:pt x="190777" y="4036"/>
                  <a:pt x="191064" y="3648"/>
                </a:cubicBezTo>
                <a:cubicBezTo>
                  <a:pt x="191150" y="3534"/>
                  <a:pt x="191274" y="3439"/>
                  <a:pt x="191369" y="3315"/>
                </a:cubicBezTo>
                <a:lnTo>
                  <a:pt x="178491" y="0"/>
                </a:lnTo>
                <a:lnTo>
                  <a:pt x="9718" y="45006"/>
                </a:lnTo>
                <a:cubicBezTo>
                  <a:pt x="2629" y="47005"/>
                  <a:pt x="-1495" y="54373"/>
                  <a:pt x="504" y="61460"/>
                </a:cubicBezTo>
                <a:cubicBezTo>
                  <a:pt x="2158" y="67322"/>
                  <a:pt x="7573" y="71318"/>
                  <a:pt x="13661" y="7117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5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2307820" y="3546752"/>
            <a:ext cx="107511" cy="196095"/>
          </a:xfrm>
          <a:custGeom>
            <a:avLst/>
            <a:gdLst>
              <a:gd name="connsiteX0" fmla="*/ 10668 w 107511"/>
              <a:gd name="connsiteY0" fmla="*/ 172712 h 196095"/>
              <a:gd name="connsiteX1" fmla="*/ 16383 w 107511"/>
              <a:gd name="connsiteY1" fmla="*/ 172283 h 196095"/>
              <a:gd name="connsiteX2" fmla="*/ 51530 w 107511"/>
              <a:gd name="connsiteY2" fmla="*/ 196096 h 196095"/>
              <a:gd name="connsiteX3" fmla="*/ 61227 w 107511"/>
              <a:gd name="connsiteY3" fmla="*/ 186847 h 196095"/>
              <a:gd name="connsiteX4" fmla="*/ 107099 w 107511"/>
              <a:gd name="connsiteY4" fmla="*/ 16616 h 196095"/>
              <a:gd name="connsiteX5" fmla="*/ 97454 w 107511"/>
              <a:gd name="connsiteY5" fmla="*/ 411 h 196095"/>
              <a:gd name="connsiteX6" fmla="*/ 82458 w 107511"/>
              <a:gd name="connsiteY6" fmla="*/ 6968 h 196095"/>
              <a:gd name="connsiteX7" fmla="*/ 0 w 107511"/>
              <a:gd name="connsiteY7" fmla="*/ 164073 h 196095"/>
              <a:gd name="connsiteX8" fmla="*/ 314 w 107511"/>
              <a:gd name="connsiteY8" fmla="*/ 176017 h 196095"/>
              <a:gd name="connsiteX9" fmla="*/ 10668 w 107511"/>
              <a:gd name="connsiteY9" fmla="*/ 172712 h 19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511" h="196095">
                <a:moveTo>
                  <a:pt x="10668" y="172712"/>
                </a:moveTo>
                <a:cubicBezTo>
                  <a:pt x="12560" y="172424"/>
                  <a:pt x="14470" y="172282"/>
                  <a:pt x="16383" y="172283"/>
                </a:cubicBezTo>
                <a:cubicBezTo>
                  <a:pt x="31832" y="172397"/>
                  <a:pt x="45696" y="181790"/>
                  <a:pt x="51530" y="196096"/>
                </a:cubicBezTo>
                <a:lnTo>
                  <a:pt x="61227" y="186847"/>
                </a:lnTo>
                <a:lnTo>
                  <a:pt x="107099" y="16616"/>
                </a:lnTo>
                <a:cubicBezTo>
                  <a:pt x="108911" y="9478"/>
                  <a:pt x="104592" y="2223"/>
                  <a:pt x="97454" y="411"/>
                </a:cubicBezTo>
                <a:cubicBezTo>
                  <a:pt x="91544" y="-1089"/>
                  <a:pt x="85370" y="1611"/>
                  <a:pt x="82458" y="6968"/>
                </a:cubicBezTo>
                <a:lnTo>
                  <a:pt x="0" y="164073"/>
                </a:lnTo>
                <a:lnTo>
                  <a:pt x="314" y="176017"/>
                </a:lnTo>
                <a:cubicBezTo>
                  <a:pt x="3588" y="174423"/>
                  <a:pt x="7075" y="173309"/>
                  <a:pt x="10668" y="17271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6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2319717" y="3760574"/>
            <a:ext cx="150403" cy="174846"/>
          </a:xfrm>
          <a:custGeom>
            <a:avLst/>
            <a:gdLst>
              <a:gd name="connsiteX0" fmla="*/ 148552 w 150403"/>
              <a:gd name="connsiteY0" fmla="*/ 154734 h 174846"/>
              <a:gd name="connsiteX1" fmla="*/ 54740 w 150403"/>
              <a:gd name="connsiteY1" fmla="*/ 6401 h 174846"/>
              <a:gd name="connsiteX2" fmla="*/ 42358 w 150403"/>
              <a:gd name="connsiteY2" fmla="*/ 0 h 174846"/>
              <a:gd name="connsiteX3" fmla="*/ 10239 w 150403"/>
              <a:gd name="connsiteY3" fmla="*/ 34233 h 174846"/>
              <a:gd name="connsiteX4" fmla="*/ 4524 w 150403"/>
              <a:gd name="connsiteY4" fmla="*/ 34661 h 174846"/>
              <a:gd name="connsiteX5" fmla="*/ 0 w 150403"/>
              <a:gd name="connsiteY5" fmla="*/ 34242 h 174846"/>
              <a:gd name="connsiteX6" fmla="*/ 4143 w 150403"/>
              <a:gd name="connsiteY6" fmla="*/ 47149 h 174846"/>
              <a:gd name="connsiteX7" fmla="*/ 127968 w 150403"/>
              <a:gd name="connsiteY7" fmla="*/ 171260 h 174846"/>
              <a:gd name="connsiteX8" fmla="*/ 146815 w 150403"/>
              <a:gd name="connsiteY8" fmla="*/ 170612 h 174846"/>
              <a:gd name="connsiteX9" fmla="*/ 148552 w 150403"/>
              <a:gd name="connsiteY9" fmla="*/ 154734 h 17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403" h="174846">
                <a:moveTo>
                  <a:pt x="148552" y="154734"/>
                </a:moveTo>
                <a:lnTo>
                  <a:pt x="54740" y="6401"/>
                </a:lnTo>
                <a:lnTo>
                  <a:pt x="42358" y="0"/>
                </a:lnTo>
                <a:cubicBezTo>
                  <a:pt x="40894" y="17482"/>
                  <a:pt x="27593" y="31659"/>
                  <a:pt x="10239" y="34233"/>
                </a:cubicBezTo>
                <a:cubicBezTo>
                  <a:pt x="8348" y="34515"/>
                  <a:pt x="6437" y="34659"/>
                  <a:pt x="4524" y="34661"/>
                </a:cubicBezTo>
                <a:cubicBezTo>
                  <a:pt x="3009" y="34614"/>
                  <a:pt x="1498" y="34474"/>
                  <a:pt x="0" y="34242"/>
                </a:cubicBezTo>
                <a:lnTo>
                  <a:pt x="4143" y="47149"/>
                </a:lnTo>
                <a:lnTo>
                  <a:pt x="127968" y="171260"/>
                </a:lnTo>
                <a:cubicBezTo>
                  <a:pt x="133352" y="176285"/>
                  <a:pt x="141790" y="175995"/>
                  <a:pt x="146815" y="170612"/>
                </a:cubicBezTo>
                <a:cubicBezTo>
                  <a:pt x="150851" y="166289"/>
                  <a:pt x="151557" y="159826"/>
                  <a:pt x="148552" y="15473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7" name="图形 71" descr="风力涡轮机 纯色填充">
            <a:extLst>
              <a:ext uri="{FF2B5EF4-FFF2-40B4-BE49-F238E27FC236}">
                <a16:creationId xmlns:a16="http://schemas.microsoft.com/office/drawing/2014/main" id="{378C37B4-55F2-4152-B4B0-D794CCFDFD5C}"/>
              </a:ext>
            </a:extLst>
          </p:cNvPr>
          <p:cNvSpPr/>
          <p:nvPr/>
        </p:nvSpPr>
        <p:spPr>
          <a:xfrm>
            <a:off x="2305145" y="3738078"/>
            <a:ext cx="38105" cy="38105"/>
          </a:xfrm>
          <a:custGeom>
            <a:avLst/>
            <a:gdLst>
              <a:gd name="connsiteX0" fmla="*/ 21906 w 38105"/>
              <a:gd name="connsiteY0" fmla="*/ 37888 h 38105"/>
              <a:gd name="connsiteX1" fmla="*/ 37888 w 38105"/>
              <a:gd name="connsiteY1" fmla="*/ 16199 h 38105"/>
              <a:gd name="connsiteX2" fmla="*/ 16199 w 38105"/>
              <a:gd name="connsiteY2" fmla="*/ 217 h 38105"/>
              <a:gd name="connsiteX3" fmla="*/ 217 w 38105"/>
              <a:gd name="connsiteY3" fmla="*/ 21905 h 38105"/>
              <a:gd name="connsiteX4" fmla="*/ 21905 w 38105"/>
              <a:gd name="connsiteY4" fmla="*/ 37888 h 38105"/>
              <a:gd name="connsiteX5" fmla="*/ 21906 w 38105"/>
              <a:gd name="connsiteY5" fmla="*/ 37888 h 3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5" h="38105">
                <a:moveTo>
                  <a:pt x="21906" y="37888"/>
                </a:moveTo>
                <a:cubicBezTo>
                  <a:pt x="32308" y="36312"/>
                  <a:pt x="39463" y="26602"/>
                  <a:pt x="37888" y="16199"/>
                </a:cubicBezTo>
                <a:cubicBezTo>
                  <a:pt x="36312" y="5797"/>
                  <a:pt x="26602" y="-1358"/>
                  <a:pt x="16199" y="217"/>
                </a:cubicBezTo>
                <a:cubicBezTo>
                  <a:pt x="5797" y="1793"/>
                  <a:pt x="-1358" y="11503"/>
                  <a:pt x="217" y="21905"/>
                </a:cubicBezTo>
                <a:cubicBezTo>
                  <a:pt x="1793" y="32307"/>
                  <a:pt x="11503" y="39463"/>
                  <a:pt x="21905" y="37888"/>
                </a:cubicBezTo>
                <a:cubicBezTo>
                  <a:pt x="21905" y="37888"/>
                  <a:pt x="21906" y="37888"/>
                  <a:pt x="21906" y="3788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8" name="图形 66" descr="音量 纯色填充">
            <a:extLst>
              <a:ext uri="{FF2B5EF4-FFF2-40B4-BE49-F238E27FC236}">
                <a16:creationId xmlns:a16="http://schemas.microsoft.com/office/drawing/2014/main" id="{475F4D72-A84C-43B3-B701-AC111AC032CE}"/>
              </a:ext>
            </a:extLst>
          </p:cNvPr>
          <p:cNvSpPr/>
          <p:nvPr/>
        </p:nvSpPr>
        <p:spPr>
          <a:xfrm>
            <a:off x="1392183" y="3737019"/>
            <a:ext cx="141446" cy="502920"/>
          </a:xfrm>
          <a:custGeom>
            <a:avLst/>
            <a:gdLst>
              <a:gd name="connsiteX0" fmla="*/ 37148 w 141446"/>
              <a:gd name="connsiteY0" fmla="*/ 0 h 502920"/>
              <a:gd name="connsiteX1" fmla="*/ 0 w 141446"/>
              <a:gd name="connsiteY1" fmla="*/ 37147 h 502920"/>
              <a:gd name="connsiteX2" fmla="*/ 0 w 141446"/>
              <a:gd name="connsiteY2" fmla="*/ 465773 h 502920"/>
              <a:gd name="connsiteX3" fmla="*/ 37148 w 141446"/>
              <a:gd name="connsiteY3" fmla="*/ 502920 h 502920"/>
              <a:gd name="connsiteX4" fmla="*/ 37148 w 141446"/>
              <a:gd name="connsiteY4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" h="502920">
                <a:moveTo>
                  <a:pt x="37148" y="0"/>
                </a:moveTo>
                <a:lnTo>
                  <a:pt x="0" y="37147"/>
                </a:lnTo>
                <a:cubicBezTo>
                  <a:pt x="118110" y="155258"/>
                  <a:pt x="118110" y="347663"/>
                  <a:pt x="0" y="465773"/>
                </a:cubicBezTo>
                <a:lnTo>
                  <a:pt x="37148" y="502920"/>
                </a:lnTo>
                <a:cubicBezTo>
                  <a:pt x="176213" y="364808"/>
                  <a:pt x="176213" y="139065"/>
                  <a:pt x="3714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9" name="图形 66" descr="音量 纯色填充">
            <a:extLst>
              <a:ext uri="{FF2B5EF4-FFF2-40B4-BE49-F238E27FC236}">
                <a16:creationId xmlns:a16="http://schemas.microsoft.com/office/drawing/2014/main" id="{475F4D72-A84C-43B3-B701-AC111AC032CE}"/>
              </a:ext>
            </a:extLst>
          </p:cNvPr>
          <p:cNvSpPr/>
          <p:nvPr/>
        </p:nvSpPr>
        <p:spPr>
          <a:xfrm>
            <a:off x="1316936" y="3811313"/>
            <a:ext cx="110728" cy="354330"/>
          </a:xfrm>
          <a:custGeom>
            <a:avLst/>
            <a:gdLst>
              <a:gd name="connsiteX0" fmla="*/ 37147 w 110728"/>
              <a:gd name="connsiteY0" fmla="*/ 0 h 354330"/>
              <a:gd name="connsiteX1" fmla="*/ 0 w 110728"/>
              <a:gd name="connsiteY1" fmla="*/ 37148 h 354330"/>
              <a:gd name="connsiteX2" fmla="*/ 0 w 110728"/>
              <a:gd name="connsiteY2" fmla="*/ 317183 h 354330"/>
              <a:gd name="connsiteX3" fmla="*/ 37147 w 110728"/>
              <a:gd name="connsiteY3" fmla="*/ 354330 h 354330"/>
              <a:gd name="connsiteX4" fmla="*/ 37147 w 110728"/>
              <a:gd name="connsiteY4" fmla="*/ 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28" h="354330">
                <a:moveTo>
                  <a:pt x="37147" y="0"/>
                </a:moveTo>
                <a:lnTo>
                  <a:pt x="0" y="37148"/>
                </a:lnTo>
                <a:cubicBezTo>
                  <a:pt x="77153" y="114300"/>
                  <a:pt x="77153" y="239078"/>
                  <a:pt x="0" y="317183"/>
                </a:cubicBezTo>
                <a:lnTo>
                  <a:pt x="37147" y="354330"/>
                </a:lnTo>
                <a:cubicBezTo>
                  <a:pt x="135255" y="256223"/>
                  <a:pt x="135255" y="98107"/>
                  <a:pt x="37147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0" name="图形 66" descr="音量 纯色填充">
            <a:extLst>
              <a:ext uri="{FF2B5EF4-FFF2-40B4-BE49-F238E27FC236}">
                <a16:creationId xmlns:a16="http://schemas.microsoft.com/office/drawing/2014/main" id="{475F4D72-A84C-43B3-B701-AC111AC032CE}"/>
              </a:ext>
            </a:extLst>
          </p:cNvPr>
          <p:cNvSpPr/>
          <p:nvPr/>
        </p:nvSpPr>
        <p:spPr>
          <a:xfrm>
            <a:off x="1243594" y="3887513"/>
            <a:ext cx="80010" cy="204787"/>
          </a:xfrm>
          <a:custGeom>
            <a:avLst/>
            <a:gdLst>
              <a:gd name="connsiteX0" fmla="*/ 37148 w 80010"/>
              <a:gd name="connsiteY0" fmla="*/ 0 h 204787"/>
              <a:gd name="connsiteX1" fmla="*/ 0 w 80010"/>
              <a:gd name="connsiteY1" fmla="*/ 37148 h 204787"/>
              <a:gd name="connsiteX2" fmla="*/ 0 w 80010"/>
              <a:gd name="connsiteY2" fmla="*/ 167640 h 204787"/>
              <a:gd name="connsiteX3" fmla="*/ 37148 w 80010"/>
              <a:gd name="connsiteY3" fmla="*/ 204788 h 204787"/>
              <a:gd name="connsiteX4" fmla="*/ 37148 w 80010"/>
              <a:gd name="connsiteY4" fmla="*/ 0 h 20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10" h="204787">
                <a:moveTo>
                  <a:pt x="37148" y="0"/>
                </a:moveTo>
                <a:lnTo>
                  <a:pt x="0" y="37148"/>
                </a:lnTo>
                <a:cubicBezTo>
                  <a:pt x="36195" y="73343"/>
                  <a:pt x="36195" y="131445"/>
                  <a:pt x="0" y="167640"/>
                </a:cubicBezTo>
                <a:lnTo>
                  <a:pt x="37148" y="204788"/>
                </a:lnTo>
                <a:cubicBezTo>
                  <a:pt x="94298" y="147638"/>
                  <a:pt x="94298" y="56198"/>
                  <a:pt x="3714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1" name="图形 66" descr="音量 纯色填充">
            <a:extLst>
              <a:ext uri="{FF2B5EF4-FFF2-40B4-BE49-F238E27FC236}">
                <a16:creationId xmlns:a16="http://schemas.microsoft.com/office/drawing/2014/main" id="{475F4D72-A84C-43B3-B701-AC111AC032CE}"/>
              </a:ext>
            </a:extLst>
          </p:cNvPr>
          <p:cNvSpPr/>
          <p:nvPr/>
        </p:nvSpPr>
        <p:spPr>
          <a:xfrm>
            <a:off x="762581" y="3660819"/>
            <a:ext cx="423862" cy="647700"/>
          </a:xfrm>
          <a:custGeom>
            <a:avLst/>
            <a:gdLst>
              <a:gd name="connsiteX0" fmla="*/ 0 w 423862"/>
              <a:gd name="connsiteY0" fmla="*/ 196215 h 647700"/>
              <a:gd name="connsiteX1" fmla="*/ 0 w 423862"/>
              <a:gd name="connsiteY1" fmla="*/ 451485 h 647700"/>
              <a:gd name="connsiteX2" fmla="*/ 184785 w 423862"/>
              <a:gd name="connsiteY2" fmla="*/ 451485 h 647700"/>
              <a:gd name="connsiteX3" fmla="*/ 423863 w 423862"/>
              <a:gd name="connsiteY3" fmla="*/ 647700 h 647700"/>
              <a:gd name="connsiteX4" fmla="*/ 423863 w 423862"/>
              <a:gd name="connsiteY4" fmla="*/ 0 h 647700"/>
              <a:gd name="connsiteX5" fmla="*/ 184785 w 423862"/>
              <a:gd name="connsiteY5" fmla="*/ 19621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62" h="647700">
                <a:moveTo>
                  <a:pt x="0" y="196215"/>
                </a:moveTo>
                <a:lnTo>
                  <a:pt x="0" y="451485"/>
                </a:lnTo>
                <a:lnTo>
                  <a:pt x="184785" y="451485"/>
                </a:lnTo>
                <a:lnTo>
                  <a:pt x="423863" y="647700"/>
                </a:lnTo>
                <a:lnTo>
                  <a:pt x="423863" y="0"/>
                </a:lnTo>
                <a:lnTo>
                  <a:pt x="184785" y="1962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2" name="图形 14" descr="插入点左移 纯色填充">
            <a:extLst>
              <a:ext uri="{FF2B5EF4-FFF2-40B4-BE49-F238E27FC236}">
                <a16:creationId xmlns:a16="http://schemas.microsoft.com/office/drawing/2014/main" id="{576B83E6-949B-4DBE-89B0-FB97CBBE3A1F}"/>
              </a:ext>
            </a:extLst>
          </p:cNvPr>
          <p:cNvSpPr/>
          <p:nvPr/>
        </p:nvSpPr>
        <p:spPr>
          <a:xfrm>
            <a:off x="7221006" y="4637480"/>
            <a:ext cx="309505" cy="538229"/>
          </a:xfrm>
          <a:custGeom>
            <a:avLst/>
            <a:gdLst>
              <a:gd name="connsiteX0" fmla="*/ 269081 w 309505"/>
              <a:gd name="connsiteY0" fmla="*/ 538229 h 538229"/>
              <a:gd name="connsiteX1" fmla="*/ 0 w 309505"/>
              <a:gd name="connsiteY1" fmla="*/ 269091 h 538229"/>
              <a:gd name="connsiteX2" fmla="*/ 269081 w 309505"/>
              <a:gd name="connsiteY2" fmla="*/ 0 h 538229"/>
              <a:gd name="connsiteX3" fmla="*/ 309496 w 309505"/>
              <a:gd name="connsiteY3" fmla="*/ 40405 h 538229"/>
              <a:gd name="connsiteX4" fmla="*/ 80810 w 309505"/>
              <a:gd name="connsiteY4" fmla="*/ 269091 h 538229"/>
              <a:gd name="connsiteX5" fmla="*/ 309505 w 309505"/>
              <a:gd name="connsiteY5" fmla="*/ 497824 h 538229"/>
              <a:gd name="connsiteX6" fmla="*/ 269081 w 309505"/>
              <a:gd name="connsiteY6" fmla="*/ 538229 h 53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05" h="538229">
                <a:moveTo>
                  <a:pt x="269081" y="538229"/>
                </a:moveTo>
                <a:lnTo>
                  <a:pt x="0" y="269091"/>
                </a:lnTo>
                <a:lnTo>
                  <a:pt x="269081" y="0"/>
                </a:lnTo>
                <a:lnTo>
                  <a:pt x="309496" y="40405"/>
                </a:lnTo>
                <a:lnTo>
                  <a:pt x="80810" y="269091"/>
                </a:lnTo>
                <a:lnTo>
                  <a:pt x="309505" y="497824"/>
                </a:lnTo>
                <a:lnTo>
                  <a:pt x="269081" y="53822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3" name="图形 16" descr="V 形箭头 纯色填充">
            <a:extLst>
              <a:ext uri="{FF2B5EF4-FFF2-40B4-BE49-F238E27FC236}">
                <a16:creationId xmlns:a16="http://schemas.microsoft.com/office/drawing/2014/main" id="{63754D98-504E-4A62-9513-0ABCBE717A76}"/>
              </a:ext>
            </a:extLst>
          </p:cNvPr>
          <p:cNvSpPr/>
          <p:nvPr/>
        </p:nvSpPr>
        <p:spPr>
          <a:xfrm>
            <a:off x="4038253" y="4717490"/>
            <a:ext cx="319087" cy="533400"/>
          </a:xfrm>
          <a:custGeom>
            <a:avLst/>
            <a:gdLst>
              <a:gd name="connsiteX0" fmla="*/ 119063 w 319087"/>
              <a:gd name="connsiteY0" fmla="*/ 0 h 533400"/>
              <a:gd name="connsiteX1" fmla="*/ 0 w 319087"/>
              <a:gd name="connsiteY1" fmla="*/ 0 h 533400"/>
              <a:gd name="connsiteX2" fmla="*/ 200025 w 319087"/>
              <a:gd name="connsiteY2" fmla="*/ 266700 h 533400"/>
              <a:gd name="connsiteX3" fmla="*/ 0 w 319087"/>
              <a:gd name="connsiteY3" fmla="*/ 533400 h 533400"/>
              <a:gd name="connsiteX4" fmla="*/ 119063 w 319087"/>
              <a:gd name="connsiteY4" fmla="*/ 533400 h 533400"/>
              <a:gd name="connsiteX5" fmla="*/ 319088 w 319087"/>
              <a:gd name="connsiteY5" fmla="*/ 266700 h 533400"/>
              <a:gd name="connsiteX6" fmla="*/ 119063 w 319087"/>
              <a:gd name="connsiteY6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087" h="533400">
                <a:moveTo>
                  <a:pt x="119063" y="0"/>
                </a:moveTo>
                <a:lnTo>
                  <a:pt x="0" y="0"/>
                </a:lnTo>
                <a:lnTo>
                  <a:pt x="200025" y="266700"/>
                </a:lnTo>
                <a:lnTo>
                  <a:pt x="0" y="533400"/>
                </a:lnTo>
                <a:lnTo>
                  <a:pt x="119063" y="533400"/>
                </a:lnTo>
                <a:lnTo>
                  <a:pt x="319088" y="266700"/>
                </a:lnTo>
                <a:lnTo>
                  <a:pt x="119063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4" name="图形 16" descr="V 形箭头 纯色填充">
            <a:extLst>
              <a:ext uri="{FF2B5EF4-FFF2-40B4-BE49-F238E27FC236}">
                <a16:creationId xmlns:a16="http://schemas.microsoft.com/office/drawing/2014/main" id="{63754D98-504E-4A62-9513-0ABCBE717A76}"/>
              </a:ext>
            </a:extLst>
          </p:cNvPr>
          <p:cNvSpPr/>
          <p:nvPr/>
        </p:nvSpPr>
        <p:spPr>
          <a:xfrm>
            <a:off x="3809653" y="4717490"/>
            <a:ext cx="319087" cy="533400"/>
          </a:xfrm>
          <a:custGeom>
            <a:avLst/>
            <a:gdLst>
              <a:gd name="connsiteX0" fmla="*/ 0 w 319087"/>
              <a:gd name="connsiteY0" fmla="*/ 533400 h 533400"/>
              <a:gd name="connsiteX1" fmla="*/ 119063 w 319087"/>
              <a:gd name="connsiteY1" fmla="*/ 533400 h 533400"/>
              <a:gd name="connsiteX2" fmla="*/ 319088 w 319087"/>
              <a:gd name="connsiteY2" fmla="*/ 266700 h 533400"/>
              <a:gd name="connsiteX3" fmla="*/ 119063 w 319087"/>
              <a:gd name="connsiteY3" fmla="*/ 0 h 533400"/>
              <a:gd name="connsiteX4" fmla="*/ 0 w 319087"/>
              <a:gd name="connsiteY4" fmla="*/ 0 h 533400"/>
              <a:gd name="connsiteX5" fmla="*/ 200025 w 319087"/>
              <a:gd name="connsiteY5" fmla="*/ 266700 h 533400"/>
              <a:gd name="connsiteX6" fmla="*/ 0 w 319087"/>
              <a:gd name="connsiteY6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087" h="533400">
                <a:moveTo>
                  <a:pt x="0" y="533400"/>
                </a:moveTo>
                <a:lnTo>
                  <a:pt x="119063" y="533400"/>
                </a:lnTo>
                <a:lnTo>
                  <a:pt x="319088" y="266700"/>
                </a:lnTo>
                <a:lnTo>
                  <a:pt x="119063" y="0"/>
                </a:lnTo>
                <a:lnTo>
                  <a:pt x="0" y="0"/>
                </a:lnTo>
                <a:lnTo>
                  <a:pt x="200025" y="266700"/>
                </a:lnTo>
                <a:lnTo>
                  <a:pt x="0" y="5334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5" name="图形 16" descr="V 形箭头 纯色填充">
            <a:extLst>
              <a:ext uri="{FF2B5EF4-FFF2-40B4-BE49-F238E27FC236}">
                <a16:creationId xmlns:a16="http://schemas.microsoft.com/office/drawing/2014/main" id="{63754D98-504E-4A62-9513-0ABCBE717A76}"/>
              </a:ext>
            </a:extLst>
          </p:cNvPr>
          <p:cNvSpPr/>
          <p:nvPr/>
        </p:nvSpPr>
        <p:spPr>
          <a:xfrm>
            <a:off x="4266853" y="4717490"/>
            <a:ext cx="319087" cy="533400"/>
          </a:xfrm>
          <a:custGeom>
            <a:avLst/>
            <a:gdLst>
              <a:gd name="connsiteX0" fmla="*/ 119063 w 319087"/>
              <a:gd name="connsiteY0" fmla="*/ 0 h 533400"/>
              <a:gd name="connsiteX1" fmla="*/ 0 w 319087"/>
              <a:gd name="connsiteY1" fmla="*/ 0 h 533400"/>
              <a:gd name="connsiteX2" fmla="*/ 200025 w 319087"/>
              <a:gd name="connsiteY2" fmla="*/ 266700 h 533400"/>
              <a:gd name="connsiteX3" fmla="*/ 0 w 319087"/>
              <a:gd name="connsiteY3" fmla="*/ 533400 h 533400"/>
              <a:gd name="connsiteX4" fmla="*/ 119063 w 319087"/>
              <a:gd name="connsiteY4" fmla="*/ 533400 h 533400"/>
              <a:gd name="connsiteX5" fmla="*/ 319088 w 319087"/>
              <a:gd name="connsiteY5" fmla="*/ 266700 h 533400"/>
              <a:gd name="connsiteX6" fmla="*/ 119063 w 319087"/>
              <a:gd name="connsiteY6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087" h="533400">
                <a:moveTo>
                  <a:pt x="119063" y="0"/>
                </a:moveTo>
                <a:lnTo>
                  <a:pt x="0" y="0"/>
                </a:lnTo>
                <a:lnTo>
                  <a:pt x="200025" y="266700"/>
                </a:lnTo>
                <a:lnTo>
                  <a:pt x="0" y="533400"/>
                </a:lnTo>
                <a:lnTo>
                  <a:pt x="119063" y="533400"/>
                </a:lnTo>
                <a:lnTo>
                  <a:pt x="319088" y="266700"/>
                </a:lnTo>
                <a:lnTo>
                  <a:pt x="119063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6" name="图形 22" descr="方向 纯色填充">
            <a:extLst>
              <a:ext uri="{FF2B5EF4-FFF2-40B4-BE49-F238E27FC236}">
                <a16:creationId xmlns:a16="http://schemas.microsoft.com/office/drawing/2014/main" id="{31C88DCE-E841-429D-A0A9-0E0B42B03AE1}"/>
              </a:ext>
            </a:extLst>
          </p:cNvPr>
          <p:cNvSpPr/>
          <p:nvPr/>
        </p:nvSpPr>
        <p:spPr>
          <a:xfrm>
            <a:off x="8989184" y="4660816"/>
            <a:ext cx="646747" cy="646747"/>
          </a:xfrm>
          <a:custGeom>
            <a:avLst/>
            <a:gdLst>
              <a:gd name="connsiteX0" fmla="*/ 626745 w 646747"/>
              <a:gd name="connsiteY0" fmla="*/ 0 h 646747"/>
              <a:gd name="connsiteX1" fmla="*/ 620078 w 646747"/>
              <a:gd name="connsiteY1" fmla="*/ 953 h 646747"/>
              <a:gd name="connsiteX2" fmla="*/ 14288 w 646747"/>
              <a:gd name="connsiteY2" fmla="*/ 202883 h 646747"/>
              <a:gd name="connsiteX3" fmla="*/ 0 w 646747"/>
              <a:gd name="connsiteY3" fmla="*/ 221933 h 646747"/>
              <a:gd name="connsiteX4" fmla="*/ 14288 w 646747"/>
              <a:gd name="connsiteY4" fmla="*/ 240983 h 646747"/>
              <a:gd name="connsiteX5" fmla="*/ 301943 w 646747"/>
              <a:gd name="connsiteY5" fmla="*/ 344805 h 646747"/>
              <a:gd name="connsiteX6" fmla="*/ 405765 w 646747"/>
              <a:gd name="connsiteY6" fmla="*/ 632460 h 646747"/>
              <a:gd name="connsiteX7" fmla="*/ 424815 w 646747"/>
              <a:gd name="connsiteY7" fmla="*/ 646748 h 646747"/>
              <a:gd name="connsiteX8" fmla="*/ 443865 w 646747"/>
              <a:gd name="connsiteY8" fmla="*/ 632460 h 646747"/>
              <a:gd name="connsiteX9" fmla="*/ 645795 w 646747"/>
              <a:gd name="connsiteY9" fmla="*/ 25718 h 646747"/>
              <a:gd name="connsiteX10" fmla="*/ 642938 w 646747"/>
              <a:gd name="connsiteY10" fmla="*/ 7620 h 646747"/>
              <a:gd name="connsiteX11" fmla="*/ 626745 w 646747"/>
              <a:gd name="connsiteY11" fmla="*/ 0 h 646747"/>
              <a:gd name="connsiteX12" fmla="*/ 626745 w 646747"/>
              <a:gd name="connsiteY12" fmla="*/ 0 h 646747"/>
              <a:gd name="connsiteX13" fmla="*/ 569595 w 646747"/>
              <a:gd name="connsiteY13" fmla="*/ 78105 h 646747"/>
              <a:gd name="connsiteX14" fmla="*/ 423863 w 646747"/>
              <a:gd name="connsiteY14" fmla="*/ 515303 h 646747"/>
              <a:gd name="connsiteX15" fmla="*/ 356235 w 646747"/>
              <a:gd name="connsiteY15" fmla="*/ 326708 h 646747"/>
              <a:gd name="connsiteX16" fmla="*/ 346710 w 646747"/>
              <a:gd name="connsiteY16" fmla="*/ 300990 h 646747"/>
              <a:gd name="connsiteX17" fmla="*/ 320993 w 646747"/>
              <a:gd name="connsiteY17" fmla="*/ 291465 h 646747"/>
              <a:gd name="connsiteX18" fmla="*/ 132398 w 646747"/>
              <a:gd name="connsiteY18" fmla="*/ 223838 h 646747"/>
              <a:gd name="connsiteX19" fmla="*/ 569595 w 646747"/>
              <a:gd name="connsiteY19" fmla="*/ 78105 h 6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46747" h="646747">
                <a:moveTo>
                  <a:pt x="626745" y="0"/>
                </a:moveTo>
                <a:cubicBezTo>
                  <a:pt x="624840" y="0"/>
                  <a:pt x="621983" y="0"/>
                  <a:pt x="620078" y="953"/>
                </a:cubicBezTo>
                <a:lnTo>
                  <a:pt x="14288" y="202883"/>
                </a:lnTo>
                <a:cubicBezTo>
                  <a:pt x="5715" y="205740"/>
                  <a:pt x="0" y="213360"/>
                  <a:pt x="0" y="221933"/>
                </a:cubicBezTo>
                <a:cubicBezTo>
                  <a:pt x="0" y="230505"/>
                  <a:pt x="5715" y="238125"/>
                  <a:pt x="14288" y="240983"/>
                </a:cubicBezTo>
                <a:lnTo>
                  <a:pt x="301943" y="344805"/>
                </a:lnTo>
                <a:lnTo>
                  <a:pt x="405765" y="632460"/>
                </a:lnTo>
                <a:cubicBezTo>
                  <a:pt x="408623" y="641033"/>
                  <a:pt x="416243" y="646748"/>
                  <a:pt x="424815" y="646748"/>
                </a:cubicBezTo>
                <a:cubicBezTo>
                  <a:pt x="433388" y="646748"/>
                  <a:pt x="441008" y="641033"/>
                  <a:pt x="443865" y="632460"/>
                </a:cubicBezTo>
                <a:lnTo>
                  <a:pt x="645795" y="25718"/>
                </a:lnTo>
                <a:cubicBezTo>
                  <a:pt x="647700" y="19050"/>
                  <a:pt x="646748" y="12383"/>
                  <a:pt x="642938" y="7620"/>
                </a:cubicBezTo>
                <a:cubicBezTo>
                  <a:pt x="640080" y="3810"/>
                  <a:pt x="634365" y="0"/>
                  <a:pt x="626745" y="0"/>
                </a:cubicBezTo>
                <a:lnTo>
                  <a:pt x="626745" y="0"/>
                </a:lnTo>
                <a:close/>
                <a:moveTo>
                  <a:pt x="569595" y="78105"/>
                </a:moveTo>
                <a:lnTo>
                  <a:pt x="423863" y="515303"/>
                </a:lnTo>
                <a:lnTo>
                  <a:pt x="356235" y="326708"/>
                </a:lnTo>
                <a:lnTo>
                  <a:pt x="346710" y="300990"/>
                </a:lnTo>
                <a:lnTo>
                  <a:pt x="320993" y="291465"/>
                </a:lnTo>
                <a:lnTo>
                  <a:pt x="132398" y="223838"/>
                </a:lnTo>
                <a:lnTo>
                  <a:pt x="569595" y="78105"/>
                </a:ln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7" name="图形 23" descr="结束 纯色填充">
            <a:extLst>
              <a:ext uri="{FF2B5EF4-FFF2-40B4-BE49-F238E27FC236}">
                <a16:creationId xmlns:a16="http://schemas.microsoft.com/office/drawing/2014/main" id="{C6A9168B-16CE-41CB-B0EA-5D5A417A26B1}"/>
              </a:ext>
            </a:extLst>
          </p:cNvPr>
          <p:cNvSpPr/>
          <p:nvPr/>
        </p:nvSpPr>
        <p:spPr>
          <a:xfrm>
            <a:off x="5620072" y="4703912"/>
            <a:ext cx="114300" cy="533400"/>
          </a:xfrm>
          <a:custGeom>
            <a:avLst/>
            <a:gdLst>
              <a:gd name="connsiteX0" fmla="*/ 0 w 114300"/>
              <a:gd name="connsiteY0" fmla="*/ 0 h 533400"/>
              <a:gd name="connsiteX1" fmla="*/ 0 w 114300"/>
              <a:gd name="connsiteY1" fmla="*/ 266700 h 533400"/>
              <a:gd name="connsiteX2" fmla="*/ 0 w 114300"/>
              <a:gd name="connsiteY2" fmla="*/ 533400 h 533400"/>
              <a:gd name="connsiteX3" fmla="*/ 114300 w 114300"/>
              <a:gd name="connsiteY3" fmla="*/ 533400 h 533400"/>
              <a:gd name="connsiteX4" fmla="*/ 114300 w 114300"/>
              <a:gd name="connsiteY4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533400">
                <a:moveTo>
                  <a:pt x="0" y="0"/>
                </a:moveTo>
                <a:lnTo>
                  <a:pt x="0" y="266700"/>
                </a:lnTo>
                <a:lnTo>
                  <a:pt x="0" y="533400"/>
                </a:lnTo>
                <a:lnTo>
                  <a:pt x="114300" y="533400"/>
                </a:lnTo>
                <a:lnTo>
                  <a:pt x="1143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8" name="图形 23" descr="结束 纯色填充">
            <a:extLst>
              <a:ext uri="{FF2B5EF4-FFF2-40B4-BE49-F238E27FC236}">
                <a16:creationId xmlns:a16="http://schemas.microsoft.com/office/drawing/2014/main" id="{C6A9168B-16CE-41CB-B0EA-5D5A417A26B1}"/>
              </a:ext>
            </a:extLst>
          </p:cNvPr>
          <p:cNvSpPr/>
          <p:nvPr/>
        </p:nvSpPr>
        <p:spPr>
          <a:xfrm>
            <a:off x="5029522" y="4703912"/>
            <a:ext cx="280987" cy="533400"/>
          </a:xfrm>
          <a:custGeom>
            <a:avLst/>
            <a:gdLst>
              <a:gd name="connsiteX0" fmla="*/ 0 w 280987"/>
              <a:gd name="connsiteY0" fmla="*/ 533400 h 533400"/>
              <a:gd name="connsiteX1" fmla="*/ 280988 w 280987"/>
              <a:gd name="connsiteY1" fmla="*/ 266700 h 533400"/>
              <a:gd name="connsiteX2" fmla="*/ 0 w 280987"/>
              <a:gd name="connsiteY2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987" h="533400">
                <a:moveTo>
                  <a:pt x="0" y="533400"/>
                </a:moveTo>
                <a:lnTo>
                  <a:pt x="280988" y="266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9" name="图形 23" descr="结束 纯色填充">
            <a:extLst>
              <a:ext uri="{FF2B5EF4-FFF2-40B4-BE49-F238E27FC236}">
                <a16:creationId xmlns:a16="http://schemas.microsoft.com/office/drawing/2014/main" id="{C6A9168B-16CE-41CB-B0EA-5D5A417A26B1}"/>
              </a:ext>
            </a:extLst>
          </p:cNvPr>
          <p:cNvSpPr/>
          <p:nvPr/>
        </p:nvSpPr>
        <p:spPr>
          <a:xfrm>
            <a:off x="5324797" y="4703912"/>
            <a:ext cx="280987" cy="533400"/>
          </a:xfrm>
          <a:custGeom>
            <a:avLst/>
            <a:gdLst>
              <a:gd name="connsiteX0" fmla="*/ 0 w 280987"/>
              <a:gd name="connsiteY0" fmla="*/ 533400 h 533400"/>
              <a:gd name="connsiteX1" fmla="*/ 280988 w 280987"/>
              <a:gd name="connsiteY1" fmla="*/ 266700 h 533400"/>
              <a:gd name="connsiteX2" fmla="*/ 0 w 280987"/>
              <a:gd name="connsiteY2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987" h="533400">
                <a:moveTo>
                  <a:pt x="0" y="533400"/>
                </a:moveTo>
                <a:lnTo>
                  <a:pt x="280988" y="266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0" name="图形 28" descr="已完成 纯色填充">
            <a:extLst>
              <a:ext uri="{FF2B5EF4-FFF2-40B4-BE49-F238E27FC236}">
                <a16:creationId xmlns:a16="http://schemas.microsoft.com/office/drawing/2014/main" id="{6752C0DC-5564-4BED-BA5A-FD40ED182905}"/>
              </a:ext>
            </a:extLst>
          </p:cNvPr>
          <p:cNvSpPr/>
          <p:nvPr/>
        </p:nvSpPr>
        <p:spPr>
          <a:xfrm>
            <a:off x="7924020" y="4712527"/>
            <a:ext cx="486613" cy="363397"/>
          </a:xfrm>
          <a:custGeom>
            <a:avLst/>
            <a:gdLst>
              <a:gd name="connsiteX0" fmla="*/ 163630 w 486613"/>
              <a:gd name="connsiteY0" fmla="*/ 363398 h 363397"/>
              <a:gd name="connsiteX1" fmla="*/ 0 w 486613"/>
              <a:gd name="connsiteY1" fmla="*/ 199768 h 363397"/>
              <a:gd name="connsiteX2" fmla="*/ 40405 w 486613"/>
              <a:gd name="connsiteY2" fmla="*/ 159353 h 363397"/>
              <a:gd name="connsiteX3" fmla="*/ 163630 w 486613"/>
              <a:gd name="connsiteY3" fmla="*/ 282569 h 363397"/>
              <a:gd name="connsiteX4" fmla="*/ 446208 w 486613"/>
              <a:gd name="connsiteY4" fmla="*/ 0 h 363397"/>
              <a:gd name="connsiteX5" fmla="*/ 486613 w 486613"/>
              <a:gd name="connsiteY5" fmla="*/ 40405 h 363397"/>
              <a:gd name="connsiteX6" fmla="*/ 163630 w 486613"/>
              <a:gd name="connsiteY6" fmla="*/ 363398 h 36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613" h="363397">
                <a:moveTo>
                  <a:pt x="163630" y="363398"/>
                </a:moveTo>
                <a:lnTo>
                  <a:pt x="0" y="199768"/>
                </a:lnTo>
                <a:lnTo>
                  <a:pt x="40405" y="159353"/>
                </a:lnTo>
                <a:lnTo>
                  <a:pt x="163630" y="282569"/>
                </a:lnTo>
                <a:lnTo>
                  <a:pt x="446208" y="0"/>
                </a:lnTo>
                <a:lnTo>
                  <a:pt x="486613" y="40405"/>
                </a:lnTo>
                <a:lnTo>
                  <a:pt x="163630" y="36339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1" name="图形 28" descr="已完成 纯色填充">
            <a:extLst>
              <a:ext uri="{FF2B5EF4-FFF2-40B4-BE49-F238E27FC236}">
                <a16:creationId xmlns:a16="http://schemas.microsoft.com/office/drawing/2014/main" id="{6752C0DC-5564-4BED-BA5A-FD40ED182905}"/>
              </a:ext>
            </a:extLst>
          </p:cNvPr>
          <p:cNvSpPr/>
          <p:nvPr/>
        </p:nvSpPr>
        <p:spPr>
          <a:xfrm>
            <a:off x="8323632" y="4913705"/>
            <a:ext cx="219075" cy="57150"/>
          </a:xfrm>
          <a:custGeom>
            <a:avLst/>
            <a:gdLst>
              <a:gd name="connsiteX0" fmla="*/ 0 w 219075"/>
              <a:gd name="connsiteY0" fmla="*/ 0 h 57150"/>
              <a:gd name="connsiteX1" fmla="*/ 219075 w 219075"/>
              <a:gd name="connsiteY1" fmla="*/ 0 h 57150"/>
              <a:gd name="connsiteX2" fmla="*/ 219075 w 219075"/>
              <a:gd name="connsiteY2" fmla="*/ 57150 h 57150"/>
              <a:gd name="connsiteX3" fmla="*/ 0 w 219075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" h="57150">
                <a:moveTo>
                  <a:pt x="0" y="0"/>
                </a:moveTo>
                <a:lnTo>
                  <a:pt x="219075" y="0"/>
                </a:lnTo>
                <a:lnTo>
                  <a:pt x="219075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2" name="图形 28" descr="已完成 纯色填充">
            <a:extLst>
              <a:ext uri="{FF2B5EF4-FFF2-40B4-BE49-F238E27FC236}">
                <a16:creationId xmlns:a16="http://schemas.microsoft.com/office/drawing/2014/main" id="{6752C0DC-5564-4BED-BA5A-FD40ED182905}"/>
              </a:ext>
            </a:extLst>
          </p:cNvPr>
          <p:cNvSpPr/>
          <p:nvPr/>
        </p:nvSpPr>
        <p:spPr>
          <a:xfrm>
            <a:off x="8428407" y="4808930"/>
            <a:ext cx="219075" cy="57150"/>
          </a:xfrm>
          <a:custGeom>
            <a:avLst/>
            <a:gdLst>
              <a:gd name="connsiteX0" fmla="*/ 0 w 219075"/>
              <a:gd name="connsiteY0" fmla="*/ 0 h 57150"/>
              <a:gd name="connsiteX1" fmla="*/ 219075 w 219075"/>
              <a:gd name="connsiteY1" fmla="*/ 0 h 57150"/>
              <a:gd name="connsiteX2" fmla="*/ 219075 w 219075"/>
              <a:gd name="connsiteY2" fmla="*/ 57150 h 57150"/>
              <a:gd name="connsiteX3" fmla="*/ 0 w 219075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" h="57150">
                <a:moveTo>
                  <a:pt x="0" y="0"/>
                </a:moveTo>
                <a:lnTo>
                  <a:pt x="219075" y="0"/>
                </a:lnTo>
                <a:lnTo>
                  <a:pt x="219075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3" name="图形 28" descr="已完成 纯色填充">
            <a:extLst>
              <a:ext uri="{FF2B5EF4-FFF2-40B4-BE49-F238E27FC236}">
                <a16:creationId xmlns:a16="http://schemas.microsoft.com/office/drawing/2014/main" id="{6752C0DC-5564-4BED-BA5A-FD40ED182905}"/>
              </a:ext>
            </a:extLst>
          </p:cNvPr>
          <p:cNvSpPr/>
          <p:nvPr/>
        </p:nvSpPr>
        <p:spPr>
          <a:xfrm>
            <a:off x="8218857" y="5018480"/>
            <a:ext cx="219075" cy="57150"/>
          </a:xfrm>
          <a:custGeom>
            <a:avLst/>
            <a:gdLst>
              <a:gd name="connsiteX0" fmla="*/ 0 w 219075"/>
              <a:gd name="connsiteY0" fmla="*/ 0 h 57150"/>
              <a:gd name="connsiteX1" fmla="*/ 219075 w 219075"/>
              <a:gd name="connsiteY1" fmla="*/ 0 h 57150"/>
              <a:gd name="connsiteX2" fmla="*/ 219075 w 219075"/>
              <a:gd name="connsiteY2" fmla="*/ 57150 h 57150"/>
              <a:gd name="connsiteX3" fmla="*/ 0 w 219075"/>
              <a:gd name="connsiteY3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" h="57150">
                <a:moveTo>
                  <a:pt x="0" y="0"/>
                </a:moveTo>
                <a:lnTo>
                  <a:pt x="219075" y="0"/>
                </a:lnTo>
                <a:lnTo>
                  <a:pt x="219075" y="57150"/>
                </a:lnTo>
                <a:lnTo>
                  <a:pt x="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6" name="图形 33" descr="双击手势 纯色填充">
            <a:extLst>
              <a:ext uri="{FF2B5EF4-FFF2-40B4-BE49-F238E27FC236}">
                <a16:creationId xmlns:a16="http://schemas.microsoft.com/office/drawing/2014/main" id="{A275431B-639A-44CC-B31E-8EB703A1C7D6}"/>
              </a:ext>
            </a:extLst>
          </p:cNvPr>
          <p:cNvSpPr/>
          <p:nvPr/>
        </p:nvSpPr>
        <p:spPr>
          <a:xfrm>
            <a:off x="11005223" y="4637480"/>
            <a:ext cx="209550" cy="181927"/>
          </a:xfrm>
          <a:custGeom>
            <a:avLst/>
            <a:gdLst>
              <a:gd name="connsiteX0" fmla="*/ 209550 w 209550"/>
              <a:gd name="connsiteY0" fmla="*/ 104775 h 181927"/>
              <a:gd name="connsiteX1" fmla="*/ 104775 w 209550"/>
              <a:gd name="connsiteY1" fmla="*/ 0 h 181927"/>
              <a:gd name="connsiteX2" fmla="*/ 0 w 209550"/>
              <a:gd name="connsiteY2" fmla="*/ 104775 h 181927"/>
              <a:gd name="connsiteX3" fmla="*/ 33338 w 209550"/>
              <a:gd name="connsiteY3" fmla="*/ 181928 h 181927"/>
              <a:gd name="connsiteX4" fmla="*/ 33338 w 209550"/>
              <a:gd name="connsiteY4" fmla="*/ 131445 h 181927"/>
              <a:gd name="connsiteX5" fmla="*/ 78105 w 209550"/>
              <a:gd name="connsiteY5" fmla="*/ 33338 h 181927"/>
              <a:gd name="connsiteX6" fmla="*/ 176213 w 209550"/>
              <a:gd name="connsiteY6" fmla="*/ 78105 h 181927"/>
              <a:gd name="connsiteX7" fmla="*/ 176213 w 209550"/>
              <a:gd name="connsiteY7" fmla="*/ 131445 h 181927"/>
              <a:gd name="connsiteX8" fmla="*/ 176213 w 209550"/>
              <a:gd name="connsiteY8" fmla="*/ 180975 h 181927"/>
              <a:gd name="connsiteX9" fmla="*/ 209550 w 209550"/>
              <a:gd name="connsiteY9" fmla="*/ 104775 h 1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550" h="181927">
                <a:moveTo>
                  <a:pt x="209550" y="104775"/>
                </a:moveTo>
                <a:cubicBezTo>
                  <a:pt x="209550" y="46672"/>
                  <a:pt x="162877" y="0"/>
                  <a:pt x="104775" y="0"/>
                </a:cubicBezTo>
                <a:cubicBezTo>
                  <a:pt x="46672" y="0"/>
                  <a:pt x="0" y="46672"/>
                  <a:pt x="0" y="104775"/>
                </a:cubicBezTo>
                <a:cubicBezTo>
                  <a:pt x="0" y="134303"/>
                  <a:pt x="12382" y="161925"/>
                  <a:pt x="33338" y="181928"/>
                </a:cubicBezTo>
                <a:lnTo>
                  <a:pt x="33338" y="131445"/>
                </a:lnTo>
                <a:cubicBezTo>
                  <a:pt x="19050" y="92393"/>
                  <a:pt x="39052" y="48578"/>
                  <a:pt x="78105" y="33338"/>
                </a:cubicBezTo>
                <a:cubicBezTo>
                  <a:pt x="117157" y="18097"/>
                  <a:pt x="160972" y="39053"/>
                  <a:pt x="176213" y="78105"/>
                </a:cubicBezTo>
                <a:cubicBezTo>
                  <a:pt x="182880" y="95250"/>
                  <a:pt x="182880" y="114300"/>
                  <a:pt x="176213" y="131445"/>
                </a:cubicBezTo>
                <a:lnTo>
                  <a:pt x="176213" y="180975"/>
                </a:lnTo>
                <a:cubicBezTo>
                  <a:pt x="197168" y="161925"/>
                  <a:pt x="209550" y="133350"/>
                  <a:pt x="209550" y="1047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7" name="图形 33" descr="双击手势 纯色填充">
            <a:extLst>
              <a:ext uri="{FF2B5EF4-FFF2-40B4-BE49-F238E27FC236}">
                <a16:creationId xmlns:a16="http://schemas.microsoft.com/office/drawing/2014/main" id="{A275431B-639A-44CC-B31E-8EB703A1C7D6}"/>
              </a:ext>
            </a:extLst>
          </p:cNvPr>
          <p:cNvSpPr/>
          <p:nvPr/>
        </p:nvSpPr>
        <p:spPr>
          <a:xfrm>
            <a:off x="10948073" y="4580330"/>
            <a:ext cx="324003" cy="307657"/>
          </a:xfrm>
          <a:custGeom>
            <a:avLst/>
            <a:gdLst>
              <a:gd name="connsiteX0" fmla="*/ 161925 w 324003"/>
              <a:gd name="connsiteY0" fmla="*/ 0 h 307657"/>
              <a:gd name="connsiteX1" fmla="*/ 0 w 324003"/>
              <a:gd name="connsiteY1" fmla="*/ 161925 h 307657"/>
              <a:gd name="connsiteX2" fmla="*/ 90488 w 324003"/>
              <a:gd name="connsiteY2" fmla="*/ 307658 h 307657"/>
              <a:gd name="connsiteX3" fmla="*/ 90488 w 324003"/>
              <a:gd name="connsiteY3" fmla="*/ 275273 h 307657"/>
              <a:gd name="connsiteX4" fmla="*/ 49530 w 324003"/>
              <a:gd name="connsiteY4" fmla="*/ 91440 h 307657"/>
              <a:gd name="connsiteX5" fmla="*/ 233363 w 324003"/>
              <a:gd name="connsiteY5" fmla="*/ 49530 h 307657"/>
              <a:gd name="connsiteX6" fmla="*/ 274320 w 324003"/>
              <a:gd name="connsiteY6" fmla="*/ 233363 h 307657"/>
              <a:gd name="connsiteX7" fmla="*/ 233363 w 324003"/>
              <a:gd name="connsiteY7" fmla="*/ 274320 h 307657"/>
              <a:gd name="connsiteX8" fmla="*/ 233363 w 324003"/>
              <a:gd name="connsiteY8" fmla="*/ 306705 h 307657"/>
              <a:gd name="connsiteX9" fmla="*/ 307658 w 324003"/>
              <a:gd name="connsiteY9" fmla="*/ 90488 h 307657"/>
              <a:gd name="connsiteX10" fmla="*/ 161925 w 324003"/>
              <a:gd name="connsiteY10" fmla="*/ 0 h 3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003" h="307657">
                <a:moveTo>
                  <a:pt x="161925" y="0"/>
                </a:moveTo>
                <a:cubicBezTo>
                  <a:pt x="72390" y="0"/>
                  <a:pt x="0" y="72390"/>
                  <a:pt x="0" y="161925"/>
                </a:cubicBezTo>
                <a:cubicBezTo>
                  <a:pt x="0" y="223838"/>
                  <a:pt x="35242" y="280035"/>
                  <a:pt x="90488" y="307658"/>
                </a:cubicBezTo>
                <a:lnTo>
                  <a:pt x="90488" y="275273"/>
                </a:lnTo>
                <a:cubicBezTo>
                  <a:pt x="28575" y="236220"/>
                  <a:pt x="9525" y="153353"/>
                  <a:pt x="49530" y="91440"/>
                </a:cubicBezTo>
                <a:cubicBezTo>
                  <a:pt x="89535" y="29528"/>
                  <a:pt x="170497" y="9525"/>
                  <a:pt x="233363" y="49530"/>
                </a:cubicBezTo>
                <a:cubicBezTo>
                  <a:pt x="296228" y="89535"/>
                  <a:pt x="314325" y="171450"/>
                  <a:pt x="274320" y="233363"/>
                </a:cubicBezTo>
                <a:cubicBezTo>
                  <a:pt x="263843" y="249555"/>
                  <a:pt x="249555" y="263843"/>
                  <a:pt x="233363" y="274320"/>
                </a:cubicBezTo>
                <a:lnTo>
                  <a:pt x="233363" y="306705"/>
                </a:lnTo>
                <a:cubicBezTo>
                  <a:pt x="313372" y="267653"/>
                  <a:pt x="346710" y="170498"/>
                  <a:pt x="307658" y="90488"/>
                </a:cubicBezTo>
                <a:cubicBezTo>
                  <a:pt x="280035" y="35243"/>
                  <a:pt x="222885" y="0"/>
                  <a:pt x="16192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8" name="图形 33" descr="双击手势 纯色填充">
            <a:extLst>
              <a:ext uri="{FF2B5EF4-FFF2-40B4-BE49-F238E27FC236}">
                <a16:creationId xmlns:a16="http://schemas.microsoft.com/office/drawing/2014/main" id="{A275431B-639A-44CC-B31E-8EB703A1C7D6}"/>
              </a:ext>
            </a:extLst>
          </p:cNvPr>
          <p:cNvSpPr/>
          <p:nvPr/>
        </p:nvSpPr>
        <p:spPr>
          <a:xfrm>
            <a:off x="10946205" y="4699392"/>
            <a:ext cx="481927" cy="713422"/>
          </a:xfrm>
          <a:custGeom>
            <a:avLst/>
            <a:gdLst>
              <a:gd name="connsiteX0" fmla="*/ 120930 w 481927"/>
              <a:gd name="connsiteY0" fmla="*/ 42863 h 713422"/>
              <a:gd name="connsiteX1" fmla="*/ 120930 w 481927"/>
              <a:gd name="connsiteY1" fmla="*/ 459105 h 713422"/>
              <a:gd name="connsiteX2" fmla="*/ 120930 w 481927"/>
              <a:gd name="connsiteY2" fmla="*/ 459105 h 713422"/>
              <a:gd name="connsiteX3" fmla="*/ 84735 w 481927"/>
              <a:gd name="connsiteY3" fmla="*/ 300038 h 713422"/>
              <a:gd name="connsiteX4" fmla="*/ 33300 w 481927"/>
              <a:gd name="connsiteY4" fmla="*/ 267653 h 713422"/>
              <a:gd name="connsiteX5" fmla="*/ 915 w 481927"/>
              <a:gd name="connsiteY5" fmla="*/ 318135 h 713422"/>
              <a:gd name="connsiteX6" fmla="*/ 52350 w 481927"/>
              <a:gd name="connsiteY6" fmla="*/ 550545 h 713422"/>
              <a:gd name="connsiteX7" fmla="*/ 68542 w 481927"/>
              <a:gd name="connsiteY7" fmla="*/ 575310 h 713422"/>
              <a:gd name="connsiteX8" fmla="*/ 163792 w 481927"/>
              <a:gd name="connsiteY8" fmla="*/ 648653 h 713422"/>
              <a:gd name="connsiteX9" fmla="*/ 163792 w 481927"/>
              <a:gd name="connsiteY9" fmla="*/ 713423 h 713422"/>
              <a:gd name="connsiteX10" fmla="*/ 413347 w 481927"/>
              <a:gd name="connsiteY10" fmla="*/ 713423 h 713422"/>
              <a:gd name="connsiteX11" fmla="*/ 413347 w 481927"/>
              <a:gd name="connsiteY11" fmla="*/ 671513 h 713422"/>
              <a:gd name="connsiteX12" fmla="*/ 481927 w 481927"/>
              <a:gd name="connsiteY12" fmla="*/ 490538 h 713422"/>
              <a:gd name="connsiteX13" fmla="*/ 481927 w 481927"/>
              <a:gd name="connsiteY13" fmla="*/ 335280 h 713422"/>
              <a:gd name="connsiteX14" fmla="*/ 430492 w 481927"/>
              <a:gd name="connsiteY14" fmla="*/ 283845 h 713422"/>
              <a:gd name="connsiteX15" fmla="*/ 395250 w 481927"/>
              <a:gd name="connsiteY15" fmla="*/ 297180 h 713422"/>
              <a:gd name="connsiteX16" fmla="*/ 395250 w 481927"/>
              <a:gd name="connsiteY16" fmla="*/ 292418 h 713422"/>
              <a:gd name="connsiteX17" fmla="*/ 343815 w 481927"/>
              <a:gd name="connsiteY17" fmla="*/ 240983 h 713422"/>
              <a:gd name="connsiteX18" fmla="*/ 307620 w 481927"/>
              <a:gd name="connsiteY18" fmla="*/ 255270 h 713422"/>
              <a:gd name="connsiteX19" fmla="*/ 245707 w 481927"/>
              <a:gd name="connsiteY19" fmla="*/ 216218 h 713422"/>
              <a:gd name="connsiteX20" fmla="*/ 205702 w 481927"/>
              <a:gd name="connsiteY20" fmla="*/ 265748 h 713422"/>
              <a:gd name="connsiteX21" fmla="*/ 204750 w 481927"/>
              <a:gd name="connsiteY21" fmla="*/ 265748 h 713422"/>
              <a:gd name="connsiteX22" fmla="*/ 204750 w 481927"/>
              <a:gd name="connsiteY22" fmla="*/ 42863 h 713422"/>
              <a:gd name="connsiteX23" fmla="*/ 161887 w 481927"/>
              <a:gd name="connsiteY23" fmla="*/ 0 h 713422"/>
              <a:gd name="connsiteX24" fmla="*/ 120930 w 481927"/>
              <a:gd name="connsiteY24" fmla="*/ 42863 h 71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1927" h="713422">
                <a:moveTo>
                  <a:pt x="120930" y="42863"/>
                </a:moveTo>
                <a:lnTo>
                  <a:pt x="120930" y="459105"/>
                </a:lnTo>
                <a:lnTo>
                  <a:pt x="120930" y="459105"/>
                </a:lnTo>
                <a:lnTo>
                  <a:pt x="84735" y="300038"/>
                </a:lnTo>
                <a:cubicBezTo>
                  <a:pt x="79020" y="277178"/>
                  <a:pt x="56160" y="262890"/>
                  <a:pt x="33300" y="267653"/>
                </a:cubicBezTo>
                <a:cubicBezTo>
                  <a:pt x="10440" y="273368"/>
                  <a:pt x="-3848" y="295275"/>
                  <a:pt x="915" y="318135"/>
                </a:cubicBezTo>
                <a:lnTo>
                  <a:pt x="52350" y="550545"/>
                </a:lnTo>
                <a:cubicBezTo>
                  <a:pt x="54255" y="560070"/>
                  <a:pt x="59970" y="569595"/>
                  <a:pt x="68542" y="575310"/>
                </a:cubicBezTo>
                <a:lnTo>
                  <a:pt x="163792" y="648653"/>
                </a:lnTo>
                <a:lnTo>
                  <a:pt x="163792" y="713423"/>
                </a:lnTo>
                <a:lnTo>
                  <a:pt x="413347" y="713423"/>
                </a:lnTo>
                <a:lnTo>
                  <a:pt x="413347" y="671513"/>
                </a:lnTo>
                <a:cubicBezTo>
                  <a:pt x="413347" y="610553"/>
                  <a:pt x="481927" y="605790"/>
                  <a:pt x="481927" y="490538"/>
                </a:cubicBezTo>
                <a:lnTo>
                  <a:pt x="481927" y="335280"/>
                </a:lnTo>
                <a:cubicBezTo>
                  <a:pt x="481927" y="306705"/>
                  <a:pt x="459067" y="283845"/>
                  <a:pt x="430492" y="283845"/>
                </a:cubicBezTo>
                <a:cubicBezTo>
                  <a:pt x="417157" y="283845"/>
                  <a:pt x="404775" y="288608"/>
                  <a:pt x="395250" y="297180"/>
                </a:cubicBezTo>
                <a:cubicBezTo>
                  <a:pt x="395250" y="295275"/>
                  <a:pt x="395250" y="294323"/>
                  <a:pt x="395250" y="292418"/>
                </a:cubicBezTo>
                <a:cubicBezTo>
                  <a:pt x="395250" y="263843"/>
                  <a:pt x="372390" y="240983"/>
                  <a:pt x="343815" y="240983"/>
                </a:cubicBezTo>
                <a:cubicBezTo>
                  <a:pt x="330480" y="240983"/>
                  <a:pt x="317145" y="245745"/>
                  <a:pt x="307620" y="255270"/>
                </a:cubicBezTo>
                <a:cubicBezTo>
                  <a:pt x="300952" y="227648"/>
                  <a:pt x="273330" y="209550"/>
                  <a:pt x="245707" y="216218"/>
                </a:cubicBezTo>
                <a:cubicBezTo>
                  <a:pt x="221895" y="221933"/>
                  <a:pt x="205702" y="241935"/>
                  <a:pt x="205702" y="265748"/>
                </a:cubicBezTo>
                <a:lnTo>
                  <a:pt x="204750" y="265748"/>
                </a:lnTo>
                <a:lnTo>
                  <a:pt x="204750" y="42863"/>
                </a:lnTo>
                <a:cubicBezTo>
                  <a:pt x="204750" y="19050"/>
                  <a:pt x="185700" y="0"/>
                  <a:pt x="161887" y="0"/>
                </a:cubicBezTo>
                <a:cubicBezTo>
                  <a:pt x="139980" y="0"/>
                  <a:pt x="120930" y="19050"/>
                  <a:pt x="120930" y="4286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9" name="图形 34" descr="下载 纯色填充">
            <a:extLst>
              <a:ext uri="{FF2B5EF4-FFF2-40B4-BE49-F238E27FC236}">
                <a16:creationId xmlns:a16="http://schemas.microsoft.com/office/drawing/2014/main" id="{F2A91212-F0E4-4A99-91C7-0AFB1DBD2831}"/>
              </a:ext>
            </a:extLst>
          </p:cNvPr>
          <p:cNvSpPr/>
          <p:nvPr/>
        </p:nvSpPr>
        <p:spPr>
          <a:xfrm>
            <a:off x="880079" y="4694630"/>
            <a:ext cx="390525" cy="495300"/>
          </a:xfrm>
          <a:custGeom>
            <a:avLst/>
            <a:gdLst>
              <a:gd name="connsiteX0" fmla="*/ 390525 w 390525"/>
              <a:gd name="connsiteY0" fmla="*/ 266700 h 495300"/>
              <a:gd name="connsiteX1" fmla="*/ 271463 w 390525"/>
              <a:gd name="connsiteY1" fmla="*/ 266700 h 495300"/>
              <a:gd name="connsiteX2" fmla="*/ 271463 w 390525"/>
              <a:gd name="connsiteY2" fmla="*/ 0 h 495300"/>
              <a:gd name="connsiteX3" fmla="*/ 119063 w 390525"/>
              <a:gd name="connsiteY3" fmla="*/ 0 h 495300"/>
              <a:gd name="connsiteX4" fmla="*/ 119063 w 390525"/>
              <a:gd name="connsiteY4" fmla="*/ 266700 h 495300"/>
              <a:gd name="connsiteX5" fmla="*/ 0 w 390525"/>
              <a:gd name="connsiteY5" fmla="*/ 266700 h 495300"/>
              <a:gd name="connsiteX6" fmla="*/ 195263 w 390525"/>
              <a:gd name="connsiteY6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25" h="495300">
                <a:moveTo>
                  <a:pt x="390525" y="266700"/>
                </a:moveTo>
                <a:lnTo>
                  <a:pt x="271463" y="266700"/>
                </a:lnTo>
                <a:lnTo>
                  <a:pt x="271463" y="0"/>
                </a:lnTo>
                <a:lnTo>
                  <a:pt x="119063" y="0"/>
                </a:lnTo>
                <a:lnTo>
                  <a:pt x="119063" y="266700"/>
                </a:lnTo>
                <a:lnTo>
                  <a:pt x="0" y="266700"/>
                </a:lnTo>
                <a:lnTo>
                  <a:pt x="195263" y="4953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0" name="图形 34" descr="下载 纯色填充">
            <a:extLst>
              <a:ext uri="{FF2B5EF4-FFF2-40B4-BE49-F238E27FC236}">
                <a16:creationId xmlns:a16="http://schemas.microsoft.com/office/drawing/2014/main" id="{F2A91212-F0E4-4A99-91C7-0AFB1DBD2831}"/>
              </a:ext>
            </a:extLst>
          </p:cNvPr>
          <p:cNvSpPr/>
          <p:nvPr/>
        </p:nvSpPr>
        <p:spPr>
          <a:xfrm>
            <a:off x="780067" y="5075630"/>
            <a:ext cx="590550" cy="228600"/>
          </a:xfrm>
          <a:custGeom>
            <a:avLst/>
            <a:gdLst>
              <a:gd name="connsiteX0" fmla="*/ 533400 w 590550"/>
              <a:gd name="connsiteY0" fmla="*/ 0 h 228600"/>
              <a:gd name="connsiteX1" fmla="*/ 533400 w 590550"/>
              <a:gd name="connsiteY1" fmla="*/ 171450 h 228600"/>
              <a:gd name="connsiteX2" fmla="*/ 57150 w 590550"/>
              <a:gd name="connsiteY2" fmla="*/ 171450 h 228600"/>
              <a:gd name="connsiteX3" fmla="*/ 57150 w 590550"/>
              <a:gd name="connsiteY3" fmla="*/ 0 h 228600"/>
              <a:gd name="connsiteX4" fmla="*/ 0 w 590550"/>
              <a:gd name="connsiteY4" fmla="*/ 0 h 228600"/>
              <a:gd name="connsiteX5" fmla="*/ 0 w 590550"/>
              <a:gd name="connsiteY5" fmla="*/ 228600 h 228600"/>
              <a:gd name="connsiteX6" fmla="*/ 590550 w 590550"/>
              <a:gd name="connsiteY6" fmla="*/ 228600 h 228600"/>
              <a:gd name="connsiteX7" fmla="*/ 590550 w 590550"/>
              <a:gd name="connsiteY7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50" h="228600">
                <a:moveTo>
                  <a:pt x="533400" y="0"/>
                </a:moveTo>
                <a:lnTo>
                  <a:pt x="533400" y="171450"/>
                </a:lnTo>
                <a:lnTo>
                  <a:pt x="57150" y="171450"/>
                </a:lnTo>
                <a:lnTo>
                  <a:pt x="57150" y="0"/>
                </a:lnTo>
                <a:lnTo>
                  <a:pt x="0" y="0"/>
                </a:lnTo>
                <a:lnTo>
                  <a:pt x="0" y="228600"/>
                </a:lnTo>
                <a:lnTo>
                  <a:pt x="590550" y="228600"/>
                </a:lnTo>
                <a:lnTo>
                  <a:pt x="59055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1" name="图形 35" descr="从云中下载 纯色填充">
            <a:extLst>
              <a:ext uri="{FF2B5EF4-FFF2-40B4-BE49-F238E27FC236}">
                <a16:creationId xmlns:a16="http://schemas.microsoft.com/office/drawing/2014/main" id="{D601AEFF-A742-4B84-A29A-E788A3AD3C51}"/>
              </a:ext>
            </a:extLst>
          </p:cNvPr>
          <p:cNvSpPr/>
          <p:nvPr/>
        </p:nvSpPr>
        <p:spPr>
          <a:xfrm>
            <a:off x="2784930" y="4875605"/>
            <a:ext cx="390525" cy="457200"/>
          </a:xfrm>
          <a:custGeom>
            <a:avLst/>
            <a:gdLst>
              <a:gd name="connsiteX0" fmla="*/ 271463 w 390525"/>
              <a:gd name="connsiteY0" fmla="*/ 0 h 457200"/>
              <a:gd name="connsiteX1" fmla="*/ 119063 w 390525"/>
              <a:gd name="connsiteY1" fmla="*/ 0 h 457200"/>
              <a:gd name="connsiteX2" fmla="*/ 119063 w 390525"/>
              <a:gd name="connsiteY2" fmla="*/ 228600 h 457200"/>
              <a:gd name="connsiteX3" fmla="*/ 0 w 390525"/>
              <a:gd name="connsiteY3" fmla="*/ 228600 h 457200"/>
              <a:gd name="connsiteX4" fmla="*/ 195263 w 390525"/>
              <a:gd name="connsiteY4" fmla="*/ 457200 h 457200"/>
              <a:gd name="connsiteX5" fmla="*/ 390525 w 390525"/>
              <a:gd name="connsiteY5" fmla="*/ 228600 h 457200"/>
              <a:gd name="connsiteX6" fmla="*/ 271463 w 3905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25" h="457200">
                <a:moveTo>
                  <a:pt x="271463" y="0"/>
                </a:moveTo>
                <a:lnTo>
                  <a:pt x="119063" y="0"/>
                </a:lnTo>
                <a:lnTo>
                  <a:pt x="119063" y="228600"/>
                </a:lnTo>
                <a:lnTo>
                  <a:pt x="0" y="228600"/>
                </a:lnTo>
                <a:lnTo>
                  <a:pt x="195263" y="457200"/>
                </a:lnTo>
                <a:lnTo>
                  <a:pt x="390525" y="228600"/>
                </a:lnTo>
                <a:lnTo>
                  <a:pt x="271463" y="2286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2" name="图形 35" descr="从云中下载 纯色填充">
            <a:extLst>
              <a:ext uri="{FF2B5EF4-FFF2-40B4-BE49-F238E27FC236}">
                <a16:creationId xmlns:a16="http://schemas.microsoft.com/office/drawing/2014/main" id="{D601AEFF-A742-4B84-A29A-E788A3AD3C51}"/>
              </a:ext>
            </a:extLst>
          </p:cNvPr>
          <p:cNvSpPr/>
          <p:nvPr/>
        </p:nvSpPr>
        <p:spPr>
          <a:xfrm>
            <a:off x="2546871" y="4666219"/>
            <a:ext cx="876515" cy="533235"/>
          </a:xfrm>
          <a:custGeom>
            <a:avLst/>
            <a:gdLst>
              <a:gd name="connsiteX0" fmla="*/ 748599 w 876515"/>
              <a:gd name="connsiteY0" fmla="*/ 237008 h 533235"/>
              <a:gd name="connsiteX1" fmla="*/ 677161 w 876515"/>
              <a:gd name="connsiteY1" fmla="*/ 120803 h 533235"/>
              <a:gd name="connsiteX2" fmla="*/ 540954 w 876515"/>
              <a:gd name="connsiteY2" fmla="*/ 92228 h 533235"/>
              <a:gd name="connsiteX3" fmla="*/ 324736 w 876515"/>
              <a:gd name="connsiteY3" fmla="*/ 5550 h 533235"/>
              <a:gd name="connsiteX4" fmla="*/ 170431 w 876515"/>
              <a:gd name="connsiteY4" fmla="*/ 177000 h 533235"/>
              <a:gd name="connsiteX5" fmla="*/ 34224 w 876515"/>
              <a:gd name="connsiteY5" fmla="*/ 247485 h 533235"/>
              <a:gd name="connsiteX6" fmla="*/ 16126 w 876515"/>
              <a:gd name="connsiteY6" fmla="*/ 430365 h 533235"/>
              <a:gd name="connsiteX7" fmla="*/ 165669 w 876515"/>
              <a:gd name="connsiteY7" fmla="*/ 532283 h 533235"/>
              <a:gd name="connsiteX8" fmla="*/ 235201 w 876515"/>
              <a:gd name="connsiteY8" fmla="*/ 532283 h 533235"/>
              <a:gd name="connsiteX9" fmla="*/ 209484 w 876515"/>
              <a:gd name="connsiteY9" fmla="*/ 500850 h 533235"/>
              <a:gd name="connsiteX10" fmla="*/ 185671 w 876515"/>
              <a:gd name="connsiteY10" fmla="*/ 473228 h 533235"/>
              <a:gd name="connsiteX11" fmla="*/ 168526 w 876515"/>
              <a:gd name="connsiteY11" fmla="*/ 473228 h 533235"/>
              <a:gd name="connsiteX12" fmla="*/ 68514 w 876515"/>
              <a:gd name="connsiteY12" fmla="*/ 405600 h 533235"/>
              <a:gd name="connsiteX13" fmla="*/ 80896 w 876515"/>
              <a:gd name="connsiteY13" fmla="*/ 283680 h 533235"/>
              <a:gd name="connsiteX14" fmla="*/ 193291 w 876515"/>
              <a:gd name="connsiteY14" fmla="*/ 237960 h 533235"/>
              <a:gd name="connsiteX15" fmla="*/ 226629 w 876515"/>
              <a:gd name="connsiteY15" fmla="*/ 243675 h 533235"/>
              <a:gd name="connsiteX16" fmla="*/ 226629 w 876515"/>
              <a:gd name="connsiteY16" fmla="*/ 206528 h 533235"/>
              <a:gd name="connsiteX17" fmla="*/ 338071 w 876515"/>
              <a:gd name="connsiteY17" fmla="*/ 63653 h 533235"/>
              <a:gd name="connsiteX18" fmla="*/ 501901 w 876515"/>
              <a:gd name="connsiteY18" fmla="*/ 139853 h 533235"/>
              <a:gd name="connsiteX19" fmla="*/ 513331 w 876515"/>
              <a:gd name="connsiteY19" fmla="*/ 162713 h 533235"/>
              <a:gd name="connsiteX20" fmla="*/ 537144 w 876515"/>
              <a:gd name="connsiteY20" fmla="*/ 154140 h 533235"/>
              <a:gd name="connsiteX21" fmla="*/ 643824 w 876515"/>
              <a:gd name="connsiteY21" fmla="*/ 169380 h 533235"/>
              <a:gd name="connsiteX22" fmla="*/ 693354 w 876515"/>
              <a:gd name="connsiteY22" fmla="*/ 265583 h 533235"/>
              <a:gd name="connsiteX23" fmla="*/ 693354 w 876515"/>
              <a:gd name="connsiteY23" fmla="*/ 295110 h 533235"/>
              <a:gd name="connsiteX24" fmla="*/ 732406 w 876515"/>
              <a:gd name="connsiteY24" fmla="*/ 295110 h 533235"/>
              <a:gd name="connsiteX25" fmla="*/ 818131 w 876515"/>
              <a:gd name="connsiteY25" fmla="*/ 384645 h 533235"/>
              <a:gd name="connsiteX26" fmla="*/ 731454 w 876515"/>
              <a:gd name="connsiteY26" fmla="*/ 473228 h 533235"/>
              <a:gd name="connsiteX27" fmla="*/ 681924 w 876515"/>
              <a:gd name="connsiteY27" fmla="*/ 473228 h 533235"/>
              <a:gd name="connsiteX28" fmla="*/ 657159 w 876515"/>
              <a:gd name="connsiteY28" fmla="*/ 500850 h 533235"/>
              <a:gd name="connsiteX29" fmla="*/ 630489 w 876515"/>
              <a:gd name="connsiteY29" fmla="*/ 533235 h 533235"/>
              <a:gd name="connsiteX30" fmla="*/ 731454 w 876515"/>
              <a:gd name="connsiteY30" fmla="*/ 533235 h 533235"/>
              <a:gd name="connsiteX31" fmla="*/ 876234 w 876515"/>
              <a:gd name="connsiteY31" fmla="*/ 393218 h 533235"/>
              <a:gd name="connsiteX32" fmla="*/ 748599 w 876515"/>
              <a:gd name="connsiteY32" fmla="*/ 237008 h 53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76515" h="533235">
                <a:moveTo>
                  <a:pt x="748599" y="237008"/>
                </a:moveTo>
                <a:cubicBezTo>
                  <a:pt x="740979" y="190335"/>
                  <a:pt x="715261" y="148425"/>
                  <a:pt x="677161" y="120803"/>
                </a:cubicBezTo>
                <a:cubicBezTo>
                  <a:pt x="638109" y="93180"/>
                  <a:pt x="588579" y="82703"/>
                  <a:pt x="540954" y="92228"/>
                </a:cubicBezTo>
                <a:cubicBezTo>
                  <a:pt x="494281" y="20790"/>
                  <a:pt x="407604" y="-14452"/>
                  <a:pt x="324736" y="5550"/>
                </a:cubicBezTo>
                <a:cubicBezTo>
                  <a:pt x="243774" y="26505"/>
                  <a:pt x="182814" y="94133"/>
                  <a:pt x="170431" y="177000"/>
                </a:cubicBezTo>
                <a:cubicBezTo>
                  <a:pt x="117091" y="178905"/>
                  <a:pt x="66609" y="204623"/>
                  <a:pt x="34224" y="247485"/>
                </a:cubicBezTo>
                <a:cubicBezTo>
                  <a:pt x="-3876" y="300825"/>
                  <a:pt x="-10544" y="370358"/>
                  <a:pt x="16126" y="430365"/>
                </a:cubicBezTo>
                <a:cubicBezTo>
                  <a:pt x="43749" y="489420"/>
                  <a:pt x="100899" y="528473"/>
                  <a:pt x="165669" y="532283"/>
                </a:cubicBezTo>
                <a:lnTo>
                  <a:pt x="235201" y="532283"/>
                </a:lnTo>
                <a:lnTo>
                  <a:pt x="209484" y="500850"/>
                </a:lnTo>
                <a:lnTo>
                  <a:pt x="185671" y="473228"/>
                </a:lnTo>
                <a:lnTo>
                  <a:pt x="168526" y="473228"/>
                </a:lnTo>
                <a:cubicBezTo>
                  <a:pt x="125664" y="470370"/>
                  <a:pt x="87564" y="444653"/>
                  <a:pt x="68514" y="405600"/>
                </a:cubicBezTo>
                <a:cubicBezTo>
                  <a:pt x="50416" y="365595"/>
                  <a:pt x="55179" y="319875"/>
                  <a:pt x="80896" y="283680"/>
                </a:cubicBezTo>
                <a:cubicBezTo>
                  <a:pt x="106614" y="248438"/>
                  <a:pt x="149476" y="231293"/>
                  <a:pt x="193291" y="237960"/>
                </a:cubicBezTo>
                <a:lnTo>
                  <a:pt x="226629" y="243675"/>
                </a:lnTo>
                <a:lnTo>
                  <a:pt x="226629" y="206528"/>
                </a:lnTo>
                <a:cubicBezTo>
                  <a:pt x="226629" y="138900"/>
                  <a:pt x="272349" y="79845"/>
                  <a:pt x="338071" y="63653"/>
                </a:cubicBezTo>
                <a:cubicBezTo>
                  <a:pt x="403794" y="47460"/>
                  <a:pt x="471421" y="79845"/>
                  <a:pt x="501901" y="139853"/>
                </a:cubicBezTo>
                <a:lnTo>
                  <a:pt x="513331" y="162713"/>
                </a:lnTo>
                <a:lnTo>
                  <a:pt x="537144" y="154140"/>
                </a:lnTo>
                <a:cubicBezTo>
                  <a:pt x="573339" y="141758"/>
                  <a:pt x="612391" y="147473"/>
                  <a:pt x="643824" y="169380"/>
                </a:cubicBezTo>
                <a:cubicBezTo>
                  <a:pt x="674304" y="192240"/>
                  <a:pt x="692401" y="227483"/>
                  <a:pt x="693354" y="265583"/>
                </a:cubicBezTo>
                <a:lnTo>
                  <a:pt x="693354" y="295110"/>
                </a:lnTo>
                <a:lnTo>
                  <a:pt x="732406" y="295110"/>
                </a:lnTo>
                <a:cubicBezTo>
                  <a:pt x="780984" y="297015"/>
                  <a:pt x="819084" y="337020"/>
                  <a:pt x="818131" y="384645"/>
                </a:cubicBezTo>
                <a:cubicBezTo>
                  <a:pt x="818131" y="433223"/>
                  <a:pt x="779079" y="472275"/>
                  <a:pt x="731454" y="473228"/>
                </a:cubicBezTo>
                <a:lnTo>
                  <a:pt x="681924" y="473228"/>
                </a:lnTo>
                <a:lnTo>
                  <a:pt x="657159" y="500850"/>
                </a:lnTo>
                <a:lnTo>
                  <a:pt x="630489" y="533235"/>
                </a:lnTo>
                <a:lnTo>
                  <a:pt x="731454" y="533235"/>
                </a:lnTo>
                <a:cubicBezTo>
                  <a:pt x="808606" y="531330"/>
                  <a:pt x="871471" y="470370"/>
                  <a:pt x="876234" y="393218"/>
                </a:cubicBezTo>
                <a:cubicBezTo>
                  <a:pt x="880996" y="316065"/>
                  <a:pt x="824799" y="248438"/>
                  <a:pt x="748599" y="23700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3" name="图形 36" descr="线箭头: 水平手杖形 纯色填充">
            <a:extLst>
              <a:ext uri="{FF2B5EF4-FFF2-40B4-BE49-F238E27FC236}">
                <a16:creationId xmlns:a16="http://schemas.microsoft.com/office/drawing/2014/main" id="{2E04ABAC-6E1B-46EA-AEA3-4C5C99959290}"/>
              </a:ext>
            </a:extLst>
          </p:cNvPr>
          <p:cNvSpPr/>
          <p:nvPr/>
        </p:nvSpPr>
        <p:spPr>
          <a:xfrm>
            <a:off x="6136785" y="4649278"/>
            <a:ext cx="763904" cy="495078"/>
          </a:xfrm>
          <a:custGeom>
            <a:avLst/>
            <a:gdLst>
              <a:gd name="connsiteX0" fmla="*/ 582930 w 763904"/>
              <a:gd name="connsiteY0" fmla="*/ 133128 h 495078"/>
              <a:gd name="connsiteX1" fmla="*/ 99060 w 763904"/>
              <a:gd name="connsiteY1" fmla="*/ 133128 h 495078"/>
              <a:gd name="connsiteX2" fmla="*/ 183833 w 763904"/>
              <a:gd name="connsiteY2" fmla="*/ 48356 h 495078"/>
              <a:gd name="connsiteX3" fmla="*/ 182880 w 763904"/>
              <a:gd name="connsiteY3" fmla="*/ 8351 h 495078"/>
              <a:gd name="connsiteX4" fmla="*/ 142875 w 763904"/>
              <a:gd name="connsiteY4" fmla="*/ 7398 h 495078"/>
              <a:gd name="connsiteX5" fmla="*/ 8573 w 763904"/>
              <a:gd name="connsiteY5" fmla="*/ 142653 h 495078"/>
              <a:gd name="connsiteX6" fmla="*/ 1905 w 763904"/>
              <a:gd name="connsiteY6" fmla="*/ 152178 h 495078"/>
              <a:gd name="connsiteX7" fmla="*/ 1905 w 763904"/>
              <a:gd name="connsiteY7" fmla="*/ 152178 h 495078"/>
              <a:gd name="connsiteX8" fmla="*/ 952 w 763904"/>
              <a:gd name="connsiteY8" fmla="*/ 155036 h 495078"/>
              <a:gd name="connsiteX9" fmla="*/ 0 w 763904"/>
              <a:gd name="connsiteY9" fmla="*/ 156941 h 495078"/>
              <a:gd name="connsiteX10" fmla="*/ 0 w 763904"/>
              <a:gd name="connsiteY10" fmla="*/ 159798 h 495078"/>
              <a:gd name="connsiteX11" fmla="*/ 952 w 763904"/>
              <a:gd name="connsiteY11" fmla="*/ 162656 h 495078"/>
              <a:gd name="connsiteX12" fmla="*/ 952 w 763904"/>
              <a:gd name="connsiteY12" fmla="*/ 164561 h 495078"/>
              <a:gd name="connsiteX13" fmla="*/ 9525 w 763904"/>
              <a:gd name="connsiteY13" fmla="*/ 182658 h 495078"/>
              <a:gd name="connsiteX14" fmla="*/ 143828 w 763904"/>
              <a:gd name="connsiteY14" fmla="*/ 317913 h 495078"/>
              <a:gd name="connsiteX15" fmla="*/ 183833 w 763904"/>
              <a:gd name="connsiteY15" fmla="*/ 316961 h 495078"/>
              <a:gd name="connsiteX16" fmla="*/ 184785 w 763904"/>
              <a:gd name="connsiteY16" fmla="*/ 276956 h 495078"/>
              <a:gd name="connsiteX17" fmla="*/ 96203 w 763904"/>
              <a:gd name="connsiteY17" fmla="*/ 190278 h 495078"/>
              <a:gd name="connsiteX18" fmla="*/ 581978 w 763904"/>
              <a:gd name="connsiteY18" fmla="*/ 190278 h 495078"/>
              <a:gd name="connsiteX19" fmla="*/ 705803 w 763904"/>
              <a:gd name="connsiteY19" fmla="*/ 314103 h 495078"/>
              <a:gd name="connsiteX20" fmla="*/ 581978 w 763904"/>
              <a:gd name="connsiteY20" fmla="*/ 437928 h 495078"/>
              <a:gd name="connsiteX21" fmla="*/ 29528 w 763904"/>
              <a:gd name="connsiteY21" fmla="*/ 437928 h 495078"/>
              <a:gd name="connsiteX22" fmla="*/ 952 w 763904"/>
              <a:gd name="connsiteY22" fmla="*/ 466503 h 495078"/>
              <a:gd name="connsiteX23" fmla="*/ 29528 w 763904"/>
              <a:gd name="connsiteY23" fmla="*/ 495078 h 495078"/>
              <a:gd name="connsiteX24" fmla="*/ 582930 w 763904"/>
              <a:gd name="connsiteY24" fmla="*/ 495078 h 495078"/>
              <a:gd name="connsiteX25" fmla="*/ 763905 w 763904"/>
              <a:gd name="connsiteY25" fmla="*/ 314103 h 495078"/>
              <a:gd name="connsiteX26" fmla="*/ 582930 w 763904"/>
              <a:gd name="connsiteY26" fmla="*/ 133128 h 49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3904" h="495078">
                <a:moveTo>
                  <a:pt x="582930" y="133128"/>
                </a:moveTo>
                <a:lnTo>
                  <a:pt x="99060" y="133128"/>
                </a:lnTo>
                <a:lnTo>
                  <a:pt x="183833" y="48356"/>
                </a:lnTo>
                <a:cubicBezTo>
                  <a:pt x="194310" y="36926"/>
                  <a:pt x="194310" y="19781"/>
                  <a:pt x="182880" y="8351"/>
                </a:cubicBezTo>
                <a:cubicBezTo>
                  <a:pt x="172403" y="-2127"/>
                  <a:pt x="154305" y="-3079"/>
                  <a:pt x="142875" y="7398"/>
                </a:cubicBezTo>
                <a:lnTo>
                  <a:pt x="8573" y="142653"/>
                </a:lnTo>
                <a:cubicBezTo>
                  <a:pt x="5715" y="145511"/>
                  <a:pt x="3810" y="148368"/>
                  <a:pt x="1905" y="152178"/>
                </a:cubicBezTo>
                <a:lnTo>
                  <a:pt x="1905" y="152178"/>
                </a:lnTo>
                <a:cubicBezTo>
                  <a:pt x="1905" y="153131"/>
                  <a:pt x="952" y="154083"/>
                  <a:pt x="952" y="155036"/>
                </a:cubicBezTo>
                <a:cubicBezTo>
                  <a:pt x="952" y="155988"/>
                  <a:pt x="952" y="155988"/>
                  <a:pt x="0" y="156941"/>
                </a:cubicBezTo>
                <a:cubicBezTo>
                  <a:pt x="0" y="157893"/>
                  <a:pt x="0" y="158846"/>
                  <a:pt x="0" y="159798"/>
                </a:cubicBezTo>
                <a:cubicBezTo>
                  <a:pt x="952" y="161703"/>
                  <a:pt x="952" y="161703"/>
                  <a:pt x="952" y="162656"/>
                </a:cubicBezTo>
                <a:cubicBezTo>
                  <a:pt x="952" y="163608"/>
                  <a:pt x="952" y="163608"/>
                  <a:pt x="952" y="164561"/>
                </a:cubicBezTo>
                <a:cubicBezTo>
                  <a:pt x="952" y="171228"/>
                  <a:pt x="4762" y="177896"/>
                  <a:pt x="9525" y="182658"/>
                </a:cubicBezTo>
                <a:lnTo>
                  <a:pt x="143828" y="317913"/>
                </a:lnTo>
                <a:cubicBezTo>
                  <a:pt x="155258" y="328391"/>
                  <a:pt x="172403" y="328391"/>
                  <a:pt x="183833" y="316961"/>
                </a:cubicBezTo>
                <a:cubicBezTo>
                  <a:pt x="194310" y="306483"/>
                  <a:pt x="195263" y="288386"/>
                  <a:pt x="184785" y="276956"/>
                </a:cubicBezTo>
                <a:lnTo>
                  <a:pt x="96203" y="190278"/>
                </a:lnTo>
                <a:lnTo>
                  <a:pt x="581978" y="190278"/>
                </a:lnTo>
                <a:cubicBezTo>
                  <a:pt x="650558" y="190278"/>
                  <a:pt x="705803" y="245523"/>
                  <a:pt x="705803" y="314103"/>
                </a:cubicBezTo>
                <a:cubicBezTo>
                  <a:pt x="705803" y="382683"/>
                  <a:pt x="650558" y="437928"/>
                  <a:pt x="581978" y="437928"/>
                </a:cubicBezTo>
                <a:lnTo>
                  <a:pt x="29528" y="437928"/>
                </a:lnTo>
                <a:cubicBezTo>
                  <a:pt x="13335" y="437928"/>
                  <a:pt x="952" y="450311"/>
                  <a:pt x="952" y="466503"/>
                </a:cubicBezTo>
                <a:cubicBezTo>
                  <a:pt x="952" y="482696"/>
                  <a:pt x="13335" y="495078"/>
                  <a:pt x="29528" y="495078"/>
                </a:cubicBezTo>
                <a:lnTo>
                  <a:pt x="582930" y="495078"/>
                </a:lnTo>
                <a:cubicBezTo>
                  <a:pt x="682943" y="495078"/>
                  <a:pt x="763905" y="414116"/>
                  <a:pt x="763905" y="314103"/>
                </a:cubicBezTo>
                <a:cubicBezTo>
                  <a:pt x="763905" y="214091"/>
                  <a:pt x="682943" y="133128"/>
                  <a:pt x="582930" y="13312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4" name="图形 40" descr="曲别针 纯色填充">
            <a:extLst>
              <a:ext uri="{FF2B5EF4-FFF2-40B4-BE49-F238E27FC236}">
                <a16:creationId xmlns:a16="http://schemas.microsoft.com/office/drawing/2014/main" id="{6599C5B3-95C4-43A5-961F-F7F5FD7060FD}"/>
              </a:ext>
            </a:extLst>
          </p:cNvPr>
          <p:cNvSpPr/>
          <p:nvPr/>
        </p:nvSpPr>
        <p:spPr>
          <a:xfrm>
            <a:off x="10106867" y="4569317"/>
            <a:ext cx="361950" cy="800100"/>
          </a:xfrm>
          <a:custGeom>
            <a:avLst/>
            <a:gdLst>
              <a:gd name="connsiteX0" fmla="*/ 180975 w 361950"/>
              <a:gd name="connsiteY0" fmla="*/ 800100 h 800100"/>
              <a:gd name="connsiteX1" fmla="*/ 0 w 361950"/>
              <a:gd name="connsiteY1" fmla="*/ 619125 h 800100"/>
              <a:gd name="connsiteX2" fmla="*/ 0 w 361950"/>
              <a:gd name="connsiteY2" fmla="*/ 133350 h 800100"/>
              <a:gd name="connsiteX3" fmla="*/ 133350 w 361950"/>
              <a:gd name="connsiteY3" fmla="*/ 0 h 800100"/>
              <a:gd name="connsiteX4" fmla="*/ 266700 w 361950"/>
              <a:gd name="connsiteY4" fmla="*/ 133350 h 800100"/>
              <a:gd name="connsiteX5" fmla="*/ 266700 w 361950"/>
              <a:gd name="connsiteY5" fmla="*/ 581025 h 800100"/>
              <a:gd name="connsiteX6" fmla="*/ 180975 w 361950"/>
              <a:gd name="connsiteY6" fmla="*/ 666750 h 800100"/>
              <a:gd name="connsiteX7" fmla="*/ 95250 w 361950"/>
              <a:gd name="connsiteY7" fmla="*/ 581025 h 800100"/>
              <a:gd name="connsiteX8" fmla="*/ 95250 w 361950"/>
              <a:gd name="connsiteY8" fmla="*/ 352425 h 800100"/>
              <a:gd name="connsiteX9" fmla="*/ 152400 w 361950"/>
              <a:gd name="connsiteY9" fmla="*/ 352425 h 800100"/>
              <a:gd name="connsiteX10" fmla="*/ 152400 w 361950"/>
              <a:gd name="connsiteY10" fmla="*/ 581025 h 800100"/>
              <a:gd name="connsiteX11" fmla="*/ 180975 w 361950"/>
              <a:gd name="connsiteY11" fmla="*/ 609600 h 800100"/>
              <a:gd name="connsiteX12" fmla="*/ 209550 w 361950"/>
              <a:gd name="connsiteY12" fmla="*/ 581025 h 800100"/>
              <a:gd name="connsiteX13" fmla="*/ 209550 w 361950"/>
              <a:gd name="connsiteY13" fmla="*/ 133350 h 800100"/>
              <a:gd name="connsiteX14" fmla="*/ 133350 w 361950"/>
              <a:gd name="connsiteY14" fmla="*/ 57150 h 800100"/>
              <a:gd name="connsiteX15" fmla="*/ 57150 w 361950"/>
              <a:gd name="connsiteY15" fmla="*/ 133350 h 800100"/>
              <a:gd name="connsiteX16" fmla="*/ 57150 w 361950"/>
              <a:gd name="connsiteY16" fmla="*/ 619125 h 800100"/>
              <a:gd name="connsiteX17" fmla="*/ 180975 w 361950"/>
              <a:gd name="connsiteY17" fmla="*/ 742950 h 800100"/>
              <a:gd name="connsiteX18" fmla="*/ 304800 w 361950"/>
              <a:gd name="connsiteY18" fmla="*/ 619125 h 800100"/>
              <a:gd name="connsiteX19" fmla="*/ 304800 w 361950"/>
              <a:gd name="connsiteY19" fmla="*/ 419100 h 800100"/>
              <a:gd name="connsiteX20" fmla="*/ 361950 w 361950"/>
              <a:gd name="connsiteY20" fmla="*/ 419100 h 800100"/>
              <a:gd name="connsiteX21" fmla="*/ 361950 w 361950"/>
              <a:gd name="connsiteY21" fmla="*/ 619125 h 800100"/>
              <a:gd name="connsiteX22" fmla="*/ 180975 w 361950"/>
              <a:gd name="connsiteY22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1950" h="800100">
                <a:moveTo>
                  <a:pt x="180975" y="800100"/>
                </a:moveTo>
                <a:cubicBezTo>
                  <a:pt x="80963" y="800100"/>
                  <a:pt x="0" y="719138"/>
                  <a:pt x="0" y="619125"/>
                </a:cubicBezTo>
                <a:lnTo>
                  <a:pt x="0" y="133350"/>
                </a:lnTo>
                <a:cubicBezTo>
                  <a:pt x="0" y="60008"/>
                  <a:pt x="60007" y="0"/>
                  <a:pt x="133350" y="0"/>
                </a:cubicBezTo>
                <a:cubicBezTo>
                  <a:pt x="206693" y="0"/>
                  <a:pt x="266700" y="60008"/>
                  <a:pt x="266700" y="133350"/>
                </a:cubicBezTo>
                <a:lnTo>
                  <a:pt x="266700" y="581025"/>
                </a:lnTo>
                <a:cubicBezTo>
                  <a:pt x="266700" y="628650"/>
                  <a:pt x="228600" y="666750"/>
                  <a:pt x="180975" y="666750"/>
                </a:cubicBezTo>
                <a:cubicBezTo>
                  <a:pt x="133350" y="666750"/>
                  <a:pt x="95250" y="628650"/>
                  <a:pt x="95250" y="581025"/>
                </a:cubicBezTo>
                <a:lnTo>
                  <a:pt x="95250" y="352425"/>
                </a:lnTo>
                <a:lnTo>
                  <a:pt x="152400" y="352425"/>
                </a:lnTo>
                <a:lnTo>
                  <a:pt x="152400" y="581025"/>
                </a:lnTo>
                <a:cubicBezTo>
                  <a:pt x="152400" y="597218"/>
                  <a:pt x="164783" y="609600"/>
                  <a:pt x="180975" y="609600"/>
                </a:cubicBezTo>
                <a:cubicBezTo>
                  <a:pt x="197168" y="609600"/>
                  <a:pt x="209550" y="597218"/>
                  <a:pt x="209550" y="581025"/>
                </a:cubicBezTo>
                <a:lnTo>
                  <a:pt x="209550" y="133350"/>
                </a:lnTo>
                <a:cubicBezTo>
                  <a:pt x="209550" y="91440"/>
                  <a:pt x="175260" y="57150"/>
                  <a:pt x="133350" y="57150"/>
                </a:cubicBezTo>
                <a:cubicBezTo>
                  <a:pt x="91440" y="57150"/>
                  <a:pt x="57150" y="91440"/>
                  <a:pt x="57150" y="133350"/>
                </a:cubicBezTo>
                <a:lnTo>
                  <a:pt x="57150" y="619125"/>
                </a:lnTo>
                <a:cubicBezTo>
                  <a:pt x="57150" y="687705"/>
                  <a:pt x="112395" y="742950"/>
                  <a:pt x="180975" y="742950"/>
                </a:cubicBezTo>
                <a:cubicBezTo>
                  <a:pt x="249555" y="742950"/>
                  <a:pt x="304800" y="687705"/>
                  <a:pt x="304800" y="619125"/>
                </a:cubicBezTo>
                <a:lnTo>
                  <a:pt x="304800" y="419100"/>
                </a:lnTo>
                <a:lnTo>
                  <a:pt x="361950" y="419100"/>
                </a:lnTo>
                <a:lnTo>
                  <a:pt x="361950" y="619125"/>
                </a:lnTo>
                <a:cubicBezTo>
                  <a:pt x="361950" y="719138"/>
                  <a:pt x="280988" y="800100"/>
                  <a:pt x="180975" y="8001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5" name="图形 5" descr="光圈 纯色填充">
            <a:extLst>
              <a:ext uri="{FF2B5EF4-FFF2-40B4-BE49-F238E27FC236}">
                <a16:creationId xmlns:a16="http://schemas.microsoft.com/office/drawing/2014/main" id="{7FEC7B39-11AF-46E6-A565-766C94D1EF6B}"/>
              </a:ext>
            </a:extLst>
          </p:cNvPr>
          <p:cNvSpPr/>
          <p:nvPr/>
        </p:nvSpPr>
        <p:spPr>
          <a:xfrm>
            <a:off x="809366" y="5661766"/>
            <a:ext cx="371389" cy="209550"/>
          </a:xfrm>
          <a:custGeom>
            <a:avLst/>
            <a:gdLst>
              <a:gd name="connsiteX0" fmla="*/ 250127 w 371389"/>
              <a:gd name="connsiteY0" fmla="*/ 209550 h 209550"/>
              <a:gd name="connsiteX1" fmla="*/ 371389 w 371389"/>
              <a:gd name="connsiteY1" fmla="*/ 209550 h 209550"/>
              <a:gd name="connsiteX2" fmla="*/ 250422 w 371389"/>
              <a:gd name="connsiteY2" fmla="*/ 0 h 209550"/>
              <a:gd name="connsiteX3" fmla="*/ 0 w 371389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389" h="209550">
                <a:moveTo>
                  <a:pt x="250127" y="209550"/>
                </a:moveTo>
                <a:lnTo>
                  <a:pt x="371389" y="209550"/>
                </a:lnTo>
                <a:lnTo>
                  <a:pt x="250422" y="0"/>
                </a:lnTo>
                <a:cubicBezTo>
                  <a:pt x="138440" y="26185"/>
                  <a:pt x="45520" y="103941"/>
                  <a:pt x="0" y="2095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6" name="图形 5" descr="光圈 纯色填充">
            <a:extLst>
              <a:ext uri="{FF2B5EF4-FFF2-40B4-BE49-F238E27FC236}">
                <a16:creationId xmlns:a16="http://schemas.microsoft.com/office/drawing/2014/main" id="{7FEC7B39-11AF-46E6-A565-766C94D1EF6B}"/>
              </a:ext>
            </a:extLst>
          </p:cNvPr>
          <p:cNvSpPr/>
          <p:nvPr/>
        </p:nvSpPr>
        <p:spPr>
          <a:xfrm>
            <a:off x="1099735" y="5652240"/>
            <a:ext cx="306981" cy="324926"/>
          </a:xfrm>
          <a:custGeom>
            <a:avLst/>
            <a:gdLst>
              <a:gd name="connsiteX0" fmla="*/ 163516 w 306981"/>
              <a:gd name="connsiteY0" fmla="*/ 285750 h 324926"/>
              <a:gd name="connsiteX1" fmla="*/ 163297 w 306981"/>
              <a:gd name="connsiteY1" fmla="*/ 285874 h 324926"/>
              <a:gd name="connsiteX2" fmla="*/ 185852 w 306981"/>
              <a:gd name="connsiteY2" fmla="*/ 324926 h 324926"/>
              <a:gd name="connsiteX3" fmla="*/ 306981 w 306981"/>
              <a:gd name="connsiteY3" fmla="*/ 115253 h 324926"/>
              <a:gd name="connsiteX4" fmla="*/ 42243 w 306981"/>
              <a:gd name="connsiteY4" fmla="*/ 0 h 324926"/>
              <a:gd name="connsiteX5" fmla="*/ 0 w 306981"/>
              <a:gd name="connsiteY5" fmla="*/ 2534 h 3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981" h="324926">
                <a:moveTo>
                  <a:pt x="163516" y="285750"/>
                </a:moveTo>
                <a:lnTo>
                  <a:pt x="163297" y="285874"/>
                </a:lnTo>
                <a:lnTo>
                  <a:pt x="185852" y="324926"/>
                </a:lnTo>
                <a:lnTo>
                  <a:pt x="306981" y="115253"/>
                </a:lnTo>
                <a:cubicBezTo>
                  <a:pt x="238618" y="41669"/>
                  <a:pt x="142683" y="-97"/>
                  <a:pt x="42243" y="0"/>
                </a:cubicBezTo>
                <a:cubicBezTo>
                  <a:pt x="28125" y="29"/>
                  <a:pt x="14021" y="876"/>
                  <a:pt x="0" y="253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7" name="图形 5" descr="光圈 纯色填充">
            <a:extLst>
              <a:ext uri="{FF2B5EF4-FFF2-40B4-BE49-F238E27FC236}">
                <a16:creationId xmlns:a16="http://schemas.microsoft.com/office/drawing/2014/main" id="{7FEC7B39-11AF-46E6-A565-766C94D1EF6B}"/>
              </a:ext>
            </a:extLst>
          </p:cNvPr>
          <p:cNvSpPr/>
          <p:nvPr/>
        </p:nvSpPr>
        <p:spPr>
          <a:xfrm>
            <a:off x="1247725" y="5798583"/>
            <a:ext cx="256206" cy="320382"/>
          </a:xfrm>
          <a:custGeom>
            <a:avLst/>
            <a:gdLst>
              <a:gd name="connsiteX0" fmla="*/ 0 w 256206"/>
              <a:gd name="connsiteY0" fmla="*/ 320383 h 320382"/>
              <a:gd name="connsiteX1" fmla="*/ 240744 w 256206"/>
              <a:gd name="connsiteY1" fmla="*/ 320383 h 320382"/>
              <a:gd name="connsiteX2" fmla="*/ 184975 w 256206"/>
              <a:gd name="connsiteY2" fmla="*/ 0 h 32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206" h="320382">
                <a:moveTo>
                  <a:pt x="0" y="320383"/>
                </a:moveTo>
                <a:lnTo>
                  <a:pt x="240744" y="320383"/>
                </a:lnTo>
                <a:cubicBezTo>
                  <a:pt x="273837" y="210777"/>
                  <a:pt x="253157" y="91977"/>
                  <a:pt x="1849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8" name="图形 5" descr="光圈 纯色填充">
            <a:extLst>
              <a:ext uri="{FF2B5EF4-FFF2-40B4-BE49-F238E27FC236}">
                <a16:creationId xmlns:a16="http://schemas.microsoft.com/office/drawing/2014/main" id="{7FEC7B39-11AF-46E6-A565-766C94D1EF6B}"/>
              </a:ext>
            </a:extLst>
          </p:cNvPr>
          <p:cNvSpPr/>
          <p:nvPr/>
        </p:nvSpPr>
        <p:spPr>
          <a:xfrm>
            <a:off x="1103202" y="6157066"/>
            <a:ext cx="371379" cy="209550"/>
          </a:xfrm>
          <a:custGeom>
            <a:avLst/>
            <a:gdLst>
              <a:gd name="connsiteX0" fmla="*/ 121263 w 371379"/>
              <a:gd name="connsiteY0" fmla="*/ 0 h 209550"/>
              <a:gd name="connsiteX1" fmla="*/ 0 w 371379"/>
              <a:gd name="connsiteY1" fmla="*/ 0 h 209550"/>
              <a:gd name="connsiteX2" fmla="*/ 120967 w 371379"/>
              <a:gd name="connsiteY2" fmla="*/ 209550 h 209550"/>
              <a:gd name="connsiteX3" fmla="*/ 371380 w 371379"/>
              <a:gd name="connsiteY3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379" h="209550">
                <a:moveTo>
                  <a:pt x="121263" y="0"/>
                </a:moveTo>
                <a:lnTo>
                  <a:pt x="0" y="0"/>
                </a:lnTo>
                <a:lnTo>
                  <a:pt x="120967" y="209550"/>
                </a:lnTo>
                <a:cubicBezTo>
                  <a:pt x="232947" y="183366"/>
                  <a:pt x="325865" y="105610"/>
                  <a:pt x="37138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9" name="图形 5" descr="光圈 纯色填充">
            <a:extLst>
              <a:ext uri="{FF2B5EF4-FFF2-40B4-BE49-F238E27FC236}">
                <a16:creationId xmlns:a16="http://schemas.microsoft.com/office/drawing/2014/main" id="{7FEC7B39-11AF-46E6-A565-766C94D1EF6B}"/>
              </a:ext>
            </a:extLst>
          </p:cNvPr>
          <p:cNvSpPr/>
          <p:nvPr/>
        </p:nvSpPr>
        <p:spPr>
          <a:xfrm>
            <a:off x="877127" y="6050947"/>
            <a:ext cx="307095" cy="325193"/>
          </a:xfrm>
          <a:custGeom>
            <a:avLst/>
            <a:gdLst>
              <a:gd name="connsiteX0" fmla="*/ 143570 w 307095"/>
              <a:gd name="connsiteY0" fmla="*/ 39443 h 325193"/>
              <a:gd name="connsiteX1" fmla="*/ 143799 w 307095"/>
              <a:gd name="connsiteY1" fmla="*/ 39319 h 325193"/>
              <a:gd name="connsiteX2" fmla="*/ 121091 w 307095"/>
              <a:gd name="connsiteY2" fmla="*/ 0 h 325193"/>
              <a:gd name="connsiteX3" fmla="*/ 0 w 307095"/>
              <a:gd name="connsiteY3" fmla="*/ 209798 h 325193"/>
              <a:gd name="connsiteX4" fmla="*/ 264852 w 307095"/>
              <a:gd name="connsiteY4" fmla="*/ 325193 h 325193"/>
              <a:gd name="connsiteX5" fmla="*/ 307096 w 307095"/>
              <a:gd name="connsiteY5" fmla="*/ 322659 h 32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095" h="325193">
                <a:moveTo>
                  <a:pt x="143570" y="39443"/>
                </a:moveTo>
                <a:lnTo>
                  <a:pt x="143799" y="39319"/>
                </a:lnTo>
                <a:lnTo>
                  <a:pt x="121091" y="0"/>
                </a:lnTo>
                <a:lnTo>
                  <a:pt x="0" y="209798"/>
                </a:lnTo>
                <a:cubicBezTo>
                  <a:pt x="68364" y="283466"/>
                  <a:pt x="164351" y="325287"/>
                  <a:pt x="264852" y="325193"/>
                </a:cubicBezTo>
                <a:cubicBezTo>
                  <a:pt x="278970" y="325164"/>
                  <a:pt x="293075" y="324318"/>
                  <a:pt x="307096" y="32265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0" name="图形 5" descr="光圈 纯色填充">
            <a:extLst>
              <a:ext uri="{FF2B5EF4-FFF2-40B4-BE49-F238E27FC236}">
                <a16:creationId xmlns:a16="http://schemas.microsoft.com/office/drawing/2014/main" id="{7FEC7B39-11AF-46E6-A565-766C94D1EF6B}"/>
              </a:ext>
            </a:extLst>
          </p:cNvPr>
          <p:cNvSpPr/>
          <p:nvPr/>
        </p:nvSpPr>
        <p:spPr>
          <a:xfrm>
            <a:off x="780026" y="5909416"/>
            <a:ext cx="255911" cy="320154"/>
          </a:xfrm>
          <a:custGeom>
            <a:avLst/>
            <a:gdLst>
              <a:gd name="connsiteX0" fmla="*/ 255911 w 255911"/>
              <a:gd name="connsiteY0" fmla="*/ 0 h 320154"/>
              <a:gd name="connsiteX1" fmla="*/ 15462 w 255911"/>
              <a:gd name="connsiteY1" fmla="*/ 0 h 320154"/>
              <a:gd name="connsiteX2" fmla="*/ 71069 w 255911"/>
              <a:gd name="connsiteY2" fmla="*/ 320154 h 32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11" h="320154">
                <a:moveTo>
                  <a:pt x="255911" y="0"/>
                </a:moveTo>
                <a:lnTo>
                  <a:pt x="15462" y="0"/>
                </a:lnTo>
                <a:cubicBezTo>
                  <a:pt x="-17603" y="109511"/>
                  <a:pt x="3013" y="228207"/>
                  <a:pt x="71069" y="3201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1" name="图形 6" descr="十字架徽章 纯色填充">
            <a:extLst>
              <a:ext uri="{FF2B5EF4-FFF2-40B4-BE49-F238E27FC236}">
                <a16:creationId xmlns:a16="http://schemas.microsoft.com/office/drawing/2014/main" id="{1F34F7E3-85E1-4227-8262-2E3551835B9D}"/>
              </a:ext>
            </a:extLst>
          </p:cNvPr>
          <p:cNvSpPr/>
          <p:nvPr/>
        </p:nvSpPr>
        <p:spPr>
          <a:xfrm>
            <a:off x="6238222" y="5652240"/>
            <a:ext cx="723518" cy="723519"/>
          </a:xfrm>
          <a:custGeom>
            <a:avLst/>
            <a:gdLst>
              <a:gd name="connsiteX0" fmla="*/ 361769 w 723518"/>
              <a:gd name="connsiteY0" fmla="*/ 0 h 723519"/>
              <a:gd name="connsiteX1" fmla="*/ 0 w 723518"/>
              <a:gd name="connsiteY1" fmla="*/ 361750 h 723519"/>
              <a:gd name="connsiteX2" fmla="*/ 361750 w 723518"/>
              <a:gd name="connsiteY2" fmla="*/ 723519 h 723519"/>
              <a:gd name="connsiteX3" fmla="*/ 723519 w 723518"/>
              <a:gd name="connsiteY3" fmla="*/ 361769 h 723519"/>
              <a:gd name="connsiteX4" fmla="*/ 723519 w 723518"/>
              <a:gd name="connsiteY4" fmla="*/ 361731 h 723519"/>
              <a:gd name="connsiteX5" fmla="*/ 362055 w 723518"/>
              <a:gd name="connsiteY5" fmla="*/ 0 h 723519"/>
              <a:gd name="connsiteX6" fmla="*/ 361769 w 723518"/>
              <a:gd name="connsiteY6" fmla="*/ 0 h 723519"/>
              <a:gd name="connsiteX7" fmla="*/ 523408 w 723518"/>
              <a:gd name="connsiteY7" fmla="*/ 477860 h 723519"/>
              <a:gd name="connsiteX8" fmla="*/ 477869 w 723518"/>
              <a:gd name="connsiteY8" fmla="*/ 523399 h 723519"/>
              <a:gd name="connsiteX9" fmla="*/ 361769 w 723518"/>
              <a:gd name="connsiteY9" fmla="*/ 407280 h 723519"/>
              <a:gd name="connsiteX10" fmla="*/ 245707 w 723518"/>
              <a:gd name="connsiteY10" fmla="*/ 523380 h 723519"/>
              <a:gd name="connsiteX11" fmla="*/ 200168 w 723518"/>
              <a:gd name="connsiteY11" fmla="*/ 477841 h 723519"/>
              <a:gd name="connsiteX12" fmla="*/ 316192 w 723518"/>
              <a:gd name="connsiteY12" fmla="*/ 361731 h 723519"/>
              <a:gd name="connsiteX13" fmla="*/ 200120 w 723518"/>
              <a:gd name="connsiteY13" fmla="*/ 245631 h 723519"/>
              <a:gd name="connsiteX14" fmla="*/ 245707 w 723518"/>
              <a:gd name="connsiteY14" fmla="*/ 200092 h 723519"/>
              <a:gd name="connsiteX15" fmla="*/ 361769 w 723518"/>
              <a:gd name="connsiteY15" fmla="*/ 316230 h 723519"/>
              <a:gd name="connsiteX16" fmla="*/ 477869 w 723518"/>
              <a:gd name="connsiteY16" fmla="*/ 200092 h 723519"/>
              <a:gd name="connsiteX17" fmla="*/ 523408 w 723518"/>
              <a:gd name="connsiteY17" fmla="*/ 245631 h 723519"/>
              <a:gd name="connsiteX18" fmla="*/ 407308 w 723518"/>
              <a:gd name="connsiteY18" fmla="*/ 361731 h 72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3518" h="723519">
                <a:moveTo>
                  <a:pt x="361769" y="0"/>
                </a:moveTo>
                <a:cubicBezTo>
                  <a:pt x="161975" y="-5"/>
                  <a:pt x="6" y="161956"/>
                  <a:pt x="0" y="361750"/>
                </a:cubicBezTo>
                <a:cubicBezTo>
                  <a:pt x="-6" y="561545"/>
                  <a:pt x="161955" y="723513"/>
                  <a:pt x="361750" y="723519"/>
                </a:cubicBezTo>
                <a:cubicBezTo>
                  <a:pt x="561545" y="723524"/>
                  <a:pt x="723513" y="561564"/>
                  <a:pt x="723519" y="361769"/>
                </a:cubicBezTo>
                <a:cubicBezTo>
                  <a:pt x="723519" y="361757"/>
                  <a:pt x="723519" y="361743"/>
                  <a:pt x="723519" y="361731"/>
                </a:cubicBezTo>
                <a:cubicBezTo>
                  <a:pt x="723592" y="162026"/>
                  <a:pt x="561760" y="73"/>
                  <a:pt x="362055" y="0"/>
                </a:cubicBezTo>
                <a:cubicBezTo>
                  <a:pt x="361960" y="0"/>
                  <a:pt x="361864" y="0"/>
                  <a:pt x="361769" y="0"/>
                </a:cubicBezTo>
                <a:close/>
                <a:moveTo>
                  <a:pt x="523408" y="477860"/>
                </a:moveTo>
                <a:lnTo>
                  <a:pt x="477869" y="523399"/>
                </a:lnTo>
                <a:lnTo>
                  <a:pt x="361769" y="407280"/>
                </a:lnTo>
                <a:lnTo>
                  <a:pt x="245707" y="523380"/>
                </a:lnTo>
                <a:lnTo>
                  <a:pt x="200168" y="477841"/>
                </a:lnTo>
                <a:lnTo>
                  <a:pt x="316192" y="361731"/>
                </a:lnTo>
                <a:lnTo>
                  <a:pt x="200120" y="245631"/>
                </a:lnTo>
                <a:lnTo>
                  <a:pt x="245707" y="200092"/>
                </a:lnTo>
                <a:lnTo>
                  <a:pt x="361769" y="316230"/>
                </a:lnTo>
                <a:lnTo>
                  <a:pt x="477869" y="200092"/>
                </a:lnTo>
                <a:lnTo>
                  <a:pt x="523408" y="245631"/>
                </a:lnTo>
                <a:lnTo>
                  <a:pt x="407308" y="36173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2" name="图形 7" descr="徽章关注 纯色填充">
            <a:extLst>
              <a:ext uri="{FF2B5EF4-FFF2-40B4-BE49-F238E27FC236}">
                <a16:creationId xmlns:a16="http://schemas.microsoft.com/office/drawing/2014/main" id="{C2A0BA4A-E4D9-4B1C-BE4C-BBF77B798244}"/>
              </a:ext>
            </a:extLst>
          </p:cNvPr>
          <p:cNvSpPr/>
          <p:nvPr/>
        </p:nvSpPr>
        <p:spPr>
          <a:xfrm>
            <a:off x="2599442" y="5652240"/>
            <a:ext cx="723499" cy="723500"/>
          </a:xfrm>
          <a:custGeom>
            <a:avLst/>
            <a:gdLst>
              <a:gd name="connsiteX0" fmla="*/ 361750 w 723499"/>
              <a:gd name="connsiteY0" fmla="*/ 0 h 723500"/>
              <a:gd name="connsiteX1" fmla="*/ 0 w 723499"/>
              <a:gd name="connsiteY1" fmla="*/ 361750 h 723500"/>
              <a:gd name="connsiteX2" fmla="*/ 361750 w 723499"/>
              <a:gd name="connsiteY2" fmla="*/ 723500 h 723500"/>
              <a:gd name="connsiteX3" fmla="*/ 723500 w 723499"/>
              <a:gd name="connsiteY3" fmla="*/ 361750 h 723500"/>
              <a:gd name="connsiteX4" fmla="*/ 723500 w 723499"/>
              <a:gd name="connsiteY4" fmla="*/ 361712 h 723500"/>
              <a:gd name="connsiteX5" fmla="*/ 362036 w 723499"/>
              <a:gd name="connsiteY5" fmla="*/ 0 h 723500"/>
              <a:gd name="connsiteX6" fmla="*/ 361750 w 723499"/>
              <a:gd name="connsiteY6" fmla="*/ 0 h 723500"/>
              <a:gd name="connsiteX7" fmla="*/ 539096 w 723499"/>
              <a:gd name="connsiteY7" fmla="*/ 393954 h 723500"/>
              <a:gd name="connsiteX8" fmla="*/ 393954 w 723499"/>
              <a:gd name="connsiteY8" fmla="*/ 393954 h 723500"/>
              <a:gd name="connsiteX9" fmla="*/ 393954 w 723499"/>
              <a:gd name="connsiteY9" fmla="*/ 539058 h 723500"/>
              <a:gd name="connsiteX10" fmla="*/ 329546 w 723499"/>
              <a:gd name="connsiteY10" fmla="*/ 539058 h 723500"/>
              <a:gd name="connsiteX11" fmla="*/ 329546 w 723499"/>
              <a:gd name="connsiteY11" fmla="*/ 393916 h 723500"/>
              <a:gd name="connsiteX12" fmla="*/ 184404 w 723499"/>
              <a:gd name="connsiteY12" fmla="*/ 393916 h 723500"/>
              <a:gd name="connsiteX13" fmla="*/ 184404 w 723499"/>
              <a:gd name="connsiteY13" fmla="*/ 329508 h 723500"/>
              <a:gd name="connsiteX14" fmla="*/ 329546 w 723499"/>
              <a:gd name="connsiteY14" fmla="*/ 329508 h 723500"/>
              <a:gd name="connsiteX15" fmla="*/ 329546 w 723499"/>
              <a:gd name="connsiteY15" fmla="*/ 184366 h 723500"/>
              <a:gd name="connsiteX16" fmla="*/ 393954 w 723499"/>
              <a:gd name="connsiteY16" fmla="*/ 184366 h 723500"/>
              <a:gd name="connsiteX17" fmla="*/ 393954 w 723499"/>
              <a:gd name="connsiteY17" fmla="*/ 329508 h 723500"/>
              <a:gd name="connsiteX18" fmla="*/ 539096 w 723499"/>
              <a:gd name="connsiteY18" fmla="*/ 329508 h 72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3499" h="723500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38"/>
                  <a:pt x="723500" y="361724"/>
                  <a:pt x="723500" y="361712"/>
                </a:cubicBezTo>
                <a:cubicBezTo>
                  <a:pt x="723569" y="162013"/>
                  <a:pt x="561735" y="69"/>
                  <a:pt x="362036" y="0"/>
                </a:cubicBezTo>
                <a:cubicBezTo>
                  <a:pt x="361940" y="0"/>
                  <a:pt x="361845" y="0"/>
                  <a:pt x="361750" y="0"/>
                </a:cubicBezTo>
                <a:close/>
                <a:moveTo>
                  <a:pt x="539096" y="393954"/>
                </a:moveTo>
                <a:lnTo>
                  <a:pt x="393954" y="393954"/>
                </a:lnTo>
                <a:lnTo>
                  <a:pt x="393954" y="539058"/>
                </a:lnTo>
                <a:lnTo>
                  <a:pt x="329546" y="539058"/>
                </a:lnTo>
                <a:lnTo>
                  <a:pt x="329546" y="393916"/>
                </a:lnTo>
                <a:lnTo>
                  <a:pt x="184404" y="393916"/>
                </a:lnTo>
                <a:lnTo>
                  <a:pt x="184404" y="329508"/>
                </a:lnTo>
                <a:lnTo>
                  <a:pt x="329546" y="329508"/>
                </a:lnTo>
                <a:lnTo>
                  <a:pt x="329546" y="184366"/>
                </a:lnTo>
                <a:lnTo>
                  <a:pt x="393954" y="184366"/>
                </a:lnTo>
                <a:lnTo>
                  <a:pt x="393954" y="329508"/>
                </a:lnTo>
                <a:lnTo>
                  <a:pt x="539096" y="32950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3" name="图形 8" descr="徽章问号 纯色填充">
            <a:extLst>
              <a:ext uri="{FF2B5EF4-FFF2-40B4-BE49-F238E27FC236}">
                <a16:creationId xmlns:a16="http://schemas.microsoft.com/office/drawing/2014/main" id="{6D1D00D9-5D77-4C4F-B814-74544E112EAC}"/>
              </a:ext>
            </a:extLst>
          </p:cNvPr>
          <p:cNvSpPr/>
          <p:nvPr/>
        </p:nvSpPr>
        <p:spPr>
          <a:xfrm>
            <a:off x="1689654" y="5652240"/>
            <a:ext cx="723519" cy="723519"/>
          </a:xfrm>
          <a:custGeom>
            <a:avLst/>
            <a:gdLst>
              <a:gd name="connsiteX0" fmla="*/ 361769 w 723519"/>
              <a:gd name="connsiteY0" fmla="*/ 0 h 723519"/>
              <a:gd name="connsiteX1" fmla="*/ 0 w 723519"/>
              <a:gd name="connsiteY1" fmla="*/ 361750 h 723519"/>
              <a:gd name="connsiteX2" fmla="*/ 361750 w 723519"/>
              <a:gd name="connsiteY2" fmla="*/ 723519 h 723519"/>
              <a:gd name="connsiteX3" fmla="*/ 723519 w 723519"/>
              <a:gd name="connsiteY3" fmla="*/ 361769 h 723519"/>
              <a:gd name="connsiteX4" fmla="*/ 723519 w 723519"/>
              <a:gd name="connsiteY4" fmla="*/ 361731 h 723519"/>
              <a:gd name="connsiteX5" fmla="*/ 362074 w 723519"/>
              <a:gd name="connsiteY5" fmla="*/ 0 h 723519"/>
              <a:gd name="connsiteX6" fmla="*/ 361769 w 723519"/>
              <a:gd name="connsiteY6" fmla="*/ 0 h 723519"/>
              <a:gd name="connsiteX7" fmla="*/ 399202 w 723519"/>
              <a:gd name="connsiteY7" fmla="*/ 556984 h 723519"/>
              <a:gd name="connsiteX8" fmla="*/ 378247 w 723519"/>
              <a:gd name="connsiteY8" fmla="*/ 577939 h 723519"/>
              <a:gd name="connsiteX9" fmla="*/ 362922 w 723519"/>
              <a:gd name="connsiteY9" fmla="*/ 581025 h 723519"/>
              <a:gd name="connsiteX10" fmla="*/ 334870 w 723519"/>
              <a:gd name="connsiteY10" fmla="*/ 569471 h 723519"/>
              <a:gd name="connsiteX11" fmla="*/ 326403 w 723519"/>
              <a:gd name="connsiteY11" fmla="*/ 556946 h 723519"/>
              <a:gd name="connsiteX12" fmla="*/ 323307 w 723519"/>
              <a:gd name="connsiteY12" fmla="*/ 541601 h 723519"/>
              <a:gd name="connsiteX13" fmla="*/ 334870 w 723519"/>
              <a:gd name="connsiteY13" fmla="*/ 513540 h 723519"/>
              <a:gd name="connsiteX14" fmla="*/ 390718 w 723519"/>
              <a:gd name="connsiteY14" fmla="*/ 513467 h 723519"/>
              <a:gd name="connsiteX15" fmla="*/ 390792 w 723519"/>
              <a:gd name="connsiteY15" fmla="*/ 513540 h 723519"/>
              <a:gd name="connsiteX16" fmla="*/ 390792 w 723519"/>
              <a:gd name="connsiteY16" fmla="*/ 513540 h 723519"/>
              <a:gd name="connsiteX17" fmla="*/ 399259 w 723519"/>
              <a:gd name="connsiteY17" fmla="*/ 526180 h 723519"/>
              <a:gd name="connsiteX18" fmla="*/ 402355 w 723519"/>
              <a:gd name="connsiteY18" fmla="*/ 541601 h 723519"/>
              <a:gd name="connsiteX19" fmla="*/ 399202 w 723519"/>
              <a:gd name="connsiteY19" fmla="*/ 556965 h 723519"/>
              <a:gd name="connsiteX20" fmla="*/ 432835 w 723519"/>
              <a:gd name="connsiteY20" fmla="*/ 389725 h 723519"/>
              <a:gd name="connsiteX21" fmla="*/ 390344 w 723519"/>
              <a:gd name="connsiteY21" fmla="*/ 463810 h 723519"/>
              <a:gd name="connsiteX22" fmla="*/ 333194 w 723519"/>
              <a:gd name="connsiteY22" fmla="*/ 463810 h 723519"/>
              <a:gd name="connsiteX23" fmla="*/ 402403 w 723519"/>
              <a:gd name="connsiteY23" fmla="*/ 341348 h 723519"/>
              <a:gd name="connsiteX24" fmla="*/ 426584 w 723519"/>
              <a:gd name="connsiteY24" fmla="*/ 235918 h 723519"/>
              <a:gd name="connsiteX25" fmla="*/ 321154 w 723519"/>
              <a:gd name="connsiteY25" fmla="*/ 211737 h 723519"/>
              <a:gd name="connsiteX26" fmla="*/ 285293 w 723519"/>
              <a:gd name="connsiteY26" fmla="*/ 276577 h 723519"/>
              <a:gd name="connsiteX27" fmla="*/ 228143 w 723519"/>
              <a:gd name="connsiteY27" fmla="*/ 276577 h 723519"/>
              <a:gd name="connsiteX28" fmla="*/ 361728 w 723519"/>
              <a:gd name="connsiteY28" fmla="*/ 142891 h 723519"/>
              <a:gd name="connsiteX29" fmla="*/ 495414 w 723519"/>
              <a:gd name="connsiteY29" fmla="*/ 276477 h 723519"/>
              <a:gd name="connsiteX30" fmla="*/ 432835 w 723519"/>
              <a:gd name="connsiteY30" fmla="*/ 389706 h 72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3519" h="723519">
                <a:moveTo>
                  <a:pt x="361769" y="0"/>
                </a:moveTo>
                <a:cubicBezTo>
                  <a:pt x="161975" y="-5"/>
                  <a:pt x="5" y="161956"/>
                  <a:pt x="0" y="361750"/>
                </a:cubicBezTo>
                <a:cubicBezTo>
                  <a:pt x="-5" y="561545"/>
                  <a:pt x="161955" y="723513"/>
                  <a:pt x="361750" y="723519"/>
                </a:cubicBezTo>
                <a:cubicBezTo>
                  <a:pt x="561544" y="723524"/>
                  <a:pt x="723514" y="561564"/>
                  <a:pt x="723519" y="361769"/>
                </a:cubicBezTo>
                <a:cubicBezTo>
                  <a:pt x="723519" y="361757"/>
                  <a:pt x="723519" y="361743"/>
                  <a:pt x="723519" y="361731"/>
                </a:cubicBezTo>
                <a:cubicBezTo>
                  <a:pt x="723598" y="162032"/>
                  <a:pt x="561773" y="79"/>
                  <a:pt x="362074" y="0"/>
                </a:cubicBezTo>
                <a:cubicBezTo>
                  <a:pt x="361972" y="0"/>
                  <a:pt x="361871" y="0"/>
                  <a:pt x="361769" y="0"/>
                </a:cubicBezTo>
                <a:close/>
                <a:moveTo>
                  <a:pt x="399202" y="556984"/>
                </a:moveTo>
                <a:cubicBezTo>
                  <a:pt x="395173" y="566404"/>
                  <a:pt x="387668" y="573910"/>
                  <a:pt x="378247" y="577939"/>
                </a:cubicBezTo>
                <a:cubicBezTo>
                  <a:pt x="373402" y="580000"/>
                  <a:pt x="368187" y="581051"/>
                  <a:pt x="362922" y="581025"/>
                </a:cubicBezTo>
                <a:cubicBezTo>
                  <a:pt x="352409" y="581045"/>
                  <a:pt x="342319" y="576889"/>
                  <a:pt x="334870" y="569471"/>
                </a:cubicBezTo>
                <a:cubicBezTo>
                  <a:pt x="331278" y="565872"/>
                  <a:pt x="328404" y="561622"/>
                  <a:pt x="326403" y="556946"/>
                </a:cubicBezTo>
                <a:cubicBezTo>
                  <a:pt x="324331" y="552097"/>
                  <a:pt x="323278" y="546874"/>
                  <a:pt x="323307" y="541601"/>
                </a:cubicBezTo>
                <a:cubicBezTo>
                  <a:pt x="323281" y="531083"/>
                  <a:pt x="327442" y="520987"/>
                  <a:pt x="334870" y="513540"/>
                </a:cubicBezTo>
                <a:cubicBezTo>
                  <a:pt x="350272" y="498099"/>
                  <a:pt x="375276" y="498065"/>
                  <a:pt x="390718" y="513467"/>
                </a:cubicBezTo>
                <a:cubicBezTo>
                  <a:pt x="390743" y="513492"/>
                  <a:pt x="390767" y="513516"/>
                  <a:pt x="390792" y="513540"/>
                </a:cubicBezTo>
                <a:lnTo>
                  <a:pt x="390792" y="513540"/>
                </a:lnTo>
                <a:cubicBezTo>
                  <a:pt x="394405" y="517167"/>
                  <a:pt x="397280" y="521460"/>
                  <a:pt x="399259" y="526180"/>
                </a:cubicBezTo>
                <a:cubicBezTo>
                  <a:pt x="401323" y="531059"/>
                  <a:pt x="402376" y="536304"/>
                  <a:pt x="402355" y="541601"/>
                </a:cubicBezTo>
                <a:cubicBezTo>
                  <a:pt x="402367" y="546885"/>
                  <a:pt x="401294" y="552114"/>
                  <a:pt x="399202" y="556965"/>
                </a:cubicBezTo>
                <a:close/>
                <a:moveTo>
                  <a:pt x="432835" y="389725"/>
                </a:moveTo>
                <a:cubicBezTo>
                  <a:pt x="406817" y="405415"/>
                  <a:pt x="390748" y="433430"/>
                  <a:pt x="390344" y="463810"/>
                </a:cubicBezTo>
                <a:lnTo>
                  <a:pt x="333194" y="463810"/>
                </a:lnTo>
                <a:cubicBezTo>
                  <a:pt x="333534" y="413768"/>
                  <a:pt x="359708" y="367454"/>
                  <a:pt x="402403" y="341348"/>
                </a:cubicBezTo>
                <a:cubicBezTo>
                  <a:pt x="438194" y="318911"/>
                  <a:pt x="449020" y="271709"/>
                  <a:pt x="426584" y="235918"/>
                </a:cubicBezTo>
                <a:cubicBezTo>
                  <a:pt x="404148" y="200127"/>
                  <a:pt x="356946" y="189301"/>
                  <a:pt x="321154" y="211737"/>
                </a:cubicBezTo>
                <a:cubicBezTo>
                  <a:pt x="298831" y="225731"/>
                  <a:pt x="285280" y="250229"/>
                  <a:pt x="285293" y="276577"/>
                </a:cubicBezTo>
                <a:lnTo>
                  <a:pt x="228143" y="276577"/>
                </a:lnTo>
                <a:cubicBezTo>
                  <a:pt x="228115" y="202772"/>
                  <a:pt x="287923" y="142919"/>
                  <a:pt x="361728" y="142891"/>
                </a:cubicBezTo>
                <a:cubicBezTo>
                  <a:pt x="435533" y="142864"/>
                  <a:pt x="495387" y="202671"/>
                  <a:pt x="495414" y="276477"/>
                </a:cubicBezTo>
                <a:cubicBezTo>
                  <a:pt x="495431" y="322475"/>
                  <a:pt x="471791" y="365248"/>
                  <a:pt x="432835" y="38970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4" name="图形 9" descr="徽章勾号 1 纯色填充">
            <a:extLst>
              <a:ext uri="{FF2B5EF4-FFF2-40B4-BE49-F238E27FC236}">
                <a16:creationId xmlns:a16="http://schemas.microsoft.com/office/drawing/2014/main" id="{434D1A15-9631-439A-AEEA-CF3EC1D7394C}"/>
              </a:ext>
            </a:extLst>
          </p:cNvPr>
          <p:cNvSpPr/>
          <p:nvPr/>
        </p:nvSpPr>
        <p:spPr>
          <a:xfrm>
            <a:off x="5328482" y="5652241"/>
            <a:ext cx="723499" cy="723499"/>
          </a:xfrm>
          <a:custGeom>
            <a:avLst/>
            <a:gdLst>
              <a:gd name="connsiteX0" fmla="*/ 361750 w 723499"/>
              <a:gd name="connsiteY0" fmla="*/ 0 h 723499"/>
              <a:gd name="connsiteX1" fmla="*/ 0 w 723499"/>
              <a:gd name="connsiteY1" fmla="*/ 361750 h 723499"/>
              <a:gd name="connsiteX2" fmla="*/ 361750 w 723499"/>
              <a:gd name="connsiteY2" fmla="*/ 723500 h 723499"/>
              <a:gd name="connsiteX3" fmla="*/ 723500 w 723499"/>
              <a:gd name="connsiteY3" fmla="*/ 361750 h 723499"/>
              <a:gd name="connsiteX4" fmla="*/ 723500 w 723499"/>
              <a:gd name="connsiteY4" fmla="*/ 361721 h 723499"/>
              <a:gd name="connsiteX5" fmla="*/ 362026 w 723499"/>
              <a:gd name="connsiteY5" fmla="*/ 0 h 723499"/>
              <a:gd name="connsiteX6" fmla="*/ 361750 w 723499"/>
              <a:gd name="connsiteY6" fmla="*/ 0 h 723499"/>
              <a:gd name="connsiteX7" fmla="*/ 449380 w 723499"/>
              <a:gd name="connsiteY7" fmla="*/ 379028 h 723499"/>
              <a:gd name="connsiteX8" fmla="*/ 290312 w 723499"/>
              <a:gd name="connsiteY8" fmla="*/ 538258 h 723499"/>
              <a:gd name="connsiteX9" fmla="*/ 154010 w 723499"/>
              <a:gd name="connsiteY9" fmla="*/ 401955 h 723499"/>
              <a:gd name="connsiteX10" fmla="*/ 199549 w 723499"/>
              <a:gd name="connsiteY10" fmla="*/ 356416 h 723499"/>
              <a:gd name="connsiteX11" fmla="*/ 290312 w 723499"/>
              <a:gd name="connsiteY11" fmla="*/ 447180 h 723499"/>
              <a:gd name="connsiteX12" fmla="*/ 421757 w 723499"/>
              <a:gd name="connsiteY12" fmla="*/ 314030 h 723499"/>
              <a:gd name="connsiteX13" fmla="*/ 534543 w 723499"/>
              <a:gd name="connsiteY13" fmla="*/ 202673 h 723499"/>
              <a:gd name="connsiteX14" fmla="*/ 538648 w 723499"/>
              <a:gd name="connsiteY14" fmla="*/ 198863 h 723499"/>
              <a:gd name="connsiteX15" fmla="*/ 542458 w 723499"/>
              <a:gd name="connsiteY15" fmla="*/ 194748 h 723499"/>
              <a:gd name="connsiteX16" fmla="*/ 588636 w 723499"/>
              <a:gd name="connsiteY16" fmla="*/ 240287 h 723499"/>
              <a:gd name="connsiteX17" fmla="*/ 449370 w 723499"/>
              <a:gd name="connsiteY17" fmla="*/ 379000 h 72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499" h="723499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40"/>
                  <a:pt x="723500" y="361731"/>
                  <a:pt x="723500" y="361721"/>
                </a:cubicBezTo>
                <a:cubicBezTo>
                  <a:pt x="723569" y="162016"/>
                  <a:pt x="561731" y="69"/>
                  <a:pt x="362026" y="0"/>
                </a:cubicBezTo>
                <a:cubicBezTo>
                  <a:pt x="361934" y="0"/>
                  <a:pt x="361842" y="0"/>
                  <a:pt x="361750" y="0"/>
                </a:cubicBezTo>
                <a:close/>
                <a:moveTo>
                  <a:pt x="449380" y="379028"/>
                </a:moveTo>
                <a:cubicBezTo>
                  <a:pt x="396675" y="431638"/>
                  <a:pt x="343652" y="484715"/>
                  <a:pt x="290312" y="538258"/>
                </a:cubicBezTo>
                <a:cubicBezTo>
                  <a:pt x="244986" y="492716"/>
                  <a:pt x="199552" y="447282"/>
                  <a:pt x="154010" y="401955"/>
                </a:cubicBezTo>
                <a:lnTo>
                  <a:pt x="199549" y="356416"/>
                </a:lnTo>
                <a:lnTo>
                  <a:pt x="290312" y="447180"/>
                </a:lnTo>
                <a:cubicBezTo>
                  <a:pt x="334375" y="402482"/>
                  <a:pt x="378190" y="358099"/>
                  <a:pt x="421757" y="314030"/>
                </a:cubicBezTo>
                <a:cubicBezTo>
                  <a:pt x="465296" y="269967"/>
                  <a:pt x="489385" y="246317"/>
                  <a:pt x="534543" y="202673"/>
                </a:cubicBezTo>
                <a:cubicBezTo>
                  <a:pt x="535810" y="201406"/>
                  <a:pt x="537172" y="200149"/>
                  <a:pt x="538648" y="198863"/>
                </a:cubicBezTo>
                <a:cubicBezTo>
                  <a:pt x="540079" y="197649"/>
                  <a:pt x="541358" y="196268"/>
                  <a:pt x="542458" y="194748"/>
                </a:cubicBezTo>
                <a:lnTo>
                  <a:pt x="588636" y="240287"/>
                </a:lnTo>
                <a:cubicBezTo>
                  <a:pt x="535000" y="293627"/>
                  <a:pt x="502082" y="326393"/>
                  <a:pt x="449370" y="3790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5" name="图形 10" descr="徽章取消关注 纯色填充">
            <a:extLst>
              <a:ext uri="{FF2B5EF4-FFF2-40B4-BE49-F238E27FC236}">
                <a16:creationId xmlns:a16="http://schemas.microsoft.com/office/drawing/2014/main" id="{809CB2DE-AFB5-40AE-A0CB-3F0CD2FC645A}"/>
              </a:ext>
            </a:extLst>
          </p:cNvPr>
          <p:cNvSpPr/>
          <p:nvPr/>
        </p:nvSpPr>
        <p:spPr>
          <a:xfrm>
            <a:off x="3509144" y="5652241"/>
            <a:ext cx="723499" cy="723499"/>
          </a:xfrm>
          <a:custGeom>
            <a:avLst/>
            <a:gdLst>
              <a:gd name="connsiteX0" fmla="*/ 361750 w 723499"/>
              <a:gd name="connsiteY0" fmla="*/ 0 h 723499"/>
              <a:gd name="connsiteX1" fmla="*/ 0 w 723499"/>
              <a:gd name="connsiteY1" fmla="*/ 361750 h 723499"/>
              <a:gd name="connsiteX2" fmla="*/ 361750 w 723499"/>
              <a:gd name="connsiteY2" fmla="*/ 723500 h 723499"/>
              <a:gd name="connsiteX3" fmla="*/ 723500 w 723499"/>
              <a:gd name="connsiteY3" fmla="*/ 361750 h 723499"/>
              <a:gd name="connsiteX4" fmla="*/ 723500 w 723499"/>
              <a:gd name="connsiteY4" fmla="*/ 361721 h 723499"/>
              <a:gd name="connsiteX5" fmla="*/ 362026 w 723499"/>
              <a:gd name="connsiteY5" fmla="*/ 0 h 723499"/>
              <a:gd name="connsiteX6" fmla="*/ 361750 w 723499"/>
              <a:gd name="connsiteY6" fmla="*/ 0 h 723499"/>
              <a:gd name="connsiteX7" fmla="*/ 529571 w 723499"/>
              <a:gd name="connsiteY7" fmla="*/ 393954 h 723499"/>
              <a:gd name="connsiteX8" fmla="*/ 193929 w 723499"/>
              <a:gd name="connsiteY8" fmla="*/ 393954 h 723499"/>
              <a:gd name="connsiteX9" fmla="*/ 193929 w 723499"/>
              <a:gd name="connsiteY9" fmla="*/ 329565 h 723499"/>
              <a:gd name="connsiteX10" fmla="*/ 529571 w 723499"/>
              <a:gd name="connsiteY10" fmla="*/ 329565 h 72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3499" h="723499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40"/>
                  <a:pt x="723500" y="361731"/>
                  <a:pt x="723500" y="361721"/>
                </a:cubicBezTo>
                <a:cubicBezTo>
                  <a:pt x="723569" y="162016"/>
                  <a:pt x="561731" y="69"/>
                  <a:pt x="362026" y="0"/>
                </a:cubicBezTo>
                <a:cubicBezTo>
                  <a:pt x="361934" y="0"/>
                  <a:pt x="361842" y="0"/>
                  <a:pt x="361750" y="0"/>
                </a:cubicBezTo>
                <a:close/>
                <a:moveTo>
                  <a:pt x="529571" y="393954"/>
                </a:moveTo>
                <a:lnTo>
                  <a:pt x="193929" y="393954"/>
                </a:lnTo>
                <a:lnTo>
                  <a:pt x="193929" y="329565"/>
                </a:lnTo>
                <a:lnTo>
                  <a:pt x="529571" y="32956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6" name="图形 11" descr="电池 纯色填充">
            <a:extLst>
              <a:ext uri="{FF2B5EF4-FFF2-40B4-BE49-F238E27FC236}">
                <a16:creationId xmlns:a16="http://schemas.microsoft.com/office/drawing/2014/main" id="{3B76107C-1845-4AE1-A78C-6F2BFFA70D10}"/>
              </a:ext>
            </a:extLst>
          </p:cNvPr>
          <p:cNvSpPr/>
          <p:nvPr/>
        </p:nvSpPr>
        <p:spPr>
          <a:xfrm>
            <a:off x="4866474" y="5947516"/>
            <a:ext cx="133350" cy="133350"/>
          </a:xfrm>
          <a:custGeom>
            <a:avLst/>
            <a:gdLst>
              <a:gd name="connsiteX0" fmla="*/ 47625 w 133350"/>
              <a:gd name="connsiteY0" fmla="*/ 133350 h 133350"/>
              <a:gd name="connsiteX1" fmla="*/ 85725 w 133350"/>
              <a:gd name="connsiteY1" fmla="*/ 133350 h 133350"/>
              <a:gd name="connsiteX2" fmla="*/ 85725 w 133350"/>
              <a:gd name="connsiteY2" fmla="*/ 85725 h 133350"/>
              <a:gd name="connsiteX3" fmla="*/ 133350 w 133350"/>
              <a:gd name="connsiteY3" fmla="*/ 85725 h 133350"/>
              <a:gd name="connsiteX4" fmla="*/ 133350 w 133350"/>
              <a:gd name="connsiteY4" fmla="*/ 47625 h 133350"/>
              <a:gd name="connsiteX5" fmla="*/ 85725 w 133350"/>
              <a:gd name="connsiteY5" fmla="*/ 47625 h 133350"/>
              <a:gd name="connsiteX6" fmla="*/ 85725 w 133350"/>
              <a:gd name="connsiteY6" fmla="*/ 0 h 133350"/>
              <a:gd name="connsiteX7" fmla="*/ 47625 w 133350"/>
              <a:gd name="connsiteY7" fmla="*/ 0 h 133350"/>
              <a:gd name="connsiteX8" fmla="*/ 47625 w 133350"/>
              <a:gd name="connsiteY8" fmla="*/ 47625 h 133350"/>
              <a:gd name="connsiteX9" fmla="*/ 0 w 133350"/>
              <a:gd name="connsiteY9" fmla="*/ 47625 h 133350"/>
              <a:gd name="connsiteX10" fmla="*/ 0 w 133350"/>
              <a:gd name="connsiteY10" fmla="*/ 85725 h 133350"/>
              <a:gd name="connsiteX11" fmla="*/ 47625 w 133350"/>
              <a:gd name="connsiteY11" fmla="*/ 85725 h 133350"/>
              <a:gd name="connsiteX12" fmla="*/ 47625 w 133350"/>
              <a:gd name="connsiteY1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350" h="133350">
                <a:moveTo>
                  <a:pt x="47625" y="133350"/>
                </a:moveTo>
                <a:lnTo>
                  <a:pt x="85725" y="133350"/>
                </a:lnTo>
                <a:lnTo>
                  <a:pt x="85725" y="85725"/>
                </a:lnTo>
                <a:lnTo>
                  <a:pt x="133350" y="85725"/>
                </a:lnTo>
                <a:lnTo>
                  <a:pt x="133350" y="47625"/>
                </a:lnTo>
                <a:lnTo>
                  <a:pt x="85725" y="47625"/>
                </a:lnTo>
                <a:lnTo>
                  <a:pt x="85725" y="0"/>
                </a:lnTo>
                <a:lnTo>
                  <a:pt x="47625" y="0"/>
                </a:lnTo>
                <a:lnTo>
                  <a:pt x="47625" y="47625"/>
                </a:lnTo>
                <a:lnTo>
                  <a:pt x="0" y="47625"/>
                </a:lnTo>
                <a:lnTo>
                  <a:pt x="0" y="85725"/>
                </a:lnTo>
                <a:lnTo>
                  <a:pt x="47625" y="85725"/>
                </a:lnTo>
                <a:lnTo>
                  <a:pt x="47625" y="1333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图形 11" descr="电池 纯色填充">
            <a:extLst>
              <a:ext uri="{FF2B5EF4-FFF2-40B4-BE49-F238E27FC236}">
                <a16:creationId xmlns:a16="http://schemas.microsoft.com/office/drawing/2014/main" id="{3B76107C-1845-4AE1-A78C-6F2BFFA70D10}"/>
              </a:ext>
            </a:extLst>
          </p:cNvPr>
          <p:cNvSpPr/>
          <p:nvPr/>
        </p:nvSpPr>
        <p:spPr>
          <a:xfrm>
            <a:off x="4485474" y="5995141"/>
            <a:ext cx="133350" cy="38100"/>
          </a:xfrm>
          <a:custGeom>
            <a:avLst/>
            <a:gdLst>
              <a:gd name="connsiteX0" fmla="*/ 0 w 133350"/>
              <a:gd name="connsiteY0" fmla="*/ 0 h 38100"/>
              <a:gd name="connsiteX1" fmla="*/ 133350 w 133350"/>
              <a:gd name="connsiteY1" fmla="*/ 0 h 38100"/>
              <a:gd name="connsiteX2" fmla="*/ 133350 w 133350"/>
              <a:gd name="connsiteY2" fmla="*/ 38100 h 38100"/>
              <a:gd name="connsiteX3" fmla="*/ 0 w 133350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" h="38100">
                <a:moveTo>
                  <a:pt x="0" y="0"/>
                </a:moveTo>
                <a:lnTo>
                  <a:pt x="133350" y="0"/>
                </a:lnTo>
                <a:lnTo>
                  <a:pt x="133350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8" name="图形 11" descr="电池 纯色填充">
            <a:extLst>
              <a:ext uri="{FF2B5EF4-FFF2-40B4-BE49-F238E27FC236}">
                <a16:creationId xmlns:a16="http://schemas.microsoft.com/office/drawing/2014/main" id="{3B76107C-1845-4AE1-A78C-6F2BFFA70D10}"/>
              </a:ext>
            </a:extLst>
          </p:cNvPr>
          <p:cNvSpPr/>
          <p:nvPr/>
        </p:nvSpPr>
        <p:spPr>
          <a:xfrm>
            <a:off x="4361630" y="5785591"/>
            <a:ext cx="838200" cy="457200"/>
          </a:xfrm>
          <a:custGeom>
            <a:avLst/>
            <a:gdLst>
              <a:gd name="connsiteX0" fmla="*/ 800100 w 838200"/>
              <a:gd name="connsiteY0" fmla="*/ 142875 h 457200"/>
              <a:gd name="connsiteX1" fmla="*/ 762000 w 838200"/>
              <a:gd name="connsiteY1" fmla="*/ 142875 h 457200"/>
              <a:gd name="connsiteX2" fmla="*/ 762000 w 838200"/>
              <a:gd name="connsiteY2" fmla="*/ 38100 h 457200"/>
              <a:gd name="connsiteX3" fmla="*/ 723900 w 838200"/>
              <a:gd name="connsiteY3" fmla="*/ 0 h 457200"/>
              <a:gd name="connsiteX4" fmla="*/ 38100 w 838200"/>
              <a:gd name="connsiteY4" fmla="*/ 0 h 457200"/>
              <a:gd name="connsiteX5" fmla="*/ 0 w 838200"/>
              <a:gd name="connsiteY5" fmla="*/ 38100 h 457200"/>
              <a:gd name="connsiteX6" fmla="*/ 0 w 838200"/>
              <a:gd name="connsiteY6" fmla="*/ 419100 h 457200"/>
              <a:gd name="connsiteX7" fmla="*/ 38100 w 838200"/>
              <a:gd name="connsiteY7" fmla="*/ 457200 h 457200"/>
              <a:gd name="connsiteX8" fmla="*/ 723900 w 838200"/>
              <a:gd name="connsiteY8" fmla="*/ 457200 h 457200"/>
              <a:gd name="connsiteX9" fmla="*/ 762000 w 838200"/>
              <a:gd name="connsiteY9" fmla="*/ 419100 h 457200"/>
              <a:gd name="connsiteX10" fmla="*/ 762000 w 838200"/>
              <a:gd name="connsiteY10" fmla="*/ 314325 h 457200"/>
              <a:gd name="connsiteX11" fmla="*/ 800100 w 838200"/>
              <a:gd name="connsiteY11" fmla="*/ 314325 h 457200"/>
              <a:gd name="connsiteX12" fmla="*/ 838200 w 838200"/>
              <a:gd name="connsiteY12" fmla="*/ 276225 h 457200"/>
              <a:gd name="connsiteX13" fmla="*/ 838200 w 838200"/>
              <a:gd name="connsiteY13" fmla="*/ 180975 h 457200"/>
              <a:gd name="connsiteX14" fmla="*/ 800100 w 838200"/>
              <a:gd name="connsiteY14" fmla="*/ 142875 h 457200"/>
              <a:gd name="connsiteX15" fmla="*/ 704850 w 838200"/>
              <a:gd name="connsiteY15" fmla="*/ 400050 h 457200"/>
              <a:gd name="connsiteX16" fmla="*/ 57150 w 838200"/>
              <a:gd name="connsiteY16" fmla="*/ 400050 h 457200"/>
              <a:gd name="connsiteX17" fmla="*/ 57150 w 838200"/>
              <a:gd name="connsiteY17" fmla="*/ 57150 h 457200"/>
              <a:gd name="connsiteX18" fmla="*/ 704850 w 838200"/>
              <a:gd name="connsiteY18" fmla="*/ 5715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8200" h="457200">
                <a:moveTo>
                  <a:pt x="800100" y="142875"/>
                </a:moveTo>
                <a:lnTo>
                  <a:pt x="762000" y="142875"/>
                </a:lnTo>
                <a:lnTo>
                  <a:pt x="762000" y="38100"/>
                </a:lnTo>
                <a:cubicBezTo>
                  <a:pt x="762000" y="17058"/>
                  <a:pt x="744942" y="0"/>
                  <a:pt x="723900" y="0"/>
                </a:cubicBezTo>
                <a:lnTo>
                  <a:pt x="38100" y="0"/>
                </a:lnTo>
                <a:cubicBezTo>
                  <a:pt x="17058" y="0"/>
                  <a:pt x="0" y="17058"/>
                  <a:pt x="0" y="38100"/>
                </a:cubicBezTo>
                <a:lnTo>
                  <a:pt x="0" y="419100"/>
                </a:lnTo>
                <a:cubicBezTo>
                  <a:pt x="0" y="440142"/>
                  <a:pt x="17058" y="457200"/>
                  <a:pt x="38100" y="457200"/>
                </a:cubicBezTo>
                <a:lnTo>
                  <a:pt x="723900" y="457200"/>
                </a:lnTo>
                <a:cubicBezTo>
                  <a:pt x="744942" y="457200"/>
                  <a:pt x="762000" y="440142"/>
                  <a:pt x="762000" y="419100"/>
                </a:cubicBezTo>
                <a:lnTo>
                  <a:pt x="762000" y="314325"/>
                </a:lnTo>
                <a:lnTo>
                  <a:pt x="800100" y="314325"/>
                </a:lnTo>
                <a:cubicBezTo>
                  <a:pt x="821142" y="314325"/>
                  <a:pt x="838200" y="297267"/>
                  <a:pt x="838200" y="276225"/>
                </a:cubicBezTo>
                <a:lnTo>
                  <a:pt x="838200" y="180975"/>
                </a:lnTo>
                <a:cubicBezTo>
                  <a:pt x="838200" y="159933"/>
                  <a:pt x="821142" y="142875"/>
                  <a:pt x="800100" y="142875"/>
                </a:cubicBezTo>
                <a:close/>
                <a:moveTo>
                  <a:pt x="704850" y="400050"/>
                </a:moveTo>
                <a:lnTo>
                  <a:pt x="57150" y="400050"/>
                </a:lnTo>
                <a:lnTo>
                  <a:pt x="57150" y="57150"/>
                </a:lnTo>
                <a:lnTo>
                  <a:pt x="704850" y="571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9" name="图形 12" descr="电池充电 纯色填充">
            <a:extLst>
              <a:ext uri="{FF2B5EF4-FFF2-40B4-BE49-F238E27FC236}">
                <a16:creationId xmlns:a16="http://schemas.microsoft.com/office/drawing/2014/main" id="{11E5BCB5-D2CB-488B-BBD7-609BE9F0A189}"/>
              </a:ext>
            </a:extLst>
          </p:cNvPr>
          <p:cNvSpPr/>
          <p:nvPr/>
        </p:nvSpPr>
        <p:spPr>
          <a:xfrm>
            <a:off x="8910140" y="5776066"/>
            <a:ext cx="352425" cy="457200"/>
          </a:xfrm>
          <a:custGeom>
            <a:avLst/>
            <a:gdLst>
              <a:gd name="connsiteX0" fmla="*/ 352425 w 352425"/>
              <a:gd name="connsiteY0" fmla="*/ 400050 h 457200"/>
              <a:gd name="connsiteX1" fmla="*/ 57150 w 352425"/>
              <a:gd name="connsiteY1" fmla="*/ 400050 h 457200"/>
              <a:gd name="connsiteX2" fmla="*/ 57150 w 352425"/>
              <a:gd name="connsiteY2" fmla="*/ 57150 h 457200"/>
              <a:gd name="connsiteX3" fmla="*/ 317945 w 352425"/>
              <a:gd name="connsiteY3" fmla="*/ 57150 h 457200"/>
              <a:gd name="connsiteX4" fmla="*/ 341186 w 352425"/>
              <a:gd name="connsiteY4" fmla="*/ 0 h 457200"/>
              <a:gd name="connsiteX5" fmla="*/ 38100 w 352425"/>
              <a:gd name="connsiteY5" fmla="*/ 0 h 457200"/>
              <a:gd name="connsiteX6" fmla="*/ 0 w 352425"/>
              <a:gd name="connsiteY6" fmla="*/ 38100 h 457200"/>
              <a:gd name="connsiteX7" fmla="*/ 0 w 352425"/>
              <a:gd name="connsiteY7" fmla="*/ 419100 h 457200"/>
              <a:gd name="connsiteX8" fmla="*/ 38100 w 352425"/>
              <a:gd name="connsiteY8" fmla="*/ 457200 h 457200"/>
              <a:gd name="connsiteX9" fmla="*/ 352425 w 352425"/>
              <a:gd name="connsiteY9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425" h="457200">
                <a:moveTo>
                  <a:pt x="352425" y="400050"/>
                </a:moveTo>
                <a:lnTo>
                  <a:pt x="57150" y="400050"/>
                </a:lnTo>
                <a:lnTo>
                  <a:pt x="57150" y="57150"/>
                </a:lnTo>
                <a:lnTo>
                  <a:pt x="317945" y="57150"/>
                </a:lnTo>
                <a:lnTo>
                  <a:pt x="341186" y="0"/>
                </a:lnTo>
                <a:lnTo>
                  <a:pt x="38100" y="0"/>
                </a:lnTo>
                <a:cubicBezTo>
                  <a:pt x="17058" y="0"/>
                  <a:pt x="0" y="17058"/>
                  <a:pt x="0" y="38100"/>
                </a:cubicBezTo>
                <a:lnTo>
                  <a:pt x="0" y="419100"/>
                </a:lnTo>
                <a:cubicBezTo>
                  <a:pt x="0" y="440142"/>
                  <a:pt x="17058" y="457200"/>
                  <a:pt x="38100" y="457200"/>
                </a:cubicBezTo>
                <a:lnTo>
                  <a:pt x="352425" y="4572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0" name="图形 12" descr="电池充电 纯色填充">
            <a:extLst>
              <a:ext uri="{FF2B5EF4-FFF2-40B4-BE49-F238E27FC236}">
                <a16:creationId xmlns:a16="http://schemas.microsoft.com/office/drawing/2014/main" id="{11E5BCB5-D2CB-488B-BBD7-609BE9F0A189}"/>
              </a:ext>
            </a:extLst>
          </p:cNvPr>
          <p:cNvSpPr/>
          <p:nvPr/>
        </p:nvSpPr>
        <p:spPr>
          <a:xfrm>
            <a:off x="9357815" y="5776066"/>
            <a:ext cx="390525" cy="457200"/>
          </a:xfrm>
          <a:custGeom>
            <a:avLst/>
            <a:gdLst>
              <a:gd name="connsiteX0" fmla="*/ 352425 w 390525"/>
              <a:gd name="connsiteY0" fmla="*/ 142875 h 457200"/>
              <a:gd name="connsiteX1" fmla="*/ 314325 w 390525"/>
              <a:gd name="connsiteY1" fmla="*/ 142875 h 457200"/>
              <a:gd name="connsiteX2" fmla="*/ 314325 w 390525"/>
              <a:gd name="connsiteY2" fmla="*/ 38100 h 457200"/>
              <a:gd name="connsiteX3" fmla="*/ 276225 w 390525"/>
              <a:gd name="connsiteY3" fmla="*/ 0 h 457200"/>
              <a:gd name="connsiteX4" fmla="*/ 0 w 390525"/>
              <a:gd name="connsiteY4" fmla="*/ 0 h 457200"/>
              <a:gd name="connsiteX5" fmla="*/ 0 w 390525"/>
              <a:gd name="connsiteY5" fmla="*/ 57150 h 457200"/>
              <a:gd name="connsiteX6" fmla="*/ 257175 w 390525"/>
              <a:gd name="connsiteY6" fmla="*/ 57150 h 457200"/>
              <a:gd name="connsiteX7" fmla="*/ 257175 w 390525"/>
              <a:gd name="connsiteY7" fmla="*/ 400050 h 457200"/>
              <a:gd name="connsiteX8" fmla="*/ 47625 w 390525"/>
              <a:gd name="connsiteY8" fmla="*/ 400050 h 457200"/>
              <a:gd name="connsiteX9" fmla="*/ 22384 w 390525"/>
              <a:gd name="connsiteY9" fmla="*/ 457200 h 457200"/>
              <a:gd name="connsiteX10" fmla="*/ 276225 w 390525"/>
              <a:gd name="connsiteY10" fmla="*/ 457200 h 457200"/>
              <a:gd name="connsiteX11" fmla="*/ 314325 w 390525"/>
              <a:gd name="connsiteY11" fmla="*/ 419100 h 457200"/>
              <a:gd name="connsiteX12" fmla="*/ 314325 w 390525"/>
              <a:gd name="connsiteY12" fmla="*/ 314325 h 457200"/>
              <a:gd name="connsiteX13" fmla="*/ 352425 w 390525"/>
              <a:gd name="connsiteY13" fmla="*/ 314325 h 457200"/>
              <a:gd name="connsiteX14" fmla="*/ 390525 w 390525"/>
              <a:gd name="connsiteY14" fmla="*/ 276225 h 457200"/>
              <a:gd name="connsiteX15" fmla="*/ 390525 w 390525"/>
              <a:gd name="connsiteY15" fmla="*/ 180975 h 457200"/>
              <a:gd name="connsiteX16" fmla="*/ 352425 w 390525"/>
              <a:gd name="connsiteY16" fmla="*/ 1428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525" h="457200">
                <a:moveTo>
                  <a:pt x="352425" y="142875"/>
                </a:moveTo>
                <a:lnTo>
                  <a:pt x="314325" y="142875"/>
                </a:lnTo>
                <a:lnTo>
                  <a:pt x="314325" y="38100"/>
                </a:lnTo>
                <a:cubicBezTo>
                  <a:pt x="314325" y="17058"/>
                  <a:pt x="297267" y="0"/>
                  <a:pt x="276225" y="0"/>
                </a:cubicBezTo>
                <a:lnTo>
                  <a:pt x="0" y="0"/>
                </a:lnTo>
                <a:lnTo>
                  <a:pt x="0" y="57150"/>
                </a:lnTo>
                <a:lnTo>
                  <a:pt x="257175" y="57150"/>
                </a:lnTo>
                <a:lnTo>
                  <a:pt x="257175" y="400050"/>
                </a:lnTo>
                <a:lnTo>
                  <a:pt x="47625" y="400050"/>
                </a:lnTo>
                <a:lnTo>
                  <a:pt x="22384" y="457200"/>
                </a:lnTo>
                <a:lnTo>
                  <a:pt x="276225" y="457200"/>
                </a:lnTo>
                <a:cubicBezTo>
                  <a:pt x="297267" y="457200"/>
                  <a:pt x="314325" y="440142"/>
                  <a:pt x="314325" y="419100"/>
                </a:cubicBezTo>
                <a:lnTo>
                  <a:pt x="314325" y="314325"/>
                </a:lnTo>
                <a:lnTo>
                  <a:pt x="352425" y="314325"/>
                </a:lnTo>
                <a:cubicBezTo>
                  <a:pt x="373467" y="314325"/>
                  <a:pt x="390525" y="297267"/>
                  <a:pt x="390525" y="276225"/>
                </a:cubicBezTo>
                <a:lnTo>
                  <a:pt x="390525" y="180975"/>
                </a:lnTo>
                <a:cubicBezTo>
                  <a:pt x="390525" y="159933"/>
                  <a:pt x="373467" y="142875"/>
                  <a:pt x="352425" y="14287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1" name="图形 12" descr="电池充电 纯色填充">
            <a:extLst>
              <a:ext uri="{FF2B5EF4-FFF2-40B4-BE49-F238E27FC236}">
                <a16:creationId xmlns:a16="http://schemas.microsoft.com/office/drawing/2014/main" id="{11E5BCB5-D2CB-488B-BBD7-609BE9F0A189}"/>
              </a:ext>
            </a:extLst>
          </p:cNvPr>
          <p:cNvSpPr/>
          <p:nvPr/>
        </p:nvSpPr>
        <p:spPr>
          <a:xfrm>
            <a:off x="9164362" y="5709391"/>
            <a:ext cx="279177" cy="609600"/>
          </a:xfrm>
          <a:custGeom>
            <a:avLst/>
            <a:gdLst>
              <a:gd name="connsiteX0" fmla="*/ 155353 w 279177"/>
              <a:gd name="connsiteY0" fmla="*/ 285750 h 609600"/>
              <a:gd name="connsiteX1" fmla="*/ 155353 w 279177"/>
              <a:gd name="connsiteY1" fmla="*/ 0 h 609600"/>
              <a:gd name="connsiteX2" fmla="*/ 0 w 279177"/>
              <a:gd name="connsiteY2" fmla="*/ 380714 h 609600"/>
              <a:gd name="connsiteX3" fmla="*/ 136303 w 279177"/>
              <a:gd name="connsiteY3" fmla="*/ 381000 h 609600"/>
              <a:gd name="connsiteX4" fmla="*/ 136303 w 279177"/>
              <a:gd name="connsiteY4" fmla="*/ 609600 h 609600"/>
              <a:gd name="connsiteX5" fmla="*/ 279178 w 279177"/>
              <a:gd name="connsiteY5" fmla="*/ 285750 h 609600"/>
              <a:gd name="connsiteX6" fmla="*/ 155353 w 279177"/>
              <a:gd name="connsiteY6" fmla="*/ 2857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177" h="609600">
                <a:moveTo>
                  <a:pt x="155353" y="285750"/>
                </a:moveTo>
                <a:lnTo>
                  <a:pt x="155353" y="0"/>
                </a:lnTo>
                <a:lnTo>
                  <a:pt x="0" y="380714"/>
                </a:lnTo>
                <a:lnTo>
                  <a:pt x="136303" y="381000"/>
                </a:lnTo>
                <a:lnTo>
                  <a:pt x="136303" y="609600"/>
                </a:lnTo>
                <a:lnTo>
                  <a:pt x="279178" y="285750"/>
                </a:lnTo>
                <a:lnTo>
                  <a:pt x="155353" y="2857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2" name="图形 15" descr="插入点右移 纯色填充">
            <a:extLst>
              <a:ext uri="{FF2B5EF4-FFF2-40B4-BE49-F238E27FC236}">
                <a16:creationId xmlns:a16="http://schemas.microsoft.com/office/drawing/2014/main" id="{2E5D76EF-E1B2-472E-BB4E-EC4CC11D0E06}"/>
              </a:ext>
            </a:extLst>
          </p:cNvPr>
          <p:cNvSpPr/>
          <p:nvPr/>
        </p:nvSpPr>
        <p:spPr>
          <a:xfrm>
            <a:off x="10084789" y="5744443"/>
            <a:ext cx="309505" cy="538229"/>
          </a:xfrm>
          <a:custGeom>
            <a:avLst/>
            <a:gdLst>
              <a:gd name="connsiteX0" fmla="*/ 40424 w 309505"/>
              <a:gd name="connsiteY0" fmla="*/ 538229 h 538229"/>
              <a:gd name="connsiteX1" fmla="*/ 10 w 309505"/>
              <a:gd name="connsiteY1" fmla="*/ 497824 h 538229"/>
              <a:gd name="connsiteX2" fmla="*/ 228686 w 309505"/>
              <a:gd name="connsiteY2" fmla="*/ 269148 h 538229"/>
              <a:gd name="connsiteX3" fmla="*/ 0 w 309505"/>
              <a:gd name="connsiteY3" fmla="*/ 40405 h 538229"/>
              <a:gd name="connsiteX4" fmla="*/ 40415 w 309505"/>
              <a:gd name="connsiteY4" fmla="*/ 0 h 538229"/>
              <a:gd name="connsiteX5" fmla="*/ 309505 w 309505"/>
              <a:gd name="connsiteY5" fmla="*/ 269148 h 538229"/>
              <a:gd name="connsiteX6" fmla="*/ 40424 w 309505"/>
              <a:gd name="connsiteY6" fmla="*/ 538229 h 53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05" h="538229">
                <a:moveTo>
                  <a:pt x="40424" y="538229"/>
                </a:moveTo>
                <a:lnTo>
                  <a:pt x="10" y="497824"/>
                </a:lnTo>
                <a:lnTo>
                  <a:pt x="228686" y="269148"/>
                </a:lnTo>
                <a:lnTo>
                  <a:pt x="0" y="40405"/>
                </a:lnTo>
                <a:lnTo>
                  <a:pt x="40415" y="0"/>
                </a:lnTo>
                <a:lnTo>
                  <a:pt x="309505" y="269148"/>
                </a:lnTo>
                <a:lnTo>
                  <a:pt x="40424" y="53822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3" name="图形 38" descr="音乐 纯色填充">
            <a:extLst>
              <a:ext uri="{FF2B5EF4-FFF2-40B4-BE49-F238E27FC236}">
                <a16:creationId xmlns:a16="http://schemas.microsoft.com/office/drawing/2014/main" id="{69D53992-8601-4A06-B15C-011F9582F938}"/>
              </a:ext>
            </a:extLst>
          </p:cNvPr>
          <p:cNvSpPr/>
          <p:nvPr/>
        </p:nvSpPr>
        <p:spPr>
          <a:xfrm>
            <a:off x="8080900" y="5666528"/>
            <a:ext cx="677727" cy="693899"/>
          </a:xfrm>
          <a:custGeom>
            <a:avLst/>
            <a:gdLst>
              <a:gd name="connsiteX0" fmla="*/ 677727 w 677727"/>
              <a:gd name="connsiteY0" fmla="*/ 0 h 693899"/>
              <a:gd name="connsiteX1" fmla="*/ 172902 w 677727"/>
              <a:gd name="connsiteY1" fmla="*/ 118110 h 693899"/>
              <a:gd name="connsiteX2" fmla="*/ 172902 w 677727"/>
              <a:gd name="connsiteY2" fmla="*/ 526733 h 693899"/>
              <a:gd name="connsiteX3" fmla="*/ 88130 w 677727"/>
              <a:gd name="connsiteY3" fmla="*/ 534353 h 693899"/>
              <a:gd name="connsiteX4" fmla="*/ 3357 w 677727"/>
              <a:gd name="connsiteY4" fmla="*/ 649605 h 693899"/>
              <a:gd name="connsiteX5" fmla="*/ 142422 w 677727"/>
              <a:gd name="connsiteY5" fmla="*/ 683895 h 693899"/>
              <a:gd name="connsiteX6" fmla="*/ 230052 w 677727"/>
              <a:gd name="connsiteY6" fmla="*/ 581025 h 693899"/>
              <a:gd name="connsiteX7" fmla="*/ 230052 w 677727"/>
              <a:gd name="connsiteY7" fmla="*/ 183833 h 693899"/>
              <a:gd name="connsiteX8" fmla="*/ 620577 w 677727"/>
              <a:gd name="connsiteY8" fmla="*/ 92393 h 693899"/>
              <a:gd name="connsiteX9" fmla="*/ 620577 w 677727"/>
              <a:gd name="connsiteY9" fmla="*/ 440055 h 693899"/>
              <a:gd name="connsiteX10" fmla="*/ 534852 w 677727"/>
              <a:gd name="connsiteY10" fmla="*/ 447675 h 693899"/>
              <a:gd name="connsiteX11" fmla="*/ 450080 w 677727"/>
              <a:gd name="connsiteY11" fmla="*/ 562928 h 693899"/>
              <a:gd name="connsiteX12" fmla="*/ 589145 w 677727"/>
              <a:gd name="connsiteY12" fmla="*/ 597218 h 693899"/>
              <a:gd name="connsiteX13" fmla="*/ 677727 w 677727"/>
              <a:gd name="connsiteY13" fmla="*/ 503873 h 693899"/>
              <a:gd name="connsiteX14" fmla="*/ 677727 w 677727"/>
              <a:gd name="connsiteY14" fmla="*/ 503873 h 693899"/>
              <a:gd name="connsiteX15" fmla="*/ 677727 w 677727"/>
              <a:gd name="connsiteY15" fmla="*/ 0 h 69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7727" h="693899">
                <a:moveTo>
                  <a:pt x="677727" y="0"/>
                </a:moveTo>
                <a:lnTo>
                  <a:pt x="172902" y="118110"/>
                </a:lnTo>
                <a:lnTo>
                  <a:pt x="172902" y="526733"/>
                </a:lnTo>
                <a:cubicBezTo>
                  <a:pt x="148137" y="521017"/>
                  <a:pt x="117657" y="522923"/>
                  <a:pt x="88130" y="534353"/>
                </a:cubicBezTo>
                <a:cubicBezTo>
                  <a:pt x="26217" y="557213"/>
                  <a:pt x="-11883" y="608648"/>
                  <a:pt x="3357" y="649605"/>
                </a:cubicBezTo>
                <a:cubicBezTo>
                  <a:pt x="18597" y="690563"/>
                  <a:pt x="80510" y="705803"/>
                  <a:pt x="142422" y="683895"/>
                </a:cubicBezTo>
                <a:cubicBezTo>
                  <a:pt x="198620" y="663893"/>
                  <a:pt x="234815" y="619125"/>
                  <a:pt x="230052" y="581025"/>
                </a:cubicBezTo>
                <a:lnTo>
                  <a:pt x="230052" y="183833"/>
                </a:lnTo>
                <a:lnTo>
                  <a:pt x="620577" y="92393"/>
                </a:lnTo>
                <a:lnTo>
                  <a:pt x="620577" y="440055"/>
                </a:lnTo>
                <a:cubicBezTo>
                  <a:pt x="595812" y="434340"/>
                  <a:pt x="565332" y="436245"/>
                  <a:pt x="534852" y="447675"/>
                </a:cubicBezTo>
                <a:cubicBezTo>
                  <a:pt x="472940" y="470535"/>
                  <a:pt x="434840" y="521970"/>
                  <a:pt x="450080" y="562928"/>
                </a:cubicBezTo>
                <a:cubicBezTo>
                  <a:pt x="465320" y="603885"/>
                  <a:pt x="527232" y="619125"/>
                  <a:pt x="589145" y="597218"/>
                </a:cubicBezTo>
                <a:cubicBezTo>
                  <a:pt x="640580" y="578168"/>
                  <a:pt x="674870" y="540068"/>
                  <a:pt x="677727" y="503873"/>
                </a:cubicBezTo>
                <a:lnTo>
                  <a:pt x="677727" y="503873"/>
                </a:lnTo>
                <a:lnTo>
                  <a:pt x="677727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4" name="图形 39" descr="音符 纯色填充">
            <a:extLst>
              <a:ext uri="{FF2B5EF4-FFF2-40B4-BE49-F238E27FC236}">
                <a16:creationId xmlns:a16="http://schemas.microsoft.com/office/drawing/2014/main" id="{78943969-B1FC-4629-BDA7-8997066A6A18}"/>
              </a:ext>
            </a:extLst>
          </p:cNvPr>
          <p:cNvSpPr/>
          <p:nvPr/>
        </p:nvSpPr>
        <p:spPr>
          <a:xfrm>
            <a:off x="7282193" y="5637381"/>
            <a:ext cx="436708" cy="737759"/>
          </a:xfrm>
          <a:custGeom>
            <a:avLst/>
            <a:gdLst>
              <a:gd name="connsiteX0" fmla="*/ 308319 w 436708"/>
              <a:gd name="connsiteY0" fmla="*/ 99917 h 737759"/>
              <a:gd name="connsiteX1" fmla="*/ 266790 w 436708"/>
              <a:gd name="connsiteY1" fmla="*/ 51626 h 737759"/>
              <a:gd name="connsiteX2" fmla="*/ 266790 w 436708"/>
              <a:gd name="connsiteY2" fmla="*/ 33338 h 737759"/>
              <a:gd name="connsiteX3" fmla="*/ 233453 w 436708"/>
              <a:gd name="connsiteY3" fmla="*/ 0 h 737759"/>
              <a:gd name="connsiteX4" fmla="*/ 200115 w 436708"/>
              <a:gd name="connsiteY4" fmla="*/ 33338 h 737759"/>
              <a:gd name="connsiteX5" fmla="*/ 200115 w 436708"/>
              <a:gd name="connsiteY5" fmla="*/ 540258 h 737759"/>
              <a:gd name="connsiteX6" fmla="*/ 103722 w 436708"/>
              <a:gd name="connsiteY6" fmla="*/ 549783 h 737759"/>
              <a:gd name="connsiteX7" fmla="*/ 3805 w 436708"/>
              <a:gd name="connsiteY7" fmla="*/ 685419 h 737759"/>
              <a:gd name="connsiteX8" fmla="*/ 167445 w 436708"/>
              <a:gd name="connsiteY8" fmla="*/ 725519 h 737759"/>
              <a:gd name="connsiteX9" fmla="*/ 266790 w 436708"/>
              <a:gd name="connsiteY9" fmla="*/ 635699 h 737759"/>
              <a:gd name="connsiteX10" fmla="*/ 266790 w 436708"/>
              <a:gd name="connsiteY10" fmla="*/ 274892 h 737759"/>
              <a:gd name="connsiteX11" fmla="*/ 286602 w 436708"/>
              <a:gd name="connsiteY11" fmla="*/ 289084 h 737759"/>
              <a:gd name="connsiteX12" fmla="*/ 391473 w 436708"/>
              <a:gd name="connsiteY12" fmla="*/ 462534 h 737759"/>
              <a:gd name="connsiteX13" fmla="*/ 308319 w 436708"/>
              <a:gd name="connsiteY13" fmla="*/ 99917 h 73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6708" h="737759">
                <a:moveTo>
                  <a:pt x="308319" y="99917"/>
                </a:moveTo>
                <a:cubicBezTo>
                  <a:pt x="290146" y="88121"/>
                  <a:pt x="275733" y="71361"/>
                  <a:pt x="266790" y="51626"/>
                </a:cubicBezTo>
                <a:lnTo>
                  <a:pt x="266790" y="33338"/>
                </a:lnTo>
                <a:cubicBezTo>
                  <a:pt x="266790" y="14926"/>
                  <a:pt x="251865" y="0"/>
                  <a:pt x="233453" y="0"/>
                </a:cubicBezTo>
                <a:cubicBezTo>
                  <a:pt x="215041" y="0"/>
                  <a:pt x="200115" y="14926"/>
                  <a:pt x="200115" y="33338"/>
                </a:cubicBezTo>
                <a:lnTo>
                  <a:pt x="200115" y="540258"/>
                </a:lnTo>
                <a:cubicBezTo>
                  <a:pt x="167711" y="534735"/>
                  <a:pt x="134419" y="538025"/>
                  <a:pt x="103722" y="549783"/>
                </a:cubicBezTo>
                <a:cubicBezTo>
                  <a:pt x="30951" y="576167"/>
                  <a:pt x="-13721" y="636937"/>
                  <a:pt x="3805" y="685419"/>
                </a:cubicBezTo>
                <a:cubicBezTo>
                  <a:pt x="21331" y="733901"/>
                  <a:pt x="94674" y="752094"/>
                  <a:pt x="167445" y="725519"/>
                </a:cubicBezTo>
                <a:cubicBezTo>
                  <a:pt x="218118" y="706755"/>
                  <a:pt x="254979" y="672084"/>
                  <a:pt x="266790" y="635699"/>
                </a:cubicBezTo>
                <a:lnTo>
                  <a:pt x="266790" y="274892"/>
                </a:lnTo>
                <a:cubicBezTo>
                  <a:pt x="272989" y="280164"/>
                  <a:pt x="279616" y="284911"/>
                  <a:pt x="286602" y="289084"/>
                </a:cubicBezTo>
                <a:cubicBezTo>
                  <a:pt x="398426" y="355187"/>
                  <a:pt x="336609" y="462534"/>
                  <a:pt x="391473" y="462534"/>
                </a:cubicBezTo>
                <a:cubicBezTo>
                  <a:pt x="460529" y="463106"/>
                  <a:pt x="463386" y="203264"/>
                  <a:pt x="308319" y="9991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5" name="图形 48" descr="购物袋 纯色填充">
            <a:extLst>
              <a:ext uri="{FF2B5EF4-FFF2-40B4-BE49-F238E27FC236}">
                <a16:creationId xmlns:a16="http://schemas.microsoft.com/office/drawing/2014/main" id="{A2662959-D586-4867-A299-8FC5E181BB31}"/>
              </a:ext>
            </a:extLst>
          </p:cNvPr>
          <p:cNvSpPr/>
          <p:nvPr/>
        </p:nvSpPr>
        <p:spPr>
          <a:xfrm>
            <a:off x="10844753" y="5595091"/>
            <a:ext cx="608806" cy="838200"/>
          </a:xfrm>
          <a:custGeom>
            <a:avLst/>
            <a:gdLst>
              <a:gd name="connsiteX0" fmla="*/ 497243 w 608806"/>
              <a:gd name="connsiteY0" fmla="*/ 754380 h 838200"/>
              <a:gd name="connsiteX1" fmla="*/ 522960 w 608806"/>
              <a:gd name="connsiteY1" fmla="*/ 348615 h 838200"/>
              <a:gd name="connsiteX2" fmla="*/ 549630 w 608806"/>
              <a:gd name="connsiteY2" fmla="*/ 701993 h 838200"/>
              <a:gd name="connsiteX3" fmla="*/ 497243 w 608806"/>
              <a:gd name="connsiteY3" fmla="*/ 754380 h 838200"/>
              <a:gd name="connsiteX4" fmla="*/ 438188 w 608806"/>
              <a:gd name="connsiteY4" fmla="*/ 781050 h 838200"/>
              <a:gd name="connsiteX5" fmla="*/ 57188 w 608806"/>
              <a:gd name="connsiteY5" fmla="*/ 781050 h 838200"/>
              <a:gd name="connsiteX6" fmla="*/ 90525 w 608806"/>
              <a:gd name="connsiteY6" fmla="*/ 247650 h 838200"/>
              <a:gd name="connsiteX7" fmla="*/ 132435 w 608806"/>
              <a:gd name="connsiteY7" fmla="*/ 247650 h 838200"/>
              <a:gd name="connsiteX8" fmla="*/ 132435 w 608806"/>
              <a:gd name="connsiteY8" fmla="*/ 323850 h 838200"/>
              <a:gd name="connsiteX9" fmla="*/ 151485 w 608806"/>
              <a:gd name="connsiteY9" fmla="*/ 342900 h 838200"/>
              <a:gd name="connsiteX10" fmla="*/ 170535 w 608806"/>
              <a:gd name="connsiteY10" fmla="*/ 323850 h 838200"/>
              <a:gd name="connsiteX11" fmla="*/ 170535 w 608806"/>
              <a:gd name="connsiteY11" fmla="*/ 247650 h 838200"/>
              <a:gd name="connsiteX12" fmla="*/ 361035 w 608806"/>
              <a:gd name="connsiteY12" fmla="*/ 247650 h 838200"/>
              <a:gd name="connsiteX13" fmla="*/ 361035 w 608806"/>
              <a:gd name="connsiteY13" fmla="*/ 323850 h 838200"/>
              <a:gd name="connsiteX14" fmla="*/ 380085 w 608806"/>
              <a:gd name="connsiteY14" fmla="*/ 342900 h 838200"/>
              <a:gd name="connsiteX15" fmla="*/ 399135 w 608806"/>
              <a:gd name="connsiteY15" fmla="*/ 323850 h 838200"/>
              <a:gd name="connsiteX16" fmla="*/ 399135 w 608806"/>
              <a:gd name="connsiteY16" fmla="*/ 247650 h 838200"/>
              <a:gd name="connsiteX17" fmla="*/ 471525 w 608806"/>
              <a:gd name="connsiteY17" fmla="*/ 247650 h 838200"/>
              <a:gd name="connsiteX18" fmla="*/ 438188 w 608806"/>
              <a:gd name="connsiteY18" fmla="*/ 781050 h 838200"/>
              <a:gd name="connsiteX19" fmla="*/ 170535 w 608806"/>
              <a:gd name="connsiteY19" fmla="*/ 152400 h 838200"/>
              <a:gd name="connsiteX20" fmla="*/ 240068 w 608806"/>
              <a:gd name="connsiteY20" fmla="*/ 60960 h 838200"/>
              <a:gd name="connsiteX21" fmla="*/ 218160 w 608806"/>
              <a:gd name="connsiteY21" fmla="*/ 133350 h 838200"/>
              <a:gd name="connsiteX22" fmla="*/ 218160 w 608806"/>
              <a:gd name="connsiteY22" fmla="*/ 190500 h 838200"/>
              <a:gd name="connsiteX23" fmla="*/ 170535 w 608806"/>
              <a:gd name="connsiteY23" fmla="*/ 190500 h 838200"/>
              <a:gd name="connsiteX24" fmla="*/ 170535 w 608806"/>
              <a:gd name="connsiteY24" fmla="*/ 152400 h 838200"/>
              <a:gd name="connsiteX25" fmla="*/ 290550 w 608806"/>
              <a:gd name="connsiteY25" fmla="*/ 60008 h 838200"/>
              <a:gd name="connsiteX26" fmla="*/ 361035 w 608806"/>
              <a:gd name="connsiteY26" fmla="*/ 152400 h 838200"/>
              <a:gd name="connsiteX27" fmla="*/ 361035 w 608806"/>
              <a:gd name="connsiteY27" fmla="*/ 190500 h 838200"/>
              <a:gd name="connsiteX28" fmla="*/ 256260 w 608806"/>
              <a:gd name="connsiteY28" fmla="*/ 190500 h 838200"/>
              <a:gd name="connsiteX29" fmla="*/ 256260 w 608806"/>
              <a:gd name="connsiteY29" fmla="*/ 133350 h 838200"/>
              <a:gd name="connsiteX30" fmla="*/ 290550 w 608806"/>
              <a:gd name="connsiteY30" fmla="*/ 60008 h 838200"/>
              <a:gd name="connsiteX31" fmla="*/ 351510 w 608806"/>
              <a:gd name="connsiteY31" fmla="*/ 38100 h 838200"/>
              <a:gd name="connsiteX32" fmla="*/ 446760 w 608806"/>
              <a:gd name="connsiteY32" fmla="*/ 133350 h 838200"/>
              <a:gd name="connsiteX33" fmla="*/ 446760 w 608806"/>
              <a:gd name="connsiteY33" fmla="*/ 190500 h 838200"/>
              <a:gd name="connsiteX34" fmla="*/ 399135 w 608806"/>
              <a:gd name="connsiteY34" fmla="*/ 190500 h 838200"/>
              <a:gd name="connsiteX35" fmla="*/ 399135 w 608806"/>
              <a:gd name="connsiteY35" fmla="*/ 152400 h 838200"/>
              <a:gd name="connsiteX36" fmla="*/ 336270 w 608806"/>
              <a:gd name="connsiteY36" fmla="*/ 39053 h 838200"/>
              <a:gd name="connsiteX37" fmla="*/ 351510 w 608806"/>
              <a:gd name="connsiteY37" fmla="*/ 38100 h 838200"/>
              <a:gd name="connsiteX38" fmla="*/ 570585 w 608806"/>
              <a:gd name="connsiteY38" fmla="*/ 226695 h 838200"/>
              <a:gd name="connsiteX39" fmla="*/ 532485 w 608806"/>
              <a:gd name="connsiteY39" fmla="*/ 190500 h 838200"/>
              <a:gd name="connsiteX40" fmla="*/ 491528 w 608806"/>
              <a:gd name="connsiteY40" fmla="*/ 190500 h 838200"/>
              <a:gd name="connsiteX41" fmla="*/ 529628 w 608806"/>
              <a:gd name="connsiteY41" fmla="*/ 222885 h 838200"/>
              <a:gd name="connsiteX42" fmla="*/ 491528 w 608806"/>
              <a:gd name="connsiteY42" fmla="*/ 190500 h 838200"/>
              <a:gd name="connsiteX43" fmla="*/ 484860 w 608806"/>
              <a:gd name="connsiteY43" fmla="*/ 190500 h 838200"/>
              <a:gd name="connsiteX44" fmla="*/ 484860 w 608806"/>
              <a:gd name="connsiteY44" fmla="*/ 133350 h 838200"/>
              <a:gd name="connsiteX45" fmla="*/ 351510 w 608806"/>
              <a:gd name="connsiteY45" fmla="*/ 0 h 838200"/>
              <a:gd name="connsiteX46" fmla="*/ 281978 w 608806"/>
              <a:gd name="connsiteY46" fmla="*/ 20003 h 838200"/>
              <a:gd name="connsiteX47" fmla="*/ 265785 w 608806"/>
              <a:gd name="connsiteY47" fmla="*/ 19050 h 838200"/>
              <a:gd name="connsiteX48" fmla="*/ 132435 w 608806"/>
              <a:gd name="connsiteY48" fmla="*/ 152400 h 838200"/>
              <a:gd name="connsiteX49" fmla="*/ 132435 w 608806"/>
              <a:gd name="connsiteY49" fmla="*/ 190500 h 838200"/>
              <a:gd name="connsiteX50" fmla="*/ 73380 w 608806"/>
              <a:gd name="connsiteY50" fmla="*/ 190500 h 838200"/>
              <a:gd name="connsiteX51" fmla="*/ 35280 w 608806"/>
              <a:gd name="connsiteY51" fmla="*/ 226695 h 838200"/>
              <a:gd name="connsiteX52" fmla="*/ 38 w 608806"/>
              <a:gd name="connsiteY52" fmla="*/ 798195 h 838200"/>
              <a:gd name="connsiteX53" fmla="*/ 38138 w 608806"/>
              <a:gd name="connsiteY53" fmla="*/ 838200 h 838200"/>
              <a:gd name="connsiteX54" fmla="*/ 457238 w 608806"/>
              <a:gd name="connsiteY54" fmla="*/ 838200 h 838200"/>
              <a:gd name="connsiteX55" fmla="*/ 479145 w 608806"/>
              <a:gd name="connsiteY55" fmla="*/ 838200 h 838200"/>
              <a:gd name="connsiteX56" fmla="*/ 506768 w 608806"/>
              <a:gd name="connsiteY56" fmla="*/ 825818 h 838200"/>
              <a:gd name="connsiteX57" fmla="*/ 597255 w 608806"/>
              <a:gd name="connsiteY57" fmla="*/ 736283 h 838200"/>
              <a:gd name="connsiteX58" fmla="*/ 608685 w 608806"/>
              <a:gd name="connsiteY58" fmla="*/ 706755 h 838200"/>
              <a:gd name="connsiteX59" fmla="*/ 570585 w 608806"/>
              <a:gd name="connsiteY59" fmla="*/ 226695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8806" h="838200">
                <a:moveTo>
                  <a:pt x="497243" y="754380"/>
                </a:moveTo>
                <a:lnTo>
                  <a:pt x="522960" y="348615"/>
                </a:lnTo>
                <a:lnTo>
                  <a:pt x="549630" y="701993"/>
                </a:lnTo>
                <a:lnTo>
                  <a:pt x="497243" y="754380"/>
                </a:lnTo>
                <a:close/>
                <a:moveTo>
                  <a:pt x="438188" y="781050"/>
                </a:moveTo>
                <a:lnTo>
                  <a:pt x="57188" y="781050"/>
                </a:lnTo>
                <a:lnTo>
                  <a:pt x="90525" y="247650"/>
                </a:lnTo>
                <a:lnTo>
                  <a:pt x="132435" y="247650"/>
                </a:lnTo>
                <a:lnTo>
                  <a:pt x="132435" y="323850"/>
                </a:lnTo>
                <a:cubicBezTo>
                  <a:pt x="132435" y="334328"/>
                  <a:pt x="141008" y="342900"/>
                  <a:pt x="151485" y="342900"/>
                </a:cubicBezTo>
                <a:cubicBezTo>
                  <a:pt x="161963" y="342900"/>
                  <a:pt x="170535" y="334328"/>
                  <a:pt x="170535" y="323850"/>
                </a:cubicBezTo>
                <a:lnTo>
                  <a:pt x="170535" y="247650"/>
                </a:lnTo>
                <a:lnTo>
                  <a:pt x="361035" y="247650"/>
                </a:lnTo>
                <a:lnTo>
                  <a:pt x="361035" y="323850"/>
                </a:lnTo>
                <a:cubicBezTo>
                  <a:pt x="361035" y="334328"/>
                  <a:pt x="369608" y="342900"/>
                  <a:pt x="380085" y="342900"/>
                </a:cubicBezTo>
                <a:cubicBezTo>
                  <a:pt x="390563" y="342900"/>
                  <a:pt x="399135" y="334328"/>
                  <a:pt x="399135" y="323850"/>
                </a:cubicBezTo>
                <a:lnTo>
                  <a:pt x="399135" y="247650"/>
                </a:lnTo>
                <a:lnTo>
                  <a:pt x="471525" y="247650"/>
                </a:lnTo>
                <a:lnTo>
                  <a:pt x="438188" y="781050"/>
                </a:lnTo>
                <a:close/>
                <a:moveTo>
                  <a:pt x="170535" y="152400"/>
                </a:moveTo>
                <a:cubicBezTo>
                  <a:pt x="170535" y="108585"/>
                  <a:pt x="200063" y="72390"/>
                  <a:pt x="240068" y="60960"/>
                </a:cubicBezTo>
                <a:cubicBezTo>
                  <a:pt x="225780" y="81915"/>
                  <a:pt x="218160" y="106680"/>
                  <a:pt x="218160" y="133350"/>
                </a:cubicBezTo>
                <a:lnTo>
                  <a:pt x="218160" y="190500"/>
                </a:lnTo>
                <a:lnTo>
                  <a:pt x="170535" y="190500"/>
                </a:lnTo>
                <a:lnTo>
                  <a:pt x="170535" y="152400"/>
                </a:lnTo>
                <a:close/>
                <a:moveTo>
                  <a:pt x="290550" y="60008"/>
                </a:moveTo>
                <a:cubicBezTo>
                  <a:pt x="331508" y="70485"/>
                  <a:pt x="361035" y="107633"/>
                  <a:pt x="361035" y="152400"/>
                </a:cubicBezTo>
                <a:lnTo>
                  <a:pt x="361035" y="190500"/>
                </a:lnTo>
                <a:lnTo>
                  <a:pt x="256260" y="190500"/>
                </a:lnTo>
                <a:lnTo>
                  <a:pt x="256260" y="133350"/>
                </a:lnTo>
                <a:cubicBezTo>
                  <a:pt x="256260" y="103823"/>
                  <a:pt x="269595" y="78105"/>
                  <a:pt x="290550" y="60008"/>
                </a:cubicBezTo>
                <a:close/>
                <a:moveTo>
                  <a:pt x="351510" y="38100"/>
                </a:moveTo>
                <a:cubicBezTo>
                  <a:pt x="403898" y="38100"/>
                  <a:pt x="446760" y="80963"/>
                  <a:pt x="446760" y="133350"/>
                </a:cubicBezTo>
                <a:lnTo>
                  <a:pt x="446760" y="190500"/>
                </a:lnTo>
                <a:lnTo>
                  <a:pt x="399135" y="190500"/>
                </a:lnTo>
                <a:lnTo>
                  <a:pt x="399135" y="152400"/>
                </a:lnTo>
                <a:cubicBezTo>
                  <a:pt x="399135" y="104775"/>
                  <a:pt x="374370" y="62865"/>
                  <a:pt x="336270" y="39053"/>
                </a:cubicBezTo>
                <a:cubicBezTo>
                  <a:pt x="341033" y="39053"/>
                  <a:pt x="346748" y="38100"/>
                  <a:pt x="351510" y="38100"/>
                </a:cubicBezTo>
                <a:close/>
                <a:moveTo>
                  <a:pt x="570585" y="226695"/>
                </a:moveTo>
                <a:cubicBezTo>
                  <a:pt x="569633" y="206693"/>
                  <a:pt x="552488" y="190500"/>
                  <a:pt x="532485" y="190500"/>
                </a:cubicBezTo>
                <a:lnTo>
                  <a:pt x="491528" y="190500"/>
                </a:lnTo>
                <a:cubicBezTo>
                  <a:pt x="510578" y="190500"/>
                  <a:pt x="526770" y="204788"/>
                  <a:pt x="529628" y="222885"/>
                </a:cubicBezTo>
                <a:cubicBezTo>
                  <a:pt x="526770" y="204788"/>
                  <a:pt x="511530" y="190500"/>
                  <a:pt x="491528" y="190500"/>
                </a:cubicBezTo>
                <a:lnTo>
                  <a:pt x="484860" y="190500"/>
                </a:lnTo>
                <a:lnTo>
                  <a:pt x="484860" y="133350"/>
                </a:lnTo>
                <a:cubicBezTo>
                  <a:pt x="484860" y="60008"/>
                  <a:pt x="424853" y="0"/>
                  <a:pt x="351510" y="0"/>
                </a:cubicBezTo>
                <a:cubicBezTo>
                  <a:pt x="325793" y="0"/>
                  <a:pt x="301980" y="7620"/>
                  <a:pt x="281978" y="20003"/>
                </a:cubicBezTo>
                <a:cubicBezTo>
                  <a:pt x="276263" y="19050"/>
                  <a:pt x="271500" y="19050"/>
                  <a:pt x="265785" y="19050"/>
                </a:cubicBezTo>
                <a:cubicBezTo>
                  <a:pt x="192443" y="19050"/>
                  <a:pt x="132435" y="79058"/>
                  <a:pt x="132435" y="152400"/>
                </a:cubicBezTo>
                <a:lnTo>
                  <a:pt x="132435" y="190500"/>
                </a:lnTo>
                <a:lnTo>
                  <a:pt x="73380" y="190500"/>
                </a:lnTo>
                <a:cubicBezTo>
                  <a:pt x="53378" y="190500"/>
                  <a:pt x="36233" y="205740"/>
                  <a:pt x="35280" y="226695"/>
                </a:cubicBezTo>
                <a:lnTo>
                  <a:pt x="38" y="798195"/>
                </a:lnTo>
                <a:cubicBezTo>
                  <a:pt x="-915" y="820103"/>
                  <a:pt x="16230" y="838200"/>
                  <a:pt x="38138" y="838200"/>
                </a:cubicBezTo>
                <a:lnTo>
                  <a:pt x="457238" y="838200"/>
                </a:lnTo>
                <a:lnTo>
                  <a:pt x="479145" y="838200"/>
                </a:lnTo>
                <a:cubicBezTo>
                  <a:pt x="489623" y="838200"/>
                  <a:pt x="500100" y="833438"/>
                  <a:pt x="506768" y="825818"/>
                </a:cubicBezTo>
                <a:lnTo>
                  <a:pt x="597255" y="736283"/>
                </a:lnTo>
                <a:cubicBezTo>
                  <a:pt x="604875" y="728663"/>
                  <a:pt x="609638" y="717233"/>
                  <a:pt x="608685" y="706755"/>
                </a:cubicBezTo>
                <a:lnTo>
                  <a:pt x="570585" y="2266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832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251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B5762C8-F658-4531-A797-DC44D458AB24}"/>
              </a:ext>
            </a:extLst>
          </p:cNvPr>
          <p:cNvSpPr/>
          <p:nvPr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5B0B8C-6056-475E-803A-7520C0CA4545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41E941-DA8B-400D-9193-04FFB74E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30E654-BC05-4DC6-8B96-8C59D91B4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FEBE1FB-3EC2-4E08-AA92-B570C9989969}"/>
              </a:ext>
            </a:extLst>
          </p:cNvPr>
          <p:cNvSpPr txBox="1"/>
          <p:nvPr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0D5D81-1B29-4EA2-A3C6-90D2CF4076EE}"/>
              </a:ext>
            </a:extLst>
          </p:cNvPr>
          <p:cNvSpPr txBox="1"/>
          <p:nvPr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B8B54A4-8CA5-49B3-991A-21E4B7F8C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ABFDF7-6F9D-4946-9B3D-DAFB28D88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3BEEB39-D15A-4857-A54B-129866D8FCB3}"/>
              </a:ext>
            </a:extLst>
          </p:cNvPr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5269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B8E525B-9A0D-45E4-861C-B53C32C7CA6F}"/>
              </a:ext>
            </a:extLst>
          </p:cNvPr>
          <p:cNvSpPr/>
          <p:nvPr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80C3DF6-7A32-4B65-B4C0-4A503A2DB770}"/>
              </a:ext>
            </a:extLst>
          </p:cNvPr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CCFAC4-B72B-4E13-893D-6D48AB84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49B868-0455-4B4F-AB32-0318F5FAD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4EC5C34-4151-47B9-AB41-33934187F8D4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16B7EE-7102-4904-9BC4-ADFC3CA61A53}"/>
              </a:ext>
            </a:extLst>
          </p:cNvPr>
          <p:cNvSpPr txBox="1"/>
          <p:nvPr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87AC8F0-0A31-4887-A280-759EBF4329CA}"/>
              </a:ext>
            </a:extLst>
          </p:cNvPr>
          <p:cNvSpPr txBox="1"/>
          <p:nvPr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74A4816-A895-44D0-9C3D-FCC09AC45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131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49019B1-886D-499A-A2E5-884BE506D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810A8D-AA07-46BA-8D89-3DA2E906C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pic>
        <p:nvPicPr>
          <p:cNvPr id="4" name="图片 3" descr="日出时现代金融摩天大楼斜视图">
            <a:extLst>
              <a:ext uri="{FF2B5EF4-FFF2-40B4-BE49-F238E27FC236}">
                <a16:creationId xmlns:a16="http://schemas.microsoft.com/office/drawing/2014/main" id="{02432191-3320-41A0-9718-ECDE02777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" b="71802"/>
          <a:stretch/>
        </p:blipFill>
        <p:spPr>
          <a:xfrm>
            <a:off x="766764" y="1423989"/>
            <a:ext cx="10660061" cy="200501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E95752E-5051-4CBD-8868-310A9E54EC82}"/>
              </a:ext>
            </a:extLst>
          </p:cNvPr>
          <p:cNvSpPr/>
          <p:nvPr/>
        </p:nvSpPr>
        <p:spPr>
          <a:xfrm>
            <a:off x="766763" y="1423988"/>
            <a:ext cx="10660062" cy="200501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32">
            <a:extLst>
              <a:ext uri="{FF2B5EF4-FFF2-40B4-BE49-F238E27FC236}">
                <a16:creationId xmlns:a16="http://schemas.microsoft.com/office/drawing/2014/main" id="{5A967410-8874-417A-8577-2700C6D3A57C}"/>
              </a:ext>
            </a:extLst>
          </p:cNvPr>
          <p:cNvSpPr txBox="1">
            <a:spLocks/>
          </p:cNvSpPr>
          <p:nvPr/>
        </p:nvSpPr>
        <p:spPr>
          <a:xfrm>
            <a:off x="766763" y="3644475"/>
            <a:ext cx="2512870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业务范围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BBCCF00-BDB9-4B67-BC3D-454CB90AB343}"/>
              </a:ext>
            </a:extLst>
          </p:cNvPr>
          <p:cNvCxnSpPr>
            <a:cxnSpLocks/>
          </p:cNvCxnSpPr>
          <p:nvPr/>
        </p:nvCxnSpPr>
        <p:spPr>
          <a:xfrm>
            <a:off x="768668" y="4122439"/>
            <a:ext cx="37317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32">
            <a:extLst>
              <a:ext uri="{FF2B5EF4-FFF2-40B4-BE49-F238E27FC236}">
                <a16:creationId xmlns:a16="http://schemas.microsoft.com/office/drawing/2014/main" id="{574AA793-73C1-48FD-88F4-D7396AEFBEB4}"/>
              </a:ext>
            </a:extLst>
          </p:cNvPr>
          <p:cNvSpPr txBox="1">
            <a:spLocks/>
          </p:cNvSpPr>
          <p:nvPr/>
        </p:nvSpPr>
        <p:spPr>
          <a:xfrm>
            <a:off x="755188" y="4422653"/>
            <a:ext cx="3308812" cy="15708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文化传媒就是传媒业当中的一个延伸领域，用现代的传播手段，通过传媒来进行文化的传播和不同文化之间的交流，这个领域杂揉了文化以及传播的相关专业知识。</a:t>
            </a:r>
          </a:p>
        </p:txBody>
      </p:sp>
      <p:sp>
        <p:nvSpPr>
          <p:cNvPr id="9" name="文本占位符 32">
            <a:extLst>
              <a:ext uri="{FF2B5EF4-FFF2-40B4-BE49-F238E27FC236}">
                <a16:creationId xmlns:a16="http://schemas.microsoft.com/office/drawing/2014/main" id="{D5949D61-0CE0-49B4-84B1-8CC1C2E43D17}"/>
              </a:ext>
            </a:extLst>
          </p:cNvPr>
          <p:cNvSpPr txBox="1">
            <a:spLocks/>
          </p:cNvSpPr>
          <p:nvPr/>
        </p:nvSpPr>
        <p:spPr>
          <a:xfrm>
            <a:off x="5665710" y="4742740"/>
            <a:ext cx="2251375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</a:p>
        </p:txBody>
      </p:sp>
      <p:sp>
        <p:nvSpPr>
          <p:cNvPr id="10" name="文本占位符 32">
            <a:extLst>
              <a:ext uri="{FF2B5EF4-FFF2-40B4-BE49-F238E27FC236}">
                <a16:creationId xmlns:a16="http://schemas.microsoft.com/office/drawing/2014/main" id="{A8E59B5A-AD66-4BB4-8AFC-B29C9976E7F7}"/>
              </a:ext>
            </a:extLst>
          </p:cNvPr>
          <p:cNvSpPr txBox="1">
            <a:spLocks/>
          </p:cNvSpPr>
          <p:nvPr/>
        </p:nvSpPr>
        <p:spPr>
          <a:xfrm>
            <a:off x="9195770" y="4742740"/>
            <a:ext cx="2251375" cy="1250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BAECF7D-4F99-493A-B33C-D7149870FAFA}"/>
              </a:ext>
            </a:extLst>
          </p:cNvPr>
          <p:cNvGrpSpPr/>
          <p:nvPr/>
        </p:nvGrpSpPr>
        <p:grpSpPr>
          <a:xfrm>
            <a:off x="5665710" y="4053469"/>
            <a:ext cx="477964" cy="477964"/>
            <a:chOff x="5665710" y="3644475"/>
            <a:chExt cx="636665" cy="636665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C156C7C-4D4A-4CBD-A685-B95FC288F7E1}"/>
                </a:ext>
              </a:extLst>
            </p:cNvPr>
            <p:cNvSpPr/>
            <p:nvPr/>
          </p:nvSpPr>
          <p:spPr>
            <a:xfrm>
              <a:off x="5665710" y="3644475"/>
              <a:ext cx="636665" cy="6366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3" name="图形 12" descr="靶心 纯色填充">
              <a:extLst>
                <a:ext uri="{FF2B5EF4-FFF2-40B4-BE49-F238E27FC236}">
                  <a16:creationId xmlns:a16="http://schemas.microsoft.com/office/drawing/2014/main" id="{54368E1A-C7C6-427A-8E1C-1A092EE1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09845" y="3688610"/>
              <a:ext cx="548394" cy="548394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9D3D39-11B0-4AFD-BC99-58C8409A15DF}"/>
              </a:ext>
            </a:extLst>
          </p:cNvPr>
          <p:cNvGrpSpPr/>
          <p:nvPr/>
        </p:nvGrpSpPr>
        <p:grpSpPr>
          <a:xfrm>
            <a:off x="9195770" y="4053469"/>
            <a:ext cx="477964" cy="477964"/>
            <a:chOff x="9175450" y="4053469"/>
            <a:chExt cx="477964" cy="477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FF7218E-4B4E-4710-B42F-5EA5E50C817C}"/>
                </a:ext>
              </a:extLst>
            </p:cNvPr>
            <p:cNvSpPr/>
            <p:nvPr/>
          </p:nvSpPr>
          <p:spPr>
            <a:xfrm>
              <a:off x="9175450" y="4053469"/>
              <a:ext cx="477964" cy="47796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2" name="图形 11" descr="方向 纯色填充">
              <a:extLst>
                <a:ext uri="{FF2B5EF4-FFF2-40B4-BE49-F238E27FC236}">
                  <a16:creationId xmlns:a16="http://schemas.microsoft.com/office/drawing/2014/main" id="{AA6156E5-91F4-4165-8253-066F5B97D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85275" y="4086603"/>
              <a:ext cx="405791" cy="405791"/>
            </a:xfrm>
            <a:prstGeom prst="rect">
              <a:avLst/>
            </a:prstGeom>
          </p:spPr>
        </p:pic>
      </p:grpSp>
      <p:sp>
        <p:nvSpPr>
          <p:cNvPr id="19" name="文本占位符 32">
            <a:extLst>
              <a:ext uri="{FF2B5EF4-FFF2-40B4-BE49-F238E27FC236}">
                <a16:creationId xmlns:a16="http://schemas.microsoft.com/office/drawing/2014/main" id="{091F111F-14A1-4D80-8058-526ED1C66315}"/>
              </a:ext>
            </a:extLst>
          </p:cNvPr>
          <p:cNvSpPr txBox="1">
            <a:spLocks/>
          </p:cNvSpPr>
          <p:nvPr/>
        </p:nvSpPr>
        <p:spPr>
          <a:xfrm>
            <a:off x="6297295" y="4061919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经营目标</a:t>
            </a:r>
          </a:p>
        </p:txBody>
      </p:sp>
      <p:sp>
        <p:nvSpPr>
          <p:cNvPr id="20" name="文本占位符 32">
            <a:extLst>
              <a:ext uri="{FF2B5EF4-FFF2-40B4-BE49-F238E27FC236}">
                <a16:creationId xmlns:a16="http://schemas.microsoft.com/office/drawing/2014/main" id="{2A666B63-C6B7-48B2-A455-4A5F412BA17D}"/>
              </a:ext>
            </a:extLst>
          </p:cNvPr>
          <p:cNvSpPr txBox="1">
            <a:spLocks/>
          </p:cNvSpPr>
          <p:nvPr/>
        </p:nvSpPr>
        <p:spPr>
          <a:xfrm>
            <a:off x="9822815" y="4061919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规划愿景</a:t>
            </a:r>
          </a:p>
        </p:txBody>
      </p:sp>
    </p:spTree>
    <p:extLst>
      <p:ext uri="{BB962C8B-B14F-4D97-AF65-F5344CB8AC3E}">
        <p14:creationId xmlns:p14="http://schemas.microsoft.com/office/powerpoint/2010/main" val="1857546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536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76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49019B1-886D-499A-A2E5-884BE506D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810A8D-AA07-46BA-8D89-3DA2E906C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8FC33E8-789F-43B9-ACA8-F098D2ED340C}"/>
              </a:ext>
            </a:extLst>
          </p:cNvPr>
          <p:cNvSpPr/>
          <p:nvPr/>
        </p:nvSpPr>
        <p:spPr>
          <a:xfrm>
            <a:off x="775032" y="2057400"/>
            <a:ext cx="3136911" cy="3905250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占位符 32">
            <a:extLst>
              <a:ext uri="{FF2B5EF4-FFF2-40B4-BE49-F238E27FC236}">
                <a16:creationId xmlns:a16="http://schemas.microsoft.com/office/drawing/2014/main" id="{A9DA47FE-8F7C-42E2-99D5-07F0F0F4C39C}"/>
              </a:ext>
            </a:extLst>
          </p:cNvPr>
          <p:cNvSpPr txBox="1">
            <a:spLocks/>
          </p:cNvSpPr>
          <p:nvPr/>
        </p:nvSpPr>
        <p:spPr>
          <a:xfrm>
            <a:off x="1080706" y="3116321"/>
            <a:ext cx="2514550" cy="23392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6CD9F22-BD05-410F-B3CF-006F62041549}"/>
              </a:ext>
            </a:extLst>
          </p:cNvPr>
          <p:cNvSpPr/>
          <p:nvPr/>
        </p:nvSpPr>
        <p:spPr>
          <a:xfrm>
            <a:off x="1999552" y="1595250"/>
            <a:ext cx="671332" cy="671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dist="1651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6650A02-F36D-42DA-A0E2-7429747FB789}"/>
              </a:ext>
            </a:extLst>
          </p:cNvPr>
          <p:cNvCxnSpPr>
            <a:cxnSpLocks/>
          </p:cNvCxnSpPr>
          <p:nvPr/>
        </p:nvCxnSpPr>
        <p:spPr>
          <a:xfrm>
            <a:off x="2192828" y="2940626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占位符 32">
            <a:extLst>
              <a:ext uri="{FF2B5EF4-FFF2-40B4-BE49-F238E27FC236}">
                <a16:creationId xmlns:a16="http://schemas.microsoft.com/office/drawing/2014/main" id="{51AC7EA8-1323-4649-B1BA-6132B40FC831}"/>
              </a:ext>
            </a:extLst>
          </p:cNvPr>
          <p:cNvSpPr txBox="1">
            <a:spLocks/>
          </p:cNvSpPr>
          <p:nvPr/>
        </p:nvSpPr>
        <p:spPr>
          <a:xfrm>
            <a:off x="1555202" y="2518206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品牌运营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CF16B81-A458-44C2-9262-EBC47444FC93}"/>
              </a:ext>
            </a:extLst>
          </p:cNvPr>
          <p:cNvSpPr txBox="1"/>
          <p:nvPr/>
        </p:nvSpPr>
        <p:spPr>
          <a:xfrm>
            <a:off x="1999552" y="1694570"/>
            <a:ext cx="67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01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4033A75E-410D-41A9-9253-7CD3313D7115}"/>
              </a:ext>
            </a:extLst>
          </p:cNvPr>
          <p:cNvSpPr/>
          <p:nvPr/>
        </p:nvSpPr>
        <p:spPr>
          <a:xfrm>
            <a:off x="4528338" y="2057400"/>
            <a:ext cx="3136911" cy="3905250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占位符 32">
            <a:extLst>
              <a:ext uri="{FF2B5EF4-FFF2-40B4-BE49-F238E27FC236}">
                <a16:creationId xmlns:a16="http://schemas.microsoft.com/office/drawing/2014/main" id="{1A132531-9D30-431F-94CF-2EB0418A72F0}"/>
              </a:ext>
            </a:extLst>
          </p:cNvPr>
          <p:cNvSpPr txBox="1">
            <a:spLocks/>
          </p:cNvSpPr>
          <p:nvPr/>
        </p:nvSpPr>
        <p:spPr>
          <a:xfrm>
            <a:off x="4842281" y="3116321"/>
            <a:ext cx="2514550" cy="23392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A1DD688B-F402-4A49-9F1F-73DF41320B4A}"/>
              </a:ext>
            </a:extLst>
          </p:cNvPr>
          <p:cNvSpPr/>
          <p:nvPr/>
        </p:nvSpPr>
        <p:spPr>
          <a:xfrm>
            <a:off x="5761127" y="1595250"/>
            <a:ext cx="671332" cy="671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dist="1651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15E39B2C-1D6B-48A9-9B48-F5CEACA79B2B}"/>
              </a:ext>
            </a:extLst>
          </p:cNvPr>
          <p:cNvCxnSpPr>
            <a:cxnSpLocks/>
          </p:cNvCxnSpPr>
          <p:nvPr/>
        </p:nvCxnSpPr>
        <p:spPr>
          <a:xfrm>
            <a:off x="5954403" y="2940626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占位符 32">
            <a:extLst>
              <a:ext uri="{FF2B5EF4-FFF2-40B4-BE49-F238E27FC236}">
                <a16:creationId xmlns:a16="http://schemas.microsoft.com/office/drawing/2014/main" id="{08497CBF-2DB3-40EF-B37F-E6156738D80F}"/>
              </a:ext>
            </a:extLst>
          </p:cNvPr>
          <p:cNvSpPr txBox="1">
            <a:spLocks/>
          </p:cNvSpPr>
          <p:nvPr/>
        </p:nvSpPr>
        <p:spPr>
          <a:xfrm>
            <a:off x="5316777" y="2518206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活动策划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8D2C38F-DA5C-46D1-A560-00D988CC4DCB}"/>
              </a:ext>
            </a:extLst>
          </p:cNvPr>
          <p:cNvSpPr txBox="1"/>
          <p:nvPr/>
        </p:nvSpPr>
        <p:spPr>
          <a:xfrm>
            <a:off x="5761127" y="1694570"/>
            <a:ext cx="67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02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E5D4CF9C-4A53-4834-AA48-4DAF52873780}"/>
              </a:ext>
            </a:extLst>
          </p:cNvPr>
          <p:cNvSpPr/>
          <p:nvPr/>
        </p:nvSpPr>
        <p:spPr>
          <a:xfrm>
            <a:off x="8289914" y="2057400"/>
            <a:ext cx="3136911" cy="3905250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占位符 32">
            <a:extLst>
              <a:ext uri="{FF2B5EF4-FFF2-40B4-BE49-F238E27FC236}">
                <a16:creationId xmlns:a16="http://schemas.microsoft.com/office/drawing/2014/main" id="{89E1D937-F707-4C05-848D-7669D2FF1CAC}"/>
              </a:ext>
            </a:extLst>
          </p:cNvPr>
          <p:cNvSpPr txBox="1">
            <a:spLocks/>
          </p:cNvSpPr>
          <p:nvPr/>
        </p:nvSpPr>
        <p:spPr>
          <a:xfrm>
            <a:off x="8603857" y="3116321"/>
            <a:ext cx="2514550" cy="23392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1120913E-5C98-4677-A0C1-87978A14EC1D}"/>
              </a:ext>
            </a:extLst>
          </p:cNvPr>
          <p:cNvSpPr/>
          <p:nvPr/>
        </p:nvSpPr>
        <p:spPr>
          <a:xfrm>
            <a:off x="9522703" y="1590911"/>
            <a:ext cx="671332" cy="671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dist="1651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D568992D-4446-45DB-A27E-1DF845AB274A}"/>
              </a:ext>
            </a:extLst>
          </p:cNvPr>
          <p:cNvCxnSpPr>
            <a:cxnSpLocks/>
          </p:cNvCxnSpPr>
          <p:nvPr/>
        </p:nvCxnSpPr>
        <p:spPr>
          <a:xfrm>
            <a:off x="9715979" y="2940626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占位符 32">
            <a:extLst>
              <a:ext uri="{FF2B5EF4-FFF2-40B4-BE49-F238E27FC236}">
                <a16:creationId xmlns:a16="http://schemas.microsoft.com/office/drawing/2014/main" id="{60B66D55-796F-4D4C-9846-46EDCA5A4A50}"/>
              </a:ext>
            </a:extLst>
          </p:cNvPr>
          <p:cNvSpPr txBox="1">
            <a:spLocks/>
          </p:cNvSpPr>
          <p:nvPr/>
        </p:nvSpPr>
        <p:spPr>
          <a:xfrm>
            <a:off x="9078353" y="2518206"/>
            <a:ext cx="1560032" cy="40899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媒体运营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DE47DA2-FEC8-463A-8DA7-0FF462A8136A}"/>
              </a:ext>
            </a:extLst>
          </p:cNvPr>
          <p:cNvSpPr txBox="1"/>
          <p:nvPr/>
        </p:nvSpPr>
        <p:spPr>
          <a:xfrm>
            <a:off x="9522703" y="1690231"/>
            <a:ext cx="67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03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49019B1-886D-499A-A2E5-884BE506D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810A8D-AA07-46BA-8D89-3DA2E906C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Company profile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E5D4CF9C-4A53-4834-AA48-4DAF52873780}"/>
              </a:ext>
            </a:extLst>
          </p:cNvPr>
          <p:cNvSpPr/>
          <p:nvPr/>
        </p:nvSpPr>
        <p:spPr>
          <a:xfrm>
            <a:off x="8289914" y="1592263"/>
            <a:ext cx="3136911" cy="4370387"/>
          </a:xfrm>
          <a:prstGeom prst="roundRect">
            <a:avLst>
              <a:gd name="adj" fmla="val 150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8FC33E8-789F-43B9-ACA8-F098D2ED340C}"/>
              </a:ext>
            </a:extLst>
          </p:cNvPr>
          <p:cNvSpPr/>
          <p:nvPr/>
        </p:nvSpPr>
        <p:spPr>
          <a:xfrm>
            <a:off x="766763" y="1592263"/>
            <a:ext cx="3136911" cy="4370387"/>
          </a:xfrm>
          <a:prstGeom prst="roundRect">
            <a:avLst>
              <a:gd name="adj" fmla="val 150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占位符 32">
            <a:extLst>
              <a:ext uri="{FF2B5EF4-FFF2-40B4-BE49-F238E27FC236}">
                <a16:creationId xmlns:a16="http://schemas.microsoft.com/office/drawing/2014/main" id="{A9DA47FE-8F7C-42E2-99D5-07F0F0F4C39C}"/>
              </a:ext>
            </a:extLst>
          </p:cNvPr>
          <p:cNvSpPr txBox="1">
            <a:spLocks/>
          </p:cNvSpPr>
          <p:nvPr/>
        </p:nvSpPr>
        <p:spPr>
          <a:xfrm>
            <a:off x="1087373" y="2633395"/>
            <a:ext cx="2514550" cy="31077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对全球一体化有一定的促进作用。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6650A02-F36D-42DA-A0E2-7429747FB789}"/>
              </a:ext>
            </a:extLst>
          </p:cNvPr>
          <p:cNvCxnSpPr>
            <a:cxnSpLocks/>
          </p:cNvCxnSpPr>
          <p:nvPr/>
        </p:nvCxnSpPr>
        <p:spPr>
          <a:xfrm>
            <a:off x="1080706" y="2283492"/>
            <a:ext cx="88699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占位符 32">
            <a:extLst>
              <a:ext uri="{FF2B5EF4-FFF2-40B4-BE49-F238E27FC236}">
                <a16:creationId xmlns:a16="http://schemas.microsoft.com/office/drawing/2014/main" id="{51AC7EA8-1323-4649-B1BA-6132B40FC831}"/>
              </a:ext>
            </a:extLst>
          </p:cNvPr>
          <p:cNvSpPr txBox="1">
            <a:spLocks/>
          </p:cNvSpPr>
          <p:nvPr/>
        </p:nvSpPr>
        <p:spPr>
          <a:xfrm>
            <a:off x="1092200" y="1781703"/>
            <a:ext cx="1560032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核心优势</a:t>
            </a:r>
          </a:p>
        </p:txBody>
      </p:sp>
      <p:pic>
        <p:nvPicPr>
          <p:cNvPr id="30" name="图形 29" descr="社交网络 纯色填充">
            <a:extLst>
              <a:ext uri="{FF2B5EF4-FFF2-40B4-BE49-F238E27FC236}">
                <a16:creationId xmlns:a16="http://schemas.microsoft.com/office/drawing/2014/main" id="{46F60906-3289-4A49-91BA-6C27EE5B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4377" y="1757604"/>
            <a:ext cx="577546" cy="577546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05E9636-D0C9-42E1-B24C-E123CAF64E3A}"/>
              </a:ext>
            </a:extLst>
          </p:cNvPr>
          <p:cNvSpPr/>
          <p:nvPr/>
        </p:nvSpPr>
        <p:spPr>
          <a:xfrm>
            <a:off x="4521671" y="1592263"/>
            <a:ext cx="3136911" cy="4370387"/>
          </a:xfrm>
          <a:prstGeom prst="roundRect">
            <a:avLst>
              <a:gd name="adj" fmla="val 150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4D095FB0-CFF7-40E9-A29B-9791049CEFB1}"/>
              </a:ext>
            </a:extLst>
          </p:cNvPr>
          <p:cNvSpPr txBox="1">
            <a:spLocks/>
          </p:cNvSpPr>
          <p:nvPr/>
        </p:nvSpPr>
        <p:spPr>
          <a:xfrm>
            <a:off x="4842281" y="2633395"/>
            <a:ext cx="2514550" cy="31077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对全球一体化有一定的促进作用。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09BD925-7BBE-4057-82E1-543C91B7646B}"/>
              </a:ext>
            </a:extLst>
          </p:cNvPr>
          <p:cNvCxnSpPr>
            <a:cxnSpLocks/>
          </p:cNvCxnSpPr>
          <p:nvPr/>
        </p:nvCxnSpPr>
        <p:spPr>
          <a:xfrm>
            <a:off x="4835614" y="2282799"/>
            <a:ext cx="88699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32">
            <a:extLst>
              <a:ext uri="{FF2B5EF4-FFF2-40B4-BE49-F238E27FC236}">
                <a16:creationId xmlns:a16="http://schemas.microsoft.com/office/drawing/2014/main" id="{4DE8FC34-F23E-437C-A962-A8A444765DEC}"/>
              </a:ext>
            </a:extLst>
          </p:cNvPr>
          <p:cNvSpPr txBox="1">
            <a:spLocks/>
          </p:cNvSpPr>
          <p:nvPr/>
        </p:nvSpPr>
        <p:spPr>
          <a:xfrm>
            <a:off x="4847108" y="1781010"/>
            <a:ext cx="1560032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产品特色</a:t>
            </a:r>
          </a:p>
        </p:txBody>
      </p:sp>
      <p:pic>
        <p:nvPicPr>
          <p:cNvPr id="31" name="图形 30" descr="工作流 纯色填充">
            <a:extLst>
              <a:ext uri="{FF2B5EF4-FFF2-40B4-BE49-F238E27FC236}">
                <a16:creationId xmlns:a16="http://schemas.microsoft.com/office/drawing/2014/main" id="{6F59743D-D308-4D31-B259-2493C3801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9285" y="1756911"/>
            <a:ext cx="577546" cy="577546"/>
          </a:xfrm>
          <a:prstGeom prst="rect">
            <a:avLst/>
          </a:prstGeom>
        </p:spPr>
      </p:pic>
      <p:sp>
        <p:nvSpPr>
          <p:cNvPr id="38" name="文本占位符 32">
            <a:extLst>
              <a:ext uri="{FF2B5EF4-FFF2-40B4-BE49-F238E27FC236}">
                <a16:creationId xmlns:a16="http://schemas.microsoft.com/office/drawing/2014/main" id="{D4060856-8ED0-4951-A04D-B5B1894A1AA3}"/>
              </a:ext>
            </a:extLst>
          </p:cNvPr>
          <p:cNvSpPr txBox="1">
            <a:spLocks/>
          </p:cNvSpPr>
          <p:nvPr/>
        </p:nvSpPr>
        <p:spPr>
          <a:xfrm>
            <a:off x="8597189" y="2633395"/>
            <a:ext cx="2514550" cy="31077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对全球一体化有一定的促进作用，但对于一些弱势文化将带来一定的负面影响。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对全球一体化有一定的促进作用。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8F22CDB-FF6F-494D-9D50-514F1A9F7C28}"/>
              </a:ext>
            </a:extLst>
          </p:cNvPr>
          <p:cNvCxnSpPr>
            <a:cxnSpLocks/>
          </p:cNvCxnSpPr>
          <p:nvPr/>
        </p:nvCxnSpPr>
        <p:spPr>
          <a:xfrm>
            <a:off x="8590522" y="2282799"/>
            <a:ext cx="88699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占位符 32">
            <a:extLst>
              <a:ext uri="{FF2B5EF4-FFF2-40B4-BE49-F238E27FC236}">
                <a16:creationId xmlns:a16="http://schemas.microsoft.com/office/drawing/2014/main" id="{42767ED4-1F2F-41E0-A50D-F9FE5AE396B0}"/>
              </a:ext>
            </a:extLst>
          </p:cNvPr>
          <p:cNvSpPr txBox="1">
            <a:spLocks/>
          </p:cNvSpPr>
          <p:nvPr/>
        </p:nvSpPr>
        <p:spPr>
          <a:xfrm>
            <a:off x="8602016" y="1781010"/>
            <a:ext cx="1560032" cy="4514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资源平台</a:t>
            </a:r>
          </a:p>
        </p:txBody>
      </p:sp>
      <p:pic>
        <p:nvPicPr>
          <p:cNvPr id="27" name="图形 26" descr="循环流程图 纯色填充">
            <a:extLst>
              <a:ext uri="{FF2B5EF4-FFF2-40B4-BE49-F238E27FC236}">
                <a16:creationId xmlns:a16="http://schemas.microsoft.com/office/drawing/2014/main" id="{E91D12B0-F0D7-4910-AF01-DB65C540B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4193" y="1756911"/>
            <a:ext cx="577546" cy="5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5B20335-93A0-40FF-B66A-CDC33A6F22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9A4A2D3-9071-40A9-B14A-54BC8931F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4336B5CD-D03A-4E94-9D40-F1ED66981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</p:spTree>
    <p:extLst>
      <p:ext uri="{BB962C8B-B14F-4D97-AF65-F5344CB8AC3E}">
        <p14:creationId xmlns:p14="http://schemas.microsoft.com/office/powerpoint/2010/main" val="4002978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7B0CA34F-1786-490B-93C7-9F82A8059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产品概述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8C610939-77B7-40ED-A50D-CFF645557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Product overview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8995C1-2D2D-4610-BA55-9A9FF0B04A8B}"/>
              </a:ext>
            </a:extLst>
          </p:cNvPr>
          <p:cNvSpPr/>
          <p:nvPr/>
        </p:nvSpPr>
        <p:spPr>
          <a:xfrm>
            <a:off x="0" y="4076700"/>
            <a:ext cx="12193587" cy="11897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1D454A3-3967-4F56-AB75-E0B1CA003026}"/>
              </a:ext>
            </a:extLst>
          </p:cNvPr>
          <p:cNvSpPr/>
          <p:nvPr/>
        </p:nvSpPr>
        <p:spPr>
          <a:xfrm>
            <a:off x="1092200" y="3268287"/>
            <a:ext cx="3136911" cy="2694363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占位符 32">
            <a:extLst>
              <a:ext uri="{FF2B5EF4-FFF2-40B4-BE49-F238E27FC236}">
                <a16:creationId xmlns:a16="http://schemas.microsoft.com/office/drawing/2014/main" id="{CDBE8DCA-458F-404A-B96B-8236B1EDBEAA}"/>
              </a:ext>
            </a:extLst>
          </p:cNvPr>
          <p:cNvSpPr txBox="1">
            <a:spLocks/>
          </p:cNvSpPr>
          <p:nvPr/>
        </p:nvSpPr>
        <p:spPr>
          <a:xfrm>
            <a:off x="1425184" y="4476436"/>
            <a:ext cx="2514550" cy="129370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628DE1E-4CF7-44CB-A539-82BF800666DE}"/>
              </a:ext>
            </a:extLst>
          </p:cNvPr>
          <p:cNvCxnSpPr>
            <a:cxnSpLocks/>
          </p:cNvCxnSpPr>
          <p:nvPr/>
        </p:nvCxnSpPr>
        <p:spPr>
          <a:xfrm>
            <a:off x="2540069" y="4194730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32">
            <a:extLst>
              <a:ext uri="{FF2B5EF4-FFF2-40B4-BE49-F238E27FC236}">
                <a16:creationId xmlns:a16="http://schemas.microsoft.com/office/drawing/2014/main" id="{BC4300DA-E2B9-4DE3-866B-90D1B6CBFBF2}"/>
              </a:ext>
            </a:extLst>
          </p:cNvPr>
          <p:cNvSpPr txBox="1">
            <a:spLocks/>
          </p:cNvSpPr>
          <p:nvPr/>
        </p:nvSpPr>
        <p:spPr>
          <a:xfrm>
            <a:off x="1902443" y="3757816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萌芽阶段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6E4FA9B-8A13-49AF-B21B-6BABDA642A20}"/>
              </a:ext>
            </a:extLst>
          </p:cNvPr>
          <p:cNvSpPr/>
          <p:nvPr/>
        </p:nvSpPr>
        <p:spPr>
          <a:xfrm>
            <a:off x="4528339" y="3268288"/>
            <a:ext cx="3136911" cy="2694362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占位符 32">
            <a:extLst>
              <a:ext uri="{FF2B5EF4-FFF2-40B4-BE49-F238E27FC236}">
                <a16:creationId xmlns:a16="http://schemas.microsoft.com/office/drawing/2014/main" id="{71FFF075-5BEB-4355-8DB2-2974DC8127C1}"/>
              </a:ext>
            </a:extLst>
          </p:cNvPr>
          <p:cNvSpPr txBox="1">
            <a:spLocks/>
          </p:cNvSpPr>
          <p:nvPr/>
        </p:nvSpPr>
        <p:spPr>
          <a:xfrm>
            <a:off x="4861323" y="4476436"/>
            <a:ext cx="2514550" cy="129370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A69A9BE-826E-46A8-967F-F752419531D3}"/>
              </a:ext>
            </a:extLst>
          </p:cNvPr>
          <p:cNvCxnSpPr>
            <a:cxnSpLocks/>
          </p:cNvCxnSpPr>
          <p:nvPr/>
        </p:nvCxnSpPr>
        <p:spPr>
          <a:xfrm>
            <a:off x="5976208" y="4194730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32">
            <a:extLst>
              <a:ext uri="{FF2B5EF4-FFF2-40B4-BE49-F238E27FC236}">
                <a16:creationId xmlns:a16="http://schemas.microsoft.com/office/drawing/2014/main" id="{07195656-C95C-4493-96FC-87235F45205B}"/>
              </a:ext>
            </a:extLst>
          </p:cNvPr>
          <p:cNvSpPr txBox="1">
            <a:spLocks/>
          </p:cNvSpPr>
          <p:nvPr/>
        </p:nvSpPr>
        <p:spPr>
          <a:xfrm>
            <a:off x="5338582" y="3757816"/>
            <a:ext cx="1560032" cy="42302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成长阶段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221105F-08E1-4451-B1C9-38A74053B4FC}"/>
              </a:ext>
            </a:extLst>
          </p:cNvPr>
          <p:cNvSpPr/>
          <p:nvPr/>
        </p:nvSpPr>
        <p:spPr>
          <a:xfrm>
            <a:off x="7964479" y="3268288"/>
            <a:ext cx="3136911" cy="2694362"/>
          </a:xfrm>
          <a:prstGeom prst="roundRect">
            <a:avLst>
              <a:gd name="adj" fmla="val 1507"/>
            </a:avLst>
          </a:prstGeom>
          <a:solidFill>
            <a:schemeClr val="bg1"/>
          </a:solidFill>
          <a:ln>
            <a:noFill/>
          </a:ln>
          <a:effectLst>
            <a:outerShdw blurRad="419100" dist="635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占位符 32">
            <a:extLst>
              <a:ext uri="{FF2B5EF4-FFF2-40B4-BE49-F238E27FC236}">
                <a16:creationId xmlns:a16="http://schemas.microsoft.com/office/drawing/2014/main" id="{29F21DB6-B597-4407-B349-756E177851BE}"/>
              </a:ext>
            </a:extLst>
          </p:cNvPr>
          <p:cNvSpPr txBox="1">
            <a:spLocks/>
          </p:cNvSpPr>
          <p:nvPr/>
        </p:nvSpPr>
        <p:spPr>
          <a:xfrm>
            <a:off x="8297463" y="4395775"/>
            <a:ext cx="2514550" cy="12697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文化传媒就是传媒业当中的一个延伸领域，用现代的传播手段，通过传媒来进行文化的传播。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A514DB5-4C61-4650-875D-228A5D6D5F44}"/>
              </a:ext>
            </a:extLst>
          </p:cNvPr>
          <p:cNvCxnSpPr>
            <a:cxnSpLocks/>
          </p:cNvCxnSpPr>
          <p:nvPr/>
        </p:nvCxnSpPr>
        <p:spPr>
          <a:xfrm>
            <a:off x="9412348" y="4119294"/>
            <a:ext cx="2847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32">
            <a:extLst>
              <a:ext uri="{FF2B5EF4-FFF2-40B4-BE49-F238E27FC236}">
                <a16:creationId xmlns:a16="http://schemas.microsoft.com/office/drawing/2014/main" id="{ECC50E36-8C33-4BEF-B125-5D7B3DAB8162}"/>
              </a:ext>
            </a:extLst>
          </p:cNvPr>
          <p:cNvSpPr txBox="1">
            <a:spLocks/>
          </p:cNvSpPr>
          <p:nvPr/>
        </p:nvSpPr>
        <p:spPr>
          <a:xfrm>
            <a:off x="8774722" y="3690483"/>
            <a:ext cx="1560032" cy="4151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</a:rPr>
              <a:t>腾飞阶段</a:t>
            </a:r>
          </a:p>
        </p:txBody>
      </p:sp>
      <p:pic>
        <p:nvPicPr>
          <p:cNvPr id="9" name="图片 8" descr="机器人研究设施中的编程机器人工程师">
            <a:extLst>
              <a:ext uri="{FF2B5EF4-FFF2-40B4-BE49-F238E27FC236}">
                <a16:creationId xmlns:a16="http://schemas.microsoft.com/office/drawing/2014/main" id="{18F71C6F-F100-49BF-ACDA-0993DEBCB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37" r="8903"/>
          <a:stretch/>
        </p:blipFill>
        <p:spPr>
          <a:xfrm>
            <a:off x="1658099" y="1573478"/>
            <a:ext cx="2048719" cy="2048719"/>
          </a:xfrm>
          <a:prstGeom prst="ellipse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B092A00-34E7-43FB-83A6-637E46BD577F}"/>
              </a:ext>
            </a:extLst>
          </p:cNvPr>
          <p:cNvGrpSpPr/>
          <p:nvPr/>
        </p:nvGrpSpPr>
        <p:grpSpPr>
          <a:xfrm>
            <a:off x="1562197" y="1412228"/>
            <a:ext cx="2337085" cy="2372138"/>
            <a:chOff x="1550005" y="1312660"/>
            <a:chExt cx="2337085" cy="2372138"/>
          </a:xfrm>
        </p:grpSpPr>
        <p:sp>
          <p:nvSpPr>
            <p:cNvPr id="28" name="Freeform 145">
              <a:extLst>
                <a:ext uri="{FF2B5EF4-FFF2-40B4-BE49-F238E27FC236}">
                  <a16:creationId xmlns:a16="http://schemas.microsoft.com/office/drawing/2014/main" id="{966CBE84-3327-4CFF-B281-FE78F07DE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005" y="1359402"/>
              <a:ext cx="2337085" cy="2325396"/>
            </a:xfrm>
            <a:custGeom>
              <a:avLst/>
              <a:gdLst>
                <a:gd name="T0" fmla="*/ 423 w 520"/>
                <a:gd name="T1" fmla="*/ 73 h 520"/>
                <a:gd name="T2" fmla="*/ 423 w 520"/>
                <a:gd name="T3" fmla="*/ 423 h 520"/>
                <a:gd name="T4" fmla="*/ 73 w 520"/>
                <a:gd name="T5" fmla="*/ 423 h 520"/>
                <a:gd name="T6" fmla="*/ 0 w 520"/>
                <a:gd name="T7" fmla="*/ 247 h 520"/>
                <a:gd name="T8" fmla="*/ 73 w 520"/>
                <a:gd name="T9" fmla="*/ 73 h 520"/>
                <a:gd name="T10" fmla="*/ 248 w 520"/>
                <a:gd name="T11" fmla="*/ 0 h 520"/>
                <a:gd name="T12" fmla="*/ 423 w 520"/>
                <a:gd name="T13" fmla="*/ 73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520">
                  <a:moveTo>
                    <a:pt x="423" y="73"/>
                  </a:moveTo>
                  <a:cubicBezTo>
                    <a:pt x="520" y="170"/>
                    <a:pt x="520" y="327"/>
                    <a:pt x="423" y="423"/>
                  </a:cubicBezTo>
                  <a:cubicBezTo>
                    <a:pt x="326" y="520"/>
                    <a:pt x="169" y="520"/>
                    <a:pt x="73" y="423"/>
                  </a:cubicBezTo>
                  <a:cubicBezTo>
                    <a:pt x="24" y="375"/>
                    <a:pt x="0" y="311"/>
                    <a:pt x="0" y="247"/>
                  </a:cubicBezTo>
                  <a:cubicBezTo>
                    <a:pt x="0" y="184"/>
                    <a:pt x="25" y="121"/>
                    <a:pt x="73" y="73"/>
                  </a:cubicBezTo>
                  <a:cubicBezTo>
                    <a:pt x="121" y="25"/>
                    <a:pt x="184" y="0"/>
                    <a:pt x="248" y="0"/>
                  </a:cubicBezTo>
                  <a:cubicBezTo>
                    <a:pt x="311" y="0"/>
                    <a:pt x="374" y="25"/>
                    <a:pt x="423" y="73"/>
                  </a:cubicBezTo>
                  <a:close/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9" name="Freeform 147">
              <a:extLst>
                <a:ext uri="{FF2B5EF4-FFF2-40B4-BE49-F238E27FC236}">
                  <a16:creationId xmlns:a16="http://schemas.microsoft.com/office/drawing/2014/main" id="{3E21F983-48AC-4195-BAC0-D461FDE6A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462" y="1312660"/>
              <a:ext cx="151914" cy="151914"/>
            </a:xfrm>
            <a:custGeom>
              <a:avLst/>
              <a:gdLst>
                <a:gd name="T0" fmla="*/ 28 w 34"/>
                <a:gd name="T1" fmla="*/ 28 h 34"/>
                <a:gd name="T2" fmla="*/ 6 w 34"/>
                <a:gd name="T3" fmla="*/ 28 h 34"/>
                <a:gd name="T4" fmla="*/ 6 w 34"/>
                <a:gd name="T5" fmla="*/ 6 h 34"/>
                <a:gd name="T6" fmla="*/ 28 w 34"/>
                <a:gd name="T7" fmla="*/ 6 h 34"/>
                <a:gd name="T8" fmla="*/ 28 w 34"/>
                <a:gd name="T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8" y="28"/>
                  </a:moveTo>
                  <a:cubicBezTo>
                    <a:pt x="22" y="34"/>
                    <a:pt x="12" y="34"/>
                    <a:pt x="6" y="28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34" y="12"/>
                    <a:pt x="34" y="22"/>
                    <a:pt x="28" y="2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1" name="图片 10" descr="钢齿轮">
            <a:extLst>
              <a:ext uri="{FF2B5EF4-FFF2-40B4-BE49-F238E27FC236}">
                <a16:creationId xmlns:a16="http://schemas.microsoft.com/office/drawing/2014/main" id="{4ACF3457-F501-425F-93F2-30D684C0D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" r="33280"/>
          <a:stretch/>
        </p:blipFill>
        <p:spPr>
          <a:xfrm>
            <a:off x="5094238" y="1573478"/>
            <a:ext cx="2048719" cy="2048719"/>
          </a:xfrm>
          <a:prstGeom prst="ellipse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96D23002-2AC8-4DB5-8DC1-8BD0F0B3A5E7}"/>
              </a:ext>
            </a:extLst>
          </p:cNvPr>
          <p:cNvGrpSpPr/>
          <p:nvPr/>
        </p:nvGrpSpPr>
        <p:grpSpPr>
          <a:xfrm>
            <a:off x="4998822" y="1412228"/>
            <a:ext cx="2337085" cy="2372138"/>
            <a:chOff x="1550005" y="1312660"/>
            <a:chExt cx="2337085" cy="2372138"/>
          </a:xfrm>
        </p:grpSpPr>
        <p:sp>
          <p:nvSpPr>
            <p:cNvPr id="34" name="Freeform 145">
              <a:extLst>
                <a:ext uri="{FF2B5EF4-FFF2-40B4-BE49-F238E27FC236}">
                  <a16:creationId xmlns:a16="http://schemas.microsoft.com/office/drawing/2014/main" id="{9A5AD425-C8B7-49EB-A931-2E0BDEEE3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005" y="1359402"/>
              <a:ext cx="2337085" cy="2325396"/>
            </a:xfrm>
            <a:custGeom>
              <a:avLst/>
              <a:gdLst>
                <a:gd name="T0" fmla="*/ 423 w 520"/>
                <a:gd name="T1" fmla="*/ 73 h 520"/>
                <a:gd name="T2" fmla="*/ 423 w 520"/>
                <a:gd name="T3" fmla="*/ 423 h 520"/>
                <a:gd name="T4" fmla="*/ 73 w 520"/>
                <a:gd name="T5" fmla="*/ 423 h 520"/>
                <a:gd name="T6" fmla="*/ 0 w 520"/>
                <a:gd name="T7" fmla="*/ 247 h 520"/>
                <a:gd name="T8" fmla="*/ 73 w 520"/>
                <a:gd name="T9" fmla="*/ 73 h 520"/>
                <a:gd name="T10" fmla="*/ 248 w 520"/>
                <a:gd name="T11" fmla="*/ 0 h 520"/>
                <a:gd name="T12" fmla="*/ 423 w 520"/>
                <a:gd name="T13" fmla="*/ 73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520">
                  <a:moveTo>
                    <a:pt x="423" y="73"/>
                  </a:moveTo>
                  <a:cubicBezTo>
                    <a:pt x="520" y="170"/>
                    <a:pt x="520" y="327"/>
                    <a:pt x="423" y="423"/>
                  </a:cubicBezTo>
                  <a:cubicBezTo>
                    <a:pt x="326" y="520"/>
                    <a:pt x="169" y="520"/>
                    <a:pt x="73" y="423"/>
                  </a:cubicBezTo>
                  <a:cubicBezTo>
                    <a:pt x="24" y="375"/>
                    <a:pt x="0" y="311"/>
                    <a:pt x="0" y="247"/>
                  </a:cubicBezTo>
                  <a:cubicBezTo>
                    <a:pt x="0" y="184"/>
                    <a:pt x="25" y="121"/>
                    <a:pt x="73" y="73"/>
                  </a:cubicBezTo>
                  <a:cubicBezTo>
                    <a:pt x="121" y="25"/>
                    <a:pt x="184" y="0"/>
                    <a:pt x="248" y="0"/>
                  </a:cubicBezTo>
                  <a:cubicBezTo>
                    <a:pt x="311" y="0"/>
                    <a:pt x="374" y="25"/>
                    <a:pt x="423" y="73"/>
                  </a:cubicBezTo>
                  <a:close/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6" name="Freeform 147">
              <a:extLst>
                <a:ext uri="{FF2B5EF4-FFF2-40B4-BE49-F238E27FC236}">
                  <a16:creationId xmlns:a16="http://schemas.microsoft.com/office/drawing/2014/main" id="{08784106-3774-4AF1-BCF5-D22EEC846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462" y="1312660"/>
              <a:ext cx="151914" cy="151914"/>
            </a:xfrm>
            <a:custGeom>
              <a:avLst/>
              <a:gdLst>
                <a:gd name="T0" fmla="*/ 28 w 34"/>
                <a:gd name="T1" fmla="*/ 28 h 34"/>
                <a:gd name="T2" fmla="*/ 6 w 34"/>
                <a:gd name="T3" fmla="*/ 28 h 34"/>
                <a:gd name="T4" fmla="*/ 6 w 34"/>
                <a:gd name="T5" fmla="*/ 6 h 34"/>
                <a:gd name="T6" fmla="*/ 28 w 34"/>
                <a:gd name="T7" fmla="*/ 6 h 34"/>
                <a:gd name="T8" fmla="*/ 28 w 34"/>
                <a:gd name="T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8" y="28"/>
                  </a:moveTo>
                  <a:cubicBezTo>
                    <a:pt x="22" y="34"/>
                    <a:pt x="12" y="34"/>
                    <a:pt x="6" y="28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34" y="12"/>
                    <a:pt x="34" y="22"/>
                    <a:pt x="28" y="2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3" name="图片 22" descr="医生用笔在平板电脑上书写">
            <a:extLst>
              <a:ext uri="{FF2B5EF4-FFF2-40B4-BE49-F238E27FC236}">
                <a16:creationId xmlns:a16="http://schemas.microsoft.com/office/drawing/2014/main" id="{0AE97044-E7B6-4640-9F1F-FA13E9F03F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17675"/>
          <a:stretch/>
        </p:blipFill>
        <p:spPr>
          <a:xfrm>
            <a:off x="8508574" y="1568812"/>
            <a:ext cx="2048719" cy="2048719"/>
          </a:xfrm>
          <a:prstGeom prst="ellipse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5321FAF-B1D0-4705-ADA6-3ACB794386F1}"/>
              </a:ext>
            </a:extLst>
          </p:cNvPr>
          <p:cNvGrpSpPr/>
          <p:nvPr/>
        </p:nvGrpSpPr>
        <p:grpSpPr>
          <a:xfrm>
            <a:off x="8416674" y="1412228"/>
            <a:ext cx="2337085" cy="2372138"/>
            <a:chOff x="1550005" y="1312660"/>
            <a:chExt cx="2337085" cy="2372138"/>
          </a:xfrm>
        </p:grpSpPr>
        <p:sp>
          <p:nvSpPr>
            <p:cNvPr id="38" name="Freeform 145">
              <a:extLst>
                <a:ext uri="{FF2B5EF4-FFF2-40B4-BE49-F238E27FC236}">
                  <a16:creationId xmlns:a16="http://schemas.microsoft.com/office/drawing/2014/main" id="{6A84343B-F765-4076-B832-AA3262996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005" y="1359402"/>
              <a:ext cx="2337085" cy="2325396"/>
            </a:xfrm>
            <a:custGeom>
              <a:avLst/>
              <a:gdLst>
                <a:gd name="T0" fmla="*/ 423 w 520"/>
                <a:gd name="T1" fmla="*/ 73 h 520"/>
                <a:gd name="T2" fmla="*/ 423 w 520"/>
                <a:gd name="T3" fmla="*/ 423 h 520"/>
                <a:gd name="T4" fmla="*/ 73 w 520"/>
                <a:gd name="T5" fmla="*/ 423 h 520"/>
                <a:gd name="T6" fmla="*/ 0 w 520"/>
                <a:gd name="T7" fmla="*/ 247 h 520"/>
                <a:gd name="T8" fmla="*/ 73 w 520"/>
                <a:gd name="T9" fmla="*/ 73 h 520"/>
                <a:gd name="T10" fmla="*/ 248 w 520"/>
                <a:gd name="T11" fmla="*/ 0 h 520"/>
                <a:gd name="T12" fmla="*/ 423 w 520"/>
                <a:gd name="T13" fmla="*/ 73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520">
                  <a:moveTo>
                    <a:pt x="423" y="73"/>
                  </a:moveTo>
                  <a:cubicBezTo>
                    <a:pt x="520" y="170"/>
                    <a:pt x="520" y="327"/>
                    <a:pt x="423" y="423"/>
                  </a:cubicBezTo>
                  <a:cubicBezTo>
                    <a:pt x="326" y="520"/>
                    <a:pt x="169" y="520"/>
                    <a:pt x="73" y="423"/>
                  </a:cubicBezTo>
                  <a:cubicBezTo>
                    <a:pt x="24" y="375"/>
                    <a:pt x="0" y="311"/>
                    <a:pt x="0" y="247"/>
                  </a:cubicBezTo>
                  <a:cubicBezTo>
                    <a:pt x="0" y="184"/>
                    <a:pt x="25" y="121"/>
                    <a:pt x="73" y="73"/>
                  </a:cubicBezTo>
                  <a:cubicBezTo>
                    <a:pt x="121" y="25"/>
                    <a:pt x="184" y="0"/>
                    <a:pt x="248" y="0"/>
                  </a:cubicBezTo>
                  <a:cubicBezTo>
                    <a:pt x="311" y="0"/>
                    <a:pt x="374" y="25"/>
                    <a:pt x="423" y="73"/>
                  </a:cubicBezTo>
                  <a:close/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9" name="Freeform 147">
              <a:extLst>
                <a:ext uri="{FF2B5EF4-FFF2-40B4-BE49-F238E27FC236}">
                  <a16:creationId xmlns:a16="http://schemas.microsoft.com/office/drawing/2014/main" id="{892049A9-A4CA-4741-96D3-11BFDC44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462" y="1312660"/>
              <a:ext cx="151914" cy="151914"/>
            </a:xfrm>
            <a:custGeom>
              <a:avLst/>
              <a:gdLst>
                <a:gd name="T0" fmla="*/ 28 w 34"/>
                <a:gd name="T1" fmla="*/ 28 h 34"/>
                <a:gd name="T2" fmla="*/ 6 w 34"/>
                <a:gd name="T3" fmla="*/ 28 h 34"/>
                <a:gd name="T4" fmla="*/ 6 w 34"/>
                <a:gd name="T5" fmla="*/ 6 h 34"/>
                <a:gd name="T6" fmla="*/ 28 w 34"/>
                <a:gd name="T7" fmla="*/ 6 h 34"/>
                <a:gd name="T8" fmla="*/ 28 w 34"/>
                <a:gd name="T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8" y="28"/>
                  </a:moveTo>
                  <a:cubicBezTo>
                    <a:pt x="22" y="34"/>
                    <a:pt x="12" y="34"/>
                    <a:pt x="6" y="28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34" y="12"/>
                    <a:pt x="34" y="22"/>
                    <a:pt x="28" y="2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7038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5月17日"/>
  <p:tag name="POCKET_APPLY_TYPE" val="Slide"/>
  <p:tag name="APPLYTYPE" val="Other"/>
  <p:tag name="APPLY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-1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HEIGHT" val="261.559"/>
  <p:tag name="WIDTH" val="261.559"/>
  <p:tag name="LEFT" val="-6.025039"/>
  <p:tag name="TOP" val="224.72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5月17日"/>
  <p:tag name="POCKET_APPLY_TYPE" val="Slide"/>
  <p:tag name="APPLYTYPE" val="Other"/>
  <p:tag name="APPLYORDER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-1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HEIGHT" val="261.559"/>
  <p:tag name="WIDTH" val="261.559"/>
  <p:tag name="LEFT" val="-6.025039"/>
  <p:tag name="TOP" val="224.72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1年6月15日"/>
  <p:tag name="POCKET_APPLY_TYPE" val="Slide"/>
  <p:tag name="APPLYTYPE" val="Other"/>
  <p:tag name="APPLYORDER" val="5"/>
</p:tagLst>
</file>

<file path=ppt/theme/theme1.xml><?xml version="1.0" encoding="utf-8"?>
<a:theme xmlns:a="http://schemas.openxmlformats.org/drawingml/2006/main" name="Microsoft">
  <a:themeElements>
    <a:clrScheme name="自定义 3">
      <a:dk1>
        <a:sysClr val="windowText" lastClr="000000"/>
      </a:dk1>
      <a:lt1>
        <a:sysClr val="window" lastClr="FFFFFF"/>
      </a:lt1>
      <a:dk2>
        <a:srgbClr val="545253"/>
      </a:dk2>
      <a:lt2>
        <a:srgbClr val="FFFFFF"/>
      </a:lt2>
      <a:accent1>
        <a:srgbClr val="E2474D"/>
      </a:accent1>
      <a:accent2>
        <a:srgbClr val="ED7D31"/>
      </a:accent2>
      <a:accent3>
        <a:srgbClr val="605548"/>
      </a:accent3>
      <a:accent4>
        <a:srgbClr val="92D050"/>
      </a:accent4>
      <a:accent5>
        <a:srgbClr val="545253"/>
      </a:accent5>
      <a:accent6>
        <a:srgbClr val="888888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crosoft-2">
  <a:themeElements>
    <a:clrScheme name="紫罗兰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2821</TotalTime>
  <Words>4837</Words>
  <Application>Microsoft Office PowerPoint</Application>
  <PresentationFormat>Custom</PresentationFormat>
  <Paragraphs>450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等线</vt:lpstr>
      <vt:lpstr>Microsoft YaHei</vt:lpstr>
      <vt:lpstr>Microsoft YaHei</vt:lpstr>
      <vt:lpstr>微软雅黑 Light</vt:lpstr>
      <vt:lpstr>Arial</vt:lpstr>
      <vt:lpstr>Calibri</vt:lpstr>
      <vt:lpstr>Segoe UI Light</vt:lpstr>
      <vt:lpstr>Microsoft</vt:lpstr>
      <vt:lpstr>Microsoft-2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</dc:title>
  <dc:creator>amy pang</dc:creator>
  <cp:lastModifiedBy>Muen Zhao</cp:lastModifiedBy>
  <cp:revision>173</cp:revision>
  <cp:lastPrinted>2021-06-23T08:53:39Z</cp:lastPrinted>
  <dcterms:created xsi:type="dcterms:W3CDTF">2021-06-20T02:11:33Z</dcterms:created>
  <dcterms:modified xsi:type="dcterms:W3CDTF">2021-08-15T06:40:39Z</dcterms:modified>
</cp:coreProperties>
</file>