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1" r:id="rId2"/>
    <p:sldId id="265" r:id="rId3"/>
    <p:sldId id="325" r:id="rId4"/>
    <p:sldId id="320" r:id="rId5"/>
    <p:sldId id="321" r:id="rId6"/>
    <p:sldId id="336" r:id="rId7"/>
    <p:sldId id="318" r:id="rId8"/>
    <p:sldId id="323" r:id="rId9"/>
    <p:sldId id="274" r:id="rId10"/>
    <p:sldId id="326" r:id="rId11"/>
    <p:sldId id="329" r:id="rId12"/>
    <p:sldId id="330" r:id="rId13"/>
    <p:sldId id="281" r:id="rId14"/>
    <p:sldId id="282" r:id="rId15"/>
    <p:sldId id="332" r:id="rId16"/>
    <p:sldId id="328" r:id="rId17"/>
    <p:sldId id="331" r:id="rId18"/>
    <p:sldId id="333" r:id="rId19"/>
    <p:sldId id="340" r:id="rId20"/>
    <p:sldId id="339" r:id="rId21"/>
    <p:sldId id="289" r:id="rId22"/>
    <p:sldId id="283" r:id="rId23"/>
    <p:sldId id="337" r:id="rId24"/>
    <p:sldId id="334" r:id="rId25"/>
    <p:sldId id="335" r:id="rId26"/>
    <p:sldId id="294" r:id="rId27"/>
    <p:sldId id="295" r:id="rId28"/>
    <p:sldId id="314"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3A2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212E16-85EF-4051-976E-E14E86F2974E}" v="9" dt="2022-01-27T04:45:56.708"/>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629" autoAdjust="0"/>
  </p:normalViewPr>
  <p:slideViewPr>
    <p:cSldViewPr snapToGrid="0" showGuides="1">
      <p:cViewPr>
        <p:scale>
          <a:sx n="50" d="100"/>
          <a:sy n="50" d="100"/>
        </p:scale>
        <p:origin x="523" y="653"/>
      </p:cViewPr>
      <p:guideLst>
        <p:guide pos="3840"/>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6" d="100"/>
          <a:sy n="56" d="100"/>
        </p:scale>
        <p:origin x="242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 Zhang (FA Talent)" userId="474f572f-8271-4f60-858e-cee871e0aec6" providerId="ADAL" clId="{C3212E16-85EF-4051-976E-E14E86F2974E}"/>
    <pc:docChg chg="undo custSel addSld delSld modSld modMainMaster">
      <pc:chgData name="Xin Zhang (FA Talent)" userId="474f572f-8271-4f60-858e-cee871e0aec6" providerId="ADAL" clId="{C3212E16-85EF-4051-976E-E14E86F2974E}" dt="2022-01-27T04:46:17.912" v="68" actId="20577"/>
      <pc:docMkLst>
        <pc:docMk/>
      </pc:docMkLst>
      <pc:sldChg chg="addSp modSp mod">
        <pc:chgData name="Xin Zhang (FA Talent)" userId="474f572f-8271-4f60-858e-cee871e0aec6" providerId="ADAL" clId="{C3212E16-85EF-4051-976E-E14E86F2974E}" dt="2022-01-27T04:43:25.899" v="26" actId="20577"/>
        <pc:sldMkLst>
          <pc:docMk/>
          <pc:sldMk cId="696126417" sldId="261"/>
        </pc:sldMkLst>
        <pc:spChg chg="mod">
          <ac:chgData name="Xin Zhang (FA Talent)" userId="474f572f-8271-4f60-858e-cee871e0aec6" providerId="ADAL" clId="{C3212E16-85EF-4051-976E-E14E86F2974E}" dt="2022-01-27T04:43:21.277" v="22" actId="20577"/>
          <ac:spMkLst>
            <pc:docMk/>
            <pc:sldMk cId="696126417" sldId="261"/>
            <ac:spMk id="5" creationId="{F493FF7C-8395-4E13-9F53-5553DB4D977F}"/>
          </ac:spMkLst>
        </pc:spChg>
        <pc:spChg chg="mod">
          <ac:chgData name="Xin Zhang (FA Talent)" userId="474f572f-8271-4f60-858e-cee871e0aec6" providerId="ADAL" clId="{C3212E16-85EF-4051-976E-E14E86F2974E}" dt="2022-01-27T04:43:25.899" v="26" actId="20577"/>
          <ac:spMkLst>
            <pc:docMk/>
            <pc:sldMk cId="696126417" sldId="261"/>
            <ac:spMk id="7" creationId="{7B56F096-43FD-4B56-A744-05BF730FEEF6}"/>
          </ac:spMkLst>
        </pc:spChg>
        <pc:spChg chg="mod">
          <ac:chgData name="Xin Zhang (FA Talent)" userId="474f572f-8271-4f60-858e-cee871e0aec6" providerId="ADAL" clId="{C3212E16-85EF-4051-976E-E14E86F2974E}" dt="2022-01-27T04:43:10.939" v="8" actId="113"/>
          <ac:spMkLst>
            <pc:docMk/>
            <pc:sldMk cId="696126417" sldId="261"/>
            <ac:spMk id="9" creationId="{BBBD604E-1C2F-411A-A2E7-533F68E28690}"/>
          </ac:spMkLst>
        </pc:spChg>
        <pc:picChg chg="add mod">
          <ac:chgData name="Xin Zhang (FA Talent)" userId="474f572f-8271-4f60-858e-cee871e0aec6" providerId="ADAL" clId="{C3212E16-85EF-4051-976E-E14E86F2974E}" dt="2022-01-27T04:43:04.102" v="7"/>
          <ac:picMkLst>
            <pc:docMk/>
            <pc:sldMk cId="696126417" sldId="261"/>
            <ac:picMk id="8" creationId="{13701257-489E-4388-8DAF-C8C92D847795}"/>
          </ac:picMkLst>
        </pc:picChg>
      </pc:sldChg>
      <pc:sldChg chg="delSp mod">
        <pc:chgData name="Xin Zhang (FA Talent)" userId="474f572f-8271-4f60-858e-cee871e0aec6" providerId="ADAL" clId="{C3212E16-85EF-4051-976E-E14E86F2974E}" dt="2022-01-27T04:44:31.213" v="31" actId="478"/>
        <pc:sldMkLst>
          <pc:docMk/>
          <pc:sldMk cId="2077040867" sldId="281"/>
        </pc:sldMkLst>
        <pc:picChg chg="del">
          <ac:chgData name="Xin Zhang (FA Talent)" userId="474f572f-8271-4f60-858e-cee871e0aec6" providerId="ADAL" clId="{C3212E16-85EF-4051-976E-E14E86F2974E}" dt="2022-01-27T04:44:31.213" v="31" actId="478"/>
          <ac:picMkLst>
            <pc:docMk/>
            <pc:sldMk cId="2077040867" sldId="281"/>
            <ac:picMk id="55" creationId="{D5B3C9CF-AABA-4E07-B957-9E496E94F87F}"/>
          </ac:picMkLst>
        </pc:picChg>
      </pc:sldChg>
      <pc:sldChg chg="delSp mod">
        <pc:chgData name="Xin Zhang (FA Talent)" userId="474f572f-8271-4f60-858e-cee871e0aec6" providerId="ADAL" clId="{C3212E16-85EF-4051-976E-E14E86F2974E}" dt="2022-01-27T04:44:33.460" v="32" actId="478"/>
        <pc:sldMkLst>
          <pc:docMk/>
          <pc:sldMk cId="4125116704" sldId="282"/>
        </pc:sldMkLst>
        <pc:picChg chg="del">
          <ac:chgData name="Xin Zhang (FA Talent)" userId="474f572f-8271-4f60-858e-cee871e0aec6" providerId="ADAL" clId="{C3212E16-85EF-4051-976E-E14E86F2974E}" dt="2022-01-27T04:44:33.460" v="32" actId="478"/>
          <ac:picMkLst>
            <pc:docMk/>
            <pc:sldMk cId="4125116704" sldId="282"/>
            <ac:picMk id="11" creationId="{42FACB6F-8709-441D-8311-2AC1F226DC84}"/>
          </ac:picMkLst>
        </pc:picChg>
      </pc:sldChg>
      <pc:sldChg chg="delSp mod">
        <pc:chgData name="Xin Zhang (FA Talent)" userId="474f572f-8271-4f60-858e-cee871e0aec6" providerId="ADAL" clId="{C3212E16-85EF-4051-976E-E14E86F2974E}" dt="2022-01-27T04:44:48.847" v="38" actId="478"/>
        <pc:sldMkLst>
          <pc:docMk/>
          <pc:sldMk cId="1488739079" sldId="283"/>
        </pc:sldMkLst>
        <pc:picChg chg="del">
          <ac:chgData name="Xin Zhang (FA Talent)" userId="474f572f-8271-4f60-858e-cee871e0aec6" providerId="ADAL" clId="{C3212E16-85EF-4051-976E-E14E86F2974E}" dt="2022-01-27T04:44:48.847" v="38" actId="478"/>
          <ac:picMkLst>
            <pc:docMk/>
            <pc:sldMk cId="1488739079" sldId="283"/>
            <ac:picMk id="36" creationId="{F169642B-8503-4AB4-BE70-9CE8B2A39D10}"/>
          </ac:picMkLst>
        </pc:picChg>
      </pc:sldChg>
      <pc:sldChg chg="delSp mod">
        <pc:chgData name="Xin Zhang (FA Talent)" userId="474f572f-8271-4f60-858e-cee871e0aec6" providerId="ADAL" clId="{C3212E16-85EF-4051-976E-E14E86F2974E}" dt="2022-01-27T04:44:46.928" v="37" actId="478"/>
        <pc:sldMkLst>
          <pc:docMk/>
          <pc:sldMk cId="1067981162" sldId="289"/>
        </pc:sldMkLst>
        <pc:picChg chg="del">
          <ac:chgData name="Xin Zhang (FA Talent)" userId="474f572f-8271-4f60-858e-cee871e0aec6" providerId="ADAL" clId="{C3212E16-85EF-4051-976E-E14E86F2974E}" dt="2022-01-27T04:44:46.928" v="37" actId="478"/>
          <ac:picMkLst>
            <pc:docMk/>
            <pc:sldMk cId="1067981162" sldId="289"/>
            <ac:picMk id="12" creationId="{E5C26CC8-90CC-4EFB-AA06-4FC10A4B3CEC}"/>
          </ac:picMkLst>
        </pc:picChg>
      </pc:sldChg>
      <pc:sldChg chg="delSp mod">
        <pc:chgData name="Xin Zhang (FA Talent)" userId="474f572f-8271-4f60-858e-cee871e0aec6" providerId="ADAL" clId="{C3212E16-85EF-4051-976E-E14E86F2974E}" dt="2022-01-27T04:44:56.419" v="41" actId="478"/>
        <pc:sldMkLst>
          <pc:docMk/>
          <pc:sldMk cId="983164683" sldId="294"/>
        </pc:sldMkLst>
        <pc:picChg chg="del">
          <ac:chgData name="Xin Zhang (FA Talent)" userId="474f572f-8271-4f60-858e-cee871e0aec6" providerId="ADAL" clId="{C3212E16-85EF-4051-976E-E14E86F2974E}" dt="2022-01-27T04:44:56.419" v="41" actId="478"/>
          <ac:picMkLst>
            <pc:docMk/>
            <pc:sldMk cId="983164683" sldId="294"/>
            <ac:picMk id="14" creationId="{358A25BE-500C-40AE-9130-92665A3000B9}"/>
          </ac:picMkLst>
        </pc:picChg>
      </pc:sldChg>
      <pc:sldChg chg="addSp delSp modSp mod">
        <pc:chgData name="Xin Zhang (FA Talent)" userId="474f572f-8271-4f60-858e-cee871e0aec6" providerId="ADAL" clId="{C3212E16-85EF-4051-976E-E14E86F2974E}" dt="2022-01-27T04:45:36.206" v="57" actId="478"/>
        <pc:sldMkLst>
          <pc:docMk/>
          <pc:sldMk cId="2499561098" sldId="295"/>
        </pc:sldMkLst>
        <pc:spChg chg="mod">
          <ac:chgData name="Xin Zhang (FA Talent)" userId="474f572f-8271-4f60-858e-cee871e0aec6" providerId="ADAL" clId="{C3212E16-85EF-4051-976E-E14E86F2974E}" dt="2022-01-27T04:45:00.792" v="42" actId="113"/>
          <ac:spMkLst>
            <pc:docMk/>
            <pc:sldMk cId="2499561098" sldId="295"/>
            <ac:spMk id="8" creationId="{C0FD331C-7660-4D3D-94D1-4FC292F32FAC}"/>
          </ac:spMkLst>
        </pc:spChg>
        <pc:spChg chg="add del mod">
          <ac:chgData name="Xin Zhang (FA Talent)" userId="474f572f-8271-4f60-858e-cee871e0aec6" providerId="ADAL" clId="{C3212E16-85EF-4051-976E-E14E86F2974E}" dt="2022-01-27T04:45:23.089" v="45"/>
          <ac:spMkLst>
            <pc:docMk/>
            <pc:sldMk cId="2499561098" sldId="295"/>
            <ac:spMk id="11" creationId="{FBBC1CFD-4250-47A5-BBBF-D1998AAB0136}"/>
          </ac:spMkLst>
        </pc:spChg>
        <pc:spChg chg="add del mod">
          <ac:chgData name="Xin Zhang (FA Talent)" userId="474f572f-8271-4f60-858e-cee871e0aec6" providerId="ADAL" clId="{C3212E16-85EF-4051-976E-E14E86F2974E}" dt="2022-01-27T04:45:31.732" v="56" actId="20577"/>
          <ac:spMkLst>
            <pc:docMk/>
            <pc:sldMk cId="2499561098" sldId="295"/>
            <ac:spMk id="12" creationId="{B5B0DCE2-0287-4DAC-BC4D-57F216D6C3CD}"/>
          </ac:spMkLst>
        </pc:spChg>
        <pc:spChg chg="add del">
          <ac:chgData name="Xin Zhang (FA Talent)" userId="474f572f-8271-4f60-858e-cee871e0aec6" providerId="ADAL" clId="{C3212E16-85EF-4051-976E-E14E86F2974E}" dt="2022-01-27T04:45:24.280" v="46" actId="478"/>
          <ac:spMkLst>
            <pc:docMk/>
            <pc:sldMk cId="2499561098" sldId="295"/>
            <ac:spMk id="13" creationId="{F36EDB29-1500-4EA1-AAC4-B159FD9D8784}"/>
          </ac:spMkLst>
        </pc:spChg>
        <pc:spChg chg="add del mod">
          <ac:chgData name="Xin Zhang (FA Talent)" userId="474f572f-8271-4f60-858e-cee871e0aec6" providerId="ADAL" clId="{C3212E16-85EF-4051-976E-E14E86F2974E}" dt="2022-01-27T04:45:23.089" v="45"/>
          <ac:spMkLst>
            <pc:docMk/>
            <pc:sldMk cId="2499561098" sldId="295"/>
            <ac:spMk id="14" creationId="{AB66201F-DA3D-477F-9D71-69229EB8397B}"/>
          </ac:spMkLst>
        </pc:spChg>
        <pc:picChg chg="del">
          <ac:chgData name="Xin Zhang (FA Talent)" userId="474f572f-8271-4f60-858e-cee871e0aec6" providerId="ADAL" clId="{C3212E16-85EF-4051-976E-E14E86F2974E}" dt="2022-01-27T04:45:36.206" v="57" actId="478"/>
          <ac:picMkLst>
            <pc:docMk/>
            <pc:sldMk cId="2499561098" sldId="295"/>
            <ac:picMk id="16" creationId="{62E692C4-538D-4604-BDCF-DB17ADB13692}"/>
          </ac:picMkLst>
        </pc:picChg>
      </pc:sldChg>
      <pc:sldChg chg="modSp add mod">
        <pc:chgData name="Xin Zhang (FA Talent)" userId="474f572f-8271-4f60-858e-cee871e0aec6" providerId="ADAL" clId="{C3212E16-85EF-4051-976E-E14E86F2974E}" dt="2022-01-27T04:46:17.912" v="68" actId="20577"/>
        <pc:sldMkLst>
          <pc:docMk/>
          <pc:sldMk cId="3179033524" sldId="314"/>
        </pc:sldMkLst>
        <pc:spChg chg="mod">
          <ac:chgData name="Xin Zhang (FA Talent)" userId="474f572f-8271-4f60-858e-cee871e0aec6" providerId="ADAL" clId="{C3212E16-85EF-4051-976E-E14E86F2974E}" dt="2022-01-27T04:46:17.912" v="68" actId="20577"/>
          <ac:spMkLst>
            <pc:docMk/>
            <pc:sldMk cId="3179033524" sldId="314"/>
            <ac:spMk id="3" creationId="{9AFB47E1-7AF0-204F-89F0-4C0DE2B37BF5}"/>
          </ac:spMkLst>
        </pc:spChg>
      </pc:sldChg>
      <pc:sldChg chg="del">
        <pc:chgData name="Xin Zhang (FA Talent)" userId="474f572f-8271-4f60-858e-cee871e0aec6" providerId="ADAL" clId="{C3212E16-85EF-4051-976E-E14E86F2974E}" dt="2022-01-27T04:45:46.022" v="58" actId="47"/>
        <pc:sldMkLst>
          <pc:docMk/>
          <pc:sldMk cId="2020611324" sldId="315"/>
        </pc:sldMkLst>
      </pc:sldChg>
      <pc:sldChg chg="del">
        <pc:chgData name="Xin Zhang (FA Talent)" userId="474f572f-8271-4f60-858e-cee871e0aec6" providerId="ADAL" clId="{C3212E16-85EF-4051-976E-E14E86F2974E}" dt="2022-01-27T04:45:46.280" v="59" actId="47"/>
        <pc:sldMkLst>
          <pc:docMk/>
          <pc:sldMk cId="1017731531" sldId="316"/>
        </pc:sldMkLst>
      </pc:sldChg>
      <pc:sldChg chg="delSp mod">
        <pc:chgData name="Xin Zhang (FA Talent)" userId="474f572f-8271-4f60-858e-cee871e0aec6" providerId="ADAL" clId="{C3212E16-85EF-4051-976E-E14E86F2974E}" dt="2022-01-27T04:44:17.336" v="28" actId="478"/>
        <pc:sldMkLst>
          <pc:docMk/>
          <pc:sldMk cId="4217403051" sldId="318"/>
        </pc:sldMkLst>
        <pc:picChg chg="del">
          <ac:chgData name="Xin Zhang (FA Talent)" userId="474f572f-8271-4f60-858e-cee871e0aec6" providerId="ADAL" clId="{C3212E16-85EF-4051-976E-E14E86F2974E}" dt="2022-01-27T04:44:17.336" v="28" actId="478"/>
          <ac:picMkLst>
            <pc:docMk/>
            <pc:sldMk cId="4217403051" sldId="318"/>
            <ac:picMk id="9" creationId="{24A31BB7-8327-4ACB-A516-E88B093ADEE1}"/>
          </ac:picMkLst>
        </pc:picChg>
      </pc:sldChg>
      <pc:sldChg chg="delSp mod">
        <pc:chgData name="Xin Zhang (FA Talent)" userId="474f572f-8271-4f60-858e-cee871e0aec6" providerId="ADAL" clId="{C3212E16-85EF-4051-976E-E14E86F2974E}" dt="2022-01-27T04:44:14.562" v="27" actId="478"/>
        <pc:sldMkLst>
          <pc:docMk/>
          <pc:sldMk cId="333683686" sldId="323"/>
        </pc:sldMkLst>
        <pc:picChg chg="del">
          <ac:chgData name="Xin Zhang (FA Talent)" userId="474f572f-8271-4f60-858e-cee871e0aec6" providerId="ADAL" clId="{C3212E16-85EF-4051-976E-E14E86F2974E}" dt="2022-01-27T04:44:14.562" v="27" actId="478"/>
          <ac:picMkLst>
            <pc:docMk/>
            <pc:sldMk cId="333683686" sldId="323"/>
            <ac:picMk id="18" creationId="{CBBB1948-FE8C-4F83-869F-4FBB5EB5963E}"/>
          </ac:picMkLst>
        </pc:picChg>
      </pc:sldChg>
      <pc:sldChg chg="del">
        <pc:chgData name="Xin Zhang (FA Talent)" userId="474f572f-8271-4f60-858e-cee871e0aec6" providerId="ADAL" clId="{C3212E16-85EF-4051-976E-E14E86F2974E}" dt="2022-01-27T04:46:14.219" v="66" actId="47"/>
        <pc:sldMkLst>
          <pc:docMk/>
          <pc:sldMk cId="1837084702" sldId="324"/>
        </pc:sldMkLst>
      </pc:sldChg>
      <pc:sldChg chg="delSp mod">
        <pc:chgData name="Xin Zhang (FA Talent)" userId="474f572f-8271-4f60-858e-cee871e0aec6" providerId="ADAL" clId="{C3212E16-85EF-4051-976E-E14E86F2974E}" dt="2022-01-27T04:44:27.395" v="29" actId="478"/>
        <pc:sldMkLst>
          <pc:docMk/>
          <pc:sldMk cId="3425108531" sldId="329"/>
        </pc:sldMkLst>
        <pc:picChg chg="del">
          <ac:chgData name="Xin Zhang (FA Talent)" userId="474f572f-8271-4f60-858e-cee871e0aec6" providerId="ADAL" clId="{C3212E16-85EF-4051-976E-E14E86F2974E}" dt="2022-01-27T04:44:27.395" v="29" actId="478"/>
          <ac:picMkLst>
            <pc:docMk/>
            <pc:sldMk cId="3425108531" sldId="329"/>
            <ac:picMk id="14" creationId="{0829D724-70AD-4862-9338-37CAE962B6BF}"/>
          </ac:picMkLst>
        </pc:picChg>
      </pc:sldChg>
      <pc:sldChg chg="delSp mod">
        <pc:chgData name="Xin Zhang (FA Talent)" userId="474f572f-8271-4f60-858e-cee871e0aec6" providerId="ADAL" clId="{C3212E16-85EF-4051-976E-E14E86F2974E}" dt="2022-01-27T04:44:29.391" v="30" actId="478"/>
        <pc:sldMkLst>
          <pc:docMk/>
          <pc:sldMk cId="3828558469" sldId="330"/>
        </pc:sldMkLst>
        <pc:picChg chg="del">
          <ac:chgData name="Xin Zhang (FA Talent)" userId="474f572f-8271-4f60-858e-cee871e0aec6" providerId="ADAL" clId="{C3212E16-85EF-4051-976E-E14E86F2974E}" dt="2022-01-27T04:44:29.391" v="30" actId="478"/>
          <ac:picMkLst>
            <pc:docMk/>
            <pc:sldMk cId="3828558469" sldId="330"/>
            <ac:picMk id="42" creationId="{58821180-DFC5-4428-9D07-D198A7C2827E}"/>
          </ac:picMkLst>
        </pc:picChg>
      </pc:sldChg>
      <pc:sldChg chg="delSp mod">
        <pc:chgData name="Xin Zhang (FA Talent)" userId="474f572f-8271-4f60-858e-cee871e0aec6" providerId="ADAL" clId="{C3212E16-85EF-4051-976E-E14E86F2974E}" dt="2022-01-27T04:44:38.346" v="34" actId="478"/>
        <pc:sldMkLst>
          <pc:docMk/>
          <pc:sldMk cId="550370745" sldId="331"/>
        </pc:sldMkLst>
        <pc:picChg chg="del">
          <ac:chgData name="Xin Zhang (FA Talent)" userId="474f572f-8271-4f60-858e-cee871e0aec6" providerId="ADAL" clId="{C3212E16-85EF-4051-976E-E14E86F2974E}" dt="2022-01-27T04:44:38.346" v="34" actId="478"/>
          <ac:picMkLst>
            <pc:docMk/>
            <pc:sldMk cId="550370745" sldId="331"/>
            <ac:picMk id="8" creationId="{6ACE1646-09FC-467C-B142-E26BD99DF74E}"/>
          </ac:picMkLst>
        </pc:picChg>
      </pc:sldChg>
      <pc:sldChg chg="delSp mod">
        <pc:chgData name="Xin Zhang (FA Talent)" userId="474f572f-8271-4f60-858e-cee871e0aec6" providerId="ADAL" clId="{C3212E16-85EF-4051-976E-E14E86F2974E}" dt="2022-01-27T04:44:35.338" v="33" actId="478"/>
        <pc:sldMkLst>
          <pc:docMk/>
          <pc:sldMk cId="3233656560" sldId="332"/>
        </pc:sldMkLst>
        <pc:picChg chg="del">
          <ac:chgData name="Xin Zhang (FA Talent)" userId="474f572f-8271-4f60-858e-cee871e0aec6" providerId="ADAL" clId="{C3212E16-85EF-4051-976E-E14E86F2974E}" dt="2022-01-27T04:44:35.338" v="33" actId="478"/>
          <ac:picMkLst>
            <pc:docMk/>
            <pc:sldMk cId="3233656560" sldId="332"/>
            <ac:picMk id="9" creationId="{65B7EDE2-D754-4FE6-BA47-D726C23F544D}"/>
          </ac:picMkLst>
        </pc:picChg>
      </pc:sldChg>
      <pc:sldChg chg="delSp mod">
        <pc:chgData name="Xin Zhang (FA Talent)" userId="474f572f-8271-4f60-858e-cee871e0aec6" providerId="ADAL" clId="{C3212E16-85EF-4051-976E-E14E86F2974E}" dt="2022-01-27T04:44:40.119" v="35" actId="478"/>
        <pc:sldMkLst>
          <pc:docMk/>
          <pc:sldMk cId="2412401312" sldId="333"/>
        </pc:sldMkLst>
        <pc:picChg chg="del">
          <ac:chgData name="Xin Zhang (FA Talent)" userId="474f572f-8271-4f60-858e-cee871e0aec6" providerId="ADAL" clId="{C3212E16-85EF-4051-976E-E14E86F2974E}" dt="2022-01-27T04:44:40.119" v="35" actId="478"/>
          <ac:picMkLst>
            <pc:docMk/>
            <pc:sldMk cId="2412401312" sldId="333"/>
            <ac:picMk id="6" creationId="{EA0885D8-09FA-40C6-AD3B-56847F4B18A7}"/>
          </ac:picMkLst>
        </pc:picChg>
      </pc:sldChg>
      <pc:sldChg chg="delSp mod">
        <pc:chgData name="Xin Zhang (FA Talent)" userId="474f572f-8271-4f60-858e-cee871e0aec6" providerId="ADAL" clId="{C3212E16-85EF-4051-976E-E14E86F2974E}" dt="2022-01-27T04:44:52.587" v="39" actId="478"/>
        <pc:sldMkLst>
          <pc:docMk/>
          <pc:sldMk cId="2597154332" sldId="334"/>
        </pc:sldMkLst>
        <pc:picChg chg="del">
          <ac:chgData name="Xin Zhang (FA Talent)" userId="474f572f-8271-4f60-858e-cee871e0aec6" providerId="ADAL" clId="{C3212E16-85EF-4051-976E-E14E86F2974E}" dt="2022-01-27T04:44:52.587" v="39" actId="478"/>
          <ac:picMkLst>
            <pc:docMk/>
            <pc:sldMk cId="2597154332" sldId="334"/>
            <ac:picMk id="14" creationId="{7B1162E0-402E-4619-9B7B-FDFDB8E5E6C3}"/>
          </ac:picMkLst>
        </pc:picChg>
      </pc:sldChg>
      <pc:sldChg chg="delSp mod">
        <pc:chgData name="Xin Zhang (FA Talent)" userId="474f572f-8271-4f60-858e-cee871e0aec6" providerId="ADAL" clId="{C3212E16-85EF-4051-976E-E14E86F2974E}" dt="2022-01-27T04:44:54.560" v="40" actId="478"/>
        <pc:sldMkLst>
          <pc:docMk/>
          <pc:sldMk cId="2941703294" sldId="335"/>
        </pc:sldMkLst>
        <pc:picChg chg="del">
          <ac:chgData name="Xin Zhang (FA Talent)" userId="474f572f-8271-4f60-858e-cee871e0aec6" providerId="ADAL" clId="{C3212E16-85EF-4051-976E-E14E86F2974E}" dt="2022-01-27T04:44:54.560" v="40" actId="478"/>
          <ac:picMkLst>
            <pc:docMk/>
            <pc:sldMk cId="2941703294" sldId="335"/>
            <ac:picMk id="23" creationId="{701E3EB9-5543-48DD-88C9-C9304AEE569C}"/>
          </ac:picMkLst>
        </pc:picChg>
      </pc:sldChg>
      <pc:sldChg chg="delSp mod">
        <pc:chgData name="Xin Zhang (FA Talent)" userId="474f572f-8271-4f60-858e-cee871e0aec6" providerId="ADAL" clId="{C3212E16-85EF-4051-976E-E14E86F2974E}" dt="2022-01-27T04:44:44.521" v="36" actId="478"/>
        <pc:sldMkLst>
          <pc:docMk/>
          <pc:sldMk cId="2967817273" sldId="339"/>
        </pc:sldMkLst>
        <pc:picChg chg="del">
          <ac:chgData name="Xin Zhang (FA Talent)" userId="474f572f-8271-4f60-858e-cee871e0aec6" providerId="ADAL" clId="{C3212E16-85EF-4051-976E-E14E86F2974E}" dt="2022-01-27T04:44:44.521" v="36" actId="478"/>
          <ac:picMkLst>
            <pc:docMk/>
            <pc:sldMk cId="2967817273" sldId="339"/>
            <ac:picMk id="20" creationId="{76A333D6-3EDB-42F6-95B5-240D6AB9A7FE}"/>
          </ac:picMkLst>
        </pc:picChg>
      </pc:sldChg>
      <pc:sldChg chg="new del">
        <pc:chgData name="Xin Zhang (FA Talent)" userId="474f572f-8271-4f60-858e-cee871e0aec6" providerId="ADAL" clId="{C3212E16-85EF-4051-976E-E14E86F2974E}" dt="2022-01-27T04:46:12.941" v="65" actId="47"/>
        <pc:sldMkLst>
          <pc:docMk/>
          <pc:sldMk cId="4285537189" sldId="341"/>
        </pc:sldMkLst>
      </pc:sldChg>
      <pc:sldMasterChg chg="modSldLayout">
        <pc:chgData name="Xin Zhang (FA Talent)" userId="474f572f-8271-4f60-858e-cee871e0aec6" providerId="ADAL" clId="{C3212E16-85EF-4051-976E-E14E86F2974E}" dt="2022-01-27T04:42:55.293" v="3" actId="21"/>
        <pc:sldMasterMkLst>
          <pc:docMk/>
          <pc:sldMasterMk cId="471342319" sldId="2147483648"/>
        </pc:sldMasterMkLst>
        <pc:sldLayoutChg chg="addSp delSp modSp mod">
          <pc:chgData name="Xin Zhang (FA Talent)" userId="474f572f-8271-4f60-858e-cee871e0aec6" providerId="ADAL" clId="{C3212E16-85EF-4051-976E-E14E86F2974E}" dt="2022-01-27T04:42:55.293" v="3" actId="21"/>
          <pc:sldLayoutMkLst>
            <pc:docMk/>
            <pc:sldMasterMk cId="471342319" sldId="2147483648"/>
            <pc:sldLayoutMk cId="1328729237" sldId="2147483649"/>
          </pc:sldLayoutMkLst>
          <pc:picChg chg="del">
            <ac:chgData name="Xin Zhang (FA Talent)" userId="474f572f-8271-4f60-858e-cee871e0aec6" providerId="ADAL" clId="{C3212E16-85EF-4051-976E-E14E86F2974E}" dt="2022-01-27T04:42:46.276" v="0" actId="478"/>
            <ac:picMkLst>
              <pc:docMk/>
              <pc:sldMasterMk cId="471342319" sldId="2147483648"/>
              <pc:sldLayoutMk cId="1328729237" sldId="2147483649"/>
              <ac:picMk id="12" creationId="{A1AE42BB-34AC-49CD-8AA4-F4ED351FD94A}"/>
            </ac:picMkLst>
          </pc:picChg>
          <pc:picChg chg="add del mod">
            <ac:chgData name="Xin Zhang (FA Talent)" userId="474f572f-8271-4f60-858e-cee871e0aec6" providerId="ADAL" clId="{C3212E16-85EF-4051-976E-E14E86F2974E}" dt="2022-01-27T04:42:55.293" v="3" actId="21"/>
            <ac:picMkLst>
              <pc:docMk/>
              <pc:sldMasterMk cId="471342319" sldId="2147483648"/>
              <pc:sldLayoutMk cId="1328729237" sldId="2147483649"/>
              <ac:picMk id="13" creationId="{EBF2ACF1-C2B8-4CBB-8995-0BDA59A4B75C}"/>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package" Target="../embeddings/Microsoft_Excel_Worksheet1.xlsx"/><Relationship Id="rId4" Type="http://schemas.openxmlformats.org/officeDocument/2006/relationships/image" Target="../media/image21.png"/></Relationships>
</file>

<file path=ppt/charts/_rels/chart3.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package" Target="../embeddings/Microsoft_Excel_Worksheet2.xlsx"/><Relationship Id="rId4" Type="http://schemas.openxmlformats.org/officeDocument/2006/relationships/image" Target="../media/image23.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水资源总量</c:v>
                </c:pt>
              </c:strCache>
            </c:strRef>
          </c:tx>
          <c:spPr>
            <a:solidFill>
              <a:schemeClr val="accent1"/>
            </a:solidFill>
            <a:ln>
              <a:noFill/>
            </a:ln>
            <a:effectLst/>
          </c:spPr>
          <c:invertIfNegative val="0"/>
          <c:cat>
            <c:strRef>
              <c:f>Sheet1!$A$2:$A$4</c:f>
              <c:strCache>
                <c:ptCount val="3"/>
                <c:pt idx="0">
                  <c:v>2019年</c:v>
                </c:pt>
                <c:pt idx="1">
                  <c:v>2018年</c:v>
                </c:pt>
                <c:pt idx="2">
                  <c:v>2017年</c:v>
                </c:pt>
              </c:strCache>
            </c:strRef>
          </c:cat>
          <c:val>
            <c:numRef>
              <c:f>Sheet1!$B$2:$B$4</c:f>
              <c:numCache>
                <c:formatCode>General</c:formatCode>
                <c:ptCount val="3"/>
                <c:pt idx="0">
                  <c:v>29041</c:v>
                </c:pt>
                <c:pt idx="1">
                  <c:v>27462.5</c:v>
                </c:pt>
                <c:pt idx="2">
                  <c:v>28761.200000000001</c:v>
                </c:pt>
              </c:numCache>
            </c:numRef>
          </c:val>
          <c:extLst>
            <c:ext xmlns:c16="http://schemas.microsoft.com/office/drawing/2014/chart" uri="{C3380CC4-5D6E-409C-BE32-E72D297353CC}">
              <c16:uniqueId val="{00000000-FB62-4CFA-AD68-4AA04FC8360E}"/>
            </c:ext>
          </c:extLst>
        </c:ser>
        <c:ser>
          <c:idx val="1"/>
          <c:order val="1"/>
          <c:tx>
            <c:strRef>
              <c:f>Sheet1!$C$1</c:f>
              <c:strCache>
                <c:ptCount val="1"/>
                <c:pt idx="0">
                  <c:v>地表水资源量</c:v>
                </c:pt>
              </c:strCache>
            </c:strRef>
          </c:tx>
          <c:spPr>
            <a:solidFill>
              <a:schemeClr val="accent1">
                <a:lumMod val="60000"/>
                <a:lumOff val="40000"/>
              </a:schemeClr>
            </a:solidFill>
            <a:ln>
              <a:noFill/>
            </a:ln>
            <a:effectLst/>
          </c:spPr>
          <c:invertIfNegative val="0"/>
          <c:cat>
            <c:strRef>
              <c:f>Sheet1!$A$2:$A$4</c:f>
              <c:strCache>
                <c:ptCount val="3"/>
                <c:pt idx="0">
                  <c:v>2019年</c:v>
                </c:pt>
                <c:pt idx="1">
                  <c:v>2018年</c:v>
                </c:pt>
                <c:pt idx="2">
                  <c:v>2017年</c:v>
                </c:pt>
              </c:strCache>
            </c:strRef>
          </c:cat>
          <c:val>
            <c:numRef>
              <c:f>Sheet1!$C$2:$C$4</c:f>
              <c:numCache>
                <c:formatCode>General</c:formatCode>
                <c:ptCount val="3"/>
                <c:pt idx="0">
                  <c:v>27993.3</c:v>
                </c:pt>
                <c:pt idx="1">
                  <c:v>26323.200000000001</c:v>
                </c:pt>
                <c:pt idx="2">
                  <c:v>27746.3</c:v>
                </c:pt>
              </c:numCache>
            </c:numRef>
          </c:val>
          <c:extLst>
            <c:ext xmlns:c16="http://schemas.microsoft.com/office/drawing/2014/chart" uri="{C3380CC4-5D6E-409C-BE32-E72D297353CC}">
              <c16:uniqueId val="{00000001-FB62-4CFA-AD68-4AA04FC8360E}"/>
            </c:ext>
          </c:extLst>
        </c:ser>
        <c:ser>
          <c:idx val="2"/>
          <c:order val="2"/>
          <c:tx>
            <c:strRef>
              <c:f>Sheet1!$D$1</c:f>
              <c:strCache>
                <c:ptCount val="1"/>
                <c:pt idx="0">
                  <c:v>地下水资源量</c:v>
                </c:pt>
              </c:strCache>
            </c:strRef>
          </c:tx>
          <c:spPr>
            <a:solidFill>
              <a:schemeClr val="accent1">
                <a:lumMod val="75000"/>
              </a:schemeClr>
            </a:solidFill>
            <a:ln>
              <a:noFill/>
            </a:ln>
            <a:effectLst/>
          </c:spPr>
          <c:invertIfNegative val="0"/>
          <c:cat>
            <c:strRef>
              <c:f>Sheet1!$A$2:$A$4</c:f>
              <c:strCache>
                <c:ptCount val="3"/>
                <c:pt idx="0">
                  <c:v>2019年</c:v>
                </c:pt>
                <c:pt idx="1">
                  <c:v>2018年</c:v>
                </c:pt>
                <c:pt idx="2">
                  <c:v>2017年</c:v>
                </c:pt>
              </c:strCache>
            </c:strRef>
          </c:cat>
          <c:val>
            <c:numRef>
              <c:f>Sheet1!$D$2:$D$4</c:f>
              <c:numCache>
                <c:formatCode>General</c:formatCode>
                <c:ptCount val="3"/>
                <c:pt idx="0">
                  <c:v>8191.5</c:v>
                </c:pt>
                <c:pt idx="1">
                  <c:v>8246.5</c:v>
                </c:pt>
                <c:pt idx="2">
                  <c:v>8309.6</c:v>
                </c:pt>
              </c:numCache>
            </c:numRef>
          </c:val>
          <c:extLst>
            <c:ext xmlns:c16="http://schemas.microsoft.com/office/drawing/2014/chart" uri="{C3380CC4-5D6E-409C-BE32-E72D297353CC}">
              <c16:uniqueId val="{00000001-BA42-4D1A-9A7B-145834417F70}"/>
            </c:ext>
          </c:extLst>
        </c:ser>
        <c:dLbls>
          <c:showLegendKey val="0"/>
          <c:showVal val="0"/>
          <c:showCatName val="0"/>
          <c:showSerName val="0"/>
          <c:showPercent val="0"/>
          <c:showBubbleSize val="0"/>
        </c:dLbls>
        <c:gapWidth val="219"/>
        <c:overlap val="-27"/>
        <c:axId val="150977552"/>
        <c:axId val="150981712"/>
      </c:barChart>
      <c:catAx>
        <c:axId val="150977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50981712"/>
        <c:crosses val="autoZero"/>
        <c:auto val="1"/>
        <c:lblAlgn val="ctr"/>
        <c:lblOffset val="100"/>
        <c:noMultiLvlLbl val="0"/>
      </c:catAx>
      <c:valAx>
        <c:axId val="150981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50977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1257388107078E-2"/>
          <c:y val="7.4322149543400245E-2"/>
          <c:w val="0.94869070392718124"/>
          <c:h val="0.85135570091319945"/>
        </c:manualLayout>
      </c:layout>
      <c:barChart>
        <c:barDir val="bar"/>
        <c:grouping val="stacked"/>
        <c:varyColors val="0"/>
        <c:ser>
          <c:idx val="0"/>
          <c:order val="0"/>
          <c:tx>
            <c:strRef>
              <c:f>Sheet1!$B$1</c:f>
              <c:strCache>
                <c:ptCount val="1"/>
                <c:pt idx="0">
                  <c:v>输入占比</c:v>
                </c:pt>
              </c:strCache>
            </c:strRef>
          </c:tx>
          <c:spPr>
            <a:blipFill>
              <a:blip xmlns:r="http://schemas.openxmlformats.org/officeDocument/2006/relationships" r:embed="rId3"/>
              <a:stretch>
                <a:fillRect/>
              </a:stretch>
            </a:blipFill>
            <a:ln>
              <a:noFill/>
            </a:ln>
            <a:effectLst/>
          </c:spPr>
          <c:invertIfNegative val="0"/>
          <c:pictureOptions>
            <c:pictureFormat val="stackScale"/>
            <c:pictureStackUnit val="10"/>
          </c:pictureOptions>
          <c:dPt>
            <c:idx val="0"/>
            <c:invertIfNegative val="0"/>
            <c:bubble3D val="0"/>
            <c:spPr>
              <a:blipFill>
                <a:blip xmlns:r="http://schemas.openxmlformats.org/officeDocument/2006/relationships" r:embed="rId4"/>
                <a:stretch>
                  <a:fillRect/>
                </a:stretch>
              </a:blipFill>
              <a:ln>
                <a:noFill/>
              </a:ln>
              <a:effectLst/>
            </c:spPr>
            <c:pictureOptions>
              <c:pictureFormat val="stackScale"/>
              <c:pictureStackUnit val="10"/>
            </c:pictureOptions>
            <c:extLst>
              <c:ext xmlns:c16="http://schemas.microsoft.com/office/drawing/2014/chart" uri="{C3380CC4-5D6E-409C-BE32-E72D297353CC}">
                <c16:uniqueId val="{00000001-A44C-4513-9D89-1DB277376371}"/>
              </c:ext>
            </c:extLst>
          </c:dPt>
          <c:cat>
            <c:strRef>
              <c:f>Sheet1!$A$3</c:f>
              <c:strCache>
                <c:ptCount val="1"/>
                <c:pt idx="0">
                  <c:v>不需调整</c:v>
                </c:pt>
              </c:strCache>
            </c:strRef>
          </c:cat>
          <c:val>
            <c:numRef>
              <c:f>Sheet1!$B$3</c:f>
              <c:numCache>
                <c:formatCode>General</c:formatCode>
                <c:ptCount val="1"/>
                <c:pt idx="0">
                  <c:v>100</c:v>
                </c:pt>
              </c:numCache>
            </c:numRef>
          </c:val>
          <c:extLst>
            <c:ext xmlns:c16="http://schemas.microsoft.com/office/drawing/2014/chart" uri="{C3380CC4-5D6E-409C-BE32-E72D297353CC}">
              <c16:uniqueId val="{00000002-A44C-4513-9D89-1DB277376371}"/>
            </c:ext>
          </c:extLst>
        </c:ser>
        <c:ser>
          <c:idx val="1"/>
          <c:order val="1"/>
          <c:tx>
            <c:strRef>
              <c:f>Sheet1!$C$1</c:f>
              <c:strCache>
                <c:ptCount val="1"/>
                <c:pt idx="0">
                  <c:v>自动生成</c:v>
                </c:pt>
              </c:strCache>
            </c:strRef>
          </c:tx>
          <c:spPr>
            <a:solidFill>
              <a:schemeClr val="accent2"/>
            </a:solidFill>
            <a:ln>
              <a:noFill/>
            </a:ln>
            <a:effectLst/>
          </c:spPr>
          <c:invertIfNegative val="0"/>
          <c:cat>
            <c:strRef>
              <c:f>Sheet1!$A$3</c:f>
              <c:strCache>
                <c:ptCount val="1"/>
                <c:pt idx="0">
                  <c:v>不需调整</c:v>
                </c:pt>
              </c:strCache>
            </c:strRef>
          </c:cat>
          <c:val>
            <c:numRef>
              <c:f>Sheet1!$C$3</c:f>
              <c:numCache>
                <c:formatCode>General</c:formatCode>
                <c:ptCount val="1"/>
                <c:pt idx="0">
                  <c:v>0</c:v>
                </c:pt>
              </c:numCache>
            </c:numRef>
          </c:val>
          <c:extLst>
            <c:ext xmlns:c16="http://schemas.microsoft.com/office/drawing/2014/chart" uri="{C3380CC4-5D6E-409C-BE32-E72D297353CC}">
              <c16:uniqueId val="{00000003-A44C-4513-9D89-1DB277376371}"/>
            </c:ext>
          </c:extLst>
        </c:ser>
        <c:dLbls>
          <c:showLegendKey val="0"/>
          <c:showVal val="0"/>
          <c:showCatName val="0"/>
          <c:showSerName val="0"/>
          <c:showPercent val="0"/>
          <c:showBubbleSize val="0"/>
        </c:dLbls>
        <c:gapWidth val="150"/>
        <c:overlap val="100"/>
        <c:axId val="1758032224"/>
        <c:axId val="1758035552"/>
      </c:barChart>
      <c:catAx>
        <c:axId val="1758032224"/>
        <c:scaling>
          <c:orientation val="minMax"/>
        </c:scaling>
        <c:delete val="1"/>
        <c:axPos val="l"/>
        <c:numFmt formatCode="General" sourceLinked="1"/>
        <c:majorTickMark val="none"/>
        <c:minorTickMark val="none"/>
        <c:tickLblPos val="nextTo"/>
        <c:crossAx val="1758035552"/>
        <c:crosses val="autoZero"/>
        <c:auto val="1"/>
        <c:lblAlgn val="ctr"/>
        <c:lblOffset val="100"/>
        <c:noMultiLvlLbl val="0"/>
      </c:catAx>
      <c:valAx>
        <c:axId val="1758035552"/>
        <c:scaling>
          <c:orientation val="minMax"/>
        </c:scaling>
        <c:delete val="1"/>
        <c:axPos val="b"/>
        <c:numFmt formatCode="General" sourceLinked="1"/>
        <c:majorTickMark val="none"/>
        <c:minorTickMark val="none"/>
        <c:tickLblPos val="nextTo"/>
        <c:crossAx val="1758032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5">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1257388107078E-2"/>
          <c:y val="7.4322149543400245E-2"/>
          <c:w val="0.94869070392718124"/>
          <c:h val="0.85135570091319945"/>
        </c:manualLayout>
      </c:layout>
      <c:barChart>
        <c:barDir val="bar"/>
        <c:grouping val="stacked"/>
        <c:varyColors val="0"/>
        <c:ser>
          <c:idx val="0"/>
          <c:order val="0"/>
          <c:tx>
            <c:strRef>
              <c:f>Sheet1!$B$1</c:f>
              <c:strCache>
                <c:ptCount val="1"/>
                <c:pt idx="0">
                  <c:v>输入占比</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pictureOptions>
              <c:pictureFormat val="stackScale"/>
              <c:pictureStackUnit val="10"/>
            </c:pictureOptions>
            <c:extLst>
              <c:ext xmlns:c16="http://schemas.microsoft.com/office/drawing/2014/chart" uri="{C3380CC4-5D6E-409C-BE32-E72D297353CC}">
                <c16:uniqueId val="{00000001-A132-4BD7-A7C9-0065DD285624}"/>
              </c:ext>
            </c:extLst>
          </c:dPt>
          <c:cat>
            <c:strRef>
              <c:f>Sheet1!$A$2</c:f>
              <c:strCache>
                <c:ptCount val="1"/>
                <c:pt idx="0">
                  <c:v>请输入百分数</c:v>
                </c:pt>
              </c:strCache>
            </c:strRef>
          </c:cat>
          <c:val>
            <c:numRef>
              <c:f>Sheet1!$B$2</c:f>
              <c:numCache>
                <c:formatCode>General</c:formatCode>
                <c:ptCount val="1"/>
                <c:pt idx="0">
                  <c:v>23</c:v>
                </c:pt>
              </c:numCache>
            </c:numRef>
          </c:val>
          <c:extLst>
            <c:ext xmlns:c16="http://schemas.microsoft.com/office/drawing/2014/chart" uri="{C3380CC4-5D6E-409C-BE32-E72D297353CC}">
              <c16:uniqueId val="{00000002-A132-4BD7-A7C9-0065DD285624}"/>
            </c:ext>
          </c:extLst>
        </c:ser>
        <c:ser>
          <c:idx val="1"/>
          <c:order val="1"/>
          <c:tx>
            <c:strRef>
              <c:f>Sheet1!$C$1</c:f>
              <c:strCache>
                <c:ptCount val="1"/>
                <c:pt idx="0">
                  <c:v>自动生成</c:v>
                </c:pt>
              </c:strCache>
            </c:strRef>
          </c:tx>
          <c:spPr>
            <a:blipFill>
              <a:blip xmlns:r="http://schemas.openxmlformats.org/officeDocument/2006/relationships" r:embed="rId4"/>
              <a:stretch>
                <a:fillRect/>
              </a:stretch>
            </a:blipFill>
            <a:ln>
              <a:solidFill>
                <a:schemeClr val="bg1"/>
              </a:solidFill>
            </a:ln>
            <a:effectLst/>
          </c:spPr>
          <c:invertIfNegative val="0"/>
          <c:dPt>
            <c:idx val="0"/>
            <c:invertIfNegative val="0"/>
            <c:bubble3D val="0"/>
            <c:spPr>
              <a:noFill/>
              <a:ln>
                <a:noFill/>
              </a:ln>
              <a:effectLst/>
            </c:spPr>
            <c:extLst>
              <c:ext xmlns:c16="http://schemas.microsoft.com/office/drawing/2014/chart" uri="{C3380CC4-5D6E-409C-BE32-E72D297353CC}">
                <c16:uniqueId val="{00000004-A132-4BD7-A7C9-0065DD285624}"/>
              </c:ext>
            </c:extLst>
          </c:dPt>
          <c:cat>
            <c:strRef>
              <c:f>Sheet1!$A$2</c:f>
              <c:strCache>
                <c:ptCount val="1"/>
                <c:pt idx="0">
                  <c:v>请输入百分数</c:v>
                </c:pt>
              </c:strCache>
            </c:strRef>
          </c:cat>
          <c:val>
            <c:numRef>
              <c:f>Sheet1!$C$2</c:f>
              <c:numCache>
                <c:formatCode>General</c:formatCode>
                <c:ptCount val="1"/>
                <c:pt idx="0">
                  <c:v>77</c:v>
                </c:pt>
              </c:numCache>
            </c:numRef>
          </c:val>
          <c:extLst>
            <c:ext xmlns:c16="http://schemas.microsoft.com/office/drawing/2014/chart" uri="{C3380CC4-5D6E-409C-BE32-E72D297353CC}">
              <c16:uniqueId val="{00000005-A132-4BD7-A7C9-0065DD285624}"/>
            </c:ext>
          </c:extLst>
        </c:ser>
        <c:dLbls>
          <c:showLegendKey val="0"/>
          <c:showVal val="0"/>
          <c:showCatName val="0"/>
          <c:showSerName val="0"/>
          <c:showPercent val="0"/>
          <c:showBubbleSize val="0"/>
        </c:dLbls>
        <c:gapWidth val="150"/>
        <c:overlap val="100"/>
        <c:axId val="1758032224"/>
        <c:axId val="1758035552"/>
      </c:barChart>
      <c:catAx>
        <c:axId val="1758032224"/>
        <c:scaling>
          <c:orientation val="minMax"/>
        </c:scaling>
        <c:delete val="1"/>
        <c:axPos val="l"/>
        <c:numFmt formatCode="General" sourceLinked="1"/>
        <c:majorTickMark val="none"/>
        <c:minorTickMark val="none"/>
        <c:tickLblPos val="nextTo"/>
        <c:crossAx val="1758035552"/>
        <c:crosses val="autoZero"/>
        <c:auto val="1"/>
        <c:lblAlgn val="ctr"/>
        <c:lblOffset val="100"/>
        <c:noMultiLvlLbl val="0"/>
      </c:catAx>
      <c:valAx>
        <c:axId val="1758035552"/>
        <c:scaling>
          <c:orientation val="minMax"/>
        </c:scaling>
        <c:delete val="1"/>
        <c:axPos val="b"/>
        <c:numFmt formatCode="General" sourceLinked="1"/>
        <c:majorTickMark val="none"/>
        <c:minorTickMark val="none"/>
        <c:tickLblPos val="nextTo"/>
        <c:crossAx val="1758032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5">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Light" panose="020B0502040204020203" pitchFamily="34" charset="-122"/>
                <a:ea typeface="微软雅黑 Light" panose="020B0502040204020203"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Light" panose="020B0502040204020203" pitchFamily="34" charset="-122"/>
                <a:ea typeface="微软雅黑 Light" panose="020B0502040204020203" pitchFamily="34" charset="-122"/>
              </a:defRPr>
            </a:lvl1pPr>
          </a:lstStyle>
          <a:p>
            <a:fld id="{A067703C-D817-4DC5-9615-2D31E6068C8C}" type="datetimeFigureOut">
              <a:rPr lang="zh-CN" altLang="en-US" smtClean="0"/>
              <a:pPr/>
              <a:t>2022/1/27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Light" panose="020B0502040204020203" pitchFamily="34" charset="-122"/>
                <a:ea typeface="微软雅黑 Light" panose="020B0502040204020203"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Light" panose="020B0502040204020203" pitchFamily="34" charset="-122"/>
                <a:ea typeface="微软雅黑 Light" panose="020B0502040204020203" pitchFamily="34" charset="-122"/>
              </a:defRPr>
            </a:lvl1pPr>
          </a:lstStyle>
          <a:p>
            <a:fld id="{8673043B-6A84-473D-A54E-8E5469DDEA4D}" type="slidenum">
              <a:rPr lang="zh-CN" altLang="en-US" smtClean="0"/>
              <a:pPr/>
              <a:t>‹#›</a:t>
            </a:fld>
            <a:endParaRPr lang="zh-CN" altLang="en-US" dirty="0"/>
          </a:p>
        </p:txBody>
      </p:sp>
    </p:spTree>
    <p:extLst>
      <p:ext uri="{BB962C8B-B14F-4D97-AF65-F5344CB8AC3E}">
        <p14:creationId xmlns:p14="http://schemas.microsoft.com/office/powerpoint/2010/main" val="3056314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1pPr>
    <a:lvl2pPr marL="4572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2pPr>
    <a:lvl3pPr marL="9144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3pPr>
    <a:lvl4pPr marL="13716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4pPr>
    <a:lvl5pPr marL="18288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页">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FBB43CCD-4EFC-4213-9087-E997A1A2FD16}"/>
              </a:ext>
            </a:extLst>
          </p:cNvPr>
          <p:cNvPicPr>
            <a:picLocks noChangeAspect="1"/>
          </p:cNvPicPr>
          <p:nvPr userDrawn="1"/>
        </p:nvPicPr>
        <p:blipFill>
          <a:blip r:embed="rId2"/>
          <a:stretch>
            <a:fillRect/>
          </a:stretch>
        </p:blipFill>
        <p:spPr>
          <a:xfrm>
            <a:off x="3821351" y="0"/>
            <a:ext cx="8363713" cy="6858000"/>
          </a:xfrm>
          <a:prstGeom prst="rect">
            <a:avLst/>
          </a:prstGeom>
        </p:spPr>
      </p:pic>
      <p:sp>
        <p:nvSpPr>
          <p:cNvPr id="28" name="文本占位符 27">
            <a:extLst>
              <a:ext uri="{FF2B5EF4-FFF2-40B4-BE49-F238E27FC236}">
                <a16:creationId xmlns:a16="http://schemas.microsoft.com/office/drawing/2014/main" id="{6FCB8653-D859-4079-A4A4-D077B1379BA0}"/>
              </a:ext>
            </a:extLst>
          </p:cNvPr>
          <p:cNvSpPr>
            <a:spLocks noGrp="1"/>
          </p:cNvSpPr>
          <p:nvPr>
            <p:ph type="body" sz="quarter" idx="16"/>
          </p:nvPr>
        </p:nvSpPr>
        <p:spPr>
          <a:xfrm>
            <a:off x="482600" y="2142027"/>
            <a:ext cx="5664200" cy="1909763"/>
          </a:xfrm>
          <a:prstGeom prst="rect">
            <a:avLst/>
          </a:prstGeom>
        </p:spPr>
        <p:txBody>
          <a:bodyPr lIns="0" tIns="0" rIns="0" bIns="0"/>
          <a:lstStyle>
            <a:lvl1pPr marL="0" indent="0" algn="l" defTabSz="914400" rtl="0" eaLnBrk="1" latinLnBrk="0" hangingPunct="1">
              <a:buNone/>
              <a:defRPr lang="zh-CN" altLang="en-US" sz="6000" kern="1200" spc="110" dirty="0" smtClean="0">
                <a:gradFill>
                  <a:gsLst>
                    <a:gs pos="60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cs typeface="+mn-cs"/>
              </a:defRPr>
            </a:lvl1pPr>
            <a:lvl2pPr marL="0" indent="0" algn="l" defTabSz="914400" rtl="0" eaLnBrk="1" latinLnBrk="0" hangingPunct="1">
              <a:buNone/>
              <a:defRPr lang="zh-CN" altLang="en-US" sz="6000" kern="1200" spc="110" dirty="0" smtClean="0">
                <a:gradFill>
                  <a:gsLst>
                    <a:gs pos="60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cs typeface="+mn-cs"/>
              </a:defRPr>
            </a:lvl2pPr>
            <a:lvl3pPr marL="0" indent="0" algn="l" defTabSz="914400" rtl="0" eaLnBrk="1" latinLnBrk="0" hangingPunct="1">
              <a:buNone/>
              <a:defRPr lang="zh-CN" altLang="en-US" sz="6000" kern="1200" spc="110" dirty="0" smtClean="0">
                <a:gradFill>
                  <a:gsLst>
                    <a:gs pos="60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cs typeface="+mn-cs"/>
              </a:defRPr>
            </a:lvl3pPr>
            <a:lvl4pPr marL="0" indent="0" algn="l" defTabSz="914400" rtl="0" eaLnBrk="1" latinLnBrk="0" hangingPunct="1">
              <a:buNone/>
              <a:defRPr lang="zh-CN" altLang="en-US" sz="6000" kern="1200" spc="110" dirty="0" smtClean="0">
                <a:gradFill>
                  <a:gsLst>
                    <a:gs pos="60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cs typeface="+mn-cs"/>
              </a:defRPr>
            </a:lvl4pPr>
            <a:lvl5pPr marL="0" indent="0" algn="l" defTabSz="914400" rtl="0" eaLnBrk="1" latinLnBrk="0" hangingPunct="1">
              <a:buNone/>
              <a:defRPr lang="zh-CN" altLang="en-US" sz="6000" kern="1200" spc="110" dirty="0">
                <a:gradFill>
                  <a:gsLst>
                    <a:gs pos="60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cs typeface="+mn-cs"/>
              </a:defRPr>
            </a:lvl5pPr>
          </a:lstStyle>
          <a:p>
            <a:pPr lvl="0"/>
            <a:r>
              <a:rPr lang="zh-CN" altLang="en-US" dirty="0"/>
              <a:t>单击此处</a:t>
            </a:r>
            <a:endParaRPr lang="en-US" altLang="zh-CN" dirty="0"/>
          </a:p>
          <a:p>
            <a:pPr lvl="0"/>
            <a:r>
              <a:rPr lang="zh-CN" altLang="en-US" dirty="0"/>
              <a:t>输入您的标题</a:t>
            </a:r>
          </a:p>
        </p:txBody>
      </p:sp>
      <p:sp>
        <p:nvSpPr>
          <p:cNvPr id="8" name="矩形: 圆角 7">
            <a:extLst>
              <a:ext uri="{FF2B5EF4-FFF2-40B4-BE49-F238E27FC236}">
                <a16:creationId xmlns:a16="http://schemas.microsoft.com/office/drawing/2014/main" id="{6A71DC3C-B129-40F9-8F4C-E16B02988B3A}"/>
              </a:ext>
            </a:extLst>
          </p:cNvPr>
          <p:cNvSpPr/>
          <p:nvPr userDrawn="1"/>
        </p:nvSpPr>
        <p:spPr>
          <a:xfrm>
            <a:off x="594265" y="4057526"/>
            <a:ext cx="1313275" cy="377548"/>
          </a:xfrm>
          <a:prstGeom prst="roundRect">
            <a:avLst>
              <a:gd name="adj" fmla="val 50000"/>
            </a:avLst>
          </a:prstGeom>
          <a:gradFill>
            <a:gsLst>
              <a:gs pos="4000">
                <a:schemeClr val="bg1"/>
              </a:gs>
              <a:gs pos="70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368300" dist="38100" dir="5400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 name="矩形 14">
            <a:extLst>
              <a:ext uri="{FF2B5EF4-FFF2-40B4-BE49-F238E27FC236}">
                <a16:creationId xmlns:a16="http://schemas.microsoft.com/office/drawing/2014/main" id="{74B599A2-AD2D-4D8A-B539-A13916626236}"/>
              </a:ext>
            </a:extLst>
          </p:cNvPr>
          <p:cNvSpPr/>
          <p:nvPr userDrawn="1"/>
        </p:nvSpPr>
        <p:spPr>
          <a:xfrm>
            <a:off x="3700887" y="2146451"/>
            <a:ext cx="45719" cy="712157"/>
          </a:xfrm>
          <a:prstGeom prst="rect">
            <a:avLst/>
          </a:prstGeom>
          <a:gradFill>
            <a:gsLst>
              <a:gs pos="75000">
                <a:schemeClr val="bg1"/>
              </a:gs>
              <a:gs pos="100000">
                <a:schemeClr val="accent1">
                  <a:lumMod val="40000"/>
                  <a:lumOff val="6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占位符 19">
            <a:extLst>
              <a:ext uri="{FF2B5EF4-FFF2-40B4-BE49-F238E27FC236}">
                <a16:creationId xmlns:a16="http://schemas.microsoft.com/office/drawing/2014/main" id="{BB82C9DC-7879-4ADF-A209-BEDDF8D5C0EE}"/>
              </a:ext>
            </a:extLst>
          </p:cNvPr>
          <p:cNvSpPr>
            <a:spLocks noGrp="1"/>
          </p:cNvSpPr>
          <p:nvPr>
            <p:ph type="body" sz="quarter" idx="10" hasCustomPrompt="1"/>
          </p:nvPr>
        </p:nvSpPr>
        <p:spPr>
          <a:xfrm>
            <a:off x="866141" y="4139400"/>
            <a:ext cx="769620" cy="249299"/>
          </a:xfrm>
          <a:prstGeom prst="rect">
            <a:avLst/>
          </a:prstGeom>
          <a:noFill/>
        </p:spPr>
        <p:txBody>
          <a:bodyPr wrap="square" lIns="0" tIns="0" rIns="0" bIns="0" rtlCol="0">
            <a:spAutoFit/>
          </a:bodyPr>
          <a:lstStyle>
            <a:lvl1pPr marL="0" indent="0">
              <a:buNone/>
              <a:defRPr lang="zh-CN" altLang="en-US" sz="1800" dirty="0" smtClean="0">
                <a:solidFill>
                  <a:schemeClr val="accent1"/>
                </a:solidFill>
                <a:latin typeface="+mn-ea"/>
              </a:defRPr>
            </a:lvl1pPr>
          </a:lstStyle>
          <a:p>
            <a:pPr marL="0" lvl="0" algn="dist"/>
            <a:r>
              <a:rPr lang="zh-CN" altLang="en-US" dirty="0"/>
              <a:t>副标题</a:t>
            </a:r>
          </a:p>
        </p:txBody>
      </p:sp>
      <p:sp>
        <p:nvSpPr>
          <p:cNvPr id="21" name="文本占位符 19">
            <a:extLst>
              <a:ext uri="{FF2B5EF4-FFF2-40B4-BE49-F238E27FC236}">
                <a16:creationId xmlns:a16="http://schemas.microsoft.com/office/drawing/2014/main" id="{CEE9A11E-FE5A-44C3-ABDB-F407EAB8D14B}"/>
              </a:ext>
            </a:extLst>
          </p:cNvPr>
          <p:cNvSpPr>
            <a:spLocks noGrp="1"/>
          </p:cNvSpPr>
          <p:nvPr>
            <p:ph type="body" sz="quarter" idx="11" hasCustomPrompt="1"/>
          </p:nvPr>
        </p:nvSpPr>
        <p:spPr>
          <a:xfrm>
            <a:off x="2068664" y="4125550"/>
            <a:ext cx="2467776" cy="276999"/>
          </a:xfrm>
          <a:prstGeom prst="rect">
            <a:avLst/>
          </a:prstGeom>
          <a:noFill/>
        </p:spPr>
        <p:txBody>
          <a:bodyPr wrap="square" lIns="0" tIns="0" rIns="0" bIns="0" rtlCol="0">
            <a:spAutoFit/>
          </a:bodyPr>
          <a:lstStyle>
            <a:lvl1pPr marL="0" indent="0">
              <a:spcBef>
                <a:spcPts val="0"/>
              </a:spcBef>
              <a:buNone/>
              <a:defRPr lang="zh-CN" altLang="en-US" sz="2000" kern="1200" spc="110" dirty="0" smtClean="0">
                <a:solidFill>
                  <a:schemeClr val="bg1"/>
                </a:solidFill>
                <a:latin typeface="+mn-ea"/>
                <a:ea typeface="+mn-ea"/>
                <a:cs typeface="+mn-cs"/>
              </a:defRPr>
            </a:lvl1pPr>
          </a:lstStyle>
          <a:p>
            <a:pPr marL="0" lvl="0" algn="dist"/>
            <a:r>
              <a:rPr lang="zh-CN" altLang="en-US" dirty="0"/>
              <a:t>在此输入您的副标题</a:t>
            </a:r>
          </a:p>
        </p:txBody>
      </p:sp>
      <p:sp>
        <p:nvSpPr>
          <p:cNvPr id="25" name="文本占位符 24">
            <a:extLst>
              <a:ext uri="{FF2B5EF4-FFF2-40B4-BE49-F238E27FC236}">
                <a16:creationId xmlns:a16="http://schemas.microsoft.com/office/drawing/2014/main" id="{0302C319-B22C-45CB-96BA-AA7CE5E277FC}"/>
              </a:ext>
            </a:extLst>
          </p:cNvPr>
          <p:cNvSpPr>
            <a:spLocks noGrp="1"/>
          </p:cNvSpPr>
          <p:nvPr>
            <p:ph type="body" sz="quarter" idx="14" hasCustomPrompt="1"/>
          </p:nvPr>
        </p:nvSpPr>
        <p:spPr>
          <a:xfrm>
            <a:off x="492665" y="5413028"/>
            <a:ext cx="3027363" cy="307975"/>
          </a:xfrm>
          <a:prstGeom prst="rect">
            <a:avLst/>
          </a:prstGeom>
        </p:spPr>
        <p:txBody>
          <a:bodyPr lIns="0" tIns="0" rIns="0" bIns="0"/>
          <a:lstStyle>
            <a:lvl1pPr marL="0" indent="0">
              <a:buNone/>
              <a:defRPr sz="2000">
                <a:solidFill>
                  <a:schemeClr val="bg1"/>
                </a:solidFill>
                <a:latin typeface="+mn-ea"/>
                <a:ea typeface="+mn-ea"/>
              </a:defRPr>
            </a:lvl1pPr>
          </a:lstStyle>
          <a:p>
            <a:pPr lvl="0"/>
            <a:r>
              <a:rPr lang="zh-CN" altLang="en-US" dirty="0"/>
              <a:t>授课人：</a:t>
            </a:r>
            <a:r>
              <a:rPr lang="en-US" altLang="zh-CN" dirty="0"/>
              <a:t>OfficePLUS</a:t>
            </a:r>
            <a:endParaRPr lang="zh-CN" altLang="en-US" dirty="0"/>
          </a:p>
        </p:txBody>
      </p:sp>
      <p:sp>
        <p:nvSpPr>
          <p:cNvPr id="26" name="文本占位符 24">
            <a:extLst>
              <a:ext uri="{FF2B5EF4-FFF2-40B4-BE49-F238E27FC236}">
                <a16:creationId xmlns:a16="http://schemas.microsoft.com/office/drawing/2014/main" id="{D41A056C-17A0-4E42-95AD-ADACD2BBEBFB}"/>
              </a:ext>
            </a:extLst>
          </p:cNvPr>
          <p:cNvSpPr>
            <a:spLocks noGrp="1"/>
          </p:cNvSpPr>
          <p:nvPr>
            <p:ph type="body" sz="quarter" idx="15" hasCustomPrompt="1"/>
          </p:nvPr>
        </p:nvSpPr>
        <p:spPr>
          <a:xfrm>
            <a:off x="492665" y="5808613"/>
            <a:ext cx="3027363" cy="307975"/>
          </a:xfrm>
          <a:prstGeom prst="rect">
            <a:avLst/>
          </a:prstGeom>
        </p:spPr>
        <p:txBody>
          <a:bodyPr lIns="0" tIns="0" rIns="0" bIns="0"/>
          <a:lstStyle>
            <a:lvl1pPr marL="0" indent="0">
              <a:buNone/>
              <a:defRPr sz="2000">
                <a:solidFill>
                  <a:schemeClr val="bg1"/>
                </a:solidFill>
                <a:latin typeface="+mn-ea"/>
                <a:ea typeface="+mn-ea"/>
              </a:defRPr>
            </a:lvl1pPr>
          </a:lstStyle>
          <a:p>
            <a:pPr lvl="0"/>
            <a:r>
              <a:rPr lang="zh-CN" altLang="en-US" dirty="0"/>
              <a:t>授课日期：</a:t>
            </a:r>
            <a:r>
              <a:rPr lang="en-US" altLang="zh-CN" dirty="0"/>
              <a:t>20XX</a:t>
            </a:r>
            <a:r>
              <a:rPr lang="zh-CN" altLang="en-US" dirty="0"/>
              <a:t>年</a:t>
            </a:r>
            <a:r>
              <a:rPr lang="en-US" altLang="zh-CN" dirty="0"/>
              <a:t>X</a:t>
            </a:r>
            <a:r>
              <a:rPr lang="zh-CN" altLang="en-US" dirty="0"/>
              <a:t>月</a:t>
            </a:r>
            <a:r>
              <a:rPr lang="en-US" altLang="zh-CN" dirty="0"/>
              <a:t>X</a:t>
            </a:r>
            <a:r>
              <a:rPr lang="zh-CN" altLang="en-US" dirty="0"/>
              <a:t>日</a:t>
            </a:r>
          </a:p>
        </p:txBody>
      </p:sp>
      <p:sp>
        <p:nvSpPr>
          <p:cNvPr id="30" name="文本占位符 29">
            <a:extLst>
              <a:ext uri="{FF2B5EF4-FFF2-40B4-BE49-F238E27FC236}">
                <a16:creationId xmlns:a16="http://schemas.microsoft.com/office/drawing/2014/main" id="{B9063ABF-D717-4FBB-8646-9CE85FFB64C3}"/>
              </a:ext>
            </a:extLst>
          </p:cNvPr>
          <p:cNvSpPr>
            <a:spLocks noGrp="1"/>
          </p:cNvSpPr>
          <p:nvPr>
            <p:ph type="body" sz="quarter" idx="17" hasCustomPrompt="1"/>
          </p:nvPr>
        </p:nvSpPr>
        <p:spPr>
          <a:xfrm>
            <a:off x="3882311" y="2146451"/>
            <a:ext cx="1706562" cy="738664"/>
          </a:xfrm>
          <a:prstGeom prst="rect">
            <a:avLst/>
          </a:prstGeom>
          <a:noFill/>
        </p:spPr>
        <p:txBody>
          <a:bodyPr wrap="square" lIns="0" tIns="0" rIns="0" bIns="0" rtlCol="0">
            <a:spAutoFit/>
          </a:bodyPr>
          <a:lstStyle>
            <a:lvl1pPr marL="0" indent="0">
              <a:lnSpc>
                <a:spcPct val="100000"/>
              </a:lnSpc>
              <a:spcBef>
                <a:spcPts val="0"/>
              </a:spcBef>
              <a:buNone/>
              <a:defRPr lang="zh-CN" altLang="en-US" sz="1600" spc="110" dirty="0" smtClean="0">
                <a:solidFill>
                  <a:schemeClr val="bg1"/>
                </a:solidFill>
                <a:latin typeface="+mn-ea"/>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r>
              <a:rPr lang="zh-CN" altLang="en-US" dirty="0"/>
              <a:t>单击此处</a:t>
            </a:r>
            <a:br>
              <a:rPr lang="en-US" altLang="zh-CN" dirty="0"/>
            </a:br>
            <a:r>
              <a:rPr lang="zh-CN" altLang="en-US" dirty="0"/>
              <a:t>输入</a:t>
            </a:r>
            <a:br>
              <a:rPr lang="en-US" altLang="zh-CN" dirty="0"/>
            </a:br>
            <a:r>
              <a:rPr lang="zh-CN" altLang="en-US" dirty="0"/>
              <a:t>英文标题</a:t>
            </a:r>
          </a:p>
        </p:txBody>
      </p:sp>
    </p:spTree>
    <p:extLst>
      <p:ext uri="{BB962C8B-B14F-4D97-AF65-F5344CB8AC3E}">
        <p14:creationId xmlns:p14="http://schemas.microsoft.com/office/powerpoint/2010/main" val="132872923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页_7">
    <p:spTree>
      <p:nvGrpSpPr>
        <p:cNvPr id="1" name=""/>
        <p:cNvGrpSpPr/>
        <p:nvPr/>
      </p:nvGrpSpPr>
      <p:grpSpPr>
        <a:xfrm>
          <a:off x="0" y="0"/>
          <a:ext cx="0" cy="0"/>
          <a:chOff x="0" y="0"/>
          <a:chExt cx="0" cy="0"/>
        </a:xfrm>
      </p:grpSpPr>
      <p:sp>
        <p:nvSpPr>
          <p:cNvPr id="3" name="矩形: 圆顶角 2">
            <a:extLst>
              <a:ext uri="{FF2B5EF4-FFF2-40B4-BE49-F238E27FC236}">
                <a16:creationId xmlns:a16="http://schemas.microsoft.com/office/drawing/2014/main" id="{AA9486E0-8834-40CF-8949-5E94CCA70768}"/>
              </a:ext>
            </a:extLst>
          </p:cNvPr>
          <p:cNvSpPr/>
          <p:nvPr userDrawn="1"/>
        </p:nvSpPr>
        <p:spPr>
          <a:xfrm>
            <a:off x="0" y="-1"/>
            <a:ext cx="12192000" cy="5340927"/>
          </a:xfrm>
          <a:prstGeom prst="round2SameRect">
            <a:avLst>
              <a:gd name="adj1" fmla="val 0"/>
              <a:gd name="adj2" fmla="val 14924"/>
            </a:avLst>
          </a:prstGeom>
          <a:gradFill>
            <a:gsLst>
              <a:gs pos="4000">
                <a:schemeClr val="bg1"/>
              </a:gs>
              <a:gs pos="75000">
                <a:schemeClr val="bg1"/>
              </a:gs>
              <a:gs pos="100000">
                <a:schemeClr val="accent1">
                  <a:lumMod val="20000"/>
                  <a:lumOff val="80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4191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占位符 26">
            <a:extLst>
              <a:ext uri="{FF2B5EF4-FFF2-40B4-BE49-F238E27FC236}">
                <a16:creationId xmlns:a16="http://schemas.microsoft.com/office/drawing/2014/main" id="{D7A83D1B-CD6B-4397-88C0-7F86194468F7}"/>
              </a:ext>
            </a:extLst>
          </p:cNvPr>
          <p:cNvSpPr>
            <a:spLocks noGrp="1"/>
          </p:cNvSpPr>
          <p:nvPr>
            <p:ph type="body" sz="quarter" idx="14" hasCustomPrompt="1"/>
          </p:nvPr>
        </p:nvSpPr>
        <p:spPr>
          <a:xfrm>
            <a:off x="1929778" y="1247199"/>
            <a:ext cx="2810510" cy="269875"/>
          </a:xfrm>
          <a:prstGeom prst="rect">
            <a:avLst/>
          </a:prstGeom>
        </p:spPr>
        <p:txBody>
          <a:bodyPr/>
          <a:lstStyle>
            <a:lvl1pPr marL="0" indent="0" algn="ctr">
              <a:lnSpc>
                <a:spcPct val="100000"/>
              </a:lnSpc>
              <a:spcBef>
                <a:spcPts val="0"/>
              </a:spcBef>
              <a:buNone/>
              <a:defRPr sz="2400">
                <a:solidFill>
                  <a:schemeClr val="accent1"/>
                </a:solidFill>
                <a:latin typeface="+mj-ea"/>
                <a:ea typeface="+mj-ea"/>
              </a:defRPr>
            </a:lvl1pPr>
          </a:lstStyle>
          <a:p>
            <a:pPr lvl="0"/>
            <a:r>
              <a:rPr lang="zh-CN" altLang="en-US" dirty="0"/>
              <a:t>节标题</a:t>
            </a:r>
          </a:p>
        </p:txBody>
      </p:sp>
      <p:sp>
        <p:nvSpPr>
          <p:cNvPr id="16" name="文本占位符 26">
            <a:extLst>
              <a:ext uri="{FF2B5EF4-FFF2-40B4-BE49-F238E27FC236}">
                <a16:creationId xmlns:a16="http://schemas.microsoft.com/office/drawing/2014/main" id="{153F4225-AB7E-4574-B70B-8C9E96C19DAB}"/>
              </a:ext>
            </a:extLst>
          </p:cNvPr>
          <p:cNvSpPr>
            <a:spLocks noGrp="1"/>
          </p:cNvSpPr>
          <p:nvPr>
            <p:ph type="body" sz="quarter" idx="15" hasCustomPrompt="1"/>
          </p:nvPr>
        </p:nvSpPr>
        <p:spPr>
          <a:xfrm>
            <a:off x="1929778" y="1655698"/>
            <a:ext cx="2810510" cy="269875"/>
          </a:xfrm>
          <a:prstGeom prst="rect">
            <a:avLst/>
          </a:prstGeom>
        </p:spPr>
        <p:txBody>
          <a:bodyPr/>
          <a:lstStyle>
            <a:lvl1pPr marL="0" indent="0" algn="ctr">
              <a:lnSpc>
                <a:spcPct val="100000"/>
              </a:lnSpc>
              <a:spcBef>
                <a:spcPts val="0"/>
              </a:spcBef>
              <a:buNone/>
              <a:defRPr sz="1600">
                <a:solidFill>
                  <a:schemeClr val="accent1"/>
                </a:solidFill>
              </a:defRPr>
            </a:lvl1pPr>
          </a:lstStyle>
          <a:p>
            <a:pPr lvl="0"/>
            <a:r>
              <a:rPr lang="en-US" altLang="zh-CN" dirty="0"/>
              <a:t>ENGLISH TITLE</a:t>
            </a:r>
            <a:endParaRPr lang="zh-CN" altLang="en-US" dirty="0"/>
          </a:p>
        </p:txBody>
      </p:sp>
      <p:sp>
        <p:nvSpPr>
          <p:cNvPr id="17" name="文本占位符 26">
            <a:extLst>
              <a:ext uri="{FF2B5EF4-FFF2-40B4-BE49-F238E27FC236}">
                <a16:creationId xmlns:a16="http://schemas.microsoft.com/office/drawing/2014/main" id="{ED0C1788-5437-48F7-9E20-77D7D0ABF23C}"/>
              </a:ext>
            </a:extLst>
          </p:cNvPr>
          <p:cNvSpPr>
            <a:spLocks noGrp="1"/>
          </p:cNvSpPr>
          <p:nvPr>
            <p:ph type="body" sz="quarter" idx="16" hasCustomPrompt="1"/>
          </p:nvPr>
        </p:nvSpPr>
        <p:spPr>
          <a:xfrm>
            <a:off x="1060449" y="2045066"/>
            <a:ext cx="4549168" cy="1557026"/>
          </a:xfrm>
          <a:prstGeom prst="rect">
            <a:avLst/>
          </a:prstGeom>
        </p:spPr>
        <p:txBody>
          <a:bodyPr/>
          <a:lstStyle>
            <a:lvl1pPr marL="0" indent="0">
              <a:lnSpc>
                <a:spcPct val="130000"/>
              </a:lnSpc>
              <a:spcBef>
                <a:spcPts val="0"/>
              </a:spcBef>
              <a:buNone/>
              <a:defRPr sz="1600">
                <a:solidFill>
                  <a:schemeClr val="accent1"/>
                </a:solidFill>
              </a:defRPr>
            </a:lvl1pPr>
          </a:lstStyle>
          <a:p>
            <a:pPr lvl="0"/>
            <a:r>
              <a:rPr lang="zh-CN" altLang="en-US" dirty="0"/>
              <a:t>包括大气圈、水圈、岩石圈、生物圈、土壤圈等圈层，由此就产生了地理的各个分支，例如气候现象、水文现象以及水环境、地球上的自然资源、地貌、生物的分布以及生态现象，土壤的分布以及类型等等。</a:t>
            </a:r>
          </a:p>
        </p:txBody>
      </p:sp>
      <p:sp>
        <p:nvSpPr>
          <p:cNvPr id="18" name="文本占位符 26">
            <a:extLst>
              <a:ext uri="{FF2B5EF4-FFF2-40B4-BE49-F238E27FC236}">
                <a16:creationId xmlns:a16="http://schemas.microsoft.com/office/drawing/2014/main" id="{C9672945-3C01-4281-B704-1D71C4B7A67C}"/>
              </a:ext>
            </a:extLst>
          </p:cNvPr>
          <p:cNvSpPr>
            <a:spLocks noGrp="1"/>
          </p:cNvSpPr>
          <p:nvPr>
            <p:ph type="body" sz="quarter" idx="17" hasCustomPrompt="1"/>
          </p:nvPr>
        </p:nvSpPr>
        <p:spPr>
          <a:xfrm>
            <a:off x="7465466" y="1247199"/>
            <a:ext cx="2810510" cy="269875"/>
          </a:xfrm>
          <a:prstGeom prst="rect">
            <a:avLst/>
          </a:prstGeom>
        </p:spPr>
        <p:txBody>
          <a:bodyPr/>
          <a:lstStyle>
            <a:lvl1pPr marL="0" indent="0" algn="ctr">
              <a:lnSpc>
                <a:spcPct val="100000"/>
              </a:lnSpc>
              <a:spcBef>
                <a:spcPts val="0"/>
              </a:spcBef>
              <a:buNone/>
              <a:defRPr sz="2400">
                <a:solidFill>
                  <a:schemeClr val="accent1"/>
                </a:solidFill>
                <a:latin typeface="+mj-ea"/>
                <a:ea typeface="+mj-ea"/>
              </a:defRPr>
            </a:lvl1pPr>
          </a:lstStyle>
          <a:p>
            <a:pPr lvl="0"/>
            <a:r>
              <a:rPr lang="zh-CN" altLang="en-US" dirty="0"/>
              <a:t>节标题</a:t>
            </a:r>
          </a:p>
        </p:txBody>
      </p:sp>
      <p:sp>
        <p:nvSpPr>
          <p:cNvPr id="19" name="文本占位符 26">
            <a:extLst>
              <a:ext uri="{FF2B5EF4-FFF2-40B4-BE49-F238E27FC236}">
                <a16:creationId xmlns:a16="http://schemas.microsoft.com/office/drawing/2014/main" id="{6CBFCB57-F530-46C8-9D9F-5CD47ECB3CDC}"/>
              </a:ext>
            </a:extLst>
          </p:cNvPr>
          <p:cNvSpPr>
            <a:spLocks noGrp="1"/>
          </p:cNvSpPr>
          <p:nvPr>
            <p:ph type="body" sz="quarter" idx="18" hasCustomPrompt="1"/>
          </p:nvPr>
        </p:nvSpPr>
        <p:spPr>
          <a:xfrm>
            <a:off x="7465466" y="1655698"/>
            <a:ext cx="2810510" cy="269875"/>
          </a:xfrm>
          <a:prstGeom prst="rect">
            <a:avLst/>
          </a:prstGeom>
        </p:spPr>
        <p:txBody>
          <a:bodyPr/>
          <a:lstStyle>
            <a:lvl1pPr marL="0" indent="0" algn="ctr">
              <a:lnSpc>
                <a:spcPct val="100000"/>
              </a:lnSpc>
              <a:spcBef>
                <a:spcPts val="0"/>
              </a:spcBef>
              <a:buNone/>
              <a:defRPr sz="1600">
                <a:solidFill>
                  <a:schemeClr val="accent1"/>
                </a:solidFill>
              </a:defRPr>
            </a:lvl1pPr>
          </a:lstStyle>
          <a:p>
            <a:pPr lvl="0"/>
            <a:r>
              <a:rPr lang="en-US" altLang="zh-CN" dirty="0"/>
              <a:t>ENGLISH TITLE</a:t>
            </a:r>
            <a:endParaRPr lang="zh-CN" altLang="en-US" dirty="0"/>
          </a:p>
        </p:txBody>
      </p:sp>
      <p:sp>
        <p:nvSpPr>
          <p:cNvPr id="20" name="文本占位符 26">
            <a:extLst>
              <a:ext uri="{FF2B5EF4-FFF2-40B4-BE49-F238E27FC236}">
                <a16:creationId xmlns:a16="http://schemas.microsoft.com/office/drawing/2014/main" id="{831BF795-FB6D-4B7D-BB63-8E30D42D1EFB}"/>
              </a:ext>
            </a:extLst>
          </p:cNvPr>
          <p:cNvSpPr>
            <a:spLocks noGrp="1"/>
          </p:cNvSpPr>
          <p:nvPr>
            <p:ph type="body" sz="quarter" idx="19" hasCustomPrompt="1"/>
          </p:nvPr>
        </p:nvSpPr>
        <p:spPr>
          <a:xfrm>
            <a:off x="6596137" y="2045066"/>
            <a:ext cx="4549168" cy="1557026"/>
          </a:xfrm>
          <a:prstGeom prst="rect">
            <a:avLst/>
          </a:prstGeom>
        </p:spPr>
        <p:txBody>
          <a:bodyPr/>
          <a:lstStyle>
            <a:lvl1pPr marL="0" indent="0">
              <a:lnSpc>
                <a:spcPct val="130000"/>
              </a:lnSpc>
              <a:spcBef>
                <a:spcPts val="0"/>
              </a:spcBef>
              <a:buNone/>
              <a:defRPr sz="1600">
                <a:solidFill>
                  <a:schemeClr val="accent1"/>
                </a:solidFill>
              </a:defRPr>
            </a:lvl1pPr>
          </a:lstStyle>
          <a:p>
            <a:pPr lvl="0"/>
            <a:r>
              <a:rPr lang="zh-CN" altLang="en-US" dirty="0"/>
              <a:t>包括大气圈、水圈、岩石圈、生物圈、土壤圈等圈层，由此就产生了地理的各个分支，例如气候现象、水文现象以及水环境、地球上的自然资源、地貌、生物的分布以及生态现象，土壤的分布以及类型等等。</a:t>
            </a:r>
          </a:p>
        </p:txBody>
      </p:sp>
      <p:sp>
        <p:nvSpPr>
          <p:cNvPr id="23" name="文本占位符 26">
            <a:extLst>
              <a:ext uri="{FF2B5EF4-FFF2-40B4-BE49-F238E27FC236}">
                <a16:creationId xmlns:a16="http://schemas.microsoft.com/office/drawing/2014/main" id="{6FB6C921-6246-40D8-B490-C5F6188B82CC}"/>
              </a:ext>
            </a:extLst>
          </p:cNvPr>
          <p:cNvSpPr>
            <a:spLocks noGrp="1"/>
          </p:cNvSpPr>
          <p:nvPr>
            <p:ph type="body" sz="quarter" idx="20" hasCustomPrompt="1"/>
          </p:nvPr>
        </p:nvSpPr>
        <p:spPr>
          <a:xfrm>
            <a:off x="1060449" y="5558787"/>
            <a:ext cx="10084856" cy="778513"/>
          </a:xfrm>
          <a:prstGeom prst="rect">
            <a:avLst/>
          </a:prstGeom>
        </p:spPr>
        <p:txBody>
          <a:bodyPr/>
          <a:lstStyle>
            <a:lvl1pPr marL="0" indent="0">
              <a:lnSpc>
                <a:spcPct val="130000"/>
              </a:lnSpc>
              <a:spcBef>
                <a:spcPts val="0"/>
              </a:spcBef>
              <a:buNone/>
              <a:defRPr sz="1600">
                <a:solidFill>
                  <a:schemeClr val="bg1"/>
                </a:solidFill>
              </a:defRPr>
            </a:lvl1pPr>
          </a:lstStyle>
          <a:p>
            <a:pPr lvl="0"/>
            <a:r>
              <a:rPr lang="zh-CN" altLang="en-US" dirty="0"/>
              <a:t>包括大气圈、水圈、岩石圈、生物圈、土壤圈等圈层，由此就产生了地理的各个分支，例如气候现象、水文现象以及水环境、地球上的自然资源、地貌、生物的分布以及生态现象，土壤的分布以及类型等等。</a:t>
            </a:r>
          </a:p>
        </p:txBody>
      </p:sp>
      <p:sp>
        <p:nvSpPr>
          <p:cNvPr id="24" name="矩形 23">
            <a:extLst>
              <a:ext uri="{FF2B5EF4-FFF2-40B4-BE49-F238E27FC236}">
                <a16:creationId xmlns:a16="http://schemas.microsoft.com/office/drawing/2014/main" id="{78D91C9A-9D7E-4DE2-99FE-F32C4921863F}"/>
              </a:ext>
            </a:extLst>
          </p:cNvPr>
          <p:cNvSpPr/>
          <p:nvPr userDrawn="1"/>
        </p:nvSpPr>
        <p:spPr>
          <a:xfrm>
            <a:off x="2252978" y="306383"/>
            <a:ext cx="45719" cy="360000"/>
          </a:xfrm>
          <a:prstGeom prst="rect">
            <a:avLst/>
          </a:prstGeom>
          <a:gradFill>
            <a:gsLst>
              <a:gs pos="75000">
                <a:schemeClr val="accent1"/>
              </a:gs>
              <a:gs pos="100000">
                <a:schemeClr val="accent1">
                  <a:lumMod val="40000"/>
                  <a:lumOff val="6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占位符 38">
            <a:extLst>
              <a:ext uri="{FF2B5EF4-FFF2-40B4-BE49-F238E27FC236}">
                <a16:creationId xmlns:a16="http://schemas.microsoft.com/office/drawing/2014/main" id="{C8E30987-6360-4A4C-849A-9F9A8642E400}"/>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accent1">
                        <a:lumMod val="75000"/>
                      </a:schemeClr>
                    </a:gs>
                    <a:gs pos="75000">
                      <a:schemeClr val="accent1"/>
                    </a:gs>
                    <a:gs pos="100000">
                      <a:schemeClr val="accent1">
                        <a:lumMod val="40000"/>
                        <a:lumOff val="60000"/>
                      </a:schemeClr>
                    </a:gs>
                  </a:gsLst>
                  <a:lin ang="5400000" scaled="0"/>
                </a:gradFill>
                <a:effectLst/>
                <a:latin typeface="+mj-ea"/>
                <a:ea typeface="+mj-ea"/>
              </a:defRPr>
            </a:lvl1pPr>
          </a:lstStyle>
          <a:p>
            <a:pPr marL="0" lvl="0">
              <a:lnSpc>
                <a:spcPct val="130000"/>
              </a:lnSpc>
              <a:spcAft>
                <a:spcPts val="1200"/>
              </a:spcAft>
            </a:pPr>
            <a:r>
              <a:rPr lang="zh-CN" altLang="en-US" dirty="0"/>
              <a:t>章节标题</a:t>
            </a:r>
          </a:p>
        </p:txBody>
      </p:sp>
      <p:sp>
        <p:nvSpPr>
          <p:cNvPr id="26" name="文本占位符 67">
            <a:extLst>
              <a:ext uri="{FF2B5EF4-FFF2-40B4-BE49-F238E27FC236}">
                <a16:creationId xmlns:a16="http://schemas.microsoft.com/office/drawing/2014/main" id="{5C5BCA03-0294-4EF0-892B-0CC673FC1547}"/>
              </a:ext>
            </a:extLst>
          </p:cNvPr>
          <p:cNvSpPr>
            <a:spLocks noGrp="1"/>
          </p:cNvSpPr>
          <p:nvPr>
            <p:ph type="body" sz="quarter" idx="35" hasCustomPrompt="1"/>
          </p:nvPr>
        </p:nvSpPr>
        <p:spPr>
          <a:xfrm>
            <a:off x="2292985" y="242253"/>
            <a:ext cx="1446213" cy="352425"/>
          </a:xfrm>
          <a:prstGeom prst="rect">
            <a:avLst/>
          </a:prstGeom>
        </p:spPr>
        <p:txBody>
          <a:bodyPr/>
          <a:lstStyle>
            <a:lvl1pPr marL="0" indent="0">
              <a:lnSpc>
                <a:spcPct val="100000"/>
              </a:lnSpc>
              <a:spcBef>
                <a:spcPts val="0"/>
              </a:spcBef>
              <a:buNone/>
              <a:defRPr sz="1400" spc="110" baseline="0">
                <a:solidFill>
                  <a:schemeClr val="accent1"/>
                </a:solidFill>
              </a:defRPr>
            </a:lvl1pPr>
          </a:lstStyle>
          <a:p>
            <a:pPr lvl="0"/>
            <a:r>
              <a:rPr lang="en-US" altLang="zh-CN" dirty="0"/>
              <a:t>ENGLISH</a:t>
            </a:r>
            <a:br>
              <a:rPr lang="en-US" altLang="zh-CN" dirty="0"/>
            </a:br>
            <a:r>
              <a:rPr lang="en-US" altLang="zh-CN" dirty="0"/>
              <a:t>TITEL</a:t>
            </a:r>
          </a:p>
        </p:txBody>
      </p:sp>
    </p:spTree>
    <p:extLst>
      <p:ext uri="{BB962C8B-B14F-4D97-AF65-F5344CB8AC3E}">
        <p14:creationId xmlns:p14="http://schemas.microsoft.com/office/powerpoint/2010/main" val="385309702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_8">
    <p:bg>
      <p:bgPr>
        <a:solidFill>
          <a:schemeClr val="bg1"/>
        </a:solidFill>
        <a:effectLst/>
      </p:bgPr>
    </p:bg>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CB3BF7EB-B651-4434-9C33-E554B3D0FB39}"/>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7818" b="7818"/>
          <a:stretch/>
        </p:blipFill>
        <p:spPr>
          <a:xfrm>
            <a:off x="0" y="1"/>
            <a:ext cx="12192000" cy="6858000"/>
          </a:xfrm>
          <a:prstGeom prst="rect">
            <a:avLst/>
          </a:prstGeom>
        </p:spPr>
      </p:pic>
      <p:grpSp>
        <p:nvGrpSpPr>
          <p:cNvPr id="9" name="组合 8">
            <a:extLst>
              <a:ext uri="{FF2B5EF4-FFF2-40B4-BE49-F238E27FC236}">
                <a16:creationId xmlns:a16="http://schemas.microsoft.com/office/drawing/2014/main" id="{A38618C1-4726-4A3F-BCEE-EE52E8F9CAED}"/>
              </a:ext>
            </a:extLst>
          </p:cNvPr>
          <p:cNvGrpSpPr/>
          <p:nvPr/>
        </p:nvGrpSpPr>
        <p:grpSpPr>
          <a:xfrm>
            <a:off x="1570117" y="1580632"/>
            <a:ext cx="4126809" cy="4153935"/>
            <a:chOff x="1926848" y="1580632"/>
            <a:chExt cx="3706241" cy="4153935"/>
          </a:xfrm>
        </p:grpSpPr>
        <p:sp>
          <p:nvSpPr>
            <p:cNvPr id="12" name="矩形: 单圆角 11">
              <a:extLst>
                <a:ext uri="{FF2B5EF4-FFF2-40B4-BE49-F238E27FC236}">
                  <a16:creationId xmlns:a16="http://schemas.microsoft.com/office/drawing/2014/main" id="{2760D41D-9DBD-4B78-8ED9-E6A7B1024E25}"/>
                </a:ext>
              </a:extLst>
            </p:cNvPr>
            <p:cNvSpPr/>
            <p:nvPr/>
          </p:nvSpPr>
          <p:spPr>
            <a:xfrm>
              <a:off x="1926848" y="1580632"/>
              <a:ext cx="3706240" cy="4153935"/>
            </a:xfrm>
            <a:prstGeom prst="round1Rect">
              <a:avLst>
                <a:gd name="adj" fmla="val 6702"/>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单圆角 12">
              <a:extLst>
                <a:ext uri="{FF2B5EF4-FFF2-40B4-BE49-F238E27FC236}">
                  <a16:creationId xmlns:a16="http://schemas.microsoft.com/office/drawing/2014/main" id="{F2A7D889-0305-4A8E-A2C9-20E481F5CA74}"/>
                </a:ext>
              </a:extLst>
            </p:cNvPr>
            <p:cNvSpPr/>
            <p:nvPr/>
          </p:nvSpPr>
          <p:spPr>
            <a:xfrm flipH="1">
              <a:off x="1926848" y="2287229"/>
              <a:ext cx="3706240" cy="3447338"/>
            </a:xfrm>
            <a:prstGeom prst="round1Rect">
              <a:avLst>
                <a:gd name="adj" fmla="val 0"/>
              </a:avLst>
            </a:prstGeom>
            <a:gradFill flip="none" rotWithShape="1">
              <a:gsLst>
                <a:gs pos="4000">
                  <a:schemeClr val="bg1"/>
                </a:gs>
                <a:gs pos="69000">
                  <a:schemeClr val="bg1"/>
                </a:gs>
                <a:gs pos="100000">
                  <a:schemeClr val="accent1">
                    <a:lumMod val="15000"/>
                    <a:lumOff val="85000"/>
                  </a:schemeClr>
                </a:gs>
              </a:gsLst>
              <a:lin ang="2700000" scaled="1"/>
              <a:tileRect/>
            </a:gradFill>
            <a:ln>
              <a:noFill/>
            </a:ln>
            <a:effectLst>
              <a:outerShdw blurRad="368300" dist="38100" dir="5400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pic>
          <p:nvPicPr>
            <p:cNvPr id="14" name="图片 13" descr="山上有雪&#10;&#10;描述已自动生成">
              <a:extLst>
                <a:ext uri="{FF2B5EF4-FFF2-40B4-BE49-F238E27FC236}">
                  <a16:creationId xmlns:a16="http://schemas.microsoft.com/office/drawing/2014/main" id="{89943354-A0AA-4F64-95D8-D2F1CD218E22}"/>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t="61403" r="6255" b="11788"/>
            <a:stretch/>
          </p:blipFill>
          <p:spPr>
            <a:xfrm>
              <a:off x="1926849" y="4599729"/>
              <a:ext cx="3706240" cy="1134838"/>
            </a:xfrm>
            <a:prstGeom prst="rect">
              <a:avLst/>
            </a:prstGeom>
          </p:spPr>
        </p:pic>
      </p:grpSp>
      <p:grpSp>
        <p:nvGrpSpPr>
          <p:cNvPr id="16" name="组合 15">
            <a:extLst>
              <a:ext uri="{FF2B5EF4-FFF2-40B4-BE49-F238E27FC236}">
                <a16:creationId xmlns:a16="http://schemas.microsoft.com/office/drawing/2014/main" id="{D1F7EF0D-3C08-433F-B67D-B2AE655032F5}"/>
              </a:ext>
            </a:extLst>
          </p:cNvPr>
          <p:cNvGrpSpPr/>
          <p:nvPr/>
        </p:nvGrpSpPr>
        <p:grpSpPr>
          <a:xfrm>
            <a:off x="6495074" y="1580632"/>
            <a:ext cx="4126809" cy="4153935"/>
            <a:chOff x="6558912" y="1580632"/>
            <a:chExt cx="3706241" cy="4153935"/>
          </a:xfrm>
        </p:grpSpPr>
        <p:sp>
          <p:nvSpPr>
            <p:cNvPr id="19" name="矩形: 单圆角 18">
              <a:extLst>
                <a:ext uri="{FF2B5EF4-FFF2-40B4-BE49-F238E27FC236}">
                  <a16:creationId xmlns:a16="http://schemas.microsoft.com/office/drawing/2014/main" id="{F2E22251-0525-4906-BFD0-B37DDAE881CB}"/>
                </a:ext>
              </a:extLst>
            </p:cNvPr>
            <p:cNvSpPr/>
            <p:nvPr/>
          </p:nvSpPr>
          <p:spPr>
            <a:xfrm>
              <a:off x="6558912" y="1580632"/>
              <a:ext cx="3706240" cy="4153935"/>
            </a:xfrm>
            <a:prstGeom prst="round1Rect">
              <a:avLst>
                <a:gd name="adj" fmla="val 6702"/>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单圆角 19">
              <a:extLst>
                <a:ext uri="{FF2B5EF4-FFF2-40B4-BE49-F238E27FC236}">
                  <a16:creationId xmlns:a16="http://schemas.microsoft.com/office/drawing/2014/main" id="{1DF9C8DC-D1AC-4DC2-8329-4E106269A1FC}"/>
                </a:ext>
              </a:extLst>
            </p:cNvPr>
            <p:cNvSpPr/>
            <p:nvPr/>
          </p:nvSpPr>
          <p:spPr>
            <a:xfrm flipH="1">
              <a:off x="6558912" y="2287229"/>
              <a:ext cx="3706240" cy="3447338"/>
            </a:xfrm>
            <a:prstGeom prst="round1Rect">
              <a:avLst>
                <a:gd name="adj" fmla="val 0"/>
              </a:avLst>
            </a:prstGeom>
            <a:gradFill flip="none" rotWithShape="1">
              <a:gsLst>
                <a:gs pos="4000">
                  <a:schemeClr val="bg1"/>
                </a:gs>
                <a:gs pos="69000">
                  <a:schemeClr val="bg1"/>
                </a:gs>
                <a:gs pos="100000">
                  <a:schemeClr val="accent1">
                    <a:lumMod val="15000"/>
                    <a:lumOff val="85000"/>
                  </a:schemeClr>
                </a:gs>
              </a:gsLst>
              <a:lin ang="2700000" scaled="1"/>
              <a:tileRect/>
            </a:gradFill>
            <a:ln>
              <a:noFill/>
            </a:ln>
            <a:effectLst>
              <a:outerShdw blurRad="368300" dist="38100" dir="5400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pic>
          <p:nvPicPr>
            <p:cNvPr id="21" name="图片 20" descr="山上有雪&#10;&#10;描述已自动生成">
              <a:extLst>
                <a:ext uri="{FF2B5EF4-FFF2-40B4-BE49-F238E27FC236}">
                  <a16:creationId xmlns:a16="http://schemas.microsoft.com/office/drawing/2014/main" id="{70506F07-C297-427D-AC76-04F6DD2EB352}"/>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t="61403" r="6255" b="11788"/>
            <a:stretch/>
          </p:blipFill>
          <p:spPr>
            <a:xfrm>
              <a:off x="6558913" y="4599729"/>
              <a:ext cx="3706240" cy="1134838"/>
            </a:xfrm>
            <a:prstGeom prst="rect">
              <a:avLst/>
            </a:prstGeom>
          </p:spPr>
        </p:pic>
      </p:grpSp>
      <p:sp>
        <p:nvSpPr>
          <p:cNvPr id="25" name="文本占位符 14">
            <a:extLst>
              <a:ext uri="{FF2B5EF4-FFF2-40B4-BE49-F238E27FC236}">
                <a16:creationId xmlns:a16="http://schemas.microsoft.com/office/drawing/2014/main" id="{37552C70-9A08-4640-B48B-18E140AA8CB2}"/>
              </a:ext>
            </a:extLst>
          </p:cNvPr>
          <p:cNvSpPr>
            <a:spLocks noGrp="1"/>
          </p:cNvSpPr>
          <p:nvPr>
            <p:ph type="body" sz="quarter" idx="10" hasCustomPrompt="1"/>
          </p:nvPr>
        </p:nvSpPr>
        <p:spPr>
          <a:xfrm>
            <a:off x="1767306" y="1760752"/>
            <a:ext cx="3188334" cy="369332"/>
          </a:xfrm>
          <a:prstGeom prst="rect">
            <a:avLst/>
          </a:prstGeom>
          <a:noFill/>
          <a:ln>
            <a:noFill/>
          </a:ln>
        </p:spPr>
        <p:txBody>
          <a:bodyPr wrap="square" lIns="0" tIns="0" rIns="0" bIns="0" rtlCol="0">
            <a:spAutoFit/>
          </a:bodyPr>
          <a:lstStyle>
            <a:lvl1pPr marL="0" indent="0">
              <a:lnSpc>
                <a:spcPct val="100000"/>
              </a:lnSpc>
              <a:spcBef>
                <a:spcPts val="0"/>
              </a:spcBef>
              <a:buNone/>
              <a:defRPr lang="zh-CN" altLang="en-US" sz="2400" smtClean="0">
                <a:gradFill>
                  <a:gsLst>
                    <a:gs pos="60000">
                      <a:schemeClr val="bg1"/>
                    </a:gs>
                    <a:gs pos="85000">
                      <a:schemeClr val="accent1">
                        <a:lumMod val="20000"/>
                        <a:lumOff val="80000"/>
                      </a:schemeClr>
                    </a:gs>
                    <a:gs pos="100000">
                      <a:schemeClr val="accent1">
                        <a:lumMod val="40000"/>
                        <a:lumOff val="60000"/>
                      </a:schemeClr>
                    </a:gs>
                  </a:gsLst>
                  <a:lin ang="5400000" scaled="0"/>
                </a:gradFill>
                <a:latin typeface="+mj-ea"/>
                <a:ea typeface="+mj-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r>
              <a:rPr lang="en-US" altLang="zh-CN" dirty="0"/>
              <a:t>01 </a:t>
            </a:r>
            <a:r>
              <a:rPr lang="zh-CN" altLang="en-US" dirty="0"/>
              <a:t>节标题</a:t>
            </a:r>
          </a:p>
        </p:txBody>
      </p:sp>
      <p:sp>
        <p:nvSpPr>
          <p:cNvPr id="27" name="文本占位符 14">
            <a:extLst>
              <a:ext uri="{FF2B5EF4-FFF2-40B4-BE49-F238E27FC236}">
                <a16:creationId xmlns:a16="http://schemas.microsoft.com/office/drawing/2014/main" id="{0C03B9C5-ACFE-4EE2-9706-447447115E03}"/>
              </a:ext>
            </a:extLst>
          </p:cNvPr>
          <p:cNvSpPr>
            <a:spLocks noGrp="1"/>
          </p:cNvSpPr>
          <p:nvPr>
            <p:ph type="body" sz="quarter" idx="36" hasCustomPrompt="1"/>
          </p:nvPr>
        </p:nvSpPr>
        <p:spPr>
          <a:xfrm>
            <a:off x="6709696" y="1760752"/>
            <a:ext cx="3188334" cy="369332"/>
          </a:xfrm>
          <a:prstGeom prst="rect">
            <a:avLst/>
          </a:prstGeom>
          <a:noFill/>
          <a:ln>
            <a:noFill/>
          </a:ln>
        </p:spPr>
        <p:txBody>
          <a:bodyPr wrap="square" lIns="0" tIns="0" rIns="0" bIns="0" rtlCol="0">
            <a:spAutoFit/>
          </a:bodyPr>
          <a:lstStyle>
            <a:lvl1pPr marL="0" indent="0">
              <a:lnSpc>
                <a:spcPct val="100000"/>
              </a:lnSpc>
              <a:spcBef>
                <a:spcPts val="0"/>
              </a:spcBef>
              <a:buNone/>
              <a:defRPr lang="zh-CN" altLang="en-US" sz="2400" smtClean="0">
                <a:gradFill>
                  <a:gsLst>
                    <a:gs pos="60000">
                      <a:schemeClr val="bg1"/>
                    </a:gs>
                    <a:gs pos="85000">
                      <a:schemeClr val="accent1">
                        <a:lumMod val="20000"/>
                        <a:lumOff val="80000"/>
                      </a:schemeClr>
                    </a:gs>
                    <a:gs pos="100000">
                      <a:schemeClr val="accent1">
                        <a:lumMod val="40000"/>
                        <a:lumOff val="60000"/>
                      </a:schemeClr>
                    </a:gs>
                  </a:gsLst>
                  <a:lin ang="5400000" scaled="0"/>
                </a:gradFill>
                <a:latin typeface="+mj-ea"/>
                <a:ea typeface="+mj-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r>
              <a:rPr lang="en-US" altLang="zh-CN" dirty="0"/>
              <a:t>01 </a:t>
            </a:r>
            <a:r>
              <a:rPr lang="zh-CN" altLang="en-US" dirty="0"/>
              <a:t>节标题</a:t>
            </a:r>
          </a:p>
        </p:txBody>
      </p:sp>
      <p:sp>
        <p:nvSpPr>
          <p:cNvPr id="28" name="矩形 27">
            <a:extLst>
              <a:ext uri="{FF2B5EF4-FFF2-40B4-BE49-F238E27FC236}">
                <a16:creationId xmlns:a16="http://schemas.microsoft.com/office/drawing/2014/main" id="{5281E344-2E19-43E6-8B3D-A9043E8F7F4A}"/>
              </a:ext>
            </a:extLst>
          </p:cNvPr>
          <p:cNvSpPr/>
          <p:nvPr userDrawn="1"/>
        </p:nvSpPr>
        <p:spPr>
          <a:xfrm>
            <a:off x="2252978" y="306383"/>
            <a:ext cx="45719" cy="360000"/>
          </a:xfrm>
          <a:prstGeom prst="rect">
            <a:avLst/>
          </a:prstGeom>
          <a:gradFill>
            <a:gsLst>
              <a:gs pos="75000">
                <a:schemeClr val="accent1"/>
              </a:gs>
              <a:gs pos="100000">
                <a:schemeClr val="accent1">
                  <a:lumMod val="40000"/>
                  <a:lumOff val="6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占位符 38">
            <a:extLst>
              <a:ext uri="{FF2B5EF4-FFF2-40B4-BE49-F238E27FC236}">
                <a16:creationId xmlns:a16="http://schemas.microsoft.com/office/drawing/2014/main" id="{C1717CC4-3CC6-436E-AD9A-68097CE9E48C}"/>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accent1">
                        <a:lumMod val="75000"/>
                      </a:schemeClr>
                    </a:gs>
                    <a:gs pos="75000">
                      <a:schemeClr val="accent1"/>
                    </a:gs>
                    <a:gs pos="100000">
                      <a:schemeClr val="accent1">
                        <a:lumMod val="40000"/>
                        <a:lumOff val="60000"/>
                      </a:schemeClr>
                    </a:gs>
                  </a:gsLst>
                  <a:lin ang="5400000" scaled="0"/>
                </a:gradFill>
                <a:effectLst/>
                <a:latin typeface="+mj-ea"/>
                <a:ea typeface="+mj-ea"/>
              </a:defRPr>
            </a:lvl1pPr>
          </a:lstStyle>
          <a:p>
            <a:pPr marL="0" lvl="0">
              <a:lnSpc>
                <a:spcPct val="130000"/>
              </a:lnSpc>
              <a:spcAft>
                <a:spcPts val="1200"/>
              </a:spcAft>
            </a:pPr>
            <a:r>
              <a:rPr lang="zh-CN" altLang="en-US" dirty="0"/>
              <a:t>章节标题</a:t>
            </a:r>
          </a:p>
        </p:txBody>
      </p:sp>
      <p:sp>
        <p:nvSpPr>
          <p:cNvPr id="30" name="文本占位符 67">
            <a:extLst>
              <a:ext uri="{FF2B5EF4-FFF2-40B4-BE49-F238E27FC236}">
                <a16:creationId xmlns:a16="http://schemas.microsoft.com/office/drawing/2014/main" id="{5A4B399A-1B54-46D5-84B5-0E812FB7A5D2}"/>
              </a:ext>
            </a:extLst>
          </p:cNvPr>
          <p:cNvSpPr>
            <a:spLocks noGrp="1"/>
          </p:cNvSpPr>
          <p:nvPr>
            <p:ph type="body" sz="quarter" idx="35" hasCustomPrompt="1"/>
          </p:nvPr>
        </p:nvSpPr>
        <p:spPr>
          <a:xfrm>
            <a:off x="2292985" y="242253"/>
            <a:ext cx="1446213" cy="352425"/>
          </a:xfrm>
          <a:prstGeom prst="rect">
            <a:avLst/>
          </a:prstGeom>
        </p:spPr>
        <p:txBody>
          <a:bodyPr/>
          <a:lstStyle>
            <a:lvl1pPr marL="0" indent="0">
              <a:lnSpc>
                <a:spcPct val="100000"/>
              </a:lnSpc>
              <a:spcBef>
                <a:spcPts val="0"/>
              </a:spcBef>
              <a:buNone/>
              <a:defRPr sz="1400" spc="110" baseline="0">
                <a:solidFill>
                  <a:schemeClr val="accent1"/>
                </a:solidFill>
              </a:defRPr>
            </a:lvl1pPr>
          </a:lstStyle>
          <a:p>
            <a:pPr lvl="0"/>
            <a:r>
              <a:rPr lang="en-US" altLang="zh-CN" dirty="0"/>
              <a:t>ENGLISH</a:t>
            </a:r>
            <a:br>
              <a:rPr lang="en-US" altLang="zh-CN" dirty="0"/>
            </a:br>
            <a:r>
              <a:rPr lang="en-US" altLang="zh-CN" dirty="0"/>
              <a:t>TITEL</a:t>
            </a:r>
          </a:p>
        </p:txBody>
      </p:sp>
    </p:spTree>
    <p:extLst>
      <p:ext uri="{BB962C8B-B14F-4D97-AF65-F5344CB8AC3E}">
        <p14:creationId xmlns:p14="http://schemas.microsoft.com/office/powerpoint/2010/main" val="32590764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_9">
    <p:bg>
      <p:bgPr>
        <a:solidFill>
          <a:schemeClr val="bg1"/>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8035E12D-8066-43B5-A4C2-621AC065AB6E}"/>
              </a:ext>
            </a:extLst>
          </p:cNvPr>
          <p:cNvSpPr/>
          <p:nvPr userDrawn="1"/>
        </p:nvSpPr>
        <p:spPr>
          <a:xfrm>
            <a:off x="-1221" y="0"/>
            <a:ext cx="6096000" cy="6858000"/>
          </a:xfrm>
          <a:prstGeom prst="rect">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E2EA7485-F1B1-45F4-AF84-09FD6F2822FD}"/>
              </a:ext>
            </a:extLst>
          </p:cNvPr>
          <p:cNvSpPr/>
          <p:nvPr userDrawn="1"/>
        </p:nvSpPr>
        <p:spPr>
          <a:xfrm>
            <a:off x="2252978" y="306383"/>
            <a:ext cx="45719" cy="360000"/>
          </a:xfrm>
          <a:prstGeom prst="rect">
            <a:avLst/>
          </a:prstGeom>
          <a:gradFill>
            <a:gsLst>
              <a:gs pos="75000">
                <a:schemeClr val="bg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38">
            <a:extLst>
              <a:ext uri="{FF2B5EF4-FFF2-40B4-BE49-F238E27FC236}">
                <a16:creationId xmlns:a16="http://schemas.microsoft.com/office/drawing/2014/main" id="{99B59802-5339-466B-A645-DC6D7796951E}"/>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j-ea"/>
                <a:ea typeface="+mj-ea"/>
              </a:defRPr>
            </a:lvl1pPr>
          </a:lstStyle>
          <a:p>
            <a:pPr marL="0" lvl="0">
              <a:lnSpc>
                <a:spcPct val="130000"/>
              </a:lnSpc>
              <a:spcAft>
                <a:spcPts val="1200"/>
              </a:spcAft>
            </a:pPr>
            <a:r>
              <a:rPr lang="zh-CN" altLang="en-US" dirty="0"/>
              <a:t>章节标题</a:t>
            </a:r>
          </a:p>
        </p:txBody>
      </p:sp>
      <p:sp>
        <p:nvSpPr>
          <p:cNvPr id="9" name="文本占位符 38">
            <a:extLst>
              <a:ext uri="{FF2B5EF4-FFF2-40B4-BE49-F238E27FC236}">
                <a16:creationId xmlns:a16="http://schemas.microsoft.com/office/drawing/2014/main" id="{A99D2C74-825D-408D-AC05-C30C5263A4F4}"/>
              </a:ext>
            </a:extLst>
          </p:cNvPr>
          <p:cNvSpPr>
            <a:spLocks noGrp="1"/>
          </p:cNvSpPr>
          <p:nvPr>
            <p:ph type="body" sz="quarter" idx="33" hasCustomPrompt="1"/>
          </p:nvPr>
        </p:nvSpPr>
        <p:spPr>
          <a:xfrm>
            <a:off x="2392680" y="316210"/>
            <a:ext cx="1759265" cy="387798"/>
          </a:xfrm>
          <a:prstGeom prst="rect">
            <a:avLst/>
          </a:prstGeom>
          <a:noFill/>
        </p:spPr>
        <p:txBody>
          <a:bodyPr wrap="square" lIns="0" tIns="0" rIns="0" bIns="0" rtlCol="0">
            <a:spAutoFit/>
          </a:bodyPr>
          <a:lstStyle>
            <a:lvl1pPr marL="0" indent="0" algn="l" defTabSz="914400" rtl="0" eaLnBrk="1" latinLnBrk="0" hangingPunct="1">
              <a:spcBef>
                <a:spcPts val="0"/>
              </a:spcBef>
              <a:buNone/>
              <a:defRPr lang="zh-CN" altLang="en-US" sz="1400" kern="1200" spc="110" dirty="0" smtClean="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a typeface="+mn-ea"/>
                <a:cs typeface="+mn-cs"/>
              </a:defRPr>
            </a:lvl1p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ENGLISH</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TITEL</a:t>
            </a:r>
            <a:endParaRPr lang="zh-CN" altLang="en-US"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ndParaRPr>
          </a:p>
        </p:txBody>
      </p:sp>
    </p:spTree>
    <p:extLst>
      <p:ext uri="{BB962C8B-B14F-4D97-AF65-F5344CB8AC3E}">
        <p14:creationId xmlns:p14="http://schemas.microsoft.com/office/powerpoint/2010/main" val="250967013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页_10">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BE908A3D-6296-48D3-BF1E-9D111527B5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7818" b="7818"/>
          <a:stretch/>
        </p:blipFill>
        <p:spPr>
          <a:xfrm>
            <a:off x="0" y="1"/>
            <a:ext cx="12192000" cy="6858000"/>
          </a:xfrm>
          <a:prstGeom prst="rect">
            <a:avLst/>
          </a:prstGeom>
        </p:spPr>
      </p:pic>
      <p:sp>
        <p:nvSpPr>
          <p:cNvPr id="13" name="矩形 12">
            <a:extLst>
              <a:ext uri="{FF2B5EF4-FFF2-40B4-BE49-F238E27FC236}">
                <a16:creationId xmlns:a16="http://schemas.microsoft.com/office/drawing/2014/main" id="{FB51AE17-67EC-4FF4-AD0C-03452F6BAA04}"/>
              </a:ext>
            </a:extLst>
          </p:cNvPr>
          <p:cNvSpPr/>
          <p:nvPr userDrawn="1"/>
        </p:nvSpPr>
        <p:spPr>
          <a:xfrm>
            <a:off x="2252978" y="306383"/>
            <a:ext cx="45719" cy="360000"/>
          </a:xfrm>
          <a:prstGeom prst="rect">
            <a:avLst/>
          </a:prstGeom>
          <a:gradFill>
            <a:gsLst>
              <a:gs pos="75000">
                <a:schemeClr val="bg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占位符 38">
            <a:extLst>
              <a:ext uri="{FF2B5EF4-FFF2-40B4-BE49-F238E27FC236}">
                <a16:creationId xmlns:a16="http://schemas.microsoft.com/office/drawing/2014/main" id="{D04A52E5-3D6B-48B9-A333-B4C29ADAE407}"/>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j-ea"/>
                <a:ea typeface="+mj-ea"/>
              </a:defRPr>
            </a:lvl1pPr>
          </a:lstStyle>
          <a:p>
            <a:pPr marL="0" lvl="0">
              <a:lnSpc>
                <a:spcPct val="130000"/>
              </a:lnSpc>
              <a:spcAft>
                <a:spcPts val="1200"/>
              </a:spcAft>
            </a:pPr>
            <a:r>
              <a:rPr lang="zh-CN" altLang="en-US" dirty="0"/>
              <a:t>章节标题</a:t>
            </a:r>
          </a:p>
        </p:txBody>
      </p:sp>
      <p:sp>
        <p:nvSpPr>
          <p:cNvPr id="15" name="文本占位符 38">
            <a:extLst>
              <a:ext uri="{FF2B5EF4-FFF2-40B4-BE49-F238E27FC236}">
                <a16:creationId xmlns:a16="http://schemas.microsoft.com/office/drawing/2014/main" id="{8B9F9ECA-E09A-421D-9317-62CA0AFF6C02}"/>
              </a:ext>
            </a:extLst>
          </p:cNvPr>
          <p:cNvSpPr>
            <a:spLocks noGrp="1"/>
          </p:cNvSpPr>
          <p:nvPr>
            <p:ph type="body" sz="quarter" idx="33" hasCustomPrompt="1"/>
          </p:nvPr>
        </p:nvSpPr>
        <p:spPr>
          <a:xfrm>
            <a:off x="2392680" y="316210"/>
            <a:ext cx="1759265" cy="387798"/>
          </a:xfrm>
          <a:prstGeom prst="rect">
            <a:avLst/>
          </a:prstGeom>
          <a:noFill/>
        </p:spPr>
        <p:txBody>
          <a:bodyPr wrap="square" lIns="0" tIns="0" rIns="0" bIns="0" rtlCol="0">
            <a:spAutoFit/>
          </a:bodyPr>
          <a:lstStyle>
            <a:lvl1pPr marL="0" indent="0" algn="l" defTabSz="914400" rtl="0" eaLnBrk="1" latinLnBrk="0" hangingPunct="1">
              <a:spcBef>
                <a:spcPts val="0"/>
              </a:spcBef>
              <a:buNone/>
              <a:defRPr lang="zh-CN" altLang="en-US" sz="1400" kern="1200" spc="110" dirty="0" smtClean="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a typeface="+mn-ea"/>
                <a:cs typeface="+mn-cs"/>
              </a:defRPr>
            </a:lvl1p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ENGLISH</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TITEL</a:t>
            </a:r>
            <a:endParaRPr lang="zh-CN" altLang="en-US"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ndParaRPr>
          </a:p>
        </p:txBody>
      </p:sp>
      <p:sp>
        <p:nvSpPr>
          <p:cNvPr id="16" name="文本占位符 14">
            <a:extLst>
              <a:ext uri="{FF2B5EF4-FFF2-40B4-BE49-F238E27FC236}">
                <a16:creationId xmlns:a16="http://schemas.microsoft.com/office/drawing/2014/main" id="{590888B4-231A-4C47-BB40-C660336F1B57}"/>
              </a:ext>
            </a:extLst>
          </p:cNvPr>
          <p:cNvSpPr>
            <a:spLocks noGrp="1"/>
          </p:cNvSpPr>
          <p:nvPr>
            <p:ph type="body" sz="quarter" idx="10" hasCustomPrompt="1"/>
          </p:nvPr>
        </p:nvSpPr>
        <p:spPr>
          <a:xfrm>
            <a:off x="2829143" y="1335596"/>
            <a:ext cx="6533715" cy="433580"/>
          </a:xfrm>
          <a:prstGeom prst="rect">
            <a:avLst/>
          </a:prstGeom>
          <a:noFill/>
          <a:ln>
            <a:noFill/>
          </a:ln>
        </p:spPr>
        <p:txBody>
          <a:bodyPr wrap="square" lIns="0" tIns="0" rIns="0" bIns="0" rtlCol="0">
            <a:spAutoFit/>
          </a:bodyPr>
          <a:lstStyle>
            <a:lvl1pPr marL="0" indent="0" algn="ctr">
              <a:lnSpc>
                <a:spcPct val="100000"/>
              </a:lnSpc>
              <a:spcBef>
                <a:spcPts val="0"/>
              </a:spcBef>
              <a:buNone/>
              <a:defRPr lang="zh-CN" altLang="en-US" sz="2400" smtClean="0">
                <a:gradFill>
                  <a:gsLst>
                    <a:gs pos="60000">
                      <a:schemeClr val="bg1"/>
                    </a:gs>
                    <a:gs pos="85000">
                      <a:schemeClr val="accent1">
                        <a:lumMod val="20000"/>
                        <a:lumOff val="80000"/>
                      </a:schemeClr>
                    </a:gs>
                    <a:gs pos="100000">
                      <a:schemeClr val="accent1">
                        <a:lumMod val="40000"/>
                        <a:lumOff val="60000"/>
                      </a:schemeClr>
                    </a:gs>
                  </a:gsLst>
                  <a:lin ang="5400000" scaled="0"/>
                </a:gradFill>
                <a:latin typeface="+mj-ea"/>
                <a:ea typeface="+mj-ea"/>
              </a:defRPr>
            </a:lvl1pPr>
            <a:lvl2pPr>
              <a:defRPr lang="zh-CN" altLang="en-US" sz="1800" smtClean="0"/>
            </a:lvl2pPr>
            <a:lvl3pPr>
              <a:defRPr lang="zh-CN" altLang="en-US" sz="1800" smtClean="0"/>
            </a:lvl3pPr>
            <a:lvl4pPr>
              <a:defRPr lang="zh-CN" altLang="en-US" smtClean="0"/>
            </a:lvl4pPr>
            <a:lvl5pPr>
              <a:defRPr lang="zh-CN" altLang="en-US"/>
            </a:lvl5pPr>
          </a:lstStyle>
          <a:p>
            <a:pPr>
              <a:lnSpc>
                <a:spcPct val="130000"/>
              </a:lnSpc>
              <a:spcAft>
                <a:spcPts val="1200"/>
              </a:spcAft>
            </a:pPr>
            <a:r>
              <a:rPr lang="zh-CN" altLang="en-US" sz="2400" spc="110" dirty="0">
                <a:solidFill>
                  <a:schemeClr val="bg1"/>
                </a:solidFill>
                <a:latin typeface="+mj-ea"/>
                <a:ea typeface="+mj-ea"/>
              </a:rPr>
              <a:t>节标题</a:t>
            </a:r>
          </a:p>
        </p:txBody>
      </p:sp>
      <p:sp>
        <p:nvSpPr>
          <p:cNvPr id="19" name="文本占位符 26">
            <a:extLst>
              <a:ext uri="{FF2B5EF4-FFF2-40B4-BE49-F238E27FC236}">
                <a16:creationId xmlns:a16="http://schemas.microsoft.com/office/drawing/2014/main" id="{049B33FF-CB8C-4AEA-969C-5AC3A1D69CC5}"/>
              </a:ext>
            </a:extLst>
          </p:cNvPr>
          <p:cNvSpPr>
            <a:spLocks noGrp="1"/>
          </p:cNvSpPr>
          <p:nvPr>
            <p:ph type="body" sz="quarter" idx="20" hasCustomPrompt="1"/>
          </p:nvPr>
        </p:nvSpPr>
        <p:spPr>
          <a:xfrm>
            <a:off x="1060449" y="2039604"/>
            <a:ext cx="10084856" cy="4297696"/>
          </a:xfrm>
          <a:prstGeom prst="rect">
            <a:avLst/>
          </a:prstGeom>
        </p:spPr>
        <p:txBody>
          <a:bodyPr/>
          <a:lstStyle>
            <a:lvl1pPr marL="0" indent="0">
              <a:lnSpc>
                <a:spcPct val="130000"/>
              </a:lnSpc>
              <a:spcBef>
                <a:spcPts val="0"/>
              </a:spcBef>
              <a:buNone/>
              <a:defRPr sz="1600">
                <a:solidFill>
                  <a:schemeClr val="bg1"/>
                </a:solidFill>
              </a:defRPr>
            </a:lvl1pPr>
          </a:lstStyle>
          <a:p>
            <a:pPr lvl="0"/>
            <a:r>
              <a:rPr lang="zh-CN" altLang="en-US" dirty="0"/>
              <a:t>包括大气圈、水圈、岩石圈、生物圈、土壤圈等圈层，由此就产生了地理的各个分支，例如气候现象、水文现象以及水环境、地球上的自然资源、地貌、生物的分布以及生态现象，土壤的分布以及类型等等。</a:t>
            </a:r>
          </a:p>
        </p:txBody>
      </p:sp>
    </p:spTree>
    <p:extLst>
      <p:ext uri="{BB962C8B-B14F-4D97-AF65-F5344CB8AC3E}">
        <p14:creationId xmlns:p14="http://schemas.microsoft.com/office/powerpoint/2010/main" val="170090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页_11">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A09A21E6-4FB9-40DF-A049-8D2AEE29A366}"/>
              </a:ext>
            </a:extLst>
          </p:cNvPr>
          <p:cNvSpPr/>
          <p:nvPr userDrawn="1"/>
        </p:nvSpPr>
        <p:spPr>
          <a:xfrm>
            <a:off x="834490" y="2353615"/>
            <a:ext cx="2136259" cy="645175"/>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 name="文本框 4">
            <a:extLst>
              <a:ext uri="{FF2B5EF4-FFF2-40B4-BE49-F238E27FC236}">
                <a16:creationId xmlns:a16="http://schemas.microsoft.com/office/drawing/2014/main" id="{F0291356-12B5-424D-A2F4-DA8335C3B036}"/>
              </a:ext>
            </a:extLst>
          </p:cNvPr>
          <p:cNvSpPr txBox="1"/>
          <p:nvPr userDrawn="1"/>
        </p:nvSpPr>
        <p:spPr>
          <a:xfrm>
            <a:off x="1198935" y="2472286"/>
            <a:ext cx="389975" cy="399783"/>
          </a:xfrm>
          <a:custGeom>
            <a:avLst/>
            <a:gdLst/>
            <a:ahLst/>
            <a:cxnLst/>
            <a:rect l="l" t="t" r="r" b="b"/>
            <a:pathLst>
              <a:path w="1293056" h="1325575">
                <a:moveTo>
                  <a:pt x="640110" y="228489"/>
                </a:moveTo>
                <a:cubicBezTo>
                  <a:pt x="636687" y="267283"/>
                  <a:pt x="628985" y="304651"/>
                  <a:pt x="617004" y="340593"/>
                </a:cubicBezTo>
                <a:lnTo>
                  <a:pt x="465534" y="803561"/>
                </a:lnTo>
                <a:lnTo>
                  <a:pt x="818964" y="803561"/>
                </a:lnTo>
                <a:lnTo>
                  <a:pt x="668350" y="344016"/>
                </a:lnTo>
                <a:cubicBezTo>
                  <a:pt x="658651" y="314921"/>
                  <a:pt x="651805" y="276411"/>
                  <a:pt x="647811" y="228489"/>
                </a:cubicBezTo>
                <a:close/>
                <a:moveTo>
                  <a:pt x="485217" y="0"/>
                </a:moveTo>
                <a:lnTo>
                  <a:pt x="817252" y="0"/>
                </a:lnTo>
                <a:lnTo>
                  <a:pt x="1293056" y="1325575"/>
                </a:lnTo>
                <a:lnTo>
                  <a:pt x="984982" y="1325575"/>
                </a:lnTo>
                <a:lnTo>
                  <a:pt x="885713" y="1021780"/>
                </a:lnTo>
                <a:lnTo>
                  <a:pt x="403919" y="1021780"/>
                </a:lnTo>
                <a:lnTo>
                  <a:pt x="306363" y="1325575"/>
                </a:lnTo>
                <a:lnTo>
                  <a:pt x="0" y="1325575"/>
                </a:lnTo>
                <a:close/>
              </a:path>
            </a:pathLst>
          </a:custGeom>
          <a:noFill/>
          <a:ln w="6350">
            <a:solidFill>
              <a:schemeClr val="accent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1500" b="1" dirty="0">
              <a:ln w="6350">
                <a:solidFill>
                  <a:schemeClr val="accent1">
                    <a:alpha val="20000"/>
                  </a:schemeClr>
                </a:solidFill>
              </a:ln>
              <a:noFill/>
              <a:latin typeface="微软雅黑 Light" panose="020B0502040204020203" pitchFamily="34" charset="-122"/>
              <a:ea typeface="微软雅黑 Light" panose="020B0502040204020203" pitchFamily="34" charset="-122"/>
            </a:endParaRPr>
          </a:p>
        </p:txBody>
      </p:sp>
      <p:sp>
        <p:nvSpPr>
          <p:cNvPr id="7" name="矩形: 圆角 6">
            <a:extLst>
              <a:ext uri="{FF2B5EF4-FFF2-40B4-BE49-F238E27FC236}">
                <a16:creationId xmlns:a16="http://schemas.microsoft.com/office/drawing/2014/main" id="{8C41BFF5-C392-4011-A1EA-7F279BD3CFCF}"/>
              </a:ext>
            </a:extLst>
          </p:cNvPr>
          <p:cNvSpPr/>
          <p:nvPr userDrawn="1"/>
        </p:nvSpPr>
        <p:spPr>
          <a:xfrm>
            <a:off x="3561550" y="2345557"/>
            <a:ext cx="2136259" cy="645175"/>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 name="文本框 7">
            <a:extLst>
              <a:ext uri="{FF2B5EF4-FFF2-40B4-BE49-F238E27FC236}">
                <a16:creationId xmlns:a16="http://schemas.microsoft.com/office/drawing/2014/main" id="{B222513B-9480-4F78-B552-CA18858C8A99}"/>
              </a:ext>
            </a:extLst>
          </p:cNvPr>
          <p:cNvSpPr txBox="1"/>
          <p:nvPr userDrawn="1"/>
        </p:nvSpPr>
        <p:spPr>
          <a:xfrm>
            <a:off x="3972003" y="2438751"/>
            <a:ext cx="330329" cy="449236"/>
          </a:xfrm>
          <a:custGeom>
            <a:avLst/>
            <a:gdLst/>
            <a:ahLst/>
            <a:cxnLst/>
            <a:rect l="l" t="t" r="r" b="b"/>
            <a:pathLst>
              <a:path w="974713" h="1325575">
                <a:moveTo>
                  <a:pt x="282402" y="751359"/>
                </a:moveTo>
                <a:lnTo>
                  <a:pt x="282402" y="1115058"/>
                </a:lnTo>
                <a:lnTo>
                  <a:pt x="450131" y="1115058"/>
                </a:lnTo>
                <a:cubicBezTo>
                  <a:pt x="521444" y="1115058"/>
                  <a:pt x="577212" y="1098513"/>
                  <a:pt x="617432" y="1065424"/>
                </a:cubicBezTo>
                <a:cubicBezTo>
                  <a:pt x="657653" y="1032334"/>
                  <a:pt x="677764" y="986408"/>
                  <a:pt x="677764" y="927646"/>
                </a:cubicBezTo>
                <a:cubicBezTo>
                  <a:pt x="677764" y="871736"/>
                  <a:pt x="657796" y="828378"/>
                  <a:pt x="617860" y="797570"/>
                </a:cubicBezTo>
                <a:cubicBezTo>
                  <a:pt x="577925" y="766763"/>
                  <a:pt x="521159" y="751359"/>
                  <a:pt x="447564" y="751359"/>
                </a:cubicBezTo>
                <a:close/>
                <a:moveTo>
                  <a:pt x="282402" y="210518"/>
                </a:moveTo>
                <a:lnTo>
                  <a:pt x="282402" y="538274"/>
                </a:lnTo>
                <a:lnTo>
                  <a:pt x="416756" y="538274"/>
                </a:lnTo>
                <a:cubicBezTo>
                  <a:pt x="481224" y="538274"/>
                  <a:pt x="531999" y="522871"/>
                  <a:pt x="569082" y="492063"/>
                </a:cubicBezTo>
                <a:cubicBezTo>
                  <a:pt x="606165" y="461256"/>
                  <a:pt x="624706" y="418183"/>
                  <a:pt x="624706" y="362843"/>
                </a:cubicBezTo>
                <a:cubicBezTo>
                  <a:pt x="624706" y="261293"/>
                  <a:pt x="550540" y="210518"/>
                  <a:pt x="402208" y="210518"/>
                </a:cubicBezTo>
                <a:close/>
                <a:moveTo>
                  <a:pt x="0" y="0"/>
                </a:moveTo>
                <a:lnTo>
                  <a:pt x="470669" y="0"/>
                </a:lnTo>
                <a:cubicBezTo>
                  <a:pt x="615008" y="0"/>
                  <a:pt x="726257" y="27385"/>
                  <a:pt x="804416" y="82153"/>
                </a:cubicBezTo>
                <a:cubicBezTo>
                  <a:pt x="882576" y="136922"/>
                  <a:pt x="921656" y="212800"/>
                  <a:pt x="921656" y="309786"/>
                </a:cubicBezTo>
                <a:cubicBezTo>
                  <a:pt x="921656" y="381670"/>
                  <a:pt x="897409" y="444711"/>
                  <a:pt x="848916" y="498910"/>
                </a:cubicBezTo>
                <a:cubicBezTo>
                  <a:pt x="800423" y="553108"/>
                  <a:pt x="739378" y="590476"/>
                  <a:pt x="665783" y="611014"/>
                </a:cubicBezTo>
                <a:lnTo>
                  <a:pt x="665783" y="614437"/>
                </a:lnTo>
                <a:cubicBezTo>
                  <a:pt x="758205" y="625847"/>
                  <a:pt x="832799" y="660078"/>
                  <a:pt x="889565" y="717129"/>
                </a:cubicBezTo>
                <a:cubicBezTo>
                  <a:pt x="946330" y="774179"/>
                  <a:pt x="974713" y="845778"/>
                  <a:pt x="974713" y="931925"/>
                </a:cubicBezTo>
                <a:cubicBezTo>
                  <a:pt x="974713" y="1052302"/>
                  <a:pt x="931925" y="1148005"/>
                  <a:pt x="846349" y="1219033"/>
                </a:cubicBezTo>
                <a:cubicBezTo>
                  <a:pt x="760772" y="1290061"/>
                  <a:pt x="643818" y="1325575"/>
                  <a:pt x="495486" y="1325575"/>
                </a:cubicBezTo>
                <a:lnTo>
                  <a:pt x="0" y="1325575"/>
                </a:lnTo>
                <a:close/>
              </a:path>
            </a:pathLst>
          </a:custGeom>
          <a:noFill/>
          <a:ln w="6350">
            <a:solidFill>
              <a:schemeClr val="accent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1500" b="1" dirty="0">
              <a:ln w="6350">
                <a:solidFill>
                  <a:schemeClr val="accent1">
                    <a:alpha val="20000"/>
                  </a:schemeClr>
                </a:solidFill>
              </a:ln>
              <a:noFill/>
              <a:latin typeface="微软雅黑 Light" panose="020B0502040204020203" pitchFamily="34" charset="-122"/>
              <a:ea typeface="微软雅黑 Light" panose="020B0502040204020203" pitchFamily="34" charset="-122"/>
            </a:endParaRPr>
          </a:p>
        </p:txBody>
      </p:sp>
      <p:sp>
        <p:nvSpPr>
          <p:cNvPr id="10" name="矩形: 圆角 9">
            <a:extLst>
              <a:ext uri="{FF2B5EF4-FFF2-40B4-BE49-F238E27FC236}">
                <a16:creationId xmlns:a16="http://schemas.microsoft.com/office/drawing/2014/main" id="{3BD2598E-A18F-4B9B-9643-06143DAC77FD}"/>
              </a:ext>
            </a:extLst>
          </p:cNvPr>
          <p:cNvSpPr/>
          <p:nvPr userDrawn="1"/>
        </p:nvSpPr>
        <p:spPr>
          <a:xfrm>
            <a:off x="6288610" y="2353615"/>
            <a:ext cx="2136259" cy="645175"/>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 name="文本框 10">
            <a:extLst>
              <a:ext uri="{FF2B5EF4-FFF2-40B4-BE49-F238E27FC236}">
                <a16:creationId xmlns:a16="http://schemas.microsoft.com/office/drawing/2014/main" id="{1907A30A-B898-4C82-AE10-5FA9672845C0}"/>
              </a:ext>
            </a:extLst>
          </p:cNvPr>
          <p:cNvSpPr txBox="1"/>
          <p:nvPr userDrawn="1"/>
        </p:nvSpPr>
        <p:spPr>
          <a:xfrm>
            <a:off x="6676524" y="2451912"/>
            <a:ext cx="338547" cy="451206"/>
          </a:xfrm>
          <a:custGeom>
            <a:avLst/>
            <a:gdLst/>
            <a:ahLst/>
            <a:cxnLst/>
            <a:rect l="l" t="t" r="r" b="b"/>
            <a:pathLst>
              <a:path w="1028625" h="1370930">
                <a:moveTo>
                  <a:pt x="703436" y="0"/>
                </a:moveTo>
                <a:cubicBezTo>
                  <a:pt x="832941" y="0"/>
                  <a:pt x="941338" y="16829"/>
                  <a:pt x="1028625" y="50489"/>
                </a:cubicBezTo>
                <a:lnTo>
                  <a:pt x="1028625" y="323477"/>
                </a:lnTo>
                <a:cubicBezTo>
                  <a:pt x="939056" y="270991"/>
                  <a:pt x="837505" y="244747"/>
                  <a:pt x="723974" y="244747"/>
                </a:cubicBezTo>
                <a:cubicBezTo>
                  <a:pt x="594469" y="244747"/>
                  <a:pt x="490922" y="286109"/>
                  <a:pt x="413333" y="368833"/>
                </a:cubicBezTo>
                <a:cubicBezTo>
                  <a:pt x="335744" y="451556"/>
                  <a:pt x="296949" y="559668"/>
                  <a:pt x="296949" y="693167"/>
                </a:cubicBezTo>
                <a:cubicBezTo>
                  <a:pt x="296949" y="823242"/>
                  <a:pt x="333747" y="927930"/>
                  <a:pt x="407342" y="1007231"/>
                </a:cubicBezTo>
                <a:cubicBezTo>
                  <a:pt x="480938" y="1086532"/>
                  <a:pt x="580491" y="1126182"/>
                  <a:pt x="706003" y="1126182"/>
                </a:cubicBezTo>
                <a:cubicBezTo>
                  <a:pt x="824098" y="1126182"/>
                  <a:pt x="931639" y="1097656"/>
                  <a:pt x="1028625" y="1040606"/>
                </a:cubicBezTo>
                <a:lnTo>
                  <a:pt x="1028625" y="1299902"/>
                </a:lnTo>
                <a:cubicBezTo>
                  <a:pt x="932209" y="1347254"/>
                  <a:pt x="806413" y="1370930"/>
                  <a:pt x="651234" y="1370930"/>
                </a:cubicBezTo>
                <a:cubicBezTo>
                  <a:pt x="451557" y="1370930"/>
                  <a:pt x="293098" y="1311169"/>
                  <a:pt x="175859" y="1191648"/>
                </a:cubicBezTo>
                <a:cubicBezTo>
                  <a:pt x="58619" y="1072126"/>
                  <a:pt x="0" y="912812"/>
                  <a:pt x="0" y="713705"/>
                </a:cubicBezTo>
                <a:cubicBezTo>
                  <a:pt x="0" y="504328"/>
                  <a:pt x="65465" y="333033"/>
                  <a:pt x="196397" y="199820"/>
                </a:cubicBezTo>
                <a:cubicBezTo>
                  <a:pt x="327329" y="66606"/>
                  <a:pt x="496341" y="0"/>
                  <a:pt x="703436" y="0"/>
                </a:cubicBezTo>
                <a:close/>
              </a:path>
            </a:pathLst>
          </a:custGeom>
          <a:noFill/>
          <a:ln w="6350">
            <a:solidFill>
              <a:schemeClr val="accent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9600" b="1" dirty="0">
              <a:ln w="6350">
                <a:solidFill>
                  <a:schemeClr val="accent1">
                    <a:alpha val="20000"/>
                  </a:schemeClr>
                </a:solidFill>
              </a:ln>
              <a:noFill/>
              <a:latin typeface="微软雅黑 Light" panose="020B0502040204020203" pitchFamily="34" charset="-122"/>
              <a:ea typeface="微软雅黑 Light" panose="020B0502040204020203" pitchFamily="34" charset="-122"/>
            </a:endParaRPr>
          </a:p>
        </p:txBody>
      </p:sp>
      <p:sp>
        <p:nvSpPr>
          <p:cNvPr id="13" name="矩形: 圆角 12">
            <a:extLst>
              <a:ext uri="{FF2B5EF4-FFF2-40B4-BE49-F238E27FC236}">
                <a16:creationId xmlns:a16="http://schemas.microsoft.com/office/drawing/2014/main" id="{9F333324-E654-4843-A985-61809632A23E}"/>
              </a:ext>
            </a:extLst>
          </p:cNvPr>
          <p:cNvSpPr/>
          <p:nvPr userDrawn="1"/>
        </p:nvSpPr>
        <p:spPr>
          <a:xfrm>
            <a:off x="9015670" y="2353615"/>
            <a:ext cx="2136259" cy="645175"/>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文本框 13">
            <a:extLst>
              <a:ext uri="{FF2B5EF4-FFF2-40B4-BE49-F238E27FC236}">
                <a16:creationId xmlns:a16="http://schemas.microsoft.com/office/drawing/2014/main" id="{61D81BBA-02C9-4F5B-809D-5F6898790941}"/>
              </a:ext>
            </a:extLst>
          </p:cNvPr>
          <p:cNvSpPr txBox="1"/>
          <p:nvPr userDrawn="1"/>
        </p:nvSpPr>
        <p:spPr>
          <a:xfrm>
            <a:off x="9384881" y="2456803"/>
            <a:ext cx="411638" cy="468842"/>
          </a:xfrm>
          <a:custGeom>
            <a:avLst/>
            <a:gdLst/>
            <a:ahLst/>
            <a:cxnLst/>
            <a:rect l="l" t="t" r="r" b="b"/>
            <a:pathLst>
              <a:path w="1163836" h="1325575">
                <a:moveTo>
                  <a:pt x="282401" y="231056"/>
                </a:moveTo>
                <a:lnTo>
                  <a:pt x="282401" y="1094520"/>
                </a:lnTo>
                <a:lnTo>
                  <a:pt x="436438" y="1094520"/>
                </a:lnTo>
                <a:cubicBezTo>
                  <a:pt x="570508" y="1094520"/>
                  <a:pt x="675766" y="1054584"/>
                  <a:pt x="752214" y="974713"/>
                </a:cubicBezTo>
                <a:cubicBezTo>
                  <a:pt x="828663" y="894842"/>
                  <a:pt x="866887" y="786731"/>
                  <a:pt x="866887" y="650379"/>
                </a:cubicBezTo>
                <a:cubicBezTo>
                  <a:pt x="866887" y="518592"/>
                  <a:pt x="826951" y="415758"/>
                  <a:pt x="747080" y="341877"/>
                </a:cubicBezTo>
                <a:cubicBezTo>
                  <a:pt x="667209" y="267996"/>
                  <a:pt x="563376" y="231056"/>
                  <a:pt x="435583" y="231056"/>
                </a:cubicBezTo>
                <a:close/>
                <a:moveTo>
                  <a:pt x="0" y="0"/>
                </a:moveTo>
                <a:lnTo>
                  <a:pt x="457832" y="0"/>
                </a:lnTo>
                <a:cubicBezTo>
                  <a:pt x="928501" y="0"/>
                  <a:pt x="1163836" y="215367"/>
                  <a:pt x="1163836" y="646100"/>
                </a:cubicBezTo>
                <a:cubicBezTo>
                  <a:pt x="1163836" y="850913"/>
                  <a:pt x="1097942" y="1015362"/>
                  <a:pt x="966155" y="1139447"/>
                </a:cubicBezTo>
                <a:cubicBezTo>
                  <a:pt x="834368" y="1263532"/>
                  <a:pt x="664356" y="1325575"/>
                  <a:pt x="456121" y="1325575"/>
                </a:cubicBezTo>
                <a:lnTo>
                  <a:pt x="0" y="1325575"/>
                </a:lnTo>
                <a:close/>
              </a:path>
            </a:pathLst>
          </a:custGeom>
          <a:noFill/>
          <a:ln w="6350">
            <a:solidFill>
              <a:schemeClr val="accent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9600" b="1" dirty="0">
              <a:ln w="6350">
                <a:solidFill>
                  <a:schemeClr val="accent1">
                    <a:alpha val="20000"/>
                  </a:schemeClr>
                </a:solidFill>
              </a:ln>
              <a:noFill/>
              <a:latin typeface="微软雅黑 Light" panose="020B0502040204020203" pitchFamily="34" charset="-122"/>
              <a:ea typeface="微软雅黑 Light" panose="020B0502040204020203" pitchFamily="34" charset="-122"/>
            </a:endParaRPr>
          </a:p>
        </p:txBody>
      </p:sp>
      <p:sp>
        <p:nvSpPr>
          <p:cNvPr id="25" name="矩形 24">
            <a:extLst>
              <a:ext uri="{FF2B5EF4-FFF2-40B4-BE49-F238E27FC236}">
                <a16:creationId xmlns:a16="http://schemas.microsoft.com/office/drawing/2014/main" id="{C42E5B01-F668-49D1-A5A8-82C2D336CE42}"/>
              </a:ext>
            </a:extLst>
          </p:cNvPr>
          <p:cNvSpPr/>
          <p:nvPr userDrawn="1"/>
        </p:nvSpPr>
        <p:spPr>
          <a:xfrm>
            <a:off x="2252978" y="306383"/>
            <a:ext cx="45719" cy="360000"/>
          </a:xfrm>
          <a:prstGeom prst="rect">
            <a:avLst/>
          </a:prstGeom>
          <a:gradFill>
            <a:gsLst>
              <a:gs pos="75000">
                <a:schemeClr val="bg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占位符 38">
            <a:extLst>
              <a:ext uri="{FF2B5EF4-FFF2-40B4-BE49-F238E27FC236}">
                <a16:creationId xmlns:a16="http://schemas.microsoft.com/office/drawing/2014/main" id="{EF440F79-D3C4-40DC-BD25-CE3C15216DFE}"/>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j-ea"/>
                <a:ea typeface="+mj-ea"/>
              </a:defRPr>
            </a:lvl1pPr>
          </a:lstStyle>
          <a:p>
            <a:pPr marL="0" lvl="0">
              <a:lnSpc>
                <a:spcPct val="130000"/>
              </a:lnSpc>
              <a:spcAft>
                <a:spcPts val="1200"/>
              </a:spcAft>
            </a:pPr>
            <a:r>
              <a:rPr lang="zh-CN" altLang="en-US" dirty="0"/>
              <a:t>章节标题</a:t>
            </a:r>
          </a:p>
        </p:txBody>
      </p:sp>
      <p:sp>
        <p:nvSpPr>
          <p:cNvPr id="27" name="文本占位符 38">
            <a:extLst>
              <a:ext uri="{FF2B5EF4-FFF2-40B4-BE49-F238E27FC236}">
                <a16:creationId xmlns:a16="http://schemas.microsoft.com/office/drawing/2014/main" id="{8589CBD9-0A6A-49A5-A86E-21C23E078657}"/>
              </a:ext>
            </a:extLst>
          </p:cNvPr>
          <p:cNvSpPr>
            <a:spLocks noGrp="1"/>
          </p:cNvSpPr>
          <p:nvPr>
            <p:ph type="body" sz="quarter" idx="33" hasCustomPrompt="1"/>
          </p:nvPr>
        </p:nvSpPr>
        <p:spPr>
          <a:xfrm>
            <a:off x="2392680" y="316210"/>
            <a:ext cx="1759265" cy="387798"/>
          </a:xfrm>
          <a:prstGeom prst="rect">
            <a:avLst/>
          </a:prstGeom>
          <a:noFill/>
        </p:spPr>
        <p:txBody>
          <a:bodyPr wrap="square" lIns="0" tIns="0" rIns="0" bIns="0" rtlCol="0">
            <a:spAutoFit/>
          </a:bodyPr>
          <a:lstStyle>
            <a:lvl1pPr marL="0" indent="0" algn="l" defTabSz="914400" rtl="0" eaLnBrk="1" latinLnBrk="0" hangingPunct="1">
              <a:spcBef>
                <a:spcPts val="0"/>
              </a:spcBef>
              <a:buNone/>
              <a:defRPr lang="zh-CN" altLang="en-US" sz="1400" kern="1200" spc="110" dirty="0" smtClean="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a typeface="+mn-ea"/>
                <a:cs typeface="+mn-cs"/>
              </a:defRPr>
            </a:lvl1p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ENGLISH</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TITEL</a:t>
            </a:r>
            <a:endParaRPr lang="zh-CN" altLang="en-US"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ndParaRPr>
          </a:p>
        </p:txBody>
      </p:sp>
      <p:sp>
        <p:nvSpPr>
          <p:cNvPr id="28" name="文本占位符 26">
            <a:extLst>
              <a:ext uri="{FF2B5EF4-FFF2-40B4-BE49-F238E27FC236}">
                <a16:creationId xmlns:a16="http://schemas.microsoft.com/office/drawing/2014/main" id="{6AB4D446-076A-499E-B303-94DE504C6ACC}"/>
              </a:ext>
            </a:extLst>
          </p:cNvPr>
          <p:cNvSpPr>
            <a:spLocks noGrp="1"/>
          </p:cNvSpPr>
          <p:nvPr>
            <p:ph type="body" sz="quarter" idx="20" hasCustomPrompt="1"/>
          </p:nvPr>
        </p:nvSpPr>
        <p:spPr>
          <a:xfrm>
            <a:off x="834490" y="1183367"/>
            <a:ext cx="1771813" cy="393925"/>
          </a:xfrm>
          <a:prstGeom prst="rect">
            <a:avLst/>
          </a:prstGeom>
        </p:spPr>
        <p:txBody>
          <a:bodyPr/>
          <a:lstStyle>
            <a:lvl1pPr marL="0" indent="0">
              <a:lnSpc>
                <a:spcPct val="130000"/>
              </a:lnSpc>
              <a:spcBef>
                <a:spcPts val="0"/>
              </a:spcBef>
              <a:buNone/>
              <a:defRPr lang="zh-CN" altLang="en-US" sz="1800" kern="12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a typeface="+mn-ea"/>
                <a:cs typeface="+mn-cs"/>
              </a:defRPr>
            </a:lvl1pPr>
          </a:lstStyle>
          <a:p>
            <a:pPr lvl="0"/>
            <a:r>
              <a:rPr lang="en-US" altLang="zh-CN" dirty="0"/>
              <a:t>QUESTION 1</a:t>
            </a:r>
            <a:endParaRPr lang="zh-CN" altLang="en-US" dirty="0"/>
          </a:p>
        </p:txBody>
      </p:sp>
      <p:sp>
        <p:nvSpPr>
          <p:cNvPr id="29" name="文本占位符 26">
            <a:extLst>
              <a:ext uri="{FF2B5EF4-FFF2-40B4-BE49-F238E27FC236}">
                <a16:creationId xmlns:a16="http://schemas.microsoft.com/office/drawing/2014/main" id="{45DDE2A7-60C6-420D-A599-AC721A224346}"/>
              </a:ext>
            </a:extLst>
          </p:cNvPr>
          <p:cNvSpPr>
            <a:spLocks noGrp="1"/>
          </p:cNvSpPr>
          <p:nvPr>
            <p:ph type="body" sz="quarter" idx="34" hasCustomPrompt="1"/>
          </p:nvPr>
        </p:nvSpPr>
        <p:spPr>
          <a:xfrm>
            <a:off x="834489" y="1605017"/>
            <a:ext cx="10317439" cy="602218"/>
          </a:xfrm>
          <a:prstGeom prst="rect">
            <a:avLst/>
          </a:prstGeom>
        </p:spPr>
        <p:txBody>
          <a:bodyPr/>
          <a:lstStyle>
            <a:lvl1pPr marL="0" indent="0">
              <a:lnSpc>
                <a:spcPct val="130000"/>
              </a:lnSpc>
              <a:spcBef>
                <a:spcPts val="0"/>
              </a:spcBef>
              <a:buNone/>
              <a:defRPr lang="en-US" altLang="zh-CN" sz="2800" kern="1200" spc="110" dirty="0" smtClean="0">
                <a:solidFill>
                  <a:schemeClr val="bg1"/>
                </a:solidFill>
                <a:latin typeface="+mj-ea"/>
                <a:ea typeface="+mj-ea"/>
                <a:cs typeface="+mn-cs"/>
              </a:defRPr>
            </a:lvl1pPr>
          </a:lstStyle>
          <a:p>
            <a:pPr>
              <a:lnSpc>
                <a:spcPct val="130000"/>
              </a:lnSpc>
              <a:spcAft>
                <a:spcPts val="1200"/>
              </a:spcAft>
            </a:pPr>
            <a:r>
              <a:rPr lang="zh-CN" altLang="en-US" sz="2800" spc="110" dirty="0">
                <a:solidFill>
                  <a:schemeClr val="bg1"/>
                </a:solidFill>
                <a:latin typeface="+mj-ea"/>
                <a:ea typeface="+mj-ea"/>
              </a:rPr>
              <a:t>与</a:t>
            </a:r>
            <a:r>
              <a:rPr lang="zh-CN" altLang="en-US" sz="2800" kern="1200" spc="110" dirty="0">
                <a:solidFill>
                  <a:schemeClr val="bg1"/>
                </a:solidFill>
                <a:latin typeface="+mj-ea"/>
                <a:ea typeface="+mj-ea"/>
                <a:cs typeface="+mn-cs"/>
              </a:rPr>
              <a:t>自然</a:t>
            </a:r>
            <a:r>
              <a:rPr lang="zh-CN" altLang="en-US" sz="2800" spc="110" dirty="0">
                <a:solidFill>
                  <a:schemeClr val="bg1"/>
                </a:solidFill>
                <a:latin typeface="+mj-ea"/>
                <a:ea typeface="+mj-ea"/>
              </a:rPr>
              <a:t>地理相关的基础学科有：</a:t>
            </a:r>
            <a:endParaRPr lang="en-US" altLang="zh-CN" sz="2800" spc="110" dirty="0">
              <a:solidFill>
                <a:schemeClr val="bg1"/>
              </a:solidFill>
              <a:latin typeface="+mj-ea"/>
              <a:ea typeface="+mj-ea"/>
            </a:endParaRPr>
          </a:p>
        </p:txBody>
      </p:sp>
      <p:sp>
        <p:nvSpPr>
          <p:cNvPr id="34" name="内容占位符 33">
            <a:extLst>
              <a:ext uri="{FF2B5EF4-FFF2-40B4-BE49-F238E27FC236}">
                <a16:creationId xmlns:a16="http://schemas.microsoft.com/office/drawing/2014/main" id="{B132125B-D4BA-40E6-A43E-F4C0E684FD97}"/>
              </a:ext>
            </a:extLst>
          </p:cNvPr>
          <p:cNvSpPr>
            <a:spLocks noGrp="1"/>
          </p:cNvSpPr>
          <p:nvPr>
            <p:ph sz="quarter" idx="36" hasCustomPrompt="1"/>
          </p:nvPr>
        </p:nvSpPr>
        <p:spPr>
          <a:xfrm>
            <a:off x="1825670" y="2517498"/>
            <a:ext cx="856932" cy="365005"/>
          </a:xfrm>
          <a:prstGeom prst="rect">
            <a:avLst/>
          </a:prstGeom>
        </p:spPr>
        <p:txBody>
          <a:bodyPr/>
          <a:lstStyle>
            <a:lvl1pPr marL="0" indent="0" algn="ctr">
              <a:buNone/>
              <a:defRPr sz="2400">
                <a:solidFill>
                  <a:schemeClr val="accent1"/>
                </a:solidFill>
                <a:latin typeface="+mj-ea"/>
                <a:ea typeface="+mj-ea"/>
              </a:defRPr>
            </a:lvl1pPr>
          </a:lstStyle>
          <a:p>
            <a:pPr lvl="0"/>
            <a:r>
              <a:rPr lang="zh-CN" altLang="en-US" dirty="0"/>
              <a:t>生物</a:t>
            </a:r>
          </a:p>
        </p:txBody>
      </p:sp>
      <p:sp>
        <p:nvSpPr>
          <p:cNvPr id="36" name="内容占位符 33">
            <a:extLst>
              <a:ext uri="{FF2B5EF4-FFF2-40B4-BE49-F238E27FC236}">
                <a16:creationId xmlns:a16="http://schemas.microsoft.com/office/drawing/2014/main" id="{EA7C347F-2B0D-49A9-A053-CA07EBA67158}"/>
              </a:ext>
            </a:extLst>
          </p:cNvPr>
          <p:cNvSpPr>
            <a:spLocks noGrp="1"/>
          </p:cNvSpPr>
          <p:nvPr>
            <p:ph sz="quarter" idx="37" hasCustomPrompt="1"/>
          </p:nvPr>
        </p:nvSpPr>
        <p:spPr>
          <a:xfrm>
            <a:off x="4578765" y="2517498"/>
            <a:ext cx="856932" cy="365005"/>
          </a:xfrm>
          <a:prstGeom prst="rect">
            <a:avLst/>
          </a:prstGeom>
        </p:spPr>
        <p:txBody>
          <a:bodyPr/>
          <a:lstStyle>
            <a:lvl1pPr marL="0" indent="0" algn="ctr">
              <a:buNone/>
              <a:defRPr sz="2400">
                <a:solidFill>
                  <a:schemeClr val="accent1"/>
                </a:solidFill>
                <a:latin typeface="+mj-ea"/>
                <a:ea typeface="+mj-ea"/>
              </a:defRPr>
            </a:lvl1pPr>
          </a:lstStyle>
          <a:p>
            <a:pPr lvl="0"/>
            <a:r>
              <a:rPr lang="zh-CN" altLang="en-US" dirty="0"/>
              <a:t>化学</a:t>
            </a:r>
          </a:p>
        </p:txBody>
      </p:sp>
      <p:sp>
        <p:nvSpPr>
          <p:cNvPr id="37" name="内容占位符 33">
            <a:extLst>
              <a:ext uri="{FF2B5EF4-FFF2-40B4-BE49-F238E27FC236}">
                <a16:creationId xmlns:a16="http://schemas.microsoft.com/office/drawing/2014/main" id="{33B7B44E-49FB-4720-B617-986BCCE6B3C1}"/>
              </a:ext>
            </a:extLst>
          </p:cNvPr>
          <p:cNvSpPr>
            <a:spLocks noGrp="1"/>
          </p:cNvSpPr>
          <p:nvPr>
            <p:ph sz="quarter" idx="38" hasCustomPrompt="1"/>
          </p:nvPr>
        </p:nvSpPr>
        <p:spPr>
          <a:xfrm>
            <a:off x="7331860" y="2517498"/>
            <a:ext cx="856932" cy="365005"/>
          </a:xfrm>
          <a:prstGeom prst="rect">
            <a:avLst/>
          </a:prstGeom>
        </p:spPr>
        <p:txBody>
          <a:bodyPr/>
          <a:lstStyle>
            <a:lvl1pPr marL="0" indent="0" algn="ctr">
              <a:buNone/>
              <a:defRPr sz="2400">
                <a:solidFill>
                  <a:schemeClr val="accent1"/>
                </a:solidFill>
                <a:latin typeface="+mj-ea"/>
                <a:ea typeface="+mj-ea"/>
              </a:defRPr>
            </a:lvl1pPr>
          </a:lstStyle>
          <a:p>
            <a:pPr lvl="0"/>
            <a:r>
              <a:rPr lang="zh-CN" altLang="en-US" dirty="0"/>
              <a:t>物理</a:t>
            </a:r>
          </a:p>
        </p:txBody>
      </p:sp>
      <p:sp>
        <p:nvSpPr>
          <p:cNvPr id="38" name="内容占位符 33">
            <a:extLst>
              <a:ext uri="{FF2B5EF4-FFF2-40B4-BE49-F238E27FC236}">
                <a16:creationId xmlns:a16="http://schemas.microsoft.com/office/drawing/2014/main" id="{29126690-F369-4FA5-8B44-5ABE21F889C2}"/>
              </a:ext>
            </a:extLst>
          </p:cNvPr>
          <p:cNvSpPr>
            <a:spLocks noGrp="1"/>
          </p:cNvSpPr>
          <p:nvPr>
            <p:ph sz="quarter" idx="39" hasCustomPrompt="1"/>
          </p:nvPr>
        </p:nvSpPr>
        <p:spPr>
          <a:xfrm>
            <a:off x="10084955" y="2517498"/>
            <a:ext cx="856932" cy="365005"/>
          </a:xfrm>
          <a:prstGeom prst="rect">
            <a:avLst/>
          </a:prstGeom>
        </p:spPr>
        <p:txBody>
          <a:bodyPr/>
          <a:lstStyle>
            <a:lvl1pPr marL="0" indent="0" algn="ctr">
              <a:buNone/>
              <a:defRPr sz="2400">
                <a:solidFill>
                  <a:schemeClr val="accent1"/>
                </a:solidFill>
                <a:latin typeface="+mj-ea"/>
                <a:ea typeface="+mj-ea"/>
              </a:defRPr>
            </a:lvl1pPr>
          </a:lstStyle>
          <a:p>
            <a:pPr lvl="0"/>
            <a:r>
              <a:rPr lang="zh-CN" altLang="en-US" dirty="0"/>
              <a:t>天文</a:t>
            </a:r>
          </a:p>
        </p:txBody>
      </p:sp>
      <p:sp>
        <p:nvSpPr>
          <p:cNvPr id="39" name="文本占位符 26">
            <a:extLst>
              <a:ext uri="{FF2B5EF4-FFF2-40B4-BE49-F238E27FC236}">
                <a16:creationId xmlns:a16="http://schemas.microsoft.com/office/drawing/2014/main" id="{7372B8E8-D7B2-4D4F-8526-D053B866C31A}"/>
              </a:ext>
            </a:extLst>
          </p:cNvPr>
          <p:cNvSpPr>
            <a:spLocks noGrp="1"/>
          </p:cNvSpPr>
          <p:nvPr>
            <p:ph type="body" sz="quarter" idx="40" hasCustomPrompt="1"/>
          </p:nvPr>
        </p:nvSpPr>
        <p:spPr>
          <a:xfrm>
            <a:off x="834490" y="3263675"/>
            <a:ext cx="1771813" cy="393925"/>
          </a:xfrm>
          <a:prstGeom prst="rect">
            <a:avLst/>
          </a:prstGeom>
        </p:spPr>
        <p:txBody>
          <a:bodyPr/>
          <a:lstStyle>
            <a:lvl1pPr marL="0" indent="0">
              <a:lnSpc>
                <a:spcPct val="130000"/>
              </a:lnSpc>
              <a:spcBef>
                <a:spcPts val="0"/>
              </a:spcBef>
              <a:buNone/>
              <a:defRPr lang="zh-CN" altLang="en-US" sz="1800" kern="12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a typeface="+mn-ea"/>
                <a:cs typeface="+mn-cs"/>
              </a:defRPr>
            </a:lvl1pPr>
          </a:lstStyle>
          <a:p>
            <a:pPr lvl="0"/>
            <a:r>
              <a:rPr lang="en-US" altLang="zh-CN" dirty="0"/>
              <a:t>QUESTION 2</a:t>
            </a:r>
            <a:endParaRPr lang="zh-CN" altLang="en-US" dirty="0"/>
          </a:p>
        </p:txBody>
      </p:sp>
      <p:sp>
        <p:nvSpPr>
          <p:cNvPr id="40" name="文本占位符 26">
            <a:extLst>
              <a:ext uri="{FF2B5EF4-FFF2-40B4-BE49-F238E27FC236}">
                <a16:creationId xmlns:a16="http://schemas.microsoft.com/office/drawing/2014/main" id="{2935534F-1560-4137-A6D1-72A790189080}"/>
              </a:ext>
            </a:extLst>
          </p:cNvPr>
          <p:cNvSpPr>
            <a:spLocks noGrp="1"/>
          </p:cNvSpPr>
          <p:nvPr>
            <p:ph type="body" sz="quarter" idx="41" hasCustomPrompt="1"/>
          </p:nvPr>
        </p:nvSpPr>
        <p:spPr>
          <a:xfrm>
            <a:off x="834489" y="3685325"/>
            <a:ext cx="10317439" cy="602218"/>
          </a:xfrm>
          <a:prstGeom prst="rect">
            <a:avLst/>
          </a:prstGeom>
        </p:spPr>
        <p:txBody>
          <a:bodyPr/>
          <a:lstStyle>
            <a:lvl1pPr marL="0" indent="0">
              <a:lnSpc>
                <a:spcPct val="130000"/>
              </a:lnSpc>
              <a:spcBef>
                <a:spcPts val="0"/>
              </a:spcBef>
              <a:buNone/>
              <a:defRPr lang="en-US" altLang="zh-CN" sz="2800" kern="1200" spc="110" dirty="0" smtClean="0">
                <a:solidFill>
                  <a:schemeClr val="bg1"/>
                </a:solidFill>
                <a:latin typeface="+mj-ea"/>
                <a:ea typeface="+mj-ea"/>
                <a:cs typeface="+mn-cs"/>
              </a:defRPr>
            </a:lvl1pPr>
          </a:lstStyle>
          <a:p>
            <a:pPr>
              <a:lnSpc>
                <a:spcPct val="130000"/>
              </a:lnSpc>
              <a:spcAft>
                <a:spcPts val="1200"/>
              </a:spcAft>
            </a:pPr>
            <a:r>
              <a:rPr lang="zh-CN" altLang="en-US" sz="2800" spc="110" dirty="0">
                <a:solidFill>
                  <a:schemeClr val="bg1"/>
                </a:solidFill>
                <a:latin typeface="+mj-ea"/>
                <a:ea typeface="+mj-ea"/>
              </a:rPr>
              <a:t>请简要介绍自然地理的研究内容：</a:t>
            </a:r>
            <a:endParaRPr lang="en-US" altLang="zh-CN" sz="2800" spc="110" dirty="0">
              <a:solidFill>
                <a:schemeClr val="bg1"/>
              </a:solidFill>
              <a:latin typeface="+mj-ea"/>
              <a:ea typeface="+mj-ea"/>
            </a:endParaRPr>
          </a:p>
        </p:txBody>
      </p:sp>
    </p:spTree>
    <p:extLst>
      <p:ext uri="{BB962C8B-B14F-4D97-AF65-F5344CB8AC3E}">
        <p14:creationId xmlns:p14="http://schemas.microsoft.com/office/powerpoint/2010/main" val="227220031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_12">
    <p:bg>
      <p:bgPr>
        <a:solidFill>
          <a:schemeClr val="bg1"/>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7614F88-F0B0-4BC7-886A-0A1EBD7E5FCF}"/>
              </a:ext>
            </a:extLst>
          </p:cNvPr>
          <p:cNvSpPr/>
          <p:nvPr userDrawn="1"/>
        </p:nvSpPr>
        <p:spPr>
          <a:xfrm>
            <a:off x="6096000" y="0"/>
            <a:ext cx="6118869" cy="6858000"/>
          </a:xfrm>
          <a:prstGeom prst="rect">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66FD5A8-39D4-4128-892C-EB39E3DC3854}"/>
              </a:ext>
            </a:extLst>
          </p:cNvPr>
          <p:cNvSpPr/>
          <p:nvPr userDrawn="1"/>
        </p:nvSpPr>
        <p:spPr>
          <a:xfrm>
            <a:off x="2252978" y="306383"/>
            <a:ext cx="45719" cy="360000"/>
          </a:xfrm>
          <a:prstGeom prst="rect">
            <a:avLst/>
          </a:prstGeom>
          <a:gradFill>
            <a:gsLst>
              <a:gs pos="75000">
                <a:schemeClr val="accent1"/>
              </a:gs>
              <a:gs pos="100000">
                <a:schemeClr val="accent1">
                  <a:lumMod val="40000"/>
                  <a:lumOff val="6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占位符 38">
            <a:extLst>
              <a:ext uri="{FF2B5EF4-FFF2-40B4-BE49-F238E27FC236}">
                <a16:creationId xmlns:a16="http://schemas.microsoft.com/office/drawing/2014/main" id="{418F7B51-E86A-4ED9-91A2-37F9E7C49F32}"/>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accent1">
                        <a:lumMod val="75000"/>
                      </a:schemeClr>
                    </a:gs>
                    <a:gs pos="75000">
                      <a:schemeClr val="accent1"/>
                    </a:gs>
                    <a:gs pos="100000">
                      <a:schemeClr val="accent1">
                        <a:lumMod val="40000"/>
                        <a:lumOff val="60000"/>
                      </a:schemeClr>
                    </a:gs>
                  </a:gsLst>
                  <a:lin ang="5400000" scaled="0"/>
                </a:gradFill>
                <a:effectLst/>
                <a:latin typeface="+mj-ea"/>
                <a:ea typeface="+mj-ea"/>
              </a:defRPr>
            </a:lvl1pPr>
          </a:lstStyle>
          <a:p>
            <a:pPr marL="0" lvl="0">
              <a:lnSpc>
                <a:spcPct val="130000"/>
              </a:lnSpc>
              <a:spcAft>
                <a:spcPts val="1200"/>
              </a:spcAft>
            </a:pPr>
            <a:r>
              <a:rPr lang="zh-CN" altLang="en-US" dirty="0"/>
              <a:t>章节标题</a:t>
            </a:r>
          </a:p>
        </p:txBody>
      </p:sp>
      <p:sp>
        <p:nvSpPr>
          <p:cNvPr id="6" name="文本占位符 67">
            <a:extLst>
              <a:ext uri="{FF2B5EF4-FFF2-40B4-BE49-F238E27FC236}">
                <a16:creationId xmlns:a16="http://schemas.microsoft.com/office/drawing/2014/main" id="{A72BC97D-47A6-4C86-A423-6EC64B685CB1}"/>
              </a:ext>
            </a:extLst>
          </p:cNvPr>
          <p:cNvSpPr>
            <a:spLocks noGrp="1"/>
          </p:cNvSpPr>
          <p:nvPr>
            <p:ph type="body" sz="quarter" idx="35" hasCustomPrompt="1"/>
          </p:nvPr>
        </p:nvSpPr>
        <p:spPr>
          <a:xfrm>
            <a:off x="2292985" y="242253"/>
            <a:ext cx="1446213" cy="352425"/>
          </a:xfrm>
          <a:prstGeom prst="rect">
            <a:avLst/>
          </a:prstGeom>
        </p:spPr>
        <p:txBody>
          <a:bodyPr/>
          <a:lstStyle>
            <a:lvl1pPr marL="0" indent="0">
              <a:lnSpc>
                <a:spcPct val="100000"/>
              </a:lnSpc>
              <a:spcBef>
                <a:spcPts val="0"/>
              </a:spcBef>
              <a:buNone/>
              <a:defRPr sz="1400" spc="110" baseline="0">
                <a:solidFill>
                  <a:schemeClr val="accent1"/>
                </a:solidFill>
              </a:defRPr>
            </a:lvl1pPr>
          </a:lstStyle>
          <a:p>
            <a:pPr lvl="0"/>
            <a:r>
              <a:rPr lang="en-US" altLang="zh-CN" dirty="0"/>
              <a:t>ENGLISH</a:t>
            </a:r>
            <a:br>
              <a:rPr lang="en-US" altLang="zh-CN" dirty="0"/>
            </a:br>
            <a:r>
              <a:rPr lang="en-US" altLang="zh-CN" dirty="0"/>
              <a:t>TITEL</a:t>
            </a:r>
          </a:p>
        </p:txBody>
      </p:sp>
    </p:spTree>
    <p:extLst>
      <p:ext uri="{BB962C8B-B14F-4D97-AF65-F5344CB8AC3E}">
        <p14:creationId xmlns:p14="http://schemas.microsoft.com/office/powerpoint/2010/main" val="141577998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自定义版式">
    <p:bg>
      <p:bgPr>
        <a:solidFill>
          <a:schemeClr val="bg1"/>
        </a:solidFill>
        <a:effectLst/>
      </p:bgPr>
    </p:bg>
    <p:spTree>
      <p:nvGrpSpPr>
        <p:cNvPr id="1" name=""/>
        <p:cNvGrpSpPr/>
        <p:nvPr/>
      </p:nvGrpSpPr>
      <p:grpSpPr>
        <a:xfrm>
          <a:off x="0" y="0"/>
          <a:ext cx="0" cy="0"/>
          <a:chOff x="0" y="0"/>
          <a:chExt cx="0" cy="0"/>
        </a:xfrm>
      </p:grpSpPr>
      <p:sp>
        <p:nvSpPr>
          <p:cNvPr id="3" name="矩形: 圆顶角 2">
            <a:extLst>
              <a:ext uri="{FF2B5EF4-FFF2-40B4-BE49-F238E27FC236}">
                <a16:creationId xmlns:a16="http://schemas.microsoft.com/office/drawing/2014/main" id="{9074BE6E-48CC-4038-9181-23200ED9E29B}"/>
              </a:ext>
            </a:extLst>
          </p:cNvPr>
          <p:cNvSpPr/>
          <p:nvPr userDrawn="1"/>
        </p:nvSpPr>
        <p:spPr>
          <a:xfrm>
            <a:off x="0" y="0"/>
            <a:ext cx="12192000" cy="4450080"/>
          </a:xfrm>
          <a:prstGeom prst="round2SameRect">
            <a:avLst>
              <a:gd name="adj1" fmla="val 0"/>
              <a:gd name="adj2" fmla="val 11515"/>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1CA1E012-833E-4813-8C47-5BD219B67423}"/>
              </a:ext>
            </a:extLst>
          </p:cNvPr>
          <p:cNvSpPr/>
          <p:nvPr userDrawn="1"/>
        </p:nvSpPr>
        <p:spPr>
          <a:xfrm>
            <a:off x="2252978" y="306383"/>
            <a:ext cx="45719" cy="360000"/>
          </a:xfrm>
          <a:prstGeom prst="rect">
            <a:avLst/>
          </a:prstGeom>
          <a:gradFill>
            <a:gsLst>
              <a:gs pos="75000">
                <a:schemeClr val="bg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占位符 38">
            <a:extLst>
              <a:ext uri="{FF2B5EF4-FFF2-40B4-BE49-F238E27FC236}">
                <a16:creationId xmlns:a16="http://schemas.microsoft.com/office/drawing/2014/main" id="{9B2ED79B-0773-45A2-B824-4D2714F2C236}"/>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j-ea"/>
                <a:ea typeface="+mj-ea"/>
              </a:defRPr>
            </a:lvl1pPr>
          </a:lstStyle>
          <a:p>
            <a:pPr marL="0" lvl="0">
              <a:lnSpc>
                <a:spcPct val="130000"/>
              </a:lnSpc>
              <a:spcAft>
                <a:spcPts val="1200"/>
              </a:spcAft>
            </a:pPr>
            <a:r>
              <a:rPr lang="zh-CN" altLang="en-US" dirty="0"/>
              <a:t>章节标题</a:t>
            </a:r>
          </a:p>
        </p:txBody>
      </p:sp>
      <p:sp>
        <p:nvSpPr>
          <p:cNvPr id="6" name="文本占位符 38">
            <a:extLst>
              <a:ext uri="{FF2B5EF4-FFF2-40B4-BE49-F238E27FC236}">
                <a16:creationId xmlns:a16="http://schemas.microsoft.com/office/drawing/2014/main" id="{DB272CED-78D3-46FF-A816-59B810DE6D00}"/>
              </a:ext>
            </a:extLst>
          </p:cNvPr>
          <p:cNvSpPr>
            <a:spLocks noGrp="1"/>
          </p:cNvSpPr>
          <p:nvPr>
            <p:ph type="body" sz="quarter" idx="33" hasCustomPrompt="1"/>
          </p:nvPr>
        </p:nvSpPr>
        <p:spPr>
          <a:xfrm>
            <a:off x="2392680" y="316210"/>
            <a:ext cx="1759265" cy="387798"/>
          </a:xfrm>
          <a:prstGeom prst="rect">
            <a:avLst/>
          </a:prstGeom>
          <a:noFill/>
        </p:spPr>
        <p:txBody>
          <a:bodyPr wrap="square" lIns="0" tIns="0" rIns="0" bIns="0" rtlCol="0">
            <a:spAutoFit/>
          </a:bodyPr>
          <a:lstStyle>
            <a:lvl1pPr marL="0" indent="0" algn="l" defTabSz="914400" rtl="0" eaLnBrk="1" latinLnBrk="0" hangingPunct="1">
              <a:spcBef>
                <a:spcPts val="0"/>
              </a:spcBef>
              <a:buNone/>
              <a:defRPr lang="zh-CN" altLang="en-US" sz="1400" kern="1200" spc="110" dirty="0" smtClean="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a typeface="+mn-ea"/>
                <a:cs typeface="+mn-cs"/>
              </a:defRPr>
            </a:lvl1p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ENGLISH</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TITEL</a:t>
            </a:r>
            <a:endParaRPr lang="zh-CN" altLang="en-US"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ndParaRPr>
          </a:p>
        </p:txBody>
      </p:sp>
    </p:spTree>
    <p:extLst>
      <p:ext uri="{BB962C8B-B14F-4D97-AF65-F5344CB8AC3E}">
        <p14:creationId xmlns:p14="http://schemas.microsoft.com/office/powerpoint/2010/main" val="22437321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页_13">
    <p:bg>
      <p:bgPr>
        <a:gradFill flip="none" rotWithShape="1">
          <a:gsLst>
            <a:gs pos="0">
              <a:schemeClr val="accent1"/>
            </a:gs>
            <a:gs pos="40000">
              <a:schemeClr val="accent1">
                <a:lumMod val="75000"/>
              </a:schemeClr>
            </a:gs>
            <a:gs pos="81000">
              <a:schemeClr val="accent1">
                <a:lumMod val="50000"/>
              </a:schemeClr>
            </a:gs>
          </a:gsLst>
          <a:lin ang="2700000" scaled="0"/>
          <a:tileRect/>
        </a:gradFill>
        <a:effectLst/>
      </p:bgPr>
    </p:bg>
    <p:spTree>
      <p:nvGrpSpPr>
        <p:cNvPr id="1" name=""/>
        <p:cNvGrpSpPr/>
        <p:nvPr/>
      </p:nvGrpSpPr>
      <p:grpSpPr>
        <a:xfrm>
          <a:off x="0" y="0"/>
          <a:ext cx="0" cy="0"/>
          <a:chOff x="0" y="0"/>
          <a:chExt cx="0" cy="0"/>
        </a:xfrm>
      </p:grpSpPr>
      <p:pic>
        <p:nvPicPr>
          <p:cNvPr id="3" name="图片 2" descr="图片包含 游戏机&#10;&#10;描述已自动生成">
            <a:extLst>
              <a:ext uri="{FF2B5EF4-FFF2-40B4-BE49-F238E27FC236}">
                <a16:creationId xmlns:a16="http://schemas.microsoft.com/office/drawing/2014/main" id="{A45A213A-45B0-4267-B699-859A107A09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18" t="3659" b="3659"/>
          <a:stretch/>
        </p:blipFill>
        <p:spPr>
          <a:xfrm>
            <a:off x="0" y="0"/>
            <a:ext cx="12192000" cy="6858000"/>
          </a:xfrm>
          <a:prstGeom prst="rect">
            <a:avLst/>
          </a:prstGeom>
        </p:spPr>
      </p:pic>
      <p:sp>
        <p:nvSpPr>
          <p:cNvPr id="8" name="矩形 7">
            <a:extLst>
              <a:ext uri="{FF2B5EF4-FFF2-40B4-BE49-F238E27FC236}">
                <a16:creationId xmlns:a16="http://schemas.microsoft.com/office/drawing/2014/main" id="{D16F61C0-2E49-4A34-ABFC-57841362B96E}"/>
              </a:ext>
            </a:extLst>
          </p:cNvPr>
          <p:cNvSpPr/>
          <p:nvPr userDrawn="1"/>
        </p:nvSpPr>
        <p:spPr>
          <a:xfrm>
            <a:off x="0" y="0"/>
            <a:ext cx="12192000" cy="6858000"/>
          </a:xfrm>
          <a:prstGeom prst="rect">
            <a:avLst/>
          </a:prstGeom>
          <a:gradFill>
            <a:gsLst>
              <a:gs pos="48000">
                <a:schemeClr val="accent1">
                  <a:lumMod val="60000"/>
                  <a:lumOff val="40000"/>
                  <a:alpha val="0"/>
                </a:schemeClr>
              </a:gs>
              <a:gs pos="67000">
                <a:schemeClr val="accent1">
                  <a:lumMod val="60000"/>
                  <a:lumOff val="40000"/>
                  <a:alpha val="16000"/>
                </a:schemeClr>
              </a:gs>
              <a:gs pos="98000">
                <a:schemeClr val="accent1">
                  <a:lumMod val="60000"/>
                  <a:lumOff val="40000"/>
                </a:schemeClr>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a:extLst>
              <a:ext uri="{FF2B5EF4-FFF2-40B4-BE49-F238E27FC236}">
                <a16:creationId xmlns:a16="http://schemas.microsoft.com/office/drawing/2014/main" id="{B4E9964E-1F72-4A58-95F6-D99539C08085}"/>
              </a:ext>
            </a:extLst>
          </p:cNvPr>
          <p:cNvSpPr/>
          <p:nvPr userDrawn="1"/>
        </p:nvSpPr>
        <p:spPr>
          <a:xfrm rot="3382357">
            <a:off x="5354985" y="-3428526"/>
            <a:ext cx="1675705" cy="13879380"/>
          </a:xfrm>
          <a:custGeom>
            <a:avLst/>
            <a:gdLst>
              <a:gd name="connsiteX0" fmla="*/ 997515 w 1436690"/>
              <a:gd name="connsiteY0" fmla="*/ 0 h 13590247"/>
              <a:gd name="connsiteX1" fmla="*/ 1436690 w 1436690"/>
              <a:gd name="connsiteY1" fmla="*/ 292090 h 13590247"/>
              <a:gd name="connsiteX2" fmla="*/ 1429483 w 1436690"/>
              <a:gd name="connsiteY2" fmla="*/ 309949 h 13590247"/>
              <a:gd name="connsiteX3" fmla="*/ 976025 w 1436690"/>
              <a:gd name="connsiteY3" fmla="*/ 1339448 h 13590247"/>
              <a:gd name="connsiteX4" fmla="*/ 841647 w 1436690"/>
              <a:gd name="connsiteY4" fmla="*/ 4074332 h 13590247"/>
              <a:gd name="connsiteX5" fmla="*/ 568018 w 1436690"/>
              <a:gd name="connsiteY5" fmla="*/ 6970326 h 13590247"/>
              <a:gd name="connsiteX6" fmla="*/ 843907 w 1436690"/>
              <a:gd name="connsiteY6" fmla="*/ 9483584 h 13590247"/>
              <a:gd name="connsiteX7" fmla="*/ 713909 w 1436690"/>
              <a:gd name="connsiteY7" fmla="*/ 12601485 h 13590247"/>
              <a:gd name="connsiteX8" fmla="*/ 764025 w 1436690"/>
              <a:gd name="connsiteY8" fmla="*/ 12734830 h 13590247"/>
              <a:gd name="connsiteX9" fmla="*/ 195098 w 1436690"/>
              <a:gd name="connsiteY9" fmla="*/ 13590247 h 13590247"/>
              <a:gd name="connsiteX10" fmla="*/ 149978 w 1436690"/>
              <a:gd name="connsiteY10" fmla="*/ 13402360 h 13590247"/>
              <a:gd name="connsiteX11" fmla="*/ 13536 w 1436690"/>
              <a:gd name="connsiteY11" fmla="*/ 10188718 h 13590247"/>
              <a:gd name="connsiteX12" fmla="*/ 155424 w 1436690"/>
              <a:gd name="connsiteY12" fmla="*/ 5954938 h 13590247"/>
              <a:gd name="connsiteX13" fmla="*/ 131055 w 1436690"/>
              <a:gd name="connsiteY13" fmla="*/ 4135883 h 13590247"/>
              <a:gd name="connsiteX14" fmla="*/ 348727 w 1436690"/>
              <a:gd name="connsiteY14" fmla="*/ 1002294 h 13590247"/>
              <a:gd name="connsiteX15" fmla="*/ 347564 w 1436690"/>
              <a:gd name="connsiteY15" fmla="*/ 977241 h 13590247"/>
              <a:gd name="connsiteX0" fmla="*/ 984064 w 1423239"/>
              <a:gd name="connsiteY0" fmla="*/ 0 h 13590247"/>
              <a:gd name="connsiteX1" fmla="*/ 1423239 w 1423239"/>
              <a:gd name="connsiteY1" fmla="*/ 292090 h 13590247"/>
              <a:gd name="connsiteX2" fmla="*/ 1416032 w 1423239"/>
              <a:gd name="connsiteY2" fmla="*/ 309949 h 13590247"/>
              <a:gd name="connsiteX3" fmla="*/ 962574 w 1423239"/>
              <a:gd name="connsiteY3" fmla="*/ 1339448 h 13590247"/>
              <a:gd name="connsiteX4" fmla="*/ 828196 w 1423239"/>
              <a:gd name="connsiteY4" fmla="*/ 4074332 h 13590247"/>
              <a:gd name="connsiteX5" fmla="*/ 554567 w 1423239"/>
              <a:gd name="connsiteY5" fmla="*/ 6970326 h 13590247"/>
              <a:gd name="connsiteX6" fmla="*/ 830456 w 1423239"/>
              <a:gd name="connsiteY6" fmla="*/ 9483584 h 13590247"/>
              <a:gd name="connsiteX7" fmla="*/ 700458 w 1423239"/>
              <a:gd name="connsiteY7" fmla="*/ 12601485 h 13590247"/>
              <a:gd name="connsiteX8" fmla="*/ 750574 w 1423239"/>
              <a:gd name="connsiteY8" fmla="*/ 12734830 h 13590247"/>
              <a:gd name="connsiteX9" fmla="*/ 181647 w 1423239"/>
              <a:gd name="connsiteY9" fmla="*/ 13590247 h 13590247"/>
              <a:gd name="connsiteX10" fmla="*/ 85 w 1423239"/>
              <a:gd name="connsiteY10" fmla="*/ 10188718 h 13590247"/>
              <a:gd name="connsiteX11" fmla="*/ 141973 w 1423239"/>
              <a:gd name="connsiteY11" fmla="*/ 5954938 h 13590247"/>
              <a:gd name="connsiteX12" fmla="*/ 117604 w 1423239"/>
              <a:gd name="connsiteY12" fmla="*/ 4135883 h 13590247"/>
              <a:gd name="connsiteX13" fmla="*/ 335276 w 1423239"/>
              <a:gd name="connsiteY13" fmla="*/ 1002294 h 13590247"/>
              <a:gd name="connsiteX14" fmla="*/ 334113 w 1423239"/>
              <a:gd name="connsiteY14" fmla="*/ 977241 h 13590247"/>
              <a:gd name="connsiteX15" fmla="*/ 984064 w 1423239"/>
              <a:gd name="connsiteY15" fmla="*/ 0 h 13590247"/>
              <a:gd name="connsiteX0" fmla="*/ 991636 w 1430811"/>
              <a:gd name="connsiteY0" fmla="*/ 0 h 13590247"/>
              <a:gd name="connsiteX1" fmla="*/ 1430811 w 1430811"/>
              <a:gd name="connsiteY1" fmla="*/ 292090 h 13590247"/>
              <a:gd name="connsiteX2" fmla="*/ 1423604 w 1430811"/>
              <a:gd name="connsiteY2" fmla="*/ 309949 h 13590247"/>
              <a:gd name="connsiteX3" fmla="*/ 970146 w 1430811"/>
              <a:gd name="connsiteY3" fmla="*/ 1339448 h 13590247"/>
              <a:gd name="connsiteX4" fmla="*/ 835768 w 1430811"/>
              <a:gd name="connsiteY4" fmla="*/ 4074332 h 13590247"/>
              <a:gd name="connsiteX5" fmla="*/ 562139 w 1430811"/>
              <a:gd name="connsiteY5" fmla="*/ 6970326 h 13590247"/>
              <a:gd name="connsiteX6" fmla="*/ 838028 w 1430811"/>
              <a:gd name="connsiteY6" fmla="*/ 9483584 h 13590247"/>
              <a:gd name="connsiteX7" fmla="*/ 708030 w 1430811"/>
              <a:gd name="connsiteY7" fmla="*/ 12601485 h 13590247"/>
              <a:gd name="connsiteX8" fmla="*/ 758146 w 1430811"/>
              <a:gd name="connsiteY8" fmla="*/ 12734830 h 13590247"/>
              <a:gd name="connsiteX9" fmla="*/ 189219 w 1430811"/>
              <a:gd name="connsiteY9" fmla="*/ 13590247 h 13590247"/>
              <a:gd name="connsiteX10" fmla="*/ 7657 w 1430811"/>
              <a:gd name="connsiteY10" fmla="*/ 10188718 h 13590247"/>
              <a:gd name="connsiteX11" fmla="*/ 149545 w 1430811"/>
              <a:gd name="connsiteY11" fmla="*/ 5954938 h 13590247"/>
              <a:gd name="connsiteX12" fmla="*/ 125176 w 1430811"/>
              <a:gd name="connsiteY12" fmla="*/ 4135883 h 13590247"/>
              <a:gd name="connsiteX13" fmla="*/ 342848 w 1430811"/>
              <a:gd name="connsiteY13" fmla="*/ 1002294 h 13590247"/>
              <a:gd name="connsiteX14" fmla="*/ 341685 w 1430811"/>
              <a:gd name="connsiteY14" fmla="*/ 977241 h 13590247"/>
              <a:gd name="connsiteX15" fmla="*/ 991636 w 1430811"/>
              <a:gd name="connsiteY15" fmla="*/ 0 h 13590247"/>
              <a:gd name="connsiteX0" fmla="*/ 984064 w 1423239"/>
              <a:gd name="connsiteY0" fmla="*/ 0 h 13590247"/>
              <a:gd name="connsiteX1" fmla="*/ 1423239 w 1423239"/>
              <a:gd name="connsiteY1" fmla="*/ 292090 h 13590247"/>
              <a:gd name="connsiteX2" fmla="*/ 1416032 w 1423239"/>
              <a:gd name="connsiteY2" fmla="*/ 309949 h 13590247"/>
              <a:gd name="connsiteX3" fmla="*/ 962574 w 1423239"/>
              <a:gd name="connsiteY3" fmla="*/ 1339448 h 13590247"/>
              <a:gd name="connsiteX4" fmla="*/ 828196 w 1423239"/>
              <a:gd name="connsiteY4" fmla="*/ 4074332 h 13590247"/>
              <a:gd name="connsiteX5" fmla="*/ 554567 w 1423239"/>
              <a:gd name="connsiteY5" fmla="*/ 6970326 h 13590247"/>
              <a:gd name="connsiteX6" fmla="*/ 830456 w 1423239"/>
              <a:gd name="connsiteY6" fmla="*/ 9483584 h 13590247"/>
              <a:gd name="connsiteX7" fmla="*/ 700458 w 1423239"/>
              <a:gd name="connsiteY7" fmla="*/ 12601485 h 13590247"/>
              <a:gd name="connsiteX8" fmla="*/ 750574 w 1423239"/>
              <a:gd name="connsiteY8" fmla="*/ 12734830 h 13590247"/>
              <a:gd name="connsiteX9" fmla="*/ 181647 w 1423239"/>
              <a:gd name="connsiteY9" fmla="*/ 13590247 h 13590247"/>
              <a:gd name="connsiteX10" fmla="*/ 85 w 1423239"/>
              <a:gd name="connsiteY10" fmla="*/ 10188718 h 13590247"/>
              <a:gd name="connsiteX11" fmla="*/ 141973 w 1423239"/>
              <a:gd name="connsiteY11" fmla="*/ 5954938 h 13590247"/>
              <a:gd name="connsiteX12" fmla="*/ 117604 w 1423239"/>
              <a:gd name="connsiteY12" fmla="*/ 4135883 h 13590247"/>
              <a:gd name="connsiteX13" fmla="*/ 335276 w 1423239"/>
              <a:gd name="connsiteY13" fmla="*/ 1002294 h 13590247"/>
              <a:gd name="connsiteX14" fmla="*/ 334113 w 1423239"/>
              <a:gd name="connsiteY14" fmla="*/ 977241 h 13590247"/>
              <a:gd name="connsiteX15" fmla="*/ 984064 w 1423239"/>
              <a:gd name="connsiteY15" fmla="*/ 0 h 13590247"/>
              <a:gd name="connsiteX0" fmla="*/ 984064 w 1423239"/>
              <a:gd name="connsiteY0" fmla="*/ 0 h 13590247"/>
              <a:gd name="connsiteX1" fmla="*/ 1423239 w 1423239"/>
              <a:gd name="connsiteY1" fmla="*/ 292090 h 13590247"/>
              <a:gd name="connsiteX2" fmla="*/ 1416032 w 1423239"/>
              <a:gd name="connsiteY2" fmla="*/ 309949 h 13590247"/>
              <a:gd name="connsiteX3" fmla="*/ 962574 w 1423239"/>
              <a:gd name="connsiteY3" fmla="*/ 1339448 h 13590247"/>
              <a:gd name="connsiteX4" fmla="*/ 828196 w 1423239"/>
              <a:gd name="connsiteY4" fmla="*/ 4074332 h 13590247"/>
              <a:gd name="connsiteX5" fmla="*/ 554567 w 1423239"/>
              <a:gd name="connsiteY5" fmla="*/ 6970326 h 13590247"/>
              <a:gd name="connsiteX6" fmla="*/ 830456 w 1423239"/>
              <a:gd name="connsiteY6" fmla="*/ 9483584 h 13590247"/>
              <a:gd name="connsiteX7" fmla="*/ 700458 w 1423239"/>
              <a:gd name="connsiteY7" fmla="*/ 12601485 h 13590247"/>
              <a:gd name="connsiteX8" fmla="*/ 750574 w 1423239"/>
              <a:gd name="connsiteY8" fmla="*/ 12734830 h 13590247"/>
              <a:gd name="connsiteX9" fmla="*/ 181647 w 1423239"/>
              <a:gd name="connsiteY9" fmla="*/ 13590247 h 13590247"/>
              <a:gd name="connsiteX10" fmla="*/ 85 w 1423239"/>
              <a:gd name="connsiteY10" fmla="*/ 10188718 h 13590247"/>
              <a:gd name="connsiteX11" fmla="*/ 141973 w 1423239"/>
              <a:gd name="connsiteY11" fmla="*/ 5954938 h 13590247"/>
              <a:gd name="connsiteX12" fmla="*/ 117604 w 1423239"/>
              <a:gd name="connsiteY12" fmla="*/ 4135883 h 13590247"/>
              <a:gd name="connsiteX13" fmla="*/ 335276 w 1423239"/>
              <a:gd name="connsiteY13" fmla="*/ 1002294 h 13590247"/>
              <a:gd name="connsiteX14" fmla="*/ 334113 w 1423239"/>
              <a:gd name="connsiteY14" fmla="*/ 977241 h 13590247"/>
              <a:gd name="connsiteX15" fmla="*/ 984064 w 1423239"/>
              <a:gd name="connsiteY15" fmla="*/ 0 h 13590247"/>
              <a:gd name="connsiteX0" fmla="*/ 984064 w 1423239"/>
              <a:gd name="connsiteY0" fmla="*/ 0 h 13590247"/>
              <a:gd name="connsiteX1" fmla="*/ 1423239 w 1423239"/>
              <a:gd name="connsiteY1" fmla="*/ 292090 h 13590247"/>
              <a:gd name="connsiteX2" fmla="*/ 1416032 w 1423239"/>
              <a:gd name="connsiteY2" fmla="*/ 309949 h 13590247"/>
              <a:gd name="connsiteX3" fmla="*/ 962574 w 1423239"/>
              <a:gd name="connsiteY3" fmla="*/ 1339448 h 13590247"/>
              <a:gd name="connsiteX4" fmla="*/ 828196 w 1423239"/>
              <a:gd name="connsiteY4" fmla="*/ 4074332 h 13590247"/>
              <a:gd name="connsiteX5" fmla="*/ 554567 w 1423239"/>
              <a:gd name="connsiteY5" fmla="*/ 6970326 h 13590247"/>
              <a:gd name="connsiteX6" fmla="*/ 830456 w 1423239"/>
              <a:gd name="connsiteY6" fmla="*/ 9483584 h 13590247"/>
              <a:gd name="connsiteX7" fmla="*/ 750574 w 1423239"/>
              <a:gd name="connsiteY7" fmla="*/ 12734830 h 13590247"/>
              <a:gd name="connsiteX8" fmla="*/ 181647 w 1423239"/>
              <a:gd name="connsiteY8" fmla="*/ 13590247 h 13590247"/>
              <a:gd name="connsiteX9" fmla="*/ 85 w 1423239"/>
              <a:gd name="connsiteY9" fmla="*/ 10188718 h 13590247"/>
              <a:gd name="connsiteX10" fmla="*/ 141973 w 1423239"/>
              <a:gd name="connsiteY10" fmla="*/ 5954938 h 13590247"/>
              <a:gd name="connsiteX11" fmla="*/ 117604 w 1423239"/>
              <a:gd name="connsiteY11" fmla="*/ 4135883 h 13590247"/>
              <a:gd name="connsiteX12" fmla="*/ 335276 w 1423239"/>
              <a:gd name="connsiteY12" fmla="*/ 1002294 h 13590247"/>
              <a:gd name="connsiteX13" fmla="*/ 334113 w 1423239"/>
              <a:gd name="connsiteY13" fmla="*/ 977241 h 13590247"/>
              <a:gd name="connsiteX14" fmla="*/ 984064 w 1423239"/>
              <a:gd name="connsiteY14" fmla="*/ 0 h 13590247"/>
              <a:gd name="connsiteX0" fmla="*/ 984064 w 1423239"/>
              <a:gd name="connsiteY0" fmla="*/ 0 h 13590247"/>
              <a:gd name="connsiteX1" fmla="*/ 1423239 w 1423239"/>
              <a:gd name="connsiteY1" fmla="*/ 292090 h 13590247"/>
              <a:gd name="connsiteX2" fmla="*/ 1416032 w 1423239"/>
              <a:gd name="connsiteY2" fmla="*/ 309949 h 13590247"/>
              <a:gd name="connsiteX3" fmla="*/ 962574 w 1423239"/>
              <a:gd name="connsiteY3" fmla="*/ 1339448 h 13590247"/>
              <a:gd name="connsiteX4" fmla="*/ 828196 w 1423239"/>
              <a:gd name="connsiteY4" fmla="*/ 4074332 h 13590247"/>
              <a:gd name="connsiteX5" fmla="*/ 554567 w 1423239"/>
              <a:gd name="connsiteY5" fmla="*/ 6970326 h 13590247"/>
              <a:gd name="connsiteX6" fmla="*/ 830456 w 1423239"/>
              <a:gd name="connsiteY6" fmla="*/ 9483584 h 13590247"/>
              <a:gd name="connsiteX7" fmla="*/ 750574 w 1423239"/>
              <a:gd name="connsiteY7" fmla="*/ 12734830 h 13590247"/>
              <a:gd name="connsiteX8" fmla="*/ 181647 w 1423239"/>
              <a:gd name="connsiteY8" fmla="*/ 13590247 h 13590247"/>
              <a:gd name="connsiteX9" fmla="*/ 85 w 1423239"/>
              <a:gd name="connsiteY9" fmla="*/ 10188718 h 13590247"/>
              <a:gd name="connsiteX10" fmla="*/ 141973 w 1423239"/>
              <a:gd name="connsiteY10" fmla="*/ 5954938 h 13590247"/>
              <a:gd name="connsiteX11" fmla="*/ 117604 w 1423239"/>
              <a:gd name="connsiteY11" fmla="*/ 4135883 h 13590247"/>
              <a:gd name="connsiteX12" fmla="*/ 335276 w 1423239"/>
              <a:gd name="connsiteY12" fmla="*/ 1002294 h 13590247"/>
              <a:gd name="connsiteX13" fmla="*/ 334113 w 1423239"/>
              <a:gd name="connsiteY13" fmla="*/ 977241 h 13590247"/>
              <a:gd name="connsiteX14" fmla="*/ 984064 w 1423239"/>
              <a:gd name="connsiteY14" fmla="*/ 0 h 13590247"/>
              <a:gd name="connsiteX0" fmla="*/ 984064 w 1423239"/>
              <a:gd name="connsiteY0" fmla="*/ 0 h 13590247"/>
              <a:gd name="connsiteX1" fmla="*/ 1423239 w 1423239"/>
              <a:gd name="connsiteY1" fmla="*/ 292090 h 13590247"/>
              <a:gd name="connsiteX2" fmla="*/ 1416032 w 1423239"/>
              <a:gd name="connsiteY2" fmla="*/ 309949 h 13590247"/>
              <a:gd name="connsiteX3" fmla="*/ 962574 w 1423239"/>
              <a:gd name="connsiteY3" fmla="*/ 1339448 h 13590247"/>
              <a:gd name="connsiteX4" fmla="*/ 828196 w 1423239"/>
              <a:gd name="connsiteY4" fmla="*/ 4074332 h 13590247"/>
              <a:gd name="connsiteX5" fmla="*/ 554567 w 1423239"/>
              <a:gd name="connsiteY5" fmla="*/ 6970326 h 13590247"/>
              <a:gd name="connsiteX6" fmla="*/ 830456 w 1423239"/>
              <a:gd name="connsiteY6" fmla="*/ 9483584 h 13590247"/>
              <a:gd name="connsiteX7" fmla="*/ 750574 w 1423239"/>
              <a:gd name="connsiteY7" fmla="*/ 12734830 h 13590247"/>
              <a:gd name="connsiteX8" fmla="*/ 181647 w 1423239"/>
              <a:gd name="connsiteY8" fmla="*/ 13590247 h 13590247"/>
              <a:gd name="connsiteX9" fmla="*/ 85 w 1423239"/>
              <a:gd name="connsiteY9" fmla="*/ 10188718 h 13590247"/>
              <a:gd name="connsiteX10" fmla="*/ 141973 w 1423239"/>
              <a:gd name="connsiteY10" fmla="*/ 5954938 h 13590247"/>
              <a:gd name="connsiteX11" fmla="*/ 117604 w 1423239"/>
              <a:gd name="connsiteY11" fmla="*/ 4135883 h 13590247"/>
              <a:gd name="connsiteX12" fmla="*/ 335276 w 1423239"/>
              <a:gd name="connsiteY12" fmla="*/ 1002294 h 13590247"/>
              <a:gd name="connsiteX13" fmla="*/ 334113 w 1423239"/>
              <a:gd name="connsiteY13" fmla="*/ 977241 h 13590247"/>
              <a:gd name="connsiteX14" fmla="*/ 984064 w 1423239"/>
              <a:gd name="connsiteY14" fmla="*/ 0 h 13590247"/>
              <a:gd name="connsiteX0" fmla="*/ 984064 w 1423239"/>
              <a:gd name="connsiteY0" fmla="*/ 0 h 13590247"/>
              <a:gd name="connsiteX1" fmla="*/ 1423239 w 1423239"/>
              <a:gd name="connsiteY1" fmla="*/ 292090 h 13590247"/>
              <a:gd name="connsiteX2" fmla="*/ 1416032 w 1423239"/>
              <a:gd name="connsiteY2" fmla="*/ 309949 h 13590247"/>
              <a:gd name="connsiteX3" fmla="*/ 962574 w 1423239"/>
              <a:gd name="connsiteY3" fmla="*/ 1339448 h 13590247"/>
              <a:gd name="connsiteX4" fmla="*/ 828196 w 1423239"/>
              <a:gd name="connsiteY4" fmla="*/ 4074332 h 13590247"/>
              <a:gd name="connsiteX5" fmla="*/ 554567 w 1423239"/>
              <a:gd name="connsiteY5" fmla="*/ 6970326 h 13590247"/>
              <a:gd name="connsiteX6" fmla="*/ 830456 w 1423239"/>
              <a:gd name="connsiteY6" fmla="*/ 9483584 h 13590247"/>
              <a:gd name="connsiteX7" fmla="*/ 750574 w 1423239"/>
              <a:gd name="connsiteY7" fmla="*/ 12734830 h 13590247"/>
              <a:gd name="connsiteX8" fmla="*/ 181647 w 1423239"/>
              <a:gd name="connsiteY8" fmla="*/ 13590247 h 13590247"/>
              <a:gd name="connsiteX9" fmla="*/ 85 w 1423239"/>
              <a:gd name="connsiteY9" fmla="*/ 10188718 h 13590247"/>
              <a:gd name="connsiteX10" fmla="*/ 141973 w 1423239"/>
              <a:gd name="connsiteY10" fmla="*/ 5954938 h 13590247"/>
              <a:gd name="connsiteX11" fmla="*/ 117604 w 1423239"/>
              <a:gd name="connsiteY11" fmla="*/ 4135883 h 13590247"/>
              <a:gd name="connsiteX12" fmla="*/ 335276 w 1423239"/>
              <a:gd name="connsiteY12" fmla="*/ 1002294 h 13590247"/>
              <a:gd name="connsiteX13" fmla="*/ 334113 w 1423239"/>
              <a:gd name="connsiteY13" fmla="*/ 977241 h 13590247"/>
              <a:gd name="connsiteX14" fmla="*/ 984064 w 1423239"/>
              <a:gd name="connsiteY14" fmla="*/ 0 h 13590247"/>
              <a:gd name="connsiteX0" fmla="*/ 984064 w 1423239"/>
              <a:gd name="connsiteY0" fmla="*/ 0 h 13590247"/>
              <a:gd name="connsiteX1" fmla="*/ 1423239 w 1423239"/>
              <a:gd name="connsiteY1" fmla="*/ 292090 h 13590247"/>
              <a:gd name="connsiteX2" fmla="*/ 1416032 w 1423239"/>
              <a:gd name="connsiteY2" fmla="*/ 309949 h 13590247"/>
              <a:gd name="connsiteX3" fmla="*/ 962574 w 1423239"/>
              <a:gd name="connsiteY3" fmla="*/ 1339448 h 13590247"/>
              <a:gd name="connsiteX4" fmla="*/ 828196 w 1423239"/>
              <a:gd name="connsiteY4" fmla="*/ 4074332 h 13590247"/>
              <a:gd name="connsiteX5" fmla="*/ 554567 w 1423239"/>
              <a:gd name="connsiteY5" fmla="*/ 6970326 h 13590247"/>
              <a:gd name="connsiteX6" fmla="*/ 830456 w 1423239"/>
              <a:gd name="connsiteY6" fmla="*/ 9483584 h 13590247"/>
              <a:gd name="connsiteX7" fmla="*/ 750574 w 1423239"/>
              <a:gd name="connsiteY7" fmla="*/ 12734830 h 13590247"/>
              <a:gd name="connsiteX8" fmla="*/ 181647 w 1423239"/>
              <a:gd name="connsiteY8" fmla="*/ 13590247 h 13590247"/>
              <a:gd name="connsiteX9" fmla="*/ 85 w 1423239"/>
              <a:gd name="connsiteY9" fmla="*/ 10188718 h 13590247"/>
              <a:gd name="connsiteX10" fmla="*/ 141973 w 1423239"/>
              <a:gd name="connsiteY10" fmla="*/ 5954938 h 13590247"/>
              <a:gd name="connsiteX11" fmla="*/ 117604 w 1423239"/>
              <a:gd name="connsiteY11" fmla="*/ 4135883 h 13590247"/>
              <a:gd name="connsiteX12" fmla="*/ 335276 w 1423239"/>
              <a:gd name="connsiteY12" fmla="*/ 1002294 h 13590247"/>
              <a:gd name="connsiteX13" fmla="*/ 334113 w 1423239"/>
              <a:gd name="connsiteY13" fmla="*/ 977241 h 13590247"/>
              <a:gd name="connsiteX14" fmla="*/ 984064 w 1423239"/>
              <a:gd name="connsiteY14" fmla="*/ 0 h 13590247"/>
              <a:gd name="connsiteX0" fmla="*/ 984064 w 1423239"/>
              <a:gd name="connsiteY0" fmla="*/ 0 h 13590247"/>
              <a:gd name="connsiteX1" fmla="*/ 1423239 w 1423239"/>
              <a:gd name="connsiteY1" fmla="*/ 292090 h 13590247"/>
              <a:gd name="connsiteX2" fmla="*/ 1416032 w 1423239"/>
              <a:gd name="connsiteY2" fmla="*/ 309949 h 13590247"/>
              <a:gd name="connsiteX3" fmla="*/ 962574 w 1423239"/>
              <a:gd name="connsiteY3" fmla="*/ 1339448 h 13590247"/>
              <a:gd name="connsiteX4" fmla="*/ 828196 w 1423239"/>
              <a:gd name="connsiteY4" fmla="*/ 4074332 h 13590247"/>
              <a:gd name="connsiteX5" fmla="*/ 625167 w 1423239"/>
              <a:gd name="connsiteY5" fmla="*/ 6947778 h 13590247"/>
              <a:gd name="connsiteX6" fmla="*/ 830456 w 1423239"/>
              <a:gd name="connsiteY6" fmla="*/ 9483584 h 13590247"/>
              <a:gd name="connsiteX7" fmla="*/ 750574 w 1423239"/>
              <a:gd name="connsiteY7" fmla="*/ 12734830 h 13590247"/>
              <a:gd name="connsiteX8" fmla="*/ 181647 w 1423239"/>
              <a:gd name="connsiteY8" fmla="*/ 13590247 h 13590247"/>
              <a:gd name="connsiteX9" fmla="*/ 85 w 1423239"/>
              <a:gd name="connsiteY9" fmla="*/ 10188718 h 13590247"/>
              <a:gd name="connsiteX10" fmla="*/ 141973 w 1423239"/>
              <a:gd name="connsiteY10" fmla="*/ 5954938 h 13590247"/>
              <a:gd name="connsiteX11" fmla="*/ 117604 w 1423239"/>
              <a:gd name="connsiteY11" fmla="*/ 4135883 h 13590247"/>
              <a:gd name="connsiteX12" fmla="*/ 335276 w 1423239"/>
              <a:gd name="connsiteY12" fmla="*/ 1002294 h 13590247"/>
              <a:gd name="connsiteX13" fmla="*/ 334113 w 1423239"/>
              <a:gd name="connsiteY13" fmla="*/ 977241 h 13590247"/>
              <a:gd name="connsiteX14" fmla="*/ 984064 w 1423239"/>
              <a:gd name="connsiteY14" fmla="*/ 0 h 13590247"/>
              <a:gd name="connsiteX0" fmla="*/ 984064 w 1423239"/>
              <a:gd name="connsiteY0" fmla="*/ 0 h 13590247"/>
              <a:gd name="connsiteX1" fmla="*/ 1423239 w 1423239"/>
              <a:gd name="connsiteY1" fmla="*/ 292090 h 13590247"/>
              <a:gd name="connsiteX2" fmla="*/ 1416032 w 1423239"/>
              <a:gd name="connsiteY2" fmla="*/ 309949 h 13590247"/>
              <a:gd name="connsiteX3" fmla="*/ 962574 w 1423239"/>
              <a:gd name="connsiteY3" fmla="*/ 1339448 h 13590247"/>
              <a:gd name="connsiteX4" fmla="*/ 828196 w 1423239"/>
              <a:gd name="connsiteY4" fmla="*/ 4074332 h 13590247"/>
              <a:gd name="connsiteX5" fmla="*/ 625167 w 1423239"/>
              <a:gd name="connsiteY5" fmla="*/ 6947778 h 13590247"/>
              <a:gd name="connsiteX6" fmla="*/ 856142 w 1423239"/>
              <a:gd name="connsiteY6" fmla="*/ 9486768 h 13590247"/>
              <a:gd name="connsiteX7" fmla="*/ 750574 w 1423239"/>
              <a:gd name="connsiteY7" fmla="*/ 12734830 h 13590247"/>
              <a:gd name="connsiteX8" fmla="*/ 181647 w 1423239"/>
              <a:gd name="connsiteY8" fmla="*/ 13590247 h 13590247"/>
              <a:gd name="connsiteX9" fmla="*/ 85 w 1423239"/>
              <a:gd name="connsiteY9" fmla="*/ 10188718 h 13590247"/>
              <a:gd name="connsiteX10" fmla="*/ 141973 w 1423239"/>
              <a:gd name="connsiteY10" fmla="*/ 5954938 h 13590247"/>
              <a:gd name="connsiteX11" fmla="*/ 117604 w 1423239"/>
              <a:gd name="connsiteY11" fmla="*/ 4135883 h 13590247"/>
              <a:gd name="connsiteX12" fmla="*/ 335276 w 1423239"/>
              <a:gd name="connsiteY12" fmla="*/ 1002294 h 13590247"/>
              <a:gd name="connsiteX13" fmla="*/ 334113 w 1423239"/>
              <a:gd name="connsiteY13" fmla="*/ 977241 h 13590247"/>
              <a:gd name="connsiteX14" fmla="*/ 984064 w 1423239"/>
              <a:gd name="connsiteY14" fmla="*/ 0 h 13590247"/>
              <a:gd name="connsiteX0" fmla="*/ 983979 w 1423154"/>
              <a:gd name="connsiteY0" fmla="*/ 0 h 13590247"/>
              <a:gd name="connsiteX1" fmla="*/ 1423154 w 1423154"/>
              <a:gd name="connsiteY1" fmla="*/ 292090 h 13590247"/>
              <a:gd name="connsiteX2" fmla="*/ 1415947 w 1423154"/>
              <a:gd name="connsiteY2" fmla="*/ 309949 h 13590247"/>
              <a:gd name="connsiteX3" fmla="*/ 962489 w 1423154"/>
              <a:gd name="connsiteY3" fmla="*/ 1339448 h 13590247"/>
              <a:gd name="connsiteX4" fmla="*/ 828111 w 1423154"/>
              <a:gd name="connsiteY4" fmla="*/ 4074332 h 13590247"/>
              <a:gd name="connsiteX5" fmla="*/ 625082 w 1423154"/>
              <a:gd name="connsiteY5" fmla="*/ 6947778 h 13590247"/>
              <a:gd name="connsiteX6" fmla="*/ 856057 w 1423154"/>
              <a:gd name="connsiteY6" fmla="*/ 9486768 h 13590247"/>
              <a:gd name="connsiteX7" fmla="*/ 750489 w 1423154"/>
              <a:gd name="connsiteY7" fmla="*/ 12734830 h 13590247"/>
              <a:gd name="connsiteX8" fmla="*/ 181562 w 1423154"/>
              <a:gd name="connsiteY8" fmla="*/ 13590247 h 13590247"/>
              <a:gd name="connsiteX9" fmla="*/ 0 w 1423154"/>
              <a:gd name="connsiteY9" fmla="*/ 10188718 h 13590247"/>
              <a:gd name="connsiteX10" fmla="*/ 141888 w 1423154"/>
              <a:gd name="connsiteY10" fmla="*/ 5954938 h 13590247"/>
              <a:gd name="connsiteX11" fmla="*/ 117519 w 1423154"/>
              <a:gd name="connsiteY11" fmla="*/ 4135883 h 13590247"/>
              <a:gd name="connsiteX12" fmla="*/ 335191 w 1423154"/>
              <a:gd name="connsiteY12" fmla="*/ 1002294 h 13590247"/>
              <a:gd name="connsiteX13" fmla="*/ 334028 w 1423154"/>
              <a:gd name="connsiteY13" fmla="*/ 977241 h 13590247"/>
              <a:gd name="connsiteX14" fmla="*/ 983979 w 1423154"/>
              <a:gd name="connsiteY14" fmla="*/ 0 h 13590247"/>
              <a:gd name="connsiteX0" fmla="*/ 1012564 w 1451739"/>
              <a:gd name="connsiteY0" fmla="*/ 0 h 13590247"/>
              <a:gd name="connsiteX1" fmla="*/ 1451739 w 1451739"/>
              <a:gd name="connsiteY1" fmla="*/ 292090 h 13590247"/>
              <a:gd name="connsiteX2" fmla="*/ 1444532 w 1451739"/>
              <a:gd name="connsiteY2" fmla="*/ 309949 h 13590247"/>
              <a:gd name="connsiteX3" fmla="*/ 991074 w 1451739"/>
              <a:gd name="connsiteY3" fmla="*/ 1339448 h 13590247"/>
              <a:gd name="connsiteX4" fmla="*/ 856696 w 1451739"/>
              <a:gd name="connsiteY4" fmla="*/ 4074332 h 13590247"/>
              <a:gd name="connsiteX5" fmla="*/ 653667 w 1451739"/>
              <a:gd name="connsiteY5" fmla="*/ 6947778 h 13590247"/>
              <a:gd name="connsiteX6" fmla="*/ 884642 w 1451739"/>
              <a:gd name="connsiteY6" fmla="*/ 9486768 h 13590247"/>
              <a:gd name="connsiteX7" fmla="*/ 779074 w 1451739"/>
              <a:gd name="connsiteY7" fmla="*/ 12734830 h 13590247"/>
              <a:gd name="connsiteX8" fmla="*/ 210147 w 1451739"/>
              <a:gd name="connsiteY8" fmla="*/ 13590247 h 13590247"/>
              <a:gd name="connsiteX9" fmla="*/ 28585 w 1451739"/>
              <a:gd name="connsiteY9" fmla="*/ 10188718 h 13590247"/>
              <a:gd name="connsiteX10" fmla="*/ 170473 w 1451739"/>
              <a:gd name="connsiteY10" fmla="*/ 5954938 h 13590247"/>
              <a:gd name="connsiteX11" fmla="*/ 146104 w 1451739"/>
              <a:gd name="connsiteY11" fmla="*/ 4135883 h 13590247"/>
              <a:gd name="connsiteX12" fmla="*/ 363776 w 1451739"/>
              <a:gd name="connsiteY12" fmla="*/ 1002294 h 13590247"/>
              <a:gd name="connsiteX13" fmla="*/ 362613 w 1451739"/>
              <a:gd name="connsiteY13" fmla="*/ 977241 h 13590247"/>
              <a:gd name="connsiteX14" fmla="*/ 1012564 w 1451739"/>
              <a:gd name="connsiteY14" fmla="*/ 0 h 13590247"/>
              <a:gd name="connsiteX0" fmla="*/ 992572 w 1431747"/>
              <a:gd name="connsiteY0" fmla="*/ 0 h 13590247"/>
              <a:gd name="connsiteX1" fmla="*/ 1431747 w 1431747"/>
              <a:gd name="connsiteY1" fmla="*/ 292090 h 13590247"/>
              <a:gd name="connsiteX2" fmla="*/ 1424540 w 1431747"/>
              <a:gd name="connsiteY2" fmla="*/ 309949 h 13590247"/>
              <a:gd name="connsiteX3" fmla="*/ 971082 w 1431747"/>
              <a:gd name="connsiteY3" fmla="*/ 1339448 h 13590247"/>
              <a:gd name="connsiteX4" fmla="*/ 836704 w 1431747"/>
              <a:gd name="connsiteY4" fmla="*/ 4074332 h 13590247"/>
              <a:gd name="connsiteX5" fmla="*/ 633675 w 1431747"/>
              <a:gd name="connsiteY5" fmla="*/ 6947778 h 13590247"/>
              <a:gd name="connsiteX6" fmla="*/ 864650 w 1431747"/>
              <a:gd name="connsiteY6" fmla="*/ 9486768 h 13590247"/>
              <a:gd name="connsiteX7" fmla="*/ 759082 w 1431747"/>
              <a:gd name="connsiteY7" fmla="*/ 12734830 h 13590247"/>
              <a:gd name="connsiteX8" fmla="*/ 190155 w 1431747"/>
              <a:gd name="connsiteY8" fmla="*/ 13590247 h 13590247"/>
              <a:gd name="connsiteX9" fmla="*/ 8593 w 1431747"/>
              <a:gd name="connsiteY9" fmla="*/ 10188718 h 13590247"/>
              <a:gd name="connsiteX10" fmla="*/ 150481 w 1431747"/>
              <a:gd name="connsiteY10" fmla="*/ 5954938 h 13590247"/>
              <a:gd name="connsiteX11" fmla="*/ 126112 w 1431747"/>
              <a:gd name="connsiteY11" fmla="*/ 4135883 h 13590247"/>
              <a:gd name="connsiteX12" fmla="*/ 343784 w 1431747"/>
              <a:gd name="connsiteY12" fmla="*/ 1002294 h 13590247"/>
              <a:gd name="connsiteX13" fmla="*/ 342621 w 1431747"/>
              <a:gd name="connsiteY13" fmla="*/ 977241 h 13590247"/>
              <a:gd name="connsiteX14" fmla="*/ 992572 w 1431747"/>
              <a:gd name="connsiteY14" fmla="*/ 0 h 13590247"/>
              <a:gd name="connsiteX0" fmla="*/ 1022051 w 1461226"/>
              <a:gd name="connsiteY0" fmla="*/ 0 h 13590247"/>
              <a:gd name="connsiteX1" fmla="*/ 1461226 w 1461226"/>
              <a:gd name="connsiteY1" fmla="*/ 292090 h 13590247"/>
              <a:gd name="connsiteX2" fmla="*/ 1454019 w 1461226"/>
              <a:gd name="connsiteY2" fmla="*/ 309949 h 13590247"/>
              <a:gd name="connsiteX3" fmla="*/ 1000561 w 1461226"/>
              <a:gd name="connsiteY3" fmla="*/ 1339448 h 13590247"/>
              <a:gd name="connsiteX4" fmla="*/ 866183 w 1461226"/>
              <a:gd name="connsiteY4" fmla="*/ 4074332 h 13590247"/>
              <a:gd name="connsiteX5" fmla="*/ 663154 w 1461226"/>
              <a:gd name="connsiteY5" fmla="*/ 6947778 h 13590247"/>
              <a:gd name="connsiteX6" fmla="*/ 894129 w 1461226"/>
              <a:gd name="connsiteY6" fmla="*/ 9486768 h 13590247"/>
              <a:gd name="connsiteX7" fmla="*/ 788561 w 1461226"/>
              <a:gd name="connsiteY7" fmla="*/ 12734830 h 13590247"/>
              <a:gd name="connsiteX8" fmla="*/ 219634 w 1461226"/>
              <a:gd name="connsiteY8" fmla="*/ 13590247 h 13590247"/>
              <a:gd name="connsiteX9" fmla="*/ 38072 w 1461226"/>
              <a:gd name="connsiteY9" fmla="*/ 10188718 h 13590247"/>
              <a:gd name="connsiteX10" fmla="*/ 179960 w 1461226"/>
              <a:gd name="connsiteY10" fmla="*/ 5954938 h 13590247"/>
              <a:gd name="connsiteX11" fmla="*/ 155591 w 1461226"/>
              <a:gd name="connsiteY11" fmla="*/ 4135883 h 13590247"/>
              <a:gd name="connsiteX12" fmla="*/ 373263 w 1461226"/>
              <a:gd name="connsiteY12" fmla="*/ 1002294 h 13590247"/>
              <a:gd name="connsiteX13" fmla="*/ 372100 w 1461226"/>
              <a:gd name="connsiteY13" fmla="*/ 977241 h 13590247"/>
              <a:gd name="connsiteX14" fmla="*/ 1022051 w 1461226"/>
              <a:gd name="connsiteY14" fmla="*/ 0 h 13590247"/>
              <a:gd name="connsiteX0" fmla="*/ 1024167 w 1463342"/>
              <a:gd name="connsiteY0" fmla="*/ 0 h 13590247"/>
              <a:gd name="connsiteX1" fmla="*/ 1463342 w 1463342"/>
              <a:gd name="connsiteY1" fmla="*/ 292090 h 13590247"/>
              <a:gd name="connsiteX2" fmla="*/ 1456135 w 1463342"/>
              <a:gd name="connsiteY2" fmla="*/ 309949 h 13590247"/>
              <a:gd name="connsiteX3" fmla="*/ 1002677 w 1463342"/>
              <a:gd name="connsiteY3" fmla="*/ 1339448 h 13590247"/>
              <a:gd name="connsiteX4" fmla="*/ 868299 w 1463342"/>
              <a:gd name="connsiteY4" fmla="*/ 4074332 h 13590247"/>
              <a:gd name="connsiteX5" fmla="*/ 665270 w 1463342"/>
              <a:gd name="connsiteY5" fmla="*/ 6947778 h 13590247"/>
              <a:gd name="connsiteX6" fmla="*/ 896245 w 1463342"/>
              <a:gd name="connsiteY6" fmla="*/ 9486768 h 13590247"/>
              <a:gd name="connsiteX7" fmla="*/ 790677 w 1463342"/>
              <a:gd name="connsiteY7" fmla="*/ 12734830 h 13590247"/>
              <a:gd name="connsiteX8" fmla="*/ 221750 w 1463342"/>
              <a:gd name="connsiteY8" fmla="*/ 13590247 h 13590247"/>
              <a:gd name="connsiteX9" fmla="*/ 40188 w 1463342"/>
              <a:gd name="connsiteY9" fmla="*/ 10188718 h 13590247"/>
              <a:gd name="connsiteX10" fmla="*/ 182076 w 1463342"/>
              <a:gd name="connsiteY10" fmla="*/ 5954938 h 13590247"/>
              <a:gd name="connsiteX11" fmla="*/ 157707 w 1463342"/>
              <a:gd name="connsiteY11" fmla="*/ 4135883 h 13590247"/>
              <a:gd name="connsiteX12" fmla="*/ 375379 w 1463342"/>
              <a:gd name="connsiteY12" fmla="*/ 1002294 h 13590247"/>
              <a:gd name="connsiteX13" fmla="*/ 374216 w 1463342"/>
              <a:gd name="connsiteY13" fmla="*/ 977241 h 13590247"/>
              <a:gd name="connsiteX14" fmla="*/ 1024167 w 1463342"/>
              <a:gd name="connsiteY14" fmla="*/ 0 h 13590247"/>
              <a:gd name="connsiteX0" fmla="*/ 1024167 w 1463342"/>
              <a:gd name="connsiteY0" fmla="*/ 0 h 13590247"/>
              <a:gd name="connsiteX1" fmla="*/ 1463342 w 1463342"/>
              <a:gd name="connsiteY1" fmla="*/ 292090 h 13590247"/>
              <a:gd name="connsiteX2" fmla="*/ 1456135 w 1463342"/>
              <a:gd name="connsiteY2" fmla="*/ 309949 h 13590247"/>
              <a:gd name="connsiteX3" fmla="*/ 1002677 w 1463342"/>
              <a:gd name="connsiteY3" fmla="*/ 1339448 h 13590247"/>
              <a:gd name="connsiteX4" fmla="*/ 868299 w 1463342"/>
              <a:gd name="connsiteY4" fmla="*/ 4074332 h 13590247"/>
              <a:gd name="connsiteX5" fmla="*/ 665270 w 1463342"/>
              <a:gd name="connsiteY5" fmla="*/ 6947778 h 13590247"/>
              <a:gd name="connsiteX6" fmla="*/ 896245 w 1463342"/>
              <a:gd name="connsiteY6" fmla="*/ 9486768 h 13590247"/>
              <a:gd name="connsiteX7" fmla="*/ 790677 w 1463342"/>
              <a:gd name="connsiteY7" fmla="*/ 12734830 h 13590247"/>
              <a:gd name="connsiteX8" fmla="*/ 221750 w 1463342"/>
              <a:gd name="connsiteY8" fmla="*/ 13590247 h 13590247"/>
              <a:gd name="connsiteX9" fmla="*/ 40188 w 1463342"/>
              <a:gd name="connsiteY9" fmla="*/ 10188718 h 13590247"/>
              <a:gd name="connsiteX10" fmla="*/ 182076 w 1463342"/>
              <a:gd name="connsiteY10" fmla="*/ 5954938 h 13590247"/>
              <a:gd name="connsiteX11" fmla="*/ 157707 w 1463342"/>
              <a:gd name="connsiteY11" fmla="*/ 4135883 h 13590247"/>
              <a:gd name="connsiteX12" fmla="*/ 375379 w 1463342"/>
              <a:gd name="connsiteY12" fmla="*/ 1002294 h 13590247"/>
              <a:gd name="connsiteX13" fmla="*/ 374216 w 1463342"/>
              <a:gd name="connsiteY13" fmla="*/ 977241 h 13590247"/>
              <a:gd name="connsiteX14" fmla="*/ 1024167 w 1463342"/>
              <a:gd name="connsiteY14" fmla="*/ 0 h 13590247"/>
              <a:gd name="connsiteX0" fmla="*/ 1024167 w 1463342"/>
              <a:gd name="connsiteY0" fmla="*/ 0 h 13590247"/>
              <a:gd name="connsiteX1" fmla="*/ 1463342 w 1463342"/>
              <a:gd name="connsiteY1" fmla="*/ 292090 h 13590247"/>
              <a:gd name="connsiteX2" fmla="*/ 1456135 w 1463342"/>
              <a:gd name="connsiteY2" fmla="*/ 309949 h 13590247"/>
              <a:gd name="connsiteX3" fmla="*/ 1002677 w 1463342"/>
              <a:gd name="connsiteY3" fmla="*/ 1339448 h 13590247"/>
              <a:gd name="connsiteX4" fmla="*/ 868299 w 1463342"/>
              <a:gd name="connsiteY4" fmla="*/ 4074332 h 13590247"/>
              <a:gd name="connsiteX5" fmla="*/ 665270 w 1463342"/>
              <a:gd name="connsiteY5" fmla="*/ 6947778 h 13590247"/>
              <a:gd name="connsiteX6" fmla="*/ 896245 w 1463342"/>
              <a:gd name="connsiteY6" fmla="*/ 9486768 h 13590247"/>
              <a:gd name="connsiteX7" fmla="*/ 790677 w 1463342"/>
              <a:gd name="connsiteY7" fmla="*/ 12734830 h 13590247"/>
              <a:gd name="connsiteX8" fmla="*/ 221750 w 1463342"/>
              <a:gd name="connsiteY8" fmla="*/ 13590247 h 13590247"/>
              <a:gd name="connsiteX9" fmla="*/ 40188 w 1463342"/>
              <a:gd name="connsiteY9" fmla="*/ 10188718 h 13590247"/>
              <a:gd name="connsiteX10" fmla="*/ 182076 w 1463342"/>
              <a:gd name="connsiteY10" fmla="*/ 5954938 h 13590247"/>
              <a:gd name="connsiteX11" fmla="*/ 157707 w 1463342"/>
              <a:gd name="connsiteY11" fmla="*/ 4135883 h 13590247"/>
              <a:gd name="connsiteX12" fmla="*/ 375379 w 1463342"/>
              <a:gd name="connsiteY12" fmla="*/ 1002294 h 13590247"/>
              <a:gd name="connsiteX13" fmla="*/ 374216 w 1463342"/>
              <a:gd name="connsiteY13" fmla="*/ 977241 h 13590247"/>
              <a:gd name="connsiteX14" fmla="*/ 1024167 w 1463342"/>
              <a:gd name="connsiteY14" fmla="*/ 0 h 13590247"/>
              <a:gd name="connsiteX0" fmla="*/ 1024167 w 1463342"/>
              <a:gd name="connsiteY0" fmla="*/ 0 h 13590247"/>
              <a:gd name="connsiteX1" fmla="*/ 1463342 w 1463342"/>
              <a:gd name="connsiteY1" fmla="*/ 292090 h 13590247"/>
              <a:gd name="connsiteX2" fmla="*/ 1456135 w 1463342"/>
              <a:gd name="connsiteY2" fmla="*/ 309949 h 13590247"/>
              <a:gd name="connsiteX3" fmla="*/ 1002677 w 1463342"/>
              <a:gd name="connsiteY3" fmla="*/ 1339448 h 13590247"/>
              <a:gd name="connsiteX4" fmla="*/ 868299 w 1463342"/>
              <a:gd name="connsiteY4" fmla="*/ 4074332 h 13590247"/>
              <a:gd name="connsiteX5" fmla="*/ 665270 w 1463342"/>
              <a:gd name="connsiteY5" fmla="*/ 6947778 h 13590247"/>
              <a:gd name="connsiteX6" fmla="*/ 896245 w 1463342"/>
              <a:gd name="connsiteY6" fmla="*/ 9486768 h 13590247"/>
              <a:gd name="connsiteX7" fmla="*/ 790677 w 1463342"/>
              <a:gd name="connsiteY7" fmla="*/ 12734830 h 13590247"/>
              <a:gd name="connsiteX8" fmla="*/ 221750 w 1463342"/>
              <a:gd name="connsiteY8" fmla="*/ 13590247 h 13590247"/>
              <a:gd name="connsiteX9" fmla="*/ 40188 w 1463342"/>
              <a:gd name="connsiteY9" fmla="*/ 10188718 h 13590247"/>
              <a:gd name="connsiteX10" fmla="*/ 182076 w 1463342"/>
              <a:gd name="connsiteY10" fmla="*/ 5954938 h 13590247"/>
              <a:gd name="connsiteX11" fmla="*/ 157707 w 1463342"/>
              <a:gd name="connsiteY11" fmla="*/ 4135883 h 13590247"/>
              <a:gd name="connsiteX12" fmla="*/ 375379 w 1463342"/>
              <a:gd name="connsiteY12" fmla="*/ 1002294 h 13590247"/>
              <a:gd name="connsiteX13" fmla="*/ 374216 w 1463342"/>
              <a:gd name="connsiteY13" fmla="*/ 977241 h 13590247"/>
              <a:gd name="connsiteX14" fmla="*/ 1024167 w 1463342"/>
              <a:gd name="connsiteY14" fmla="*/ 0 h 13590247"/>
              <a:gd name="connsiteX0" fmla="*/ 1024167 w 1463342"/>
              <a:gd name="connsiteY0" fmla="*/ 0 h 13590247"/>
              <a:gd name="connsiteX1" fmla="*/ 1463342 w 1463342"/>
              <a:gd name="connsiteY1" fmla="*/ 292090 h 13590247"/>
              <a:gd name="connsiteX2" fmla="*/ 1456135 w 1463342"/>
              <a:gd name="connsiteY2" fmla="*/ 309949 h 13590247"/>
              <a:gd name="connsiteX3" fmla="*/ 1002677 w 1463342"/>
              <a:gd name="connsiteY3" fmla="*/ 1339448 h 13590247"/>
              <a:gd name="connsiteX4" fmla="*/ 868299 w 1463342"/>
              <a:gd name="connsiteY4" fmla="*/ 4074332 h 13590247"/>
              <a:gd name="connsiteX5" fmla="*/ 665270 w 1463342"/>
              <a:gd name="connsiteY5" fmla="*/ 6947778 h 13590247"/>
              <a:gd name="connsiteX6" fmla="*/ 896245 w 1463342"/>
              <a:gd name="connsiteY6" fmla="*/ 9486768 h 13590247"/>
              <a:gd name="connsiteX7" fmla="*/ 790677 w 1463342"/>
              <a:gd name="connsiteY7" fmla="*/ 12734830 h 13590247"/>
              <a:gd name="connsiteX8" fmla="*/ 221750 w 1463342"/>
              <a:gd name="connsiteY8" fmla="*/ 13590247 h 13590247"/>
              <a:gd name="connsiteX9" fmla="*/ 40188 w 1463342"/>
              <a:gd name="connsiteY9" fmla="*/ 10188718 h 13590247"/>
              <a:gd name="connsiteX10" fmla="*/ 182076 w 1463342"/>
              <a:gd name="connsiteY10" fmla="*/ 5954938 h 13590247"/>
              <a:gd name="connsiteX11" fmla="*/ 157707 w 1463342"/>
              <a:gd name="connsiteY11" fmla="*/ 4135883 h 13590247"/>
              <a:gd name="connsiteX12" fmla="*/ 375379 w 1463342"/>
              <a:gd name="connsiteY12" fmla="*/ 1002294 h 13590247"/>
              <a:gd name="connsiteX13" fmla="*/ 374216 w 1463342"/>
              <a:gd name="connsiteY13" fmla="*/ 977241 h 13590247"/>
              <a:gd name="connsiteX14" fmla="*/ 1024167 w 1463342"/>
              <a:gd name="connsiteY14" fmla="*/ 0 h 13590247"/>
              <a:gd name="connsiteX0" fmla="*/ 1055962 w 1495137"/>
              <a:gd name="connsiteY0" fmla="*/ 0 h 13590247"/>
              <a:gd name="connsiteX1" fmla="*/ 1495137 w 1495137"/>
              <a:gd name="connsiteY1" fmla="*/ 292090 h 13590247"/>
              <a:gd name="connsiteX2" fmla="*/ 1487930 w 1495137"/>
              <a:gd name="connsiteY2" fmla="*/ 309949 h 13590247"/>
              <a:gd name="connsiteX3" fmla="*/ 1034472 w 1495137"/>
              <a:gd name="connsiteY3" fmla="*/ 1339448 h 13590247"/>
              <a:gd name="connsiteX4" fmla="*/ 900094 w 1495137"/>
              <a:gd name="connsiteY4" fmla="*/ 4074332 h 13590247"/>
              <a:gd name="connsiteX5" fmla="*/ 697065 w 1495137"/>
              <a:gd name="connsiteY5" fmla="*/ 6947778 h 13590247"/>
              <a:gd name="connsiteX6" fmla="*/ 928040 w 1495137"/>
              <a:gd name="connsiteY6" fmla="*/ 9486768 h 13590247"/>
              <a:gd name="connsiteX7" fmla="*/ 822472 w 1495137"/>
              <a:gd name="connsiteY7" fmla="*/ 12734830 h 13590247"/>
              <a:gd name="connsiteX8" fmla="*/ 253545 w 1495137"/>
              <a:gd name="connsiteY8" fmla="*/ 13590247 h 13590247"/>
              <a:gd name="connsiteX9" fmla="*/ 71983 w 1495137"/>
              <a:gd name="connsiteY9" fmla="*/ 10188718 h 13590247"/>
              <a:gd name="connsiteX10" fmla="*/ 213871 w 1495137"/>
              <a:gd name="connsiteY10" fmla="*/ 5954938 h 13590247"/>
              <a:gd name="connsiteX11" fmla="*/ 189502 w 1495137"/>
              <a:gd name="connsiteY11" fmla="*/ 4135883 h 13590247"/>
              <a:gd name="connsiteX12" fmla="*/ 407174 w 1495137"/>
              <a:gd name="connsiteY12" fmla="*/ 1002294 h 13590247"/>
              <a:gd name="connsiteX13" fmla="*/ 406011 w 1495137"/>
              <a:gd name="connsiteY13" fmla="*/ 977241 h 13590247"/>
              <a:gd name="connsiteX14" fmla="*/ 1055962 w 1495137"/>
              <a:gd name="connsiteY14" fmla="*/ 0 h 13590247"/>
              <a:gd name="connsiteX0" fmla="*/ 1059634 w 1498809"/>
              <a:gd name="connsiteY0" fmla="*/ 0 h 13590247"/>
              <a:gd name="connsiteX1" fmla="*/ 1498809 w 1498809"/>
              <a:gd name="connsiteY1" fmla="*/ 292090 h 13590247"/>
              <a:gd name="connsiteX2" fmla="*/ 1491602 w 1498809"/>
              <a:gd name="connsiteY2" fmla="*/ 309949 h 13590247"/>
              <a:gd name="connsiteX3" fmla="*/ 1038144 w 1498809"/>
              <a:gd name="connsiteY3" fmla="*/ 1339448 h 13590247"/>
              <a:gd name="connsiteX4" fmla="*/ 903766 w 1498809"/>
              <a:gd name="connsiteY4" fmla="*/ 4074332 h 13590247"/>
              <a:gd name="connsiteX5" fmla="*/ 700737 w 1498809"/>
              <a:gd name="connsiteY5" fmla="*/ 6947778 h 13590247"/>
              <a:gd name="connsiteX6" fmla="*/ 931712 w 1498809"/>
              <a:gd name="connsiteY6" fmla="*/ 9486768 h 13590247"/>
              <a:gd name="connsiteX7" fmla="*/ 826144 w 1498809"/>
              <a:gd name="connsiteY7" fmla="*/ 12734830 h 13590247"/>
              <a:gd name="connsiteX8" fmla="*/ 257217 w 1498809"/>
              <a:gd name="connsiteY8" fmla="*/ 13590247 h 13590247"/>
              <a:gd name="connsiteX9" fmla="*/ 75655 w 1498809"/>
              <a:gd name="connsiteY9" fmla="*/ 10188718 h 13590247"/>
              <a:gd name="connsiteX10" fmla="*/ 217543 w 1498809"/>
              <a:gd name="connsiteY10" fmla="*/ 5954938 h 13590247"/>
              <a:gd name="connsiteX11" fmla="*/ 193174 w 1498809"/>
              <a:gd name="connsiteY11" fmla="*/ 4135883 h 13590247"/>
              <a:gd name="connsiteX12" fmla="*/ 410846 w 1498809"/>
              <a:gd name="connsiteY12" fmla="*/ 1002294 h 13590247"/>
              <a:gd name="connsiteX13" fmla="*/ 409683 w 1498809"/>
              <a:gd name="connsiteY13" fmla="*/ 977241 h 13590247"/>
              <a:gd name="connsiteX14" fmla="*/ 1059634 w 1498809"/>
              <a:gd name="connsiteY14" fmla="*/ 0 h 13590247"/>
              <a:gd name="connsiteX0" fmla="*/ 1059634 w 1498809"/>
              <a:gd name="connsiteY0" fmla="*/ 0 h 13590247"/>
              <a:gd name="connsiteX1" fmla="*/ 1498809 w 1498809"/>
              <a:gd name="connsiteY1" fmla="*/ 292090 h 13590247"/>
              <a:gd name="connsiteX2" fmla="*/ 1491602 w 1498809"/>
              <a:gd name="connsiteY2" fmla="*/ 309949 h 13590247"/>
              <a:gd name="connsiteX3" fmla="*/ 1038144 w 1498809"/>
              <a:gd name="connsiteY3" fmla="*/ 1339448 h 13590247"/>
              <a:gd name="connsiteX4" fmla="*/ 903766 w 1498809"/>
              <a:gd name="connsiteY4" fmla="*/ 4074332 h 13590247"/>
              <a:gd name="connsiteX5" fmla="*/ 649366 w 1498809"/>
              <a:gd name="connsiteY5" fmla="*/ 6941414 h 13590247"/>
              <a:gd name="connsiteX6" fmla="*/ 931712 w 1498809"/>
              <a:gd name="connsiteY6" fmla="*/ 9486768 h 13590247"/>
              <a:gd name="connsiteX7" fmla="*/ 826144 w 1498809"/>
              <a:gd name="connsiteY7" fmla="*/ 12734830 h 13590247"/>
              <a:gd name="connsiteX8" fmla="*/ 257217 w 1498809"/>
              <a:gd name="connsiteY8" fmla="*/ 13590247 h 13590247"/>
              <a:gd name="connsiteX9" fmla="*/ 75655 w 1498809"/>
              <a:gd name="connsiteY9" fmla="*/ 10188718 h 13590247"/>
              <a:gd name="connsiteX10" fmla="*/ 217543 w 1498809"/>
              <a:gd name="connsiteY10" fmla="*/ 5954938 h 13590247"/>
              <a:gd name="connsiteX11" fmla="*/ 193174 w 1498809"/>
              <a:gd name="connsiteY11" fmla="*/ 4135883 h 13590247"/>
              <a:gd name="connsiteX12" fmla="*/ 410846 w 1498809"/>
              <a:gd name="connsiteY12" fmla="*/ 1002294 h 13590247"/>
              <a:gd name="connsiteX13" fmla="*/ 409683 w 1498809"/>
              <a:gd name="connsiteY13" fmla="*/ 977241 h 13590247"/>
              <a:gd name="connsiteX14" fmla="*/ 1059634 w 1498809"/>
              <a:gd name="connsiteY14" fmla="*/ 0 h 13590247"/>
              <a:gd name="connsiteX0" fmla="*/ 1059634 w 1498809"/>
              <a:gd name="connsiteY0" fmla="*/ 0 h 13590247"/>
              <a:gd name="connsiteX1" fmla="*/ 1498809 w 1498809"/>
              <a:gd name="connsiteY1" fmla="*/ 292090 h 13590247"/>
              <a:gd name="connsiteX2" fmla="*/ 1491602 w 1498809"/>
              <a:gd name="connsiteY2" fmla="*/ 309949 h 13590247"/>
              <a:gd name="connsiteX3" fmla="*/ 1038144 w 1498809"/>
              <a:gd name="connsiteY3" fmla="*/ 1339448 h 13590247"/>
              <a:gd name="connsiteX4" fmla="*/ 903766 w 1498809"/>
              <a:gd name="connsiteY4" fmla="*/ 4074332 h 13590247"/>
              <a:gd name="connsiteX5" fmla="*/ 748880 w 1498809"/>
              <a:gd name="connsiteY5" fmla="*/ 6938095 h 13590247"/>
              <a:gd name="connsiteX6" fmla="*/ 931712 w 1498809"/>
              <a:gd name="connsiteY6" fmla="*/ 9486768 h 13590247"/>
              <a:gd name="connsiteX7" fmla="*/ 826144 w 1498809"/>
              <a:gd name="connsiteY7" fmla="*/ 12734830 h 13590247"/>
              <a:gd name="connsiteX8" fmla="*/ 257217 w 1498809"/>
              <a:gd name="connsiteY8" fmla="*/ 13590247 h 13590247"/>
              <a:gd name="connsiteX9" fmla="*/ 75655 w 1498809"/>
              <a:gd name="connsiteY9" fmla="*/ 10188718 h 13590247"/>
              <a:gd name="connsiteX10" fmla="*/ 217543 w 1498809"/>
              <a:gd name="connsiteY10" fmla="*/ 5954938 h 13590247"/>
              <a:gd name="connsiteX11" fmla="*/ 193174 w 1498809"/>
              <a:gd name="connsiteY11" fmla="*/ 4135883 h 13590247"/>
              <a:gd name="connsiteX12" fmla="*/ 410846 w 1498809"/>
              <a:gd name="connsiteY12" fmla="*/ 1002294 h 13590247"/>
              <a:gd name="connsiteX13" fmla="*/ 409683 w 1498809"/>
              <a:gd name="connsiteY13" fmla="*/ 977241 h 13590247"/>
              <a:gd name="connsiteX14" fmla="*/ 1059634 w 1498809"/>
              <a:gd name="connsiteY14" fmla="*/ 0 h 13590247"/>
              <a:gd name="connsiteX0" fmla="*/ 1059634 w 1498809"/>
              <a:gd name="connsiteY0" fmla="*/ 0 h 13590247"/>
              <a:gd name="connsiteX1" fmla="*/ 1498809 w 1498809"/>
              <a:gd name="connsiteY1" fmla="*/ 292090 h 13590247"/>
              <a:gd name="connsiteX2" fmla="*/ 1491602 w 1498809"/>
              <a:gd name="connsiteY2" fmla="*/ 309949 h 13590247"/>
              <a:gd name="connsiteX3" fmla="*/ 1038144 w 1498809"/>
              <a:gd name="connsiteY3" fmla="*/ 1339448 h 13590247"/>
              <a:gd name="connsiteX4" fmla="*/ 903766 w 1498809"/>
              <a:gd name="connsiteY4" fmla="*/ 4074332 h 13590247"/>
              <a:gd name="connsiteX5" fmla="*/ 748880 w 1498809"/>
              <a:gd name="connsiteY5" fmla="*/ 6938095 h 13590247"/>
              <a:gd name="connsiteX6" fmla="*/ 931712 w 1498809"/>
              <a:gd name="connsiteY6" fmla="*/ 9486768 h 13590247"/>
              <a:gd name="connsiteX7" fmla="*/ 826144 w 1498809"/>
              <a:gd name="connsiteY7" fmla="*/ 12734830 h 13590247"/>
              <a:gd name="connsiteX8" fmla="*/ 257217 w 1498809"/>
              <a:gd name="connsiteY8" fmla="*/ 13590247 h 13590247"/>
              <a:gd name="connsiteX9" fmla="*/ 75655 w 1498809"/>
              <a:gd name="connsiteY9" fmla="*/ 10188718 h 13590247"/>
              <a:gd name="connsiteX10" fmla="*/ 217543 w 1498809"/>
              <a:gd name="connsiteY10" fmla="*/ 5954938 h 13590247"/>
              <a:gd name="connsiteX11" fmla="*/ 193174 w 1498809"/>
              <a:gd name="connsiteY11" fmla="*/ 4135883 h 13590247"/>
              <a:gd name="connsiteX12" fmla="*/ 410846 w 1498809"/>
              <a:gd name="connsiteY12" fmla="*/ 1002294 h 13590247"/>
              <a:gd name="connsiteX13" fmla="*/ 409683 w 1498809"/>
              <a:gd name="connsiteY13" fmla="*/ 977241 h 13590247"/>
              <a:gd name="connsiteX14" fmla="*/ 1059634 w 1498809"/>
              <a:gd name="connsiteY14" fmla="*/ 0 h 13590247"/>
              <a:gd name="connsiteX0" fmla="*/ 1059634 w 1498809"/>
              <a:gd name="connsiteY0" fmla="*/ 0 h 13590247"/>
              <a:gd name="connsiteX1" fmla="*/ 1498809 w 1498809"/>
              <a:gd name="connsiteY1" fmla="*/ 292090 h 13590247"/>
              <a:gd name="connsiteX2" fmla="*/ 1491602 w 1498809"/>
              <a:gd name="connsiteY2" fmla="*/ 309949 h 13590247"/>
              <a:gd name="connsiteX3" fmla="*/ 1038144 w 1498809"/>
              <a:gd name="connsiteY3" fmla="*/ 1339448 h 13590247"/>
              <a:gd name="connsiteX4" fmla="*/ 903766 w 1498809"/>
              <a:gd name="connsiteY4" fmla="*/ 4074332 h 13590247"/>
              <a:gd name="connsiteX5" fmla="*/ 748880 w 1498809"/>
              <a:gd name="connsiteY5" fmla="*/ 6938095 h 13590247"/>
              <a:gd name="connsiteX6" fmla="*/ 931712 w 1498809"/>
              <a:gd name="connsiteY6" fmla="*/ 9486768 h 13590247"/>
              <a:gd name="connsiteX7" fmla="*/ 826144 w 1498809"/>
              <a:gd name="connsiteY7" fmla="*/ 12734830 h 13590247"/>
              <a:gd name="connsiteX8" fmla="*/ 257217 w 1498809"/>
              <a:gd name="connsiteY8" fmla="*/ 13590247 h 13590247"/>
              <a:gd name="connsiteX9" fmla="*/ 75655 w 1498809"/>
              <a:gd name="connsiteY9" fmla="*/ 10188718 h 13590247"/>
              <a:gd name="connsiteX10" fmla="*/ 217543 w 1498809"/>
              <a:gd name="connsiteY10" fmla="*/ 5954938 h 13590247"/>
              <a:gd name="connsiteX11" fmla="*/ 193174 w 1498809"/>
              <a:gd name="connsiteY11" fmla="*/ 4135883 h 13590247"/>
              <a:gd name="connsiteX12" fmla="*/ 410846 w 1498809"/>
              <a:gd name="connsiteY12" fmla="*/ 1002294 h 13590247"/>
              <a:gd name="connsiteX13" fmla="*/ 409683 w 1498809"/>
              <a:gd name="connsiteY13" fmla="*/ 977241 h 13590247"/>
              <a:gd name="connsiteX14" fmla="*/ 1059634 w 1498809"/>
              <a:gd name="connsiteY14" fmla="*/ 0 h 13590247"/>
              <a:gd name="connsiteX0" fmla="*/ 1059634 w 1498809"/>
              <a:gd name="connsiteY0" fmla="*/ 0 h 13590247"/>
              <a:gd name="connsiteX1" fmla="*/ 1498809 w 1498809"/>
              <a:gd name="connsiteY1" fmla="*/ 292090 h 13590247"/>
              <a:gd name="connsiteX2" fmla="*/ 1491602 w 1498809"/>
              <a:gd name="connsiteY2" fmla="*/ 309949 h 13590247"/>
              <a:gd name="connsiteX3" fmla="*/ 1038144 w 1498809"/>
              <a:gd name="connsiteY3" fmla="*/ 1339448 h 13590247"/>
              <a:gd name="connsiteX4" fmla="*/ 903766 w 1498809"/>
              <a:gd name="connsiteY4" fmla="*/ 4074332 h 13590247"/>
              <a:gd name="connsiteX5" fmla="*/ 784203 w 1498809"/>
              <a:gd name="connsiteY5" fmla="*/ 6947687 h 13590247"/>
              <a:gd name="connsiteX6" fmla="*/ 931712 w 1498809"/>
              <a:gd name="connsiteY6" fmla="*/ 9486768 h 13590247"/>
              <a:gd name="connsiteX7" fmla="*/ 826144 w 1498809"/>
              <a:gd name="connsiteY7" fmla="*/ 12734830 h 13590247"/>
              <a:gd name="connsiteX8" fmla="*/ 257217 w 1498809"/>
              <a:gd name="connsiteY8" fmla="*/ 13590247 h 13590247"/>
              <a:gd name="connsiteX9" fmla="*/ 75655 w 1498809"/>
              <a:gd name="connsiteY9" fmla="*/ 10188718 h 13590247"/>
              <a:gd name="connsiteX10" fmla="*/ 217543 w 1498809"/>
              <a:gd name="connsiteY10" fmla="*/ 5954938 h 13590247"/>
              <a:gd name="connsiteX11" fmla="*/ 193174 w 1498809"/>
              <a:gd name="connsiteY11" fmla="*/ 4135883 h 13590247"/>
              <a:gd name="connsiteX12" fmla="*/ 410846 w 1498809"/>
              <a:gd name="connsiteY12" fmla="*/ 1002294 h 13590247"/>
              <a:gd name="connsiteX13" fmla="*/ 409683 w 1498809"/>
              <a:gd name="connsiteY13" fmla="*/ 977241 h 13590247"/>
              <a:gd name="connsiteX14" fmla="*/ 1059634 w 1498809"/>
              <a:gd name="connsiteY14" fmla="*/ 0 h 13590247"/>
              <a:gd name="connsiteX0" fmla="*/ 966457 w 1405632"/>
              <a:gd name="connsiteY0" fmla="*/ 0 h 13590247"/>
              <a:gd name="connsiteX1" fmla="*/ 1405632 w 1405632"/>
              <a:gd name="connsiteY1" fmla="*/ 292090 h 13590247"/>
              <a:gd name="connsiteX2" fmla="*/ 1398425 w 1405632"/>
              <a:gd name="connsiteY2" fmla="*/ 309949 h 13590247"/>
              <a:gd name="connsiteX3" fmla="*/ 944967 w 1405632"/>
              <a:gd name="connsiteY3" fmla="*/ 1339448 h 13590247"/>
              <a:gd name="connsiteX4" fmla="*/ 810589 w 1405632"/>
              <a:gd name="connsiteY4" fmla="*/ 4074332 h 13590247"/>
              <a:gd name="connsiteX5" fmla="*/ 691026 w 1405632"/>
              <a:gd name="connsiteY5" fmla="*/ 6947687 h 13590247"/>
              <a:gd name="connsiteX6" fmla="*/ 838535 w 1405632"/>
              <a:gd name="connsiteY6" fmla="*/ 9486768 h 13590247"/>
              <a:gd name="connsiteX7" fmla="*/ 732967 w 1405632"/>
              <a:gd name="connsiteY7" fmla="*/ 12734830 h 13590247"/>
              <a:gd name="connsiteX8" fmla="*/ 164040 w 1405632"/>
              <a:gd name="connsiteY8" fmla="*/ 13590247 h 13590247"/>
              <a:gd name="connsiteX9" fmla="*/ 86748 w 1405632"/>
              <a:gd name="connsiteY9" fmla="*/ 10197057 h 13590247"/>
              <a:gd name="connsiteX10" fmla="*/ 124366 w 1405632"/>
              <a:gd name="connsiteY10" fmla="*/ 5954938 h 13590247"/>
              <a:gd name="connsiteX11" fmla="*/ 99997 w 1405632"/>
              <a:gd name="connsiteY11" fmla="*/ 4135883 h 13590247"/>
              <a:gd name="connsiteX12" fmla="*/ 317669 w 1405632"/>
              <a:gd name="connsiteY12" fmla="*/ 1002294 h 13590247"/>
              <a:gd name="connsiteX13" fmla="*/ 316506 w 1405632"/>
              <a:gd name="connsiteY13" fmla="*/ 977241 h 13590247"/>
              <a:gd name="connsiteX14" fmla="*/ 966457 w 1405632"/>
              <a:gd name="connsiteY14" fmla="*/ 0 h 13590247"/>
              <a:gd name="connsiteX0" fmla="*/ 966457 w 1405632"/>
              <a:gd name="connsiteY0" fmla="*/ 0 h 13590247"/>
              <a:gd name="connsiteX1" fmla="*/ 1405632 w 1405632"/>
              <a:gd name="connsiteY1" fmla="*/ 292090 h 13590247"/>
              <a:gd name="connsiteX2" fmla="*/ 1398425 w 1405632"/>
              <a:gd name="connsiteY2" fmla="*/ 309949 h 13590247"/>
              <a:gd name="connsiteX3" fmla="*/ 944967 w 1405632"/>
              <a:gd name="connsiteY3" fmla="*/ 1339448 h 13590247"/>
              <a:gd name="connsiteX4" fmla="*/ 810589 w 1405632"/>
              <a:gd name="connsiteY4" fmla="*/ 4074332 h 13590247"/>
              <a:gd name="connsiteX5" fmla="*/ 572629 w 1405632"/>
              <a:gd name="connsiteY5" fmla="*/ 6905548 h 13590247"/>
              <a:gd name="connsiteX6" fmla="*/ 838535 w 1405632"/>
              <a:gd name="connsiteY6" fmla="*/ 9486768 h 13590247"/>
              <a:gd name="connsiteX7" fmla="*/ 732967 w 1405632"/>
              <a:gd name="connsiteY7" fmla="*/ 12734830 h 13590247"/>
              <a:gd name="connsiteX8" fmla="*/ 164040 w 1405632"/>
              <a:gd name="connsiteY8" fmla="*/ 13590247 h 13590247"/>
              <a:gd name="connsiteX9" fmla="*/ 86748 w 1405632"/>
              <a:gd name="connsiteY9" fmla="*/ 10197057 h 13590247"/>
              <a:gd name="connsiteX10" fmla="*/ 124366 w 1405632"/>
              <a:gd name="connsiteY10" fmla="*/ 5954938 h 13590247"/>
              <a:gd name="connsiteX11" fmla="*/ 99997 w 1405632"/>
              <a:gd name="connsiteY11" fmla="*/ 4135883 h 13590247"/>
              <a:gd name="connsiteX12" fmla="*/ 317669 w 1405632"/>
              <a:gd name="connsiteY12" fmla="*/ 1002294 h 13590247"/>
              <a:gd name="connsiteX13" fmla="*/ 316506 w 1405632"/>
              <a:gd name="connsiteY13" fmla="*/ 977241 h 13590247"/>
              <a:gd name="connsiteX14" fmla="*/ 966457 w 1405632"/>
              <a:gd name="connsiteY14" fmla="*/ 0 h 13590247"/>
              <a:gd name="connsiteX0" fmla="*/ 966457 w 1405632"/>
              <a:gd name="connsiteY0" fmla="*/ 0 h 13590247"/>
              <a:gd name="connsiteX1" fmla="*/ 1405632 w 1405632"/>
              <a:gd name="connsiteY1" fmla="*/ 292090 h 13590247"/>
              <a:gd name="connsiteX2" fmla="*/ 1398425 w 1405632"/>
              <a:gd name="connsiteY2" fmla="*/ 309949 h 13590247"/>
              <a:gd name="connsiteX3" fmla="*/ 944967 w 1405632"/>
              <a:gd name="connsiteY3" fmla="*/ 1339448 h 13590247"/>
              <a:gd name="connsiteX4" fmla="*/ 810589 w 1405632"/>
              <a:gd name="connsiteY4" fmla="*/ 4074332 h 13590247"/>
              <a:gd name="connsiteX5" fmla="*/ 572629 w 1405632"/>
              <a:gd name="connsiteY5" fmla="*/ 6905548 h 13590247"/>
              <a:gd name="connsiteX6" fmla="*/ 838535 w 1405632"/>
              <a:gd name="connsiteY6" fmla="*/ 9486768 h 13590247"/>
              <a:gd name="connsiteX7" fmla="*/ 732967 w 1405632"/>
              <a:gd name="connsiteY7" fmla="*/ 12734830 h 13590247"/>
              <a:gd name="connsiteX8" fmla="*/ 164040 w 1405632"/>
              <a:gd name="connsiteY8" fmla="*/ 13590247 h 13590247"/>
              <a:gd name="connsiteX9" fmla="*/ 86748 w 1405632"/>
              <a:gd name="connsiteY9" fmla="*/ 10197057 h 13590247"/>
              <a:gd name="connsiteX10" fmla="*/ 124366 w 1405632"/>
              <a:gd name="connsiteY10" fmla="*/ 5954938 h 13590247"/>
              <a:gd name="connsiteX11" fmla="*/ 99997 w 1405632"/>
              <a:gd name="connsiteY11" fmla="*/ 4135883 h 13590247"/>
              <a:gd name="connsiteX12" fmla="*/ 317669 w 1405632"/>
              <a:gd name="connsiteY12" fmla="*/ 1002294 h 13590247"/>
              <a:gd name="connsiteX13" fmla="*/ 316506 w 1405632"/>
              <a:gd name="connsiteY13" fmla="*/ 977241 h 13590247"/>
              <a:gd name="connsiteX14" fmla="*/ 966457 w 1405632"/>
              <a:gd name="connsiteY14" fmla="*/ 0 h 13590247"/>
              <a:gd name="connsiteX0" fmla="*/ 966457 w 1405632"/>
              <a:gd name="connsiteY0" fmla="*/ 0 h 13590247"/>
              <a:gd name="connsiteX1" fmla="*/ 1405632 w 1405632"/>
              <a:gd name="connsiteY1" fmla="*/ 292090 h 13590247"/>
              <a:gd name="connsiteX2" fmla="*/ 1398425 w 1405632"/>
              <a:gd name="connsiteY2" fmla="*/ 309949 h 13590247"/>
              <a:gd name="connsiteX3" fmla="*/ 944967 w 1405632"/>
              <a:gd name="connsiteY3" fmla="*/ 1339448 h 13590247"/>
              <a:gd name="connsiteX4" fmla="*/ 810589 w 1405632"/>
              <a:gd name="connsiteY4" fmla="*/ 4074332 h 13590247"/>
              <a:gd name="connsiteX5" fmla="*/ 665687 w 1405632"/>
              <a:gd name="connsiteY5" fmla="*/ 6967440 h 13590247"/>
              <a:gd name="connsiteX6" fmla="*/ 838535 w 1405632"/>
              <a:gd name="connsiteY6" fmla="*/ 9486768 h 13590247"/>
              <a:gd name="connsiteX7" fmla="*/ 732967 w 1405632"/>
              <a:gd name="connsiteY7" fmla="*/ 12734830 h 13590247"/>
              <a:gd name="connsiteX8" fmla="*/ 164040 w 1405632"/>
              <a:gd name="connsiteY8" fmla="*/ 13590247 h 13590247"/>
              <a:gd name="connsiteX9" fmla="*/ 86748 w 1405632"/>
              <a:gd name="connsiteY9" fmla="*/ 10197057 h 13590247"/>
              <a:gd name="connsiteX10" fmla="*/ 124366 w 1405632"/>
              <a:gd name="connsiteY10" fmla="*/ 5954938 h 13590247"/>
              <a:gd name="connsiteX11" fmla="*/ 99997 w 1405632"/>
              <a:gd name="connsiteY11" fmla="*/ 4135883 h 13590247"/>
              <a:gd name="connsiteX12" fmla="*/ 317669 w 1405632"/>
              <a:gd name="connsiteY12" fmla="*/ 1002294 h 13590247"/>
              <a:gd name="connsiteX13" fmla="*/ 316506 w 1405632"/>
              <a:gd name="connsiteY13" fmla="*/ 977241 h 13590247"/>
              <a:gd name="connsiteX14" fmla="*/ 966457 w 1405632"/>
              <a:gd name="connsiteY14" fmla="*/ 0 h 13590247"/>
              <a:gd name="connsiteX0" fmla="*/ 966457 w 1405632"/>
              <a:gd name="connsiteY0" fmla="*/ 0 h 13590247"/>
              <a:gd name="connsiteX1" fmla="*/ 1405632 w 1405632"/>
              <a:gd name="connsiteY1" fmla="*/ 292090 h 13590247"/>
              <a:gd name="connsiteX2" fmla="*/ 1398425 w 1405632"/>
              <a:gd name="connsiteY2" fmla="*/ 309949 h 13590247"/>
              <a:gd name="connsiteX3" fmla="*/ 944967 w 1405632"/>
              <a:gd name="connsiteY3" fmla="*/ 1339448 h 13590247"/>
              <a:gd name="connsiteX4" fmla="*/ 810589 w 1405632"/>
              <a:gd name="connsiteY4" fmla="*/ 4074332 h 13590247"/>
              <a:gd name="connsiteX5" fmla="*/ 665687 w 1405632"/>
              <a:gd name="connsiteY5" fmla="*/ 6967440 h 13590247"/>
              <a:gd name="connsiteX6" fmla="*/ 838535 w 1405632"/>
              <a:gd name="connsiteY6" fmla="*/ 9486768 h 13590247"/>
              <a:gd name="connsiteX7" fmla="*/ 732967 w 1405632"/>
              <a:gd name="connsiteY7" fmla="*/ 12734830 h 13590247"/>
              <a:gd name="connsiteX8" fmla="*/ 164040 w 1405632"/>
              <a:gd name="connsiteY8" fmla="*/ 13590247 h 13590247"/>
              <a:gd name="connsiteX9" fmla="*/ 86748 w 1405632"/>
              <a:gd name="connsiteY9" fmla="*/ 10197057 h 13590247"/>
              <a:gd name="connsiteX10" fmla="*/ 124366 w 1405632"/>
              <a:gd name="connsiteY10" fmla="*/ 5954938 h 13590247"/>
              <a:gd name="connsiteX11" fmla="*/ 99997 w 1405632"/>
              <a:gd name="connsiteY11" fmla="*/ 4135883 h 13590247"/>
              <a:gd name="connsiteX12" fmla="*/ 317669 w 1405632"/>
              <a:gd name="connsiteY12" fmla="*/ 1002294 h 13590247"/>
              <a:gd name="connsiteX13" fmla="*/ 316506 w 1405632"/>
              <a:gd name="connsiteY13" fmla="*/ 977241 h 13590247"/>
              <a:gd name="connsiteX14" fmla="*/ 966457 w 1405632"/>
              <a:gd name="connsiteY14" fmla="*/ 0 h 13590247"/>
              <a:gd name="connsiteX0" fmla="*/ 950500 w 1389675"/>
              <a:gd name="connsiteY0" fmla="*/ 0 h 13590247"/>
              <a:gd name="connsiteX1" fmla="*/ 1389675 w 1389675"/>
              <a:gd name="connsiteY1" fmla="*/ 292090 h 13590247"/>
              <a:gd name="connsiteX2" fmla="*/ 1382468 w 1389675"/>
              <a:gd name="connsiteY2" fmla="*/ 309949 h 13590247"/>
              <a:gd name="connsiteX3" fmla="*/ 929010 w 1389675"/>
              <a:gd name="connsiteY3" fmla="*/ 1339448 h 13590247"/>
              <a:gd name="connsiteX4" fmla="*/ 794632 w 1389675"/>
              <a:gd name="connsiteY4" fmla="*/ 4074332 h 13590247"/>
              <a:gd name="connsiteX5" fmla="*/ 649730 w 1389675"/>
              <a:gd name="connsiteY5" fmla="*/ 6967440 h 13590247"/>
              <a:gd name="connsiteX6" fmla="*/ 822578 w 1389675"/>
              <a:gd name="connsiteY6" fmla="*/ 9486768 h 13590247"/>
              <a:gd name="connsiteX7" fmla="*/ 717010 w 1389675"/>
              <a:gd name="connsiteY7" fmla="*/ 12734830 h 13590247"/>
              <a:gd name="connsiteX8" fmla="*/ 148083 w 1389675"/>
              <a:gd name="connsiteY8" fmla="*/ 13590247 h 13590247"/>
              <a:gd name="connsiteX9" fmla="*/ 70791 w 1389675"/>
              <a:gd name="connsiteY9" fmla="*/ 10197057 h 13590247"/>
              <a:gd name="connsiteX10" fmla="*/ 269025 w 1389675"/>
              <a:gd name="connsiteY10" fmla="*/ 5951944 h 13590247"/>
              <a:gd name="connsiteX11" fmla="*/ 84040 w 1389675"/>
              <a:gd name="connsiteY11" fmla="*/ 4135883 h 13590247"/>
              <a:gd name="connsiteX12" fmla="*/ 301712 w 1389675"/>
              <a:gd name="connsiteY12" fmla="*/ 1002294 h 13590247"/>
              <a:gd name="connsiteX13" fmla="*/ 300549 w 1389675"/>
              <a:gd name="connsiteY13" fmla="*/ 977241 h 13590247"/>
              <a:gd name="connsiteX14" fmla="*/ 950500 w 1389675"/>
              <a:gd name="connsiteY14" fmla="*/ 0 h 13590247"/>
              <a:gd name="connsiteX0" fmla="*/ 950500 w 1389675"/>
              <a:gd name="connsiteY0" fmla="*/ 0 h 13590247"/>
              <a:gd name="connsiteX1" fmla="*/ 1389675 w 1389675"/>
              <a:gd name="connsiteY1" fmla="*/ 292090 h 13590247"/>
              <a:gd name="connsiteX2" fmla="*/ 1382468 w 1389675"/>
              <a:gd name="connsiteY2" fmla="*/ 309949 h 13590247"/>
              <a:gd name="connsiteX3" fmla="*/ 929010 w 1389675"/>
              <a:gd name="connsiteY3" fmla="*/ 1339448 h 13590247"/>
              <a:gd name="connsiteX4" fmla="*/ 794632 w 1389675"/>
              <a:gd name="connsiteY4" fmla="*/ 4074332 h 13590247"/>
              <a:gd name="connsiteX5" fmla="*/ 584965 w 1389675"/>
              <a:gd name="connsiteY5" fmla="*/ 7009779 h 13590247"/>
              <a:gd name="connsiteX6" fmla="*/ 822578 w 1389675"/>
              <a:gd name="connsiteY6" fmla="*/ 9486768 h 13590247"/>
              <a:gd name="connsiteX7" fmla="*/ 717010 w 1389675"/>
              <a:gd name="connsiteY7" fmla="*/ 12734830 h 13590247"/>
              <a:gd name="connsiteX8" fmla="*/ 148083 w 1389675"/>
              <a:gd name="connsiteY8" fmla="*/ 13590247 h 13590247"/>
              <a:gd name="connsiteX9" fmla="*/ 70791 w 1389675"/>
              <a:gd name="connsiteY9" fmla="*/ 10197057 h 13590247"/>
              <a:gd name="connsiteX10" fmla="*/ 269025 w 1389675"/>
              <a:gd name="connsiteY10" fmla="*/ 5951944 h 13590247"/>
              <a:gd name="connsiteX11" fmla="*/ 84040 w 1389675"/>
              <a:gd name="connsiteY11" fmla="*/ 4135883 h 13590247"/>
              <a:gd name="connsiteX12" fmla="*/ 301712 w 1389675"/>
              <a:gd name="connsiteY12" fmla="*/ 1002294 h 13590247"/>
              <a:gd name="connsiteX13" fmla="*/ 300549 w 1389675"/>
              <a:gd name="connsiteY13" fmla="*/ 977241 h 13590247"/>
              <a:gd name="connsiteX14" fmla="*/ 950500 w 1389675"/>
              <a:gd name="connsiteY14" fmla="*/ 0 h 13590247"/>
              <a:gd name="connsiteX0" fmla="*/ 950500 w 1389675"/>
              <a:gd name="connsiteY0" fmla="*/ 0 h 13590247"/>
              <a:gd name="connsiteX1" fmla="*/ 1389675 w 1389675"/>
              <a:gd name="connsiteY1" fmla="*/ 292090 h 13590247"/>
              <a:gd name="connsiteX2" fmla="*/ 1382468 w 1389675"/>
              <a:gd name="connsiteY2" fmla="*/ 309949 h 13590247"/>
              <a:gd name="connsiteX3" fmla="*/ 929010 w 1389675"/>
              <a:gd name="connsiteY3" fmla="*/ 1339448 h 13590247"/>
              <a:gd name="connsiteX4" fmla="*/ 904569 w 1389675"/>
              <a:gd name="connsiteY4" fmla="*/ 4110844 h 13590247"/>
              <a:gd name="connsiteX5" fmla="*/ 584965 w 1389675"/>
              <a:gd name="connsiteY5" fmla="*/ 7009779 h 13590247"/>
              <a:gd name="connsiteX6" fmla="*/ 822578 w 1389675"/>
              <a:gd name="connsiteY6" fmla="*/ 9486768 h 13590247"/>
              <a:gd name="connsiteX7" fmla="*/ 717010 w 1389675"/>
              <a:gd name="connsiteY7" fmla="*/ 12734830 h 13590247"/>
              <a:gd name="connsiteX8" fmla="*/ 148083 w 1389675"/>
              <a:gd name="connsiteY8" fmla="*/ 13590247 h 13590247"/>
              <a:gd name="connsiteX9" fmla="*/ 70791 w 1389675"/>
              <a:gd name="connsiteY9" fmla="*/ 10197057 h 13590247"/>
              <a:gd name="connsiteX10" fmla="*/ 269025 w 1389675"/>
              <a:gd name="connsiteY10" fmla="*/ 5951944 h 13590247"/>
              <a:gd name="connsiteX11" fmla="*/ 84040 w 1389675"/>
              <a:gd name="connsiteY11" fmla="*/ 4135883 h 13590247"/>
              <a:gd name="connsiteX12" fmla="*/ 301712 w 1389675"/>
              <a:gd name="connsiteY12" fmla="*/ 1002294 h 13590247"/>
              <a:gd name="connsiteX13" fmla="*/ 300549 w 1389675"/>
              <a:gd name="connsiteY13" fmla="*/ 977241 h 13590247"/>
              <a:gd name="connsiteX14" fmla="*/ 950500 w 1389675"/>
              <a:gd name="connsiteY14" fmla="*/ 0 h 13590247"/>
              <a:gd name="connsiteX0" fmla="*/ 950500 w 1389675"/>
              <a:gd name="connsiteY0" fmla="*/ 0 h 13590247"/>
              <a:gd name="connsiteX1" fmla="*/ 1389675 w 1389675"/>
              <a:gd name="connsiteY1" fmla="*/ 292090 h 13590247"/>
              <a:gd name="connsiteX2" fmla="*/ 1382468 w 1389675"/>
              <a:gd name="connsiteY2" fmla="*/ 309949 h 13590247"/>
              <a:gd name="connsiteX3" fmla="*/ 929010 w 1389675"/>
              <a:gd name="connsiteY3" fmla="*/ 1339448 h 13590247"/>
              <a:gd name="connsiteX4" fmla="*/ 904569 w 1389675"/>
              <a:gd name="connsiteY4" fmla="*/ 4110844 h 13590247"/>
              <a:gd name="connsiteX5" fmla="*/ 584965 w 1389675"/>
              <a:gd name="connsiteY5" fmla="*/ 7009779 h 13590247"/>
              <a:gd name="connsiteX6" fmla="*/ 822578 w 1389675"/>
              <a:gd name="connsiteY6" fmla="*/ 9486768 h 13590247"/>
              <a:gd name="connsiteX7" fmla="*/ 717010 w 1389675"/>
              <a:gd name="connsiteY7" fmla="*/ 12734830 h 13590247"/>
              <a:gd name="connsiteX8" fmla="*/ 148083 w 1389675"/>
              <a:gd name="connsiteY8" fmla="*/ 13590247 h 13590247"/>
              <a:gd name="connsiteX9" fmla="*/ 70791 w 1389675"/>
              <a:gd name="connsiteY9" fmla="*/ 10197057 h 13590247"/>
              <a:gd name="connsiteX10" fmla="*/ 269025 w 1389675"/>
              <a:gd name="connsiteY10" fmla="*/ 5951944 h 13590247"/>
              <a:gd name="connsiteX11" fmla="*/ 84040 w 1389675"/>
              <a:gd name="connsiteY11" fmla="*/ 4135883 h 13590247"/>
              <a:gd name="connsiteX12" fmla="*/ 301712 w 1389675"/>
              <a:gd name="connsiteY12" fmla="*/ 1002294 h 13590247"/>
              <a:gd name="connsiteX13" fmla="*/ 300549 w 1389675"/>
              <a:gd name="connsiteY13" fmla="*/ 977241 h 13590247"/>
              <a:gd name="connsiteX14" fmla="*/ 950500 w 1389675"/>
              <a:gd name="connsiteY14" fmla="*/ 0 h 13590247"/>
              <a:gd name="connsiteX0" fmla="*/ 950500 w 1389675"/>
              <a:gd name="connsiteY0" fmla="*/ 0 h 13590247"/>
              <a:gd name="connsiteX1" fmla="*/ 1389675 w 1389675"/>
              <a:gd name="connsiteY1" fmla="*/ 292090 h 13590247"/>
              <a:gd name="connsiteX2" fmla="*/ 1382468 w 1389675"/>
              <a:gd name="connsiteY2" fmla="*/ 309949 h 13590247"/>
              <a:gd name="connsiteX3" fmla="*/ 929010 w 1389675"/>
              <a:gd name="connsiteY3" fmla="*/ 1339448 h 13590247"/>
              <a:gd name="connsiteX4" fmla="*/ 904569 w 1389675"/>
              <a:gd name="connsiteY4" fmla="*/ 4110844 h 13590247"/>
              <a:gd name="connsiteX5" fmla="*/ 584965 w 1389675"/>
              <a:gd name="connsiteY5" fmla="*/ 7009779 h 13590247"/>
              <a:gd name="connsiteX6" fmla="*/ 822578 w 1389675"/>
              <a:gd name="connsiteY6" fmla="*/ 9486768 h 13590247"/>
              <a:gd name="connsiteX7" fmla="*/ 717010 w 1389675"/>
              <a:gd name="connsiteY7" fmla="*/ 12734830 h 13590247"/>
              <a:gd name="connsiteX8" fmla="*/ 148083 w 1389675"/>
              <a:gd name="connsiteY8" fmla="*/ 13590247 h 13590247"/>
              <a:gd name="connsiteX9" fmla="*/ 70791 w 1389675"/>
              <a:gd name="connsiteY9" fmla="*/ 10197057 h 13590247"/>
              <a:gd name="connsiteX10" fmla="*/ 269025 w 1389675"/>
              <a:gd name="connsiteY10" fmla="*/ 5951944 h 13590247"/>
              <a:gd name="connsiteX11" fmla="*/ 84040 w 1389675"/>
              <a:gd name="connsiteY11" fmla="*/ 4135883 h 13590247"/>
              <a:gd name="connsiteX12" fmla="*/ 301712 w 1389675"/>
              <a:gd name="connsiteY12" fmla="*/ 1002294 h 13590247"/>
              <a:gd name="connsiteX13" fmla="*/ 300549 w 1389675"/>
              <a:gd name="connsiteY13" fmla="*/ 977241 h 13590247"/>
              <a:gd name="connsiteX14" fmla="*/ 950500 w 1389675"/>
              <a:gd name="connsiteY14" fmla="*/ 0 h 13590247"/>
              <a:gd name="connsiteX0" fmla="*/ 950500 w 1389675"/>
              <a:gd name="connsiteY0" fmla="*/ 0 h 13590247"/>
              <a:gd name="connsiteX1" fmla="*/ 1389675 w 1389675"/>
              <a:gd name="connsiteY1" fmla="*/ 292090 h 13590247"/>
              <a:gd name="connsiteX2" fmla="*/ 1382468 w 1389675"/>
              <a:gd name="connsiteY2" fmla="*/ 309949 h 13590247"/>
              <a:gd name="connsiteX3" fmla="*/ 929010 w 1389675"/>
              <a:gd name="connsiteY3" fmla="*/ 1339448 h 13590247"/>
              <a:gd name="connsiteX4" fmla="*/ 904569 w 1389675"/>
              <a:gd name="connsiteY4" fmla="*/ 4110844 h 13590247"/>
              <a:gd name="connsiteX5" fmla="*/ 584965 w 1389675"/>
              <a:gd name="connsiteY5" fmla="*/ 7009779 h 13590247"/>
              <a:gd name="connsiteX6" fmla="*/ 822578 w 1389675"/>
              <a:gd name="connsiteY6" fmla="*/ 9486768 h 13590247"/>
              <a:gd name="connsiteX7" fmla="*/ 717010 w 1389675"/>
              <a:gd name="connsiteY7" fmla="*/ 12734830 h 13590247"/>
              <a:gd name="connsiteX8" fmla="*/ 148083 w 1389675"/>
              <a:gd name="connsiteY8" fmla="*/ 13590247 h 13590247"/>
              <a:gd name="connsiteX9" fmla="*/ 70791 w 1389675"/>
              <a:gd name="connsiteY9" fmla="*/ 10197057 h 13590247"/>
              <a:gd name="connsiteX10" fmla="*/ 269025 w 1389675"/>
              <a:gd name="connsiteY10" fmla="*/ 5951944 h 13590247"/>
              <a:gd name="connsiteX11" fmla="*/ 84040 w 1389675"/>
              <a:gd name="connsiteY11" fmla="*/ 4135883 h 13590247"/>
              <a:gd name="connsiteX12" fmla="*/ 301712 w 1389675"/>
              <a:gd name="connsiteY12" fmla="*/ 1002294 h 13590247"/>
              <a:gd name="connsiteX13" fmla="*/ 300549 w 1389675"/>
              <a:gd name="connsiteY13" fmla="*/ 977241 h 13590247"/>
              <a:gd name="connsiteX14" fmla="*/ 950500 w 1389675"/>
              <a:gd name="connsiteY14" fmla="*/ 0 h 13590247"/>
              <a:gd name="connsiteX0" fmla="*/ 950500 w 1389675"/>
              <a:gd name="connsiteY0" fmla="*/ 0 h 13590247"/>
              <a:gd name="connsiteX1" fmla="*/ 1389675 w 1389675"/>
              <a:gd name="connsiteY1" fmla="*/ 292090 h 13590247"/>
              <a:gd name="connsiteX2" fmla="*/ 1382468 w 1389675"/>
              <a:gd name="connsiteY2" fmla="*/ 309949 h 13590247"/>
              <a:gd name="connsiteX3" fmla="*/ 929010 w 1389675"/>
              <a:gd name="connsiteY3" fmla="*/ 1339448 h 13590247"/>
              <a:gd name="connsiteX4" fmla="*/ 904569 w 1389675"/>
              <a:gd name="connsiteY4" fmla="*/ 4110844 h 13590247"/>
              <a:gd name="connsiteX5" fmla="*/ 584965 w 1389675"/>
              <a:gd name="connsiteY5" fmla="*/ 7009779 h 13590247"/>
              <a:gd name="connsiteX6" fmla="*/ 822578 w 1389675"/>
              <a:gd name="connsiteY6" fmla="*/ 9486768 h 13590247"/>
              <a:gd name="connsiteX7" fmla="*/ 717010 w 1389675"/>
              <a:gd name="connsiteY7" fmla="*/ 12734830 h 13590247"/>
              <a:gd name="connsiteX8" fmla="*/ 148083 w 1389675"/>
              <a:gd name="connsiteY8" fmla="*/ 13590247 h 13590247"/>
              <a:gd name="connsiteX9" fmla="*/ 70791 w 1389675"/>
              <a:gd name="connsiteY9" fmla="*/ 10197057 h 13590247"/>
              <a:gd name="connsiteX10" fmla="*/ 269025 w 1389675"/>
              <a:gd name="connsiteY10" fmla="*/ 5951944 h 13590247"/>
              <a:gd name="connsiteX11" fmla="*/ 84040 w 1389675"/>
              <a:gd name="connsiteY11" fmla="*/ 4135883 h 13590247"/>
              <a:gd name="connsiteX12" fmla="*/ 301712 w 1389675"/>
              <a:gd name="connsiteY12" fmla="*/ 1002294 h 13590247"/>
              <a:gd name="connsiteX13" fmla="*/ 300549 w 1389675"/>
              <a:gd name="connsiteY13" fmla="*/ 977241 h 13590247"/>
              <a:gd name="connsiteX14" fmla="*/ 950500 w 1389675"/>
              <a:gd name="connsiteY14" fmla="*/ 0 h 13590247"/>
              <a:gd name="connsiteX0" fmla="*/ 950500 w 1389675"/>
              <a:gd name="connsiteY0" fmla="*/ 0 h 13590247"/>
              <a:gd name="connsiteX1" fmla="*/ 1389675 w 1389675"/>
              <a:gd name="connsiteY1" fmla="*/ 292090 h 13590247"/>
              <a:gd name="connsiteX2" fmla="*/ 1382468 w 1389675"/>
              <a:gd name="connsiteY2" fmla="*/ 309949 h 13590247"/>
              <a:gd name="connsiteX3" fmla="*/ 929010 w 1389675"/>
              <a:gd name="connsiteY3" fmla="*/ 1339448 h 13590247"/>
              <a:gd name="connsiteX4" fmla="*/ 904569 w 1389675"/>
              <a:gd name="connsiteY4" fmla="*/ 4110844 h 13590247"/>
              <a:gd name="connsiteX5" fmla="*/ 675149 w 1389675"/>
              <a:gd name="connsiteY5" fmla="*/ 7020952 h 13590247"/>
              <a:gd name="connsiteX6" fmla="*/ 822578 w 1389675"/>
              <a:gd name="connsiteY6" fmla="*/ 9486768 h 13590247"/>
              <a:gd name="connsiteX7" fmla="*/ 717010 w 1389675"/>
              <a:gd name="connsiteY7" fmla="*/ 12734830 h 13590247"/>
              <a:gd name="connsiteX8" fmla="*/ 148083 w 1389675"/>
              <a:gd name="connsiteY8" fmla="*/ 13590247 h 13590247"/>
              <a:gd name="connsiteX9" fmla="*/ 70791 w 1389675"/>
              <a:gd name="connsiteY9" fmla="*/ 10197057 h 13590247"/>
              <a:gd name="connsiteX10" fmla="*/ 269025 w 1389675"/>
              <a:gd name="connsiteY10" fmla="*/ 5951944 h 13590247"/>
              <a:gd name="connsiteX11" fmla="*/ 84040 w 1389675"/>
              <a:gd name="connsiteY11" fmla="*/ 4135883 h 13590247"/>
              <a:gd name="connsiteX12" fmla="*/ 301712 w 1389675"/>
              <a:gd name="connsiteY12" fmla="*/ 1002294 h 13590247"/>
              <a:gd name="connsiteX13" fmla="*/ 300549 w 1389675"/>
              <a:gd name="connsiteY13" fmla="*/ 977241 h 13590247"/>
              <a:gd name="connsiteX14" fmla="*/ 950500 w 1389675"/>
              <a:gd name="connsiteY14" fmla="*/ 0 h 13590247"/>
              <a:gd name="connsiteX0" fmla="*/ 934365 w 1373540"/>
              <a:gd name="connsiteY0" fmla="*/ 0 h 13590247"/>
              <a:gd name="connsiteX1" fmla="*/ 1373540 w 1373540"/>
              <a:gd name="connsiteY1" fmla="*/ 292090 h 13590247"/>
              <a:gd name="connsiteX2" fmla="*/ 1366333 w 1373540"/>
              <a:gd name="connsiteY2" fmla="*/ 309949 h 13590247"/>
              <a:gd name="connsiteX3" fmla="*/ 912875 w 1373540"/>
              <a:gd name="connsiteY3" fmla="*/ 1339448 h 13590247"/>
              <a:gd name="connsiteX4" fmla="*/ 888434 w 1373540"/>
              <a:gd name="connsiteY4" fmla="*/ 4110844 h 13590247"/>
              <a:gd name="connsiteX5" fmla="*/ 659014 w 1373540"/>
              <a:gd name="connsiteY5" fmla="*/ 7020952 h 13590247"/>
              <a:gd name="connsiteX6" fmla="*/ 806443 w 1373540"/>
              <a:gd name="connsiteY6" fmla="*/ 9486768 h 13590247"/>
              <a:gd name="connsiteX7" fmla="*/ 700875 w 1373540"/>
              <a:gd name="connsiteY7" fmla="*/ 12734830 h 13590247"/>
              <a:gd name="connsiteX8" fmla="*/ 131948 w 1373540"/>
              <a:gd name="connsiteY8" fmla="*/ 13590247 h 13590247"/>
              <a:gd name="connsiteX9" fmla="*/ 54656 w 1373540"/>
              <a:gd name="connsiteY9" fmla="*/ 10197057 h 13590247"/>
              <a:gd name="connsiteX10" fmla="*/ 252890 w 1373540"/>
              <a:gd name="connsiteY10" fmla="*/ 5951944 h 13590247"/>
              <a:gd name="connsiteX11" fmla="*/ 67905 w 1373540"/>
              <a:gd name="connsiteY11" fmla="*/ 4135883 h 13590247"/>
              <a:gd name="connsiteX12" fmla="*/ 285577 w 1373540"/>
              <a:gd name="connsiteY12" fmla="*/ 1002294 h 13590247"/>
              <a:gd name="connsiteX13" fmla="*/ 284414 w 1373540"/>
              <a:gd name="connsiteY13" fmla="*/ 977241 h 13590247"/>
              <a:gd name="connsiteX14" fmla="*/ 934365 w 1373540"/>
              <a:gd name="connsiteY14" fmla="*/ 0 h 13590247"/>
              <a:gd name="connsiteX0" fmla="*/ 907099 w 1346274"/>
              <a:gd name="connsiteY0" fmla="*/ 0 h 13590247"/>
              <a:gd name="connsiteX1" fmla="*/ 1346274 w 1346274"/>
              <a:gd name="connsiteY1" fmla="*/ 292090 h 13590247"/>
              <a:gd name="connsiteX2" fmla="*/ 1339067 w 1346274"/>
              <a:gd name="connsiteY2" fmla="*/ 309949 h 13590247"/>
              <a:gd name="connsiteX3" fmla="*/ 885609 w 1346274"/>
              <a:gd name="connsiteY3" fmla="*/ 1339448 h 13590247"/>
              <a:gd name="connsiteX4" fmla="*/ 861168 w 1346274"/>
              <a:gd name="connsiteY4" fmla="*/ 4110844 h 13590247"/>
              <a:gd name="connsiteX5" fmla="*/ 631748 w 1346274"/>
              <a:gd name="connsiteY5" fmla="*/ 7020952 h 13590247"/>
              <a:gd name="connsiteX6" fmla="*/ 779177 w 1346274"/>
              <a:gd name="connsiteY6" fmla="*/ 9486768 h 13590247"/>
              <a:gd name="connsiteX7" fmla="*/ 673609 w 1346274"/>
              <a:gd name="connsiteY7" fmla="*/ 12734830 h 13590247"/>
              <a:gd name="connsiteX8" fmla="*/ 104682 w 1346274"/>
              <a:gd name="connsiteY8" fmla="*/ 13590247 h 13590247"/>
              <a:gd name="connsiteX9" fmla="*/ 111908 w 1346274"/>
              <a:gd name="connsiteY9" fmla="*/ 10180057 h 13590247"/>
              <a:gd name="connsiteX10" fmla="*/ 225624 w 1346274"/>
              <a:gd name="connsiteY10" fmla="*/ 5951944 h 13590247"/>
              <a:gd name="connsiteX11" fmla="*/ 40639 w 1346274"/>
              <a:gd name="connsiteY11" fmla="*/ 4135883 h 13590247"/>
              <a:gd name="connsiteX12" fmla="*/ 258311 w 1346274"/>
              <a:gd name="connsiteY12" fmla="*/ 1002294 h 13590247"/>
              <a:gd name="connsiteX13" fmla="*/ 257148 w 1346274"/>
              <a:gd name="connsiteY13" fmla="*/ 977241 h 13590247"/>
              <a:gd name="connsiteX14" fmla="*/ 907099 w 1346274"/>
              <a:gd name="connsiteY14" fmla="*/ 0 h 13590247"/>
              <a:gd name="connsiteX0" fmla="*/ 938429 w 1377604"/>
              <a:gd name="connsiteY0" fmla="*/ 0 h 13590247"/>
              <a:gd name="connsiteX1" fmla="*/ 1377604 w 1377604"/>
              <a:gd name="connsiteY1" fmla="*/ 292090 h 13590247"/>
              <a:gd name="connsiteX2" fmla="*/ 1370397 w 1377604"/>
              <a:gd name="connsiteY2" fmla="*/ 309949 h 13590247"/>
              <a:gd name="connsiteX3" fmla="*/ 916939 w 1377604"/>
              <a:gd name="connsiteY3" fmla="*/ 1339448 h 13590247"/>
              <a:gd name="connsiteX4" fmla="*/ 892498 w 1377604"/>
              <a:gd name="connsiteY4" fmla="*/ 4110844 h 13590247"/>
              <a:gd name="connsiteX5" fmla="*/ 663078 w 1377604"/>
              <a:gd name="connsiteY5" fmla="*/ 7020952 h 13590247"/>
              <a:gd name="connsiteX6" fmla="*/ 810507 w 1377604"/>
              <a:gd name="connsiteY6" fmla="*/ 9486768 h 13590247"/>
              <a:gd name="connsiteX7" fmla="*/ 704939 w 1377604"/>
              <a:gd name="connsiteY7" fmla="*/ 12734830 h 13590247"/>
              <a:gd name="connsiteX8" fmla="*/ 136012 w 1377604"/>
              <a:gd name="connsiteY8" fmla="*/ 13590247 h 13590247"/>
              <a:gd name="connsiteX9" fmla="*/ 143238 w 1377604"/>
              <a:gd name="connsiteY9" fmla="*/ 10180057 h 13590247"/>
              <a:gd name="connsiteX10" fmla="*/ 256954 w 1377604"/>
              <a:gd name="connsiteY10" fmla="*/ 5951944 h 13590247"/>
              <a:gd name="connsiteX11" fmla="*/ 71969 w 1377604"/>
              <a:gd name="connsiteY11" fmla="*/ 4135883 h 13590247"/>
              <a:gd name="connsiteX12" fmla="*/ 289641 w 1377604"/>
              <a:gd name="connsiteY12" fmla="*/ 1002294 h 13590247"/>
              <a:gd name="connsiteX13" fmla="*/ 288478 w 1377604"/>
              <a:gd name="connsiteY13" fmla="*/ 977241 h 13590247"/>
              <a:gd name="connsiteX14" fmla="*/ 938429 w 1377604"/>
              <a:gd name="connsiteY14" fmla="*/ 0 h 13590247"/>
              <a:gd name="connsiteX0" fmla="*/ 854278 w 1293453"/>
              <a:gd name="connsiteY0" fmla="*/ 0 h 13590247"/>
              <a:gd name="connsiteX1" fmla="*/ 1293453 w 1293453"/>
              <a:gd name="connsiteY1" fmla="*/ 292090 h 13590247"/>
              <a:gd name="connsiteX2" fmla="*/ 1286246 w 1293453"/>
              <a:gd name="connsiteY2" fmla="*/ 309949 h 13590247"/>
              <a:gd name="connsiteX3" fmla="*/ 832788 w 1293453"/>
              <a:gd name="connsiteY3" fmla="*/ 1339448 h 13590247"/>
              <a:gd name="connsiteX4" fmla="*/ 808347 w 1293453"/>
              <a:gd name="connsiteY4" fmla="*/ 4110844 h 13590247"/>
              <a:gd name="connsiteX5" fmla="*/ 578927 w 1293453"/>
              <a:gd name="connsiteY5" fmla="*/ 7020952 h 13590247"/>
              <a:gd name="connsiteX6" fmla="*/ 726356 w 1293453"/>
              <a:gd name="connsiteY6" fmla="*/ 9486768 h 13590247"/>
              <a:gd name="connsiteX7" fmla="*/ 620788 w 1293453"/>
              <a:gd name="connsiteY7" fmla="*/ 12734830 h 13590247"/>
              <a:gd name="connsiteX8" fmla="*/ 51861 w 1293453"/>
              <a:gd name="connsiteY8" fmla="*/ 13590247 h 13590247"/>
              <a:gd name="connsiteX9" fmla="*/ 59087 w 1293453"/>
              <a:gd name="connsiteY9" fmla="*/ 10180057 h 13590247"/>
              <a:gd name="connsiteX10" fmla="*/ 172803 w 1293453"/>
              <a:gd name="connsiteY10" fmla="*/ 5951944 h 13590247"/>
              <a:gd name="connsiteX11" fmla="*/ 255257 w 1293453"/>
              <a:gd name="connsiteY11" fmla="*/ 3898889 h 13590247"/>
              <a:gd name="connsiteX12" fmla="*/ 205490 w 1293453"/>
              <a:gd name="connsiteY12" fmla="*/ 1002294 h 13590247"/>
              <a:gd name="connsiteX13" fmla="*/ 204327 w 1293453"/>
              <a:gd name="connsiteY13" fmla="*/ 977241 h 13590247"/>
              <a:gd name="connsiteX14" fmla="*/ 854278 w 1293453"/>
              <a:gd name="connsiteY14" fmla="*/ 0 h 13590247"/>
              <a:gd name="connsiteX0" fmla="*/ 854278 w 1293453"/>
              <a:gd name="connsiteY0" fmla="*/ 0 h 13590247"/>
              <a:gd name="connsiteX1" fmla="*/ 1293453 w 1293453"/>
              <a:gd name="connsiteY1" fmla="*/ 292090 h 13590247"/>
              <a:gd name="connsiteX2" fmla="*/ 1286246 w 1293453"/>
              <a:gd name="connsiteY2" fmla="*/ 309949 h 13590247"/>
              <a:gd name="connsiteX3" fmla="*/ 832788 w 1293453"/>
              <a:gd name="connsiteY3" fmla="*/ 1339448 h 13590247"/>
              <a:gd name="connsiteX4" fmla="*/ 808347 w 1293453"/>
              <a:gd name="connsiteY4" fmla="*/ 4110844 h 13590247"/>
              <a:gd name="connsiteX5" fmla="*/ 578927 w 1293453"/>
              <a:gd name="connsiteY5" fmla="*/ 7020952 h 13590247"/>
              <a:gd name="connsiteX6" fmla="*/ 726356 w 1293453"/>
              <a:gd name="connsiteY6" fmla="*/ 9486768 h 13590247"/>
              <a:gd name="connsiteX7" fmla="*/ 620788 w 1293453"/>
              <a:gd name="connsiteY7" fmla="*/ 12734830 h 13590247"/>
              <a:gd name="connsiteX8" fmla="*/ 51861 w 1293453"/>
              <a:gd name="connsiteY8" fmla="*/ 13590247 h 13590247"/>
              <a:gd name="connsiteX9" fmla="*/ 59087 w 1293453"/>
              <a:gd name="connsiteY9" fmla="*/ 10180057 h 13590247"/>
              <a:gd name="connsiteX10" fmla="*/ 172803 w 1293453"/>
              <a:gd name="connsiteY10" fmla="*/ 5951944 h 13590247"/>
              <a:gd name="connsiteX11" fmla="*/ 255257 w 1293453"/>
              <a:gd name="connsiteY11" fmla="*/ 3898889 h 13590247"/>
              <a:gd name="connsiteX12" fmla="*/ 205490 w 1293453"/>
              <a:gd name="connsiteY12" fmla="*/ 1002294 h 13590247"/>
              <a:gd name="connsiteX13" fmla="*/ 204327 w 1293453"/>
              <a:gd name="connsiteY13" fmla="*/ 977241 h 13590247"/>
              <a:gd name="connsiteX14" fmla="*/ 854278 w 1293453"/>
              <a:gd name="connsiteY14" fmla="*/ 0 h 13590247"/>
              <a:gd name="connsiteX0" fmla="*/ 854278 w 1293453"/>
              <a:gd name="connsiteY0" fmla="*/ 0 h 13590247"/>
              <a:gd name="connsiteX1" fmla="*/ 1293453 w 1293453"/>
              <a:gd name="connsiteY1" fmla="*/ 292090 h 13590247"/>
              <a:gd name="connsiteX2" fmla="*/ 1286246 w 1293453"/>
              <a:gd name="connsiteY2" fmla="*/ 309949 h 13590247"/>
              <a:gd name="connsiteX3" fmla="*/ 832788 w 1293453"/>
              <a:gd name="connsiteY3" fmla="*/ 1339448 h 13590247"/>
              <a:gd name="connsiteX4" fmla="*/ 808347 w 1293453"/>
              <a:gd name="connsiteY4" fmla="*/ 4110844 h 13590247"/>
              <a:gd name="connsiteX5" fmla="*/ 578927 w 1293453"/>
              <a:gd name="connsiteY5" fmla="*/ 7020952 h 13590247"/>
              <a:gd name="connsiteX6" fmla="*/ 726356 w 1293453"/>
              <a:gd name="connsiteY6" fmla="*/ 9486768 h 13590247"/>
              <a:gd name="connsiteX7" fmla="*/ 620788 w 1293453"/>
              <a:gd name="connsiteY7" fmla="*/ 12734830 h 13590247"/>
              <a:gd name="connsiteX8" fmla="*/ 51861 w 1293453"/>
              <a:gd name="connsiteY8" fmla="*/ 13590247 h 13590247"/>
              <a:gd name="connsiteX9" fmla="*/ 59087 w 1293453"/>
              <a:gd name="connsiteY9" fmla="*/ 10180057 h 13590247"/>
              <a:gd name="connsiteX10" fmla="*/ 172803 w 1293453"/>
              <a:gd name="connsiteY10" fmla="*/ 5951944 h 13590247"/>
              <a:gd name="connsiteX11" fmla="*/ 255257 w 1293453"/>
              <a:gd name="connsiteY11" fmla="*/ 3898889 h 13590247"/>
              <a:gd name="connsiteX12" fmla="*/ 205490 w 1293453"/>
              <a:gd name="connsiteY12" fmla="*/ 1002294 h 13590247"/>
              <a:gd name="connsiteX13" fmla="*/ 204327 w 1293453"/>
              <a:gd name="connsiteY13" fmla="*/ 977241 h 13590247"/>
              <a:gd name="connsiteX14" fmla="*/ 854278 w 1293453"/>
              <a:gd name="connsiteY14" fmla="*/ 0 h 13590247"/>
              <a:gd name="connsiteX0" fmla="*/ 858764 w 1297939"/>
              <a:gd name="connsiteY0" fmla="*/ 0 h 13590247"/>
              <a:gd name="connsiteX1" fmla="*/ 1297939 w 1297939"/>
              <a:gd name="connsiteY1" fmla="*/ 292090 h 13590247"/>
              <a:gd name="connsiteX2" fmla="*/ 1290732 w 1297939"/>
              <a:gd name="connsiteY2" fmla="*/ 309949 h 13590247"/>
              <a:gd name="connsiteX3" fmla="*/ 837274 w 1297939"/>
              <a:gd name="connsiteY3" fmla="*/ 1339448 h 13590247"/>
              <a:gd name="connsiteX4" fmla="*/ 812833 w 1297939"/>
              <a:gd name="connsiteY4" fmla="*/ 4110844 h 13590247"/>
              <a:gd name="connsiteX5" fmla="*/ 583413 w 1297939"/>
              <a:gd name="connsiteY5" fmla="*/ 7020952 h 13590247"/>
              <a:gd name="connsiteX6" fmla="*/ 730842 w 1297939"/>
              <a:gd name="connsiteY6" fmla="*/ 9486768 h 13590247"/>
              <a:gd name="connsiteX7" fmla="*/ 625274 w 1297939"/>
              <a:gd name="connsiteY7" fmla="*/ 12734830 h 13590247"/>
              <a:gd name="connsiteX8" fmla="*/ 56347 w 1297939"/>
              <a:gd name="connsiteY8" fmla="*/ 13590247 h 13590247"/>
              <a:gd name="connsiteX9" fmla="*/ 63573 w 1297939"/>
              <a:gd name="connsiteY9" fmla="*/ 10180057 h 13590247"/>
              <a:gd name="connsiteX10" fmla="*/ 104064 w 1297939"/>
              <a:gd name="connsiteY10" fmla="*/ 5988657 h 13590247"/>
              <a:gd name="connsiteX11" fmla="*/ 259743 w 1297939"/>
              <a:gd name="connsiteY11" fmla="*/ 3898889 h 13590247"/>
              <a:gd name="connsiteX12" fmla="*/ 209976 w 1297939"/>
              <a:gd name="connsiteY12" fmla="*/ 1002294 h 13590247"/>
              <a:gd name="connsiteX13" fmla="*/ 208813 w 1297939"/>
              <a:gd name="connsiteY13" fmla="*/ 977241 h 13590247"/>
              <a:gd name="connsiteX14" fmla="*/ 858764 w 1297939"/>
              <a:gd name="connsiteY14" fmla="*/ 0 h 13590247"/>
              <a:gd name="connsiteX0" fmla="*/ 872018 w 1311193"/>
              <a:gd name="connsiteY0" fmla="*/ 0 h 13590247"/>
              <a:gd name="connsiteX1" fmla="*/ 1311193 w 1311193"/>
              <a:gd name="connsiteY1" fmla="*/ 292090 h 13590247"/>
              <a:gd name="connsiteX2" fmla="*/ 1303986 w 1311193"/>
              <a:gd name="connsiteY2" fmla="*/ 309949 h 13590247"/>
              <a:gd name="connsiteX3" fmla="*/ 850528 w 1311193"/>
              <a:gd name="connsiteY3" fmla="*/ 1339448 h 13590247"/>
              <a:gd name="connsiteX4" fmla="*/ 826087 w 1311193"/>
              <a:gd name="connsiteY4" fmla="*/ 4110844 h 13590247"/>
              <a:gd name="connsiteX5" fmla="*/ 596667 w 1311193"/>
              <a:gd name="connsiteY5" fmla="*/ 7020952 h 13590247"/>
              <a:gd name="connsiteX6" fmla="*/ 744096 w 1311193"/>
              <a:gd name="connsiteY6" fmla="*/ 9486768 h 13590247"/>
              <a:gd name="connsiteX7" fmla="*/ 638528 w 1311193"/>
              <a:gd name="connsiteY7" fmla="*/ 12734830 h 13590247"/>
              <a:gd name="connsiteX8" fmla="*/ 69601 w 1311193"/>
              <a:gd name="connsiteY8" fmla="*/ 13590247 h 13590247"/>
              <a:gd name="connsiteX9" fmla="*/ 76827 w 1311193"/>
              <a:gd name="connsiteY9" fmla="*/ 10180057 h 13590247"/>
              <a:gd name="connsiteX10" fmla="*/ 117318 w 1311193"/>
              <a:gd name="connsiteY10" fmla="*/ 5988657 h 13590247"/>
              <a:gd name="connsiteX11" fmla="*/ 272997 w 1311193"/>
              <a:gd name="connsiteY11" fmla="*/ 3898889 h 13590247"/>
              <a:gd name="connsiteX12" fmla="*/ 223230 w 1311193"/>
              <a:gd name="connsiteY12" fmla="*/ 1002294 h 13590247"/>
              <a:gd name="connsiteX13" fmla="*/ 222067 w 1311193"/>
              <a:gd name="connsiteY13" fmla="*/ 977241 h 13590247"/>
              <a:gd name="connsiteX14" fmla="*/ 872018 w 1311193"/>
              <a:gd name="connsiteY14" fmla="*/ 0 h 13590247"/>
              <a:gd name="connsiteX0" fmla="*/ 872018 w 1311193"/>
              <a:gd name="connsiteY0" fmla="*/ 0 h 13590247"/>
              <a:gd name="connsiteX1" fmla="*/ 1311193 w 1311193"/>
              <a:gd name="connsiteY1" fmla="*/ 292090 h 13590247"/>
              <a:gd name="connsiteX2" fmla="*/ 1303986 w 1311193"/>
              <a:gd name="connsiteY2" fmla="*/ 309949 h 13590247"/>
              <a:gd name="connsiteX3" fmla="*/ 850528 w 1311193"/>
              <a:gd name="connsiteY3" fmla="*/ 1339448 h 13590247"/>
              <a:gd name="connsiteX4" fmla="*/ 826087 w 1311193"/>
              <a:gd name="connsiteY4" fmla="*/ 4110844 h 13590247"/>
              <a:gd name="connsiteX5" fmla="*/ 596667 w 1311193"/>
              <a:gd name="connsiteY5" fmla="*/ 7020952 h 13590247"/>
              <a:gd name="connsiteX6" fmla="*/ 744096 w 1311193"/>
              <a:gd name="connsiteY6" fmla="*/ 9486768 h 13590247"/>
              <a:gd name="connsiteX7" fmla="*/ 638528 w 1311193"/>
              <a:gd name="connsiteY7" fmla="*/ 12734830 h 13590247"/>
              <a:gd name="connsiteX8" fmla="*/ 69601 w 1311193"/>
              <a:gd name="connsiteY8" fmla="*/ 13590247 h 13590247"/>
              <a:gd name="connsiteX9" fmla="*/ 76827 w 1311193"/>
              <a:gd name="connsiteY9" fmla="*/ 10180057 h 13590247"/>
              <a:gd name="connsiteX10" fmla="*/ 117318 w 1311193"/>
              <a:gd name="connsiteY10" fmla="*/ 5988657 h 13590247"/>
              <a:gd name="connsiteX11" fmla="*/ 272997 w 1311193"/>
              <a:gd name="connsiteY11" fmla="*/ 3898889 h 13590247"/>
              <a:gd name="connsiteX12" fmla="*/ 223230 w 1311193"/>
              <a:gd name="connsiteY12" fmla="*/ 1002294 h 13590247"/>
              <a:gd name="connsiteX13" fmla="*/ 222067 w 1311193"/>
              <a:gd name="connsiteY13" fmla="*/ 977241 h 13590247"/>
              <a:gd name="connsiteX14" fmla="*/ 872018 w 1311193"/>
              <a:gd name="connsiteY14" fmla="*/ 0 h 13590247"/>
              <a:gd name="connsiteX0" fmla="*/ 872018 w 1311193"/>
              <a:gd name="connsiteY0" fmla="*/ 0 h 13590247"/>
              <a:gd name="connsiteX1" fmla="*/ 1311193 w 1311193"/>
              <a:gd name="connsiteY1" fmla="*/ 292090 h 13590247"/>
              <a:gd name="connsiteX2" fmla="*/ 1303986 w 1311193"/>
              <a:gd name="connsiteY2" fmla="*/ 309949 h 13590247"/>
              <a:gd name="connsiteX3" fmla="*/ 850528 w 1311193"/>
              <a:gd name="connsiteY3" fmla="*/ 1339448 h 13590247"/>
              <a:gd name="connsiteX4" fmla="*/ 826087 w 1311193"/>
              <a:gd name="connsiteY4" fmla="*/ 4110844 h 13590247"/>
              <a:gd name="connsiteX5" fmla="*/ 596667 w 1311193"/>
              <a:gd name="connsiteY5" fmla="*/ 7020952 h 13590247"/>
              <a:gd name="connsiteX6" fmla="*/ 744096 w 1311193"/>
              <a:gd name="connsiteY6" fmla="*/ 9486768 h 13590247"/>
              <a:gd name="connsiteX7" fmla="*/ 638528 w 1311193"/>
              <a:gd name="connsiteY7" fmla="*/ 12734830 h 13590247"/>
              <a:gd name="connsiteX8" fmla="*/ 69601 w 1311193"/>
              <a:gd name="connsiteY8" fmla="*/ 13590247 h 13590247"/>
              <a:gd name="connsiteX9" fmla="*/ 76827 w 1311193"/>
              <a:gd name="connsiteY9" fmla="*/ 10180057 h 13590247"/>
              <a:gd name="connsiteX10" fmla="*/ 117318 w 1311193"/>
              <a:gd name="connsiteY10" fmla="*/ 5988657 h 13590247"/>
              <a:gd name="connsiteX11" fmla="*/ 272997 w 1311193"/>
              <a:gd name="connsiteY11" fmla="*/ 3898889 h 13590247"/>
              <a:gd name="connsiteX12" fmla="*/ 223230 w 1311193"/>
              <a:gd name="connsiteY12" fmla="*/ 1002294 h 13590247"/>
              <a:gd name="connsiteX13" fmla="*/ 222067 w 1311193"/>
              <a:gd name="connsiteY13" fmla="*/ 977241 h 13590247"/>
              <a:gd name="connsiteX14" fmla="*/ 872018 w 1311193"/>
              <a:gd name="connsiteY14" fmla="*/ 0 h 13590247"/>
              <a:gd name="connsiteX0" fmla="*/ 872018 w 1311193"/>
              <a:gd name="connsiteY0" fmla="*/ 0 h 13590247"/>
              <a:gd name="connsiteX1" fmla="*/ 1311193 w 1311193"/>
              <a:gd name="connsiteY1" fmla="*/ 292090 h 13590247"/>
              <a:gd name="connsiteX2" fmla="*/ 1303986 w 1311193"/>
              <a:gd name="connsiteY2" fmla="*/ 309949 h 13590247"/>
              <a:gd name="connsiteX3" fmla="*/ 850528 w 1311193"/>
              <a:gd name="connsiteY3" fmla="*/ 1339448 h 13590247"/>
              <a:gd name="connsiteX4" fmla="*/ 679517 w 1311193"/>
              <a:gd name="connsiteY4" fmla="*/ 4074372 h 13590247"/>
              <a:gd name="connsiteX5" fmla="*/ 596667 w 1311193"/>
              <a:gd name="connsiteY5" fmla="*/ 7020952 h 13590247"/>
              <a:gd name="connsiteX6" fmla="*/ 744096 w 1311193"/>
              <a:gd name="connsiteY6" fmla="*/ 9486768 h 13590247"/>
              <a:gd name="connsiteX7" fmla="*/ 638528 w 1311193"/>
              <a:gd name="connsiteY7" fmla="*/ 12734830 h 13590247"/>
              <a:gd name="connsiteX8" fmla="*/ 69601 w 1311193"/>
              <a:gd name="connsiteY8" fmla="*/ 13590247 h 13590247"/>
              <a:gd name="connsiteX9" fmla="*/ 76827 w 1311193"/>
              <a:gd name="connsiteY9" fmla="*/ 10180057 h 13590247"/>
              <a:gd name="connsiteX10" fmla="*/ 117318 w 1311193"/>
              <a:gd name="connsiteY10" fmla="*/ 5988657 h 13590247"/>
              <a:gd name="connsiteX11" fmla="*/ 272997 w 1311193"/>
              <a:gd name="connsiteY11" fmla="*/ 3898889 h 13590247"/>
              <a:gd name="connsiteX12" fmla="*/ 223230 w 1311193"/>
              <a:gd name="connsiteY12" fmla="*/ 1002294 h 13590247"/>
              <a:gd name="connsiteX13" fmla="*/ 222067 w 1311193"/>
              <a:gd name="connsiteY13" fmla="*/ 977241 h 13590247"/>
              <a:gd name="connsiteX14" fmla="*/ 872018 w 1311193"/>
              <a:gd name="connsiteY14" fmla="*/ 0 h 13590247"/>
              <a:gd name="connsiteX0" fmla="*/ 872018 w 1311193"/>
              <a:gd name="connsiteY0" fmla="*/ 0 h 13590247"/>
              <a:gd name="connsiteX1" fmla="*/ 1311193 w 1311193"/>
              <a:gd name="connsiteY1" fmla="*/ 292090 h 13590247"/>
              <a:gd name="connsiteX2" fmla="*/ 1303986 w 1311193"/>
              <a:gd name="connsiteY2" fmla="*/ 309949 h 13590247"/>
              <a:gd name="connsiteX3" fmla="*/ 850528 w 1311193"/>
              <a:gd name="connsiteY3" fmla="*/ 1339448 h 13590247"/>
              <a:gd name="connsiteX4" fmla="*/ 679517 w 1311193"/>
              <a:gd name="connsiteY4" fmla="*/ 4074372 h 13590247"/>
              <a:gd name="connsiteX5" fmla="*/ 596667 w 1311193"/>
              <a:gd name="connsiteY5" fmla="*/ 7020952 h 13590247"/>
              <a:gd name="connsiteX6" fmla="*/ 744096 w 1311193"/>
              <a:gd name="connsiteY6" fmla="*/ 9486768 h 13590247"/>
              <a:gd name="connsiteX7" fmla="*/ 638528 w 1311193"/>
              <a:gd name="connsiteY7" fmla="*/ 12734830 h 13590247"/>
              <a:gd name="connsiteX8" fmla="*/ 69601 w 1311193"/>
              <a:gd name="connsiteY8" fmla="*/ 13590247 h 13590247"/>
              <a:gd name="connsiteX9" fmla="*/ 76827 w 1311193"/>
              <a:gd name="connsiteY9" fmla="*/ 10180057 h 13590247"/>
              <a:gd name="connsiteX10" fmla="*/ 117318 w 1311193"/>
              <a:gd name="connsiteY10" fmla="*/ 5988657 h 13590247"/>
              <a:gd name="connsiteX11" fmla="*/ 272997 w 1311193"/>
              <a:gd name="connsiteY11" fmla="*/ 3898889 h 13590247"/>
              <a:gd name="connsiteX12" fmla="*/ 223230 w 1311193"/>
              <a:gd name="connsiteY12" fmla="*/ 1002294 h 13590247"/>
              <a:gd name="connsiteX13" fmla="*/ 222067 w 1311193"/>
              <a:gd name="connsiteY13" fmla="*/ 977241 h 13590247"/>
              <a:gd name="connsiteX14" fmla="*/ 872018 w 1311193"/>
              <a:gd name="connsiteY14" fmla="*/ 0 h 13590247"/>
              <a:gd name="connsiteX0" fmla="*/ 872018 w 1311193"/>
              <a:gd name="connsiteY0" fmla="*/ 0 h 13590247"/>
              <a:gd name="connsiteX1" fmla="*/ 1311193 w 1311193"/>
              <a:gd name="connsiteY1" fmla="*/ 292090 h 13590247"/>
              <a:gd name="connsiteX2" fmla="*/ 1303986 w 1311193"/>
              <a:gd name="connsiteY2" fmla="*/ 309949 h 13590247"/>
              <a:gd name="connsiteX3" fmla="*/ 850528 w 1311193"/>
              <a:gd name="connsiteY3" fmla="*/ 1339448 h 13590247"/>
              <a:gd name="connsiteX4" fmla="*/ 679517 w 1311193"/>
              <a:gd name="connsiteY4" fmla="*/ 4074372 h 13590247"/>
              <a:gd name="connsiteX5" fmla="*/ 596667 w 1311193"/>
              <a:gd name="connsiteY5" fmla="*/ 7020952 h 13590247"/>
              <a:gd name="connsiteX6" fmla="*/ 744096 w 1311193"/>
              <a:gd name="connsiteY6" fmla="*/ 9486768 h 13590247"/>
              <a:gd name="connsiteX7" fmla="*/ 638528 w 1311193"/>
              <a:gd name="connsiteY7" fmla="*/ 12734830 h 13590247"/>
              <a:gd name="connsiteX8" fmla="*/ 69601 w 1311193"/>
              <a:gd name="connsiteY8" fmla="*/ 13590247 h 13590247"/>
              <a:gd name="connsiteX9" fmla="*/ 76827 w 1311193"/>
              <a:gd name="connsiteY9" fmla="*/ 10180057 h 13590247"/>
              <a:gd name="connsiteX10" fmla="*/ 117318 w 1311193"/>
              <a:gd name="connsiteY10" fmla="*/ 5988657 h 13590247"/>
              <a:gd name="connsiteX11" fmla="*/ 272997 w 1311193"/>
              <a:gd name="connsiteY11" fmla="*/ 3898889 h 13590247"/>
              <a:gd name="connsiteX12" fmla="*/ 223230 w 1311193"/>
              <a:gd name="connsiteY12" fmla="*/ 1002294 h 13590247"/>
              <a:gd name="connsiteX13" fmla="*/ 222067 w 1311193"/>
              <a:gd name="connsiteY13" fmla="*/ 977241 h 13590247"/>
              <a:gd name="connsiteX14" fmla="*/ 872018 w 1311193"/>
              <a:gd name="connsiteY14" fmla="*/ 0 h 13590247"/>
              <a:gd name="connsiteX0" fmla="*/ 872018 w 1311193"/>
              <a:gd name="connsiteY0" fmla="*/ 0 h 13590247"/>
              <a:gd name="connsiteX1" fmla="*/ 1311193 w 1311193"/>
              <a:gd name="connsiteY1" fmla="*/ 292090 h 13590247"/>
              <a:gd name="connsiteX2" fmla="*/ 1303986 w 1311193"/>
              <a:gd name="connsiteY2" fmla="*/ 309949 h 13590247"/>
              <a:gd name="connsiteX3" fmla="*/ 850528 w 1311193"/>
              <a:gd name="connsiteY3" fmla="*/ 1339448 h 13590247"/>
              <a:gd name="connsiteX4" fmla="*/ 705015 w 1311193"/>
              <a:gd name="connsiteY4" fmla="*/ 4201148 h 13590247"/>
              <a:gd name="connsiteX5" fmla="*/ 596667 w 1311193"/>
              <a:gd name="connsiteY5" fmla="*/ 7020952 h 13590247"/>
              <a:gd name="connsiteX6" fmla="*/ 744096 w 1311193"/>
              <a:gd name="connsiteY6" fmla="*/ 9486768 h 13590247"/>
              <a:gd name="connsiteX7" fmla="*/ 638528 w 1311193"/>
              <a:gd name="connsiteY7" fmla="*/ 12734830 h 13590247"/>
              <a:gd name="connsiteX8" fmla="*/ 69601 w 1311193"/>
              <a:gd name="connsiteY8" fmla="*/ 13590247 h 13590247"/>
              <a:gd name="connsiteX9" fmla="*/ 76827 w 1311193"/>
              <a:gd name="connsiteY9" fmla="*/ 10180057 h 13590247"/>
              <a:gd name="connsiteX10" fmla="*/ 117318 w 1311193"/>
              <a:gd name="connsiteY10" fmla="*/ 5988657 h 13590247"/>
              <a:gd name="connsiteX11" fmla="*/ 272997 w 1311193"/>
              <a:gd name="connsiteY11" fmla="*/ 3898889 h 13590247"/>
              <a:gd name="connsiteX12" fmla="*/ 223230 w 1311193"/>
              <a:gd name="connsiteY12" fmla="*/ 1002294 h 13590247"/>
              <a:gd name="connsiteX13" fmla="*/ 222067 w 1311193"/>
              <a:gd name="connsiteY13" fmla="*/ 977241 h 13590247"/>
              <a:gd name="connsiteX14" fmla="*/ 872018 w 1311193"/>
              <a:gd name="connsiteY14" fmla="*/ 0 h 13590247"/>
              <a:gd name="connsiteX0" fmla="*/ 872018 w 1311193"/>
              <a:gd name="connsiteY0" fmla="*/ 0 h 13590247"/>
              <a:gd name="connsiteX1" fmla="*/ 1311193 w 1311193"/>
              <a:gd name="connsiteY1" fmla="*/ 292090 h 13590247"/>
              <a:gd name="connsiteX2" fmla="*/ 1303986 w 1311193"/>
              <a:gd name="connsiteY2" fmla="*/ 309949 h 13590247"/>
              <a:gd name="connsiteX3" fmla="*/ 850528 w 1311193"/>
              <a:gd name="connsiteY3" fmla="*/ 1339448 h 13590247"/>
              <a:gd name="connsiteX4" fmla="*/ 705015 w 1311193"/>
              <a:gd name="connsiteY4" fmla="*/ 4201148 h 13590247"/>
              <a:gd name="connsiteX5" fmla="*/ 596667 w 1311193"/>
              <a:gd name="connsiteY5" fmla="*/ 7020952 h 13590247"/>
              <a:gd name="connsiteX6" fmla="*/ 744096 w 1311193"/>
              <a:gd name="connsiteY6" fmla="*/ 9486768 h 13590247"/>
              <a:gd name="connsiteX7" fmla="*/ 638528 w 1311193"/>
              <a:gd name="connsiteY7" fmla="*/ 12734830 h 13590247"/>
              <a:gd name="connsiteX8" fmla="*/ 69601 w 1311193"/>
              <a:gd name="connsiteY8" fmla="*/ 13590247 h 13590247"/>
              <a:gd name="connsiteX9" fmla="*/ 76827 w 1311193"/>
              <a:gd name="connsiteY9" fmla="*/ 10180057 h 13590247"/>
              <a:gd name="connsiteX10" fmla="*/ 117318 w 1311193"/>
              <a:gd name="connsiteY10" fmla="*/ 5988657 h 13590247"/>
              <a:gd name="connsiteX11" fmla="*/ 272997 w 1311193"/>
              <a:gd name="connsiteY11" fmla="*/ 3898889 h 13590247"/>
              <a:gd name="connsiteX12" fmla="*/ 223230 w 1311193"/>
              <a:gd name="connsiteY12" fmla="*/ 1002294 h 13590247"/>
              <a:gd name="connsiteX13" fmla="*/ 222067 w 1311193"/>
              <a:gd name="connsiteY13" fmla="*/ 977241 h 13590247"/>
              <a:gd name="connsiteX14" fmla="*/ 872018 w 1311193"/>
              <a:gd name="connsiteY14" fmla="*/ 0 h 13590247"/>
              <a:gd name="connsiteX0" fmla="*/ 872018 w 1311193"/>
              <a:gd name="connsiteY0" fmla="*/ 0 h 13590247"/>
              <a:gd name="connsiteX1" fmla="*/ 1311193 w 1311193"/>
              <a:gd name="connsiteY1" fmla="*/ 292090 h 13590247"/>
              <a:gd name="connsiteX2" fmla="*/ 1303986 w 1311193"/>
              <a:gd name="connsiteY2" fmla="*/ 309949 h 13590247"/>
              <a:gd name="connsiteX3" fmla="*/ 850528 w 1311193"/>
              <a:gd name="connsiteY3" fmla="*/ 1339448 h 13590247"/>
              <a:gd name="connsiteX4" fmla="*/ 705015 w 1311193"/>
              <a:gd name="connsiteY4" fmla="*/ 4201148 h 13590247"/>
              <a:gd name="connsiteX5" fmla="*/ 596667 w 1311193"/>
              <a:gd name="connsiteY5" fmla="*/ 7020952 h 13590247"/>
              <a:gd name="connsiteX6" fmla="*/ 744096 w 1311193"/>
              <a:gd name="connsiteY6" fmla="*/ 9486768 h 13590247"/>
              <a:gd name="connsiteX7" fmla="*/ 638528 w 1311193"/>
              <a:gd name="connsiteY7" fmla="*/ 12734830 h 13590247"/>
              <a:gd name="connsiteX8" fmla="*/ 69601 w 1311193"/>
              <a:gd name="connsiteY8" fmla="*/ 13590247 h 13590247"/>
              <a:gd name="connsiteX9" fmla="*/ 76827 w 1311193"/>
              <a:gd name="connsiteY9" fmla="*/ 10180057 h 13590247"/>
              <a:gd name="connsiteX10" fmla="*/ 117318 w 1311193"/>
              <a:gd name="connsiteY10" fmla="*/ 5988657 h 13590247"/>
              <a:gd name="connsiteX11" fmla="*/ 272997 w 1311193"/>
              <a:gd name="connsiteY11" fmla="*/ 3898889 h 13590247"/>
              <a:gd name="connsiteX12" fmla="*/ 223230 w 1311193"/>
              <a:gd name="connsiteY12" fmla="*/ 1002294 h 13590247"/>
              <a:gd name="connsiteX13" fmla="*/ 222067 w 1311193"/>
              <a:gd name="connsiteY13" fmla="*/ 977241 h 13590247"/>
              <a:gd name="connsiteX14" fmla="*/ 872018 w 1311193"/>
              <a:gd name="connsiteY14" fmla="*/ 0 h 13590247"/>
              <a:gd name="connsiteX0" fmla="*/ 872018 w 1311193"/>
              <a:gd name="connsiteY0" fmla="*/ 0 h 13590247"/>
              <a:gd name="connsiteX1" fmla="*/ 1311193 w 1311193"/>
              <a:gd name="connsiteY1" fmla="*/ 292090 h 13590247"/>
              <a:gd name="connsiteX2" fmla="*/ 1303986 w 1311193"/>
              <a:gd name="connsiteY2" fmla="*/ 309949 h 13590247"/>
              <a:gd name="connsiteX3" fmla="*/ 850528 w 1311193"/>
              <a:gd name="connsiteY3" fmla="*/ 1339448 h 13590247"/>
              <a:gd name="connsiteX4" fmla="*/ 752900 w 1311193"/>
              <a:gd name="connsiteY4" fmla="*/ 4184188 h 13590247"/>
              <a:gd name="connsiteX5" fmla="*/ 596667 w 1311193"/>
              <a:gd name="connsiteY5" fmla="*/ 7020952 h 13590247"/>
              <a:gd name="connsiteX6" fmla="*/ 744096 w 1311193"/>
              <a:gd name="connsiteY6" fmla="*/ 9486768 h 13590247"/>
              <a:gd name="connsiteX7" fmla="*/ 638528 w 1311193"/>
              <a:gd name="connsiteY7" fmla="*/ 12734830 h 13590247"/>
              <a:gd name="connsiteX8" fmla="*/ 69601 w 1311193"/>
              <a:gd name="connsiteY8" fmla="*/ 13590247 h 13590247"/>
              <a:gd name="connsiteX9" fmla="*/ 76827 w 1311193"/>
              <a:gd name="connsiteY9" fmla="*/ 10180057 h 13590247"/>
              <a:gd name="connsiteX10" fmla="*/ 117318 w 1311193"/>
              <a:gd name="connsiteY10" fmla="*/ 5988657 h 13590247"/>
              <a:gd name="connsiteX11" fmla="*/ 272997 w 1311193"/>
              <a:gd name="connsiteY11" fmla="*/ 3898889 h 13590247"/>
              <a:gd name="connsiteX12" fmla="*/ 223230 w 1311193"/>
              <a:gd name="connsiteY12" fmla="*/ 1002294 h 13590247"/>
              <a:gd name="connsiteX13" fmla="*/ 222067 w 1311193"/>
              <a:gd name="connsiteY13" fmla="*/ 977241 h 13590247"/>
              <a:gd name="connsiteX14" fmla="*/ 872018 w 1311193"/>
              <a:gd name="connsiteY14" fmla="*/ 0 h 13590247"/>
              <a:gd name="connsiteX0" fmla="*/ 872018 w 1311193"/>
              <a:gd name="connsiteY0" fmla="*/ 0 h 13590247"/>
              <a:gd name="connsiteX1" fmla="*/ 1311193 w 1311193"/>
              <a:gd name="connsiteY1" fmla="*/ 292090 h 13590247"/>
              <a:gd name="connsiteX2" fmla="*/ 1303986 w 1311193"/>
              <a:gd name="connsiteY2" fmla="*/ 309949 h 13590247"/>
              <a:gd name="connsiteX3" fmla="*/ 901287 w 1311193"/>
              <a:gd name="connsiteY3" fmla="*/ 1373207 h 13590247"/>
              <a:gd name="connsiteX4" fmla="*/ 752900 w 1311193"/>
              <a:gd name="connsiteY4" fmla="*/ 4184188 h 13590247"/>
              <a:gd name="connsiteX5" fmla="*/ 596667 w 1311193"/>
              <a:gd name="connsiteY5" fmla="*/ 7020952 h 13590247"/>
              <a:gd name="connsiteX6" fmla="*/ 744096 w 1311193"/>
              <a:gd name="connsiteY6" fmla="*/ 9486768 h 13590247"/>
              <a:gd name="connsiteX7" fmla="*/ 638528 w 1311193"/>
              <a:gd name="connsiteY7" fmla="*/ 12734830 h 13590247"/>
              <a:gd name="connsiteX8" fmla="*/ 69601 w 1311193"/>
              <a:gd name="connsiteY8" fmla="*/ 13590247 h 13590247"/>
              <a:gd name="connsiteX9" fmla="*/ 76827 w 1311193"/>
              <a:gd name="connsiteY9" fmla="*/ 10180057 h 13590247"/>
              <a:gd name="connsiteX10" fmla="*/ 117318 w 1311193"/>
              <a:gd name="connsiteY10" fmla="*/ 5988657 h 13590247"/>
              <a:gd name="connsiteX11" fmla="*/ 272997 w 1311193"/>
              <a:gd name="connsiteY11" fmla="*/ 3898889 h 13590247"/>
              <a:gd name="connsiteX12" fmla="*/ 223230 w 1311193"/>
              <a:gd name="connsiteY12" fmla="*/ 1002294 h 13590247"/>
              <a:gd name="connsiteX13" fmla="*/ 222067 w 1311193"/>
              <a:gd name="connsiteY13" fmla="*/ 977241 h 13590247"/>
              <a:gd name="connsiteX14" fmla="*/ 872018 w 1311193"/>
              <a:gd name="connsiteY14" fmla="*/ 0 h 13590247"/>
              <a:gd name="connsiteX0" fmla="*/ 872018 w 1311193"/>
              <a:gd name="connsiteY0" fmla="*/ 0 h 13590247"/>
              <a:gd name="connsiteX1" fmla="*/ 1311193 w 1311193"/>
              <a:gd name="connsiteY1" fmla="*/ 292090 h 13590247"/>
              <a:gd name="connsiteX2" fmla="*/ 1303986 w 1311193"/>
              <a:gd name="connsiteY2" fmla="*/ 309949 h 13590247"/>
              <a:gd name="connsiteX3" fmla="*/ 901287 w 1311193"/>
              <a:gd name="connsiteY3" fmla="*/ 1373207 h 13590247"/>
              <a:gd name="connsiteX4" fmla="*/ 752900 w 1311193"/>
              <a:gd name="connsiteY4" fmla="*/ 4184188 h 13590247"/>
              <a:gd name="connsiteX5" fmla="*/ 596667 w 1311193"/>
              <a:gd name="connsiteY5" fmla="*/ 7020952 h 13590247"/>
              <a:gd name="connsiteX6" fmla="*/ 744096 w 1311193"/>
              <a:gd name="connsiteY6" fmla="*/ 9486768 h 13590247"/>
              <a:gd name="connsiteX7" fmla="*/ 638528 w 1311193"/>
              <a:gd name="connsiteY7" fmla="*/ 12734830 h 13590247"/>
              <a:gd name="connsiteX8" fmla="*/ 69601 w 1311193"/>
              <a:gd name="connsiteY8" fmla="*/ 13590247 h 13590247"/>
              <a:gd name="connsiteX9" fmla="*/ 76827 w 1311193"/>
              <a:gd name="connsiteY9" fmla="*/ 10180057 h 13590247"/>
              <a:gd name="connsiteX10" fmla="*/ 117318 w 1311193"/>
              <a:gd name="connsiteY10" fmla="*/ 5988657 h 13590247"/>
              <a:gd name="connsiteX11" fmla="*/ 272997 w 1311193"/>
              <a:gd name="connsiteY11" fmla="*/ 3898889 h 13590247"/>
              <a:gd name="connsiteX12" fmla="*/ 223230 w 1311193"/>
              <a:gd name="connsiteY12" fmla="*/ 1002294 h 13590247"/>
              <a:gd name="connsiteX13" fmla="*/ 222067 w 1311193"/>
              <a:gd name="connsiteY13" fmla="*/ 977241 h 13590247"/>
              <a:gd name="connsiteX14" fmla="*/ 872018 w 1311193"/>
              <a:gd name="connsiteY14" fmla="*/ 0 h 13590247"/>
              <a:gd name="connsiteX0" fmla="*/ 872018 w 1311193"/>
              <a:gd name="connsiteY0" fmla="*/ 0 h 13590247"/>
              <a:gd name="connsiteX1" fmla="*/ 1311193 w 1311193"/>
              <a:gd name="connsiteY1" fmla="*/ 292090 h 13590247"/>
              <a:gd name="connsiteX2" fmla="*/ 1303986 w 1311193"/>
              <a:gd name="connsiteY2" fmla="*/ 309949 h 13590247"/>
              <a:gd name="connsiteX3" fmla="*/ 901287 w 1311193"/>
              <a:gd name="connsiteY3" fmla="*/ 1373207 h 13590247"/>
              <a:gd name="connsiteX4" fmla="*/ 752900 w 1311193"/>
              <a:gd name="connsiteY4" fmla="*/ 4184188 h 13590247"/>
              <a:gd name="connsiteX5" fmla="*/ 534697 w 1311193"/>
              <a:gd name="connsiteY5" fmla="*/ 7040745 h 13590247"/>
              <a:gd name="connsiteX6" fmla="*/ 744096 w 1311193"/>
              <a:gd name="connsiteY6" fmla="*/ 9486768 h 13590247"/>
              <a:gd name="connsiteX7" fmla="*/ 638528 w 1311193"/>
              <a:gd name="connsiteY7" fmla="*/ 12734830 h 13590247"/>
              <a:gd name="connsiteX8" fmla="*/ 69601 w 1311193"/>
              <a:gd name="connsiteY8" fmla="*/ 13590247 h 13590247"/>
              <a:gd name="connsiteX9" fmla="*/ 76827 w 1311193"/>
              <a:gd name="connsiteY9" fmla="*/ 10180057 h 13590247"/>
              <a:gd name="connsiteX10" fmla="*/ 117318 w 1311193"/>
              <a:gd name="connsiteY10" fmla="*/ 5988657 h 13590247"/>
              <a:gd name="connsiteX11" fmla="*/ 272997 w 1311193"/>
              <a:gd name="connsiteY11" fmla="*/ 3898889 h 13590247"/>
              <a:gd name="connsiteX12" fmla="*/ 223230 w 1311193"/>
              <a:gd name="connsiteY12" fmla="*/ 1002294 h 13590247"/>
              <a:gd name="connsiteX13" fmla="*/ 222067 w 1311193"/>
              <a:gd name="connsiteY13" fmla="*/ 977241 h 13590247"/>
              <a:gd name="connsiteX14" fmla="*/ 872018 w 1311193"/>
              <a:gd name="connsiteY14" fmla="*/ 0 h 13590247"/>
              <a:gd name="connsiteX0" fmla="*/ 823914 w 1263089"/>
              <a:gd name="connsiteY0" fmla="*/ 0 h 13590247"/>
              <a:gd name="connsiteX1" fmla="*/ 1263089 w 1263089"/>
              <a:gd name="connsiteY1" fmla="*/ 292090 h 13590247"/>
              <a:gd name="connsiteX2" fmla="*/ 1255882 w 1263089"/>
              <a:gd name="connsiteY2" fmla="*/ 309949 h 13590247"/>
              <a:gd name="connsiteX3" fmla="*/ 853183 w 1263089"/>
              <a:gd name="connsiteY3" fmla="*/ 1373207 h 13590247"/>
              <a:gd name="connsiteX4" fmla="*/ 704796 w 1263089"/>
              <a:gd name="connsiteY4" fmla="*/ 4184188 h 13590247"/>
              <a:gd name="connsiteX5" fmla="*/ 486593 w 1263089"/>
              <a:gd name="connsiteY5" fmla="*/ 7040745 h 13590247"/>
              <a:gd name="connsiteX6" fmla="*/ 695992 w 1263089"/>
              <a:gd name="connsiteY6" fmla="*/ 9486768 h 13590247"/>
              <a:gd name="connsiteX7" fmla="*/ 590424 w 1263089"/>
              <a:gd name="connsiteY7" fmla="*/ 12734830 h 13590247"/>
              <a:gd name="connsiteX8" fmla="*/ 21497 w 1263089"/>
              <a:gd name="connsiteY8" fmla="*/ 13590247 h 13590247"/>
              <a:gd name="connsiteX9" fmla="*/ 28723 w 1263089"/>
              <a:gd name="connsiteY9" fmla="*/ 10180057 h 13590247"/>
              <a:gd name="connsiteX10" fmla="*/ 224893 w 1263089"/>
              <a:gd name="connsiteY10" fmla="*/ 3898889 h 13590247"/>
              <a:gd name="connsiteX11" fmla="*/ 175126 w 1263089"/>
              <a:gd name="connsiteY11" fmla="*/ 1002294 h 13590247"/>
              <a:gd name="connsiteX12" fmla="*/ 173963 w 1263089"/>
              <a:gd name="connsiteY12" fmla="*/ 977241 h 13590247"/>
              <a:gd name="connsiteX13" fmla="*/ 823914 w 1263089"/>
              <a:gd name="connsiteY13" fmla="*/ 0 h 13590247"/>
              <a:gd name="connsiteX0" fmla="*/ 1048904 w 1488079"/>
              <a:gd name="connsiteY0" fmla="*/ 0 h 13590247"/>
              <a:gd name="connsiteX1" fmla="*/ 1488079 w 1488079"/>
              <a:gd name="connsiteY1" fmla="*/ 292090 h 13590247"/>
              <a:gd name="connsiteX2" fmla="*/ 1480872 w 1488079"/>
              <a:gd name="connsiteY2" fmla="*/ 309949 h 13590247"/>
              <a:gd name="connsiteX3" fmla="*/ 1078173 w 1488079"/>
              <a:gd name="connsiteY3" fmla="*/ 1373207 h 13590247"/>
              <a:gd name="connsiteX4" fmla="*/ 929786 w 1488079"/>
              <a:gd name="connsiteY4" fmla="*/ 4184188 h 13590247"/>
              <a:gd name="connsiteX5" fmla="*/ 711583 w 1488079"/>
              <a:gd name="connsiteY5" fmla="*/ 7040745 h 13590247"/>
              <a:gd name="connsiteX6" fmla="*/ 920982 w 1488079"/>
              <a:gd name="connsiteY6" fmla="*/ 9486768 h 13590247"/>
              <a:gd name="connsiteX7" fmla="*/ 815414 w 1488079"/>
              <a:gd name="connsiteY7" fmla="*/ 12734830 h 13590247"/>
              <a:gd name="connsiteX8" fmla="*/ 246487 w 1488079"/>
              <a:gd name="connsiteY8" fmla="*/ 13590247 h 13590247"/>
              <a:gd name="connsiteX9" fmla="*/ 0 w 1488079"/>
              <a:gd name="connsiteY9" fmla="*/ 10084526 h 13590247"/>
              <a:gd name="connsiteX10" fmla="*/ 449883 w 1488079"/>
              <a:gd name="connsiteY10" fmla="*/ 3898889 h 13590247"/>
              <a:gd name="connsiteX11" fmla="*/ 400116 w 1488079"/>
              <a:gd name="connsiteY11" fmla="*/ 1002294 h 13590247"/>
              <a:gd name="connsiteX12" fmla="*/ 398953 w 1488079"/>
              <a:gd name="connsiteY12" fmla="*/ 977241 h 13590247"/>
              <a:gd name="connsiteX13" fmla="*/ 1048904 w 1488079"/>
              <a:gd name="connsiteY13" fmla="*/ 0 h 13590247"/>
              <a:gd name="connsiteX0" fmla="*/ 1048904 w 1488079"/>
              <a:gd name="connsiteY0" fmla="*/ 0 h 13590247"/>
              <a:gd name="connsiteX1" fmla="*/ 1488079 w 1488079"/>
              <a:gd name="connsiteY1" fmla="*/ 292090 h 13590247"/>
              <a:gd name="connsiteX2" fmla="*/ 1480872 w 1488079"/>
              <a:gd name="connsiteY2" fmla="*/ 309949 h 13590247"/>
              <a:gd name="connsiteX3" fmla="*/ 1078173 w 1488079"/>
              <a:gd name="connsiteY3" fmla="*/ 1373207 h 13590247"/>
              <a:gd name="connsiteX4" fmla="*/ 929786 w 1488079"/>
              <a:gd name="connsiteY4" fmla="*/ 4184188 h 13590247"/>
              <a:gd name="connsiteX5" fmla="*/ 711583 w 1488079"/>
              <a:gd name="connsiteY5" fmla="*/ 7040745 h 13590247"/>
              <a:gd name="connsiteX6" fmla="*/ 920982 w 1488079"/>
              <a:gd name="connsiteY6" fmla="*/ 9486768 h 13590247"/>
              <a:gd name="connsiteX7" fmla="*/ 815414 w 1488079"/>
              <a:gd name="connsiteY7" fmla="*/ 12734830 h 13590247"/>
              <a:gd name="connsiteX8" fmla="*/ 246487 w 1488079"/>
              <a:gd name="connsiteY8" fmla="*/ 13590247 h 13590247"/>
              <a:gd name="connsiteX9" fmla="*/ 0 w 1488079"/>
              <a:gd name="connsiteY9" fmla="*/ 10084526 h 13590247"/>
              <a:gd name="connsiteX10" fmla="*/ 449883 w 1488079"/>
              <a:gd name="connsiteY10" fmla="*/ 3898889 h 13590247"/>
              <a:gd name="connsiteX11" fmla="*/ 400116 w 1488079"/>
              <a:gd name="connsiteY11" fmla="*/ 1002294 h 13590247"/>
              <a:gd name="connsiteX12" fmla="*/ 398953 w 1488079"/>
              <a:gd name="connsiteY12" fmla="*/ 977241 h 13590247"/>
              <a:gd name="connsiteX13" fmla="*/ 1048904 w 1488079"/>
              <a:gd name="connsiteY13" fmla="*/ 0 h 13590247"/>
              <a:gd name="connsiteX0" fmla="*/ 1166403 w 1605578"/>
              <a:gd name="connsiteY0" fmla="*/ 0 h 13590247"/>
              <a:gd name="connsiteX1" fmla="*/ 1605578 w 1605578"/>
              <a:gd name="connsiteY1" fmla="*/ 292090 h 13590247"/>
              <a:gd name="connsiteX2" fmla="*/ 1598371 w 1605578"/>
              <a:gd name="connsiteY2" fmla="*/ 309949 h 13590247"/>
              <a:gd name="connsiteX3" fmla="*/ 1195672 w 1605578"/>
              <a:gd name="connsiteY3" fmla="*/ 1373207 h 13590247"/>
              <a:gd name="connsiteX4" fmla="*/ 1047285 w 1605578"/>
              <a:gd name="connsiteY4" fmla="*/ 4184188 h 13590247"/>
              <a:gd name="connsiteX5" fmla="*/ 829082 w 1605578"/>
              <a:gd name="connsiteY5" fmla="*/ 7040745 h 13590247"/>
              <a:gd name="connsiteX6" fmla="*/ 1038481 w 1605578"/>
              <a:gd name="connsiteY6" fmla="*/ 9486768 h 13590247"/>
              <a:gd name="connsiteX7" fmla="*/ 932913 w 1605578"/>
              <a:gd name="connsiteY7" fmla="*/ 12734830 h 13590247"/>
              <a:gd name="connsiteX8" fmla="*/ 363986 w 1605578"/>
              <a:gd name="connsiteY8" fmla="*/ 13590247 h 13590247"/>
              <a:gd name="connsiteX9" fmla="*/ 117499 w 1605578"/>
              <a:gd name="connsiteY9" fmla="*/ 10084526 h 13590247"/>
              <a:gd name="connsiteX10" fmla="*/ 567382 w 1605578"/>
              <a:gd name="connsiteY10" fmla="*/ 3898889 h 13590247"/>
              <a:gd name="connsiteX11" fmla="*/ 517615 w 1605578"/>
              <a:gd name="connsiteY11" fmla="*/ 1002294 h 13590247"/>
              <a:gd name="connsiteX12" fmla="*/ 516452 w 1605578"/>
              <a:gd name="connsiteY12" fmla="*/ 977241 h 13590247"/>
              <a:gd name="connsiteX13" fmla="*/ 1166403 w 1605578"/>
              <a:gd name="connsiteY13" fmla="*/ 0 h 13590247"/>
              <a:gd name="connsiteX0" fmla="*/ 1002860 w 1442035"/>
              <a:gd name="connsiteY0" fmla="*/ 0 h 13590247"/>
              <a:gd name="connsiteX1" fmla="*/ 1442035 w 1442035"/>
              <a:gd name="connsiteY1" fmla="*/ 292090 h 13590247"/>
              <a:gd name="connsiteX2" fmla="*/ 1434828 w 1442035"/>
              <a:gd name="connsiteY2" fmla="*/ 309949 h 13590247"/>
              <a:gd name="connsiteX3" fmla="*/ 1032129 w 1442035"/>
              <a:gd name="connsiteY3" fmla="*/ 1373207 h 13590247"/>
              <a:gd name="connsiteX4" fmla="*/ 883742 w 1442035"/>
              <a:gd name="connsiteY4" fmla="*/ 4184188 h 13590247"/>
              <a:gd name="connsiteX5" fmla="*/ 665539 w 1442035"/>
              <a:gd name="connsiteY5" fmla="*/ 7040745 h 13590247"/>
              <a:gd name="connsiteX6" fmla="*/ 874938 w 1442035"/>
              <a:gd name="connsiteY6" fmla="*/ 9486768 h 13590247"/>
              <a:gd name="connsiteX7" fmla="*/ 769370 w 1442035"/>
              <a:gd name="connsiteY7" fmla="*/ 12734830 h 13590247"/>
              <a:gd name="connsiteX8" fmla="*/ 200443 w 1442035"/>
              <a:gd name="connsiteY8" fmla="*/ 13590247 h 13590247"/>
              <a:gd name="connsiteX9" fmla="*/ 168044 w 1442035"/>
              <a:gd name="connsiteY9" fmla="*/ 10019480 h 13590247"/>
              <a:gd name="connsiteX10" fmla="*/ 403839 w 1442035"/>
              <a:gd name="connsiteY10" fmla="*/ 3898889 h 13590247"/>
              <a:gd name="connsiteX11" fmla="*/ 354072 w 1442035"/>
              <a:gd name="connsiteY11" fmla="*/ 1002294 h 13590247"/>
              <a:gd name="connsiteX12" fmla="*/ 352909 w 1442035"/>
              <a:gd name="connsiteY12" fmla="*/ 977241 h 13590247"/>
              <a:gd name="connsiteX13" fmla="*/ 1002860 w 1442035"/>
              <a:gd name="connsiteY13" fmla="*/ 0 h 13590247"/>
              <a:gd name="connsiteX0" fmla="*/ 856056 w 1295231"/>
              <a:gd name="connsiteY0" fmla="*/ 0 h 13590247"/>
              <a:gd name="connsiteX1" fmla="*/ 1295231 w 1295231"/>
              <a:gd name="connsiteY1" fmla="*/ 292090 h 13590247"/>
              <a:gd name="connsiteX2" fmla="*/ 1288024 w 1295231"/>
              <a:gd name="connsiteY2" fmla="*/ 309949 h 13590247"/>
              <a:gd name="connsiteX3" fmla="*/ 885325 w 1295231"/>
              <a:gd name="connsiteY3" fmla="*/ 1373207 h 13590247"/>
              <a:gd name="connsiteX4" fmla="*/ 736938 w 1295231"/>
              <a:gd name="connsiteY4" fmla="*/ 4184188 h 13590247"/>
              <a:gd name="connsiteX5" fmla="*/ 518735 w 1295231"/>
              <a:gd name="connsiteY5" fmla="*/ 7040745 h 13590247"/>
              <a:gd name="connsiteX6" fmla="*/ 728134 w 1295231"/>
              <a:gd name="connsiteY6" fmla="*/ 9486768 h 13590247"/>
              <a:gd name="connsiteX7" fmla="*/ 622566 w 1295231"/>
              <a:gd name="connsiteY7" fmla="*/ 12734830 h 13590247"/>
              <a:gd name="connsiteX8" fmla="*/ 53639 w 1295231"/>
              <a:gd name="connsiteY8" fmla="*/ 13590247 h 13590247"/>
              <a:gd name="connsiteX9" fmla="*/ 21240 w 1295231"/>
              <a:gd name="connsiteY9" fmla="*/ 10019480 h 13590247"/>
              <a:gd name="connsiteX10" fmla="*/ 257035 w 1295231"/>
              <a:gd name="connsiteY10" fmla="*/ 3898889 h 13590247"/>
              <a:gd name="connsiteX11" fmla="*/ 207268 w 1295231"/>
              <a:gd name="connsiteY11" fmla="*/ 1002294 h 13590247"/>
              <a:gd name="connsiteX12" fmla="*/ 206105 w 1295231"/>
              <a:gd name="connsiteY12" fmla="*/ 977241 h 13590247"/>
              <a:gd name="connsiteX13" fmla="*/ 856056 w 1295231"/>
              <a:gd name="connsiteY13" fmla="*/ 0 h 13590247"/>
              <a:gd name="connsiteX0" fmla="*/ 846070 w 1285245"/>
              <a:gd name="connsiteY0" fmla="*/ 0 h 13590247"/>
              <a:gd name="connsiteX1" fmla="*/ 1285245 w 1285245"/>
              <a:gd name="connsiteY1" fmla="*/ 292090 h 13590247"/>
              <a:gd name="connsiteX2" fmla="*/ 1278038 w 1285245"/>
              <a:gd name="connsiteY2" fmla="*/ 309949 h 13590247"/>
              <a:gd name="connsiteX3" fmla="*/ 875339 w 1285245"/>
              <a:gd name="connsiteY3" fmla="*/ 1373207 h 13590247"/>
              <a:gd name="connsiteX4" fmla="*/ 726952 w 1285245"/>
              <a:gd name="connsiteY4" fmla="*/ 4184188 h 13590247"/>
              <a:gd name="connsiteX5" fmla="*/ 508749 w 1285245"/>
              <a:gd name="connsiteY5" fmla="*/ 7040745 h 13590247"/>
              <a:gd name="connsiteX6" fmla="*/ 718148 w 1285245"/>
              <a:gd name="connsiteY6" fmla="*/ 9486768 h 13590247"/>
              <a:gd name="connsiteX7" fmla="*/ 612580 w 1285245"/>
              <a:gd name="connsiteY7" fmla="*/ 12734830 h 13590247"/>
              <a:gd name="connsiteX8" fmla="*/ 43653 w 1285245"/>
              <a:gd name="connsiteY8" fmla="*/ 13590247 h 13590247"/>
              <a:gd name="connsiteX9" fmla="*/ 38336 w 1285245"/>
              <a:gd name="connsiteY9" fmla="*/ 11213222 h 13590247"/>
              <a:gd name="connsiteX10" fmla="*/ 11254 w 1285245"/>
              <a:gd name="connsiteY10" fmla="*/ 10019480 h 13590247"/>
              <a:gd name="connsiteX11" fmla="*/ 247049 w 1285245"/>
              <a:gd name="connsiteY11" fmla="*/ 3898889 h 13590247"/>
              <a:gd name="connsiteX12" fmla="*/ 197282 w 1285245"/>
              <a:gd name="connsiteY12" fmla="*/ 1002294 h 13590247"/>
              <a:gd name="connsiteX13" fmla="*/ 196119 w 1285245"/>
              <a:gd name="connsiteY13" fmla="*/ 977241 h 13590247"/>
              <a:gd name="connsiteX14" fmla="*/ 846070 w 1285245"/>
              <a:gd name="connsiteY14" fmla="*/ 0 h 13590247"/>
              <a:gd name="connsiteX0" fmla="*/ 846070 w 1285245"/>
              <a:gd name="connsiteY0" fmla="*/ 0 h 13590247"/>
              <a:gd name="connsiteX1" fmla="*/ 1285245 w 1285245"/>
              <a:gd name="connsiteY1" fmla="*/ 292090 h 13590247"/>
              <a:gd name="connsiteX2" fmla="*/ 1278038 w 1285245"/>
              <a:gd name="connsiteY2" fmla="*/ 309949 h 13590247"/>
              <a:gd name="connsiteX3" fmla="*/ 875339 w 1285245"/>
              <a:gd name="connsiteY3" fmla="*/ 1373207 h 13590247"/>
              <a:gd name="connsiteX4" fmla="*/ 726952 w 1285245"/>
              <a:gd name="connsiteY4" fmla="*/ 4184188 h 13590247"/>
              <a:gd name="connsiteX5" fmla="*/ 508749 w 1285245"/>
              <a:gd name="connsiteY5" fmla="*/ 7040745 h 13590247"/>
              <a:gd name="connsiteX6" fmla="*/ 718148 w 1285245"/>
              <a:gd name="connsiteY6" fmla="*/ 9486768 h 13590247"/>
              <a:gd name="connsiteX7" fmla="*/ 612580 w 1285245"/>
              <a:gd name="connsiteY7" fmla="*/ 12734830 h 13590247"/>
              <a:gd name="connsiteX8" fmla="*/ 43653 w 1285245"/>
              <a:gd name="connsiteY8" fmla="*/ 13590247 h 13590247"/>
              <a:gd name="connsiteX9" fmla="*/ 38336 w 1285245"/>
              <a:gd name="connsiteY9" fmla="*/ 11213222 h 13590247"/>
              <a:gd name="connsiteX10" fmla="*/ 11254 w 1285245"/>
              <a:gd name="connsiteY10" fmla="*/ 10019480 h 13590247"/>
              <a:gd name="connsiteX11" fmla="*/ 247049 w 1285245"/>
              <a:gd name="connsiteY11" fmla="*/ 3898889 h 13590247"/>
              <a:gd name="connsiteX12" fmla="*/ 197282 w 1285245"/>
              <a:gd name="connsiteY12" fmla="*/ 1002294 h 13590247"/>
              <a:gd name="connsiteX13" fmla="*/ 196119 w 1285245"/>
              <a:gd name="connsiteY13" fmla="*/ 977241 h 13590247"/>
              <a:gd name="connsiteX14" fmla="*/ 846070 w 1285245"/>
              <a:gd name="connsiteY14" fmla="*/ 0 h 13590247"/>
              <a:gd name="connsiteX0" fmla="*/ 846070 w 1285245"/>
              <a:gd name="connsiteY0" fmla="*/ 0 h 13590247"/>
              <a:gd name="connsiteX1" fmla="*/ 1285245 w 1285245"/>
              <a:gd name="connsiteY1" fmla="*/ 292090 h 13590247"/>
              <a:gd name="connsiteX2" fmla="*/ 1278038 w 1285245"/>
              <a:gd name="connsiteY2" fmla="*/ 309949 h 13590247"/>
              <a:gd name="connsiteX3" fmla="*/ 875339 w 1285245"/>
              <a:gd name="connsiteY3" fmla="*/ 1373207 h 13590247"/>
              <a:gd name="connsiteX4" fmla="*/ 726952 w 1285245"/>
              <a:gd name="connsiteY4" fmla="*/ 4184188 h 13590247"/>
              <a:gd name="connsiteX5" fmla="*/ 508749 w 1285245"/>
              <a:gd name="connsiteY5" fmla="*/ 7040745 h 13590247"/>
              <a:gd name="connsiteX6" fmla="*/ 718148 w 1285245"/>
              <a:gd name="connsiteY6" fmla="*/ 9486768 h 13590247"/>
              <a:gd name="connsiteX7" fmla="*/ 612580 w 1285245"/>
              <a:gd name="connsiteY7" fmla="*/ 12734830 h 13590247"/>
              <a:gd name="connsiteX8" fmla="*/ 43653 w 1285245"/>
              <a:gd name="connsiteY8" fmla="*/ 13590247 h 13590247"/>
              <a:gd name="connsiteX9" fmla="*/ 38336 w 1285245"/>
              <a:gd name="connsiteY9" fmla="*/ 11213222 h 13590247"/>
              <a:gd name="connsiteX10" fmla="*/ 11254 w 1285245"/>
              <a:gd name="connsiteY10" fmla="*/ 10019480 h 13590247"/>
              <a:gd name="connsiteX11" fmla="*/ 247049 w 1285245"/>
              <a:gd name="connsiteY11" fmla="*/ 3898889 h 13590247"/>
              <a:gd name="connsiteX12" fmla="*/ 197282 w 1285245"/>
              <a:gd name="connsiteY12" fmla="*/ 1002294 h 13590247"/>
              <a:gd name="connsiteX13" fmla="*/ 196119 w 1285245"/>
              <a:gd name="connsiteY13" fmla="*/ 977241 h 13590247"/>
              <a:gd name="connsiteX14" fmla="*/ 846070 w 1285245"/>
              <a:gd name="connsiteY14" fmla="*/ 0 h 13590247"/>
              <a:gd name="connsiteX0" fmla="*/ 888445 w 1327620"/>
              <a:gd name="connsiteY0" fmla="*/ 0 h 13590247"/>
              <a:gd name="connsiteX1" fmla="*/ 1327620 w 1327620"/>
              <a:gd name="connsiteY1" fmla="*/ 292090 h 13590247"/>
              <a:gd name="connsiteX2" fmla="*/ 1320413 w 1327620"/>
              <a:gd name="connsiteY2" fmla="*/ 309949 h 13590247"/>
              <a:gd name="connsiteX3" fmla="*/ 917714 w 1327620"/>
              <a:gd name="connsiteY3" fmla="*/ 1373207 h 13590247"/>
              <a:gd name="connsiteX4" fmla="*/ 769327 w 1327620"/>
              <a:gd name="connsiteY4" fmla="*/ 4184188 h 13590247"/>
              <a:gd name="connsiteX5" fmla="*/ 551124 w 1327620"/>
              <a:gd name="connsiteY5" fmla="*/ 7040745 h 13590247"/>
              <a:gd name="connsiteX6" fmla="*/ 760523 w 1327620"/>
              <a:gd name="connsiteY6" fmla="*/ 9486768 h 13590247"/>
              <a:gd name="connsiteX7" fmla="*/ 654955 w 1327620"/>
              <a:gd name="connsiteY7" fmla="*/ 12734830 h 13590247"/>
              <a:gd name="connsiteX8" fmla="*/ 86028 w 1327620"/>
              <a:gd name="connsiteY8" fmla="*/ 13590247 h 13590247"/>
              <a:gd name="connsiteX9" fmla="*/ 80711 w 1327620"/>
              <a:gd name="connsiteY9" fmla="*/ 11213222 h 13590247"/>
              <a:gd name="connsiteX10" fmla="*/ 53629 w 1327620"/>
              <a:gd name="connsiteY10" fmla="*/ 10019480 h 13590247"/>
              <a:gd name="connsiteX11" fmla="*/ 289424 w 1327620"/>
              <a:gd name="connsiteY11" fmla="*/ 3898889 h 13590247"/>
              <a:gd name="connsiteX12" fmla="*/ 239657 w 1327620"/>
              <a:gd name="connsiteY12" fmla="*/ 1002294 h 13590247"/>
              <a:gd name="connsiteX13" fmla="*/ 238494 w 1327620"/>
              <a:gd name="connsiteY13" fmla="*/ 977241 h 13590247"/>
              <a:gd name="connsiteX14" fmla="*/ 888445 w 1327620"/>
              <a:gd name="connsiteY14" fmla="*/ 0 h 13590247"/>
              <a:gd name="connsiteX0" fmla="*/ 882762 w 1321937"/>
              <a:gd name="connsiteY0" fmla="*/ 0 h 13590247"/>
              <a:gd name="connsiteX1" fmla="*/ 1321937 w 1321937"/>
              <a:gd name="connsiteY1" fmla="*/ 292090 h 13590247"/>
              <a:gd name="connsiteX2" fmla="*/ 1314730 w 1321937"/>
              <a:gd name="connsiteY2" fmla="*/ 309949 h 13590247"/>
              <a:gd name="connsiteX3" fmla="*/ 912031 w 1321937"/>
              <a:gd name="connsiteY3" fmla="*/ 1373207 h 13590247"/>
              <a:gd name="connsiteX4" fmla="*/ 763644 w 1321937"/>
              <a:gd name="connsiteY4" fmla="*/ 4184188 h 13590247"/>
              <a:gd name="connsiteX5" fmla="*/ 545441 w 1321937"/>
              <a:gd name="connsiteY5" fmla="*/ 7040745 h 13590247"/>
              <a:gd name="connsiteX6" fmla="*/ 754840 w 1321937"/>
              <a:gd name="connsiteY6" fmla="*/ 9486768 h 13590247"/>
              <a:gd name="connsiteX7" fmla="*/ 649272 w 1321937"/>
              <a:gd name="connsiteY7" fmla="*/ 12734830 h 13590247"/>
              <a:gd name="connsiteX8" fmla="*/ 80345 w 1321937"/>
              <a:gd name="connsiteY8" fmla="*/ 13590247 h 13590247"/>
              <a:gd name="connsiteX9" fmla="*/ 75028 w 1321937"/>
              <a:gd name="connsiteY9" fmla="*/ 11213222 h 13590247"/>
              <a:gd name="connsiteX10" fmla="*/ 7959 w 1321937"/>
              <a:gd name="connsiteY10" fmla="*/ 9529213 h 13590247"/>
              <a:gd name="connsiteX11" fmla="*/ 283741 w 1321937"/>
              <a:gd name="connsiteY11" fmla="*/ 3898889 h 13590247"/>
              <a:gd name="connsiteX12" fmla="*/ 233974 w 1321937"/>
              <a:gd name="connsiteY12" fmla="*/ 1002294 h 13590247"/>
              <a:gd name="connsiteX13" fmla="*/ 232811 w 1321937"/>
              <a:gd name="connsiteY13" fmla="*/ 977241 h 13590247"/>
              <a:gd name="connsiteX14" fmla="*/ 882762 w 1321937"/>
              <a:gd name="connsiteY14" fmla="*/ 0 h 13590247"/>
              <a:gd name="connsiteX0" fmla="*/ 853231 w 1292406"/>
              <a:gd name="connsiteY0" fmla="*/ 0 h 13590247"/>
              <a:gd name="connsiteX1" fmla="*/ 1292406 w 1292406"/>
              <a:gd name="connsiteY1" fmla="*/ 292090 h 13590247"/>
              <a:gd name="connsiteX2" fmla="*/ 1285199 w 1292406"/>
              <a:gd name="connsiteY2" fmla="*/ 309949 h 13590247"/>
              <a:gd name="connsiteX3" fmla="*/ 882500 w 1292406"/>
              <a:gd name="connsiteY3" fmla="*/ 1373207 h 13590247"/>
              <a:gd name="connsiteX4" fmla="*/ 734113 w 1292406"/>
              <a:gd name="connsiteY4" fmla="*/ 4184188 h 13590247"/>
              <a:gd name="connsiteX5" fmla="*/ 515910 w 1292406"/>
              <a:gd name="connsiteY5" fmla="*/ 7040745 h 13590247"/>
              <a:gd name="connsiteX6" fmla="*/ 725309 w 1292406"/>
              <a:gd name="connsiteY6" fmla="*/ 9486768 h 13590247"/>
              <a:gd name="connsiteX7" fmla="*/ 619741 w 1292406"/>
              <a:gd name="connsiteY7" fmla="*/ 12734830 h 13590247"/>
              <a:gd name="connsiteX8" fmla="*/ 50814 w 1292406"/>
              <a:gd name="connsiteY8" fmla="*/ 13590247 h 13590247"/>
              <a:gd name="connsiteX9" fmla="*/ 45497 w 1292406"/>
              <a:gd name="connsiteY9" fmla="*/ 11213222 h 13590247"/>
              <a:gd name="connsiteX10" fmla="*/ 209034 w 1292406"/>
              <a:gd name="connsiteY10" fmla="*/ 9109096 h 13590247"/>
              <a:gd name="connsiteX11" fmla="*/ 254210 w 1292406"/>
              <a:gd name="connsiteY11" fmla="*/ 3898889 h 13590247"/>
              <a:gd name="connsiteX12" fmla="*/ 204443 w 1292406"/>
              <a:gd name="connsiteY12" fmla="*/ 1002294 h 13590247"/>
              <a:gd name="connsiteX13" fmla="*/ 203280 w 1292406"/>
              <a:gd name="connsiteY13" fmla="*/ 977241 h 13590247"/>
              <a:gd name="connsiteX14" fmla="*/ 853231 w 1292406"/>
              <a:gd name="connsiteY14" fmla="*/ 0 h 13590247"/>
              <a:gd name="connsiteX0" fmla="*/ 824138 w 1263313"/>
              <a:gd name="connsiteY0" fmla="*/ 0 h 13590247"/>
              <a:gd name="connsiteX1" fmla="*/ 1263313 w 1263313"/>
              <a:gd name="connsiteY1" fmla="*/ 292090 h 13590247"/>
              <a:gd name="connsiteX2" fmla="*/ 1256106 w 1263313"/>
              <a:gd name="connsiteY2" fmla="*/ 309949 h 13590247"/>
              <a:gd name="connsiteX3" fmla="*/ 853407 w 1263313"/>
              <a:gd name="connsiteY3" fmla="*/ 1373207 h 13590247"/>
              <a:gd name="connsiteX4" fmla="*/ 705020 w 1263313"/>
              <a:gd name="connsiteY4" fmla="*/ 4184188 h 13590247"/>
              <a:gd name="connsiteX5" fmla="*/ 486817 w 1263313"/>
              <a:gd name="connsiteY5" fmla="*/ 7040745 h 13590247"/>
              <a:gd name="connsiteX6" fmla="*/ 696216 w 1263313"/>
              <a:gd name="connsiteY6" fmla="*/ 9486768 h 13590247"/>
              <a:gd name="connsiteX7" fmla="*/ 590648 w 1263313"/>
              <a:gd name="connsiteY7" fmla="*/ 12734830 h 13590247"/>
              <a:gd name="connsiteX8" fmla="*/ 21721 w 1263313"/>
              <a:gd name="connsiteY8" fmla="*/ 13590247 h 13590247"/>
              <a:gd name="connsiteX9" fmla="*/ 202399 w 1263313"/>
              <a:gd name="connsiteY9" fmla="*/ 11227107 h 13590247"/>
              <a:gd name="connsiteX10" fmla="*/ 179941 w 1263313"/>
              <a:gd name="connsiteY10" fmla="*/ 9109096 h 13590247"/>
              <a:gd name="connsiteX11" fmla="*/ 225117 w 1263313"/>
              <a:gd name="connsiteY11" fmla="*/ 3898889 h 13590247"/>
              <a:gd name="connsiteX12" fmla="*/ 175350 w 1263313"/>
              <a:gd name="connsiteY12" fmla="*/ 1002294 h 13590247"/>
              <a:gd name="connsiteX13" fmla="*/ 174187 w 1263313"/>
              <a:gd name="connsiteY13" fmla="*/ 977241 h 13590247"/>
              <a:gd name="connsiteX14" fmla="*/ 824138 w 1263313"/>
              <a:gd name="connsiteY14" fmla="*/ 0 h 13590247"/>
              <a:gd name="connsiteX0" fmla="*/ 839393 w 1278568"/>
              <a:gd name="connsiteY0" fmla="*/ 0 h 13590247"/>
              <a:gd name="connsiteX1" fmla="*/ 1278568 w 1278568"/>
              <a:gd name="connsiteY1" fmla="*/ 292090 h 13590247"/>
              <a:gd name="connsiteX2" fmla="*/ 1271361 w 1278568"/>
              <a:gd name="connsiteY2" fmla="*/ 309949 h 13590247"/>
              <a:gd name="connsiteX3" fmla="*/ 868662 w 1278568"/>
              <a:gd name="connsiteY3" fmla="*/ 1373207 h 13590247"/>
              <a:gd name="connsiteX4" fmla="*/ 720275 w 1278568"/>
              <a:gd name="connsiteY4" fmla="*/ 4184188 h 13590247"/>
              <a:gd name="connsiteX5" fmla="*/ 502072 w 1278568"/>
              <a:gd name="connsiteY5" fmla="*/ 7040745 h 13590247"/>
              <a:gd name="connsiteX6" fmla="*/ 711471 w 1278568"/>
              <a:gd name="connsiteY6" fmla="*/ 9486768 h 13590247"/>
              <a:gd name="connsiteX7" fmla="*/ 605903 w 1278568"/>
              <a:gd name="connsiteY7" fmla="*/ 12734830 h 13590247"/>
              <a:gd name="connsiteX8" fmla="*/ 36976 w 1278568"/>
              <a:gd name="connsiteY8" fmla="*/ 13590247 h 13590247"/>
              <a:gd name="connsiteX9" fmla="*/ 217654 w 1278568"/>
              <a:gd name="connsiteY9" fmla="*/ 11227107 h 13590247"/>
              <a:gd name="connsiteX10" fmla="*/ 195196 w 1278568"/>
              <a:gd name="connsiteY10" fmla="*/ 9109096 h 13590247"/>
              <a:gd name="connsiteX11" fmla="*/ 240372 w 1278568"/>
              <a:gd name="connsiteY11" fmla="*/ 3898889 h 13590247"/>
              <a:gd name="connsiteX12" fmla="*/ 190605 w 1278568"/>
              <a:gd name="connsiteY12" fmla="*/ 1002294 h 13590247"/>
              <a:gd name="connsiteX13" fmla="*/ 189442 w 1278568"/>
              <a:gd name="connsiteY13" fmla="*/ 977241 h 13590247"/>
              <a:gd name="connsiteX14" fmla="*/ 839393 w 1278568"/>
              <a:gd name="connsiteY14" fmla="*/ 0 h 13590247"/>
              <a:gd name="connsiteX0" fmla="*/ 839393 w 1278568"/>
              <a:gd name="connsiteY0" fmla="*/ 0 h 13590247"/>
              <a:gd name="connsiteX1" fmla="*/ 1278568 w 1278568"/>
              <a:gd name="connsiteY1" fmla="*/ 292090 h 13590247"/>
              <a:gd name="connsiteX2" fmla="*/ 1271361 w 1278568"/>
              <a:gd name="connsiteY2" fmla="*/ 309949 h 13590247"/>
              <a:gd name="connsiteX3" fmla="*/ 868662 w 1278568"/>
              <a:gd name="connsiteY3" fmla="*/ 1373207 h 13590247"/>
              <a:gd name="connsiteX4" fmla="*/ 720275 w 1278568"/>
              <a:gd name="connsiteY4" fmla="*/ 4184188 h 13590247"/>
              <a:gd name="connsiteX5" fmla="*/ 502072 w 1278568"/>
              <a:gd name="connsiteY5" fmla="*/ 7040745 h 13590247"/>
              <a:gd name="connsiteX6" fmla="*/ 711471 w 1278568"/>
              <a:gd name="connsiteY6" fmla="*/ 9486768 h 13590247"/>
              <a:gd name="connsiteX7" fmla="*/ 605903 w 1278568"/>
              <a:gd name="connsiteY7" fmla="*/ 12734830 h 13590247"/>
              <a:gd name="connsiteX8" fmla="*/ 36976 w 1278568"/>
              <a:gd name="connsiteY8" fmla="*/ 13590247 h 13590247"/>
              <a:gd name="connsiteX9" fmla="*/ 217654 w 1278568"/>
              <a:gd name="connsiteY9" fmla="*/ 11227107 h 13590247"/>
              <a:gd name="connsiteX10" fmla="*/ 195196 w 1278568"/>
              <a:gd name="connsiteY10" fmla="*/ 9109096 h 13590247"/>
              <a:gd name="connsiteX11" fmla="*/ 240372 w 1278568"/>
              <a:gd name="connsiteY11" fmla="*/ 3898889 h 13590247"/>
              <a:gd name="connsiteX12" fmla="*/ 190605 w 1278568"/>
              <a:gd name="connsiteY12" fmla="*/ 1002294 h 13590247"/>
              <a:gd name="connsiteX13" fmla="*/ 189442 w 1278568"/>
              <a:gd name="connsiteY13" fmla="*/ 977241 h 13590247"/>
              <a:gd name="connsiteX14" fmla="*/ 839393 w 1278568"/>
              <a:gd name="connsiteY14" fmla="*/ 0 h 13590247"/>
              <a:gd name="connsiteX0" fmla="*/ 839393 w 1278568"/>
              <a:gd name="connsiteY0" fmla="*/ 0 h 13590247"/>
              <a:gd name="connsiteX1" fmla="*/ 1278568 w 1278568"/>
              <a:gd name="connsiteY1" fmla="*/ 292090 h 13590247"/>
              <a:gd name="connsiteX2" fmla="*/ 1271361 w 1278568"/>
              <a:gd name="connsiteY2" fmla="*/ 309949 h 13590247"/>
              <a:gd name="connsiteX3" fmla="*/ 868662 w 1278568"/>
              <a:gd name="connsiteY3" fmla="*/ 1373207 h 13590247"/>
              <a:gd name="connsiteX4" fmla="*/ 720275 w 1278568"/>
              <a:gd name="connsiteY4" fmla="*/ 4184188 h 13590247"/>
              <a:gd name="connsiteX5" fmla="*/ 502072 w 1278568"/>
              <a:gd name="connsiteY5" fmla="*/ 7040745 h 13590247"/>
              <a:gd name="connsiteX6" fmla="*/ 711471 w 1278568"/>
              <a:gd name="connsiteY6" fmla="*/ 9486768 h 13590247"/>
              <a:gd name="connsiteX7" fmla="*/ 605903 w 1278568"/>
              <a:gd name="connsiteY7" fmla="*/ 12734830 h 13590247"/>
              <a:gd name="connsiteX8" fmla="*/ 36976 w 1278568"/>
              <a:gd name="connsiteY8" fmla="*/ 13590247 h 13590247"/>
              <a:gd name="connsiteX9" fmla="*/ 217654 w 1278568"/>
              <a:gd name="connsiteY9" fmla="*/ 11227107 h 13590247"/>
              <a:gd name="connsiteX10" fmla="*/ 195196 w 1278568"/>
              <a:gd name="connsiteY10" fmla="*/ 9109096 h 13590247"/>
              <a:gd name="connsiteX11" fmla="*/ 240372 w 1278568"/>
              <a:gd name="connsiteY11" fmla="*/ 3898889 h 13590247"/>
              <a:gd name="connsiteX12" fmla="*/ 190605 w 1278568"/>
              <a:gd name="connsiteY12" fmla="*/ 1002294 h 13590247"/>
              <a:gd name="connsiteX13" fmla="*/ 189442 w 1278568"/>
              <a:gd name="connsiteY13" fmla="*/ 977241 h 13590247"/>
              <a:gd name="connsiteX14" fmla="*/ 839393 w 1278568"/>
              <a:gd name="connsiteY14" fmla="*/ 0 h 13590247"/>
              <a:gd name="connsiteX0" fmla="*/ 839393 w 1278568"/>
              <a:gd name="connsiteY0" fmla="*/ 0 h 13590247"/>
              <a:gd name="connsiteX1" fmla="*/ 1278568 w 1278568"/>
              <a:gd name="connsiteY1" fmla="*/ 292090 h 13590247"/>
              <a:gd name="connsiteX2" fmla="*/ 1271361 w 1278568"/>
              <a:gd name="connsiteY2" fmla="*/ 309949 h 13590247"/>
              <a:gd name="connsiteX3" fmla="*/ 868662 w 1278568"/>
              <a:gd name="connsiteY3" fmla="*/ 1373207 h 13590247"/>
              <a:gd name="connsiteX4" fmla="*/ 720275 w 1278568"/>
              <a:gd name="connsiteY4" fmla="*/ 4184188 h 13590247"/>
              <a:gd name="connsiteX5" fmla="*/ 502072 w 1278568"/>
              <a:gd name="connsiteY5" fmla="*/ 7040745 h 13590247"/>
              <a:gd name="connsiteX6" fmla="*/ 804368 w 1278568"/>
              <a:gd name="connsiteY6" fmla="*/ 9402131 h 13590247"/>
              <a:gd name="connsiteX7" fmla="*/ 605903 w 1278568"/>
              <a:gd name="connsiteY7" fmla="*/ 12734830 h 13590247"/>
              <a:gd name="connsiteX8" fmla="*/ 36976 w 1278568"/>
              <a:gd name="connsiteY8" fmla="*/ 13590247 h 13590247"/>
              <a:gd name="connsiteX9" fmla="*/ 217654 w 1278568"/>
              <a:gd name="connsiteY9" fmla="*/ 11227107 h 13590247"/>
              <a:gd name="connsiteX10" fmla="*/ 195196 w 1278568"/>
              <a:gd name="connsiteY10" fmla="*/ 9109096 h 13590247"/>
              <a:gd name="connsiteX11" fmla="*/ 240372 w 1278568"/>
              <a:gd name="connsiteY11" fmla="*/ 3898889 h 13590247"/>
              <a:gd name="connsiteX12" fmla="*/ 190605 w 1278568"/>
              <a:gd name="connsiteY12" fmla="*/ 1002294 h 13590247"/>
              <a:gd name="connsiteX13" fmla="*/ 189442 w 1278568"/>
              <a:gd name="connsiteY13" fmla="*/ 977241 h 13590247"/>
              <a:gd name="connsiteX14" fmla="*/ 839393 w 1278568"/>
              <a:gd name="connsiteY14" fmla="*/ 0 h 13590247"/>
              <a:gd name="connsiteX0" fmla="*/ 839393 w 1278568"/>
              <a:gd name="connsiteY0" fmla="*/ 0 h 13590247"/>
              <a:gd name="connsiteX1" fmla="*/ 1278568 w 1278568"/>
              <a:gd name="connsiteY1" fmla="*/ 292090 h 13590247"/>
              <a:gd name="connsiteX2" fmla="*/ 1271361 w 1278568"/>
              <a:gd name="connsiteY2" fmla="*/ 309949 h 13590247"/>
              <a:gd name="connsiteX3" fmla="*/ 868662 w 1278568"/>
              <a:gd name="connsiteY3" fmla="*/ 1373207 h 13590247"/>
              <a:gd name="connsiteX4" fmla="*/ 720275 w 1278568"/>
              <a:gd name="connsiteY4" fmla="*/ 4184188 h 13590247"/>
              <a:gd name="connsiteX5" fmla="*/ 502072 w 1278568"/>
              <a:gd name="connsiteY5" fmla="*/ 7040745 h 13590247"/>
              <a:gd name="connsiteX6" fmla="*/ 804368 w 1278568"/>
              <a:gd name="connsiteY6" fmla="*/ 9402131 h 13590247"/>
              <a:gd name="connsiteX7" fmla="*/ 605903 w 1278568"/>
              <a:gd name="connsiteY7" fmla="*/ 12734830 h 13590247"/>
              <a:gd name="connsiteX8" fmla="*/ 36976 w 1278568"/>
              <a:gd name="connsiteY8" fmla="*/ 13590247 h 13590247"/>
              <a:gd name="connsiteX9" fmla="*/ 217654 w 1278568"/>
              <a:gd name="connsiteY9" fmla="*/ 11227107 h 13590247"/>
              <a:gd name="connsiteX10" fmla="*/ 195196 w 1278568"/>
              <a:gd name="connsiteY10" fmla="*/ 9109096 h 13590247"/>
              <a:gd name="connsiteX11" fmla="*/ 240372 w 1278568"/>
              <a:gd name="connsiteY11" fmla="*/ 3898889 h 13590247"/>
              <a:gd name="connsiteX12" fmla="*/ 190605 w 1278568"/>
              <a:gd name="connsiteY12" fmla="*/ 1002294 h 13590247"/>
              <a:gd name="connsiteX13" fmla="*/ 189442 w 1278568"/>
              <a:gd name="connsiteY13" fmla="*/ 977241 h 13590247"/>
              <a:gd name="connsiteX14" fmla="*/ 839393 w 1278568"/>
              <a:gd name="connsiteY14" fmla="*/ 0 h 13590247"/>
              <a:gd name="connsiteX0" fmla="*/ 839393 w 1278568"/>
              <a:gd name="connsiteY0" fmla="*/ 0 h 13590247"/>
              <a:gd name="connsiteX1" fmla="*/ 1278568 w 1278568"/>
              <a:gd name="connsiteY1" fmla="*/ 292090 h 13590247"/>
              <a:gd name="connsiteX2" fmla="*/ 1271361 w 1278568"/>
              <a:gd name="connsiteY2" fmla="*/ 309949 h 13590247"/>
              <a:gd name="connsiteX3" fmla="*/ 868662 w 1278568"/>
              <a:gd name="connsiteY3" fmla="*/ 1373207 h 13590247"/>
              <a:gd name="connsiteX4" fmla="*/ 720275 w 1278568"/>
              <a:gd name="connsiteY4" fmla="*/ 4184188 h 13590247"/>
              <a:gd name="connsiteX5" fmla="*/ 502072 w 1278568"/>
              <a:gd name="connsiteY5" fmla="*/ 7040745 h 13590247"/>
              <a:gd name="connsiteX6" fmla="*/ 804368 w 1278568"/>
              <a:gd name="connsiteY6" fmla="*/ 9402131 h 13590247"/>
              <a:gd name="connsiteX7" fmla="*/ 605903 w 1278568"/>
              <a:gd name="connsiteY7" fmla="*/ 12734830 h 13590247"/>
              <a:gd name="connsiteX8" fmla="*/ 36976 w 1278568"/>
              <a:gd name="connsiteY8" fmla="*/ 13590247 h 13590247"/>
              <a:gd name="connsiteX9" fmla="*/ 217654 w 1278568"/>
              <a:gd name="connsiteY9" fmla="*/ 11227107 h 13590247"/>
              <a:gd name="connsiteX10" fmla="*/ 195196 w 1278568"/>
              <a:gd name="connsiteY10" fmla="*/ 9109096 h 13590247"/>
              <a:gd name="connsiteX11" fmla="*/ 240372 w 1278568"/>
              <a:gd name="connsiteY11" fmla="*/ 3898889 h 13590247"/>
              <a:gd name="connsiteX12" fmla="*/ 190605 w 1278568"/>
              <a:gd name="connsiteY12" fmla="*/ 1002294 h 13590247"/>
              <a:gd name="connsiteX13" fmla="*/ 189442 w 1278568"/>
              <a:gd name="connsiteY13" fmla="*/ 977241 h 13590247"/>
              <a:gd name="connsiteX14" fmla="*/ 839393 w 1278568"/>
              <a:gd name="connsiteY14" fmla="*/ 0 h 13590247"/>
              <a:gd name="connsiteX0" fmla="*/ 901131 w 1340306"/>
              <a:gd name="connsiteY0" fmla="*/ 0 h 13590247"/>
              <a:gd name="connsiteX1" fmla="*/ 1340306 w 1340306"/>
              <a:gd name="connsiteY1" fmla="*/ 292090 h 13590247"/>
              <a:gd name="connsiteX2" fmla="*/ 1333099 w 1340306"/>
              <a:gd name="connsiteY2" fmla="*/ 309949 h 13590247"/>
              <a:gd name="connsiteX3" fmla="*/ 930400 w 1340306"/>
              <a:gd name="connsiteY3" fmla="*/ 1373207 h 13590247"/>
              <a:gd name="connsiteX4" fmla="*/ 782013 w 1340306"/>
              <a:gd name="connsiteY4" fmla="*/ 4184188 h 13590247"/>
              <a:gd name="connsiteX5" fmla="*/ 563810 w 1340306"/>
              <a:gd name="connsiteY5" fmla="*/ 7040745 h 13590247"/>
              <a:gd name="connsiteX6" fmla="*/ 866106 w 1340306"/>
              <a:gd name="connsiteY6" fmla="*/ 9402131 h 13590247"/>
              <a:gd name="connsiteX7" fmla="*/ 667641 w 1340306"/>
              <a:gd name="connsiteY7" fmla="*/ 12734830 h 13590247"/>
              <a:gd name="connsiteX8" fmla="*/ 98714 w 1340306"/>
              <a:gd name="connsiteY8" fmla="*/ 13590247 h 13590247"/>
              <a:gd name="connsiteX9" fmla="*/ 107483 w 1340306"/>
              <a:gd name="connsiteY9" fmla="*/ 11210387 h 13590247"/>
              <a:gd name="connsiteX10" fmla="*/ 256934 w 1340306"/>
              <a:gd name="connsiteY10" fmla="*/ 9109096 h 13590247"/>
              <a:gd name="connsiteX11" fmla="*/ 302110 w 1340306"/>
              <a:gd name="connsiteY11" fmla="*/ 3898889 h 13590247"/>
              <a:gd name="connsiteX12" fmla="*/ 252343 w 1340306"/>
              <a:gd name="connsiteY12" fmla="*/ 1002294 h 13590247"/>
              <a:gd name="connsiteX13" fmla="*/ 251180 w 1340306"/>
              <a:gd name="connsiteY13" fmla="*/ 977241 h 13590247"/>
              <a:gd name="connsiteX14" fmla="*/ 901131 w 1340306"/>
              <a:gd name="connsiteY14" fmla="*/ 0 h 13590247"/>
              <a:gd name="connsiteX0" fmla="*/ 901131 w 1340306"/>
              <a:gd name="connsiteY0" fmla="*/ 0 h 13590247"/>
              <a:gd name="connsiteX1" fmla="*/ 1340306 w 1340306"/>
              <a:gd name="connsiteY1" fmla="*/ 292090 h 13590247"/>
              <a:gd name="connsiteX2" fmla="*/ 1333099 w 1340306"/>
              <a:gd name="connsiteY2" fmla="*/ 309949 h 13590247"/>
              <a:gd name="connsiteX3" fmla="*/ 930400 w 1340306"/>
              <a:gd name="connsiteY3" fmla="*/ 1373207 h 13590247"/>
              <a:gd name="connsiteX4" fmla="*/ 782013 w 1340306"/>
              <a:gd name="connsiteY4" fmla="*/ 4184188 h 13590247"/>
              <a:gd name="connsiteX5" fmla="*/ 738512 w 1340306"/>
              <a:gd name="connsiteY5" fmla="*/ 7034919 h 13590247"/>
              <a:gd name="connsiteX6" fmla="*/ 866106 w 1340306"/>
              <a:gd name="connsiteY6" fmla="*/ 9402131 h 13590247"/>
              <a:gd name="connsiteX7" fmla="*/ 667641 w 1340306"/>
              <a:gd name="connsiteY7" fmla="*/ 12734830 h 13590247"/>
              <a:gd name="connsiteX8" fmla="*/ 98714 w 1340306"/>
              <a:gd name="connsiteY8" fmla="*/ 13590247 h 13590247"/>
              <a:gd name="connsiteX9" fmla="*/ 107483 w 1340306"/>
              <a:gd name="connsiteY9" fmla="*/ 11210387 h 13590247"/>
              <a:gd name="connsiteX10" fmla="*/ 256934 w 1340306"/>
              <a:gd name="connsiteY10" fmla="*/ 9109096 h 13590247"/>
              <a:gd name="connsiteX11" fmla="*/ 302110 w 1340306"/>
              <a:gd name="connsiteY11" fmla="*/ 3898889 h 13590247"/>
              <a:gd name="connsiteX12" fmla="*/ 252343 w 1340306"/>
              <a:gd name="connsiteY12" fmla="*/ 1002294 h 13590247"/>
              <a:gd name="connsiteX13" fmla="*/ 251180 w 1340306"/>
              <a:gd name="connsiteY13" fmla="*/ 977241 h 13590247"/>
              <a:gd name="connsiteX14" fmla="*/ 901131 w 1340306"/>
              <a:gd name="connsiteY14" fmla="*/ 0 h 13590247"/>
              <a:gd name="connsiteX0" fmla="*/ 901131 w 1340306"/>
              <a:gd name="connsiteY0" fmla="*/ 0 h 13590247"/>
              <a:gd name="connsiteX1" fmla="*/ 1340306 w 1340306"/>
              <a:gd name="connsiteY1" fmla="*/ 292090 h 13590247"/>
              <a:gd name="connsiteX2" fmla="*/ 1333099 w 1340306"/>
              <a:gd name="connsiteY2" fmla="*/ 309949 h 13590247"/>
              <a:gd name="connsiteX3" fmla="*/ 930400 w 1340306"/>
              <a:gd name="connsiteY3" fmla="*/ 1373207 h 13590247"/>
              <a:gd name="connsiteX4" fmla="*/ 782013 w 1340306"/>
              <a:gd name="connsiteY4" fmla="*/ 4184188 h 13590247"/>
              <a:gd name="connsiteX5" fmla="*/ 738512 w 1340306"/>
              <a:gd name="connsiteY5" fmla="*/ 7034919 h 13590247"/>
              <a:gd name="connsiteX6" fmla="*/ 866106 w 1340306"/>
              <a:gd name="connsiteY6" fmla="*/ 9402131 h 13590247"/>
              <a:gd name="connsiteX7" fmla="*/ 667641 w 1340306"/>
              <a:gd name="connsiteY7" fmla="*/ 12734830 h 13590247"/>
              <a:gd name="connsiteX8" fmla="*/ 98714 w 1340306"/>
              <a:gd name="connsiteY8" fmla="*/ 13590247 h 13590247"/>
              <a:gd name="connsiteX9" fmla="*/ 107483 w 1340306"/>
              <a:gd name="connsiteY9" fmla="*/ 11210387 h 13590247"/>
              <a:gd name="connsiteX10" fmla="*/ 256934 w 1340306"/>
              <a:gd name="connsiteY10" fmla="*/ 9109096 h 13590247"/>
              <a:gd name="connsiteX11" fmla="*/ 121942 w 1340306"/>
              <a:gd name="connsiteY11" fmla="*/ 4059705 h 13590247"/>
              <a:gd name="connsiteX12" fmla="*/ 252343 w 1340306"/>
              <a:gd name="connsiteY12" fmla="*/ 1002294 h 13590247"/>
              <a:gd name="connsiteX13" fmla="*/ 251180 w 1340306"/>
              <a:gd name="connsiteY13" fmla="*/ 977241 h 13590247"/>
              <a:gd name="connsiteX14" fmla="*/ 901131 w 1340306"/>
              <a:gd name="connsiteY14" fmla="*/ 0 h 13590247"/>
              <a:gd name="connsiteX0" fmla="*/ 901131 w 1340306"/>
              <a:gd name="connsiteY0" fmla="*/ 0 h 13590247"/>
              <a:gd name="connsiteX1" fmla="*/ 1340306 w 1340306"/>
              <a:gd name="connsiteY1" fmla="*/ 292090 h 13590247"/>
              <a:gd name="connsiteX2" fmla="*/ 1333099 w 1340306"/>
              <a:gd name="connsiteY2" fmla="*/ 309949 h 13590247"/>
              <a:gd name="connsiteX3" fmla="*/ 782013 w 1340306"/>
              <a:gd name="connsiteY3" fmla="*/ 4184188 h 13590247"/>
              <a:gd name="connsiteX4" fmla="*/ 738512 w 1340306"/>
              <a:gd name="connsiteY4" fmla="*/ 7034919 h 13590247"/>
              <a:gd name="connsiteX5" fmla="*/ 866106 w 1340306"/>
              <a:gd name="connsiteY5" fmla="*/ 9402131 h 13590247"/>
              <a:gd name="connsiteX6" fmla="*/ 667641 w 1340306"/>
              <a:gd name="connsiteY6" fmla="*/ 12734830 h 13590247"/>
              <a:gd name="connsiteX7" fmla="*/ 98714 w 1340306"/>
              <a:gd name="connsiteY7" fmla="*/ 13590247 h 13590247"/>
              <a:gd name="connsiteX8" fmla="*/ 107483 w 1340306"/>
              <a:gd name="connsiteY8" fmla="*/ 11210387 h 13590247"/>
              <a:gd name="connsiteX9" fmla="*/ 256934 w 1340306"/>
              <a:gd name="connsiteY9" fmla="*/ 9109096 h 13590247"/>
              <a:gd name="connsiteX10" fmla="*/ 121942 w 1340306"/>
              <a:gd name="connsiteY10" fmla="*/ 4059705 h 13590247"/>
              <a:gd name="connsiteX11" fmla="*/ 252343 w 1340306"/>
              <a:gd name="connsiteY11" fmla="*/ 1002294 h 13590247"/>
              <a:gd name="connsiteX12" fmla="*/ 251180 w 1340306"/>
              <a:gd name="connsiteY12" fmla="*/ 977241 h 13590247"/>
              <a:gd name="connsiteX13" fmla="*/ 901131 w 1340306"/>
              <a:gd name="connsiteY13" fmla="*/ 0 h 13590247"/>
              <a:gd name="connsiteX0" fmla="*/ 901131 w 1340306"/>
              <a:gd name="connsiteY0" fmla="*/ 0 h 13590247"/>
              <a:gd name="connsiteX1" fmla="*/ 1340306 w 1340306"/>
              <a:gd name="connsiteY1" fmla="*/ 292090 h 13590247"/>
              <a:gd name="connsiteX2" fmla="*/ 1333099 w 1340306"/>
              <a:gd name="connsiteY2" fmla="*/ 309949 h 13590247"/>
              <a:gd name="connsiteX3" fmla="*/ 782013 w 1340306"/>
              <a:gd name="connsiteY3" fmla="*/ 4184188 h 13590247"/>
              <a:gd name="connsiteX4" fmla="*/ 738512 w 1340306"/>
              <a:gd name="connsiteY4" fmla="*/ 7034919 h 13590247"/>
              <a:gd name="connsiteX5" fmla="*/ 866106 w 1340306"/>
              <a:gd name="connsiteY5" fmla="*/ 9402131 h 13590247"/>
              <a:gd name="connsiteX6" fmla="*/ 667641 w 1340306"/>
              <a:gd name="connsiteY6" fmla="*/ 12734830 h 13590247"/>
              <a:gd name="connsiteX7" fmla="*/ 98714 w 1340306"/>
              <a:gd name="connsiteY7" fmla="*/ 13590247 h 13590247"/>
              <a:gd name="connsiteX8" fmla="*/ 107483 w 1340306"/>
              <a:gd name="connsiteY8" fmla="*/ 11210387 h 13590247"/>
              <a:gd name="connsiteX9" fmla="*/ 256934 w 1340306"/>
              <a:gd name="connsiteY9" fmla="*/ 9109096 h 13590247"/>
              <a:gd name="connsiteX10" fmla="*/ 121942 w 1340306"/>
              <a:gd name="connsiteY10" fmla="*/ 4059705 h 13590247"/>
              <a:gd name="connsiteX11" fmla="*/ 252343 w 1340306"/>
              <a:gd name="connsiteY11" fmla="*/ 1002294 h 13590247"/>
              <a:gd name="connsiteX12" fmla="*/ 251180 w 1340306"/>
              <a:gd name="connsiteY12" fmla="*/ 977241 h 13590247"/>
              <a:gd name="connsiteX13" fmla="*/ 901131 w 1340306"/>
              <a:gd name="connsiteY13" fmla="*/ 0 h 13590247"/>
              <a:gd name="connsiteX0" fmla="*/ 901131 w 1340306"/>
              <a:gd name="connsiteY0" fmla="*/ 0 h 13590247"/>
              <a:gd name="connsiteX1" fmla="*/ 1340306 w 1340306"/>
              <a:gd name="connsiteY1" fmla="*/ 292090 h 13590247"/>
              <a:gd name="connsiteX2" fmla="*/ 1333099 w 1340306"/>
              <a:gd name="connsiteY2" fmla="*/ 309949 h 13590247"/>
              <a:gd name="connsiteX3" fmla="*/ 782013 w 1340306"/>
              <a:gd name="connsiteY3" fmla="*/ 4184188 h 13590247"/>
              <a:gd name="connsiteX4" fmla="*/ 866106 w 1340306"/>
              <a:gd name="connsiteY4" fmla="*/ 9402131 h 13590247"/>
              <a:gd name="connsiteX5" fmla="*/ 667641 w 1340306"/>
              <a:gd name="connsiteY5" fmla="*/ 12734830 h 13590247"/>
              <a:gd name="connsiteX6" fmla="*/ 98714 w 1340306"/>
              <a:gd name="connsiteY6" fmla="*/ 13590247 h 13590247"/>
              <a:gd name="connsiteX7" fmla="*/ 107483 w 1340306"/>
              <a:gd name="connsiteY7" fmla="*/ 11210387 h 13590247"/>
              <a:gd name="connsiteX8" fmla="*/ 256934 w 1340306"/>
              <a:gd name="connsiteY8" fmla="*/ 9109096 h 13590247"/>
              <a:gd name="connsiteX9" fmla="*/ 121942 w 1340306"/>
              <a:gd name="connsiteY9" fmla="*/ 4059705 h 13590247"/>
              <a:gd name="connsiteX10" fmla="*/ 252343 w 1340306"/>
              <a:gd name="connsiteY10" fmla="*/ 1002294 h 13590247"/>
              <a:gd name="connsiteX11" fmla="*/ 251180 w 1340306"/>
              <a:gd name="connsiteY11" fmla="*/ 977241 h 13590247"/>
              <a:gd name="connsiteX12" fmla="*/ 901131 w 1340306"/>
              <a:gd name="connsiteY12" fmla="*/ 0 h 13590247"/>
              <a:gd name="connsiteX0" fmla="*/ 901131 w 1340306"/>
              <a:gd name="connsiteY0" fmla="*/ 0 h 13590247"/>
              <a:gd name="connsiteX1" fmla="*/ 1340306 w 1340306"/>
              <a:gd name="connsiteY1" fmla="*/ 292090 h 13590247"/>
              <a:gd name="connsiteX2" fmla="*/ 1333099 w 1340306"/>
              <a:gd name="connsiteY2" fmla="*/ 309949 h 13590247"/>
              <a:gd name="connsiteX3" fmla="*/ 782013 w 1340306"/>
              <a:gd name="connsiteY3" fmla="*/ 4184188 h 13590247"/>
              <a:gd name="connsiteX4" fmla="*/ 978797 w 1340306"/>
              <a:gd name="connsiteY4" fmla="*/ 9379465 h 13590247"/>
              <a:gd name="connsiteX5" fmla="*/ 667641 w 1340306"/>
              <a:gd name="connsiteY5" fmla="*/ 12734830 h 13590247"/>
              <a:gd name="connsiteX6" fmla="*/ 98714 w 1340306"/>
              <a:gd name="connsiteY6" fmla="*/ 13590247 h 13590247"/>
              <a:gd name="connsiteX7" fmla="*/ 107483 w 1340306"/>
              <a:gd name="connsiteY7" fmla="*/ 11210387 h 13590247"/>
              <a:gd name="connsiteX8" fmla="*/ 256934 w 1340306"/>
              <a:gd name="connsiteY8" fmla="*/ 9109096 h 13590247"/>
              <a:gd name="connsiteX9" fmla="*/ 121942 w 1340306"/>
              <a:gd name="connsiteY9" fmla="*/ 4059705 h 13590247"/>
              <a:gd name="connsiteX10" fmla="*/ 252343 w 1340306"/>
              <a:gd name="connsiteY10" fmla="*/ 1002294 h 13590247"/>
              <a:gd name="connsiteX11" fmla="*/ 251180 w 1340306"/>
              <a:gd name="connsiteY11" fmla="*/ 977241 h 13590247"/>
              <a:gd name="connsiteX12" fmla="*/ 901131 w 1340306"/>
              <a:gd name="connsiteY12" fmla="*/ 0 h 13590247"/>
              <a:gd name="connsiteX0" fmla="*/ 857542 w 1296717"/>
              <a:gd name="connsiteY0" fmla="*/ 0 h 13590247"/>
              <a:gd name="connsiteX1" fmla="*/ 1296717 w 1296717"/>
              <a:gd name="connsiteY1" fmla="*/ 292090 h 13590247"/>
              <a:gd name="connsiteX2" fmla="*/ 1289510 w 1296717"/>
              <a:gd name="connsiteY2" fmla="*/ 309949 h 13590247"/>
              <a:gd name="connsiteX3" fmla="*/ 738424 w 1296717"/>
              <a:gd name="connsiteY3" fmla="*/ 4184188 h 13590247"/>
              <a:gd name="connsiteX4" fmla="*/ 935208 w 1296717"/>
              <a:gd name="connsiteY4" fmla="*/ 9379465 h 13590247"/>
              <a:gd name="connsiteX5" fmla="*/ 624052 w 1296717"/>
              <a:gd name="connsiteY5" fmla="*/ 12734830 h 13590247"/>
              <a:gd name="connsiteX6" fmla="*/ 55125 w 1296717"/>
              <a:gd name="connsiteY6" fmla="*/ 13590247 h 13590247"/>
              <a:gd name="connsiteX7" fmla="*/ 63894 w 1296717"/>
              <a:gd name="connsiteY7" fmla="*/ 11210387 h 13590247"/>
              <a:gd name="connsiteX8" fmla="*/ 404967 w 1296717"/>
              <a:gd name="connsiteY8" fmla="*/ 9114522 h 13590247"/>
              <a:gd name="connsiteX9" fmla="*/ 78353 w 1296717"/>
              <a:gd name="connsiteY9" fmla="*/ 4059705 h 13590247"/>
              <a:gd name="connsiteX10" fmla="*/ 208754 w 1296717"/>
              <a:gd name="connsiteY10" fmla="*/ 1002294 h 13590247"/>
              <a:gd name="connsiteX11" fmla="*/ 207591 w 1296717"/>
              <a:gd name="connsiteY11" fmla="*/ 977241 h 13590247"/>
              <a:gd name="connsiteX12" fmla="*/ 857542 w 1296717"/>
              <a:gd name="connsiteY12" fmla="*/ 0 h 13590247"/>
              <a:gd name="connsiteX0" fmla="*/ 852392 w 1291567"/>
              <a:gd name="connsiteY0" fmla="*/ 0 h 13590247"/>
              <a:gd name="connsiteX1" fmla="*/ 1291567 w 1291567"/>
              <a:gd name="connsiteY1" fmla="*/ 292090 h 13590247"/>
              <a:gd name="connsiteX2" fmla="*/ 1284360 w 1291567"/>
              <a:gd name="connsiteY2" fmla="*/ 309949 h 13590247"/>
              <a:gd name="connsiteX3" fmla="*/ 733274 w 1291567"/>
              <a:gd name="connsiteY3" fmla="*/ 4184188 h 13590247"/>
              <a:gd name="connsiteX4" fmla="*/ 930058 w 1291567"/>
              <a:gd name="connsiteY4" fmla="*/ 9379465 h 13590247"/>
              <a:gd name="connsiteX5" fmla="*/ 618902 w 1291567"/>
              <a:gd name="connsiteY5" fmla="*/ 12734830 h 13590247"/>
              <a:gd name="connsiteX6" fmla="*/ 49975 w 1291567"/>
              <a:gd name="connsiteY6" fmla="*/ 13590247 h 13590247"/>
              <a:gd name="connsiteX7" fmla="*/ 58744 w 1291567"/>
              <a:gd name="connsiteY7" fmla="*/ 11210387 h 13590247"/>
              <a:gd name="connsiteX8" fmla="*/ 292713 w 1291567"/>
              <a:gd name="connsiteY8" fmla="*/ 9092097 h 13590247"/>
              <a:gd name="connsiteX9" fmla="*/ 73203 w 1291567"/>
              <a:gd name="connsiteY9" fmla="*/ 4059705 h 13590247"/>
              <a:gd name="connsiteX10" fmla="*/ 203604 w 1291567"/>
              <a:gd name="connsiteY10" fmla="*/ 1002294 h 13590247"/>
              <a:gd name="connsiteX11" fmla="*/ 202441 w 1291567"/>
              <a:gd name="connsiteY11" fmla="*/ 977241 h 13590247"/>
              <a:gd name="connsiteX12" fmla="*/ 852392 w 1291567"/>
              <a:gd name="connsiteY12" fmla="*/ 0 h 13590247"/>
              <a:gd name="connsiteX0" fmla="*/ 852392 w 1291567"/>
              <a:gd name="connsiteY0" fmla="*/ 0 h 13590247"/>
              <a:gd name="connsiteX1" fmla="*/ 1291567 w 1291567"/>
              <a:gd name="connsiteY1" fmla="*/ 292090 h 13590247"/>
              <a:gd name="connsiteX2" fmla="*/ 1284360 w 1291567"/>
              <a:gd name="connsiteY2" fmla="*/ 309949 h 13590247"/>
              <a:gd name="connsiteX3" fmla="*/ 733274 w 1291567"/>
              <a:gd name="connsiteY3" fmla="*/ 4184188 h 13590247"/>
              <a:gd name="connsiteX4" fmla="*/ 930058 w 1291567"/>
              <a:gd name="connsiteY4" fmla="*/ 9379465 h 13590247"/>
              <a:gd name="connsiteX5" fmla="*/ 618902 w 1291567"/>
              <a:gd name="connsiteY5" fmla="*/ 12734830 h 13590247"/>
              <a:gd name="connsiteX6" fmla="*/ 49975 w 1291567"/>
              <a:gd name="connsiteY6" fmla="*/ 13590247 h 13590247"/>
              <a:gd name="connsiteX7" fmla="*/ 58744 w 1291567"/>
              <a:gd name="connsiteY7" fmla="*/ 11210387 h 13590247"/>
              <a:gd name="connsiteX8" fmla="*/ 292713 w 1291567"/>
              <a:gd name="connsiteY8" fmla="*/ 9092097 h 13590247"/>
              <a:gd name="connsiteX9" fmla="*/ 73203 w 1291567"/>
              <a:gd name="connsiteY9" fmla="*/ 4059705 h 13590247"/>
              <a:gd name="connsiteX10" fmla="*/ 203604 w 1291567"/>
              <a:gd name="connsiteY10" fmla="*/ 1002294 h 13590247"/>
              <a:gd name="connsiteX11" fmla="*/ 202441 w 1291567"/>
              <a:gd name="connsiteY11" fmla="*/ 977241 h 13590247"/>
              <a:gd name="connsiteX12" fmla="*/ 852392 w 1291567"/>
              <a:gd name="connsiteY12" fmla="*/ 0 h 13590247"/>
              <a:gd name="connsiteX0" fmla="*/ 852392 w 1291567"/>
              <a:gd name="connsiteY0" fmla="*/ 0 h 13590247"/>
              <a:gd name="connsiteX1" fmla="*/ 1291567 w 1291567"/>
              <a:gd name="connsiteY1" fmla="*/ 292090 h 13590247"/>
              <a:gd name="connsiteX2" fmla="*/ 1284360 w 1291567"/>
              <a:gd name="connsiteY2" fmla="*/ 309949 h 13590247"/>
              <a:gd name="connsiteX3" fmla="*/ 733274 w 1291567"/>
              <a:gd name="connsiteY3" fmla="*/ 4184188 h 13590247"/>
              <a:gd name="connsiteX4" fmla="*/ 930058 w 1291567"/>
              <a:gd name="connsiteY4" fmla="*/ 9379465 h 13590247"/>
              <a:gd name="connsiteX5" fmla="*/ 618902 w 1291567"/>
              <a:gd name="connsiteY5" fmla="*/ 12734830 h 13590247"/>
              <a:gd name="connsiteX6" fmla="*/ 49975 w 1291567"/>
              <a:gd name="connsiteY6" fmla="*/ 13590247 h 13590247"/>
              <a:gd name="connsiteX7" fmla="*/ 58744 w 1291567"/>
              <a:gd name="connsiteY7" fmla="*/ 11210387 h 13590247"/>
              <a:gd name="connsiteX8" fmla="*/ 292713 w 1291567"/>
              <a:gd name="connsiteY8" fmla="*/ 9092097 h 13590247"/>
              <a:gd name="connsiteX9" fmla="*/ 73203 w 1291567"/>
              <a:gd name="connsiteY9" fmla="*/ 4059705 h 13590247"/>
              <a:gd name="connsiteX10" fmla="*/ 203604 w 1291567"/>
              <a:gd name="connsiteY10" fmla="*/ 1002294 h 13590247"/>
              <a:gd name="connsiteX11" fmla="*/ 202441 w 1291567"/>
              <a:gd name="connsiteY11" fmla="*/ 977241 h 13590247"/>
              <a:gd name="connsiteX12" fmla="*/ 852392 w 1291567"/>
              <a:gd name="connsiteY12" fmla="*/ 0 h 13590247"/>
              <a:gd name="connsiteX0" fmla="*/ 852392 w 1291567"/>
              <a:gd name="connsiteY0" fmla="*/ 0 h 13590247"/>
              <a:gd name="connsiteX1" fmla="*/ 1291567 w 1291567"/>
              <a:gd name="connsiteY1" fmla="*/ 292090 h 13590247"/>
              <a:gd name="connsiteX2" fmla="*/ 1284360 w 1291567"/>
              <a:gd name="connsiteY2" fmla="*/ 309949 h 13590247"/>
              <a:gd name="connsiteX3" fmla="*/ 733274 w 1291567"/>
              <a:gd name="connsiteY3" fmla="*/ 4184188 h 13590247"/>
              <a:gd name="connsiteX4" fmla="*/ 930058 w 1291567"/>
              <a:gd name="connsiteY4" fmla="*/ 9379465 h 13590247"/>
              <a:gd name="connsiteX5" fmla="*/ 618902 w 1291567"/>
              <a:gd name="connsiteY5" fmla="*/ 12734830 h 13590247"/>
              <a:gd name="connsiteX6" fmla="*/ 49975 w 1291567"/>
              <a:gd name="connsiteY6" fmla="*/ 13590247 h 13590247"/>
              <a:gd name="connsiteX7" fmla="*/ 58744 w 1291567"/>
              <a:gd name="connsiteY7" fmla="*/ 11210387 h 13590247"/>
              <a:gd name="connsiteX8" fmla="*/ 292713 w 1291567"/>
              <a:gd name="connsiteY8" fmla="*/ 9092097 h 13590247"/>
              <a:gd name="connsiteX9" fmla="*/ 73203 w 1291567"/>
              <a:gd name="connsiteY9" fmla="*/ 4059705 h 13590247"/>
              <a:gd name="connsiteX10" fmla="*/ 203604 w 1291567"/>
              <a:gd name="connsiteY10" fmla="*/ 1002294 h 13590247"/>
              <a:gd name="connsiteX11" fmla="*/ 202441 w 1291567"/>
              <a:gd name="connsiteY11" fmla="*/ 977241 h 13590247"/>
              <a:gd name="connsiteX12" fmla="*/ 852392 w 1291567"/>
              <a:gd name="connsiteY12" fmla="*/ 0 h 13590247"/>
              <a:gd name="connsiteX0" fmla="*/ 852392 w 1291567"/>
              <a:gd name="connsiteY0" fmla="*/ 0 h 13590247"/>
              <a:gd name="connsiteX1" fmla="*/ 1291567 w 1291567"/>
              <a:gd name="connsiteY1" fmla="*/ 292090 h 13590247"/>
              <a:gd name="connsiteX2" fmla="*/ 1284360 w 1291567"/>
              <a:gd name="connsiteY2" fmla="*/ 309949 h 13590247"/>
              <a:gd name="connsiteX3" fmla="*/ 733274 w 1291567"/>
              <a:gd name="connsiteY3" fmla="*/ 4184188 h 13590247"/>
              <a:gd name="connsiteX4" fmla="*/ 930058 w 1291567"/>
              <a:gd name="connsiteY4" fmla="*/ 9379465 h 13590247"/>
              <a:gd name="connsiteX5" fmla="*/ 618902 w 1291567"/>
              <a:gd name="connsiteY5" fmla="*/ 12734830 h 13590247"/>
              <a:gd name="connsiteX6" fmla="*/ 49975 w 1291567"/>
              <a:gd name="connsiteY6" fmla="*/ 13590247 h 13590247"/>
              <a:gd name="connsiteX7" fmla="*/ 58744 w 1291567"/>
              <a:gd name="connsiteY7" fmla="*/ 11210387 h 13590247"/>
              <a:gd name="connsiteX8" fmla="*/ 292713 w 1291567"/>
              <a:gd name="connsiteY8" fmla="*/ 9092097 h 13590247"/>
              <a:gd name="connsiteX9" fmla="*/ 73203 w 1291567"/>
              <a:gd name="connsiteY9" fmla="*/ 4059705 h 13590247"/>
              <a:gd name="connsiteX10" fmla="*/ 203604 w 1291567"/>
              <a:gd name="connsiteY10" fmla="*/ 1002294 h 13590247"/>
              <a:gd name="connsiteX11" fmla="*/ 202441 w 1291567"/>
              <a:gd name="connsiteY11" fmla="*/ 977241 h 13590247"/>
              <a:gd name="connsiteX12" fmla="*/ 852392 w 1291567"/>
              <a:gd name="connsiteY12" fmla="*/ 0 h 13590247"/>
              <a:gd name="connsiteX0" fmla="*/ 953156 w 1392331"/>
              <a:gd name="connsiteY0" fmla="*/ 0 h 13590247"/>
              <a:gd name="connsiteX1" fmla="*/ 1392331 w 1392331"/>
              <a:gd name="connsiteY1" fmla="*/ 292090 h 13590247"/>
              <a:gd name="connsiteX2" fmla="*/ 1385124 w 1392331"/>
              <a:gd name="connsiteY2" fmla="*/ 309949 h 13590247"/>
              <a:gd name="connsiteX3" fmla="*/ 834038 w 1392331"/>
              <a:gd name="connsiteY3" fmla="*/ 4184188 h 13590247"/>
              <a:gd name="connsiteX4" fmla="*/ 1030822 w 1392331"/>
              <a:gd name="connsiteY4" fmla="*/ 9379465 h 13590247"/>
              <a:gd name="connsiteX5" fmla="*/ 719666 w 1392331"/>
              <a:gd name="connsiteY5" fmla="*/ 12734830 h 13590247"/>
              <a:gd name="connsiteX6" fmla="*/ 150739 w 1392331"/>
              <a:gd name="connsiteY6" fmla="*/ 13590247 h 13590247"/>
              <a:gd name="connsiteX7" fmla="*/ 159508 w 1392331"/>
              <a:gd name="connsiteY7" fmla="*/ 11210387 h 13590247"/>
              <a:gd name="connsiteX8" fmla="*/ 393477 w 1392331"/>
              <a:gd name="connsiteY8" fmla="*/ 9092097 h 13590247"/>
              <a:gd name="connsiteX9" fmla="*/ 173967 w 1392331"/>
              <a:gd name="connsiteY9" fmla="*/ 4059705 h 13590247"/>
              <a:gd name="connsiteX10" fmla="*/ 304368 w 1392331"/>
              <a:gd name="connsiteY10" fmla="*/ 1002294 h 13590247"/>
              <a:gd name="connsiteX11" fmla="*/ 303205 w 1392331"/>
              <a:gd name="connsiteY11" fmla="*/ 977241 h 13590247"/>
              <a:gd name="connsiteX12" fmla="*/ 953156 w 1392331"/>
              <a:gd name="connsiteY12" fmla="*/ 0 h 13590247"/>
              <a:gd name="connsiteX0" fmla="*/ 881559 w 1320734"/>
              <a:gd name="connsiteY0" fmla="*/ 0 h 13590247"/>
              <a:gd name="connsiteX1" fmla="*/ 1320734 w 1320734"/>
              <a:gd name="connsiteY1" fmla="*/ 292090 h 13590247"/>
              <a:gd name="connsiteX2" fmla="*/ 1313527 w 1320734"/>
              <a:gd name="connsiteY2" fmla="*/ 309949 h 13590247"/>
              <a:gd name="connsiteX3" fmla="*/ 762441 w 1320734"/>
              <a:gd name="connsiteY3" fmla="*/ 4184188 h 13590247"/>
              <a:gd name="connsiteX4" fmla="*/ 959225 w 1320734"/>
              <a:gd name="connsiteY4" fmla="*/ 9379465 h 13590247"/>
              <a:gd name="connsiteX5" fmla="*/ 648069 w 1320734"/>
              <a:gd name="connsiteY5" fmla="*/ 12734830 h 13590247"/>
              <a:gd name="connsiteX6" fmla="*/ 79142 w 1320734"/>
              <a:gd name="connsiteY6" fmla="*/ 13590247 h 13590247"/>
              <a:gd name="connsiteX7" fmla="*/ 87911 w 1320734"/>
              <a:gd name="connsiteY7" fmla="*/ 11210387 h 13590247"/>
              <a:gd name="connsiteX8" fmla="*/ 321880 w 1320734"/>
              <a:gd name="connsiteY8" fmla="*/ 9092097 h 13590247"/>
              <a:gd name="connsiteX9" fmla="*/ 102370 w 1320734"/>
              <a:gd name="connsiteY9" fmla="*/ 4059705 h 13590247"/>
              <a:gd name="connsiteX10" fmla="*/ 232771 w 1320734"/>
              <a:gd name="connsiteY10" fmla="*/ 1002294 h 13590247"/>
              <a:gd name="connsiteX11" fmla="*/ 231608 w 1320734"/>
              <a:gd name="connsiteY11" fmla="*/ 977241 h 13590247"/>
              <a:gd name="connsiteX12" fmla="*/ 881559 w 1320734"/>
              <a:gd name="connsiteY12" fmla="*/ 0 h 13590247"/>
              <a:gd name="connsiteX0" fmla="*/ 881559 w 1320734"/>
              <a:gd name="connsiteY0" fmla="*/ 0 h 13590247"/>
              <a:gd name="connsiteX1" fmla="*/ 1320734 w 1320734"/>
              <a:gd name="connsiteY1" fmla="*/ 292090 h 13590247"/>
              <a:gd name="connsiteX2" fmla="*/ 1313527 w 1320734"/>
              <a:gd name="connsiteY2" fmla="*/ 309949 h 13590247"/>
              <a:gd name="connsiteX3" fmla="*/ 762441 w 1320734"/>
              <a:gd name="connsiteY3" fmla="*/ 4184188 h 13590247"/>
              <a:gd name="connsiteX4" fmla="*/ 959225 w 1320734"/>
              <a:gd name="connsiteY4" fmla="*/ 9379465 h 13590247"/>
              <a:gd name="connsiteX5" fmla="*/ 648069 w 1320734"/>
              <a:gd name="connsiteY5" fmla="*/ 12734830 h 13590247"/>
              <a:gd name="connsiteX6" fmla="*/ 79142 w 1320734"/>
              <a:gd name="connsiteY6" fmla="*/ 13590247 h 13590247"/>
              <a:gd name="connsiteX7" fmla="*/ 87911 w 1320734"/>
              <a:gd name="connsiteY7" fmla="*/ 11210387 h 13590247"/>
              <a:gd name="connsiteX8" fmla="*/ 321880 w 1320734"/>
              <a:gd name="connsiteY8" fmla="*/ 9092097 h 13590247"/>
              <a:gd name="connsiteX9" fmla="*/ 102370 w 1320734"/>
              <a:gd name="connsiteY9" fmla="*/ 4059705 h 13590247"/>
              <a:gd name="connsiteX10" fmla="*/ 232771 w 1320734"/>
              <a:gd name="connsiteY10" fmla="*/ 1002294 h 13590247"/>
              <a:gd name="connsiteX11" fmla="*/ 231608 w 1320734"/>
              <a:gd name="connsiteY11" fmla="*/ 977241 h 13590247"/>
              <a:gd name="connsiteX12" fmla="*/ 881559 w 1320734"/>
              <a:gd name="connsiteY12" fmla="*/ 0 h 13590247"/>
              <a:gd name="connsiteX0" fmla="*/ 881559 w 1320734"/>
              <a:gd name="connsiteY0" fmla="*/ 0 h 13590247"/>
              <a:gd name="connsiteX1" fmla="*/ 1320734 w 1320734"/>
              <a:gd name="connsiteY1" fmla="*/ 292090 h 13590247"/>
              <a:gd name="connsiteX2" fmla="*/ 1313527 w 1320734"/>
              <a:gd name="connsiteY2" fmla="*/ 309949 h 13590247"/>
              <a:gd name="connsiteX3" fmla="*/ 762441 w 1320734"/>
              <a:gd name="connsiteY3" fmla="*/ 4184188 h 13590247"/>
              <a:gd name="connsiteX4" fmla="*/ 959225 w 1320734"/>
              <a:gd name="connsiteY4" fmla="*/ 9379465 h 13590247"/>
              <a:gd name="connsiteX5" fmla="*/ 648069 w 1320734"/>
              <a:gd name="connsiteY5" fmla="*/ 12734830 h 13590247"/>
              <a:gd name="connsiteX6" fmla="*/ 79142 w 1320734"/>
              <a:gd name="connsiteY6" fmla="*/ 13590247 h 13590247"/>
              <a:gd name="connsiteX7" fmla="*/ 87911 w 1320734"/>
              <a:gd name="connsiteY7" fmla="*/ 11210387 h 13590247"/>
              <a:gd name="connsiteX8" fmla="*/ 321880 w 1320734"/>
              <a:gd name="connsiteY8" fmla="*/ 9092097 h 13590247"/>
              <a:gd name="connsiteX9" fmla="*/ 102370 w 1320734"/>
              <a:gd name="connsiteY9" fmla="*/ 4059705 h 13590247"/>
              <a:gd name="connsiteX10" fmla="*/ 232771 w 1320734"/>
              <a:gd name="connsiteY10" fmla="*/ 1002294 h 13590247"/>
              <a:gd name="connsiteX11" fmla="*/ 231608 w 1320734"/>
              <a:gd name="connsiteY11" fmla="*/ 977241 h 13590247"/>
              <a:gd name="connsiteX12" fmla="*/ 881559 w 1320734"/>
              <a:gd name="connsiteY12" fmla="*/ 0 h 13590247"/>
              <a:gd name="connsiteX0" fmla="*/ 881559 w 1320734"/>
              <a:gd name="connsiteY0" fmla="*/ 0 h 13590247"/>
              <a:gd name="connsiteX1" fmla="*/ 1320734 w 1320734"/>
              <a:gd name="connsiteY1" fmla="*/ 292090 h 13590247"/>
              <a:gd name="connsiteX2" fmla="*/ 1313527 w 1320734"/>
              <a:gd name="connsiteY2" fmla="*/ 309949 h 13590247"/>
              <a:gd name="connsiteX3" fmla="*/ 762441 w 1320734"/>
              <a:gd name="connsiteY3" fmla="*/ 4184188 h 13590247"/>
              <a:gd name="connsiteX4" fmla="*/ 959225 w 1320734"/>
              <a:gd name="connsiteY4" fmla="*/ 9379465 h 13590247"/>
              <a:gd name="connsiteX5" fmla="*/ 648069 w 1320734"/>
              <a:gd name="connsiteY5" fmla="*/ 12734830 h 13590247"/>
              <a:gd name="connsiteX6" fmla="*/ 79142 w 1320734"/>
              <a:gd name="connsiteY6" fmla="*/ 13590247 h 13590247"/>
              <a:gd name="connsiteX7" fmla="*/ 87911 w 1320734"/>
              <a:gd name="connsiteY7" fmla="*/ 11210387 h 13590247"/>
              <a:gd name="connsiteX8" fmla="*/ 321880 w 1320734"/>
              <a:gd name="connsiteY8" fmla="*/ 9092097 h 13590247"/>
              <a:gd name="connsiteX9" fmla="*/ 102370 w 1320734"/>
              <a:gd name="connsiteY9" fmla="*/ 4059705 h 13590247"/>
              <a:gd name="connsiteX10" fmla="*/ 232771 w 1320734"/>
              <a:gd name="connsiteY10" fmla="*/ 1002294 h 13590247"/>
              <a:gd name="connsiteX11" fmla="*/ 231608 w 1320734"/>
              <a:gd name="connsiteY11" fmla="*/ 977241 h 13590247"/>
              <a:gd name="connsiteX12" fmla="*/ 881559 w 1320734"/>
              <a:gd name="connsiteY12" fmla="*/ 0 h 13590247"/>
              <a:gd name="connsiteX0" fmla="*/ 881559 w 1320734"/>
              <a:gd name="connsiteY0" fmla="*/ 0 h 13590247"/>
              <a:gd name="connsiteX1" fmla="*/ 1320734 w 1320734"/>
              <a:gd name="connsiteY1" fmla="*/ 292090 h 13590247"/>
              <a:gd name="connsiteX2" fmla="*/ 1313527 w 1320734"/>
              <a:gd name="connsiteY2" fmla="*/ 309949 h 13590247"/>
              <a:gd name="connsiteX3" fmla="*/ 762441 w 1320734"/>
              <a:gd name="connsiteY3" fmla="*/ 4184188 h 13590247"/>
              <a:gd name="connsiteX4" fmla="*/ 959225 w 1320734"/>
              <a:gd name="connsiteY4" fmla="*/ 9379465 h 13590247"/>
              <a:gd name="connsiteX5" fmla="*/ 648069 w 1320734"/>
              <a:gd name="connsiteY5" fmla="*/ 12734830 h 13590247"/>
              <a:gd name="connsiteX6" fmla="*/ 79142 w 1320734"/>
              <a:gd name="connsiteY6" fmla="*/ 13590247 h 13590247"/>
              <a:gd name="connsiteX7" fmla="*/ 87911 w 1320734"/>
              <a:gd name="connsiteY7" fmla="*/ 11210387 h 13590247"/>
              <a:gd name="connsiteX8" fmla="*/ 321880 w 1320734"/>
              <a:gd name="connsiteY8" fmla="*/ 9092097 h 13590247"/>
              <a:gd name="connsiteX9" fmla="*/ 102370 w 1320734"/>
              <a:gd name="connsiteY9" fmla="*/ 4059705 h 13590247"/>
              <a:gd name="connsiteX10" fmla="*/ 232771 w 1320734"/>
              <a:gd name="connsiteY10" fmla="*/ 1002294 h 13590247"/>
              <a:gd name="connsiteX11" fmla="*/ 881559 w 1320734"/>
              <a:gd name="connsiteY11" fmla="*/ 0 h 13590247"/>
              <a:gd name="connsiteX0" fmla="*/ 881559 w 1320734"/>
              <a:gd name="connsiteY0" fmla="*/ 0 h 13590247"/>
              <a:gd name="connsiteX1" fmla="*/ 1320734 w 1320734"/>
              <a:gd name="connsiteY1" fmla="*/ 292090 h 13590247"/>
              <a:gd name="connsiteX2" fmla="*/ 1313527 w 1320734"/>
              <a:gd name="connsiteY2" fmla="*/ 309949 h 13590247"/>
              <a:gd name="connsiteX3" fmla="*/ 762441 w 1320734"/>
              <a:gd name="connsiteY3" fmla="*/ 4184188 h 13590247"/>
              <a:gd name="connsiteX4" fmla="*/ 959225 w 1320734"/>
              <a:gd name="connsiteY4" fmla="*/ 9379465 h 13590247"/>
              <a:gd name="connsiteX5" fmla="*/ 648069 w 1320734"/>
              <a:gd name="connsiteY5" fmla="*/ 12734830 h 13590247"/>
              <a:gd name="connsiteX6" fmla="*/ 79142 w 1320734"/>
              <a:gd name="connsiteY6" fmla="*/ 13590247 h 13590247"/>
              <a:gd name="connsiteX7" fmla="*/ 87911 w 1320734"/>
              <a:gd name="connsiteY7" fmla="*/ 11210387 h 13590247"/>
              <a:gd name="connsiteX8" fmla="*/ 321880 w 1320734"/>
              <a:gd name="connsiteY8" fmla="*/ 9092097 h 13590247"/>
              <a:gd name="connsiteX9" fmla="*/ 102370 w 1320734"/>
              <a:gd name="connsiteY9" fmla="*/ 4059705 h 13590247"/>
              <a:gd name="connsiteX10" fmla="*/ 232771 w 1320734"/>
              <a:gd name="connsiteY10" fmla="*/ 1002294 h 13590247"/>
              <a:gd name="connsiteX11" fmla="*/ 881559 w 1320734"/>
              <a:gd name="connsiteY11" fmla="*/ 0 h 13590247"/>
              <a:gd name="connsiteX0" fmla="*/ 864401 w 1303576"/>
              <a:gd name="connsiteY0" fmla="*/ 0 h 13590247"/>
              <a:gd name="connsiteX1" fmla="*/ 1303576 w 1303576"/>
              <a:gd name="connsiteY1" fmla="*/ 292090 h 13590247"/>
              <a:gd name="connsiteX2" fmla="*/ 1296369 w 1303576"/>
              <a:gd name="connsiteY2" fmla="*/ 309949 h 13590247"/>
              <a:gd name="connsiteX3" fmla="*/ 745283 w 1303576"/>
              <a:gd name="connsiteY3" fmla="*/ 4184188 h 13590247"/>
              <a:gd name="connsiteX4" fmla="*/ 942067 w 1303576"/>
              <a:gd name="connsiteY4" fmla="*/ 9379465 h 13590247"/>
              <a:gd name="connsiteX5" fmla="*/ 630911 w 1303576"/>
              <a:gd name="connsiteY5" fmla="*/ 12734830 h 13590247"/>
              <a:gd name="connsiteX6" fmla="*/ 61984 w 1303576"/>
              <a:gd name="connsiteY6" fmla="*/ 13590247 h 13590247"/>
              <a:gd name="connsiteX7" fmla="*/ 70753 w 1303576"/>
              <a:gd name="connsiteY7" fmla="*/ 11210387 h 13590247"/>
              <a:gd name="connsiteX8" fmla="*/ 304722 w 1303576"/>
              <a:gd name="connsiteY8" fmla="*/ 9092097 h 13590247"/>
              <a:gd name="connsiteX9" fmla="*/ 85212 w 1303576"/>
              <a:gd name="connsiteY9" fmla="*/ 4059705 h 13590247"/>
              <a:gd name="connsiteX10" fmla="*/ 215613 w 1303576"/>
              <a:gd name="connsiteY10" fmla="*/ 1002294 h 13590247"/>
              <a:gd name="connsiteX11" fmla="*/ 864401 w 1303576"/>
              <a:gd name="connsiteY11" fmla="*/ 0 h 13590247"/>
              <a:gd name="connsiteX0" fmla="*/ 864401 w 1303576"/>
              <a:gd name="connsiteY0" fmla="*/ 0 h 13590247"/>
              <a:gd name="connsiteX1" fmla="*/ 1303576 w 1303576"/>
              <a:gd name="connsiteY1" fmla="*/ 292090 h 13590247"/>
              <a:gd name="connsiteX2" fmla="*/ 1296369 w 1303576"/>
              <a:gd name="connsiteY2" fmla="*/ 309949 h 13590247"/>
              <a:gd name="connsiteX3" fmla="*/ 745283 w 1303576"/>
              <a:gd name="connsiteY3" fmla="*/ 4184188 h 13590247"/>
              <a:gd name="connsiteX4" fmla="*/ 942067 w 1303576"/>
              <a:gd name="connsiteY4" fmla="*/ 9379465 h 13590247"/>
              <a:gd name="connsiteX5" fmla="*/ 630911 w 1303576"/>
              <a:gd name="connsiteY5" fmla="*/ 12734830 h 13590247"/>
              <a:gd name="connsiteX6" fmla="*/ 61984 w 1303576"/>
              <a:gd name="connsiteY6" fmla="*/ 13590247 h 13590247"/>
              <a:gd name="connsiteX7" fmla="*/ 304722 w 1303576"/>
              <a:gd name="connsiteY7" fmla="*/ 9092097 h 13590247"/>
              <a:gd name="connsiteX8" fmla="*/ 85212 w 1303576"/>
              <a:gd name="connsiteY8" fmla="*/ 4059705 h 13590247"/>
              <a:gd name="connsiteX9" fmla="*/ 215613 w 1303576"/>
              <a:gd name="connsiteY9" fmla="*/ 1002294 h 13590247"/>
              <a:gd name="connsiteX10" fmla="*/ 864401 w 1303576"/>
              <a:gd name="connsiteY10" fmla="*/ 0 h 13590247"/>
              <a:gd name="connsiteX0" fmla="*/ 1002390 w 1441565"/>
              <a:gd name="connsiteY0" fmla="*/ 0 h 13905065"/>
              <a:gd name="connsiteX1" fmla="*/ 1441565 w 1441565"/>
              <a:gd name="connsiteY1" fmla="*/ 292090 h 13905065"/>
              <a:gd name="connsiteX2" fmla="*/ 1434358 w 1441565"/>
              <a:gd name="connsiteY2" fmla="*/ 309949 h 13905065"/>
              <a:gd name="connsiteX3" fmla="*/ 883272 w 1441565"/>
              <a:gd name="connsiteY3" fmla="*/ 4184188 h 13905065"/>
              <a:gd name="connsiteX4" fmla="*/ 1080056 w 1441565"/>
              <a:gd name="connsiteY4" fmla="*/ 9379465 h 13905065"/>
              <a:gd name="connsiteX5" fmla="*/ 768900 w 1441565"/>
              <a:gd name="connsiteY5" fmla="*/ 12734830 h 13905065"/>
              <a:gd name="connsiteX6" fmla="*/ 4493 w 1441565"/>
              <a:gd name="connsiteY6" fmla="*/ 13905065 h 13905065"/>
              <a:gd name="connsiteX7" fmla="*/ 442711 w 1441565"/>
              <a:gd name="connsiteY7" fmla="*/ 9092097 h 13905065"/>
              <a:gd name="connsiteX8" fmla="*/ 223201 w 1441565"/>
              <a:gd name="connsiteY8" fmla="*/ 4059705 h 13905065"/>
              <a:gd name="connsiteX9" fmla="*/ 353602 w 1441565"/>
              <a:gd name="connsiteY9" fmla="*/ 1002294 h 13905065"/>
              <a:gd name="connsiteX10" fmla="*/ 1002390 w 1441565"/>
              <a:gd name="connsiteY10" fmla="*/ 0 h 13905065"/>
              <a:gd name="connsiteX0" fmla="*/ 999233 w 1438408"/>
              <a:gd name="connsiteY0" fmla="*/ 0 h 13879380"/>
              <a:gd name="connsiteX1" fmla="*/ 1438408 w 1438408"/>
              <a:gd name="connsiteY1" fmla="*/ 292090 h 13879380"/>
              <a:gd name="connsiteX2" fmla="*/ 1431201 w 1438408"/>
              <a:gd name="connsiteY2" fmla="*/ 309949 h 13879380"/>
              <a:gd name="connsiteX3" fmla="*/ 880115 w 1438408"/>
              <a:gd name="connsiteY3" fmla="*/ 4184188 h 13879380"/>
              <a:gd name="connsiteX4" fmla="*/ 1076899 w 1438408"/>
              <a:gd name="connsiteY4" fmla="*/ 9379465 h 13879380"/>
              <a:gd name="connsiteX5" fmla="*/ 765743 w 1438408"/>
              <a:gd name="connsiteY5" fmla="*/ 12734830 h 13879380"/>
              <a:gd name="connsiteX6" fmla="*/ 4519 w 1438408"/>
              <a:gd name="connsiteY6" fmla="*/ 13879380 h 13879380"/>
              <a:gd name="connsiteX7" fmla="*/ 439554 w 1438408"/>
              <a:gd name="connsiteY7" fmla="*/ 9092097 h 13879380"/>
              <a:gd name="connsiteX8" fmla="*/ 220044 w 1438408"/>
              <a:gd name="connsiteY8" fmla="*/ 4059705 h 13879380"/>
              <a:gd name="connsiteX9" fmla="*/ 350445 w 1438408"/>
              <a:gd name="connsiteY9" fmla="*/ 1002294 h 13879380"/>
              <a:gd name="connsiteX10" fmla="*/ 999233 w 1438408"/>
              <a:gd name="connsiteY10" fmla="*/ 0 h 13879380"/>
              <a:gd name="connsiteX0" fmla="*/ 999233 w 1438408"/>
              <a:gd name="connsiteY0" fmla="*/ 0 h 13879380"/>
              <a:gd name="connsiteX1" fmla="*/ 1438408 w 1438408"/>
              <a:gd name="connsiteY1" fmla="*/ 292090 h 13879380"/>
              <a:gd name="connsiteX2" fmla="*/ 1431201 w 1438408"/>
              <a:gd name="connsiteY2" fmla="*/ 309949 h 13879380"/>
              <a:gd name="connsiteX3" fmla="*/ 880115 w 1438408"/>
              <a:gd name="connsiteY3" fmla="*/ 4184188 h 13879380"/>
              <a:gd name="connsiteX4" fmla="*/ 1179504 w 1438408"/>
              <a:gd name="connsiteY4" fmla="*/ 9266994 h 13879380"/>
              <a:gd name="connsiteX5" fmla="*/ 765743 w 1438408"/>
              <a:gd name="connsiteY5" fmla="*/ 12734830 h 13879380"/>
              <a:gd name="connsiteX6" fmla="*/ 4519 w 1438408"/>
              <a:gd name="connsiteY6" fmla="*/ 13879380 h 13879380"/>
              <a:gd name="connsiteX7" fmla="*/ 439554 w 1438408"/>
              <a:gd name="connsiteY7" fmla="*/ 9092097 h 13879380"/>
              <a:gd name="connsiteX8" fmla="*/ 220044 w 1438408"/>
              <a:gd name="connsiteY8" fmla="*/ 4059705 h 13879380"/>
              <a:gd name="connsiteX9" fmla="*/ 350445 w 1438408"/>
              <a:gd name="connsiteY9" fmla="*/ 1002294 h 13879380"/>
              <a:gd name="connsiteX10" fmla="*/ 999233 w 1438408"/>
              <a:gd name="connsiteY10" fmla="*/ 0 h 13879380"/>
              <a:gd name="connsiteX0" fmla="*/ 999233 w 1438408"/>
              <a:gd name="connsiteY0" fmla="*/ 0 h 13879380"/>
              <a:gd name="connsiteX1" fmla="*/ 1438408 w 1438408"/>
              <a:gd name="connsiteY1" fmla="*/ 292090 h 13879380"/>
              <a:gd name="connsiteX2" fmla="*/ 1431201 w 1438408"/>
              <a:gd name="connsiteY2" fmla="*/ 309949 h 13879380"/>
              <a:gd name="connsiteX3" fmla="*/ 880115 w 1438408"/>
              <a:gd name="connsiteY3" fmla="*/ 4184188 h 13879380"/>
              <a:gd name="connsiteX4" fmla="*/ 1179504 w 1438408"/>
              <a:gd name="connsiteY4" fmla="*/ 9266994 h 13879380"/>
              <a:gd name="connsiteX5" fmla="*/ 765743 w 1438408"/>
              <a:gd name="connsiteY5" fmla="*/ 12734830 h 13879380"/>
              <a:gd name="connsiteX6" fmla="*/ 4519 w 1438408"/>
              <a:gd name="connsiteY6" fmla="*/ 13879380 h 13879380"/>
              <a:gd name="connsiteX7" fmla="*/ 439554 w 1438408"/>
              <a:gd name="connsiteY7" fmla="*/ 9092097 h 13879380"/>
              <a:gd name="connsiteX8" fmla="*/ 220044 w 1438408"/>
              <a:gd name="connsiteY8" fmla="*/ 4059705 h 13879380"/>
              <a:gd name="connsiteX9" fmla="*/ 350445 w 1438408"/>
              <a:gd name="connsiteY9" fmla="*/ 1002294 h 13879380"/>
              <a:gd name="connsiteX10" fmla="*/ 999233 w 1438408"/>
              <a:gd name="connsiteY10" fmla="*/ 0 h 13879380"/>
              <a:gd name="connsiteX0" fmla="*/ 999233 w 1438408"/>
              <a:gd name="connsiteY0" fmla="*/ 0 h 13879380"/>
              <a:gd name="connsiteX1" fmla="*/ 1438408 w 1438408"/>
              <a:gd name="connsiteY1" fmla="*/ 292090 h 13879380"/>
              <a:gd name="connsiteX2" fmla="*/ 1431201 w 1438408"/>
              <a:gd name="connsiteY2" fmla="*/ 309949 h 13879380"/>
              <a:gd name="connsiteX3" fmla="*/ 880115 w 1438408"/>
              <a:gd name="connsiteY3" fmla="*/ 4184188 h 13879380"/>
              <a:gd name="connsiteX4" fmla="*/ 941241 w 1438408"/>
              <a:gd name="connsiteY4" fmla="*/ 8621997 h 13879380"/>
              <a:gd name="connsiteX5" fmla="*/ 765743 w 1438408"/>
              <a:gd name="connsiteY5" fmla="*/ 12734830 h 13879380"/>
              <a:gd name="connsiteX6" fmla="*/ 4519 w 1438408"/>
              <a:gd name="connsiteY6" fmla="*/ 13879380 h 13879380"/>
              <a:gd name="connsiteX7" fmla="*/ 439554 w 1438408"/>
              <a:gd name="connsiteY7" fmla="*/ 9092097 h 13879380"/>
              <a:gd name="connsiteX8" fmla="*/ 220044 w 1438408"/>
              <a:gd name="connsiteY8" fmla="*/ 4059705 h 13879380"/>
              <a:gd name="connsiteX9" fmla="*/ 350445 w 1438408"/>
              <a:gd name="connsiteY9" fmla="*/ 1002294 h 13879380"/>
              <a:gd name="connsiteX10" fmla="*/ 999233 w 1438408"/>
              <a:gd name="connsiteY10" fmla="*/ 0 h 13879380"/>
              <a:gd name="connsiteX0" fmla="*/ 999233 w 1438408"/>
              <a:gd name="connsiteY0" fmla="*/ 0 h 13879380"/>
              <a:gd name="connsiteX1" fmla="*/ 1438408 w 1438408"/>
              <a:gd name="connsiteY1" fmla="*/ 292090 h 13879380"/>
              <a:gd name="connsiteX2" fmla="*/ 1431201 w 1438408"/>
              <a:gd name="connsiteY2" fmla="*/ 309949 h 13879380"/>
              <a:gd name="connsiteX3" fmla="*/ 880115 w 1438408"/>
              <a:gd name="connsiteY3" fmla="*/ 4184188 h 13879380"/>
              <a:gd name="connsiteX4" fmla="*/ 941241 w 1438408"/>
              <a:gd name="connsiteY4" fmla="*/ 8621997 h 13879380"/>
              <a:gd name="connsiteX5" fmla="*/ 765743 w 1438408"/>
              <a:gd name="connsiteY5" fmla="*/ 12734830 h 13879380"/>
              <a:gd name="connsiteX6" fmla="*/ 4519 w 1438408"/>
              <a:gd name="connsiteY6" fmla="*/ 13879380 h 13879380"/>
              <a:gd name="connsiteX7" fmla="*/ 439554 w 1438408"/>
              <a:gd name="connsiteY7" fmla="*/ 9092097 h 13879380"/>
              <a:gd name="connsiteX8" fmla="*/ 220044 w 1438408"/>
              <a:gd name="connsiteY8" fmla="*/ 4059705 h 13879380"/>
              <a:gd name="connsiteX9" fmla="*/ 350445 w 1438408"/>
              <a:gd name="connsiteY9" fmla="*/ 1002294 h 13879380"/>
              <a:gd name="connsiteX10" fmla="*/ 999233 w 1438408"/>
              <a:gd name="connsiteY10" fmla="*/ 0 h 13879380"/>
              <a:gd name="connsiteX0" fmla="*/ 1238375 w 1677550"/>
              <a:gd name="connsiteY0" fmla="*/ 0 h 13879380"/>
              <a:gd name="connsiteX1" fmla="*/ 1677550 w 1677550"/>
              <a:gd name="connsiteY1" fmla="*/ 292090 h 13879380"/>
              <a:gd name="connsiteX2" fmla="*/ 1670343 w 1677550"/>
              <a:gd name="connsiteY2" fmla="*/ 309949 h 13879380"/>
              <a:gd name="connsiteX3" fmla="*/ 1119257 w 1677550"/>
              <a:gd name="connsiteY3" fmla="*/ 4184188 h 13879380"/>
              <a:gd name="connsiteX4" fmla="*/ 1180383 w 1677550"/>
              <a:gd name="connsiteY4" fmla="*/ 8621997 h 13879380"/>
              <a:gd name="connsiteX5" fmla="*/ 1004885 w 1677550"/>
              <a:gd name="connsiteY5" fmla="*/ 12734830 h 13879380"/>
              <a:gd name="connsiteX6" fmla="*/ 243661 w 1677550"/>
              <a:gd name="connsiteY6" fmla="*/ 13879380 h 13879380"/>
              <a:gd name="connsiteX7" fmla="*/ 678696 w 1677550"/>
              <a:gd name="connsiteY7" fmla="*/ 9092097 h 13879380"/>
              <a:gd name="connsiteX8" fmla="*/ 459186 w 1677550"/>
              <a:gd name="connsiteY8" fmla="*/ 4059705 h 13879380"/>
              <a:gd name="connsiteX9" fmla="*/ 589587 w 1677550"/>
              <a:gd name="connsiteY9" fmla="*/ 1002294 h 13879380"/>
              <a:gd name="connsiteX10" fmla="*/ 1238375 w 1677550"/>
              <a:gd name="connsiteY10" fmla="*/ 0 h 13879380"/>
              <a:gd name="connsiteX0" fmla="*/ 1213413 w 1652588"/>
              <a:gd name="connsiteY0" fmla="*/ 0 h 13879380"/>
              <a:gd name="connsiteX1" fmla="*/ 1652588 w 1652588"/>
              <a:gd name="connsiteY1" fmla="*/ 292090 h 13879380"/>
              <a:gd name="connsiteX2" fmla="*/ 1645381 w 1652588"/>
              <a:gd name="connsiteY2" fmla="*/ 309949 h 13879380"/>
              <a:gd name="connsiteX3" fmla="*/ 1094295 w 1652588"/>
              <a:gd name="connsiteY3" fmla="*/ 4184188 h 13879380"/>
              <a:gd name="connsiteX4" fmla="*/ 1155421 w 1652588"/>
              <a:gd name="connsiteY4" fmla="*/ 8621997 h 13879380"/>
              <a:gd name="connsiteX5" fmla="*/ 979923 w 1652588"/>
              <a:gd name="connsiteY5" fmla="*/ 12734830 h 13879380"/>
              <a:gd name="connsiteX6" fmla="*/ 218699 w 1652588"/>
              <a:gd name="connsiteY6" fmla="*/ 13879380 h 13879380"/>
              <a:gd name="connsiteX7" fmla="*/ 653734 w 1652588"/>
              <a:gd name="connsiteY7" fmla="*/ 9092097 h 13879380"/>
              <a:gd name="connsiteX8" fmla="*/ 434224 w 1652588"/>
              <a:gd name="connsiteY8" fmla="*/ 4059705 h 13879380"/>
              <a:gd name="connsiteX9" fmla="*/ 564625 w 1652588"/>
              <a:gd name="connsiteY9" fmla="*/ 1002294 h 13879380"/>
              <a:gd name="connsiteX10" fmla="*/ 1213413 w 1652588"/>
              <a:gd name="connsiteY10" fmla="*/ 0 h 13879380"/>
              <a:gd name="connsiteX0" fmla="*/ 1219195 w 1658370"/>
              <a:gd name="connsiteY0" fmla="*/ 0 h 13879380"/>
              <a:gd name="connsiteX1" fmla="*/ 1658370 w 1658370"/>
              <a:gd name="connsiteY1" fmla="*/ 292090 h 13879380"/>
              <a:gd name="connsiteX2" fmla="*/ 1651163 w 1658370"/>
              <a:gd name="connsiteY2" fmla="*/ 309949 h 13879380"/>
              <a:gd name="connsiteX3" fmla="*/ 1100077 w 1658370"/>
              <a:gd name="connsiteY3" fmla="*/ 4184188 h 13879380"/>
              <a:gd name="connsiteX4" fmla="*/ 1161203 w 1658370"/>
              <a:gd name="connsiteY4" fmla="*/ 8621997 h 13879380"/>
              <a:gd name="connsiteX5" fmla="*/ 985705 w 1658370"/>
              <a:gd name="connsiteY5" fmla="*/ 12734830 h 13879380"/>
              <a:gd name="connsiteX6" fmla="*/ 224481 w 1658370"/>
              <a:gd name="connsiteY6" fmla="*/ 13879380 h 13879380"/>
              <a:gd name="connsiteX7" fmla="*/ 659516 w 1658370"/>
              <a:gd name="connsiteY7" fmla="*/ 9092097 h 13879380"/>
              <a:gd name="connsiteX8" fmla="*/ 440006 w 1658370"/>
              <a:gd name="connsiteY8" fmla="*/ 4059705 h 13879380"/>
              <a:gd name="connsiteX9" fmla="*/ 570407 w 1658370"/>
              <a:gd name="connsiteY9" fmla="*/ 1002294 h 13879380"/>
              <a:gd name="connsiteX10" fmla="*/ 1219195 w 1658370"/>
              <a:gd name="connsiteY10" fmla="*/ 0 h 13879380"/>
              <a:gd name="connsiteX0" fmla="*/ 1238952 w 1678127"/>
              <a:gd name="connsiteY0" fmla="*/ 0 h 13879380"/>
              <a:gd name="connsiteX1" fmla="*/ 1678127 w 1678127"/>
              <a:gd name="connsiteY1" fmla="*/ 292090 h 13879380"/>
              <a:gd name="connsiteX2" fmla="*/ 1670920 w 1678127"/>
              <a:gd name="connsiteY2" fmla="*/ 309949 h 13879380"/>
              <a:gd name="connsiteX3" fmla="*/ 1119834 w 1678127"/>
              <a:gd name="connsiteY3" fmla="*/ 4184188 h 13879380"/>
              <a:gd name="connsiteX4" fmla="*/ 1180960 w 1678127"/>
              <a:gd name="connsiteY4" fmla="*/ 8621997 h 13879380"/>
              <a:gd name="connsiteX5" fmla="*/ 1005462 w 1678127"/>
              <a:gd name="connsiteY5" fmla="*/ 12734830 h 13879380"/>
              <a:gd name="connsiteX6" fmla="*/ 244238 w 1678127"/>
              <a:gd name="connsiteY6" fmla="*/ 13879380 h 13879380"/>
              <a:gd name="connsiteX7" fmla="*/ 679273 w 1678127"/>
              <a:gd name="connsiteY7" fmla="*/ 9092097 h 13879380"/>
              <a:gd name="connsiteX8" fmla="*/ 485539 w 1678127"/>
              <a:gd name="connsiteY8" fmla="*/ 4146354 h 13879380"/>
              <a:gd name="connsiteX9" fmla="*/ 590164 w 1678127"/>
              <a:gd name="connsiteY9" fmla="*/ 1002294 h 13879380"/>
              <a:gd name="connsiteX10" fmla="*/ 1238952 w 1678127"/>
              <a:gd name="connsiteY10" fmla="*/ 0 h 13879380"/>
              <a:gd name="connsiteX0" fmla="*/ 1238952 w 1678127"/>
              <a:gd name="connsiteY0" fmla="*/ 0 h 13879380"/>
              <a:gd name="connsiteX1" fmla="*/ 1678127 w 1678127"/>
              <a:gd name="connsiteY1" fmla="*/ 292090 h 13879380"/>
              <a:gd name="connsiteX2" fmla="*/ 1670920 w 1678127"/>
              <a:gd name="connsiteY2" fmla="*/ 309949 h 13879380"/>
              <a:gd name="connsiteX3" fmla="*/ 1119834 w 1678127"/>
              <a:gd name="connsiteY3" fmla="*/ 4184188 h 13879380"/>
              <a:gd name="connsiteX4" fmla="*/ 1180960 w 1678127"/>
              <a:gd name="connsiteY4" fmla="*/ 8621997 h 13879380"/>
              <a:gd name="connsiteX5" fmla="*/ 1005462 w 1678127"/>
              <a:gd name="connsiteY5" fmla="*/ 12734830 h 13879380"/>
              <a:gd name="connsiteX6" fmla="*/ 244238 w 1678127"/>
              <a:gd name="connsiteY6" fmla="*/ 13879380 h 13879380"/>
              <a:gd name="connsiteX7" fmla="*/ 679273 w 1678127"/>
              <a:gd name="connsiteY7" fmla="*/ 9092097 h 13879380"/>
              <a:gd name="connsiteX8" fmla="*/ 681724 w 1678127"/>
              <a:gd name="connsiteY8" fmla="*/ 6125751 h 13879380"/>
              <a:gd name="connsiteX9" fmla="*/ 485539 w 1678127"/>
              <a:gd name="connsiteY9" fmla="*/ 4146354 h 13879380"/>
              <a:gd name="connsiteX10" fmla="*/ 590164 w 1678127"/>
              <a:gd name="connsiteY10" fmla="*/ 1002294 h 13879380"/>
              <a:gd name="connsiteX11" fmla="*/ 1238952 w 1678127"/>
              <a:gd name="connsiteY11" fmla="*/ 0 h 13879380"/>
              <a:gd name="connsiteX0" fmla="*/ 1239538 w 1678713"/>
              <a:gd name="connsiteY0" fmla="*/ 0 h 13879380"/>
              <a:gd name="connsiteX1" fmla="*/ 1678713 w 1678713"/>
              <a:gd name="connsiteY1" fmla="*/ 292090 h 13879380"/>
              <a:gd name="connsiteX2" fmla="*/ 1671506 w 1678713"/>
              <a:gd name="connsiteY2" fmla="*/ 309949 h 13879380"/>
              <a:gd name="connsiteX3" fmla="*/ 1120420 w 1678713"/>
              <a:gd name="connsiteY3" fmla="*/ 4184188 h 13879380"/>
              <a:gd name="connsiteX4" fmla="*/ 1181546 w 1678713"/>
              <a:gd name="connsiteY4" fmla="*/ 8621997 h 13879380"/>
              <a:gd name="connsiteX5" fmla="*/ 1006048 w 1678713"/>
              <a:gd name="connsiteY5" fmla="*/ 12734830 h 13879380"/>
              <a:gd name="connsiteX6" fmla="*/ 244824 w 1678713"/>
              <a:gd name="connsiteY6" fmla="*/ 13879380 h 13879380"/>
              <a:gd name="connsiteX7" fmla="*/ 679859 w 1678713"/>
              <a:gd name="connsiteY7" fmla="*/ 9092097 h 13879380"/>
              <a:gd name="connsiteX8" fmla="*/ 512151 w 1678713"/>
              <a:gd name="connsiteY8" fmla="*/ 6109886 h 13879380"/>
              <a:gd name="connsiteX9" fmla="*/ 486125 w 1678713"/>
              <a:gd name="connsiteY9" fmla="*/ 4146354 h 13879380"/>
              <a:gd name="connsiteX10" fmla="*/ 590750 w 1678713"/>
              <a:gd name="connsiteY10" fmla="*/ 1002294 h 13879380"/>
              <a:gd name="connsiteX11" fmla="*/ 1239538 w 1678713"/>
              <a:gd name="connsiteY11" fmla="*/ 0 h 13879380"/>
              <a:gd name="connsiteX0" fmla="*/ 1239538 w 1678713"/>
              <a:gd name="connsiteY0" fmla="*/ 0 h 13879380"/>
              <a:gd name="connsiteX1" fmla="*/ 1678713 w 1678713"/>
              <a:gd name="connsiteY1" fmla="*/ 292090 h 13879380"/>
              <a:gd name="connsiteX2" fmla="*/ 1671506 w 1678713"/>
              <a:gd name="connsiteY2" fmla="*/ 309949 h 13879380"/>
              <a:gd name="connsiteX3" fmla="*/ 1120420 w 1678713"/>
              <a:gd name="connsiteY3" fmla="*/ 4184188 h 13879380"/>
              <a:gd name="connsiteX4" fmla="*/ 1181546 w 1678713"/>
              <a:gd name="connsiteY4" fmla="*/ 8621997 h 13879380"/>
              <a:gd name="connsiteX5" fmla="*/ 1006048 w 1678713"/>
              <a:gd name="connsiteY5" fmla="*/ 12734830 h 13879380"/>
              <a:gd name="connsiteX6" fmla="*/ 244824 w 1678713"/>
              <a:gd name="connsiteY6" fmla="*/ 13879380 h 13879380"/>
              <a:gd name="connsiteX7" fmla="*/ 679859 w 1678713"/>
              <a:gd name="connsiteY7" fmla="*/ 9092097 h 13879380"/>
              <a:gd name="connsiteX8" fmla="*/ 512151 w 1678713"/>
              <a:gd name="connsiteY8" fmla="*/ 6109886 h 13879380"/>
              <a:gd name="connsiteX9" fmla="*/ 681422 w 1678713"/>
              <a:gd name="connsiteY9" fmla="*/ 3664605 h 13879380"/>
              <a:gd name="connsiteX10" fmla="*/ 590750 w 1678713"/>
              <a:gd name="connsiteY10" fmla="*/ 1002294 h 13879380"/>
              <a:gd name="connsiteX11" fmla="*/ 1239538 w 1678713"/>
              <a:gd name="connsiteY11" fmla="*/ 0 h 13879380"/>
              <a:gd name="connsiteX0" fmla="*/ 1236530 w 1675705"/>
              <a:gd name="connsiteY0" fmla="*/ 0 h 13879380"/>
              <a:gd name="connsiteX1" fmla="*/ 1675705 w 1675705"/>
              <a:gd name="connsiteY1" fmla="*/ 292090 h 13879380"/>
              <a:gd name="connsiteX2" fmla="*/ 1668498 w 1675705"/>
              <a:gd name="connsiteY2" fmla="*/ 309949 h 13879380"/>
              <a:gd name="connsiteX3" fmla="*/ 1117412 w 1675705"/>
              <a:gd name="connsiteY3" fmla="*/ 4184188 h 13879380"/>
              <a:gd name="connsiteX4" fmla="*/ 1178538 w 1675705"/>
              <a:gd name="connsiteY4" fmla="*/ 8621997 h 13879380"/>
              <a:gd name="connsiteX5" fmla="*/ 1003040 w 1675705"/>
              <a:gd name="connsiteY5" fmla="*/ 12734830 h 13879380"/>
              <a:gd name="connsiteX6" fmla="*/ 241816 w 1675705"/>
              <a:gd name="connsiteY6" fmla="*/ 13879380 h 13879380"/>
              <a:gd name="connsiteX7" fmla="*/ 676851 w 1675705"/>
              <a:gd name="connsiteY7" fmla="*/ 9092097 h 13879380"/>
              <a:gd name="connsiteX8" fmla="*/ 374214 w 1675705"/>
              <a:gd name="connsiteY8" fmla="*/ 6020146 h 13879380"/>
              <a:gd name="connsiteX9" fmla="*/ 678414 w 1675705"/>
              <a:gd name="connsiteY9" fmla="*/ 3664605 h 13879380"/>
              <a:gd name="connsiteX10" fmla="*/ 587742 w 1675705"/>
              <a:gd name="connsiteY10" fmla="*/ 1002294 h 13879380"/>
              <a:gd name="connsiteX11" fmla="*/ 1236530 w 1675705"/>
              <a:gd name="connsiteY11" fmla="*/ 0 h 13879380"/>
              <a:gd name="connsiteX0" fmla="*/ 1236530 w 1675705"/>
              <a:gd name="connsiteY0" fmla="*/ 0 h 13879380"/>
              <a:gd name="connsiteX1" fmla="*/ 1675705 w 1675705"/>
              <a:gd name="connsiteY1" fmla="*/ 292090 h 13879380"/>
              <a:gd name="connsiteX2" fmla="*/ 1668498 w 1675705"/>
              <a:gd name="connsiteY2" fmla="*/ 309949 h 13879380"/>
              <a:gd name="connsiteX3" fmla="*/ 1117412 w 1675705"/>
              <a:gd name="connsiteY3" fmla="*/ 4184188 h 13879380"/>
              <a:gd name="connsiteX4" fmla="*/ 1322830 w 1675705"/>
              <a:gd name="connsiteY4" fmla="*/ 8467748 h 13879380"/>
              <a:gd name="connsiteX5" fmla="*/ 1003040 w 1675705"/>
              <a:gd name="connsiteY5" fmla="*/ 12734830 h 13879380"/>
              <a:gd name="connsiteX6" fmla="*/ 241816 w 1675705"/>
              <a:gd name="connsiteY6" fmla="*/ 13879380 h 13879380"/>
              <a:gd name="connsiteX7" fmla="*/ 676851 w 1675705"/>
              <a:gd name="connsiteY7" fmla="*/ 9092097 h 13879380"/>
              <a:gd name="connsiteX8" fmla="*/ 374214 w 1675705"/>
              <a:gd name="connsiteY8" fmla="*/ 6020146 h 13879380"/>
              <a:gd name="connsiteX9" fmla="*/ 678414 w 1675705"/>
              <a:gd name="connsiteY9" fmla="*/ 3664605 h 13879380"/>
              <a:gd name="connsiteX10" fmla="*/ 587742 w 1675705"/>
              <a:gd name="connsiteY10" fmla="*/ 1002294 h 13879380"/>
              <a:gd name="connsiteX11" fmla="*/ 1236530 w 1675705"/>
              <a:gd name="connsiteY11" fmla="*/ 0 h 13879380"/>
              <a:gd name="connsiteX0" fmla="*/ 1236530 w 1675705"/>
              <a:gd name="connsiteY0" fmla="*/ 0 h 13879380"/>
              <a:gd name="connsiteX1" fmla="*/ 1675705 w 1675705"/>
              <a:gd name="connsiteY1" fmla="*/ 292090 h 13879380"/>
              <a:gd name="connsiteX2" fmla="*/ 1668498 w 1675705"/>
              <a:gd name="connsiteY2" fmla="*/ 309949 h 13879380"/>
              <a:gd name="connsiteX3" fmla="*/ 1117412 w 1675705"/>
              <a:gd name="connsiteY3" fmla="*/ 4184188 h 13879380"/>
              <a:gd name="connsiteX4" fmla="*/ 1125820 w 1675705"/>
              <a:gd name="connsiteY4" fmla="*/ 6394924 h 13879380"/>
              <a:gd name="connsiteX5" fmla="*/ 1322830 w 1675705"/>
              <a:gd name="connsiteY5" fmla="*/ 8467748 h 13879380"/>
              <a:gd name="connsiteX6" fmla="*/ 1003040 w 1675705"/>
              <a:gd name="connsiteY6" fmla="*/ 12734830 h 13879380"/>
              <a:gd name="connsiteX7" fmla="*/ 241816 w 1675705"/>
              <a:gd name="connsiteY7" fmla="*/ 13879380 h 13879380"/>
              <a:gd name="connsiteX8" fmla="*/ 676851 w 1675705"/>
              <a:gd name="connsiteY8" fmla="*/ 9092097 h 13879380"/>
              <a:gd name="connsiteX9" fmla="*/ 374214 w 1675705"/>
              <a:gd name="connsiteY9" fmla="*/ 6020146 h 13879380"/>
              <a:gd name="connsiteX10" fmla="*/ 678414 w 1675705"/>
              <a:gd name="connsiteY10" fmla="*/ 3664605 h 13879380"/>
              <a:gd name="connsiteX11" fmla="*/ 587742 w 1675705"/>
              <a:gd name="connsiteY11" fmla="*/ 1002294 h 13879380"/>
              <a:gd name="connsiteX12" fmla="*/ 1236530 w 1675705"/>
              <a:gd name="connsiteY12" fmla="*/ 0 h 13879380"/>
              <a:gd name="connsiteX0" fmla="*/ 1236530 w 1675705"/>
              <a:gd name="connsiteY0" fmla="*/ 0 h 13879380"/>
              <a:gd name="connsiteX1" fmla="*/ 1675705 w 1675705"/>
              <a:gd name="connsiteY1" fmla="*/ 292090 h 13879380"/>
              <a:gd name="connsiteX2" fmla="*/ 1668498 w 1675705"/>
              <a:gd name="connsiteY2" fmla="*/ 309949 h 13879380"/>
              <a:gd name="connsiteX3" fmla="*/ 1075679 w 1675705"/>
              <a:gd name="connsiteY3" fmla="*/ 4184233 h 13879380"/>
              <a:gd name="connsiteX4" fmla="*/ 1125820 w 1675705"/>
              <a:gd name="connsiteY4" fmla="*/ 6394924 h 13879380"/>
              <a:gd name="connsiteX5" fmla="*/ 1322830 w 1675705"/>
              <a:gd name="connsiteY5" fmla="*/ 8467748 h 13879380"/>
              <a:gd name="connsiteX6" fmla="*/ 1003040 w 1675705"/>
              <a:gd name="connsiteY6" fmla="*/ 12734830 h 13879380"/>
              <a:gd name="connsiteX7" fmla="*/ 241816 w 1675705"/>
              <a:gd name="connsiteY7" fmla="*/ 13879380 h 13879380"/>
              <a:gd name="connsiteX8" fmla="*/ 676851 w 1675705"/>
              <a:gd name="connsiteY8" fmla="*/ 9092097 h 13879380"/>
              <a:gd name="connsiteX9" fmla="*/ 374214 w 1675705"/>
              <a:gd name="connsiteY9" fmla="*/ 6020146 h 13879380"/>
              <a:gd name="connsiteX10" fmla="*/ 678414 w 1675705"/>
              <a:gd name="connsiteY10" fmla="*/ 3664605 h 13879380"/>
              <a:gd name="connsiteX11" fmla="*/ 587742 w 1675705"/>
              <a:gd name="connsiteY11" fmla="*/ 1002294 h 13879380"/>
              <a:gd name="connsiteX12" fmla="*/ 1236530 w 1675705"/>
              <a:gd name="connsiteY12" fmla="*/ 0 h 13879380"/>
              <a:gd name="connsiteX0" fmla="*/ 1236530 w 1675705"/>
              <a:gd name="connsiteY0" fmla="*/ 0 h 13879380"/>
              <a:gd name="connsiteX1" fmla="*/ 1675705 w 1675705"/>
              <a:gd name="connsiteY1" fmla="*/ 292090 h 13879380"/>
              <a:gd name="connsiteX2" fmla="*/ 1668498 w 1675705"/>
              <a:gd name="connsiteY2" fmla="*/ 309949 h 13879380"/>
              <a:gd name="connsiteX3" fmla="*/ 1075679 w 1675705"/>
              <a:gd name="connsiteY3" fmla="*/ 4184233 h 13879380"/>
              <a:gd name="connsiteX4" fmla="*/ 1322830 w 1675705"/>
              <a:gd name="connsiteY4" fmla="*/ 8467748 h 13879380"/>
              <a:gd name="connsiteX5" fmla="*/ 1003040 w 1675705"/>
              <a:gd name="connsiteY5" fmla="*/ 12734830 h 13879380"/>
              <a:gd name="connsiteX6" fmla="*/ 241816 w 1675705"/>
              <a:gd name="connsiteY6" fmla="*/ 13879380 h 13879380"/>
              <a:gd name="connsiteX7" fmla="*/ 676851 w 1675705"/>
              <a:gd name="connsiteY7" fmla="*/ 9092097 h 13879380"/>
              <a:gd name="connsiteX8" fmla="*/ 374214 w 1675705"/>
              <a:gd name="connsiteY8" fmla="*/ 6020146 h 13879380"/>
              <a:gd name="connsiteX9" fmla="*/ 678414 w 1675705"/>
              <a:gd name="connsiteY9" fmla="*/ 3664605 h 13879380"/>
              <a:gd name="connsiteX10" fmla="*/ 587742 w 1675705"/>
              <a:gd name="connsiteY10" fmla="*/ 1002294 h 13879380"/>
              <a:gd name="connsiteX11" fmla="*/ 1236530 w 1675705"/>
              <a:gd name="connsiteY11" fmla="*/ 0 h 13879380"/>
              <a:gd name="connsiteX0" fmla="*/ 1236530 w 1675705"/>
              <a:gd name="connsiteY0" fmla="*/ 0 h 13879380"/>
              <a:gd name="connsiteX1" fmla="*/ 1675705 w 1675705"/>
              <a:gd name="connsiteY1" fmla="*/ 292090 h 13879380"/>
              <a:gd name="connsiteX2" fmla="*/ 1668498 w 1675705"/>
              <a:gd name="connsiteY2" fmla="*/ 309949 h 13879380"/>
              <a:gd name="connsiteX3" fmla="*/ 1075679 w 1675705"/>
              <a:gd name="connsiteY3" fmla="*/ 4184233 h 13879380"/>
              <a:gd name="connsiteX4" fmla="*/ 1155806 w 1675705"/>
              <a:gd name="connsiteY4" fmla="*/ 8384464 h 13879380"/>
              <a:gd name="connsiteX5" fmla="*/ 1003040 w 1675705"/>
              <a:gd name="connsiteY5" fmla="*/ 12734830 h 13879380"/>
              <a:gd name="connsiteX6" fmla="*/ 241816 w 1675705"/>
              <a:gd name="connsiteY6" fmla="*/ 13879380 h 13879380"/>
              <a:gd name="connsiteX7" fmla="*/ 676851 w 1675705"/>
              <a:gd name="connsiteY7" fmla="*/ 9092097 h 13879380"/>
              <a:gd name="connsiteX8" fmla="*/ 374214 w 1675705"/>
              <a:gd name="connsiteY8" fmla="*/ 6020146 h 13879380"/>
              <a:gd name="connsiteX9" fmla="*/ 678414 w 1675705"/>
              <a:gd name="connsiteY9" fmla="*/ 3664605 h 13879380"/>
              <a:gd name="connsiteX10" fmla="*/ 587742 w 1675705"/>
              <a:gd name="connsiteY10" fmla="*/ 1002294 h 13879380"/>
              <a:gd name="connsiteX11" fmla="*/ 1236530 w 1675705"/>
              <a:gd name="connsiteY11" fmla="*/ 0 h 13879380"/>
              <a:gd name="connsiteX0" fmla="*/ 1236530 w 1675705"/>
              <a:gd name="connsiteY0" fmla="*/ 0 h 13879380"/>
              <a:gd name="connsiteX1" fmla="*/ 1675705 w 1675705"/>
              <a:gd name="connsiteY1" fmla="*/ 292090 h 13879380"/>
              <a:gd name="connsiteX2" fmla="*/ 1668498 w 1675705"/>
              <a:gd name="connsiteY2" fmla="*/ 309949 h 13879380"/>
              <a:gd name="connsiteX3" fmla="*/ 1075679 w 1675705"/>
              <a:gd name="connsiteY3" fmla="*/ 4184233 h 13879380"/>
              <a:gd name="connsiteX4" fmla="*/ 1155806 w 1675705"/>
              <a:gd name="connsiteY4" fmla="*/ 8384464 h 13879380"/>
              <a:gd name="connsiteX5" fmla="*/ 1003040 w 1675705"/>
              <a:gd name="connsiteY5" fmla="*/ 12734830 h 13879380"/>
              <a:gd name="connsiteX6" fmla="*/ 241816 w 1675705"/>
              <a:gd name="connsiteY6" fmla="*/ 13879380 h 13879380"/>
              <a:gd name="connsiteX7" fmla="*/ 676851 w 1675705"/>
              <a:gd name="connsiteY7" fmla="*/ 9092097 h 13879380"/>
              <a:gd name="connsiteX8" fmla="*/ 374214 w 1675705"/>
              <a:gd name="connsiteY8" fmla="*/ 6020146 h 13879380"/>
              <a:gd name="connsiteX9" fmla="*/ 678414 w 1675705"/>
              <a:gd name="connsiteY9" fmla="*/ 3664605 h 13879380"/>
              <a:gd name="connsiteX10" fmla="*/ 587742 w 1675705"/>
              <a:gd name="connsiteY10" fmla="*/ 1002294 h 13879380"/>
              <a:gd name="connsiteX11" fmla="*/ 1236530 w 1675705"/>
              <a:gd name="connsiteY11" fmla="*/ 0 h 13879380"/>
              <a:gd name="connsiteX0" fmla="*/ 1236530 w 1675705"/>
              <a:gd name="connsiteY0" fmla="*/ 0 h 13879380"/>
              <a:gd name="connsiteX1" fmla="*/ 1675705 w 1675705"/>
              <a:gd name="connsiteY1" fmla="*/ 292090 h 13879380"/>
              <a:gd name="connsiteX2" fmla="*/ 1668498 w 1675705"/>
              <a:gd name="connsiteY2" fmla="*/ 309949 h 13879380"/>
              <a:gd name="connsiteX3" fmla="*/ 1075679 w 1675705"/>
              <a:gd name="connsiteY3" fmla="*/ 4184233 h 13879380"/>
              <a:gd name="connsiteX4" fmla="*/ 1155806 w 1675705"/>
              <a:gd name="connsiteY4" fmla="*/ 8384464 h 13879380"/>
              <a:gd name="connsiteX5" fmla="*/ 1003040 w 1675705"/>
              <a:gd name="connsiteY5" fmla="*/ 12734830 h 13879380"/>
              <a:gd name="connsiteX6" fmla="*/ 241816 w 1675705"/>
              <a:gd name="connsiteY6" fmla="*/ 13879380 h 13879380"/>
              <a:gd name="connsiteX7" fmla="*/ 676851 w 1675705"/>
              <a:gd name="connsiteY7" fmla="*/ 9092097 h 13879380"/>
              <a:gd name="connsiteX8" fmla="*/ 374214 w 1675705"/>
              <a:gd name="connsiteY8" fmla="*/ 6020146 h 13879380"/>
              <a:gd name="connsiteX9" fmla="*/ 630180 w 1675705"/>
              <a:gd name="connsiteY9" fmla="*/ 3590822 h 13879380"/>
              <a:gd name="connsiteX10" fmla="*/ 587742 w 1675705"/>
              <a:gd name="connsiteY10" fmla="*/ 1002294 h 13879380"/>
              <a:gd name="connsiteX11" fmla="*/ 1236530 w 1675705"/>
              <a:gd name="connsiteY11" fmla="*/ 0 h 13879380"/>
              <a:gd name="connsiteX0" fmla="*/ 1236530 w 1675705"/>
              <a:gd name="connsiteY0" fmla="*/ 0 h 13879380"/>
              <a:gd name="connsiteX1" fmla="*/ 1675705 w 1675705"/>
              <a:gd name="connsiteY1" fmla="*/ 292090 h 13879380"/>
              <a:gd name="connsiteX2" fmla="*/ 1668498 w 1675705"/>
              <a:gd name="connsiteY2" fmla="*/ 309949 h 13879380"/>
              <a:gd name="connsiteX3" fmla="*/ 1075679 w 1675705"/>
              <a:gd name="connsiteY3" fmla="*/ 4184233 h 13879380"/>
              <a:gd name="connsiteX4" fmla="*/ 1155806 w 1675705"/>
              <a:gd name="connsiteY4" fmla="*/ 8384464 h 13879380"/>
              <a:gd name="connsiteX5" fmla="*/ 1003040 w 1675705"/>
              <a:gd name="connsiteY5" fmla="*/ 12734830 h 13879380"/>
              <a:gd name="connsiteX6" fmla="*/ 241816 w 1675705"/>
              <a:gd name="connsiteY6" fmla="*/ 13879380 h 13879380"/>
              <a:gd name="connsiteX7" fmla="*/ 676851 w 1675705"/>
              <a:gd name="connsiteY7" fmla="*/ 9092097 h 13879380"/>
              <a:gd name="connsiteX8" fmla="*/ 374214 w 1675705"/>
              <a:gd name="connsiteY8" fmla="*/ 6020146 h 13879380"/>
              <a:gd name="connsiteX9" fmla="*/ 659046 w 1675705"/>
              <a:gd name="connsiteY9" fmla="*/ 3568319 h 13879380"/>
              <a:gd name="connsiteX10" fmla="*/ 587742 w 1675705"/>
              <a:gd name="connsiteY10" fmla="*/ 1002294 h 13879380"/>
              <a:gd name="connsiteX11" fmla="*/ 1236530 w 1675705"/>
              <a:gd name="connsiteY11" fmla="*/ 0 h 1387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5705" h="13879380">
                <a:moveTo>
                  <a:pt x="1236530" y="0"/>
                </a:moveTo>
                <a:lnTo>
                  <a:pt x="1675705" y="292090"/>
                </a:lnTo>
                <a:lnTo>
                  <a:pt x="1668498" y="309949"/>
                </a:lnTo>
                <a:cubicBezTo>
                  <a:pt x="1575449" y="958632"/>
                  <a:pt x="1161128" y="2838481"/>
                  <a:pt x="1075679" y="4184233"/>
                </a:cubicBezTo>
                <a:cubicBezTo>
                  <a:pt x="990230" y="5529986"/>
                  <a:pt x="1366985" y="6994460"/>
                  <a:pt x="1155806" y="8384464"/>
                </a:cubicBezTo>
                <a:cubicBezTo>
                  <a:pt x="944627" y="9774468"/>
                  <a:pt x="699763" y="11624159"/>
                  <a:pt x="1003040" y="12734830"/>
                </a:cubicBezTo>
                <a:lnTo>
                  <a:pt x="241816" y="13879380"/>
                </a:lnTo>
                <a:cubicBezTo>
                  <a:pt x="-484511" y="12338813"/>
                  <a:pt x="654785" y="10401969"/>
                  <a:pt x="676851" y="9092097"/>
                </a:cubicBezTo>
                <a:cubicBezTo>
                  <a:pt x="698917" y="7782225"/>
                  <a:pt x="406503" y="6844436"/>
                  <a:pt x="374214" y="6020146"/>
                </a:cubicBezTo>
                <a:cubicBezTo>
                  <a:pt x="341925" y="5195856"/>
                  <a:pt x="623458" y="4404628"/>
                  <a:pt x="659046" y="3568319"/>
                </a:cubicBezTo>
                <a:cubicBezTo>
                  <a:pt x="694634" y="2732010"/>
                  <a:pt x="731321" y="2228831"/>
                  <a:pt x="587742" y="1002294"/>
                </a:cubicBezTo>
                <a:lnTo>
                  <a:pt x="1236530" y="0"/>
                </a:lnTo>
                <a:close/>
              </a:path>
            </a:pathLst>
          </a:custGeom>
          <a:gradFill>
            <a:gsLst>
              <a:gs pos="9000">
                <a:schemeClr val="accent1">
                  <a:lumMod val="60000"/>
                  <a:lumOff val="40000"/>
                </a:schemeClr>
              </a:gs>
              <a:gs pos="34000">
                <a:schemeClr val="accent1">
                  <a:lumMod val="40000"/>
                  <a:lumOff val="60000"/>
                </a:schemeClr>
              </a:gs>
              <a:gs pos="100000">
                <a:schemeClr val="accent1">
                  <a:lumMod val="60000"/>
                  <a:lumOff val="40000"/>
                </a:schemeClr>
              </a:gs>
              <a:gs pos="85000">
                <a:schemeClr val="accent1">
                  <a:lumMod val="20000"/>
                  <a:lumOff val="80000"/>
                </a:schemeClr>
              </a:gs>
              <a:gs pos="55000">
                <a:schemeClr val="accent1">
                  <a:lumMod val="60000"/>
                  <a:lumOff val="40000"/>
                </a:schemeClr>
              </a:gs>
              <a:gs pos="18000">
                <a:schemeClr val="accent1">
                  <a:lumMod val="20000"/>
                  <a:lumOff val="80000"/>
                </a:schemeClr>
              </a:gs>
            </a:gsLst>
            <a:lin ang="2700000" scaled="0"/>
          </a:gradFill>
          <a:ln w="31750">
            <a:solidFill>
              <a:schemeClr val="bg1"/>
            </a:solid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8" name="矩形 37">
            <a:extLst>
              <a:ext uri="{FF2B5EF4-FFF2-40B4-BE49-F238E27FC236}">
                <a16:creationId xmlns:a16="http://schemas.microsoft.com/office/drawing/2014/main" id="{6AC00D55-D891-4AFC-90B4-05D968F79B89}"/>
              </a:ext>
            </a:extLst>
          </p:cNvPr>
          <p:cNvSpPr/>
          <p:nvPr userDrawn="1"/>
        </p:nvSpPr>
        <p:spPr>
          <a:xfrm>
            <a:off x="0" y="0"/>
            <a:ext cx="9533727" cy="889000"/>
          </a:xfrm>
          <a:prstGeom prst="rect">
            <a:avLst/>
          </a:prstGeom>
          <a:gradFill>
            <a:gsLst>
              <a:gs pos="38000">
                <a:schemeClr val="accent1">
                  <a:lumMod val="75000"/>
                </a:schemeClr>
              </a:gs>
              <a:gs pos="0">
                <a:schemeClr val="accent1"/>
              </a:gs>
              <a:gs pos="75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矩形 41">
            <a:extLst>
              <a:ext uri="{FF2B5EF4-FFF2-40B4-BE49-F238E27FC236}">
                <a16:creationId xmlns:a16="http://schemas.microsoft.com/office/drawing/2014/main" id="{B04814AF-1FDC-465C-8F11-4E5A22768364}"/>
              </a:ext>
            </a:extLst>
          </p:cNvPr>
          <p:cNvSpPr/>
          <p:nvPr userDrawn="1"/>
        </p:nvSpPr>
        <p:spPr>
          <a:xfrm>
            <a:off x="2241865" y="293737"/>
            <a:ext cx="45719" cy="360000"/>
          </a:xfrm>
          <a:prstGeom prst="rect">
            <a:avLst/>
          </a:prstGeom>
          <a:gradFill>
            <a:gsLst>
              <a:gs pos="75000">
                <a:schemeClr val="bg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占位符 38">
            <a:extLst>
              <a:ext uri="{FF2B5EF4-FFF2-40B4-BE49-F238E27FC236}">
                <a16:creationId xmlns:a16="http://schemas.microsoft.com/office/drawing/2014/main" id="{0620DD40-759F-492C-A832-7306E259C912}"/>
              </a:ext>
            </a:extLst>
          </p:cNvPr>
          <p:cNvSpPr>
            <a:spLocks noGrp="1"/>
          </p:cNvSpPr>
          <p:nvPr>
            <p:ph type="body" sz="quarter" idx="32" hasCustomPrompt="1"/>
          </p:nvPr>
        </p:nvSpPr>
        <p:spPr>
          <a:xfrm>
            <a:off x="482600" y="279507"/>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j-ea"/>
                <a:ea typeface="+mj-ea"/>
              </a:defRPr>
            </a:lvl1pPr>
          </a:lstStyle>
          <a:p>
            <a:pPr marL="0" lvl="0">
              <a:lnSpc>
                <a:spcPct val="130000"/>
              </a:lnSpc>
              <a:spcAft>
                <a:spcPts val="1200"/>
              </a:spcAft>
            </a:pPr>
            <a:r>
              <a:rPr lang="zh-CN" altLang="en-US" dirty="0"/>
              <a:t>章节标题</a:t>
            </a:r>
          </a:p>
        </p:txBody>
      </p:sp>
      <p:sp>
        <p:nvSpPr>
          <p:cNvPr id="44" name="文本占位符 38">
            <a:extLst>
              <a:ext uri="{FF2B5EF4-FFF2-40B4-BE49-F238E27FC236}">
                <a16:creationId xmlns:a16="http://schemas.microsoft.com/office/drawing/2014/main" id="{E1ABCC20-D4D4-493F-81A3-9CE808B90CCF}"/>
              </a:ext>
            </a:extLst>
          </p:cNvPr>
          <p:cNvSpPr>
            <a:spLocks noGrp="1"/>
          </p:cNvSpPr>
          <p:nvPr>
            <p:ph type="body" sz="quarter" idx="33" hasCustomPrompt="1"/>
          </p:nvPr>
        </p:nvSpPr>
        <p:spPr>
          <a:xfrm>
            <a:off x="2381567" y="303564"/>
            <a:ext cx="1759265" cy="387798"/>
          </a:xfrm>
          <a:prstGeom prst="rect">
            <a:avLst/>
          </a:prstGeom>
          <a:noFill/>
        </p:spPr>
        <p:txBody>
          <a:bodyPr wrap="square" lIns="0" tIns="0" rIns="0" bIns="0" rtlCol="0">
            <a:spAutoFit/>
          </a:bodyPr>
          <a:lstStyle>
            <a:lvl1pPr marL="0" indent="0" algn="l" defTabSz="914400" rtl="0" eaLnBrk="1" latinLnBrk="0" hangingPunct="1">
              <a:spcBef>
                <a:spcPts val="0"/>
              </a:spcBef>
              <a:buNone/>
              <a:defRPr lang="zh-CN" altLang="en-US" sz="1400" kern="1200" spc="110" dirty="0" smtClean="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a typeface="+mn-ea"/>
                <a:cs typeface="+mn-cs"/>
              </a:defRPr>
            </a:lvl1p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ENGLISH</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TITEL</a:t>
            </a:r>
            <a:endParaRPr lang="zh-CN" altLang="en-US"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ndParaRPr>
          </a:p>
        </p:txBody>
      </p:sp>
    </p:spTree>
    <p:extLst>
      <p:ext uri="{BB962C8B-B14F-4D97-AF65-F5344CB8AC3E}">
        <p14:creationId xmlns:p14="http://schemas.microsoft.com/office/powerpoint/2010/main" val="347112667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页_14">
    <p:bg>
      <p:bgPr>
        <a:solidFill>
          <a:schemeClr val="bg1"/>
        </a:solidFill>
        <a:effectLst/>
      </p:bgPr>
    </p:bg>
    <p:spTree>
      <p:nvGrpSpPr>
        <p:cNvPr id="1" name=""/>
        <p:cNvGrpSpPr/>
        <p:nvPr/>
      </p:nvGrpSpPr>
      <p:grpSpPr>
        <a:xfrm>
          <a:off x="0" y="0"/>
          <a:ext cx="0" cy="0"/>
          <a:chOff x="0" y="0"/>
          <a:chExt cx="0" cy="0"/>
        </a:xfrm>
      </p:grpSpPr>
      <p:pic>
        <p:nvPicPr>
          <p:cNvPr id="3" name="图片 2" descr="绿色的叶子&#10;&#10;中度可信度描述已自动生成">
            <a:extLst>
              <a:ext uri="{FF2B5EF4-FFF2-40B4-BE49-F238E27FC236}">
                <a16:creationId xmlns:a16="http://schemas.microsoft.com/office/drawing/2014/main" id="{82A69D7A-DC4F-442D-8554-61B1D812480A}"/>
              </a:ext>
            </a:extLst>
          </p:cNvPr>
          <p:cNvPicPr>
            <a:picLocks noChangeAspect="1"/>
          </p:cNvPicPr>
          <p:nvPr userDrawn="1"/>
        </p:nvPicPr>
        <p:blipFill>
          <a:blip r:embed="rId2">
            <a:extLst>
              <a:ext uri="{28A0092B-C50C-407E-A947-70E740481C1C}">
                <a14:useLocalDpi xmlns:a14="http://schemas.microsoft.com/office/drawing/2010/main" val="0"/>
              </a:ext>
            </a:extLst>
          </a:blip>
          <a:srcRect l="14435" t="6880" r="14435" b="2125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 name="矩形 15">
            <a:extLst>
              <a:ext uri="{FF2B5EF4-FFF2-40B4-BE49-F238E27FC236}">
                <a16:creationId xmlns:a16="http://schemas.microsoft.com/office/drawing/2014/main" id="{63A35D70-974F-4A14-80EB-BE9893C8E78F}"/>
              </a:ext>
            </a:extLst>
          </p:cNvPr>
          <p:cNvSpPr/>
          <p:nvPr userDrawn="1"/>
        </p:nvSpPr>
        <p:spPr>
          <a:xfrm>
            <a:off x="0" y="-10160"/>
            <a:ext cx="4354410" cy="6893560"/>
          </a:xfrm>
          <a:custGeom>
            <a:avLst/>
            <a:gdLst>
              <a:gd name="connsiteX0" fmla="*/ 0 w 4770120"/>
              <a:gd name="connsiteY0" fmla="*/ 0 h 6858000"/>
              <a:gd name="connsiteX1" fmla="*/ 4770120 w 4770120"/>
              <a:gd name="connsiteY1" fmla="*/ 0 h 6858000"/>
              <a:gd name="connsiteX2" fmla="*/ 4770120 w 4770120"/>
              <a:gd name="connsiteY2" fmla="*/ 6858000 h 6858000"/>
              <a:gd name="connsiteX3" fmla="*/ 0 w 4770120"/>
              <a:gd name="connsiteY3" fmla="*/ 6858000 h 6858000"/>
              <a:gd name="connsiteX4" fmla="*/ 0 w 4770120"/>
              <a:gd name="connsiteY4" fmla="*/ 0 h 6858000"/>
              <a:gd name="connsiteX0" fmla="*/ 0 w 4770120"/>
              <a:gd name="connsiteY0" fmla="*/ 30480 h 6888480"/>
              <a:gd name="connsiteX1" fmla="*/ 4053840 w 4770120"/>
              <a:gd name="connsiteY1" fmla="*/ 0 h 6888480"/>
              <a:gd name="connsiteX2" fmla="*/ 4770120 w 4770120"/>
              <a:gd name="connsiteY2" fmla="*/ 30480 h 6888480"/>
              <a:gd name="connsiteX3" fmla="*/ 4770120 w 4770120"/>
              <a:gd name="connsiteY3" fmla="*/ 6888480 h 6888480"/>
              <a:gd name="connsiteX4" fmla="*/ 0 w 4770120"/>
              <a:gd name="connsiteY4" fmla="*/ 6888480 h 6888480"/>
              <a:gd name="connsiteX5" fmla="*/ 0 w 4770120"/>
              <a:gd name="connsiteY5" fmla="*/ 30480 h 6888480"/>
              <a:gd name="connsiteX0" fmla="*/ 0 w 4770120"/>
              <a:gd name="connsiteY0" fmla="*/ 30480 h 6888480"/>
              <a:gd name="connsiteX1" fmla="*/ 4053840 w 4770120"/>
              <a:gd name="connsiteY1" fmla="*/ 0 h 6888480"/>
              <a:gd name="connsiteX2" fmla="*/ 4770120 w 4770120"/>
              <a:gd name="connsiteY2" fmla="*/ 30480 h 6888480"/>
              <a:gd name="connsiteX3" fmla="*/ 4770120 w 4770120"/>
              <a:gd name="connsiteY3" fmla="*/ 6888480 h 6888480"/>
              <a:gd name="connsiteX4" fmla="*/ 3627120 w 4770120"/>
              <a:gd name="connsiteY4" fmla="*/ 6873240 h 6888480"/>
              <a:gd name="connsiteX5" fmla="*/ 0 w 4770120"/>
              <a:gd name="connsiteY5" fmla="*/ 6888480 h 6888480"/>
              <a:gd name="connsiteX6" fmla="*/ 0 w 4770120"/>
              <a:gd name="connsiteY6" fmla="*/ 30480 h 6888480"/>
              <a:gd name="connsiteX0" fmla="*/ 0 w 4770120"/>
              <a:gd name="connsiteY0" fmla="*/ 30480 h 6888480"/>
              <a:gd name="connsiteX1" fmla="*/ 4053840 w 4770120"/>
              <a:gd name="connsiteY1" fmla="*/ 0 h 6888480"/>
              <a:gd name="connsiteX2" fmla="*/ 4770120 w 4770120"/>
              <a:gd name="connsiteY2" fmla="*/ 30480 h 6888480"/>
              <a:gd name="connsiteX3" fmla="*/ 3627120 w 4770120"/>
              <a:gd name="connsiteY3" fmla="*/ 6873240 h 6888480"/>
              <a:gd name="connsiteX4" fmla="*/ 0 w 4770120"/>
              <a:gd name="connsiteY4" fmla="*/ 6888480 h 6888480"/>
              <a:gd name="connsiteX5" fmla="*/ 0 w 4770120"/>
              <a:gd name="connsiteY5" fmla="*/ 30480 h 6888480"/>
              <a:gd name="connsiteX0" fmla="*/ 0 w 4053840"/>
              <a:gd name="connsiteY0" fmla="*/ 30480 h 6888480"/>
              <a:gd name="connsiteX1" fmla="*/ 4053840 w 4053840"/>
              <a:gd name="connsiteY1" fmla="*/ 0 h 6888480"/>
              <a:gd name="connsiteX2" fmla="*/ 3627120 w 4053840"/>
              <a:gd name="connsiteY2" fmla="*/ 6873240 h 6888480"/>
              <a:gd name="connsiteX3" fmla="*/ 0 w 4053840"/>
              <a:gd name="connsiteY3" fmla="*/ 6888480 h 6888480"/>
              <a:gd name="connsiteX4" fmla="*/ 0 w 4053840"/>
              <a:gd name="connsiteY4" fmla="*/ 30480 h 6888480"/>
              <a:gd name="connsiteX0" fmla="*/ 0 w 4252314"/>
              <a:gd name="connsiteY0" fmla="*/ 30480 h 6888480"/>
              <a:gd name="connsiteX1" fmla="*/ 4053840 w 4252314"/>
              <a:gd name="connsiteY1" fmla="*/ 0 h 6888480"/>
              <a:gd name="connsiteX2" fmla="*/ 3627120 w 4252314"/>
              <a:gd name="connsiteY2" fmla="*/ 6873240 h 6888480"/>
              <a:gd name="connsiteX3" fmla="*/ 0 w 4252314"/>
              <a:gd name="connsiteY3" fmla="*/ 6888480 h 6888480"/>
              <a:gd name="connsiteX4" fmla="*/ 0 w 4252314"/>
              <a:gd name="connsiteY4" fmla="*/ 30480 h 6888480"/>
              <a:gd name="connsiteX0" fmla="*/ 0 w 4383881"/>
              <a:gd name="connsiteY0" fmla="*/ 30480 h 6888480"/>
              <a:gd name="connsiteX1" fmla="*/ 4053840 w 4383881"/>
              <a:gd name="connsiteY1" fmla="*/ 0 h 6888480"/>
              <a:gd name="connsiteX2" fmla="*/ 3627120 w 4383881"/>
              <a:gd name="connsiteY2" fmla="*/ 6873240 h 6888480"/>
              <a:gd name="connsiteX3" fmla="*/ 0 w 4383881"/>
              <a:gd name="connsiteY3" fmla="*/ 6888480 h 6888480"/>
              <a:gd name="connsiteX4" fmla="*/ 0 w 4383881"/>
              <a:gd name="connsiteY4" fmla="*/ 30480 h 6888480"/>
              <a:gd name="connsiteX0" fmla="*/ 0 w 4337774"/>
              <a:gd name="connsiteY0" fmla="*/ 30480 h 6888480"/>
              <a:gd name="connsiteX1" fmla="*/ 4053840 w 4337774"/>
              <a:gd name="connsiteY1" fmla="*/ 0 h 6888480"/>
              <a:gd name="connsiteX2" fmla="*/ 3627120 w 4337774"/>
              <a:gd name="connsiteY2" fmla="*/ 6873240 h 6888480"/>
              <a:gd name="connsiteX3" fmla="*/ 0 w 4337774"/>
              <a:gd name="connsiteY3" fmla="*/ 6888480 h 6888480"/>
              <a:gd name="connsiteX4" fmla="*/ 0 w 4337774"/>
              <a:gd name="connsiteY4" fmla="*/ 30480 h 6888480"/>
              <a:gd name="connsiteX0" fmla="*/ 0 w 4366369"/>
              <a:gd name="connsiteY0" fmla="*/ 30480 h 6888480"/>
              <a:gd name="connsiteX1" fmla="*/ 4053840 w 4366369"/>
              <a:gd name="connsiteY1" fmla="*/ 0 h 6888480"/>
              <a:gd name="connsiteX2" fmla="*/ 3627120 w 4366369"/>
              <a:gd name="connsiteY2" fmla="*/ 6873240 h 6888480"/>
              <a:gd name="connsiteX3" fmla="*/ 0 w 4366369"/>
              <a:gd name="connsiteY3" fmla="*/ 6888480 h 6888480"/>
              <a:gd name="connsiteX4" fmla="*/ 0 w 4366369"/>
              <a:gd name="connsiteY4" fmla="*/ 30480 h 6888480"/>
              <a:gd name="connsiteX0" fmla="*/ 0 w 4360754"/>
              <a:gd name="connsiteY0" fmla="*/ 30480 h 6888480"/>
              <a:gd name="connsiteX1" fmla="*/ 4053840 w 4360754"/>
              <a:gd name="connsiteY1" fmla="*/ 0 h 6888480"/>
              <a:gd name="connsiteX2" fmla="*/ 3627120 w 4360754"/>
              <a:gd name="connsiteY2" fmla="*/ 6873240 h 6888480"/>
              <a:gd name="connsiteX3" fmla="*/ 0 w 4360754"/>
              <a:gd name="connsiteY3" fmla="*/ 6888480 h 6888480"/>
              <a:gd name="connsiteX4" fmla="*/ 0 w 4360754"/>
              <a:gd name="connsiteY4" fmla="*/ 30480 h 6888480"/>
              <a:gd name="connsiteX0" fmla="*/ 0 w 4383406"/>
              <a:gd name="connsiteY0" fmla="*/ 30480 h 6888480"/>
              <a:gd name="connsiteX1" fmla="*/ 4053840 w 4383406"/>
              <a:gd name="connsiteY1" fmla="*/ 0 h 6888480"/>
              <a:gd name="connsiteX2" fmla="*/ 3627120 w 4383406"/>
              <a:gd name="connsiteY2" fmla="*/ 6873240 h 6888480"/>
              <a:gd name="connsiteX3" fmla="*/ 0 w 4383406"/>
              <a:gd name="connsiteY3" fmla="*/ 6888480 h 6888480"/>
              <a:gd name="connsiteX4" fmla="*/ 0 w 4383406"/>
              <a:gd name="connsiteY4" fmla="*/ 30480 h 6888480"/>
              <a:gd name="connsiteX0" fmla="*/ 0 w 4383406"/>
              <a:gd name="connsiteY0" fmla="*/ 30480 h 6888480"/>
              <a:gd name="connsiteX1" fmla="*/ 4053840 w 4383406"/>
              <a:gd name="connsiteY1" fmla="*/ 0 h 6888480"/>
              <a:gd name="connsiteX2" fmla="*/ 3627120 w 4383406"/>
              <a:gd name="connsiteY2" fmla="*/ 6873240 h 6888480"/>
              <a:gd name="connsiteX3" fmla="*/ 0 w 4383406"/>
              <a:gd name="connsiteY3" fmla="*/ 6888480 h 6888480"/>
              <a:gd name="connsiteX4" fmla="*/ 0 w 4383406"/>
              <a:gd name="connsiteY4" fmla="*/ 30480 h 6888480"/>
              <a:gd name="connsiteX0" fmla="*/ 0 w 4396527"/>
              <a:gd name="connsiteY0" fmla="*/ 30480 h 6888480"/>
              <a:gd name="connsiteX1" fmla="*/ 4053840 w 4396527"/>
              <a:gd name="connsiteY1" fmla="*/ 0 h 6888480"/>
              <a:gd name="connsiteX2" fmla="*/ 3627120 w 4396527"/>
              <a:gd name="connsiteY2" fmla="*/ 6873240 h 6888480"/>
              <a:gd name="connsiteX3" fmla="*/ 0 w 4396527"/>
              <a:gd name="connsiteY3" fmla="*/ 6888480 h 6888480"/>
              <a:gd name="connsiteX4" fmla="*/ 0 w 4396527"/>
              <a:gd name="connsiteY4" fmla="*/ 30480 h 6888480"/>
              <a:gd name="connsiteX0" fmla="*/ 0 w 4387763"/>
              <a:gd name="connsiteY0" fmla="*/ 30480 h 6888480"/>
              <a:gd name="connsiteX1" fmla="*/ 4053840 w 4387763"/>
              <a:gd name="connsiteY1" fmla="*/ 0 h 6888480"/>
              <a:gd name="connsiteX2" fmla="*/ 3627120 w 4387763"/>
              <a:gd name="connsiteY2" fmla="*/ 6873240 h 6888480"/>
              <a:gd name="connsiteX3" fmla="*/ 0 w 4387763"/>
              <a:gd name="connsiteY3" fmla="*/ 6888480 h 6888480"/>
              <a:gd name="connsiteX4" fmla="*/ 0 w 4387763"/>
              <a:gd name="connsiteY4" fmla="*/ 30480 h 6888480"/>
              <a:gd name="connsiteX0" fmla="*/ 0 w 4358019"/>
              <a:gd name="connsiteY0" fmla="*/ 30480 h 6888480"/>
              <a:gd name="connsiteX1" fmla="*/ 4053840 w 4358019"/>
              <a:gd name="connsiteY1" fmla="*/ 0 h 6888480"/>
              <a:gd name="connsiteX2" fmla="*/ 3627120 w 4358019"/>
              <a:gd name="connsiteY2" fmla="*/ 6873240 h 6888480"/>
              <a:gd name="connsiteX3" fmla="*/ 0 w 4358019"/>
              <a:gd name="connsiteY3" fmla="*/ 6888480 h 6888480"/>
              <a:gd name="connsiteX4" fmla="*/ 0 w 4358019"/>
              <a:gd name="connsiteY4" fmla="*/ 30480 h 6888480"/>
              <a:gd name="connsiteX0" fmla="*/ 0 w 4352582"/>
              <a:gd name="connsiteY0" fmla="*/ 30480 h 6888480"/>
              <a:gd name="connsiteX1" fmla="*/ 4053840 w 4352582"/>
              <a:gd name="connsiteY1" fmla="*/ 0 h 6888480"/>
              <a:gd name="connsiteX2" fmla="*/ 3615545 w 4352582"/>
              <a:gd name="connsiteY2" fmla="*/ 6873240 h 6888480"/>
              <a:gd name="connsiteX3" fmla="*/ 0 w 4352582"/>
              <a:gd name="connsiteY3" fmla="*/ 6888480 h 6888480"/>
              <a:gd name="connsiteX4" fmla="*/ 0 w 4352582"/>
              <a:gd name="connsiteY4" fmla="*/ 30480 h 6888480"/>
              <a:gd name="connsiteX0" fmla="*/ 0 w 4340273"/>
              <a:gd name="connsiteY0" fmla="*/ 30480 h 6888480"/>
              <a:gd name="connsiteX1" fmla="*/ 4053840 w 4340273"/>
              <a:gd name="connsiteY1" fmla="*/ 0 h 6888480"/>
              <a:gd name="connsiteX2" fmla="*/ 3615545 w 4340273"/>
              <a:gd name="connsiteY2" fmla="*/ 6873240 h 6888480"/>
              <a:gd name="connsiteX3" fmla="*/ 0 w 4340273"/>
              <a:gd name="connsiteY3" fmla="*/ 6888480 h 6888480"/>
              <a:gd name="connsiteX4" fmla="*/ 0 w 4340273"/>
              <a:gd name="connsiteY4" fmla="*/ 30480 h 6888480"/>
              <a:gd name="connsiteX0" fmla="*/ 0 w 4348456"/>
              <a:gd name="connsiteY0" fmla="*/ 30480 h 6888480"/>
              <a:gd name="connsiteX1" fmla="*/ 4053840 w 4348456"/>
              <a:gd name="connsiteY1" fmla="*/ 0 h 6888480"/>
              <a:gd name="connsiteX2" fmla="*/ 3615545 w 4348456"/>
              <a:gd name="connsiteY2" fmla="*/ 6873240 h 6888480"/>
              <a:gd name="connsiteX3" fmla="*/ 0 w 4348456"/>
              <a:gd name="connsiteY3" fmla="*/ 6888480 h 6888480"/>
              <a:gd name="connsiteX4" fmla="*/ 0 w 4348456"/>
              <a:gd name="connsiteY4" fmla="*/ 30480 h 6888480"/>
              <a:gd name="connsiteX0" fmla="*/ 0 w 4340502"/>
              <a:gd name="connsiteY0" fmla="*/ 30480 h 6888480"/>
              <a:gd name="connsiteX1" fmla="*/ 4053840 w 4340502"/>
              <a:gd name="connsiteY1" fmla="*/ 0 h 6888480"/>
              <a:gd name="connsiteX2" fmla="*/ 3615545 w 4340502"/>
              <a:gd name="connsiteY2" fmla="*/ 6873240 h 6888480"/>
              <a:gd name="connsiteX3" fmla="*/ 0 w 4340502"/>
              <a:gd name="connsiteY3" fmla="*/ 6888480 h 6888480"/>
              <a:gd name="connsiteX4" fmla="*/ 0 w 4340502"/>
              <a:gd name="connsiteY4" fmla="*/ 30480 h 6888480"/>
              <a:gd name="connsiteX0" fmla="*/ 0 w 4335127"/>
              <a:gd name="connsiteY0" fmla="*/ 0 h 6858000"/>
              <a:gd name="connsiteX1" fmla="*/ 4043680 w 4335127"/>
              <a:gd name="connsiteY1" fmla="*/ 0 h 6858000"/>
              <a:gd name="connsiteX2" fmla="*/ 3615545 w 4335127"/>
              <a:gd name="connsiteY2" fmla="*/ 6842760 h 6858000"/>
              <a:gd name="connsiteX3" fmla="*/ 0 w 4335127"/>
              <a:gd name="connsiteY3" fmla="*/ 6858000 h 6858000"/>
              <a:gd name="connsiteX4" fmla="*/ 0 w 4335127"/>
              <a:gd name="connsiteY4" fmla="*/ 0 h 6858000"/>
              <a:gd name="connsiteX0" fmla="*/ 0 w 4345936"/>
              <a:gd name="connsiteY0" fmla="*/ 10160 h 6868160"/>
              <a:gd name="connsiteX1" fmla="*/ 4064000 w 4345936"/>
              <a:gd name="connsiteY1" fmla="*/ 0 h 6868160"/>
              <a:gd name="connsiteX2" fmla="*/ 3615545 w 4345936"/>
              <a:gd name="connsiteY2" fmla="*/ 6852920 h 6868160"/>
              <a:gd name="connsiteX3" fmla="*/ 0 w 4345936"/>
              <a:gd name="connsiteY3" fmla="*/ 6868160 h 6868160"/>
              <a:gd name="connsiteX4" fmla="*/ 0 w 4345936"/>
              <a:gd name="connsiteY4" fmla="*/ 10160 h 6868160"/>
              <a:gd name="connsiteX0" fmla="*/ 0 w 4345936"/>
              <a:gd name="connsiteY0" fmla="*/ 10160 h 6893560"/>
              <a:gd name="connsiteX1" fmla="*/ 4064000 w 4345936"/>
              <a:gd name="connsiteY1" fmla="*/ 0 h 6893560"/>
              <a:gd name="connsiteX2" fmla="*/ 3615545 w 4345936"/>
              <a:gd name="connsiteY2" fmla="*/ 6893560 h 6893560"/>
              <a:gd name="connsiteX3" fmla="*/ 0 w 4345936"/>
              <a:gd name="connsiteY3" fmla="*/ 6868160 h 6893560"/>
              <a:gd name="connsiteX4" fmla="*/ 0 w 4345936"/>
              <a:gd name="connsiteY4" fmla="*/ 10160 h 6893560"/>
              <a:gd name="connsiteX0" fmla="*/ 0 w 4342337"/>
              <a:gd name="connsiteY0" fmla="*/ 10160 h 6893560"/>
              <a:gd name="connsiteX1" fmla="*/ 4064000 w 4342337"/>
              <a:gd name="connsiteY1" fmla="*/ 0 h 6893560"/>
              <a:gd name="connsiteX2" fmla="*/ 3615545 w 4342337"/>
              <a:gd name="connsiteY2" fmla="*/ 6893560 h 6893560"/>
              <a:gd name="connsiteX3" fmla="*/ 0 w 4342337"/>
              <a:gd name="connsiteY3" fmla="*/ 6868160 h 6893560"/>
              <a:gd name="connsiteX4" fmla="*/ 0 w 4342337"/>
              <a:gd name="connsiteY4" fmla="*/ 10160 h 6893560"/>
              <a:gd name="connsiteX0" fmla="*/ 0 w 4354410"/>
              <a:gd name="connsiteY0" fmla="*/ 10160 h 6893560"/>
              <a:gd name="connsiteX1" fmla="*/ 4064000 w 4354410"/>
              <a:gd name="connsiteY1" fmla="*/ 0 h 6893560"/>
              <a:gd name="connsiteX2" fmla="*/ 3615545 w 4354410"/>
              <a:gd name="connsiteY2" fmla="*/ 6893560 h 6893560"/>
              <a:gd name="connsiteX3" fmla="*/ 0 w 4354410"/>
              <a:gd name="connsiteY3" fmla="*/ 6868160 h 6893560"/>
              <a:gd name="connsiteX4" fmla="*/ 0 w 4354410"/>
              <a:gd name="connsiteY4" fmla="*/ 10160 h 6893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4410" h="6893560">
                <a:moveTo>
                  <a:pt x="0" y="10160"/>
                </a:moveTo>
                <a:lnTo>
                  <a:pt x="4064000" y="0"/>
                </a:lnTo>
                <a:cubicBezTo>
                  <a:pt x="4385455" y="1690611"/>
                  <a:pt x="4660868" y="4332791"/>
                  <a:pt x="3615545" y="6893560"/>
                </a:cubicBezTo>
                <a:lnTo>
                  <a:pt x="0" y="6868160"/>
                </a:lnTo>
                <a:lnTo>
                  <a:pt x="0" y="10160"/>
                </a:lnTo>
                <a:close/>
              </a:path>
            </a:pathLst>
          </a:custGeom>
          <a:gradFill>
            <a:gsLst>
              <a:gs pos="100000">
                <a:schemeClr val="accent1">
                  <a:alpha val="70000"/>
                </a:schemeClr>
              </a:gs>
              <a:gs pos="77000">
                <a:schemeClr val="accent1">
                  <a:alpha val="80000"/>
                </a:schemeClr>
              </a:gs>
              <a:gs pos="0">
                <a:schemeClr val="accent1">
                  <a:lumMod val="50000"/>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15">
            <a:extLst>
              <a:ext uri="{FF2B5EF4-FFF2-40B4-BE49-F238E27FC236}">
                <a16:creationId xmlns:a16="http://schemas.microsoft.com/office/drawing/2014/main" id="{100F74D1-3AB7-4FB8-9E61-6110C8354457}"/>
              </a:ext>
            </a:extLst>
          </p:cNvPr>
          <p:cNvSpPr/>
          <p:nvPr userDrawn="1"/>
        </p:nvSpPr>
        <p:spPr>
          <a:xfrm flipH="1">
            <a:off x="3806566" y="-7331"/>
            <a:ext cx="8385433" cy="6882821"/>
          </a:xfrm>
          <a:custGeom>
            <a:avLst/>
            <a:gdLst>
              <a:gd name="connsiteX0" fmla="*/ 0 w 4770120"/>
              <a:gd name="connsiteY0" fmla="*/ 0 h 6858000"/>
              <a:gd name="connsiteX1" fmla="*/ 4770120 w 4770120"/>
              <a:gd name="connsiteY1" fmla="*/ 0 h 6858000"/>
              <a:gd name="connsiteX2" fmla="*/ 4770120 w 4770120"/>
              <a:gd name="connsiteY2" fmla="*/ 6858000 h 6858000"/>
              <a:gd name="connsiteX3" fmla="*/ 0 w 4770120"/>
              <a:gd name="connsiteY3" fmla="*/ 6858000 h 6858000"/>
              <a:gd name="connsiteX4" fmla="*/ 0 w 4770120"/>
              <a:gd name="connsiteY4" fmla="*/ 0 h 6858000"/>
              <a:gd name="connsiteX0" fmla="*/ 0 w 4770120"/>
              <a:gd name="connsiteY0" fmla="*/ 30480 h 6888480"/>
              <a:gd name="connsiteX1" fmla="*/ 4053840 w 4770120"/>
              <a:gd name="connsiteY1" fmla="*/ 0 h 6888480"/>
              <a:gd name="connsiteX2" fmla="*/ 4770120 w 4770120"/>
              <a:gd name="connsiteY2" fmla="*/ 30480 h 6888480"/>
              <a:gd name="connsiteX3" fmla="*/ 4770120 w 4770120"/>
              <a:gd name="connsiteY3" fmla="*/ 6888480 h 6888480"/>
              <a:gd name="connsiteX4" fmla="*/ 0 w 4770120"/>
              <a:gd name="connsiteY4" fmla="*/ 6888480 h 6888480"/>
              <a:gd name="connsiteX5" fmla="*/ 0 w 4770120"/>
              <a:gd name="connsiteY5" fmla="*/ 30480 h 6888480"/>
              <a:gd name="connsiteX0" fmla="*/ 0 w 4770120"/>
              <a:gd name="connsiteY0" fmla="*/ 30480 h 6888480"/>
              <a:gd name="connsiteX1" fmla="*/ 4053840 w 4770120"/>
              <a:gd name="connsiteY1" fmla="*/ 0 h 6888480"/>
              <a:gd name="connsiteX2" fmla="*/ 4770120 w 4770120"/>
              <a:gd name="connsiteY2" fmla="*/ 30480 h 6888480"/>
              <a:gd name="connsiteX3" fmla="*/ 4770120 w 4770120"/>
              <a:gd name="connsiteY3" fmla="*/ 6888480 h 6888480"/>
              <a:gd name="connsiteX4" fmla="*/ 3627120 w 4770120"/>
              <a:gd name="connsiteY4" fmla="*/ 6873240 h 6888480"/>
              <a:gd name="connsiteX5" fmla="*/ 0 w 4770120"/>
              <a:gd name="connsiteY5" fmla="*/ 6888480 h 6888480"/>
              <a:gd name="connsiteX6" fmla="*/ 0 w 4770120"/>
              <a:gd name="connsiteY6" fmla="*/ 30480 h 6888480"/>
              <a:gd name="connsiteX0" fmla="*/ 0 w 4770120"/>
              <a:gd name="connsiteY0" fmla="*/ 30480 h 6888480"/>
              <a:gd name="connsiteX1" fmla="*/ 4053840 w 4770120"/>
              <a:gd name="connsiteY1" fmla="*/ 0 h 6888480"/>
              <a:gd name="connsiteX2" fmla="*/ 4770120 w 4770120"/>
              <a:gd name="connsiteY2" fmla="*/ 30480 h 6888480"/>
              <a:gd name="connsiteX3" fmla="*/ 3627120 w 4770120"/>
              <a:gd name="connsiteY3" fmla="*/ 6873240 h 6888480"/>
              <a:gd name="connsiteX4" fmla="*/ 0 w 4770120"/>
              <a:gd name="connsiteY4" fmla="*/ 6888480 h 6888480"/>
              <a:gd name="connsiteX5" fmla="*/ 0 w 4770120"/>
              <a:gd name="connsiteY5" fmla="*/ 30480 h 6888480"/>
              <a:gd name="connsiteX0" fmla="*/ 0 w 4053840"/>
              <a:gd name="connsiteY0" fmla="*/ 30480 h 6888480"/>
              <a:gd name="connsiteX1" fmla="*/ 4053840 w 4053840"/>
              <a:gd name="connsiteY1" fmla="*/ 0 h 6888480"/>
              <a:gd name="connsiteX2" fmla="*/ 3627120 w 4053840"/>
              <a:gd name="connsiteY2" fmla="*/ 6873240 h 6888480"/>
              <a:gd name="connsiteX3" fmla="*/ 0 w 4053840"/>
              <a:gd name="connsiteY3" fmla="*/ 6888480 h 6888480"/>
              <a:gd name="connsiteX4" fmla="*/ 0 w 4053840"/>
              <a:gd name="connsiteY4" fmla="*/ 30480 h 6888480"/>
              <a:gd name="connsiteX0" fmla="*/ 0 w 4252314"/>
              <a:gd name="connsiteY0" fmla="*/ 30480 h 6888480"/>
              <a:gd name="connsiteX1" fmla="*/ 4053840 w 4252314"/>
              <a:gd name="connsiteY1" fmla="*/ 0 h 6888480"/>
              <a:gd name="connsiteX2" fmla="*/ 3627120 w 4252314"/>
              <a:gd name="connsiteY2" fmla="*/ 6873240 h 6888480"/>
              <a:gd name="connsiteX3" fmla="*/ 0 w 4252314"/>
              <a:gd name="connsiteY3" fmla="*/ 6888480 h 6888480"/>
              <a:gd name="connsiteX4" fmla="*/ 0 w 4252314"/>
              <a:gd name="connsiteY4" fmla="*/ 30480 h 6888480"/>
              <a:gd name="connsiteX0" fmla="*/ 0 w 4383881"/>
              <a:gd name="connsiteY0" fmla="*/ 30480 h 6888480"/>
              <a:gd name="connsiteX1" fmla="*/ 4053840 w 4383881"/>
              <a:gd name="connsiteY1" fmla="*/ 0 h 6888480"/>
              <a:gd name="connsiteX2" fmla="*/ 3627120 w 4383881"/>
              <a:gd name="connsiteY2" fmla="*/ 6873240 h 6888480"/>
              <a:gd name="connsiteX3" fmla="*/ 0 w 4383881"/>
              <a:gd name="connsiteY3" fmla="*/ 6888480 h 6888480"/>
              <a:gd name="connsiteX4" fmla="*/ 0 w 4383881"/>
              <a:gd name="connsiteY4" fmla="*/ 30480 h 6888480"/>
              <a:gd name="connsiteX0" fmla="*/ 0 w 4337774"/>
              <a:gd name="connsiteY0" fmla="*/ 30480 h 6888480"/>
              <a:gd name="connsiteX1" fmla="*/ 4053840 w 4337774"/>
              <a:gd name="connsiteY1" fmla="*/ 0 h 6888480"/>
              <a:gd name="connsiteX2" fmla="*/ 3627120 w 4337774"/>
              <a:gd name="connsiteY2" fmla="*/ 6873240 h 6888480"/>
              <a:gd name="connsiteX3" fmla="*/ 0 w 4337774"/>
              <a:gd name="connsiteY3" fmla="*/ 6888480 h 6888480"/>
              <a:gd name="connsiteX4" fmla="*/ 0 w 4337774"/>
              <a:gd name="connsiteY4" fmla="*/ 30480 h 6888480"/>
              <a:gd name="connsiteX0" fmla="*/ 0 w 4366369"/>
              <a:gd name="connsiteY0" fmla="*/ 30480 h 6888480"/>
              <a:gd name="connsiteX1" fmla="*/ 4053840 w 4366369"/>
              <a:gd name="connsiteY1" fmla="*/ 0 h 6888480"/>
              <a:gd name="connsiteX2" fmla="*/ 3627120 w 4366369"/>
              <a:gd name="connsiteY2" fmla="*/ 6873240 h 6888480"/>
              <a:gd name="connsiteX3" fmla="*/ 0 w 4366369"/>
              <a:gd name="connsiteY3" fmla="*/ 6888480 h 6888480"/>
              <a:gd name="connsiteX4" fmla="*/ 0 w 4366369"/>
              <a:gd name="connsiteY4" fmla="*/ 30480 h 6888480"/>
              <a:gd name="connsiteX0" fmla="*/ 0 w 4360754"/>
              <a:gd name="connsiteY0" fmla="*/ 30480 h 6888480"/>
              <a:gd name="connsiteX1" fmla="*/ 4053840 w 4360754"/>
              <a:gd name="connsiteY1" fmla="*/ 0 h 6888480"/>
              <a:gd name="connsiteX2" fmla="*/ 3627120 w 4360754"/>
              <a:gd name="connsiteY2" fmla="*/ 6873240 h 6888480"/>
              <a:gd name="connsiteX3" fmla="*/ 0 w 4360754"/>
              <a:gd name="connsiteY3" fmla="*/ 6888480 h 6888480"/>
              <a:gd name="connsiteX4" fmla="*/ 0 w 4360754"/>
              <a:gd name="connsiteY4" fmla="*/ 30480 h 6888480"/>
              <a:gd name="connsiteX0" fmla="*/ 0 w 4383406"/>
              <a:gd name="connsiteY0" fmla="*/ 30480 h 6888480"/>
              <a:gd name="connsiteX1" fmla="*/ 4053840 w 4383406"/>
              <a:gd name="connsiteY1" fmla="*/ 0 h 6888480"/>
              <a:gd name="connsiteX2" fmla="*/ 3627120 w 4383406"/>
              <a:gd name="connsiteY2" fmla="*/ 6873240 h 6888480"/>
              <a:gd name="connsiteX3" fmla="*/ 0 w 4383406"/>
              <a:gd name="connsiteY3" fmla="*/ 6888480 h 6888480"/>
              <a:gd name="connsiteX4" fmla="*/ 0 w 4383406"/>
              <a:gd name="connsiteY4" fmla="*/ 30480 h 6888480"/>
              <a:gd name="connsiteX0" fmla="*/ 0 w 4383406"/>
              <a:gd name="connsiteY0" fmla="*/ 30480 h 6888480"/>
              <a:gd name="connsiteX1" fmla="*/ 4053840 w 4383406"/>
              <a:gd name="connsiteY1" fmla="*/ 0 h 6888480"/>
              <a:gd name="connsiteX2" fmla="*/ 3627120 w 4383406"/>
              <a:gd name="connsiteY2" fmla="*/ 6873240 h 6888480"/>
              <a:gd name="connsiteX3" fmla="*/ 0 w 4383406"/>
              <a:gd name="connsiteY3" fmla="*/ 6888480 h 6888480"/>
              <a:gd name="connsiteX4" fmla="*/ 0 w 4383406"/>
              <a:gd name="connsiteY4" fmla="*/ 30480 h 6888480"/>
              <a:gd name="connsiteX0" fmla="*/ 0 w 4835834"/>
              <a:gd name="connsiteY0" fmla="*/ 30480 h 6888480"/>
              <a:gd name="connsiteX1" fmla="*/ 4053840 w 4835834"/>
              <a:gd name="connsiteY1" fmla="*/ 0 h 6888480"/>
              <a:gd name="connsiteX2" fmla="*/ 4330340 w 4835834"/>
              <a:gd name="connsiteY2" fmla="*/ 6858000 h 6888480"/>
              <a:gd name="connsiteX3" fmla="*/ 0 w 4835834"/>
              <a:gd name="connsiteY3" fmla="*/ 6888480 h 6888480"/>
              <a:gd name="connsiteX4" fmla="*/ 0 w 4835834"/>
              <a:gd name="connsiteY4" fmla="*/ 30480 h 6888480"/>
              <a:gd name="connsiteX0" fmla="*/ 0 w 4835834"/>
              <a:gd name="connsiteY0" fmla="*/ 30480 h 6908800"/>
              <a:gd name="connsiteX1" fmla="*/ 4053840 w 4835834"/>
              <a:gd name="connsiteY1" fmla="*/ 0 h 6908800"/>
              <a:gd name="connsiteX2" fmla="*/ 4330340 w 4835834"/>
              <a:gd name="connsiteY2" fmla="*/ 6908800 h 6908800"/>
              <a:gd name="connsiteX3" fmla="*/ 0 w 4835834"/>
              <a:gd name="connsiteY3" fmla="*/ 6888480 h 6908800"/>
              <a:gd name="connsiteX4" fmla="*/ 0 w 4835834"/>
              <a:gd name="connsiteY4" fmla="*/ 30480 h 6908800"/>
              <a:gd name="connsiteX0" fmla="*/ 0 w 4330340"/>
              <a:gd name="connsiteY0" fmla="*/ 30480 h 6908800"/>
              <a:gd name="connsiteX1" fmla="*/ 4053840 w 4330340"/>
              <a:gd name="connsiteY1" fmla="*/ 0 h 6908800"/>
              <a:gd name="connsiteX2" fmla="*/ 4330340 w 4330340"/>
              <a:gd name="connsiteY2" fmla="*/ 6908800 h 6908800"/>
              <a:gd name="connsiteX3" fmla="*/ 0 w 4330340"/>
              <a:gd name="connsiteY3" fmla="*/ 6888480 h 6908800"/>
              <a:gd name="connsiteX4" fmla="*/ 0 w 4330340"/>
              <a:gd name="connsiteY4" fmla="*/ 30480 h 6908800"/>
              <a:gd name="connsiteX0" fmla="*/ 0 w 4330340"/>
              <a:gd name="connsiteY0" fmla="*/ 30480 h 6908800"/>
              <a:gd name="connsiteX1" fmla="*/ 4053840 w 4330340"/>
              <a:gd name="connsiteY1" fmla="*/ 0 h 6908800"/>
              <a:gd name="connsiteX2" fmla="*/ 4330340 w 4330340"/>
              <a:gd name="connsiteY2" fmla="*/ 6908800 h 6908800"/>
              <a:gd name="connsiteX3" fmla="*/ 0 w 4330340"/>
              <a:gd name="connsiteY3" fmla="*/ 6888480 h 6908800"/>
              <a:gd name="connsiteX4" fmla="*/ 0 w 4330340"/>
              <a:gd name="connsiteY4" fmla="*/ 30480 h 6908800"/>
              <a:gd name="connsiteX0" fmla="*/ 0 w 4330340"/>
              <a:gd name="connsiteY0" fmla="*/ 30480 h 6908800"/>
              <a:gd name="connsiteX1" fmla="*/ 4053840 w 4330340"/>
              <a:gd name="connsiteY1" fmla="*/ 0 h 6908800"/>
              <a:gd name="connsiteX2" fmla="*/ 4330340 w 4330340"/>
              <a:gd name="connsiteY2" fmla="*/ 6908800 h 6908800"/>
              <a:gd name="connsiteX3" fmla="*/ 0 w 4330340"/>
              <a:gd name="connsiteY3" fmla="*/ 6888480 h 6908800"/>
              <a:gd name="connsiteX4" fmla="*/ 0 w 4330340"/>
              <a:gd name="connsiteY4" fmla="*/ 30480 h 6908800"/>
              <a:gd name="connsiteX0" fmla="*/ 0 w 4330340"/>
              <a:gd name="connsiteY0" fmla="*/ 30480 h 6908800"/>
              <a:gd name="connsiteX1" fmla="*/ 4059774 w 4330340"/>
              <a:gd name="connsiteY1" fmla="*/ 0 h 6908800"/>
              <a:gd name="connsiteX2" fmla="*/ 4330340 w 4330340"/>
              <a:gd name="connsiteY2" fmla="*/ 6908800 h 6908800"/>
              <a:gd name="connsiteX3" fmla="*/ 0 w 4330340"/>
              <a:gd name="connsiteY3" fmla="*/ 6888480 h 6908800"/>
              <a:gd name="connsiteX4" fmla="*/ 0 w 4330340"/>
              <a:gd name="connsiteY4" fmla="*/ 30480 h 6908800"/>
              <a:gd name="connsiteX0" fmla="*/ 0 w 4330340"/>
              <a:gd name="connsiteY0" fmla="*/ 30480 h 6908800"/>
              <a:gd name="connsiteX1" fmla="*/ 4059774 w 4330340"/>
              <a:gd name="connsiteY1" fmla="*/ 0 h 6908800"/>
              <a:gd name="connsiteX2" fmla="*/ 4330340 w 4330340"/>
              <a:gd name="connsiteY2" fmla="*/ 6908800 h 6908800"/>
              <a:gd name="connsiteX3" fmla="*/ 0 w 4330340"/>
              <a:gd name="connsiteY3" fmla="*/ 6888480 h 6908800"/>
              <a:gd name="connsiteX4" fmla="*/ 0 w 4330340"/>
              <a:gd name="connsiteY4" fmla="*/ 30480 h 6908800"/>
              <a:gd name="connsiteX0" fmla="*/ 0 w 4282865"/>
              <a:gd name="connsiteY0" fmla="*/ 30480 h 6908800"/>
              <a:gd name="connsiteX1" fmla="*/ 4059774 w 4282865"/>
              <a:gd name="connsiteY1" fmla="*/ 0 h 6908800"/>
              <a:gd name="connsiteX2" fmla="*/ 4282865 w 4282865"/>
              <a:gd name="connsiteY2" fmla="*/ 6908800 h 6908800"/>
              <a:gd name="connsiteX3" fmla="*/ 0 w 4282865"/>
              <a:gd name="connsiteY3" fmla="*/ 6888480 h 6908800"/>
              <a:gd name="connsiteX4" fmla="*/ 0 w 4282865"/>
              <a:gd name="connsiteY4" fmla="*/ 30480 h 6908800"/>
              <a:gd name="connsiteX0" fmla="*/ 0 w 4282865"/>
              <a:gd name="connsiteY0" fmla="*/ 30480 h 6908800"/>
              <a:gd name="connsiteX1" fmla="*/ 4059774 w 4282865"/>
              <a:gd name="connsiteY1" fmla="*/ 0 h 6908800"/>
              <a:gd name="connsiteX2" fmla="*/ 4282865 w 4282865"/>
              <a:gd name="connsiteY2" fmla="*/ 6908800 h 6908800"/>
              <a:gd name="connsiteX3" fmla="*/ 0 w 4282865"/>
              <a:gd name="connsiteY3" fmla="*/ 6888480 h 6908800"/>
              <a:gd name="connsiteX4" fmla="*/ 0 w 4282865"/>
              <a:gd name="connsiteY4" fmla="*/ 30480 h 6908800"/>
              <a:gd name="connsiteX0" fmla="*/ 0 w 4312537"/>
              <a:gd name="connsiteY0" fmla="*/ 30480 h 6908800"/>
              <a:gd name="connsiteX1" fmla="*/ 4059774 w 4312537"/>
              <a:gd name="connsiteY1" fmla="*/ 0 h 6908800"/>
              <a:gd name="connsiteX2" fmla="*/ 4312537 w 4312537"/>
              <a:gd name="connsiteY2" fmla="*/ 6908800 h 6908800"/>
              <a:gd name="connsiteX3" fmla="*/ 0 w 4312537"/>
              <a:gd name="connsiteY3" fmla="*/ 6888480 h 6908800"/>
              <a:gd name="connsiteX4" fmla="*/ 0 w 4312537"/>
              <a:gd name="connsiteY4" fmla="*/ 30480 h 6908800"/>
              <a:gd name="connsiteX0" fmla="*/ 0 w 4300668"/>
              <a:gd name="connsiteY0" fmla="*/ 30480 h 6888480"/>
              <a:gd name="connsiteX1" fmla="*/ 4059774 w 4300668"/>
              <a:gd name="connsiteY1" fmla="*/ 0 h 6888480"/>
              <a:gd name="connsiteX2" fmla="*/ 4300668 w 4300668"/>
              <a:gd name="connsiteY2" fmla="*/ 6874076 h 6888480"/>
              <a:gd name="connsiteX3" fmla="*/ 0 w 4300668"/>
              <a:gd name="connsiteY3" fmla="*/ 6888480 h 6888480"/>
              <a:gd name="connsiteX4" fmla="*/ 0 w 4300668"/>
              <a:gd name="connsiteY4" fmla="*/ 30480 h 6888480"/>
              <a:gd name="connsiteX0" fmla="*/ 0 w 4288799"/>
              <a:gd name="connsiteY0" fmla="*/ 30480 h 6888480"/>
              <a:gd name="connsiteX1" fmla="*/ 4059774 w 4288799"/>
              <a:gd name="connsiteY1" fmla="*/ 0 h 6888480"/>
              <a:gd name="connsiteX2" fmla="*/ 4288799 w 4288799"/>
              <a:gd name="connsiteY2" fmla="*/ 6885650 h 6888480"/>
              <a:gd name="connsiteX3" fmla="*/ 0 w 4288799"/>
              <a:gd name="connsiteY3" fmla="*/ 6888480 h 6888480"/>
              <a:gd name="connsiteX4" fmla="*/ 0 w 4288799"/>
              <a:gd name="connsiteY4" fmla="*/ 30480 h 6888480"/>
              <a:gd name="connsiteX0" fmla="*/ 0 w 4288799"/>
              <a:gd name="connsiteY0" fmla="*/ 30480 h 6888480"/>
              <a:gd name="connsiteX1" fmla="*/ 4059774 w 4288799"/>
              <a:gd name="connsiteY1" fmla="*/ 0 h 6888480"/>
              <a:gd name="connsiteX2" fmla="*/ 4288799 w 4288799"/>
              <a:gd name="connsiteY2" fmla="*/ 6885650 h 6888480"/>
              <a:gd name="connsiteX3" fmla="*/ 0 w 4288799"/>
              <a:gd name="connsiteY3" fmla="*/ 6888480 h 6888480"/>
              <a:gd name="connsiteX4" fmla="*/ 0 w 4288799"/>
              <a:gd name="connsiteY4" fmla="*/ 30480 h 6888480"/>
              <a:gd name="connsiteX0" fmla="*/ 0 w 4288799"/>
              <a:gd name="connsiteY0" fmla="*/ 7331 h 6865331"/>
              <a:gd name="connsiteX1" fmla="*/ 4071643 w 4288799"/>
              <a:gd name="connsiteY1" fmla="*/ 0 h 6865331"/>
              <a:gd name="connsiteX2" fmla="*/ 4288799 w 4288799"/>
              <a:gd name="connsiteY2" fmla="*/ 6862501 h 6865331"/>
              <a:gd name="connsiteX3" fmla="*/ 0 w 4288799"/>
              <a:gd name="connsiteY3" fmla="*/ 6865331 h 6865331"/>
              <a:gd name="connsiteX4" fmla="*/ 0 w 4288799"/>
              <a:gd name="connsiteY4" fmla="*/ 7331 h 6865331"/>
              <a:gd name="connsiteX0" fmla="*/ 0 w 4288799"/>
              <a:gd name="connsiteY0" fmla="*/ 7331 h 6865331"/>
              <a:gd name="connsiteX1" fmla="*/ 4071643 w 4288799"/>
              <a:gd name="connsiteY1" fmla="*/ 0 h 6865331"/>
              <a:gd name="connsiteX2" fmla="*/ 4288799 w 4288799"/>
              <a:gd name="connsiteY2" fmla="*/ 6862501 h 6865331"/>
              <a:gd name="connsiteX3" fmla="*/ 0 w 4288799"/>
              <a:gd name="connsiteY3" fmla="*/ 6865331 h 6865331"/>
              <a:gd name="connsiteX4" fmla="*/ 0 w 4288799"/>
              <a:gd name="connsiteY4" fmla="*/ 7331 h 6865331"/>
              <a:gd name="connsiteX0" fmla="*/ 0 w 4288799"/>
              <a:gd name="connsiteY0" fmla="*/ 7331 h 6865331"/>
              <a:gd name="connsiteX1" fmla="*/ 4071643 w 4288799"/>
              <a:gd name="connsiteY1" fmla="*/ 0 h 6865331"/>
              <a:gd name="connsiteX2" fmla="*/ 4288799 w 4288799"/>
              <a:gd name="connsiteY2" fmla="*/ 6862501 h 6865331"/>
              <a:gd name="connsiteX3" fmla="*/ 0 w 4288799"/>
              <a:gd name="connsiteY3" fmla="*/ 6865331 h 6865331"/>
              <a:gd name="connsiteX4" fmla="*/ 0 w 4288799"/>
              <a:gd name="connsiteY4" fmla="*/ 7331 h 6865331"/>
              <a:gd name="connsiteX0" fmla="*/ 0 w 4288799"/>
              <a:gd name="connsiteY0" fmla="*/ 7331 h 6865331"/>
              <a:gd name="connsiteX1" fmla="*/ 4071643 w 4288799"/>
              <a:gd name="connsiteY1" fmla="*/ 0 h 6865331"/>
              <a:gd name="connsiteX2" fmla="*/ 4288799 w 4288799"/>
              <a:gd name="connsiteY2" fmla="*/ 6862501 h 6865331"/>
              <a:gd name="connsiteX3" fmla="*/ 0 w 4288799"/>
              <a:gd name="connsiteY3" fmla="*/ 6865331 h 6865331"/>
              <a:gd name="connsiteX4" fmla="*/ 0 w 4288799"/>
              <a:gd name="connsiteY4" fmla="*/ 7331 h 6865331"/>
              <a:gd name="connsiteX0" fmla="*/ 0 w 4288799"/>
              <a:gd name="connsiteY0" fmla="*/ 7331 h 6865331"/>
              <a:gd name="connsiteX1" fmla="*/ 4071643 w 4288799"/>
              <a:gd name="connsiteY1" fmla="*/ 0 h 6865331"/>
              <a:gd name="connsiteX2" fmla="*/ 4288799 w 4288799"/>
              <a:gd name="connsiteY2" fmla="*/ 6862501 h 6865331"/>
              <a:gd name="connsiteX3" fmla="*/ 0 w 4288799"/>
              <a:gd name="connsiteY3" fmla="*/ 6865331 h 6865331"/>
              <a:gd name="connsiteX4" fmla="*/ 0 w 4288799"/>
              <a:gd name="connsiteY4" fmla="*/ 7331 h 6865331"/>
              <a:gd name="connsiteX0" fmla="*/ 0 w 4288799"/>
              <a:gd name="connsiteY0" fmla="*/ 7331 h 6865331"/>
              <a:gd name="connsiteX1" fmla="*/ 4071643 w 4288799"/>
              <a:gd name="connsiteY1" fmla="*/ 0 h 6865331"/>
              <a:gd name="connsiteX2" fmla="*/ 4288799 w 4288799"/>
              <a:gd name="connsiteY2" fmla="*/ 6862501 h 6865331"/>
              <a:gd name="connsiteX3" fmla="*/ 0 w 4288799"/>
              <a:gd name="connsiteY3" fmla="*/ 6865331 h 6865331"/>
              <a:gd name="connsiteX4" fmla="*/ 0 w 4288799"/>
              <a:gd name="connsiteY4" fmla="*/ 7331 h 6865331"/>
              <a:gd name="connsiteX0" fmla="*/ 0 w 4288799"/>
              <a:gd name="connsiteY0" fmla="*/ 7331 h 6865331"/>
              <a:gd name="connsiteX1" fmla="*/ 4071643 w 4288799"/>
              <a:gd name="connsiteY1" fmla="*/ 0 h 6865331"/>
              <a:gd name="connsiteX2" fmla="*/ 4288799 w 4288799"/>
              <a:gd name="connsiteY2" fmla="*/ 6862501 h 6865331"/>
              <a:gd name="connsiteX3" fmla="*/ 0 w 4288799"/>
              <a:gd name="connsiteY3" fmla="*/ 6865331 h 6865331"/>
              <a:gd name="connsiteX4" fmla="*/ 0 w 4288799"/>
              <a:gd name="connsiteY4" fmla="*/ 7331 h 6865331"/>
              <a:gd name="connsiteX0" fmla="*/ 0 w 4288799"/>
              <a:gd name="connsiteY0" fmla="*/ 7331 h 6865331"/>
              <a:gd name="connsiteX1" fmla="*/ 4071643 w 4288799"/>
              <a:gd name="connsiteY1" fmla="*/ 0 h 6865331"/>
              <a:gd name="connsiteX2" fmla="*/ 4288799 w 4288799"/>
              <a:gd name="connsiteY2" fmla="*/ 6862501 h 6865331"/>
              <a:gd name="connsiteX3" fmla="*/ 0 w 4288799"/>
              <a:gd name="connsiteY3" fmla="*/ 6865331 h 6865331"/>
              <a:gd name="connsiteX4" fmla="*/ 0 w 4288799"/>
              <a:gd name="connsiteY4" fmla="*/ 7331 h 6865331"/>
              <a:gd name="connsiteX0" fmla="*/ 0 w 4299217"/>
              <a:gd name="connsiteY0" fmla="*/ 7331 h 6882821"/>
              <a:gd name="connsiteX1" fmla="*/ 4071643 w 4299217"/>
              <a:gd name="connsiteY1" fmla="*/ 0 h 6882821"/>
              <a:gd name="connsiteX2" fmla="*/ 4299217 w 4299217"/>
              <a:gd name="connsiteY2" fmla="*/ 6882821 h 6882821"/>
              <a:gd name="connsiteX3" fmla="*/ 0 w 4299217"/>
              <a:gd name="connsiteY3" fmla="*/ 6865331 h 6882821"/>
              <a:gd name="connsiteX4" fmla="*/ 0 w 4299217"/>
              <a:gd name="connsiteY4" fmla="*/ 7331 h 6882821"/>
              <a:gd name="connsiteX0" fmla="*/ 0 w 4299217"/>
              <a:gd name="connsiteY0" fmla="*/ 7331 h 6882821"/>
              <a:gd name="connsiteX1" fmla="*/ 4071643 w 4299217"/>
              <a:gd name="connsiteY1" fmla="*/ 0 h 6882821"/>
              <a:gd name="connsiteX2" fmla="*/ 4299217 w 4299217"/>
              <a:gd name="connsiteY2" fmla="*/ 6882821 h 6882821"/>
              <a:gd name="connsiteX3" fmla="*/ 0 w 4299217"/>
              <a:gd name="connsiteY3" fmla="*/ 6865331 h 6882821"/>
              <a:gd name="connsiteX4" fmla="*/ 0 w 4299217"/>
              <a:gd name="connsiteY4" fmla="*/ 7331 h 6882821"/>
              <a:gd name="connsiteX0" fmla="*/ 0 w 4299217"/>
              <a:gd name="connsiteY0" fmla="*/ 7331 h 6882821"/>
              <a:gd name="connsiteX1" fmla="*/ 4071643 w 4299217"/>
              <a:gd name="connsiteY1" fmla="*/ 0 h 6882821"/>
              <a:gd name="connsiteX2" fmla="*/ 4299217 w 4299217"/>
              <a:gd name="connsiteY2" fmla="*/ 6882821 h 6882821"/>
              <a:gd name="connsiteX3" fmla="*/ 0 w 4299217"/>
              <a:gd name="connsiteY3" fmla="*/ 6865331 h 6882821"/>
              <a:gd name="connsiteX4" fmla="*/ 0 w 4299217"/>
              <a:gd name="connsiteY4" fmla="*/ 7331 h 688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217" h="6882821">
                <a:moveTo>
                  <a:pt x="0" y="7331"/>
                </a:moveTo>
                <a:lnTo>
                  <a:pt x="4071643" y="0"/>
                </a:lnTo>
                <a:cubicBezTo>
                  <a:pt x="3956684" y="1804043"/>
                  <a:pt x="3720403" y="3597476"/>
                  <a:pt x="4299217" y="6882821"/>
                </a:cubicBezTo>
                <a:lnTo>
                  <a:pt x="0" y="6865331"/>
                </a:lnTo>
                <a:lnTo>
                  <a:pt x="0" y="7331"/>
                </a:lnTo>
                <a:close/>
              </a:path>
            </a:pathLst>
          </a:custGeom>
          <a:gradFill flip="none" rotWithShape="1">
            <a:gsLst>
              <a:gs pos="100000">
                <a:schemeClr val="accent1">
                  <a:alpha val="70000"/>
                </a:schemeClr>
              </a:gs>
              <a:gs pos="71000">
                <a:schemeClr val="accent1">
                  <a:alpha val="80000"/>
                </a:schemeClr>
              </a:gs>
              <a:gs pos="1000">
                <a:schemeClr val="accent1">
                  <a:lumMod val="50000"/>
                  <a:alpha val="9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8509CC5-D9CE-4FC8-B9E9-3258E994A807}"/>
              </a:ext>
            </a:extLst>
          </p:cNvPr>
          <p:cNvSpPr/>
          <p:nvPr userDrawn="1"/>
        </p:nvSpPr>
        <p:spPr>
          <a:xfrm>
            <a:off x="2252978" y="306383"/>
            <a:ext cx="45719" cy="360000"/>
          </a:xfrm>
          <a:prstGeom prst="rect">
            <a:avLst/>
          </a:prstGeom>
          <a:gradFill>
            <a:gsLst>
              <a:gs pos="75000">
                <a:schemeClr val="bg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占位符 38">
            <a:extLst>
              <a:ext uri="{FF2B5EF4-FFF2-40B4-BE49-F238E27FC236}">
                <a16:creationId xmlns:a16="http://schemas.microsoft.com/office/drawing/2014/main" id="{3F96A36E-D874-4A2D-A081-0951B6F4BFB3}"/>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j-ea"/>
                <a:ea typeface="+mj-ea"/>
              </a:defRPr>
            </a:lvl1pPr>
          </a:lstStyle>
          <a:p>
            <a:pPr marL="0" lvl="0">
              <a:lnSpc>
                <a:spcPct val="130000"/>
              </a:lnSpc>
              <a:spcAft>
                <a:spcPts val="1200"/>
              </a:spcAft>
            </a:pPr>
            <a:r>
              <a:rPr lang="zh-CN" altLang="en-US" dirty="0"/>
              <a:t>章节标题</a:t>
            </a:r>
          </a:p>
        </p:txBody>
      </p:sp>
      <p:sp>
        <p:nvSpPr>
          <p:cNvPr id="8" name="文本占位符 38">
            <a:extLst>
              <a:ext uri="{FF2B5EF4-FFF2-40B4-BE49-F238E27FC236}">
                <a16:creationId xmlns:a16="http://schemas.microsoft.com/office/drawing/2014/main" id="{82754BB1-4505-4A42-9D53-C0145576F83B}"/>
              </a:ext>
            </a:extLst>
          </p:cNvPr>
          <p:cNvSpPr>
            <a:spLocks noGrp="1"/>
          </p:cNvSpPr>
          <p:nvPr>
            <p:ph type="body" sz="quarter" idx="33" hasCustomPrompt="1"/>
          </p:nvPr>
        </p:nvSpPr>
        <p:spPr>
          <a:xfrm>
            <a:off x="2392680" y="316210"/>
            <a:ext cx="1759265" cy="387798"/>
          </a:xfrm>
          <a:prstGeom prst="rect">
            <a:avLst/>
          </a:prstGeom>
          <a:noFill/>
        </p:spPr>
        <p:txBody>
          <a:bodyPr wrap="square" lIns="0" tIns="0" rIns="0" bIns="0" rtlCol="0">
            <a:spAutoFit/>
          </a:bodyPr>
          <a:lstStyle>
            <a:lvl1pPr marL="0" indent="0" algn="l" defTabSz="914400" rtl="0" eaLnBrk="1" latinLnBrk="0" hangingPunct="1">
              <a:spcBef>
                <a:spcPts val="0"/>
              </a:spcBef>
              <a:buNone/>
              <a:defRPr lang="zh-CN" altLang="en-US" sz="1400" kern="1200" spc="110" dirty="0" smtClean="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a typeface="+mn-ea"/>
                <a:cs typeface="+mn-cs"/>
              </a:defRPr>
            </a:lvl1p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ENGLISH</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TITEL</a:t>
            </a:r>
            <a:endParaRPr lang="zh-CN" altLang="en-US"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ndParaRPr>
          </a:p>
        </p:txBody>
      </p:sp>
    </p:spTree>
    <p:extLst>
      <p:ext uri="{BB962C8B-B14F-4D97-AF65-F5344CB8AC3E}">
        <p14:creationId xmlns:p14="http://schemas.microsoft.com/office/powerpoint/2010/main" val="23458223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页_15">
    <p:bg>
      <p:bgPr>
        <a:solidFill>
          <a:schemeClr val="bg1"/>
        </a:solidFill>
        <a:effectLst/>
      </p:bgPr>
    </p:bg>
    <p:spTree>
      <p:nvGrpSpPr>
        <p:cNvPr id="1" name=""/>
        <p:cNvGrpSpPr/>
        <p:nvPr/>
      </p:nvGrpSpPr>
      <p:grpSpPr>
        <a:xfrm>
          <a:off x="0" y="0"/>
          <a:ext cx="0" cy="0"/>
          <a:chOff x="0" y="0"/>
          <a:chExt cx="0" cy="0"/>
        </a:xfrm>
      </p:grpSpPr>
      <p:pic>
        <p:nvPicPr>
          <p:cNvPr id="7" name="图片 6" descr="海上有许多云&#10;&#10;描述已自动生成">
            <a:extLst>
              <a:ext uri="{FF2B5EF4-FFF2-40B4-BE49-F238E27FC236}">
                <a16:creationId xmlns:a16="http://schemas.microsoft.com/office/drawing/2014/main" id="{90D52175-52F2-47C7-9F5A-43B03B3F9A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 y="0"/>
            <a:ext cx="12191652" cy="6858000"/>
          </a:xfrm>
          <a:prstGeom prst="rect">
            <a:avLst/>
          </a:prstGeom>
        </p:spPr>
      </p:pic>
      <p:sp>
        <p:nvSpPr>
          <p:cNvPr id="8" name="矩形: 圆角 7">
            <a:extLst>
              <a:ext uri="{FF2B5EF4-FFF2-40B4-BE49-F238E27FC236}">
                <a16:creationId xmlns:a16="http://schemas.microsoft.com/office/drawing/2014/main" id="{E094348B-08FD-47D4-8D86-9F2233CC9360}"/>
              </a:ext>
            </a:extLst>
          </p:cNvPr>
          <p:cNvSpPr/>
          <p:nvPr userDrawn="1"/>
        </p:nvSpPr>
        <p:spPr>
          <a:xfrm>
            <a:off x="482600" y="990600"/>
            <a:ext cx="5613400" cy="5346700"/>
          </a:xfrm>
          <a:prstGeom prst="roundRect">
            <a:avLst>
              <a:gd name="adj" fmla="val 5723"/>
            </a:avLst>
          </a:prstGeom>
          <a:gradFill>
            <a:gsLst>
              <a:gs pos="4000">
                <a:schemeClr val="bg1"/>
              </a:gs>
              <a:gs pos="70000">
                <a:schemeClr val="bg1"/>
              </a:gs>
              <a:gs pos="100000">
                <a:schemeClr val="accent1">
                  <a:lumMod val="20000"/>
                  <a:lumOff val="80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83D1AD02-0FE5-4A28-8B17-F33556709A32}"/>
              </a:ext>
            </a:extLst>
          </p:cNvPr>
          <p:cNvSpPr/>
          <p:nvPr userDrawn="1"/>
        </p:nvSpPr>
        <p:spPr>
          <a:xfrm>
            <a:off x="2252978" y="306383"/>
            <a:ext cx="45719" cy="360000"/>
          </a:xfrm>
          <a:prstGeom prst="rect">
            <a:avLst/>
          </a:prstGeom>
          <a:gradFill>
            <a:gsLst>
              <a:gs pos="75000">
                <a:schemeClr val="accent1"/>
              </a:gs>
              <a:gs pos="100000">
                <a:schemeClr val="accent1">
                  <a:lumMod val="40000"/>
                  <a:lumOff val="6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38">
            <a:extLst>
              <a:ext uri="{FF2B5EF4-FFF2-40B4-BE49-F238E27FC236}">
                <a16:creationId xmlns:a16="http://schemas.microsoft.com/office/drawing/2014/main" id="{D87EBC10-07F4-40EA-B1D1-9621DA5D2C30}"/>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accent1">
                        <a:lumMod val="75000"/>
                      </a:schemeClr>
                    </a:gs>
                    <a:gs pos="75000">
                      <a:schemeClr val="accent1"/>
                    </a:gs>
                    <a:gs pos="100000">
                      <a:schemeClr val="accent1">
                        <a:lumMod val="40000"/>
                        <a:lumOff val="60000"/>
                      </a:schemeClr>
                    </a:gs>
                  </a:gsLst>
                  <a:lin ang="5400000" scaled="0"/>
                </a:gradFill>
                <a:effectLst/>
                <a:latin typeface="+mj-ea"/>
                <a:ea typeface="+mj-ea"/>
              </a:defRPr>
            </a:lvl1pPr>
          </a:lstStyle>
          <a:p>
            <a:pPr marL="0" lvl="0">
              <a:lnSpc>
                <a:spcPct val="130000"/>
              </a:lnSpc>
              <a:spcAft>
                <a:spcPts val="1200"/>
              </a:spcAft>
            </a:pPr>
            <a:r>
              <a:rPr lang="zh-CN" altLang="en-US" dirty="0"/>
              <a:t>章节标题</a:t>
            </a:r>
          </a:p>
        </p:txBody>
      </p:sp>
      <p:sp>
        <p:nvSpPr>
          <p:cNvPr id="14" name="文本占位符 67">
            <a:extLst>
              <a:ext uri="{FF2B5EF4-FFF2-40B4-BE49-F238E27FC236}">
                <a16:creationId xmlns:a16="http://schemas.microsoft.com/office/drawing/2014/main" id="{0783B0DF-CB90-4D5E-BBEF-6893BFE044A1}"/>
              </a:ext>
            </a:extLst>
          </p:cNvPr>
          <p:cNvSpPr>
            <a:spLocks noGrp="1"/>
          </p:cNvSpPr>
          <p:nvPr>
            <p:ph type="body" sz="quarter" idx="35" hasCustomPrompt="1"/>
          </p:nvPr>
        </p:nvSpPr>
        <p:spPr>
          <a:xfrm>
            <a:off x="2292985" y="242253"/>
            <a:ext cx="1446213" cy="352425"/>
          </a:xfrm>
          <a:prstGeom prst="rect">
            <a:avLst/>
          </a:prstGeom>
        </p:spPr>
        <p:txBody>
          <a:bodyPr/>
          <a:lstStyle>
            <a:lvl1pPr marL="0" indent="0">
              <a:lnSpc>
                <a:spcPct val="100000"/>
              </a:lnSpc>
              <a:spcBef>
                <a:spcPts val="0"/>
              </a:spcBef>
              <a:buNone/>
              <a:defRPr sz="1400" spc="110" baseline="0">
                <a:solidFill>
                  <a:schemeClr val="accent1"/>
                </a:solidFill>
              </a:defRPr>
            </a:lvl1pPr>
          </a:lstStyle>
          <a:p>
            <a:pPr lvl="0"/>
            <a:r>
              <a:rPr lang="en-US" altLang="zh-CN" dirty="0"/>
              <a:t>ENGLISH</a:t>
            </a:r>
            <a:br>
              <a:rPr lang="en-US" altLang="zh-CN" dirty="0"/>
            </a:br>
            <a:r>
              <a:rPr lang="en-US" altLang="zh-CN" dirty="0"/>
              <a:t>TITEL</a:t>
            </a:r>
          </a:p>
        </p:txBody>
      </p:sp>
    </p:spTree>
    <p:extLst>
      <p:ext uri="{BB962C8B-B14F-4D97-AF65-F5344CB8AC3E}">
        <p14:creationId xmlns:p14="http://schemas.microsoft.com/office/powerpoint/2010/main" val="26721728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gradFill>
          <a:gsLst>
            <a:gs pos="0">
              <a:schemeClr val="accent1"/>
            </a:gs>
            <a:gs pos="35000">
              <a:schemeClr val="accent1"/>
            </a:gs>
            <a:gs pos="74000">
              <a:schemeClr val="accent1">
                <a:lumMod val="50000"/>
              </a:schemeClr>
            </a:gs>
          </a:gsLst>
          <a:lin ang="2700000" scaled="0"/>
        </a:gradFill>
        <a:effectLst/>
      </p:bgPr>
    </p:bg>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033CB21-AA74-41A8-9B7F-9AAAF0D1F21A}"/>
              </a:ext>
            </a:extLst>
          </p:cNvPr>
          <p:cNvGrpSpPr/>
          <p:nvPr userDrawn="1"/>
        </p:nvGrpSpPr>
        <p:grpSpPr>
          <a:xfrm>
            <a:off x="635682" y="1616922"/>
            <a:ext cx="11040322" cy="3908833"/>
            <a:chOff x="635682" y="1616922"/>
            <a:chExt cx="11040322" cy="3908833"/>
          </a:xfrm>
        </p:grpSpPr>
        <p:sp>
          <p:nvSpPr>
            <p:cNvPr id="39" name="平行四边形 38">
              <a:extLst>
                <a:ext uri="{FF2B5EF4-FFF2-40B4-BE49-F238E27FC236}">
                  <a16:creationId xmlns:a16="http://schemas.microsoft.com/office/drawing/2014/main" id="{D76DB8C6-0B14-4BF3-B057-5EE059B64840}"/>
                </a:ext>
              </a:extLst>
            </p:cNvPr>
            <p:cNvSpPr/>
            <p:nvPr userDrawn="1"/>
          </p:nvSpPr>
          <p:spPr>
            <a:xfrm>
              <a:off x="635682" y="1616922"/>
              <a:ext cx="2653556" cy="3059322"/>
            </a:xfrm>
            <a:prstGeom prst="parallelogram">
              <a:avLst>
                <a:gd name="adj" fmla="val 162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3" name="平行四边形 92">
              <a:extLst>
                <a:ext uri="{FF2B5EF4-FFF2-40B4-BE49-F238E27FC236}">
                  <a16:creationId xmlns:a16="http://schemas.microsoft.com/office/drawing/2014/main" id="{D9768E0C-58E8-4154-A808-8385F3A40E44}"/>
                </a:ext>
              </a:extLst>
            </p:cNvPr>
            <p:cNvSpPr/>
            <p:nvPr userDrawn="1"/>
          </p:nvSpPr>
          <p:spPr>
            <a:xfrm>
              <a:off x="3321874" y="2466433"/>
              <a:ext cx="2653556" cy="3059322"/>
            </a:xfrm>
            <a:prstGeom prst="parallelogram">
              <a:avLst>
                <a:gd name="adj" fmla="val 162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平行四边形 102">
              <a:extLst>
                <a:ext uri="{FF2B5EF4-FFF2-40B4-BE49-F238E27FC236}">
                  <a16:creationId xmlns:a16="http://schemas.microsoft.com/office/drawing/2014/main" id="{B075FFCF-20B5-48A6-B832-9DF6B1687118}"/>
                </a:ext>
              </a:extLst>
            </p:cNvPr>
            <p:cNvSpPr/>
            <p:nvPr userDrawn="1"/>
          </p:nvSpPr>
          <p:spPr>
            <a:xfrm>
              <a:off x="6336256" y="1616922"/>
              <a:ext cx="2653556" cy="3059322"/>
            </a:xfrm>
            <a:prstGeom prst="parallelogram">
              <a:avLst>
                <a:gd name="adj" fmla="val 162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平行四边形 112">
              <a:extLst>
                <a:ext uri="{FF2B5EF4-FFF2-40B4-BE49-F238E27FC236}">
                  <a16:creationId xmlns:a16="http://schemas.microsoft.com/office/drawing/2014/main" id="{9F402457-D445-4CE4-943D-89B67D381F03}"/>
                </a:ext>
              </a:extLst>
            </p:cNvPr>
            <p:cNvSpPr/>
            <p:nvPr userDrawn="1"/>
          </p:nvSpPr>
          <p:spPr>
            <a:xfrm>
              <a:off x="9022448" y="2466433"/>
              <a:ext cx="2653556" cy="3059322"/>
            </a:xfrm>
            <a:prstGeom prst="parallelogram">
              <a:avLst>
                <a:gd name="adj" fmla="val 162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610C383C-3A9B-4BA2-B562-551400A95FBC}"/>
              </a:ext>
            </a:extLst>
          </p:cNvPr>
          <p:cNvGrpSpPr/>
          <p:nvPr userDrawn="1"/>
        </p:nvGrpSpPr>
        <p:grpSpPr>
          <a:xfrm>
            <a:off x="450509" y="1754530"/>
            <a:ext cx="11065453" cy="4013858"/>
            <a:chOff x="450509" y="1754530"/>
            <a:chExt cx="11065453" cy="4013858"/>
          </a:xfrm>
          <a:blipFill dpi="0" rotWithShape="1">
            <a:blip r:embed="rId2"/>
            <a:srcRect/>
            <a:tile tx="0" ty="0" sx="100000" sy="100000" flip="none" algn="ctr"/>
          </a:blipFill>
        </p:grpSpPr>
        <p:sp>
          <p:nvSpPr>
            <p:cNvPr id="10" name="平行四边形 9">
              <a:extLst>
                <a:ext uri="{FF2B5EF4-FFF2-40B4-BE49-F238E27FC236}">
                  <a16:creationId xmlns:a16="http://schemas.microsoft.com/office/drawing/2014/main" id="{965E8508-0320-4DD5-89EF-9DF4AFF6BD9E}"/>
                </a:ext>
              </a:extLst>
            </p:cNvPr>
            <p:cNvSpPr/>
            <p:nvPr/>
          </p:nvSpPr>
          <p:spPr>
            <a:xfrm>
              <a:off x="450509" y="1754530"/>
              <a:ext cx="2678687" cy="3164347"/>
            </a:xfrm>
            <a:prstGeom prst="parallelogram">
              <a:avLst>
                <a:gd name="adj" fmla="val 162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平行四边形 93">
              <a:extLst>
                <a:ext uri="{FF2B5EF4-FFF2-40B4-BE49-F238E27FC236}">
                  <a16:creationId xmlns:a16="http://schemas.microsoft.com/office/drawing/2014/main" id="{CF582521-5A87-4126-BF52-DC60FC8F5788}"/>
                </a:ext>
              </a:extLst>
            </p:cNvPr>
            <p:cNvSpPr/>
            <p:nvPr/>
          </p:nvSpPr>
          <p:spPr>
            <a:xfrm>
              <a:off x="3136701" y="2604041"/>
              <a:ext cx="2678687" cy="3164347"/>
            </a:xfrm>
            <a:prstGeom prst="parallelogram">
              <a:avLst>
                <a:gd name="adj" fmla="val 162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平行四边形 103">
              <a:extLst>
                <a:ext uri="{FF2B5EF4-FFF2-40B4-BE49-F238E27FC236}">
                  <a16:creationId xmlns:a16="http://schemas.microsoft.com/office/drawing/2014/main" id="{985DEC7A-353B-4B18-9428-72A45A7E025E}"/>
                </a:ext>
              </a:extLst>
            </p:cNvPr>
            <p:cNvSpPr/>
            <p:nvPr/>
          </p:nvSpPr>
          <p:spPr>
            <a:xfrm>
              <a:off x="6151083" y="1754530"/>
              <a:ext cx="2678687" cy="3164347"/>
            </a:xfrm>
            <a:prstGeom prst="parallelogram">
              <a:avLst>
                <a:gd name="adj" fmla="val 162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平行四边形 113">
              <a:extLst>
                <a:ext uri="{FF2B5EF4-FFF2-40B4-BE49-F238E27FC236}">
                  <a16:creationId xmlns:a16="http://schemas.microsoft.com/office/drawing/2014/main" id="{9D1120DE-978D-41F7-BC12-6C34DD8B85F8}"/>
                </a:ext>
              </a:extLst>
            </p:cNvPr>
            <p:cNvSpPr/>
            <p:nvPr/>
          </p:nvSpPr>
          <p:spPr>
            <a:xfrm>
              <a:off x="8837275" y="2604041"/>
              <a:ext cx="2678687" cy="3164347"/>
            </a:xfrm>
            <a:prstGeom prst="parallelogram">
              <a:avLst>
                <a:gd name="adj" fmla="val 162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344B0F58-2CA5-4692-B9E0-3078EEDA285A}"/>
              </a:ext>
            </a:extLst>
          </p:cNvPr>
          <p:cNvSpPr txBox="1"/>
          <p:nvPr userDrawn="1"/>
        </p:nvSpPr>
        <p:spPr>
          <a:xfrm>
            <a:off x="482601" y="249459"/>
            <a:ext cx="3449319" cy="492443"/>
          </a:xfrm>
          <a:prstGeom prst="rect">
            <a:avLst/>
          </a:prstGeom>
          <a:noFill/>
        </p:spPr>
        <p:txBody>
          <a:bodyPr wrap="square" lIns="0" tIns="0" rIns="0" bIns="0" rtlCol="0">
            <a:spAutoFit/>
          </a:bodyPr>
          <a:lstStyle/>
          <a:p>
            <a:r>
              <a:rPr lang="zh-CN" altLang="en-US" sz="32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目录  </a:t>
            </a:r>
            <a:r>
              <a:rPr lang="en-US" altLang="zh-CN" sz="32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Content</a:t>
            </a:r>
            <a:endParaRPr lang="zh-CN" altLang="en-US" sz="32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endParaRPr>
          </a:p>
        </p:txBody>
      </p:sp>
      <p:sp>
        <p:nvSpPr>
          <p:cNvPr id="8" name="矩形 7">
            <a:extLst>
              <a:ext uri="{FF2B5EF4-FFF2-40B4-BE49-F238E27FC236}">
                <a16:creationId xmlns:a16="http://schemas.microsoft.com/office/drawing/2014/main" id="{93ED41CD-7A09-4511-95F2-7C910F3DAC4A}"/>
              </a:ext>
            </a:extLst>
          </p:cNvPr>
          <p:cNvSpPr/>
          <p:nvPr userDrawn="1"/>
        </p:nvSpPr>
        <p:spPr>
          <a:xfrm>
            <a:off x="1408465" y="306383"/>
            <a:ext cx="45719" cy="360000"/>
          </a:xfrm>
          <a:prstGeom prst="rect">
            <a:avLst/>
          </a:prstGeom>
          <a:gradFill>
            <a:gsLst>
              <a:gs pos="75000">
                <a:schemeClr val="bg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id="{7E053DBA-6886-4A69-BDB2-0204B83AC36C}"/>
              </a:ext>
            </a:extLst>
          </p:cNvPr>
          <p:cNvSpPr/>
          <p:nvPr userDrawn="1"/>
        </p:nvSpPr>
        <p:spPr>
          <a:xfrm>
            <a:off x="649938" y="4486127"/>
            <a:ext cx="2100411" cy="432750"/>
          </a:xfrm>
          <a:prstGeom prst="parallelogram">
            <a:avLst>
              <a:gd name="adj" fmla="val 12965"/>
            </a:avLst>
          </a:prstGeom>
          <a:gradFill>
            <a:gsLst>
              <a:gs pos="0">
                <a:schemeClr val="accent1">
                  <a:lumMod val="60000"/>
                  <a:lumOff val="40000"/>
                  <a:alpha val="0"/>
                </a:schemeClr>
              </a:gs>
              <a:gs pos="42000">
                <a:schemeClr val="accent1">
                  <a:lumMod val="75000"/>
                  <a:alpha val="88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4" name="椭圆 23">
            <a:extLst>
              <a:ext uri="{FF2B5EF4-FFF2-40B4-BE49-F238E27FC236}">
                <a16:creationId xmlns:a16="http://schemas.microsoft.com/office/drawing/2014/main" id="{BE1F8286-6764-4A89-97DF-3CB0D68F16D1}"/>
              </a:ext>
            </a:extLst>
          </p:cNvPr>
          <p:cNvSpPr/>
          <p:nvPr/>
        </p:nvSpPr>
        <p:spPr>
          <a:xfrm>
            <a:off x="2682919" y="1371047"/>
            <a:ext cx="807606" cy="8076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spc="-150"/>
          </a:p>
        </p:txBody>
      </p:sp>
      <p:sp>
        <p:nvSpPr>
          <p:cNvPr id="25" name="椭圆 24">
            <a:extLst>
              <a:ext uri="{FF2B5EF4-FFF2-40B4-BE49-F238E27FC236}">
                <a16:creationId xmlns:a16="http://schemas.microsoft.com/office/drawing/2014/main" id="{2971B823-5D10-49C9-B9E0-064F41B04EF0}"/>
              </a:ext>
            </a:extLst>
          </p:cNvPr>
          <p:cNvSpPr/>
          <p:nvPr/>
        </p:nvSpPr>
        <p:spPr>
          <a:xfrm>
            <a:off x="2779212" y="1436861"/>
            <a:ext cx="635342" cy="635342"/>
          </a:xfrm>
          <a:prstGeom prst="ellipse">
            <a:avLst/>
          </a:prstGeom>
          <a:gradFill>
            <a:gsLst>
              <a:gs pos="4000">
                <a:schemeClr val="bg1"/>
              </a:gs>
              <a:gs pos="41000">
                <a:schemeClr val="bg1"/>
              </a:gs>
              <a:gs pos="100000">
                <a:schemeClr val="accent1">
                  <a:lumMod val="15000"/>
                  <a:lumOff val="8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0" algn="ctr">
              <a:lnSpc>
                <a:spcPct val="130000"/>
              </a:lnSpc>
            </a:pPr>
            <a:endParaRPr lang="zh-CN" altLang="en-US" dirty="0"/>
          </a:p>
        </p:txBody>
      </p:sp>
      <p:sp>
        <p:nvSpPr>
          <p:cNvPr id="26" name="文本框 25">
            <a:extLst>
              <a:ext uri="{FF2B5EF4-FFF2-40B4-BE49-F238E27FC236}">
                <a16:creationId xmlns:a16="http://schemas.microsoft.com/office/drawing/2014/main" id="{81D37490-8607-4D88-8B0E-D7FD25CD8397}"/>
              </a:ext>
            </a:extLst>
          </p:cNvPr>
          <p:cNvSpPr txBox="1"/>
          <p:nvPr userDrawn="1"/>
        </p:nvSpPr>
        <p:spPr>
          <a:xfrm>
            <a:off x="2817120" y="1549876"/>
            <a:ext cx="550644" cy="430887"/>
          </a:xfrm>
          <a:prstGeom prst="rect">
            <a:avLst/>
          </a:prstGeom>
          <a:noFill/>
          <a:ln>
            <a:noFill/>
          </a:ln>
        </p:spPr>
        <p:txBody>
          <a:bodyPr wrap="square" lIns="0" tIns="0" rIns="0" bIns="0" rtlCol="0">
            <a:spAutoFit/>
          </a:bodyPr>
          <a:lstStyle/>
          <a:p>
            <a:pPr algn="ctr"/>
            <a:r>
              <a:rPr lang="en-US" altLang="zh-CN" sz="2800" spc="-150" dirty="0">
                <a:solidFill>
                  <a:schemeClr val="accent1"/>
                </a:solidFill>
                <a:effectLst/>
                <a:latin typeface="+mj-ea"/>
                <a:ea typeface="+mj-ea"/>
                <a:cs typeface="Arial" panose="020B0604020202020204" pitchFamily="34" charset="0"/>
              </a:rPr>
              <a:t>01</a:t>
            </a:r>
            <a:endParaRPr lang="zh-CN" altLang="en-US" sz="2800" spc="-150" dirty="0">
              <a:solidFill>
                <a:schemeClr val="accent1"/>
              </a:solidFill>
              <a:effectLst/>
              <a:latin typeface="+mj-ea"/>
              <a:ea typeface="+mj-ea"/>
              <a:cs typeface="Arial" panose="020B0604020202020204" pitchFamily="34" charset="0"/>
            </a:endParaRPr>
          </a:p>
        </p:txBody>
      </p:sp>
      <p:sp>
        <p:nvSpPr>
          <p:cNvPr id="41" name="文本占位符 40">
            <a:extLst>
              <a:ext uri="{FF2B5EF4-FFF2-40B4-BE49-F238E27FC236}">
                <a16:creationId xmlns:a16="http://schemas.microsoft.com/office/drawing/2014/main" id="{D527823D-0A20-45C0-A3FD-9FED3474E288}"/>
              </a:ext>
            </a:extLst>
          </p:cNvPr>
          <p:cNvSpPr>
            <a:spLocks noGrp="1"/>
          </p:cNvSpPr>
          <p:nvPr userDrawn="1">
            <p:ph type="body" sz="quarter" idx="10" hasCustomPrompt="1"/>
          </p:nvPr>
        </p:nvSpPr>
        <p:spPr>
          <a:xfrm>
            <a:off x="639999" y="4567405"/>
            <a:ext cx="2082396" cy="341312"/>
          </a:xfrm>
          <a:prstGeom prst="rect">
            <a:avLst/>
          </a:prstGeom>
        </p:spPr>
        <p:txBody>
          <a:bodyPr/>
          <a:lstStyle>
            <a:lvl1pPr marL="0" indent="0" algn="r" defTabSz="914400" rtl="0" eaLnBrk="1" latinLnBrk="0" hangingPunct="1">
              <a:buNone/>
              <a:defRPr lang="zh-CN" altLang="en-US" sz="2000" kern="1200" spc="110" dirty="0" smtClean="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cs typeface="+mn-cs"/>
              </a:defRPr>
            </a:lvl1pPr>
          </a:lstStyle>
          <a:p>
            <a:pPr lvl="0"/>
            <a:r>
              <a:rPr lang="zh-CN" altLang="en-US" dirty="0"/>
              <a:t>单击编辑文本</a:t>
            </a:r>
          </a:p>
        </p:txBody>
      </p:sp>
      <p:sp>
        <p:nvSpPr>
          <p:cNvPr id="95" name="平行四边形 94">
            <a:extLst>
              <a:ext uri="{FF2B5EF4-FFF2-40B4-BE49-F238E27FC236}">
                <a16:creationId xmlns:a16="http://schemas.microsoft.com/office/drawing/2014/main" id="{542417B1-ED35-4138-A34B-0786825265CC}"/>
              </a:ext>
            </a:extLst>
          </p:cNvPr>
          <p:cNvSpPr/>
          <p:nvPr userDrawn="1"/>
        </p:nvSpPr>
        <p:spPr>
          <a:xfrm>
            <a:off x="3336130" y="5335638"/>
            <a:ext cx="2100411" cy="432750"/>
          </a:xfrm>
          <a:prstGeom prst="parallelogram">
            <a:avLst>
              <a:gd name="adj" fmla="val 12965"/>
            </a:avLst>
          </a:prstGeom>
          <a:gradFill>
            <a:gsLst>
              <a:gs pos="0">
                <a:schemeClr val="accent1">
                  <a:lumMod val="60000"/>
                  <a:lumOff val="40000"/>
                  <a:alpha val="0"/>
                </a:schemeClr>
              </a:gs>
              <a:gs pos="42000">
                <a:schemeClr val="accent1">
                  <a:lumMod val="75000"/>
                  <a:alpha val="88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文本占位符 40">
            <a:extLst>
              <a:ext uri="{FF2B5EF4-FFF2-40B4-BE49-F238E27FC236}">
                <a16:creationId xmlns:a16="http://schemas.microsoft.com/office/drawing/2014/main" id="{CC6D0C0D-106A-4348-911F-B3B7921ECF90}"/>
              </a:ext>
            </a:extLst>
          </p:cNvPr>
          <p:cNvSpPr>
            <a:spLocks noGrp="1"/>
          </p:cNvSpPr>
          <p:nvPr userDrawn="1">
            <p:ph type="body" sz="quarter" idx="11" hasCustomPrompt="1"/>
          </p:nvPr>
        </p:nvSpPr>
        <p:spPr>
          <a:xfrm>
            <a:off x="3326191" y="5416916"/>
            <a:ext cx="2082396" cy="341312"/>
          </a:xfrm>
          <a:prstGeom prst="rect">
            <a:avLst/>
          </a:prstGeom>
        </p:spPr>
        <p:txBody>
          <a:bodyPr/>
          <a:lstStyle>
            <a:lvl1pPr marL="0" indent="0" algn="r" defTabSz="914400" rtl="0" eaLnBrk="1" latinLnBrk="0" hangingPunct="1">
              <a:buNone/>
              <a:defRPr lang="zh-CN" altLang="en-US" sz="2000" kern="1200" spc="110" dirty="0" smtClean="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cs typeface="+mn-cs"/>
              </a:defRPr>
            </a:lvl1pPr>
          </a:lstStyle>
          <a:p>
            <a:pPr lvl="0"/>
            <a:r>
              <a:rPr lang="zh-CN" altLang="en-US" dirty="0"/>
              <a:t>单击编辑文本</a:t>
            </a:r>
          </a:p>
        </p:txBody>
      </p:sp>
      <p:sp>
        <p:nvSpPr>
          <p:cNvPr id="105" name="平行四边形 104">
            <a:extLst>
              <a:ext uri="{FF2B5EF4-FFF2-40B4-BE49-F238E27FC236}">
                <a16:creationId xmlns:a16="http://schemas.microsoft.com/office/drawing/2014/main" id="{CEDA837C-B0B4-4D26-AF30-5AA86DF52FE5}"/>
              </a:ext>
            </a:extLst>
          </p:cNvPr>
          <p:cNvSpPr/>
          <p:nvPr userDrawn="1"/>
        </p:nvSpPr>
        <p:spPr>
          <a:xfrm>
            <a:off x="6350512" y="4486127"/>
            <a:ext cx="2100411" cy="432750"/>
          </a:xfrm>
          <a:prstGeom prst="parallelogram">
            <a:avLst>
              <a:gd name="adj" fmla="val 12965"/>
            </a:avLst>
          </a:prstGeom>
          <a:gradFill>
            <a:gsLst>
              <a:gs pos="0">
                <a:schemeClr val="accent1">
                  <a:lumMod val="60000"/>
                  <a:lumOff val="40000"/>
                  <a:alpha val="0"/>
                </a:schemeClr>
              </a:gs>
              <a:gs pos="42000">
                <a:schemeClr val="accent1">
                  <a:lumMod val="75000"/>
                  <a:alpha val="88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文本占位符 40">
            <a:extLst>
              <a:ext uri="{FF2B5EF4-FFF2-40B4-BE49-F238E27FC236}">
                <a16:creationId xmlns:a16="http://schemas.microsoft.com/office/drawing/2014/main" id="{F1318FC5-DA0C-4335-81F0-B6BBF8F12EC3}"/>
              </a:ext>
            </a:extLst>
          </p:cNvPr>
          <p:cNvSpPr>
            <a:spLocks noGrp="1"/>
          </p:cNvSpPr>
          <p:nvPr userDrawn="1">
            <p:ph type="body" sz="quarter" idx="12" hasCustomPrompt="1"/>
          </p:nvPr>
        </p:nvSpPr>
        <p:spPr>
          <a:xfrm>
            <a:off x="6340573" y="4567405"/>
            <a:ext cx="2082396" cy="341312"/>
          </a:xfrm>
          <a:prstGeom prst="rect">
            <a:avLst/>
          </a:prstGeom>
        </p:spPr>
        <p:txBody>
          <a:bodyPr/>
          <a:lstStyle>
            <a:lvl1pPr marL="0" indent="0" algn="r" defTabSz="914400" rtl="0" eaLnBrk="1" latinLnBrk="0" hangingPunct="1">
              <a:buNone/>
              <a:defRPr lang="zh-CN" altLang="en-US" sz="2000" kern="1200" spc="110" dirty="0" smtClean="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cs typeface="+mn-cs"/>
              </a:defRPr>
            </a:lvl1pPr>
          </a:lstStyle>
          <a:p>
            <a:pPr lvl="0"/>
            <a:r>
              <a:rPr lang="zh-CN" altLang="en-US" dirty="0"/>
              <a:t>单击编辑文本</a:t>
            </a:r>
          </a:p>
        </p:txBody>
      </p:sp>
      <p:sp>
        <p:nvSpPr>
          <p:cNvPr id="115" name="平行四边形 114">
            <a:extLst>
              <a:ext uri="{FF2B5EF4-FFF2-40B4-BE49-F238E27FC236}">
                <a16:creationId xmlns:a16="http://schemas.microsoft.com/office/drawing/2014/main" id="{2FF71DDD-D4EB-4C61-AE3C-CB17DB94C20F}"/>
              </a:ext>
            </a:extLst>
          </p:cNvPr>
          <p:cNvSpPr/>
          <p:nvPr userDrawn="1"/>
        </p:nvSpPr>
        <p:spPr>
          <a:xfrm>
            <a:off x="9036704" y="5335638"/>
            <a:ext cx="2100411" cy="432750"/>
          </a:xfrm>
          <a:prstGeom prst="parallelogram">
            <a:avLst>
              <a:gd name="adj" fmla="val 12965"/>
            </a:avLst>
          </a:prstGeom>
          <a:gradFill>
            <a:gsLst>
              <a:gs pos="0">
                <a:schemeClr val="accent1">
                  <a:lumMod val="60000"/>
                  <a:lumOff val="40000"/>
                  <a:alpha val="0"/>
                </a:schemeClr>
              </a:gs>
              <a:gs pos="42000">
                <a:schemeClr val="accent1">
                  <a:lumMod val="75000"/>
                  <a:alpha val="88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文本占位符 40">
            <a:extLst>
              <a:ext uri="{FF2B5EF4-FFF2-40B4-BE49-F238E27FC236}">
                <a16:creationId xmlns:a16="http://schemas.microsoft.com/office/drawing/2014/main" id="{AE7E9330-75D6-4D89-9331-6588AE25B259}"/>
              </a:ext>
            </a:extLst>
          </p:cNvPr>
          <p:cNvSpPr>
            <a:spLocks noGrp="1"/>
          </p:cNvSpPr>
          <p:nvPr userDrawn="1">
            <p:ph type="body" sz="quarter" idx="13" hasCustomPrompt="1"/>
          </p:nvPr>
        </p:nvSpPr>
        <p:spPr>
          <a:xfrm>
            <a:off x="9026765" y="5416916"/>
            <a:ext cx="2082396" cy="341312"/>
          </a:xfrm>
          <a:prstGeom prst="rect">
            <a:avLst/>
          </a:prstGeom>
        </p:spPr>
        <p:txBody>
          <a:bodyPr/>
          <a:lstStyle>
            <a:lvl1pPr marL="0" indent="0" algn="r" defTabSz="914400" rtl="0" eaLnBrk="1" latinLnBrk="0" hangingPunct="1">
              <a:buNone/>
              <a:defRPr lang="zh-CN" altLang="en-US" sz="2000" kern="1200" spc="110" dirty="0" smtClean="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cs typeface="+mn-cs"/>
              </a:defRPr>
            </a:lvl1pPr>
          </a:lstStyle>
          <a:p>
            <a:pPr lvl="0"/>
            <a:r>
              <a:rPr lang="zh-CN" altLang="en-US" dirty="0"/>
              <a:t>单击编辑文本</a:t>
            </a:r>
          </a:p>
        </p:txBody>
      </p:sp>
      <p:sp useBgFill="1">
        <p:nvSpPr>
          <p:cNvPr id="43" name="椭圆 42">
            <a:extLst>
              <a:ext uri="{FF2B5EF4-FFF2-40B4-BE49-F238E27FC236}">
                <a16:creationId xmlns:a16="http://schemas.microsoft.com/office/drawing/2014/main" id="{B14E8B93-ADA3-4126-B4FA-EBB8B84E4BFD}"/>
              </a:ext>
            </a:extLst>
          </p:cNvPr>
          <p:cNvSpPr/>
          <p:nvPr/>
        </p:nvSpPr>
        <p:spPr>
          <a:xfrm>
            <a:off x="8427752" y="1371047"/>
            <a:ext cx="807606" cy="8076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spc="-150"/>
          </a:p>
        </p:txBody>
      </p:sp>
      <p:sp>
        <p:nvSpPr>
          <p:cNvPr id="44" name="椭圆 43">
            <a:extLst>
              <a:ext uri="{FF2B5EF4-FFF2-40B4-BE49-F238E27FC236}">
                <a16:creationId xmlns:a16="http://schemas.microsoft.com/office/drawing/2014/main" id="{214A3230-9B18-4026-82EF-73A1A11FE34D}"/>
              </a:ext>
            </a:extLst>
          </p:cNvPr>
          <p:cNvSpPr/>
          <p:nvPr/>
        </p:nvSpPr>
        <p:spPr>
          <a:xfrm>
            <a:off x="8524045" y="1436861"/>
            <a:ext cx="635342" cy="635342"/>
          </a:xfrm>
          <a:prstGeom prst="ellipse">
            <a:avLst/>
          </a:prstGeom>
          <a:gradFill>
            <a:gsLst>
              <a:gs pos="4000">
                <a:schemeClr val="bg1"/>
              </a:gs>
              <a:gs pos="41000">
                <a:schemeClr val="bg1"/>
              </a:gs>
              <a:gs pos="100000">
                <a:schemeClr val="accent1">
                  <a:lumMod val="15000"/>
                  <a:lumOff val="8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0" algn="ctr">
              <a:lnSpc>
                <a:spcPct val="130000"/>
              </a:lnSpc>
            </a:pPr>
            <a:endParaRPr lang="zh-CN" altLang="en-US" dirty="0"/>
          </a:p>
        </p:txBody>
      </p:sp>
      <p:sp>
        <p:nvSpPr>
          <p:cNvPr id="45" name="文本框 44">
            <a:extLst>
              <a:ext uri="{FF2B5EF4-FFF2-40B4-BE49-F238E27FC236}">
                <a16:creationId xmlns:a16="http://schemas.microsoft.com/office/drawing/2014/main" id="{96353B42-7E29-49EB-B345-F28D07D08A9D}"/>
              </a:ext>
            </a:extLst>
          </p:cNvPr>
          <p:cNvSpPr txBox="1"/>
          <p:nvPr userDrawn="1"/>
        </p:nvSpPr>
        <p:spPr>
          <a:xfrm>
            <a:off x="8561953" y="1549876"/>
            <a:ext cx="550644" cy="430887"/>
          </a:xfrm>
          <a:prstGeom prst="rect">
            <a:avLst/>
          </a:prstGeom>
          <a:noFill/>
          <a:ln>
            <a:noFill/>
          </a:ln>
        </p:spPr>
        <p:txBody>
          <a:bodyPr wrap="square" lIns="0" tIns="0" rIns="0" bIns="0" rtlCol="0">
            <a:spAutoFit/>
          </a:bodyPr>
          <a:lstStyle/>
          <a:p>
            <a:pPr algn="ctr"/>
            <a:r>
              <a:rPr lang="en-US" altLang="zh-CN" sz="2800" spc="-150" dirty="0">
                <a:solidFill>
                  <a:schemeClr val="accent1"/>
                </a:solidFill>
                <a:effectLst/>
                <a:latin typeface="+mj-ea"/>
                <a:ea typeface="+mj-ea"/>
                <a:cs typeface="Arial" panose="020B0604020202020204" pitchFamily="34" charset="0"/>
              </a:rPr>
              <a:t>03</a:t>
            </a:r>
            <a:endParaRPr lang="zh-CN" altLang="en-US" sz="2800" spc="-150" dirty="0">
              <a:solidFill>
                <a:schemeClr val="accent1"/>
              </a:solidFill>
              <a:effectLst/>
              <a:latin typeface="+mj-ea"/>
              <a:ea typeface="+mj-ea"/>
              <a:cs typeface="Arial" panose="020B0604020202020204" pitchFamily="34" charset="0"/>
            </a:endParaRPr>
          </a:p>
        </p:txBody>
      </p:sp>
      <p:sp useBgFill="1">
        <p:nvSpPr>
          <p:cNvPr id="47" name="椭圆 46">
            <a:extLst>
              <a:ext uri="{FF2B5EF4-FFF2-40B4-BE49-F238E27FC236}">
                <a16:creationId xmlns:a16="http://schemas.microsoft.com/office/drawing/2014/main" id="{FCD16E0B-3595-46EB-9288-6440436236A3}"/>
              </a:ext>
            </a:extLst>
          </p:cNvPr>
          <p:cNvSpPr/>
          <p:nvPr userDrawn="1"/>
        </p:nvSpPr>
        <p:spPr>
          <a:xfrm>
            <a:off x="5405865" y="2223800"/>
            <a:ext cx="807606" cy="8076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spc="-150"/>
          </a:p>
        </p:txBody>
      </p:sp>
      <p:sp>
        <p:nvSpPr>
          <p:cNvPr id="48" name="椭圆 47">
            <a:extLst>
              <a:ext uri="{FF2B5EF4-FFF2-40B4-BE49-F238E27FC236}">
                <a16:creationId xmlns:a16="http://schemas.microsoft.com/office/drawing/2014/main" id="{3DBF4571-1BFD-432F-9540-646979024636}"/>
              </a:ext>
            </a:extLst>
          </p:cNvPr>
          <p:cNvSpPr/>
          <p:nvPr userDrawn="1"/>
        </p:nvSpPr>
        <p:spPr>
          <a:xfrm>
            <a:off x="5502158" y="2289614"/>
            <a:ext cx="635342" cy="635342"/>
          </a:xfrm>
          <a:prstGeom prst="ellipse">
            <a:avLst/>
          </a:prstGeom>
          <a:gradFill>
            <a:gsLst>
              <a:gs pos="4000">
                <a:schemeClr val="bg1"/>
              </a:gs>
              <a:gs pos="41000">
                <a:schemeClr val="bg1"/>
              </a:gs>
              <a:gs pos="100000">
                <a:schemeClr val="accent1">
                  <a:lumMod val="15000"/>
                  <a:lumOff val="8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0" algn="ctr">
              <a:lnSpc>
                <a:spcPct val="130000"/>
              </a:lnSpc>
            </a:pPr>
            <a:endParaRPr lang="zh-CN" altLang="en-US" dirty="0"/>
          </a:p>
        </p:txBody>
      </p:sp>
      <p:sp>
        <p:nvSpPr>
          <p:cNvPr id="49" name="文本框 48">
            <a:extLst>
              <a:ext uri="{FF2B5EF4-FFF2-40B4-BE49-F238E27FC236}">
                <a16:creationId xmlns:a16="http://schemas.microsoft.com/office/drawing/2014/main" id="{581142BF-107D-4F39-A19D-67086A4CD5D8}"/>
              </a:ext>
            </a:extLst>
          </p:cNvPr>
          <p:cNvSpPr txBox="1"/>
          <p:nvPr userDrawn="1"/>
        </p:nvSpPr>
        <p:spPr>
          <a:xfrm>
            <a:off x="5540066" y="2402629"/>
            <a:ext cx="550644" cy="430887"/>
          </a:xfrm>
          <a:prstGeom prst="rect">
            <a:avLst/>
          </a:prstGeom>
          <a:noFill/>
          <a:ln>
            <a:noFill/>
          </a:ln>
        </p:spPr>
        <p:txBody>
          <a:bodyPr wrap="square" lIns="0" tIns="0" rIns="0" bIns="0" rtlCol="0">
            <a:spAutoFit/>
          </a:bodyPr>
          <a:lstStyle/>
          <a:p>
            <a:pPr algn="ctr"/>
            <a:r>
              <a:rPr lang="en-US" altLang="zh-CN" sz="2800" spc="-150" dirty="0">
                <a:solidFill>
                  <a:schemeClr val="accent1"/>
                </a:solidFill>
                <a:effectLst/>
                <a:latin typeface="+mj-ea"/>
                <a:ea typeface="+mj-ea"/>
                <a:cs typeface="Arial" panose="020B0604020202020204" pitchFamily="34" charset="0"/>
              </a:rPr>
              <a:t>02</a:t>
            </a:r>
            <a:endParaRPr lang="zh-CN" altLang="en-US" sz="2800" spc="-150" dirty="0">
              <a:solidFill>
                <a:schemeClr val="accent1"/>
              </a:solidFill>
              <a:effectLst/>
              <a:latin typeface="+mj-ea"/>
              <a:ea typeface="+mj-ea"/>
              <a:cs typeface="Arial" panose="020B0604020202020204" pitchFamily="34" charset="0"/>
            </a:endParaRPr>
          </a:p>
        </p:txBody>
      </p:sp>
      <p:sp useBgFill="1">
        <p:nvSpPr>
          <p:cNvPr id="51" name="椭圆 50">
            <a:extLst>
              <a:ext uri="{FF2B5EF4-FFF2-40B4-BE49-F238E27FC236}">
                <a16:creationId xmlns:a16="http://schemas.microsoft.com/office/drawing/2014/main" id="{BA868189-01D1-4CCB-8068-B06CD977F2C5}"/>
              </a:ext>
            </a:extLst>
          </p:cNvPr>
          <p:cNvSpPr/>
          <p:nvPr/>
        </p:nvSpPr>
        <p:spPr>
          <a:xfrm>
            <a:off x="11150698" y="2223800"/>
            <a:ext cx="807606" cy="8076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spc="-150"/>
          </a:p>
        </p:txBody>
      </p:sp>
      <p:sp>
        <p:nvSpPr>
          <p:cNvPr id="52" name="椭圆 51">
            <a:extLst>
              <a:ext uri="{FF2B5EF4-FFF2-40B4-BE49-F238E27FC236}">
                <a16:creationId xmlns:a16="http://schemas.microsoft.com/office/drawing/2014/main" id="{16C181D5-6F6B-417E-AEDE-1452AAC80076}"/>
              </a:ext>
            </a:extLst>
          </p:cNvPr>
          <p:cNvSpPr/>
          <p:nvPr/>
        </p:nvSpPr>
        <p:spPr>
          <a:xfrm>
            <a:off x="11246991" y="2289614"/>
            <a:ext cx="635342" cy="635342"/>
          </a:xfrm>
          <a:prstGeom prst="ellipse">
            <a:avLst/>
          </a:prstGeom>
          <a:gradFill>
            <a:gsLst>
              <a:gs pos="4000">
                <a:schemeClr val="bg1"/>
              </a:gs>
              <a:gs pos="41000">
                <a:schemeClr val="bg1"/>
              </a:gs>
              <a:gs pos="100000">
                <a:schemeClr val="accent1">
                  <a:lumMod val="15000"/>
                  <a:lumOff val="8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0" algn="ctr">
              <a:lnSpc>
                <a:spcPct val="130000"/>
              </a:lnSpc>
            </a:pPr>
            <a:endParaRPr lang="zh-CN" altLang="en-US" dirty="0"/>
          </a:p>
        </p:txBody>
      </p:sp>
      <p:sp>
        <p:nvSpPr>
          <p:cNvPr id="53" name="文本框 52">
            <a:extLst>
              <a:ext uri="{FF2B5EF4-FFF2-40B4-BE49-F238E27FC236}">
                <a16:creationId xmlns:a16="http://schemas.microsoft.com/office/drawing/2014/main" id="{DBF6B72A-5891-448D-9EC4-560C41C26197}"/>
              </a:ext>
            </a:extLst>
          </p:cNvPr>
          <p:cNvSpPr txBox="1"/>
          <p:nvPr userDrawn="1"/>
        </p:nvSpPr>
        <p:spPr>
          <a:xfrm>
            <a:off x="11284899" y="2402629"/>
            <a:ext cx="550644" cy="430887"/>
          </a:xfrm>
          <a:prstGeom prst="rect">
            <a:avLst/>
          </a:prstGeom>
          <a:noFill/>
          <a:ln>
            <a:noFill/>
          </a:ln>
        </p:spPr>
        <p:txBody>
          <a:bodyPr wrap="square" lIns="0" tIns="0" rIns="0" bIns="0" rtlCol="0">
            <a:spAutoFit/>
          </a:bodyPr>
          <a:lstStyle/>
          <a:p>
            <a:pPr algn="ctr"/>
            <a:r>
              <a:rPr lang="en-US" altLang="zh-CN" sz="2800" spc="-150" dirty="0">
                <a:solidFill>
                  <a:schemeClr val="accent1"/>
                </a:solidFill>
                <a:effectLst/>
                <a:latin typeface="+mj-ea"/>
                <a:ea typeface="+mj-ea"/>
                <a:cs typeface="Arial" panose="020B0604020202020204" pitchFamily="34" charset="0"/>
              </a:rPr>
              <a:t>04</a:t>
            </a:r>
            <a:endParaRPr lang="zh-CN" altLang="en-US" sz="2800" spc="-150" dirty="0">
              <a:solidFill>
                <a:schemeClr val="accent1"/>
              </a:solidFill>
              <a:effectLst/>
              <a:latin typeface="+mj-ea"/>
              <a:ea typeface="+mj-ea"/>
              <a:cs typeface="Arial" panose="020B0604020202020204" pitchFamily="34" charset="0"/>
            </a:endParaRPr>
          </a:p>
        </p:txBody>
      </p:sp>
    </p:spTree>
    <p:extLst>
      <p:ext uri="{BB962C8B-B14F-4D97-AF65-F5344CB8AC3E}">
        <p14:creationId xmlns:p14="http://schemas.microsoft.com/office/powerpoint/2010/main" val="36151780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空白页_1">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32260"/>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空白页_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00819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chemeClr val="bg1"/>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B59C646-CEE1-4F7A-855D-DDD54A222192}"/>
              </a:ext>
            </a:extLst>
          </p:cNvPr>
          <p:cNvSpPr/>
          <p:nvPr userDrawn="1"/>
        </p:nvSpPr>
        <p:spPr>
          <a:xfrm>
            <a:off x="0" y="0"/>
            <a:ext cx="12192000"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a:extLst>
              <a:ext uri="{FF2B5EF4-FFF2-40B4-BE49-F238E27FC236}">
                <a16:creationId xmlns:a16="http://schemas.microsoft.com/office/drawing/2014/main" id="{4C3BE18B-C75F-4F71-A58B-79B28C13483D}"/>
              </a:ext>
            </a:extLst>
          </p:cNvPr>
          <p:cNvSpPr/>
          <p:nvPr userDrawn="1"/>
        </p:nvSpPr>
        <p:spPr>
          <a:xfrm>
            <a:off x="626964" y="568470"/>
            <a:ext cx="662361" cy="379656"/>
          </a:xfrm>
          <a:prstGeom prst="rect">
            <a:avLst/>
          </a:prstGeom>
        </p:spPr>
        <p:txBody>
          <a:bodyPr wrap="none">
            <a:spAutoFit/>
          </a:bodyPr>
          <a:lstStyle/>
          <a:p>
            <a:pPr defTabSz="609585"/>
            <a:r>
              <a:rPr lang="zh-CN" altLang="en-US" sz="1800" dirty="0">
                <a:solidFill>
                  <a:schemeClr val="bg1"/>
                </a:solidFill>
                <a:latin typeface="微软雅黑 Light" panose="020B0502040204020203" pitchFamily="34" charset="-122"/>
                <a:ea typeface="微软雅黑 Light" panose="020B0502040204020203" pitchFamily="34" charset="-122"/>
                <a:cs typeface="Segoe UI Light"/>
              </a:rPr>
              <a:t>标注</a:t>
            </a:r>
          </a:p>
        </p:txBody>
      </p:sp>
      <p:sp>
        <p:nvSpPr>
          <p:cNvPr id="8" name="矩形 7">
            <a:extLst>
              <a:ext uri="{FF2B5EF4-FFF2-40B4-BE49-F238E27FC236}">
                <a16:creationId xmlns:a16="http://schemas.microsoft.com/office/drawing/2014/main" id="{10719968-09A6-4639-B1C3-CA1D3EC6E9FC}"/>
              </a:ext>
            </a:extLst>
          </p:cNvPr>
          <p:cNvSpPr/>
          <p:nvPr userDrawn="1"/>
        </p:nvSpPr>
        <p:spPr>
          <a:xfrm>
            <a:off x="2450801" y="595724"/>
            <a:ext cx="1402001" cy="4546245"/>
          </a:xfrm>
          <a:prstGeom prst="rect">
            <a:avLst/>
          </a:prstGeom>
        </p:spPr>
        <p:txBody>
          <a:bodyPr wrap="square">
            <a:spAutoFit/>
          </a:bodyPr>
          <a:lstStyle/>
          <a:p>
            <a:pPr defTabSz="609585">
              <a:lnSpc>
                <a:spcPct val="130000"/>
              </a:lnSpc>
            </a:pPr>
            <a:r>
              <a:rPr lang="zh-CN" altLang="en-US" sz="1400" dirty="0">
                <a:solidFill>
                  <a:schemeClr val="bg1"/>
                </a:solidFill>
                <a:latin typeface="微软雅黑 Light" panose="020B0502040204020203" pitchFamily="34" charset="-122"/>
                <a:ea typeface="微软雅黑 Light" panose="020B0502040204020203" pitchFamily="34" charset="-122"/>
                <a:cs typeface="Segoe UI Light"/>
              </a:rPr>
              <a:t>字体使用 </a:t>
            </a: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r>
              <a:rPr lang="zh-CN" altLang="en-US" sz="1400" dirty="0">
                <a:solidFill>
                  <a:schemeClr val="bg1"/>
                </a:solidFill>
                <a:latin typeface="微软雅黑 Light" panose="020B0502040204020203" pitchFamily="34" charset="-122"/>
                <a:ea typeface="微软雅黑 Light" panose="020B0502040204020203" pitchFamily="34" charset="-122"/>
                <a:cs typeface="Segoe UI Light"/>
              </a:rPr>
              <a:t>行距</a:t>
            </a: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r>
              <a:rPr lang="zh-CN" altLang="en-US" sz="1400" dirty="0">
                <a:solidFill>
                  <a:schemeClr val="bg1"/>
                </a:solidFill>
                <a:latin typeface="微软雅黑 Light" panose="020B0502040204020203" pitchFamily="34" charset="-122"/>
                <a:ea typeface="微软雅黑 Light" panose="020B0502040204020203" pitchFamily="34" charset="-122"/>
                <a:cs typeface="Segoe UI Light"/>
              </a:rPr>
              <a:t>图片出处</a:t>
            </a:r>
          </a:p>
          <a:p>
            <a:pPr defTabSz="609585">
              <a:lnSpc>
                <a:spcPct val="130000"/>
              </a:lnSpc>
            </a:pPr>
            <a:endParaRPr lang="zh-CN" altLang="en-US"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zh-CN" altLang="en-US"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r>
              <a:rPr lang="zh-CN" altLang="en-US" sz="1400" dirty="0">
                <a:solidFill>
                  <a:schemeClr val="bg1"/>
                </a:solidFill>
                <a:latin typeface="微软雅黑 Light" panose="020B0502040204020203" pitchFamily="34" charset="-122"/>
                <a:ea typeface="微软雅黑 Light" panose="020B0502040204020203" pitchFamily="34" charset="-122"/>
                <a:cs typeface="Segoe UI Light"/>
              </a:rPr>
              <a:t>声明</a:t>
            </a: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r>
              <a:rPr lang="zh-CN" altLang="en-US" sz="1400" dirty="0">
                <a:solidFill>
                  <a:schemeClr val="bg1"/>
                </a:solidFill>
                <a:latin typeface="微软雅黑 Light" panose="020B0502040204020203" pitchFamily="34" charset="-122"/>
                <a:ea typeface="微软雅黑 Light" panose="020B0502040204020203" pitchFamily="34" charset="-122"/>
                <a:cs typeface="Segoe UI Light"/>
              </a:rPr>
              <a:t>作者</a:t>
            </a: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p:txBody>
      </p:sp>
      <p:sp>
        <p:nvSpPr>
          <p:cNvPr id="9" name="矩形 8">
            <a:extLst>
              <a:ext uri="{FF2B5EF4-FFF2-40B4-BE49-F238E27FC236}">
                <a16:creationId xmlns:a16="http://schemas.microsoft.com/office/drawing/2014/main" id="{A24F126F-8598-4B7D-B256-7289084A968E}"/>
              </a:ext>
            </a:extLst>
          </p:cNvPr>
          <p:cNvSpPr/>
          <p:nvPr userDrawn="1"/>
        </p:nvSpPr>
        <p:spPr>
          <a:xfrm>
            <a:off x="4159510" y="595724"/>
            <a:ext cx="7074345" cy="4546245"/>
          </a:xfrm>
          <a:prstGeom prst="rect">
            <a:avLst/>
          </a:prstGeom>
        </p:spPr>
        <p:txBody>
          <a:bodyPr wrap="square">
            <a:spAutoFit/>
          </a:bodyPr>
          <a:lstStyle/>
          <a:p>
            <a:pPr marL="0" marR="0" lvl="0" indent="0" algn="l" defTabSz="609585" rtl="0" eaLnBrk="1" fontAlgn="auto" latinLnBrk="0" hangingPunct="1">
              <a:lnSpc>
                <a:spcPct val="130000"/>
              </a:lnSpc>
              <a:spcBef>
                <a:spcPts val="0"/>
              </a:spcBef>
              <a:spcAft>
                <a:spcPts val="0"/>
              </a:spcAft>
              <a:buClrTx/>
              <a:buSzTx/>
              <a:buFontTx/>
              <a:buNone/>
              <a:tabLst/>
              <a:defRPr/>
            </a:pPr>
            <a:r>
              <a:rPr lang="zh-CN" altLang="en-US" sz="1400" dirty="0">
                <a:solidFill>
                  <a:schemeClr val="bg1"/>
                </a:solidFill>
                <a:latin typeface="微软雅黑 Light" panose="020B0502040204020203" pitchFamily="34" charset="-122"/>
                <a:ea typeface="微软雅黑 Light" panose="020B0502040204020203" pitchFamily="34" charset="-122"/>
                <a:cs typeface="Segoe UI Light"/>
              </a:rPr>
              <a:t>标题 思源宋体 </a:t>
            </a:r>
            <a:r>
              <a:rPr lang="en-US" altLang="zh-CN" sz="1400" dirty="0">
                <a:solidFill>
                  <a:schemeClr val="bg1"/>
                </a:solidFill>
                <a:latin typeface="微软雅黑 Light" panose="020B0502040204020203" pitchFamily="34" charset="-122"/>
                <a:ea typeface="微软雅黑 Light" panose="020B0502040204020203" pitchFamily="34" charset="-122"/>
                <a:cs typeface="Segoe UI Light"/>
              </a:rPr>
              <a:t>Heavy</a:t>
            </a:r>
            <a:r>
              <a:rPr lang="zh-CN" altLang="en-US" sz="1400" dirty="0">
                <a:solidFill>
                  <a:schemeClr val="bg1"/>
                </a:solidFill>
                <a:latin typeface="微软雅黑 Light" panose="020B0502040204020203" pitchFamily="34" charset="-122"/>
                <a:ea typeface="微软雅黑 Light" panose="020B0502040204020203" pitchFamily="34" charset="-122"/>
                <a:cs typeface="Segoe UI Light"/>
              </a:rPr>
              <a:t>（免费可商用字体）</a:t>
            </a: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zh-CN" altLang="en-US" sz="1400" dirty="0">
                <a:solidFill>
                  <a:schemeClr val="bg1"/>
                </a:solidFill>
                <a:latin typeface="微软雅黑 Light" panose="020B0502040204020203" pitchFamily="34" charset="-122"/>
                <a:ea typeface="微软雅黑 Light" panose="020B0502040204020203" pitchFamily="34" charset="-122"/>
                <a:cs typeface="Segoe UI Light"/>
              </a:rPr>
              <a:t>正文 微软雅黑 </a:t>
            </a:r>
            <a:r>
              <a:rPr lang="en-US" altLang="zh-CN" sz="1400" dirty="0">
                <a:solidFill>
                  <a:schemeClr val="bg1"/>
                </a:solidFill>
                <a:latin typeface="微软雅黑 Light" panose="020B0502040204020203" pitchFamily="34" charset="-122"/>
                <a:ea typeface="微软雅黑 Light" panose="020B0502040204020203" pitchFamily="34" charset="-122"/>
                <a:cs typeface="Segoe UI Light"/>
              </a:rPr>
              <a:t>Light</a:t>
            </a:r>
            <a:r>
              <a:rPr lang="zh-CN" altLang="en-US" sz="1400" dirty="0">
                <a:solidFill>
                  <a:schemeClr val="bg1"/>
                </a:solidFill>
                <a:latin typeface="微软雅黑 Light" panose="020B0502040204020203" pitchFamily="34" charset="-122"/>
                <a:ea typeface="微软雅黑 Light" panose="020B0502040204020203" pitchFamily="34" charset="-122"/>
                <a:cs typeface="Segoe UI Light"/>
              </a:rPr>
              <a:t>（免费可商用字体）</a:t>
            </a: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r>
              <a:rPr lang="zh-CN" altLang="en-US" sz="1400" dirty="0">
                <a:solidFill>
                  <a:schemeClr val="bg1"/>
                </a:solidFill>
                <a:latin typeface="微软雅黑 Light" panose="020B0502040204020203" pitchFamily="34" charset="-122"/>
                <a:ea typeface="微软雅黑 Light" panose="020B0502040204020203" pitchFamily="34" charset="-122"/>
                <a:cs typeface="Segoe UI Light"/>
              </a:rPr>
              <a:t>正文 </a:t>
            </a:r>
            <a:r>
              <a:rPr lang="en-US" altLang="zh-CN" sz="1400" dirty="0">
                <a:solidFill>
                  <a:schemeClr val="bg1"/>
                </a:solidFill>
                <a:latin typeface="微软雅黑 Light" panose="020B0502040204020203" pitchFamily="34" charset="-122"/>
                <a:ea typeface="微软雅黑 Light" panose="020B0502040204020203" pitchFamily="34" charset="-122"/>
                <a:cs typeface="Segoe UI Light"/>
              </a:rPr>
              <a:t>1.3</a:t>
            </a:r>
          </a:p>
          <a:p>
            <a:pPr defTabSz="609585">
              <a:lnSpc>
                <a:spcPct val="130000"/>
              </a:lnSpc>
            </a:pP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r>
              <a:rPr lang="en-US" altLang="zh-CN" sz="1400" dirty="0">
                <a:solidFill>
                  <a:schemeClr val="bg1"/>
                </a:solidFill>
                <a:latin typeface="微软雅黑 Light" panose="020B0502040204020203" pitchFamily="34" charset="-122"/>
                <a:ea typeface="微软雅黑 Light" panose="020B0502040204020203" pitchFamily="34" charset="-122"/>
                <a:cs typeface="Segoe UI Light"/>
              </a:rPr>
              <a:t>www.unsplash.com</a:t>
            </a:r>
            <a:r>
              <a:rPr lang="zh-CN" altLang="en-US" sz="1400" dirty="0">
                <a:solidFill>
                  <a:schemeClr val="bg1"/>
                </a:solidFill>
                <a:latin typeface="微软雅黑 Light" panose="020B0502040204020203" pitchFamily="34" charset="-122"/>
                <a:ea typeface="微软雅黑 Light" panose="020B0502040204020203" pitchFamily="34" charset="-122"/>
                <a:cs typeface="Segoe UI Light"/>
              </a:rPr>
              <a:t>（可商用素材网站）</a:t>
            </a:r>
            <a:endParaRPr lang="en-US" altLang="zh-CN"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zh-CN" altLang="en-US" sz="1400" dirty="0">
              <a:solidFill>
                <a:schemeClr val="bg1"/>
              </a:solidFill>
              <a:latin typeface="微软雅黑 Light" panose="020B0502040204020203" pitchFamily="34" charset="-122"/>
              <a:ea typeface="微软雅黑 Light" panose="020B0502040204020203" pitchFamily="34" charset="-122"/>
              <a:cs typeface="Segoe UI Light"/>
            </a:endParaRPr>
          </a:p>
          <a:p>
            <a:pPr defTabSz="609585">
              <a:lnSpc>
                <a:spcPct val="130000"/>
              </a:lnSpc>
            </a:pPr>
            <a:endParaRPr lang="zh-CN" altLang="en-US" sz="1400" dirty="0">
              <a:solidFill>
                <a:schemeClr val="bg1"/>
              </a:solidFill>
              <a:latin typeface="微软雅黑 Light" panose="020B0502040204020203" pitchFamily="34" charset="-122"/>
              <a:ea typeface="微软雅黑 Light" panose="020B0502040204020203"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rPr>
              <a:t>本网站所提供的任何信息内容（包括但不限于 </a:t>
            </a:r>
            <a:r>
              <a:rPr kumimoji="0" lang="en-US" altLang="zh-CN"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Segoe UI Light" charset="0"/>
              </a:rPr>
              <a:t>PPT</a:t>
            </a:r>
            <a:r>
              <a:rPr kumimoji="0" lang="zh-CN" altLang="en-US"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rPr>
              <a:t>模板、</a:t>
            </a:r>
            <a:r>
              <a:rPr kumimoji="0" lang="en-US" altLang="zh-CN"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Segoe UI Light" charset="0"/>
              </a:rPr>
              <a:t>Word</a:t>
            </a:r>
            <a:r>
              <a:rPr kumimoji="0" lang="zh-CN" altLang="en-US"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rPr>
              <a:t>文档、</a:t>
            </a:r>
            <a:r>
              <a:rPr kumimoji="0" lang="en-US" altLang="zh-CN"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Segoe UI Light" charset="0"/>
              </a:rPr>
              <a:t>Excel</a:t>
            </a:r>
            <a:r>
              <a:rPr kumimoji="0" lang="zh-CN" altLang="en-US"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rPr>
              <a:t>图表、图片素材等）均受</a:t>
            </a:r>
            <a:r>
              <a:rPr kumimoji="0" lang="en-US" altLang="zh-CN"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rPr>
              <a:t>《</a:t>
            </a:r>
            <a:r>
              <a:rPr kumimoji="0" lang="zh-CN" altLang="en-US"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rPr>
              <a:t>中华人民共和国著作权法</a:t>
            </a:r>
            <a:r>
              <a:rPr kumimoji="0" lang="en-US" altLang="zh-CN"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rPr>
              <a:t>》</a:t>
            </a:r>
            <a:r>
              <a:rPr kumimoji="0" lang="zh-CN" altLang="en-US"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rPr>
              <a:t>、</a:t>
            </a:r>
            <a:r>
              <a:rPr kumimoji="0" lang="en-US" altLang="zh-CN"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rPr>
              <a:t>《</a:t>
            </a:r>
            <a:r>
              <a:rPr kumimoji="0" lang="zh-CN" altLang="en-US"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rPr>
              <a:t>信息网络传播权保护条例</a:t>
            </a:r>
            <a:r>
              <a:rPr kumimoji="0" lang="en-US" altLang="zh-CN"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rPr>
              <a:t>》</a:t>
            </a:r>
            <a:r>
              <a:rPr kumimoji="0" lang="zh-CN" altLang="en-US"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rPr>
              <a:t>及其他适用的法律法规的保护，未经权利人书面明确授权，信息内容的任何部分（包括图片或图表）不得被全部或部分的复制、传播、销售，否则将承担法律责任。</a:t>
            </a:r>
            <a:endParaRPr kumimoji="0" lang="en-US" altLang="zh-CN" sz="1400" b="0"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微软雅黑 Light" panose="020B0502040204020203" pitchFamily="34" charset="-122"/>
              <a:ea typeface="微软雅黑 Light" panose="020B0502040204020203"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zh-CN" altLang="en-US" sz="1400" dirty="0">
                <a:solidFill>
                  <a:schemeClr val="bg1"/>
                </a:solidFill>
                <a:latin typeface="微软雅黑 Light" panose="020B0502040204020203" pitchFamily="34" charset="-122"/>
                <a:ea typeface="微软雅黑 Light" panose="020B0502040204020203" pitchFamily="34" charset="-122"/>
              </a:rPr>
              <a:t>魏祎（邮箱：</a:t>
            </a:r>
            <a:r>
              <a:rPr lang="en-US" altLang="zh-CN" sz="1400" dirty="0">
                <a:solidFill>
                  <a:schemeClr val="bg1"/>
                </a:solidFill>
                <a:latin typeface="微软雅黑 Light" panose="020B0502040204020203" pitchFamily="34" charset="-122"/>
                <a:ea typeface="微软雅黑 Light" panose="020B0502040204020203" pitchFamily="34" charset="-122"/>
              </a:rPr>
              <a:t>WythepMo@163.com</a:t>
            </a:r>
            <a:r>
              <a:rPr lang="zh-CN" altLang="en-US" sz="1400" dirty="0">
                <a:solidFill>
                  <a:schemeClr val="bg1"/>
                </a:solidFill>
                <a:latin typeface="微软雅黑 Light" panose="020B0502040204020203" pitchFamily="34" charset="-122"/>
                <a:ea typeface="微软雅黑 Light" panose="020B0502040204020203" pitchFamily="34" charset="-122"/>
              </a:rPr>
              <a:t>）</a:t>
            </a:r>
            <a:endParaRPr lang="en-US" altLang="zh-CN" sz="1400" dirty="0">
              <a:solidFill>
                <a:schemeClr val="bg1"/>
              </a:solidFill>
              <a:latin typeface="微软雅黑 Light" panose="020B0502040204020203" pitchFamily="34" charset="-122"/>
              <a:ea typeface="微软雅黑 Light" panose="020B0502040204020203" pitchFamily="34" charset="-122"/>
            </a:endParaRPr>
          </a:p>
        </p:txBody>
      </p:sp>
      <p:pic>
        <p:nvPicPr>
          <p:cNvPr id="10" name="图片 9">
            <a:extLst>
              <a:ext uri="{FF2B5EF4-FFF2-40B4-BE49-F238E27FC236}">
                <a16:creationId xmlns:a16="http://schemas.microsoft.com/office/drawing/2014/main" id="{D776382F-8DD6-49C2-82A6-1F32C67E06BB}"/>
              </a:ext>
            </a:extLst>
          </p:cNvPr>
          <p:cNvPicPr>
            <a:picLocks noChangeAspect="1"/>
          </p:cNvPicPr>
          <p:nvPr userDrawn="1"/>
        </p:nvPicPr>
        <p:blipFill>
          <a:blip r:embed="rId2"/>
          <a:stretch>
            <a:fillRect/>
          </a:stretch>
        </p:blipFill>
        <p:spPr>
          <a:xfrm>
            <a:off x="10698462" y="83245"/>
            <a:ext cx="1402001" cy="629588"/>
          </a:xfrm>
          <a:prstGeom prst="rect">
            <a:avLst/>
          </a:prstGeom>
        </p:spPr>
      </p:pic>
    </p:spTree>
    <p:extLst>
      <p:ext uri="{BB962C8B-B14F-4D97-AF65-F5344CB8AC3E}">
        <p14:creationId xmlns:p14="http://schemas.microsoft.com/office/powerpoint/2010/main" val="160205359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92398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bg>
      <p:bgPr>
        <a:solidFill>
          <a:schemeClr val="bg1"/>
        </a:solidFill>
        <a:effectLst/>
      </p:bgPr>
    </p:bg>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0B65CCFC-829F-4997-821F-370F0B8E38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8994"/>
          <a:stretch/>
        </p:blipFill>
        <p:spPr>
          <a:xfrm>
            <a:off x="0" y="0"/>
            <a:ext cx="7315200" cy="6858000"/>
          </a:xfrm>
          <a:prstGeom prst="rect">
            <a:avLst/>
          </a:prstGeom>
        </p:spPr>
      </p:pic>
      <p:sp>
        <p:nvSpPr>
          <p:cNvPr id="4" name="矩形: 圆角 3">
            <a:extLst>
              <a:ext uri="{FF2B5EF4-FFF2-40B4-BE49-F238E27FC236}">
                <a16:creationId xmlns:a16="http://schemas.microsoft.com/office/drawing/2014/main" id="{258BEC01-38BF-4E6A-AEC7-29B3974CFCB1}"/>
              </a:ext>
            </a:extLst>
          </p:cNvPr>
          <p:cNvSpPr/>
          <p:nvPr userDrawn="1"/>
        </p:nvSpPr>
        <p:spPr>
          <a:xfrm>
            <a:off x="3518704" y="1564918"/>
            <a:ext cx="8673296" cy="3728164"/>
          </a:xfrm>
          <a:prstGeom prst="roundRect">
            <a:avLst>
              <a:gd name="adj" fmla="val 0"/>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CBAC8B04-D318-42E3-9B0E-877957C5B6AE}"/>
              </a:ext>
            </a:extLst>
          </p:cNvPr>
          <p:cNvSpPr/>
          <p:nvPr userDrawn="1"/>
        </p:nvSpPr>
        <p:spPr>
          <a:xfrm>
            <a:off x="5902960" y="2784107"/>
            <a:ext cx="45719" cy="360000"/>
          </a:xfrm>
          <a:prstGeom prst="rect">
            <a:avLst/>
          </a:prstGeom>
          <a:gradFill>
            <a:gsLst>
              <a:gs pos="75000">
                <a:schemeClr val="bg1"/>
              </a:gs>
              <a:gs pos="100000">
                <a:schemeClr val="accent1">
                  <a:lumMod val="40000"/>
                  <a:lumOff val="6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chemeClr val="accent1"/>
                  </a:gs>
                  <a:gs pos="73000">
                    <a:schemeClr val="accent1">
                      <a:lumMod val="75000"/>
                    </a:schemeClr>
                  </a:gs>
                  <a:gs pos="100000">
                    <a:schemeClr val="accent1">
                      <a:lumMod val="50000"/>
                    </a:schemeClr>
                  </a:gs>
                </a:gsLst>
                <a:lin ang="2700000" scaled="0"/>
              </a:gradFill>
            </a:endParaRPr>
          </a:p>
        </p:txBody>
      </p:sp>
      <p:sp>
        <p:nvSpPr>
          <p:cNvPr id="12" name="文本占位符 27">
            <a:extLst>
              <a:ext uri="{FF2B5EF4-FFF2-40B4-BE49-F238E27FC236}">
                <a16:creationId xmlns:a16="http://schemas.microsoft.com/office/drawing/2014/main" id="{F9D0C647-8FD2-4785-99AC-EEC19945BC7A}"/>
              </a:ext>
            </a:extLst>
          </p:cNvPr>
          <p:cNvSpPr>
            <a:spLocks noGrp="1"/>
          </p:cNvSpPr>
          <p:nvPr>
            <p:ph type="body" sz="quarter" idx="16" hasCustomPrompt="1"/>
          </p:nvPr>
        </p:nvSpPr>
        <p:spPr>
          <a:xfrm>
            <a:off x="4137482" y="2651901"/>
            <a:ext cx="1719180" cy="578107"/>
          </a:xfrm>
          <a:prstGeom prst="rect">
            <a:avLst/>
          </a:prstGeom>
          <a:noFill/>
        </p:spPr>
        <p:txBody>
          <a:bodyPr wrap="square" lIns="0" tIns="0" rIns="0" bIns="0" rtlCol="0">
            <a:spAutoFit/>
          </a:bodyPr>
          <a:lstStyle>
            <a:lvl1pPr marL="0" indent="0" algn="ctr">
              <a:lnSpc>
                <a:spcPct val="130000"/>
              </a:lnSpc>
              <a:spcBef>
                <a:spcPts val="0"/>
              </a:spcBef>
              <a:buNone/>
              <a:defRPr lang="zh-CN" altLang="en-US" sz="3200" kern="1200" spc="110" dirty="0">
                <a:gradFill>
                  <a:gsLst>
                    <a:gs pos="60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cs typeface="+mn-cs"/>
              </a:defRPr>
            </a:lvl1pPr>
          </a:lstStyle>
          <a:p>
            <a:pPr marL="0" lvl="0"/>
            <a:r>
              <a:rPr lang="zh-CN" altLang="en-US" dirty="0"/>
              <a:t>第一部分</a:t>
            </a:r>
          </a:p>
        </p:txBody>
      </p:sp>
      <p:sp>
        <p:nvSpPr>
          <p:cNvPr id="14" name="文本占位符 27">
            <a:extLst>
              <a:ext uri="{FF2B5EF4-FFF2-40B4-BE49-F238E27FC236}">
                <a16:creationId xmlns:a16="http://schemas.microsoft.com/office/drawing/2014/main" id="{954A4E31-B607-4962-96FC-EF5095F7F997}"/>
              </a:ext>
            </a:extLst>
          </p:cNvPr>
          <p:cNvSpPr>
            <a:spLocks noGrp="1"/>
          </p:cNvSpPr>
          <p:nvPr>
            <p:ph type="body" sz="quarter" idx="18" hasCustomPrompt="1"/>
          </p:nvPr>
        </p:nvSpPr>
        <p:spPr>
          <a:xfrm>
            <a:off x="4137481" y="3049678"/>
            <a:ext cx="3576485" cy="1084015"/>
          </a:xfrm>
          <a:prstGeom prst="rect">
            <a:avLst/>
          </a:prstGeom>
          <a:noFill/>
        </p:spPr>
        <p:txBody>
          <a:bodyPr wrap="square" lIns="0" tIns="0" rIns="0" bIns="0" rtlCol="0" anchor="ctr" anchorCtr="0">
            <a:spAutoFit/>
          </a:bodyPr>
          <a:lstStyle>
            <a:lvl1pPr marL="0" indent="0" algn="l">
              <a:lnSpc>
                <a:spcPct val="130000"/>
              </a:lnSpc>
              <a:spcBef>
                <a:spcPts val="0"/>
              </a:spcBef>
              <a:buNone/>
              <a:defRPr lang="zh-CN" altLang="en-US" sz="6000" kern="1200" spc="110" dirty="0">
                <a:gradFill>
                  <a:gsLst>
                    <a:gs pos="60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cs typeface="+mn-cs"/>
              </a:defRPr>
            </a:lvl1pPr>
          </a:lstStyle>
          <a:p>
            <a:pPr marL="0" lvl="0"/>
            <a:r>
              <a:rPr lang="zh-CN" altLang="en-US" dirty="0"/>
              <a:t>预习检测</a:t>
            </a:r>
          </a:p>
        </p:txBody>
      </p:sp>
      <p:sp>
        <p:nvSpPr>
          <p:cNvPr id="15" name="文本占位符 27">
            <a:extLst>
              <a:ext uri="{FF2B5EF4-FFF2-40B4-BE49-F238E27FC236}">
                <a16:creationId xmlns:a16="http://schemas.microsoft.com/office/drawing/2014/main" id="{76EC7D1B-735F-47C7-98FE-4930D54320EC}"/>
              </a:ext>
            </a:extLst>
          </p:cNvPr>
          <p:cNvSpPr>
            <a:spLocks noGrp="1"/>
          </p:cNvSpPr>
          <p:nvPr>
            <p:ph type="body" sz="quarter" idx="19" hasCustomPrompt="1"/>
          </p:nvPr>
        </p:nvSpPr>
        <p:spPr>
          <a:xfrm>
            <a:off x="6045777" y="2752059"/>
            <a:ext cx="1670743" cy="430887"/>
          </a:xfrm>
          <a:prstGeom prst="rect">
            <a:avLst/>
          </a:prstGeom>
          <a:noFill/>
        </p:spPr>
        <p:txBody>
          <a:bodyPr wrap="square" lIns="0" tIns="0" rIns="0" bIns="0" rtlCol="0">
            <a:spAutoFit/>
          </a:bodyPr>
          <a:lstStyle>
            <a:lvl1pPr marL="0" indent="0" algn="l">
              <a:lnSpc>
                <a:spcPct val="100000"/>
              </a:lnSpc>
              <a:spcBef>
                <a:spcPts val="0"/>
              </a:spcBef>
              <a:buNone/>
              <a:defRPr lang="zh-CN" altLang="en-US" sz="1400" kern="1200" spc="110" dirty="0">
                <a:gradFill>
                  <a:gsLst>
                    <a:gs pos="60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a typeface="+mn-ea"/>
                <a:cs typeface="+mn-cs"/>
              </a:defRPr>
            </a:lvl1pPr>
          </a:lstStyle>
          <a:p>
            <a:pPr marL="0" lvl="0"/>
            <a:r>
              <a:rPr lang="en-US" altLang="zh-CN" dirty="0"/>
              <a:t>ENGLISH </a:t>
            </a:r>
          </a:p>
          <a:p>
            <a:pPr marL="0" lvl="0"/>
            <a:r>
              <a:rPr lang="en-US" altLang="zh-CN" dirty="0"/>
              <a:t>TITLE</a:t>
            </a:r>
            <a:endParaRPr lang="zh-CN" altLang="en-US" dirty="0"/>
          </a:p>
        </p:txBody>
      </p:sp>
      <p:pic>
        <p:nvPicPr>
          <p:cNvPr id="2" name="图片 1">
            <a:extLst>
              <a:ext uri="{FF2B5EF4-FFF2-40B4-BE49-F238E27FC236}">
                <a16:creationId xmlns:a16="http://schemas.microsoft.com/office/drawing/2014/main" id="{1BC845AF-2A14-49AE-A4A7-C5C76BDF1C87}"/>
              </a:ext>
            </a:extLst>
          </p:cNvPr>
          <p:cNvPicPr>
            <a:picLocks noChangeAspect="1"/>
          </p:cNvPicPr>
          <p:nvPr userDrawn="1"/>
        </p:nvPicPr>
        <p:blipFill>
          <a:blip r:embed="rId3"/>
          <a:stretch>
            <a:fillRect/>
          </a:stretch>
        </p:blipFill>
        <p:spPr>
          <a:xfrm>
            <a:off x="6881148" y="3783709"/>
            <a:ext cx="5401524" cy="1767993"/>
          </a:xfrm>
          <a:prstGeom prst="rect">
            <a:avLst/>
          </a:prstGeom>
        </p:spPr>
      </p:pic>
    </p:spTree>
    <p:extLst>
      <p:ext uri="{BB962C8B-B14F-4D97-AF65-F5344CB8AC3E}">
        <p14:creationId xmlns:p14="http://schemas.microsoft.com/office/powerpoint/2010/main" val="13224251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内容页_1">
    <p:bg>
      <p:bgPr>
        <a:solidFill>
          <a:schemeClr val="bg1"/>
        </a:solidFill>
        <a:effectLst/>
      </p:bgPr>
    </p:bg>
    <p:spTree>
      <p:nvGrpSpPr>
        <p:cNvPr id="1" name=""/>
        <p:cNvGrpSpPr/>
        <p:nvPr/>
      </p:nvGrpSpPr>
      <p:grpSpPr>
        <a:xfrm>
          <a:off x="0" y="0"/>
          <a:ext cx="0" cy="0"/>
          <a:chOff x="0" y="0"/>
          <a:chExt cx="0" cy="0"/>
        </a:xfrm>
      </p:grpSpPr>
      <p:pic>
        <p:nvPicPr>
          <p:cNvPr id="15" name="图片 14" descr="山上的风景&#10;&#10;描述已自动生成">
            <a:extLst>
              <a:ext uri="{FF2B5EF4-FFF2-40B4-BE49-F238E27FC236}">
                <a16:creationId xmlns:a16="http://schemas.microsoft.com/office/drawing/2014/main" id="{D728D401-198D-40A1-B8E0-4A4BFE7206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754" b="7818"/>
          <a:stretch/>
        </p:blipFill>
        <p:spPr>
          <a:xfrm>
            <a:off x="0" y="888999"/>
            <a:ext cx="12192000" cy="5969001"/>
          </a:xfrm>
          <a:prstGeom prst="rect">
            <a:avLst/>
          </a:prstGeom>
        </p:spPr>
      </p:pic>
      <p:sp>
        <p:nvSpPr>
          <p:cNvPr id="16" name="矩形: 圆角 15">
            <a:extLst>
              <a:ext uri="{FF2B5EF4-FFF2-40B4-BE49-F238E27FC236}">
                <a16:creationId xmlns:a16="http://schemas.microsoft.com/office/drawing/2014/main" id="{1ADB23EA-4A62-4F7E-AE53-49B1EF3F6157}"/>
              </a:ext>
            </a:extLst>
          </p:cNvPr>
          <p:cNvSpPr/>
          <p:nvPr userDrawn="1"/>
        </p:nvSpPr>
        <p:spPr>
          <a:xfrm>
            <a:off x="482600" y="1522234"/>
            <a:ext cx="11214100" cy="4815066"/>
          </a:xfrm>
          <a:prstGeom prst="roundRect">
            <a:avLst>
              <a:gd name="adj" fmla="val 3155"/>
            </a:avLst>
          </a:prstGeom>
          <a:gradFill>
            <a:gsLst>
              <a:gs pos="0">
                <a:schemeClr val="bg1">
                  <a:alpha val="90000"/>
                </a:schemeClr>
              </a:gs>
              <a:gs pos="75000">
                <a:schemeClr val="bg1">
                  <a:alpha val="90000"/>
                </a:schemeClr>
              </a:gs>
              <a:gs pos="100000">
                <a:schemeClr val="accent1">
                  <a:lumMod val="15000"/>
                  <a:lumOff val="85000"/>
                  <a:alpha val="8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内容占位符 24">
            <a:extLst>
              <a:ext uri="{FF2B5EF4-FFF2-40B4-BE49-F238E27FC236}">
                <a16:creationId xmlns:a16="http://schemas.microsoft.com/office/drawing/2014/main" id="{1736A8E9-CF43-4FB2-BEA4-D4585BA2A5B2}"/>
              </a:ext>
            </a:extLst>
          </p:cNvPr>
          <p:cNvSpPr>
            <a:spLocks noGrp="1"/>
          </p:cNvSpPr>
          <p:nvPr>
            <p:ph sz="quarter" idx="10"/>
          </p:nvPr>
        </p:nvSpPr>
        <p:spPr>
          <a:xfrm>
            <a:off x="1094510" y="1925307"/>
            <a:ext cx="10002979" cy="1006475"/>
          </a:xfrm>
          <a:prstGeom prst="rect">
            <a:avLst/>
          </a:prstGeom>
        </p:spPr>
        <p:txBody>
          <a:bodyPr/>
          <a:lstStyle>
            <a:lvl1pPr marL="0" indent="0" algn="l" defTabSz="914400" rtl="0" eaLnBrk="1" latinLnBrk="0" hangingPunct="1">
              <a:lnSpc>
                <a:spcPct val="130000"/>
              </a:lnSpc>
              <a:spcAft>
                <a:spcPts val="1200"/>
              </a:spcAft>
              <a:buNone/>
              <a:defRPr lang="zh-CN" altLang="en-US" sz="2400" kern="1200" spc="110" dirty="0" smtClean="0">
                <a:solidFill>
                  <a:schemeClr val="accent1"/>
                </a:solidFill>
                <a:latin typeface="+mj-ea"/>
                <a:ea typeface="+mj-ea"/>
                <a:cs typeface="+mn-cs"/>
              </a:defRPr>
            </a:lvl1pPr>
            <a:lvl2pPr marL="0" algn="l" defTabSz="914400" rtl="0" eaLnBrk="1" latinLnBrk="0" hangingPunct="1">
              <a:lnSpc>
                <a:spcPct val="130000"/>
              </a:lnSpc>
              <a:spcAft>
                <a:spcPts val="1200"/>
              </a:spcAft>
              <a:defRPr lang="zh-CN" altLang="en-US" sz="2400" kern="1200" spc="110" dirty="0" smtClean="0">
                <a:solidFill>
                  <a:schemeClr val="accent1"/>
                </a:solidFill>
                <a:latin typeface="+mj-ea"/>
                <a:ea typeface="+mj-ea"/>
                <a:cs typeface="+mn-cs"/>
              </a:defRPr>
            </a:lvl2pPr>
          </a:lstStyle>
          <a:p>
            <a:pPr lvl="0"/>
            <a:r>
              <a:rPr lang="zh-CN" altLang="en-US" dirty="0"/>
              <a:t>单击此处编辑母版文本样式</a:t>
            </a:r>
          </a:p>
        </p:txBody>
      </p:sp>
      <p:sp>
        <p:nvSpPr>
          <p:cNvPr id="26" name="内容占位符 24">
            <a:extLst>
              <a:ext uri="{FF2B5EF4-FFF2-40B4-BE49-F238E27FC236}">
                <a16:creationId xmlns:a16="http://schemas.microsoft.com/office/drawing/2014/main" id="{9A17CD94-7656-47F6-B474-AEDA8CB8B839}"/>
              </a:ext>
            </a:extLst>
          </p:cNvPr>
          <p:cNvSpPr>
            <a:spLocks noGrp="1"/>
          </p:cNvSpPr>
          <p:nvPr>
            <p:ph sz="quarter" idx="11"/>
          </p:nvPr>
        </p:nvSpPr>
        <p:spPr>
          <a:xfrm>
            <a:off x="1094510" y="3154398"/>
            <a:ext cx="4630878" cy="2579745"/>
          </a:xfrm>
          <a:prstGeom prst="rect">
            <a:avLst/>
          </a:prstGeom>
        </p:spPr>
        <p:txBody>
          <a:bodyPr/>
          <a:lstStyle>
            <a:lvl1pPr marL="0" indent="0" algn="l" defTabSz="914400" rtl="0" eaLnBrk="1" latinLnBrk="0" hangingPunct="1">
              <a:lnSpc>
                <a:spcPct val="130000"/>
              </a:lnSpc>
              <a:spcAft>
                <a:spcPts val="1200"/>
              </a:spcAft>
              <a:buNone/>
              <a:defRPr lang="zh-CN" altLang="en-US" sz="1800" kern="1200" spc="110" dirty="0" smtClean="0">
                <a:solidFill>
                  <a:schemeClr val="accent1"/>
                </a:solidFill>
                <a:latin typeface="+mn-ea"/>
                <a:ea typeface="+mn-ea"/>
                <a:cs typeface="+mn-cs"/>
              </a:defRPr>
            </a:lvl1pPr>
            <a:lvl2pPr marL="0" algn="l" defTabSz="914400" rtl="0" eaLnBrk="1" latinLnBrk="0" hangingPunct="1">
              <a:lnSpc>
                <a:spcPct val="130000"/>
              </a:lnSpc>
              <a:spcAft>
                <a:spcPts val="1200"/>
              </a:spcAft>
              <a:defRPr lang="zh-CN" altLang="en-US" sz="2400" kern="1200" spc="110" dirty="0" smtClean="0">
                <a:solidFill>
                  <a:schemeClr val="accent1"/>
                </a:solidFill>
                <a:latin typeface="+mj-ea"/>
                <a:ea typeface="+mj-ea"/>
                <a:cs typeface="+mn-cs"/>
              </a:defRPr>
            </a:lvl2pPr>
          </a:lstStyle>
          <a:p>
            <a:pPr lvl="0"/>
            <a:r>
              <a:rPr lang="zh-CN" altLang="en-US" dirty="0"/>
              <a:t>单击此处编辑母版文本样式</a:t>
            </a:r>
          </a:p>
        </p:txBody>
      </p:sp>
      <p:sp>
        <p:nvSpPr>
          <p:cNvPr id="27" name="内容占位符 24">
            <a:extLst>
              <a:ext uri="{FF2B5EF4-FFF2-40B4-BE49-F238E27FC236}">
                <a16:creationId xmlns:a16="http://schemas.microsoft.com/office/drawing/2014/main" id="{3CB8ED58-1863-4887-B261-87AD066CEA3A}"/>
              </a:ext>
            </a:extLst>
          </p:cNvPr>
          <p:cNvSpPr>
            <a:spLocks noGrp="1"/>
          </p:cNvSpPr>
          <p:nvPr>
            <p:ph sz="quarter" idx="12"/>
          </p:nvPr>
        </p:nvSpPr>
        <p:spPr>
          <a:xfrm>
            <a:off x="6466611" y="3154398"/>
            <a:ext cx="4630878" cy="2579745"/>
          </a:xfrm>
          <a:prstGeom prst="rect">
            <a:avLst/>
          </a:prstGeom>
        </p:spPr>
        <p:txBody>
          <a:bodyPr/>
          <a:lstStyle>
            <a:lvl1pPr marL="0" indent="0" algn="l" defTabSz="914400" rtl="0" eaLnBrk="1" latinLnBrk="0" hangingPunct="1">
              <a:lnSpc>
                <a:spcPct val="130000"/>
              </a:lnSpc>
              <a:spcAft>
                <a:spcPts val="1200"/>
              </a:spcAft>
              <a:buNone/>
              <a:defRPr lang="zh-CN" altLang="en-US" sz="1800" kern="1200" spc="110" dirty="0" smtClean="0">
                <a:solidFill>
                  <a:schemeClr val="accent1"/>
                </a:solidFill>
                <a:latin typeface="+mn-ea"/>
                <a:ea typeface="+mn-ea"/>
                <a:cs typeface="+mn-cs"/>
              </a:defRPr>
            </a:lvl1pPr>
            <a:lvl2pPr marL="0" algn="l" defTabSz="914400" rtl="0" eaLnBrk="1" latinLnBrk="0" hangingPunct="1">
              <a:lnSpc>
                <a:spcPct val="130000"/>
              </a:lnSpc>
              <a:spcAft>
                <a:spcPts val="1200"/>
              </a:spcAft>
              <a:defRPr lang="zh-CN" altLang="en-US" sz="2400" kern="1200" spc="110" dirty="0" smtClean="0">
                <a:solidFill>
                  <a:schemeClr val="accent1"/>
                </a:solidFill>
                <a:latin typeface="+mj-ea"/>
                <a:ea typeface="+mj-ea"/>
                <a:cs typeface="+mn-cs"/>
              </a:defRPr>
            </a:lvl2pPr>
          </a:lstStyle>
          <a:p>
            <a:pPr lvl="0"/>
            <a:r>
              <a:rPr lang="zh-CN" altLang="en-US" dirty="0"/>
              <a:t>单击此处编辑母版文本样式</a:t>
            </a:r>
          </a:p>
        </p:txBody>
      </p:sp>
      <p:sp>
        <p:nvSpPr>
          <p:cNvPr id="14" name="矩形 13">
            <a:extLst>
              <a:ext uri="{FF2B5EF4-FFF2-40B4-BE49-F238E27FC236}">
                <a16:creationId xmlns:a16="http://schemas.microsoft.com/office/drawing/2014/main" id="{E625CF6A-4A4D-4289-AF1C-4063D5763564}"/>
              </a:ext>
            </a:extLst>
          </p:cNvPr>
          <p:cNvSpPr/>
          <p:nvPr userDrawn="1"/>
        </p:nvSpPr>
        <p:spPr>
          <a:xfrm>
            <a:off x="2252978" y="306383"/>
            <a:ext cx="45719" cy="360000"/>
          </a:xfrm>
          <a:prstGeom prst="rect">
            <a:avLst/>
          </a:prstGeom>
          <a:gradFill>
            <a:gsLst>
              <a:gs pos="75000">
                <a:schemeClr val="accent1"/>
              </a:gs>
              <a:gs pos="100000">
                <a:schemeClr val="accent1">
                  <a:lumMod val="40000"/>
                  <a:lumOff val="6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占位符 38">
            <a:extLst>
              <a:ext uri="{FF2B5EF4-FFF2-40B4-BE49-F238E27FC236}">
                <a16:creationId xmlns:a16="http://schemas.microsoft.com/office/drawing/2014/main" id="{BB51976D-856A-4B62-9E73-DE21A16A1DF7}"/>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accent1">
                        <a:lumMod val="75000"/>
                      </a:schemeClr>
                    </a:gs>
                    <a:gs pos="75000">
                      <a:schemeClr val="accent1"/>
                    </a:gs>
                    <a:gs pos="100000">
                      <a:schemeClr val="accent1">
                        <a:lumMod val="40000"/>
                        <a:lumOff val="60000"/>
                      </a:schemeClr>
                    </a:gs>
                  </a:gsLst>
                  <a:lin ang="5400000" scaled="0"/>
                </a:gradFill>
                <a:effectLst/>
                <a:latin typeface="+mj-ea"/>
                <a:ea typeface="+mj-ea"/>
              </a:defRPr>
            </a:lvl1pPr>
          </a:lstStyle>
          <a:p>
            <a:pPr marL="0" lvl="0">
              <a:lnSpc>
                <a:spcPct val="130000"/>
              </a:lnSpc>
              <a:spcAft>
                <a:spcPts val="1200"/>
              </a:spcAft>
            </a:pPr>
            <a:r>
              <a:rPr lang="zh-CN" altLang="en-US" dirty="0"/>
              <a:t>章节标题</a:t>
            </a:r>
          </a:p>
        </p:txBody>
      </p:sp>
      <p:sp>
        <p:nvSpPr>
          <p:cNvPr id="21" name="文本占位符 67">
            <a:extLst>
              <a:ext uri="{FF2B5EF4-FFF2-40B4-BE49-F238E27FC236}">
                <a16:creationId xmlns:a16="http://schemas.microsoft.com/office/drawing/2014/main" id="{66556A34-89D5-4524-92C4-CAEAB3168B9D}"/>
              </a:ext>
            </a:extLst>
          </p:cNvPr>
          <p:cNvSpPr>
            <a:spLocks noGrp="1"/>
          </p:cNvSpPr>
          <p:nvPr>
            <p:ph type="body" sz="quarter" idx="35" hasCustomPrompt="1"/>
          </p:nvPr>
        </p:nvSpPr>
        <p:spPr>
          <a:xfrm>
            <a:off x="2292985" y="242253"/>
            <a:ext cx="1446213" cy="352425"/>
          </a:xfrm>
          <a:prstGeom prst="rect">
            <a:avLst/>
          </a:prstGeom>
        </p:spPr>
        <p:txBody>
          <a:bodyPr/>
          <a:lstStyle>
            <a:lvl1pPr marL="0" indent="0">
              <a:lnSpc>
                <a:spcPct val="100000"/>
              </a:lnSpc>
              <a:spcBef>
                <a:spcPts val="0"/>
              </a:spcBef>
              <a:buNone/>
              <a:defRPr sz="1400" spc="110" baseline="0">
                <a:solidFill>
                  <a:schemeClr val="accent1"/>
                </a:solidFill>
              </a:defRPr>
            </a:lvl1pPr>
          </a:lstStyle>
          <a:p>
            <a:pPr lvl="0"/>
            <a:r>
              <a:rPr lang="en-US" altLang="zh-CN" dirty="0"/>
              <a:t>ENGLISH</a:t>
            </a:r>
            <a:br>
              <a:rPr lang="en-US" altLang="zh-CN" dirty="0"/>
            </a:br>
            <a:r>
              <a:rPr lang="en-US" altLang="zh-CN" dirty="0"/>
              <a:t>TITEL</a:t>
            </a:r>
          </a:p>
        </p:txBody>
      </p:sp>
    </p:spTree>
    <p:extLst>
      <p:ext uri="{BB962C8B-B14F-4D97-AF65-F5344CB8AC3E}">
        <p14:creationId xmlns:p14="http://schemas.microsoft.com/office/powerpoint/2010/main" val="32429420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_2">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A43A72-3D46-4834-AC9D-18E870855D05}"/>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4" name="矩形 3">
            <a:extLst>
              <a:ext uri="{FF2B5EF4-FFF2-40B4-BE49-F238E27FC236}">
                <a16:creationId xmlns:a16="http://schemas.microsoft.com/office/drawing/2014/main" id="{C3E555E2-F331-4395-AACB-A91723794452}"/>
              </a:ext>
            </a:extLst>
          </p:cNvPr>
          <p:cNvSpPr/>
          <p:nvPr userDrawn="1"/>
        </p:nvSpPr>
        <p:spPr>
          <a:xfrm>
            <a:off x="0" y="0"/>
            <a:ext cx="6096000" cy="6858000"/>
          </a:xfrm>
          <a:prstGeom prst="rect">
            <a:avLst/>
          </a:prstGeom>
          <a:gradFill>
            <a:gsLst>
              <a:gs pos="0">
                <a:schemeClr val="accent1"/>
              </a:gs>
              <a:gs pos="35000">
                <a:schemeClr val="accent1"/>
              </a:gs>
              <a:gs pos="74000">
                <a:schemeClr val="accent1">
                  <a:lumMod val="50000"/>
                </a:schemeClr>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C06EE81E-6486-427D-AF02-8CFE78621ADC}"/>
              </a:ext>
            </a:extLst>
          </p:cNvPr>
          <p:cNvSpPr/>
          <p:nvPr userDrawn="1"/>
        </p:nvSpPr>
        <p:spPr>
          <a:xfrm>
            <a:off x="2252978" y="306383"/>
            <a:ext cx="45719" cy="360000"/>
          </a:xfrm>
          <a:prstGeom prst="rect">
            <a:avLst/>
          </a:prstGeom>
          <a:gradFill>
            <a:gsLst>
              <a:gs pos="75000">
                <a:schemeClr val="bg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9E19AB1E-975D-4974-B9BD-5567BA187ED2}"/>
              </a:ext>
            </a:extLst>
          </p:cNvPr>
          <p:cNvGrpSpPr/>
          <p:nvPr userDrawn="1"/>
        </p:nvGrpSpPr>
        <p:grpSpPr>
          <a:xfrm>
            <a:off x="6648450" y="1886677"/>
            <a:ext cx="2247900" cy="2008912"/>
            <a:chOff x="6648450" y="1886677"/>
            <a:chExt cx="2247900" cy="2008912"/>
          </a:xfrm>
        </p:grpSpPr>
        <p:sp>
          <p:nvSpPr>
            <p:cNvPr id="13" name="矩形: 圆角 12">
              <a:extLst>
                <a:ext uri="{FF2B5EF4-FFF2-40B4-BE49-F238E27FC236}">
                  <a16:creationId xmlns:a16="http://schemas.microsoft.com/office/drawing/2014/main" id="{EE09D14E-650E-4004-B72D-33A6F05A6D9E}"/>
                </a:ext>
              </a:extLst>
            </p:cNvPr>
            <p:cNvSpPr/>
            <p:nvPr/>
          </p:nvSpPr>
          <p:spPr>
            <a:xfrm>
              <a:off x="6648450" y="1886677"/>
              <a:ext cx="2247900" cy="2008912"/>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30000"/>
                </a:lnSpc>
              </a:pPr>
              <a:endParaRPr lang="zh-CN" altLang="en-US"/>
            </a:p>
          </p:txBody>
        </p:sp>
        <p:sp>
          <p:nvSpPr>
            <p:cNvPr id="14" name="文本框 13">
              <a:extLst>
                <a:ext uri="{FF2B5EF4-FFF2-40B4-BE49-F238E27FC236}">
                  <a16:creationId xmlns:a16="http://schemas.microsoft.com/office/drawing/2014/main" id="{19B5C5A3-A64E-48F6-ADE6-0E49B0A28E25}"/>
                </a:ext>
              </a:extLst>
            </p:cNvPr>
            <p:cNvSpPr txBox="1"/>
            <p:nvPr/>
          </p:nvSpPr>
          <p:spPr>
            <a:xfrm>
              <a:off x="7127857" y="2155582"/>
              <a:ext cx="1293056" cy="1325575"/>
            </a:xfrm>
            <a:custGeom>
              <a:avLst/>
              <a:gdLst/>
              <a:ahLst/>
              <a:cxnLst/>
              <a:rect l="l" t="t" r="r" b="b"/>
              <a:pathLst>
                <a:path w="1293056" h="1325575">
                  <a:moveTo>
                    <a:pt x="640110" y="228489"/>
                  </a:moveTo>
                  <a:cubicBezTo>
                    <a:pt x="636687" y="267283"/>
                    <a:pt x="628985" y="304651"/>
                    <a:pt x="617004" y="340593"/>
                  </a:cubicBezTo>
                  <a:lnTo>
                    <a:pt x="465534" y="803561"/>
                  </a:lnTo>
                  <a:lnTo>
                    <a:pt x="818964" y="803561"/>
                  </a:lnTo>
                  <a:lnTo>
                    <a:pt x="668350" y="344016"/>
                  </a:lnTo>
                  <a:cubicBezTo>
                    <a:pt x="658651" y="314921"/>
                    <a:pt x="651805" y="276411"/>
                    <a:pt x="647811" y="228489"/>
                  </a:cubicBezTo>
                  <a:close/>
                  <a:moveTo>
                    <a:pt x="485217" y="0"/>
                  </a:moveTo>
                  <a:lnTo>
                    <a:pt x="817252" y="0"/>
                  </a:lnTo>
                  <a:lnTo>
                    <a:pt x="1293056" y="1325575"/>
                  </a:lnTo>
                  <a:lnTo>
                    <a:pt x="984982" y="1325575"/>
                  </a:lnTo>
                  <a:lnTo>
                    <a:pt x="885713" y="1021780"/>
                  </a:lnTo>
                  <a:lnTo>
                    <a:pt x="403919" y="1021780"/>
                  </a:lnTo>
                  <a:lnTo>
                    <a:pt x="306363" y="1325575"/>
                  </a:lnTo>
                  <a:lnTo>
                    <a:pt x="0" y="1325575"/>
                  </a:lnTo>
                  <a:close/>
                </a:path>
              </a:pathLst>
            </a:custGeom>
            <a:noFill/>
            <a:ln w="6350">
              <a:solidFill>
                <a:schemeClr val="accent1">
                  <a:alpha val="20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0" algn="ctr">
                <a:lnSpc>
                  <a:spcPct val="130000"/>
                </a:lnSpc>
              </a:pPr>
              <a:endParaRPr lang="zh-CN" altLang="en-US" sz="13800" b="1" dirty="0">
                <a:ln w="6350">
                  <a:solidFill>
                    <a:schemeClr val="accent1">
                      <a:alpha val="20000"/>
                    </a:schemeClr>
                  </a:solidFill>
                </a:ln>
                <a:noFill/>
                <a:latin typeface="微软雅黑 Light" panose="020B0502040204020203" pitchFamily="34" charset="-122"/>
                <a:ea typeface="微软雅黑 Light" panose="020B0502040204020203" pitchFamily="34" charset="-122"/>
              </a:endParaRPr>
            </a:p>
          </p:txBody>
        </p:sp>
      </p:grpSp>
      <p:grpSp>
        <p:nvGrpSpPr>
          <p:cNvPr id="16" name="组合 15">
            <a:extLst>
              <a:ext uri="{FF2B5EF4-FFF2-40B4-BE49-F238E27FC236}">
                <a16:creationId xmlns:a16="http://schemas.microsoft.com/office/drawing/2014/main" id="{B5AB6468-3E3B-41DF-A700-39B2FBE53DF9}"/>
              </a:ext>
            </a:extLst>
          </p:cNvPr>
          <p:cNvGrpSpPr/>
          <p:nvPr userDrawn="1"/>
        </p:nvGrpSpPr>
        <p:grpSpPr>
          <a:xfrm>
            <a:off x="9419438" y="1886677"/>
            <a:ext cx="2247900" cy="2008912"/>
            <a:chOff x="9448801" y="1886677"/>
            <a:chExt cx="2247900" cy="2008912"/>
          </a:xfrm>
        </p:grpSpPr>
        <p:sp>
          <p:nvSpPr>
            <p:cNvPr id="17" name="矩形: 圆角 16">
              <a:extLst>
                <a:ext uri="{FF2B5EF4-FFF2-40B4-BE49-F238E27FC236}">
                  <a16:creationId xmlns:a16="http://schemas.microsoft.com/office/drawing/2014/main" id="{85281E2F-5517-446F-BC33-9E0DD0C16656}"/>
                </a:ext>
              </a:extLst>
            </p:cNvPr>
            <p:cNvSpPr/>
            <p:nvPr/>
          </p:nvSpPr>
          <p:spPr>
            <a:xfrm>
              <a:off x="9448801" y="1886677"/>
              <a:ext cx="2247900" cy="2008912"/>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30000"/>
                </a:lnSpc>
              </a:pPr>
              <a:endParaRPr lang="zh-CN" altLang="en-US"/>
            </a:p>
          </p:txBody>
        </p:sp>
        <p:sp>
          <p:nvSpPr>
            <p:cNvPr id="18" name="文本框 17">
              <a:extLst>
                <a:ext uri="{FF2B5EF4-FFF2-40B4-BE49-F238E27FC236}">
                  <a16:creationId xmlns:a16="http://schemas.microsoft.com/office/drawing/2014/main" id="{D544AA4D-1C5B-4848-9760-F2C0892A38CE}"/>
                </a:ext>
              </a:extLst>
            </p:cNvPr>
            <p:cNvSpPr txBox="1"/>
            <p:nvPr/>
          </p:nvSpPr>
          <p:spPr>
            <a:xfrm>
              <a:off x="10128239" y="2155582"/>
              <a:ext cx="974713" cy="1325575"/>
            </a:xfrm>
            <a:custGeom>
              <a:avLst/>
              <a:gdLst/>
              <a:ahLst/>
              <a:cxnLst/>
              <a:rect l="l" t="t" r="r" b="b"/>
              <a:pathLst>
                <a:path w="974713" h="1325575">
                  <a:moveTo>
                    <a:pt x="282402" y="751359"/>
                  </a:moveTo>
                  <a:lnTo>
                    <a:pt x="282402" y="1115058"/>
                  </a:lnTo>
                  <a:lnTo>
                    <a:pt x="450131" y="1115058"/>
                  </a:lnTo>
                  <a:cubicBezTo>
                    <a:pt x="521444" y="1115058"/>
                    <a:pt x="577212" y="1098513"/>
                    <a:pt x="617432" y="1065424"/>
                  </a:cubicBezTo>
                  <a:cubicBezTo>
                    <a:pt x="657653" y="1032334"/>
                    <a:pt x="677764" y="986408"/>
                    <a:pt x="677764" y="927646"/>
                  </a:cubicBezTo>
                  <a:cubicBezTo>
                    <a:pt x="677764" y="871736"/>
                    <a:pt x="657796" y="828378"/>
                    <a:pt x="617860" y="797570"/>
                  </a:cubicBezTo>
                  <a:cubicBezTo>
                    <a:pt x="577925" y="766763"/>
                    <a:pt x="521159" y="751359"/>
                    <a:pt x="447564" y="751359"/>
                  </a:cubicBezTo>
                  <a:close/>
                  <a:moveTo>
                    <a:pt x="282402" y="210518"/>
                  </a:moveTo>
                  <a:lnTo>
                    <a:pt x="282402" y="538274"/>
                  </a:lnTo>
                  <a:lnTo>
                    <a:pt x="416756" y="538274"/>
                  </a:lnTo>
                  <a:cubicBezTo>
                    <a:pt x="481224" y="538274"/>
                    <a:pt x="531999" y="522871"/>
                    <a:pt x="569082" y="492063"/>
                  </a:cubicBezTo>
                  <a:cubicBezTo>
                    <a:pt x="606165" y="461256"/>
                    <a:pt x="624706" y="418183"/>
                    <a:pt x="624706" y="362843"/>
                  </a:cubicBezTo>
                  <a:cubicBezTo>
                    <a:pt x="624706" y="261293"/>
                    <a:pt x="550540" y="210518"/>
                    <a:pt x="402208" y="210518"/>
                  </a:cubicBezTo>
                  <a:close/>
                  <a:moveTo>
                    <a:pt x="0" y="0"/>
                  </a:moveTo>
                  <a:lnTo>
                    <a:pt x="470669" y="0"/>
                  </a:lnTo>
                  <a:cubicBezTo>
                    <a:pt x="615008" y="0"/>
                    <a:pt x="726257" y="27385"/>
                    <a:pt x="804416" y="82153"/>
                  </a:cubicBezTo>
                  <a:cubicBezTo>
                    <a:pt x="882576" y="136922"/>
                    <a:pt x="921656" y="212800"/>
                    <a:pt x="921656" y="309786"/>
                  </a:cubicBezTo>
                  <a:cubicBezTo>
                    <a:pt x="921656" y="381670"/>
                    <a:pt x="897409" y="444711"/>
                    <a:pt x="848916" y="498910"/>
                  </a:cubicBezTo>
                  <a:cubicBezTo>
                    <a:pt x="800423" y="553108"/>
                    <a:pt x="739378" y="590476"/>
                    <a:pt x="665783" y="611014"/>
                  </a:cubicBezTo>
                  <a:lnTo>
                    <a:pt x="665783" y="614437"/>
                  </a:lnTo>
                  <a:cubicBezTo>
                    <a:pt x="758205" y="625847"/>
                    <a:pt x="832799" y="660078"/>
                    <a:pt x="889565" y="717129"/>
                  </a:cubicBezTo>
                  <a:cubicBezTo>
                    <a:pt x="946330" y="774179"/>
                    <a:pt x="974713" y="845778"/>
                    <a:pt x="974713" y="931925"/>
                  </a:cubicBezTo>
                  <a:cubicBezTo>
                    <a:pt x="974713" y="1052302"/>
                    <a:pt x="931925" y="1148005"/>
                    <a:pt x="846349" y="1219033"/>
                  </a:cubicBezTo>
                  <a:cubicBezTo>
                    <a:pt x="760772" y="1290061"/>
                    <a:pt x="643818" y="1325575"/>
                    <a:pt x="495486" y="1325575"/>
                  </a:cubicBezTo>
                  <a:lnTo>
                    <a:pt x="0" y="1325575"/>
                  </a:lnTo>
                  <a:close/>
                </a:path>
              </a:pathLst>
            </a:custGeom>
            <a:noFill/>
            <a:ln w="6350">
              <a:solidFill>
                <a:schemeClr val="accent1">
                  <a:alpha val="20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0" algn="ctr">
                <a:lnSpc>
                  <a:spcPct val="130000"/>
                </a:lnSpc>
              </a:pPr>
              <a:endParaRPr lang="zh-CN" altLang="en-US" sz="13800" b="1" dirty="0">
                <a:ln w="6350">
                  <a:solidFill>
                    <a:schemeClr val="accent1">
                      <a:alpha val="20000"/>
                    </a:schemeClr>
                  </a:solidFill>
                </a:ln>
                <a:noFill/>
                <a:latin typeface="微软雅黑 Light" panose="020B0502040204020203" pitchFamily="34" charset="-122"/>
                <a:ea typeface="微软雅黑 Light" panose="020B0502040204020203" pitchFamily="34" charset="-122"/>
              </a:endParaRPr>
            </a:p>
          </p:txBody>
        </p:sp>
      </p:grpSp>
      <p:grpSp>
        <p:nvGrpSpPr>
          <p:cNvPr id="19" name="组合 18">
            <a:extLst>
              <a:ext uri="{FF2B5EF4-FFF2-40B4-BE49-F238E27FC236}">
                <a16:creationId xmlns:a16="http://schemas.microsoft.com/office/drawing/2014/main" id="{077BD78C-7786-47DD-A2CB-489DA8B08E68}"/>
              </a:ext>
            </a:extLst>
          </p:cNvPr>
          <p:cNvGrpSpPr/>
          <p:nvPr userDrawn="1"/>
        </p:nvGrpSpPr>
        <p:grpSpPr>
          <a:xfrm>
            <a:off x="6648450" y="4248424"/>
            <a:ext cx="2247900" cy="2008912"/>
            <a:chOff x="6648450" y="4248424"/>
            <a:chExt cx="2247900" cy="2008912"/>
          </a:xfrm>
        </p:grpSpPr>
        <p:sp>
          <p:nvSpPr>
            <p:cNvPr id="20" name="矩形: 圆角 19">
              <a:extLst>
                <a:ext uri="{FF2B5EF4-FFF2-40B4-BE49-F238E27FC236}">
                  <a16:creationId xmlns:a16="http://schemas.microsoft.com/office/drawing/2014/main" id="{CC188712-5E02-408E-A06A-5AFB12697965}"/>
                </a:ext>
              </a:extLst>
            </p:cNvPr>
            <p:cNvSpPr/>
            <p:nvPr/>
          </p:nvSpPr>
          <p:spPr>
            <a:xfrm>
              <a:off x="6648450" y="4248424"/>
              <a:ext cx="2247900" cy="2008912"/>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B32F0CF0-D9EB-440C-AB82-714568219427}"/>
                </a:ext>
              </a:extLst>
            </p:cNvPr>
            <p:cNvSpPr txBox="1"/>
            <p:nvPr/>
          </p:nvSpPr>
          <p:spPr>
            <a:xfrm>
              <a:off x="7254405" y="4586525"/>
              <a:ext cx="1028625" cy="1370930"/>
            </a:xfrm>
            <a:custGeom>
              <a:avLst/>
              <a:gdLst/>
              <a:ahLst/>
              <a:cxnLst/>
              <a:rect l="l" t="t" r="r" b="b"/>
              <a:pathLst>
                <a:path w="1028625" h="1370930">
                  <a:moveTo>
                    <a:pt x="703436" y="0"/>
                  </a:moveTo>
                  <a:cubicBezTo>
                    <a:pt x="832941" y="0"/>
                    <a:pt x="941338" y="16829"/>
                    <a:pt x="1028625" y="50489"/>
                  </a:cubicBezTo>
                  <a:lnTo>
                    <a:pt x="1028625" y="323477"/>
                  </a:lnTo>
                  <a:cubicBezTo>
                    <a:pt x="939056" y="270991"/>
                    <a:pt x="837505" y="244747"/>
                    <a:pt x="723974" y="244747"/>
                  </a:cubicBezTo>
                  <a:cubicBezTo>
                    <a:pt x="594469" y="244747"/>
                    <a:pt x="490922" y="286109"/>
                    <a:pt x="413333" y="368833"/>
                  </a:cubicBezTo>
                  <a:cubicBezTo>
                    <a:pt x="335744" y="451556"/>
                    <a:pt x="296949" y="559668"/>
                    <a:pt x="296949" y="693167"/>
                  </a:cubicBezTo>
                  <a:cubicBezTo>
                    <a:pt x="296949" y="823242"/>
                    <a:pt x="333747" y="927930"/>
                    <a:pt x="407342" y="1007231"/>
                  </a:cubicBezTo>
                  <a:cubicBezTo>
                    <a:pt x="480938" y="1086532"/>
                    <a:pt x="580491" y="1126182"/>
                    <a:pt x="706003" y="1126182"/>
                  </a:cubicBezTo>
                  <a:cubicBezTo>
                    <a:pt x="824098" y="1126182"/>
                    <a:pt x="931639" y="1097656"/>
                    <a:pt x="1028625" y="1040606"/>
                  </a:cubicBezTo>
                  <a:lnTo>
                    <a:pt x="1028625" y="1299902"/>
                  </a:lnTo>
                  <a:cubicBezTo>
                    <a:pt x="932209" y="1347254"/>
                    <a:pt x="806413" y="1370930"/>
                    <a:pt x="651234" y="1370930"/>
                  </a:cubicBezTo>
                  <a:cubicBezTo>
                    <a:pt x="451557" y="1370930"/>
                    <a:pt x="293098" y="1311169"/>
                    <a:pt x="175859" y="1191648"/>
                  </a:cubicBezTo>
                  <a:cubicBezTo>
                    <a:pt x="58619" y="1072126"/>
                    <a:pt x="0" y="912812"/>
                    <a:pt x="0" y="713705"/>
                  </a:cubicBezTo>
                  <a:cubicBezTo>
                    <a:pt x="0" y="504328"/>
                    <a:pt x="65465" y="333033"/>
                    <a:pt x="196397" y="199820"/>
                  </a:cubicBezTo>
                  <a:cubicBezTo>
                    <a:pt x="327329" y="66606"/>
                    <a:pt x="496341" y="0"/>
                    <a:pt x="703436" y="0"/>
                  </a:cubicBezTo>
                  <a:close/>
                </a:path>
              </a:pathLst>
            </a:custGeom>
            <a:noFill/>
            <a:ln w="6350">
              <a:solidFill>
                <a:schemeClr val="accent1">
                  <a:alpha val="20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1500" b="1" dirty="0">
                <a:ln w="6350">
                  <a:solidFill>
                    <a:schemeClr val="accent1">
                      <a:alpha val="20000"/>
                    </a:schemeClr>
                  </a:solidFill>
                </a:ln>
                <a:noFill/>
                <a:latin typeface="微软雅黑 Light" panose="020B0502040204020203" pitchFamily="34" charset="-122"/>
                <a:ea typeface="微软雅黑 Light" panose="020B0502040204020203" pitchFamily="34" charset="-122"/>
              </a:endParaRPr>
            </a:p>
          </p:txBody>
        </p:sp>
      </p:grpSp>
      <p:grpSp>
        <p:nvGrpSpPr>
          <p:cNvPr id="22" name="组合 21">
            <a:extLst>
              <a:ext uri="{FF2B5EF4-FFF2-40B4-BE49-F238E27FC236}">
                <a16:creationId xmlns:a16="http://schemas.microsoft.com/office/drawing/2014/main" id="{89F3012F-948B-45AE-A8BA-2C9B40CA45B9}"/>
              </a:ext>
            </a:extLst>
          </p:cNvPr>
          <p:cNvGrpSpPr/>
          <p:nvPr userDrawn="1"/>
        </p:nvGrpSpPr>
        <p:grpSpPr>
          <a:xfrm>
            <a:off x="9448801" y="4248424"/>
            <a:ext cx="2247900" cy="2008912"/>
            <a:chOff x="9448801" y="4248424"/>
            <a:chExt cx="2247900" cy="2008912"/>
          </a:xfrm>
        </p:grpSpPr>
        <p:sp>
          <p:nvSpPr>
            <p:cNvPr id="23" name="矩形: 圆角 22">
              <a:extLst>
                <a:ext uri="{FF2B5EF4-FFF2-40B4-BE49-F238E27FC236}">
                  <a16:creationId xmlns:a16="http://schemas.microsoft.com/office/drawing/2014/main" id="{1EB33E90-2C55-4C17-938D-961244B88127}"/>
                </a:ext>
              </a:extLst>
            </p:cNvPr>
            <p:cNvSpPr/>
            <p:nvPr/>
          </p:nvSpPr>
          <p:spPr>
            <a:xfrm>
              <a:off x="9448801" y="4248424"/>
              <a:ext cx="2247900" cy="2008912"/>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182026D5-2A74-450D-88FC-1EE45A2E870F}"/>
                </a:ext>
              </a:extLst>
            </p:cNvPr>
            <p:cNvSpPr txBox="1"/>
            <p:nvPr/>
          </p:nvSpPr>
          <p:spPr>
            <a:xfrm>
              <a:off x="10032195" y="4608775"/>
              <a:ext cx="1163836" cy="1325575"/>
            </a:xfrm>
            <a:custGeom>
              <a:avLst/>
              <a:gdLst/>
              <a:ahLst/>
              <a:cxnLst/>
              <a:rect l="l" t="t" r="r" b="b"/>
              <a:pathLst>
                <a:path w="1163836" h="1325575">
                  <a:moveTo>
                    <a:pt x="282401" y="231056"/>
                  </a:moveTo>
                  <a:lnTo>
                    <a:pt x="282401" y="1094520"/>
                  </a:lnTo>
                  <a:lnTo>
                    <a:pt x="436438" y="1094520"/>
                  </a:lnTo>
                  <a:cubicBezTo>
                    <a:pt x="570508" y="1094520"/>
                    <a:pt x="675766" y="1054584"/>
                    <a:pt x="752214" y="974713"/>
                  </a:cubicBezTo>
                  <a:cubicBezTo>
                    <a:pt x="828663" y="894842"/>
                    <a:pt x="866887" y="786731"/>
                    <a:pt x="866887" y="650379"/>
                  </a:cubicBezTo>
                  <a:cubicBezTo>
                    <a:pt x="866887" y="518592"/>
                    <a:pt x="826951" y="415758"/>
                    <a:pt x="747080" y="341877"/>
                  </a:cubicBezTo>
                  <a:cubicBezTo>
                    <a:pt x="667209" y="267996"/>
                    <a:pt x="563376" y="231056"/>
                    <a:pt x="435583" y="231056"/>
                  </a:cubicBezTo>
                  <a:close/>
                  <a:moveTo>
                    <a:pt x="0" y="0"/>
                  </a:moveTo>
                  <a:lnTo>
                    <a:pt x="457832" y="0"/>
                  </a:lnTo>
                  <a:cubicBezTo>
                    <a:pt x="928501" y="0"/>
                    <a:pt x="1163836" y="215367"/>
                    <a:pt x="1163836" y="646100"/>
                  </a:cubicBezTo>
                  <a:cubicBezTo>
                    <a:pt x="1163836" y="850913"/>
                    <a:pt x="1097942" y="1015362"/>
                    <a:pt x="966155" y="1139447"/>
                  </a:cubicBezTo>
                  <a:cubicBezTo>
                    <a:pt x="834368" y="1263532"/>
                    <a:pt x="664356" y="1325575"/>
                    <a:pt x="456121" y="1325575"/>
                  </a:cubicBezTo>
                  <a:lnTo>
                    <a:pt x="0" y="1325575"/>
                  </a:lnTo>
                  <a:close/>
                </a:path>
              </a:pathLst>
            </a:custGeom>
            <a:noFill/>
            <a:ln w="6350">
              <a:solidFill>
                <a:schemeClr val="accent1">
                  <a:alpha val="20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1500" b="1" dirty="0">
                <a:ln w="6350">
                  <a:solidFill>
                    <a:schemeClr val="accent1">
                      <a:alpha val="20000"/>
                    </a:schemeClr>
                  </a:solidFill>
                </a:ln>
                <a:noFill/>
                <a:latin typeface="微软雅黑 Light" panose="020B0502040204020203" pitchFamily="34" charset="-122"/>
                <a:ea typeface="微软雅黑 Light" panose="020B0502040204020203" pitchFamily="34" charset="-122"/>
              </a:endParaRPr>
            </a:p>
          </p:txBody>
        </p:sp>
      </p:grpSp>
      <p:sp>
        <p:nvSpPr>
          <p:cNvPr id="35" name="矩形: 圆角 34">
            <a:extLst>
              <a:ext uri="{FF2B5EF4-FFF2-40B4-BE49-F238E27FC236}">
                <a16:creationId xmlns:a16="http://schemas.microsoft.com/office/drawing/2014/main" id="{DFB2A092-BAFD-4771-B29C-BD18C7112E2A}"/>
              </a:ext>
            </a:extLst>
          </p:cNvPr>
          <p:cNvSpPr/>
          <p:nvPr userDrawn="1"/>
        </p:nvSpPr>
        <p:spPr>
          <a:xfrm rot="5400000">
            <a:off x="7739718" y="3060498"/>
            <a:ext cx="36000" cy="360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30000"/>
              </a:lnSpc>
            </a:pPr>
            <a:endParaRPr lang="zh-CN" altLang="en-US" sz="1600">
              <a:gradFill>
                <a:gsLst>
                  <a:gs pos="71000">
                    <a:schemeClr val="accent1"/>
                  </a:gs>
                  <a:gs pos="100000">
                    <a:schemeClr val="accent1">
                      <a:lumMod val="50000"/>
                      <a:lumOff val="50000"/>
                    </a:schemeClr>
                  </a:gs>
                </a:gsLst>
                <a:lin ang="5400000" scaled="0"/>
              </a:gradFill>
            </a:endParaRPr>
          </a:p>
        </p:txBody>
      </p:sp>
      <p:sp>
        <p:nvSpPr>
          <p:cNvPr id="39" name="文本占位符 38">
            <a:extLst>
              <a:ext uri="{FF2B5EF4-FFF2-40B4-BE49-F238E27FC236}">
                <a16:creationId xmlns:a16="http://schemas.microsoft.com/office/drawing/2014/main" id="{CB2798BC-304C-4534-8258-1E079F1EB6F5}"/>
              </a:ext>
            </a:extLst>
          </p:cNvPr>
          <p:cNvSpPr>
            <a:spLocks noGrp="1"/>
          </p:cNvSpPr>
          <p:nvPr>
            <p:ph type="body" sz="quarter" idx="10" hasCustomPrompt="1"/>
          </p:nvPr>
        </p:nvSpPr>
        <p:spPr>
          <a:xfrm>
            <a:off x="493713" y="1223527"/>
            <a:ext cx="5168941" cy="913712"/>
          </a:xfrm>
          <a:prstGeom prst="rect">
            <a:avLst/>
          </a:prstGeom>
          <a:noFill/>
        </p:spPr>
        <p:txBody>
          <a:bodyPr wrap="square" lIns="0" tIns="0" rIns="0" bIns="0" rtlCol="0">
            <a:spAutoFit/>
          </a:bodyPr>
          <a:lstStyle>
            <a:lvl1pPr marL="0" indent="0">
              <a:spcBef>
                <a:spcPts val="0"/>
              </a:spcBef>
              <a:buNone/>
              <a:defRPr lang="zh-CN" altLang="en-US" sz="24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j-ea"/>
                <a:ea typeface="+mj-ea"/>
              </a:defRPr>
            </a:lvl1pPr>
          </a:lstStyle>
          <a:p>
            <a:pPr marL="0" lvl="0">
              <a:lnSpc>
                <a:spcPct val="130000"/>
              </a:lnSpc>
              <a:spcAft>
                <a:spcPts val="1200"/>
              </a:spcAft>
            </a:pPr>
            <a:r>
              <a:rPr lang="zh-CN" altLang="en-US" dirty="0"/>
              <a:t>地理是世界或某一地区的自然环境及社会要素的统称。</a:t>
            </a:r>
          </a:p>
        </p:txBody>
      </p:sp>
      <p:sp>
        <p:nvSpPr>
          <p:cNvPr id="40" name="文本占位符 38">
            <a:extLst>
              <a:ext uri="{FF2B5EF4-FFF2-40B4-BE49-F238E27FC236}">
                <a16:creationId xmlns:a16="http://schemas.microsoft.com/office/drawing/2014/main" id="{1353FA31-FB0E-4EF2-A34C-7D24BA22C6DE}"/>
              </a:ext>
            </a:extLst>
          </p:cNvPr>
          <p:cNvSpPr>
            <a:spLocks noGrp="1"/>
          </p:cNvSpPr>
          <p:nvPr>
            <p:ph type="body" sz="quarter" idx="11" hasCustomPrompt="1"/>
          </p:nvPr>
        </p:nvSpPr>
        <p:spPr>
          <a:xfrm>
            <a:off x="493714" y="2349424"/>
            <a:ext cx="5168942" cy="1047018"/>
          </a:xfrm>
          <a:prstGeom prst="rect">
            <a:avLst/>
          </a:prstGeom>
          <a:noFill/>
        </p:spPr>
        <p:txBody>
          <a:bodyPr wrap="square" lIns="0" tIns="0" rIns="0" bIns="0" rtlCol="0">
            <a:spAutoFit/>
          </a:bodyPr>
          <a:lstStyle>
            <a:lvl1pPr marL="0" indent="0">
              <a:spcBef>
                <a:spcPts val="0"/>
              </a:spcBef>
              <a:buNone/>
              <a:defRPr lang="zh-CN" altLang="en-US" sz="1800" spc="110" dirty="0">
                <a:gradFill>
                  <a:gsLst>
                    <a:gs pos="59000">
                      <a:schemeClr val="bg1"/>
                    </a:gs>
                    <a:gs pos="88000">
                      <a:srgbClr val="BCDDFE"/>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n-ea"/>
              </a:defRPr>
            </a:lvl1pPr>
          </a:lstStyle>
          <a:p>
            <a:pPr marL="0" lvl="0">
              <a:lnSpc>
                <a:spcPct val="130000"/>
              </a:lnSpc>
              <a:spcAft>
                <a:spcPts val="1200"/>
              </a:spcAft>
            </a:pPr>
            <a:r>
              <a:rPr lang="zh-CN" altLang="en-US" dirty="0"/>
              <a:t>地理学是研究地球表面的地理环境中各种自然现象和人文现象，以及它们之间相互关系的学科。</a:t>
            </a:r>
            <a:br>
              <a:rPr lang="en-US" altLang="zh-CN" dirty="0"/>
            </a:br>
            <a:endParaRPr lang="zh-CN" altLang="en-US" dirty="0"/>
          </a:p>
        </p:txBody>
      </p:sp>
      <p:sp>
        <p:nvSpPr>
          <p:cNvPr id="43" name="内容占位符 42">
            <a:extLst>
              <a:ext uri="{FF2B5EF4-FFF2-40B4-BE49-F238E27FC236}">
                <a16:creationId xmlns:a16="http://schemas.microsoft.com/office/drawing/2014/main" id="{8DA8F23A-0DDB-46A1-954C-DCCA427EE246}"/>
              </a:ext>
            </a:extLst>
          </p:cNvPr>
          <p:cNvSpPr>
            <a:spLocks noGrp="1"/>
          </p:cNvSpPr>
          <p:nvPr>
            <p:ph sz="quarter" idx="13" hasCustomPrompt="1"/>
          </p:nvPr>
        </p:nvSpPr>
        <p:spPr>
          <a:xfrm>
            <a:off x="493713" y="3762515"/>
            <a:ext cx="5168941" cy="2641300"/>
          </a:xfrm>
          <a:prstGeom prst="rect">
            <a:avLst/>
          </a:prstGeom>
          <a:noFill/>
        </p:spPr>
        <p:txBody>
          <a:bodyPr wrap="square" lIns="0" tIns="0" rIns="0" bIns="0" rtlCol="0">
            <a:spAutoFit/>
          </a:bodyPr>
          <a:lstStyle>
            <a:lvl1pPr marL="0" indent="0">
              <a:spcBef>
                <a:spcPts val="0"/>
              </a:spcBef>
              <a:buNone/>
              <a:defRPr lang="zh-CN" altLang="en-US" sz="1800" spc="110" dirty="0" smtClean="0">
                <a:gradFill>
                  <a:gsLst>
                    <a:gs pos="59000">
                      <a:schemeClr val="bg1"/>
                    </a:gs>
                    <a:gs pos="88000">
                      <a:srgbClr val="BCDDFE"/>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n-ea"/>
              </a:defRPr>
            </a:lvl1pPr>
            <a:lvl2pPr marL="457200" indent="0">
              <a:spcBef>
                <a:spcPts val="0"/>
              </a:spcBef>
              <a:buNone/>
              <a:defRPr lang="zh-CN" altLang="en-US" dirty="0" smtClean="0"/>
            </a:lvl2pPr>
            <a:lvl3pPr marL="914400" indent="0">
              <a:buNone/>
              <a:defRPr lang="zh-CN" altLang="en-US" dirty="0" smtClean="0"/>
            </a:lvl3pPr>
            <a:lvl4pPr marL="1371600" indent="0">
              <a:buNone/>
              <a:defRPr lang="zh-CN" altLang="en-US" dirty="0" smtClean="0"/>
            </a:lvl4pPr>
            <a:lvl5pPr marL="1828800" indent="0">
              <a:buNone/>
              <a:defRPr lang="zh-CN" altLang="en-US" dirty="0"/>
            </a:lvl5pPr>
          </a:lstStyle>
          <a:p>
            <a:pPr marL="0" lvl="0">
              <a:lnSpc>
                <a:spcPct val="130000"/>
              </a:lnSpc>
              <a:spcAft>
                <a:spcPts val="1200"/>
              </a:spcAft>
            </a:pPr>
            <a:r>
              <a:rPr lang="en-US" altLang="zh-CN" dirty="0"/>
              <a:t>Geography is the general name of the natural environment and social elements of the world or a certain area. </a:t>
            </a:r>
          </a:p>
          <a:p>
            <a:pPr marL="0" lvl="0">
              <a:lnSpc>
                <a:spcPct val="130000"/>
              </a:lnSpc>
              <a:spcAft>
                <a:spcPts val="1200"/>
              </a:spcAft>
            </a:pPr>
            <a:r>
              <a:rPr lang="en-US" altLang="zh-CN" dirty="0"/>
              <a:t>Geography is the study of various natural and human phenomena in the geographical environment of the earth's surface, as well as their mutual relations.</a:t>
            </a:r>
            <a:endParaRPr lang="zh-CN" altLang="en-US" dirty="0"/>
          </a:p>
        </p:txBody>
      </p:sp>
      <p:sp>
        <p:nvSpPr>
          <p:cNvPr id="47" name="文本占位符 38">
            <a:extLst>
              <a:ext uri="{FF2B5EF4-FFF2-40B4-BE49-F238E27FC236}">
                <a16:creationId xmlns:a16="http://schemas.microsoft.com/office/drawing/2014/main" id="{FEDD06DF-90D6-4EC2-B379-84CD49AAA186}"/>
              </a:ext>
            </a:extLst>
          </p:cNvPr>
          <p:cNvSpPr>
            <a:spLocks noGrp="1"/>
          </p:cNvSpPr>
          <p:nvPr>
            <p:ph type="body" sz="quarter" idx="16"/>
          </p:nvPr>
        </p:nvSpPr>
        <p:spPr>
          <a:xfrm>
            <a:off x="6623998" y="1223527"/>
            <a:ext cx="5072701" cy="433580"/>
          </a:xfrm>
          <a:prstGeom prst="rect">
            <a:avLst/>
          </a:prstGeom>
          <a:noFill/>
        </p:spPr>
        <p:txBody>
          <a:bodyPr wrap="square" lIns="0" tIns="0" rIns="0" bIns="0" rtlCol="0">
            <a:spAutoFit/>
          </a:bodyPr>
          <a:lstStyle>
            <a:lvl1pPr marL="0" indent="0">
              <a:buNone/>
              <a:defRPr lang="zh-CN" altLang="en-US" sz="2400" spc="110" dirty="0">
                <a:solidFill>
                  <a:schemeClr val="accent1"/>
                </a:solidFill>
                <a:latin typeface="+mj-ea"/>
                <a:ea typeface="+mj-ea"/>
              </a:defRPr>
            </a:lvl1pPr>
          </a:lstStyle>
          <a:p>
            <a:pPr marL="0" lvl="0" algn="ctr">
              <a:lnSpc>
                <a:spcPct val="130000"/>
              </a:lnSpc>
              <a:spcAft>
                <a:spcPts val="1200"/>
              </a:spcAft>
            </a:pPr>
            <a:r>
              <a:rPr lang="zh-CN" altLang="en-US" dirty="0"/>
              <a:t>单击此处编辑母版文本样式</a:t>
            </a:r>
          </a:p>
        </p:txBody>
      </p:sp>
      <p:sp>
        <p:nvSpPr>
          <p:cNvPr id="56" name="文本占位符 52">
            <a:extLst>
              <a:ext uri="{FF2B5EF4-FFF2-40B4-BE49-F238E27FC236}">
                <a16:creationId xmlns:a16="http://schemas.microsoft.com/office/drawing/2014/main" id="{761F92DB-6797-471D-B77D-8336A09C791C}"/>
              </a:ext>
            </a:extLst>
          </p:cNvPr>
          <p:cNvSpPr>
            <a:spLocks noGrp="1"/>
          </p:cNvSpPr>
          <p:nvPr>
            <p:ph type="body" sz="quarter" idx="23" hasCustomPrompt="1"/>
          </p:nvPr>
        </p:nvSpPr>
        <p:spPr>
          <a:xfrm>
            <a:off x="6699174" y="2560195"/>
            <a:ext cx="2117089" cy="361317"/>
          </a:xfrm>
          <a:prstGeom prst="rect">
            <a:avLst/>
          </a:prstGeom>
          <a:noFill/>
        </p:spPr>
        <p:txBody>
          <a:bodyPr wrap="square" lIns="0" tIns="0" rIns="0" bIns="0" rtlCol="0">
            <a:spAutoFit/>
          </a:bodyPr>
          <a:lstStyle>
            <a:lvl1pPr algn="ctr">
              <a:defRPr lang="zh-CN" altLang="en-US" sz="2000" spc="110" dirty="0" smtClean="0">
                <a:solidFill>
                  <a:schemeClr val="accent1"/>
                </a:solidFill>
                <a:latin typeface="+mj-ea"/>
                <a:ea typeface="+mj-ea"/>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nSpc>
                <a:spcPct val="130000"/>
              </a:lnSpc>
              <a:spcAft>
                <a:spcPts val="1200"/>
              </a:spcAft>
              <a:buNone/>
            </a:pPr>
            <a:r>
              <a:rPr lang="zh-CN" altLang="en-US" dirty="0"/>
              <a:t>单击编辑文本</a:t>
            </a:r>
          </a:p>
        </p:txBody>
      </p:sp>
      <p:sp>
        <p:nvSpPr>
          <p:cNvPr id="58" name="文本占位符 52">
            <a:extLst>
              <a:ext uri="{FF2B5EF4-FFF2-40B4-BE49-F238E27FC236}">
                <a16:creationId xmlns:a16="http://schemas.microsoft.com/office/drawing/2014/main" id="{373D496F-171E-40E4-8C62-C1EA12D64BCF}"/>
              </a:ext>
            </a:extLst>
          </p:cNvPr>
          <p:cNvSpPr>
            <a:spLocks noGrp="1"/>
          </p:cNvSpPr>
          <p:nvPr>
            <p:ph type="body" sz="quarter" idx="25" hasCustomPrompt="1"/>
          </p:nvPr>
        </p:nvSpPr>
        <p:spPr>
          <a:xfrm>
            <a:off x="6699174" y="2880634"/>
            <a:ext cx="2117089" cy="289053"/>
          </a:xfrm>
          <a:prstGeom prst="rect">
            <a:avLst/>
          </a:prstGeom>
          <a:noFill/>
        </p:spPr>
        <p:txBody>
          <a:bodyPr wrap="square" lIns="0" tIns="0" rIns="0" bIns="0" rtlCol="0">
            <a:spAutoFit/>
          </a:bodyPr>
          <a:lstStyle>
            <a:lvl1pPr algn="ctr">
              <a:defRPr lang="zh-CN" altLang="en-US" sz="1600" spc="110" dirty="0" smtClean="0">
                <a:solidFill>
                  <a:schemeClr val="accent1"/>
                </a:solidFill>
                <a:latin typeface="+mn-ea"/>
                <a:ea typeface="+mn-ea"/>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nSpc>
                <a:spcPct val="130000"/>
              </a:lnSpc>
              <a:spcAft>
                <a:spcPts val="1200"/>
              </a:spcAft>
              <a:buNone/>
            </a:pPr>
            <a:r>
              <a:rPr lang="zh-CN" altLang="en-US" dirty="0"/>
              <a:t>单击编辑文本</a:t>
            </a:r>
          </a:p>
        </p:txBody>
      </p:sp>
      <p:sp>
        <p:nvSpPr>
          <p:cNvPr id="59" name="矩形: 圆角 58">
            <a:extLst>
              <a:ext uri="{FF2B5EF4-FFF2-40B4-BE49-F238E27FC236}">
                <a16:creationId xmlns:a16="http://schemas.microsoft.com/office/drawing/2014/main" id="{FF8A823F-8D0E-4E41-9E9A-9EAE1B7D228F}"/>
              </a:ext>
            </a:extLst>
          </p:cNvPr>
          <p:cNvSpPr/>
          <p:nvPr userDrawn="1"/>
        </p:nvSpPr>
        <p:spPr>
          <a:xfrm rot="5400000">
            <a:off x="10546222" y="3060498"/>
            <a:ext cx="36000" cy="360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30000"/>
              </a:lnSpc>
            </a:pPr>
            <a:endParaRPr lang="zh-CN" altLang="en-US" sz="1600">
              <a:gradFill>
                <a:gsLst>
                  <a:gs pos="71000">
                    <a:schemeClr val="accent1"/>
                  </a:gs>
                  <a:gs pos="100000">
                    <a:schemeClr val="accent1">
                      <a:lumMod val="50000"/>
                      <a:lumOff val="50000"/>
                    </a:schemeClr>
                  </a:gs>
                </a:gsLst>
                <a:lin ang="5400000" scaled="0"/>
              </a:gradFill>
            </a:endParaRPr>
          </a:p>
        </p:txBody>
      </p:sp>
      <p:sp>
        <p:nvSpPr>
          <p:cNvPr id="60" name="文本占位符 52">
            <a:extLst>
              <a:ext uri="{FF2B5EF4-FFF2-40B4-BE49-F238E27FC236}">
                <a16:creationId xmlns:a16="http://schemas.microsoft.com/office/drawing/2014/main" id="{2A0850A4-2097-4B8F-8360-9A7195DEAAE9}"/>
              </a:ext>
            </a:extLst>
          </p:cNvPr>
          <p:cNvSpPr>
            <a:spLocks noGrp="1"/>
          </p:cNvSpPr>
          <p:nvPr>
            <p:ph type="body" sz="quarter" idx="26" hasCustomPrompt="1"/>
          </p:nvPr>
        </p:nvSpPr>
        <p:spPr>
          <a:xfrm>
            <a:off x="9505678" y="2560195"/>
            <a:ext cx="2117089" cy="361317"/>
          </a:xfrm>
          <a:prstGeom prst="rect">
            <a:avLst/>
          </a:prstGeom>
          <a:noFill/>
        </p:spPr>
        <p:txBody>
          <a:bodyPr wrap="square" lIns="0" tIns="0" rIns="0" bIns="0" rtlCol="0">
            <a:spAutoFit/>
          </a:bodyPr>
          <a:lstStyle>
            <a:lvl1pPr algn="ctr">
              <a:defRPr lang="zh-CN" altLang="en-US" sz="2000" spc="110" dirty="0" smtClean="0">
                <a:solidFill>
                  <a:schemeClr val="accent1"/>
                </a:solidFill>
                <a:latin typeface="+mj-ea"/>
                <a:ea typeface="+mj-ea"/>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nSpc>
                <a:spcPct val="130000"/>
              </a:lnSpc>
              <a:spcAft>
                <a:spcPts val="1200"/>
              </a:spcAft>
              <a:buNone/>
            </a:pPr>
            <a:r>
              <a:rPr lang="zh-CN" altLang="en-US" dirty="0"/>
              <a:t>单击编辑文本</a:t>
            </a:r>
          </a:p>
        </p:txBody>
      </p:sp>
      <p:sp>
        <p:nvSpPr>
          <p:cNvPr id="61" name="文本占位符 52">
            <a:extLst>
              <a:ext uri="{FF2B5EF4-FFF2-40B4-BE49-F238E27FC236}">
                <a16:creationId xmlns:a16="http://schemas.microsoft.com/office/drawing/2014/main" id="{F1E003CB-2AA6-4F4B-AA33-A68529E01383}"/>
              </a:ext>
            </a:extLst>
          </p:cNvPr>
          <p:cNvSpPr>
            <a:spLocks noGrp="1"/>
          </p:cNvSpPr>
          <p:nvPr>
            <p:ph type="body" sz="quarter" idx="27" hasCustomPrompt="1"/>
          </p:nvPr>
        </p:nvSpPr>
        <p:spPr>
          <a:xfrm>
            <a:off x="9505678" y="2880634"/>
            <a:ext cx="2117089" cy="289053"/>
          </a:xfrm>
          <a:prstGeom prst="rect">
            <a:avLst/>
          </a:prstGeom>
          <a:noFill/>
        </p:spPr>
        <p:txBody>
          <a:bodyPr wrap="square" lIns="0" tIns="0" rIns="0" bIns="0" rtlCol="0">
            <a:spAutoFit/>
          </a:bodyPr>
          <a:lstStyle>
            <a:lvl1pPr algn="ctr">
              <a:defRPr lang="zh-CN" altLang="en-US" sz="1600" spc="110" dirty="0" smtClean="0">
                <a:solidFill>
                  <a:schemeClr val="accent1"/>
                </a:solidFill>
                <a:latin typeface="+mn-ea"/>
                <a:ea typeface="+mn-ea"/>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nSpc>
                <a:spcPct val="130000"/>
              </a:lnSpc>
              <a:spcAft>
                <a:spcPts val="1200"/>
              </a:spcAft>
              <a:buNone/>
            </a:pPr>
            <a:r>
              <a:rPr lang="zh-CN" altLang="en-US" dirty="0"/>
              <a:t>单击编辑文本</a:t>
            </a:r>
          </a:p>
        </p:txBody>
      </p:sp>
      <p:sp>
        <p:nvSpPr>
          <p:cNvPr id="74" name="矩形: 圆角 73">
            <a:extLst>
              <a:ext uri="{FF2B5EF4-FFF2-40B4-BE49-F238E27FC236}">
                <a16:creationId xmlns:a16="http://schemas.microsoft.com/office/drawing/2014/main" id="{3836B5D5-832F-4A25-96B9-BD455607431B}"/>
              </a:ext>
            </a:extLst>
          </p:cNvPr>
          <p:cNvSpPr/>
          <p:nvPr userDrawn="1"/>
        </p:nvSpPr>
        <p:spPr>
          <a:xfrm rot="5400000">
            <a:off x="7739718" y="5470071"/>
            <a:ext cx="36000" cy="360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30000"/>
              </a:lnSpc>
            </a:pPr>
            <a:endParaRPr lang="zh-CN" altLang="en-US" sz="1600">
              <a:gradFill>
                <a:gsLst>
                  <a:gs pos="71000">
                    <a:schemeClr val="accent1"/>
                  </a:gs>
                  <a:gs pos="100000">
                    <a:schemeClr val="accent1">
                      <a:lumMod val="50000"/>
                      <a:lumOff val="50000"/>
                    </a:schemeClr>
                  </a:gs>
                </a:gsLst>
                <a:lin ang="5400000" scaled="0"/>
              </a:gradFill>
            </a:endParaRPr>
          </a:p>
        </p:txBody>
      </p:sp>
      <p:sp>
        <p:nvSpPr>
          <p:cNvPr id="75" name="文本占位符 52">
            <a:extLst>
              <a:ext uri="{FF2B5EF4-FFF2-40B4-BE49-F238E27FC236}">
                <a16:creationId xmlns:a16="http://schemas.microsoft.com/office/drawing/2014/main" id="{A411C8E4-36A4-45FE-AA73-4045C0D476AC}"/>
              </a:ext>
            </a:extLst>
          </p:cNvPr>
          <p:cNvSpPr>
            <a:spLocks noGrp="1"/>
          </p:cNvSpPr>
          <p:nvPr>
            <p:ph type="body" sz="quarter" idx="28" hasCustomPrompt="1"/>
          </p:nvPr>
        </p:nvSpPr>
        <p:spPr>
          <a:xfrm>
            <a:off x="6699174" y="4969768"/>
            <a:ext cx="2117089" cy="361317"/>
          </a:xfrm>
          <a:prstGeom prst="rect">
            <a:avLst/>
          </a:prstGeom>
          <a:noFill/>
        </p:spPr>
        <p:txBody>
          <a:bodyPr wrap="square" lIns="0" tIns="0" rIns="0" bIns="0" rtlCol="0">
            <a:spAutoFit/>
          </a:bodyPr>
          <a:lstStyle>
            <a:lvl1pPr algn="ctr">
              <a:defRPr lang="zh-CN" altLang="en-US" sz="2000" spc="110" dirty="0" smtClean="0">
                <a:solidFill>
                  <a:schemeClr val="accent1"/>
                </a:solidFill>
                <a:latin typeface="+mj-ea"/>
                <a:ea typeface="+mj-ea"/>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nSpc>
                <a:spcPct val="130000"/>
              </a:lnSpc>
              <a:spcAft>
                <a:spcPts val="1200"/>
              </a:spcAft>
              <a:buNone/>
            </a:pPr>
            <a:r>
              <a:rPr lang="zh-CN" altLang="en-US" dirty="0"/>
              <a:t>单击编辑文本</a:t>
            </a:r>
          </a:p>
        </p:txBody>
      </p:sp>
      <p:sp>
        <p:nvSpPr>
          <p:cNvPr id="76" name="文本占位符 52">
            <a:extLst>
              <a:ext uri="{FF2B5EF4-FFF2-40B4-BE49-F238E27FC236}">
                <a16:creationId xmlns:a16="http://schemas.microsoft.com/office/drawing/2014/main" id="{513BDC33-C3C5-4645-8CEE-8E829AE2C0E3}"/>
              </a:ext>
            </a:extLst>
          </p:cNvPr>
          <p:cNvSpPr>
            <a:spLocks noGrp="1"/>
          </p:cNvSpPr>
          <p:nvPr>
            <p:ph type="body" sz="quarter" idx="29" hasCustomPrompt="1"/>
          </p:nvPr>
        </p:nvSpPr>
        <p:spPr>
          <a:xfrm>
            <a:off x="6699174" y="5290207"/>
            <a:ext cx="2117089" cy="289053"/>
          </a:xfrm>
          <a:prstGeom prst="rect">
            <a:avLst/>
          </a:prstGeom>
          <a:noFill/>
        </p:spPr>
        <p:txBody>
          <a:bodyPr wrap="square" lIns="0" tIns="0" rIns="0" bIns="0" rtlCol="0">
            <a:spAutoFit/>
          </a:bodyPr>
          <a:lstStyle>
            <a:lvl1pPr algn="ctr">
              <a:defRPr lang="zh-CN" altLang="en-US" sz="1600" spc="110" dirty="0" smtClean="0">
                <a:solidFill>
                  <a:schemeClr val="accent1"/>
                </a:solidFill>
                <a:latin typeface="+mn-ea"/>
                <a:ea typeface="+mn-ea"/>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nSpc>
                <a:spcPct val="130000"/>
              </a:lnSpc>
              <a:spcAft>
                <a:spcPts val="1200"/>
              </a:spcAft>
              <a:buNone/>
            </a:pPr>
            <a:r>
              <a:rPr lang="zh-CN" altLang="en-US" dirty="0"/>
              <a:t>单击编辑文本</a:t>
            </a:r>
          </a:p>
        </p:txBody>
      </p:sp>
      <p:sp>
        <p:nvSpPr>
          <p:cNvPr id="77" name="矩形: 圆角 76">
            <a:extLst>
              <a:ext uri="{FF2B5EF4-FFF2-40B4-BE49-F238E27FC236}">
                <a16:creationId xmlns:a16="http://schemas.microsoft.com/office/drawing/2014/main" id="{27D2C41C-A909-4540-B56E-872F12315AEB}"/>
              </a:ext>
            </a:extLst>
          </p:cNvPr>
          <p:cNvSpPr/>
          <p:nvPr userDrawn="1"/>
        </p:nvSpPr>
        <p:spPr>
          <a:xfrm rot="5400000">
            <a:off x="10546222" y="5470071"/>
            <a:ext cx="36000" cy="360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30000"/>
              </a:lnSpc>
            </a:pPr>
            <a:endParaRPr lang="zh-CN" altLang="en-US" sz="1600">
              <a:gradFill>
                <a:gsLst>
                  <a:gs pos="71000">
                    <a:schemeClr val="accent1"/>
                  </a:gs>
                  <a:gs pos="100000">
                    <a:schemeClr val="accent1">
                      <a:lumMod val="50000"/>
                      <a:lumOff val="50000"/>
                    </a:schemeClr>
                  </a:gs>
                </a:gsLst>
                <a:lin ang="5400000" scaled="0"/>
              </a:gradFill>
            </a:endParaRPr>
          </a:p>
        </p:txBody>
      </p:sp>
      <p:sp>
        <p:nvSpPr>
          <p:cNvPr id="78" name="文本占位符 52">
            <a:extLst>
              <a:ext uri="{FF2B5EF4-FFF2-40B4-BE49-F238E27FC236}">
                <a16:creationId xmlns:a16="http://schemas.microsoft.com/office/drawing/2014/main" id="{2984AB3E-A741-4F7F-9A2B-B02FAEC686E0}"/>
              </a:ext>
            </a:extLst>
          </p:cNvPr>
          <p:cNvSpPr>
            <a:spLocks noGrp="1"/>
          </p:cNvSpPr>
          <p:nvPr>
            <p:ph type="body" sz="quarter" idx="30" hasCustomPrompt="1"/>
          </p:nvPr>
        </p:nvSpPr>
        <p:spPr>
          <a:xfrm>
            <a:off x="9505678" y="4969768"/>
            <a:ext cx="2117089" cy="361317"/>
          </a:xfrm>
          <a:prstGeom prst="rect">
            <a:avLst/>
          </a:prstGeom>
          <a:noFill/>
        </p:spPr>
        <p:txBody>
          <a:bodyPr wrap="square" lIns="0" tIns="0" rIns="0" bIns="0" rtlCol="0">
            <a:spAutoFit/>
          </a:bodyPr>
          <a:lstStyle>
            <a:lvl1pPr algn="ctr">
              <a:defRPr lang="zh-CN" altLang="en-US" sz="2000" spc="110" dirty="0" smtClean="0">
                <a:solidFill>
                  <a:schemeClr val="accent1"/>
                </a:solidFill>
                <a:latin typeface="+mj-ea"/>
                <a:ea typeface="+mj-ea"/>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nSpc>
                <a:spcPct val="130000"/>
              </a:lnSpc>
              <a:spcAft>
                <a:spcPts val="1200"/>
              </a:spcAft>
              <a:buNone/>
            </a:pPr>
            <a:r>
              <a:rPr lang="zh-CN" altLang="en-US" dirty="0"/>
              <a:t>单击编辑文本</a:t>
            </a:r>
          </a:p>
        </p:txBody>
      </p:sp>
      <p:sp>
        <p:nvSpPr>
          <p:cNvPr id="79" name="文本占位符 52">
            <a:extLst>
              <a:ext uri="{FF2B5EF4-FFF2-40B4-BE49-F238E27FC236}">
                <a16:creationId xmlns:a16="http://schemas.microsoft.com/office/drawing/2014/main" id="{F72A878D-5BF2-4303-A028-7991F05E83F4}"/>
              </a:ext>
            </a:extLst>
          </p:cNvPr>
          <p:cNvSpPr>
            <a:spLocks noGrp="1"/>
          </p:cNvSpPr>
          <p:nvPr>
            <p:ph type="body" sz="quarter" idx="31" hasCustomPrompt="1"/>
          </p:nvPr>
        </p:nvSpPr>
        <p:spPr>
          <a:xfrm>
            <a:off x="9505678" y="5290207"/>
            <a:ext cx="2117089" cy="289053"/>
          </a:xfrm>
          <a:prstGeom prst="rect">
            <a:avLst/>
          </a:prstGeom>
          <a:noFill/>
        </p:spPr>
        <p:txBody>
          <a:bodyPr wrap="square" lIns="0" tIns="0" rIns="0" bIns="0" rtlCol="0">
            <a:spAutoFit/>
          </a:bodyPr>
          <a:lstStyle>
            <a:lvl1pPr algn="ctr">
              <a:defRPr lang="zh-CN" altLang="en-US" sz="1600" spc="110" dirty="0" smtClean="0">
                <a:solidFill>
                  <a:schemeClr val="accent1"/>
                </a:solidFill>
                <a:latin typeface="+mn-ea"/>
                <a:ea typeface="+mn-ea"/>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nSpc>
                <a:spcPct val="130000"/>
              </a:lnSpc>
              <a:spcAft>
                <a:spcPts val="1200"/>
              </a:spcAft>
              <a:buNone/>
            </a:pPr>
            <a:r>
              <a:rPr lang="zh-CN" altLang="en-US" dirty="0"/>
              <a:t>单击编辑文本</a:t>
            </a:r>
          </a:p>
        </p:txBody>
      </p:sp>
      <p:sp>
        <p:nvSpPr>
          <p:cNvPr id="80" name="文本占位符 38">
            <a:extLst>
              <a:ext uri="{FF2B5EF4-FFF2-40B4-BE49-F238E27FC236}">
                <a16:creationId xmlns:a16="http://schemas.microsoft.com/office/drawing/2014/main" id="{CC145B57-0F60-40EC-A1E2-39FB9FFD562F}"/>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j-ea"/>
                <a:ea typeface="+mj-ea"/>
              </a:defRPr>
            </a:lvl1pPr>
          </a:lstStyle>
          <a:p>
            <a:pPr marL="0" lvl="0">
              <a:lnSpc>
                <a:spcPct val="130000"/>
              </a:lnSpc>
              <a:spcAft>
                <a:spcPts val="1200"/>
              </a:spcAft>
            </a:pPr>
            <a:r>
              <a:rPr lang="zh-CN" altLang="en-US" dirty="0"/>
              <a:t>章节标题</a:t>
            </a:r>
          </a:p>
        </p:txBody>
      </p:sp>
      <p:sp>
        <p:nvSpPr>
          <p:cNvPr id="81" name="文本占位符 38">
            <a:extLst>
              <a:ext uri="{FF2B5EF4-FFF2-40B4-BE49-F238E27FC236}">
                <a16:creationId xmlns:a16="http://schemas.microsoft.com/office/drawing/2014/main" id="{38979CF7-4EB8-4A33-AAA6-41CEB815C2C3}"/>
              </a:ext>
            </a:extLst>
          </p:cNvPr>
          <p:cNvSpPr>
            <a:spLocks noGrp="1"/>
          </p:cNvSpPr>
          <p:nvPr>
            <p:ph type="body" sz="quarter" idx="33" hasCustomPrompt="1"/>
          </p:nvPr>
        </p:nvSpPr>
        <p:spPr>
          <a:xfrm>
            <a:off x="2392680" y="316210"/>
            <a:ext cx="1759265" cy="387798"/>
          </a:xfrm>
          <a:prstGeom prst="rect">
            <a:avLst/>
          </a:prstGeom>
          <a:noFill/>
        </p:spPr>
        <p:txBody>
          <a:bodyPr wrap="square" lIns="0" tIns="0" rIns="0" bIns="0" rtlCol="0">
            <a:spAutoFit/>
          </a:bodyPr>
          <a:lstStyle>
            <a:lvl1pPr marL="0" indent="0" algn="l" defTabSz="914400" rtl="0" eaLnBrk="1" latinLnBrk="0" hangingPunct="1">
              <a:spcBef>
                <a:spcPts val="0"/>
              </a:spcBef>
              <a:buNone/>
              <a:defRPr lang="zh-CN" altLang="en-US" sz="1400" kern="1200" spc="110" dirty="0" smtClean="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a typeface="+mn-ea"/>
                <a:cs typeface="+mn-cs"/>
              </a:defRPr>
            </a:lvl1p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ENGLISH</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TITEL</a:t>
            </a:r>
            <a:endParaRPr lang="zh-CN" altLang="en-US"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ndParaRPr>
          </a:p>
        </p:txBody>
      </p:sp>
    </p:spTree>
    <p:extLst>
      <p:ext uri="{BB962C8B-B14F-4D97-AF65-F5344CB8AC3E}">
        <p14:creationId xmlns:p14="http://schemas.microsoft.com/office/powerpoint/2010/main" val="217241829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81E44D5E-62E1-40C5-930C-9AEAF6803DED}"/>
              </a:ext>
            </a:extLst>
          </p:cNvPr>
          <p:cNvSpPr/>
          <p:nvPr userDrawn="1"/>
        </p:nvSpPr>
        <p:spPr>
          <a:xfrm>
            <a:off x="8127999" y="0"/>
            <a:ext cx="4086870" cy="6858000"/>
          </a:xfrm>
          <a:prstGeom prst="rect">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2F1A3E2C-B1BE-44B3-AF27-F4575B4297BA}"/>
              </a:ext>
            </a:extLst>
          </p:cNvPr>
          <p:cNvSpPr/>
          <p:nvPr userDrawn="1"/>
        </p:nvSpPr>
        <p:spPr>
          <a:xfrm>
            <a:off x="4064000" y="0"/>
            <a:ext cx="406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山上的风景&#10;&#10;描述已自动生成">
            <a:extLst>
              <a:ext uri="{FF2B5EF4-FFF2-40B4-BE49-F238E27FC236}">
                <a16:creationId xmlns:a16="http://schemas.microsoft.com/office/drawing/2014/main" id="{F90E8C8D-8137-44B1-A54F-D629B8736898}"/>
              </a:ext>
            </a:extLst>
          </p:cNvPr>
          <p:cNvPicPr>
            <a:picLocks noChangeAspect="1"/>
          </p:cNvPicPr>
          <p:nvPr userDrawn="1"/>
        </p:nvPicPr>
        <p:blipFill rotWithShape="1">
          <a:blip r:embed="rId2">
            <a:duotone>
              <a:schemeClr val="accent1">
                <a:shade val="45000"/>
                <a:satMod val="135000"/>
              </a:schemeClr>
              <a:prstClr val="white"/>
            </a:duotone>
            <a:alphaModFix amt="15000"/>
            <a:extLst>
              <a:ext uri="{28A0092B-C50C-407E-A947-70E740481C1C}">
                <a14:useLocalDpi xmlns:a14="http://schemas.microsoft.com/office/drawing/2010/main" val="0"/>
              </a:ext>
            </a:extLst>
          </a:blip>
          <a:srcRect l="1" r="60939"/>
          <a:stretch/>
        </p:blipFill>
        <p:spPr>
          <a:xfrm>
            <a:off x="4095704" y="0"/>
            <a:ext cx="4032295" cy="6858000"/>
          </a:xfrm>
          <a:prstGeom prst="rect">
            <a:avLst/>
          </a:prstGeom>
        </p:spPr>
      </p:pic>
      <p:sp>
        <p:nvSpPr>
          <p:cNvPr id="6" name="矩形 5">
            <a:extLst>
              <a:ext uri="{FF2B5EF4-FFF2-40B4-BE49-F238E27FC236}">
                <a16:creationId xmlns:a16="http://schemas.microsoft.com/office/drawing/2014/main" id="{F9E7C242-72A6-45DE-AC5D-4613572513AB}"/>
              </a:ext>
            </a:extLst>
          </p:cNvPr>
          <p:cNvSpPr/>
          <p:nvPr userDrawn="1"/>
        </p:nvSpPr>
        <p:spPr>
          <a:xfrm>
            <a:off x="1" y="0"/>
            <a:ext cx="40868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1CD22EAB-6506-4F7A-91D8-D24E0A7ABA56}"/>
              </a:ext>
            </a:extLst>
          </p:cNvPr>
          <p:cNvSpPr txBox="1"/>
          <p:nvPr userDrawn="1"/>
        </p:nvSpPr>
        <p:spPr>
          <a:xfrm>
            <a:off x="482600" y="1139824"/>
            <a:ext cx="3112655" cy="433580"/>
          </a:xfrm>
          <a:prstGeom prst="rect">
            <a:avLst/>
          </a:prstGeom>
          <a:noFill/>
        </p:spPr>
        <p:txBody>
          <a:bodyPr wrap="square" lIns="0" tIns="0" rIns="0" bIns="0" rtlCol="0">
            <a:spAutoFit/>
          </a:bodyPr>
          <a:lstStyle/>
          <a:p>
            <a:pPr>
              <a:lnSpc>
                <a:spcPct val="130000"/>
              </a:lnSpc>
              <a:spcAft>
                <a:spcPts val="1200"/>
              </a:spcAft>
            </a:pPr>
            <a:r>
              <a:rPr lang="zh-CN" altLang="en-US" sz="2400" spc="110" dirty="0">
                <a:gradFill>
                  <a:gsLst>
                    <a:gs pos="80000">
                      <a:schemeClr val="accent1"/>
                    </a:gs>
                    <a:gs pos="100000">
                      <a:schemeClr val="accent1">
                        <a:lumMod val="40000"/>
                        <a:lumOff val="60000"/>
                      </a:schemeClr>
                    </a:gs>
                  </a:gsLst>
                  <a:lin ang="5400000" scaled="0"/>
                </a:gradFill>
                <a:latin typeface="+mj-ea"/>
                <a:ea typeface="+mj-ea"/>
              </a:rPr>
              <a:t>地理的含义</a:t>
            </a:r>
            <a:endParaRPr lang="en-US" altLang="zh-CN" sz="2400" spc="110" dirty="0">
              <a:gradFill>
                <a:gsLst>
                  <a:gs pos="80000">
                    <a:schemeClr val="accent1"/>
                  </a:gs>
                  <a:gs pos="100000">
                    <a:schemeClr val="accent1">
                      <a:lumMod val="40000"/>
                      <a:lumOff val="60000"/>
                    </a:schemeClr>
                  </a:gs>
                </a:gsLst>
                <a:lin ang="5400000" scaled="0"/>
              </a:gradFill>
              <a:latin typeface="+mj-ea"/>
              <a:ea typeface="+mj-ea"/>
            </a:endParaRPr>
          </a:p>
        </p:txBody>
      </p:sp>
      <p:sp>
        <p:nvSpPr>
          <p:cNvPr id="13" name="矩形: 圆角 12">
            <a:extLst>
              <a:ext uri="{FF2B5EF4-FFF2-40B4-BE49-F238E27FC236}">
                <a16:creationId xmlns:a16="http://schemas.microsoft.com/office/drawing/2014/main" id="{D277E7E7-8867-4498-B0F7-29E93A3B87D3}"/>
              </a:ext>
            </a:extLst>
          </p:cNvPr>
          <p:cNvSpPr/>
          <p:nvPr userDrawn="1"/>
        </p:nvSpPr>
        <p:spPr>
          <a:xfrm>
            <a:off x="8619615" y="2986799"/>
            <a:ext cx="3077085" cy="915432"/>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9A435816-3926-43B8-B79F-7263E59DB77B}"/>
              </a:ext>
            </a:extLst>
          </p:cNvPr>
          <p:cNvSpPr txBox="1"/>
          <p:nvPr userDrawn="1"/>
        </p:nvSpPr>
        <p:spPr>
          <a:xfrm>
            <a:off x="8928865" y="3119031"/>
            <a:ext cx="468700" cy="637416"/>
          </a:xfrm>
          <a:custGeom>
            <a:avLst/>
            <a:gdLst/>
            <a:ahLst/>
            <a:cxnLst/>
            <a:rect l="l" t="t" r="r" b="b"/>
            <a:pathLst>
              <a:path w="974713" h="1325575">
                <a:moveTo>
                  <a:pt x="282402" y="751359"/>
                </a:moveTo>
                <a:lnTo>
                  <a:pt x="282402" y="1115058"/>
                </a:lnTo>
                <a:lnTo>
                  <a:pt x="450131" y="1115058"/>
                </a:lnTo>
                <a:cubicBezTo>
                  <a:pt x="521444" y="1115058"/>
                  <a:pt x="577212" y="1098513"/>
                  <a:pt x="617432" y="1065424"/>
                </a:cubicBezTo>
                <a:cubicBezTo>
                  <a:pt x="657653" y="1032334"/>
                  <a:pt x="677764" y="986408"/>
                  <a:pt x="677764" y="927646"/>
                </a:cubicBezTo>
                <a:cubicBezTo>
                  <a:pt x="677764" y="871736"/>
                  <a:pt x="657796" y="828378"/>
                  <a:pt x="617860" y="797570"/>
                </a:cubicBezTo>
                <a:cubicBezTo>
                  <a:pt x="577925" y="766763"/>
                  <a:pt x="521159" y="751359"/>
                  <a:pt x="447564" y="751359"/>
                </a:cubicBezTo>
                <a:close/>
                <a:moveTo>
                  <a:pt x="282402" y="210518"/>
                </a:moveTo>
                <a:lnTo>
                  <a:pt x="282402" y="538274"/>
                </a:lnTo>
                <a:lnTo>
                  <a:pt x="416756" y="538274"/>
                </a:lnTo>
                <a:cubicBezTo>
                  <a:pt x="481224" y="538274"/>
                  <a:pt x="531999" y="522871"/>
                  <a:pt x="569082" y="492063"/>
                </a:cubicBezTo>
                <a:cubicBezTo>
                  <a:pt x="606165" y="461256"/>
                  <a:pt x="624706" y="418183"/>
                  <a:pt x="624706" y="362843"/>
                </a:cubicBezTo>
                <a:cubicBezTo>
                  <a:pt x="624706" y="261293"/>
                  <a:pt x="550540" y="210518"/>
                  <a:pt x="402208" y="210518"/>
                </a:cubicBezTo>
                <a:close/>
                <a:moveTo>
                  <a:pt x="0" y="0"/>
                </a:moveTo>
                <a:lnTo>
                  <a:pt x="470669" y="0"/>
                </a:lnTo>
                <a:cubicBezTo>
                  <a:pt x="615008" y="0"/>
                  <a:pt x="726257" y="27385"/>
                  <a:pt x="804416" y="82153"/>
                </a:cubicBezTo>
                <a:cubicBezTo>
                  <a:pt x="882576" y="136922"/>
                  <a:pt x="921656" y="212800"/>
                  <a:pt x="921656" y="309786"/>
                </a:cubicBezTo>
                <a:cubicBezTo>
                  <a:pt x="921656" y="381670"/>
                  <a:pt x="897409" y="444711"/>
                  <a:pt x="848916" y="498910"/>
                </a:cubicBezTo>
                <a:cubicBezTo>
                  <a:pt x="800423" y="553108"/>
                  <a:pt x="739378" y="590476"/>
                  <a:pt x="665783" y="611014"/>
                </a:cubicBezTo>
                <a:lnTo>
                  <a:pt x="665783" y="614437"/>
                </a:lnTo>
                <a:cubicBezTo>
                  <a:pt x="758205" y="625847"/>
                  <a:pt x="832799" y="660078"/>
                  <a:pt x="889565" y="717129"/>
                </a:cubicBezTo>
                <a:cubicBezTo>
                  <a:pt x="946330" y="774179"/>
                  <a:pt x="974713" y="845778"/>
                  <a:pt x="974713" y="931925"/>
                </a:cubicBezTo>
                <a:cubicBezTo>
                  <a:pt x="974713" y="1052302"/>
                  <a:pt x="931925" y="1148005"/>
                  <a:pt x="846349" y="1219033"/>
                </a:cubicBezTo>
                <a:cubicBezTo>
                  <a:pt x="760772" y="1290061"/>
                  <a:pt x="643818" y="1325575"/>
                  <a:pt x="495486" y="1325575"/>
                </a:cubicBezTo>
                <a:lnTo>
                  <a:pt x="0" y="1325575"/>
                </a:lnTo>
                <a:close/>
              </a:path>
            </a:pathLst>
          </a:custGeom>
          <a:noFill/>
          <a:ln w="6350">
            <a:solidFill>
              <a:schemeClr val="accent1">
                <a:alpha val="60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3800" b="1" dirty="0">
              <a:ln w="6350">
                <a:solidFill>
                  <a:schemeClr val="accent1">
                    <a:alpha val="20000"/>
                  </a:schemeClr>
                </a:solidFill>
              </a:ln>
              <a:noFill/>
              <a:latin typeface="微软雅黑 Light" panose="020B0502040204020203" pitchFamily="34" charset="-122"/>
              <a:ea typeface="微软雅黑 Light" panose="020B0502040204020203" pitchFamily="34" charset="-122"/>
            </a:endParaRPr>
          </a:p>
        </p:txBody>
      </p:sp>
      <p:sp>
        <p:nvSpPr>
          <p:cNvPr id="15" name="矩形: 圆角 14">
            <a:extLst>
              <a:ext uri="{FF2B5EF4-FFF2-40B4-BE49-F238E27FC236}">
                <a16:creationId xmlns:a16="http://schemas.microsoft.com/office/drawing/2014/main" id="{E1403C09-612C-4798-9628-5C4C9345B503}"/>
              </a:ext>
            </a:extLst>
          </p:cNvPr>
          <p:cNvSpPr/>
          <p:nvPr userDrawn="1"/>
        </p:nvSpPr>
        <p:spPr>
          <a:xfrm>
            <a:off x="8619615" y="4125675"/>
            <a:ext cx="3077085" cy="915432"/>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5D69D7E7-C653-450B-B58C-8C458FB0C4E4}"/>
              </a:ext>
            </a:extLst>
          </p:cNvPr>
          <p:cNvSpPr txBox="1"/>
          <p:nvPr userDrawn="1"/>
        </p:nvSpPr>
        <p:spPr>
          <a:xfrm>
            <a:off x="8896885" y="4265148"/>
            <a:ext cx="480360" cy="640212"/>
          </a:xfrm>
          <a:custGeom>
            <a:avLst/>
            <a:gdLst/>
            <a:ahLst/>
            <a:cxnLst/>
            <a:rect l="l" t="t" r="r" b="b"/>
            <a:pathLst>
              <a:path w="1028625" h="1370930">
                <a:moveTo>
                  <a:pt x="703436" y="0"/>
                </a:moveTo>
                <a:cubicBezTo>
                  <a:pt x="832941" y="0"/>
                  <a:pt x="941338" y="16829"/>
                  <a:pt x="1028625" y="50489"/>
                </a:cubicBezTo>
                <a:lnTo>
                  <a:pt x="1028625" y="323477"/>
                </a:lnTo>
                <a:cubicBezTo>
                  <a:pt x="939056" y="270991"/>
                  <a:pt x="837505" y="244747"/>
                  <a:pt x="723974" y="244747"/>
                </a:cubicBezTo>
                <a:cubicBezTo>
                  <a:pt x="594469" y="244747"/>
                  <a:pt x="490922" y="286109"/>
                  <a:pt x="413333" y="368833"/>
                </a:cubicBezTo>
                <a:cubicBezTo>
                  <a:pt x="335744" y="451556"/>
                  <a:pt x="296949" y="559668"/>
                  <a:pt x="296949" y="693167"/>
                </a:cubicBezTo>
                <a:cubicBezTo>
                  <a:pt x="296949" y="823242"/>
                  <a:pt x="333747" y="927930"/>
                  <a:pt x="407342" y="1007231"/>
                </a:cubicBezTo>
                <a:cubicBezTo>
                  <a:pt x="480938" y="1086532"/>
                  <a:pt x="580491" y="1126182"/>
                  <a:pt x="706003" y="1126182"/>
                </a:cubicBezTo>
                <a:cubicBezTo>
                  <a:pt x="824098" y="1126182"/>
                  <a:pt x="931639" y="1097656"/>
                  <a:pt x="1028625" y="1040606"/>
                </a:cubicBezTo>
                <a:lnTo>
                  <a:pt x="1028625" y="1299902"/>
                </a:lnTo>
                <a:cubicBezTo>
                  <a:pt x="932209" y="1347254"/>
                  <a:pt x="806413" y="1370930"/>
                  <a:pt x="651234" y="1370930"/>
                </a:cubicBezTo>
                <a:cubicBezTo>
                  <a:pt x="451557" y="1370930"/>
                  <a:pt x="293098" y="1311169"/>
                  <a:pt x="175859" y="1191648"/>
                </a:cubicBezTo>
                <a:cubicBezTo>
                  <a:pt x="58619" y="1072126"/>
                  <a:pt x="0" y="912812"/>
                  <a:pt x="0" y="713705"/>
                </a:cubicBezTo>
                <a:cubicBezTo>
                  <a:pt x="0" y="504328"/>
                  <a:pt x="65465" y="333033"/>
                  <a:pt x="196397" y="199820"/>
                </a:cubicBezTo>
                <a:cubicBezTo>
                  <a:pt x="327329" y="66606"/>
                  <a:pt x="496341" y="0"/>
                  <a:pt x="703436" y="0"/>
                </a:cubicBezTo>
                <a:close/>
              </a:path>
            </a:pathLst>
          </a:custGeom>
          <a:noFill/>
          <a:ln w="6350">
            <a:solidFill>
              <a:schemeClr val="accent1">
                <a:alpha val="60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1500" b="1" dirty="0">
              <a:ln w="6350">
                <a:solidFill>
                  <a:schemeClr val="accent1">
                    <a:alpha val="20000"/>
                  </a:schemeClr>
                </a:solidFill>
              </a:ln>
              <a:noFill/>
              <a:latin typeface="微软雅黑 Light" panose="020B0502040204020203" pitchFamily="34" charset="-122"/>
              <a:ea typeface="微软雅黑 Light" panose="020B0502040204020203" pitchFamily="34" charset="-122"/>
            </a:endParaRPr>
          </a:p>
        </p:txBody>
      </p:sp>
      <p:sp>
        <p:nvSpPr>
          <p:cNvPr id="17" name="矩形: 圆角 16">
            <a:extLst>
              <a:ext uri="{FF2B5EF4-FFF2-40B4-BE49-F238E27FC236}">
                <a16:creationId xmlns:a16="http://schemas.microsoft.com/office/drawing/2014/main" id="{DFC06AE5-ABD3-443E-8D73-678F90B1AF33}"/>
              </a:ext>
            </a:extLst>
          </p:cNvPr>
          <p:cNvSpPr/>
          <p:nvPr userDrawn="1"/>
        </p:nvSpPr>
        <p:spPr>
          <a:xfrm>
            <a:off x="8619615" y="5264552"/>
            <a:ext cx="3077085" cy="915432"/>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B8D7FA15-0E7D-40C1-9641-26FBF09E7E52}"/>
              </a:ext>
            </a:extLst>
          </p:cNvPr>
          <p:cNvSpPr txBox="1"/>
          <p:nvPr userDrawn="1"/>
        </p:nvSpPr>
        <p:spPr>
          <a:xfrm>
            <a:off x="8913364" y="5449145"/>
            <a:ext cx="498036" cy="567248"/>
          </a:xfrm>
          <a:custGeom>
            <a:avLst/>
            <a:gdLst/>
            <a:ahLst/>
            <a:cxnLst/>
            <a:rect l="l" t="t" r="r" b="b"/>
            <a:pathLst>
              <a:path w="1163836" h="1325575">
                <a:moveTo>
                  <a:pt x="282401" y="231056"/>
                </a:moveTo>
                <a:lnTo>
                  <a:pt x="282401" y="1094520"/>
                </a:lnTo>
                <a:lnTo>
                  <a:pt x="436438" y="1094520"/>
                </a:lnTo>
                <a:cubicBezTo>
                  <a:pt x="570508" y="1094520"/>
                  <a:pt x="675766" y="1054584"/>
                  <a:pt x="752214" y="974713"/>
                </a:cubicBezTo>
                <a:cubicBezTo>
                  <a:pt x="828663" y="894842"/>
                  <a:pt x="866887" y="786731"/>
                  <a:pt x="866887" y="650379"/>
                </a:cubicBezTo>
                <a:cubicBezTo>
                  <a:pt x="866887" y="518592"/>
                  <a:pt x="826951" y="415758"/>
                  <a:pt x="747080" y="341877"/>
                </a:cubicBezTo>
                <a:cubicBezTo>
                  <a:pt x="667209" y="267996"/>
                  <a:pt x="563376" y="231056"/>
                  <a:pt x="435583" y="231056"/>
                </a:cubicBezTo>
                <a:close/>
                <a:moveTo>
                  <a:pt x="0" y="0"/>
                </a:moveTo>
                <a:lnTo>
                  <a:pt x="457832" y="0"/>
                </a:lnTo>
                <a:cubicBezTo>
                  <a:pt x="928501" y="0"/>
                  <a:pt x="1163836" y="215367"/>
                  <a:pt x="1163836" y="646100"/>
                </a:cubicBezTo>
                <a:cubicBezTo>
                  <a:pt x="1163836" y="850913"/>
                  <a:pt x="1097942" y="1015362"/>
                  <a:pt x="966155" y="1139447"/>
                </a:cubicBezTo>
                <a:cubicBezTo>
                  <a:pt x="834368" y="1263532"/>
                  <a:pt x="664356" y="1325575"/>
                  <a:pt x="456121" y="1325575"/>
                </a:cubicBezTo>
                <a:lnTo>
                  <a:pt x="0" y="1325575"/>
                </a:lnTo>
                <a:close/>
              </a:path>
            </a:pathLst>
          </a:custGeom>
          <a:noFill/>
          <a:ln w="6350">
            <a:solidFill>
              <a:schemeClr val="accent1">
                <a:alpha val="60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1500" b="1" dirty="0">
              <a:ln w="6350">
                <a:solidFill>
                  <a:schemeClr val="accent1">
                    <a:alpha val="20000"/>
                  </a:schemeClr>
                </a:solidFill>
              </a:ln>
              <a:noFill/>
              <a:latin typeface="微软雅黑 Light" panose="020B0502040204020203" pitchFamily="34" charset="-122"/>
              <a:ea typeface="微软雅黑 Light" panose="020B0502040204020203" pitchFamily="34" charset="-122"/>
            </a:endParaRPr>
          </a:p>
        </p:txBody>
      </p:sp>
      <p:sp>
        <p:nvSpPr>
          <p:cNvPr id="19" name="文本框 18">
            <a:extLst>
              <a:ext uri="{FF2B5EF4-FFF2-40B4-BE49-F238E27FC236}">
                <a16:creationId xmlns:a16="http://schemas.microsoft.com/office/drawing/2014/main" id="{7E0E1E8D-7A86-47A7-9CB3-2F8FD6C9D52F}"/>
              </a:ext>
            </a:extLst>
          </p:cNvPr>
          <p:cNvSpPr txBox="1"/>
          <p:nvPr userDrawn="1"/>
        </p:nvSpPr>
        <p:spPr>
          <a:xfrm>
            <a:off x="8601829" y="1139824"/>
            <a:ext cx="3112655" cy="433580"/>
          </a:xfrm>
          <a:prstGeom prst="rect">
            <a:avLst/>
          </a:prstGeom>
          <a:noFill/>
        </p:spPr>
        <p:txBody>
          <a:bodyPr wrap="square" lIns="0" tIns="0" rIns="0" bIns="0" rtlCol="0">
            <a:spAutoFit/>
          </a:bodyPr>
          <a:lstStyle>
            <a:defPPr>
              <a:defRPr lang="zh-CN"/>
            </a:defPPr>
            <a:lvl1pPr>
              <a:lnSpc>
                <a:spcPct val="130000"/>
              </a:lnSpc>
              <a:spcAft>
                <a:spcPts val="1200"/>
              </a:spcAft>
              <a:defRPr sz="2400" spc="110">
                <a:gradFill>
                  <a:gsLst>
                    <a:gs pos="59000">
                      <a:schemeClr val="bg1"/>
                    </a:gs>
                    <a:gs pos="88000">
                      <a:srgbClr val="BCDDFE"/>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j-ea"/>
                <a:ea typeface="+mj-ea"/>
              </a:defRPr>
            </a:lvl1pPr>
          </a:lstStyle>
          <a:p>
            <a:r>
              <a:rPr lang="zh-CN" altLang="en-US" dirty="0">
                <a:gradFill>
                  <a:gsLst>
                    <a:gs pos="59000">
                      <a:schemeClr val="bg1"/>
                    </a:gs>
                    <a:gs pos="88000">
                      <a:schemeClr val="accent1">
                        <a:lumMod val="20000"/>
                        <a:lumOff val="80000"/>
                      </a:schemeClr>
                    </a:gs>
                    <a:gs pos="100000">
                      <a:schemeClr val="accent1">
                        <a:lumMod val="40000"/>
                        <a:lumOff val="60000"/>
                      </a:schemeClr>
                    </a:gs>
                  </a:gsLst>
                  <a:lin ang="5400000" scaled="0"/>
                </a:gradFill>
              </a:rPr>
              <a:t>分类方式</a:t>
            </a:r>
            <a:endParaRPr lang="en-US" altLang="zh-CN" dirty="0">
              <a:gradFill>
                <a:gsLst>
                  <a:gs pos="59000">
                    <a:schemeClr val="bg1"/>
                  </a:gs>
                  <a:gs pos="88000">
                    <a:schemeClr val="accent1">
                      <a:lumMod val="20000"/>
                      <a:lumOff val="80000"/>
                    </a:schemeClr>
                  </a:gs>
                  <a:gs pos="100000">
                    <a:schemeClr val="accent1">
                      <a:lumMod val="40000"/>
                      <a:lumOff val="60000"/>
                    </a:schemeClr>
                  </a:gs>
                </a:gsLst>
                <a:lin ang="5400000" scaled="0"/>
              </a:gradFill>
            </a:endParaRPr>
          </a:p>
        </p:txBody>
      </p:sp>
      <p:sp>
        <p:nvSpPr>
          <p:cNvPr id="22" name="文本框 21">
            <a:extLst>
              <a:ext uri="{FF2B5EF4-FFF2-40B4-BE49-F238E27FC236}">
                <a16:creationId xmlns:a16="http://schemas.microsoft.com/office/drawing/2014/main" id="{1DA81C28-771B-44D5-80E2-1BF9AD32C9E8}"/>
              </a:ext>
            </a:extLst>
          </p:cNvPr>
          <p:cNvSpPr txBox="1"/>
          <p:nvPr userDrawn="1"/>
        </p:nvSpPr>
        <p:spPr>
          <a:xfrm>
            <a:off x="4532745" y="1139824"/>
            <a:ext cx="3112655" cy="433580"/>
          </a:xfrm>
          <a:prstGeom prst="rect">
            <a:avLst/>
          </a:prstGeom>
          <a:noFill/>
        </p:spPr>
        <p:txBody>
          <a:bodyPr wrap="square" lIns="0" tIns="0" rIns="0" bIns="0" rtlCol="0">
            <a:spAutoFit/>
          </a:bodyPr>
          <a:lstStyle/>
          <a:p>
            <a:pPr>
              <a:lnSpc>
                <a:spcPct val="130000"/>
              </a:lnSpc>
              <a:spcAft>
                <a:spcPts val="1200"/>
              </a:spcAft>
            </a:pPr>
            <a:r>
              <a:rPr lang="zh-CN" altLang="en-US" sz="2400" spc="110" dirty="0">
                <a:gradFill>
                  <a:gsLst>
                    <a:gs pos="80000">
                      <a:schemeClr val="accent1"/>
                    </a:gs>
                    <a:gs pos="100000">
                      <a:schemeClr val="accent1">
                        <a:lumMod val="40000"/>
                        <a:lumOff val="60000"/>
                      </a:schemeClr>
                    </a:gs>
                  </a:gsLst>
                  <a:lin ang="5400000" scaled="0"/>
                </a:gradFill>
                <a:latin typeface="+mj-ea"/>
                <a:ea typeface="+mj-ea"/>
              </a:rPr>
              <a:t>词语出处</a:t>
            </a:r>
            <a:endParaRPr lang="en-US" altLang="zh-CN" sz="2400" spc="110" dirty="0">
              <a:gradFill>
                <a:gsLst>
                  <a:gs pos="80000">
                    <a:schemeClr val="accent1"/>
                  </a:gs>
                  <a:gs pos="100000">
                    <a:schemeClr val="accent1">
                      <a:lumMod val="40000"/>
                      <a:lumOff val="60000"/>
                    </a:schemeClr>
                  </a:gs>
                </a:gsLst>
                <a:lin ang="5400000" scaled="0"/>
              </a:gradFill>
              <a:latin typeface="+mj-ea"/>
              <a:ea typeface="+mj-ea"/>
            </a:endParaRPr>
          </a:p>
        </p:txBody>
      </p:sp>
      <p:sp>
        <p:nvSpPr>
          <p:cNvPr id="33" name="矩形: 圆角 32">
            <a:extLst>
              <a:ext uri="{FF2B5EF4-FFF2-40B4-BE49-F238E27FC236}">
                <a16:creationId xmlns:a16="http://schemas.microsoft.com/office/drawing/2014/main" id="{A527E42A-EAA7-4C80-8279-F56B6AFCB5F6}"/>
              </a:ext>
            </a:extLst>
          </p:cNvPr>
          <p:cNvSpPr/>
          <p:nvPr userDrawn="1"/>
        </p:nvSpPr>
        <p:spPr>
          <a:xfrm>
            <a:off x="8619615" y="1847923"/>
            <a:ext cx="3077085" cy="915432"/>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02F6F938-00BC-4948-8826-2E4D331A6815}"/>
              </a:ext>
            </a:extLst>
          </p:cNvPr>
          <p:cNvSpPr txBox="1"/>
          <p:nvPr userDrawn="1"/>
        </p:nvSpPr>
        <p:spPr>
          <a:xfrm>
            <a:off x="8863584" y="2016304"/>
            <a:ext cx="553332" cy="567248"/>
          </a:xfrm>
          <a:custGeom>
            <a:avLst/>
            <a:gdLst/>
            <a:ahLst/>
            <a:cxnLst/>
            <a:rect l="l" t="t" r="r" b="b"/>
            <a:pathLst>
              <a:path w="1293056" h="1325575">
                <a:moveTo>
                  <a:pt x="640110" y="228489"/>
                </a:moveTo>
                <a:cubicBezTo>
                  <a:pt x="636687" y="267283"/>
                  <a:pt x="628985" y="304651"/>
                  <a:pt x="617004" y="340593"/>
                </a:cubicBezTo>
                <a:lnTo>
                  <a:pt x="465534" y="803561"/>
                </a:lnTo>
                <a:lnTo>
                  <a:pt x="818964" y="803561"/>
                </a:lnTo>
                <a:lnTo>
                  <a:pt x="668350" y="344016"/>
                </a:lnTo>
                <a:cubicBezTo>
                  <a:pt x="658651" y="314921"/>
                  <a:pt x="651805" y="276411"/>
                  <a:pt x="647811" y="228489"/>
                </a:cubicBezTo>
                <a:close/>
                <a:moveTo>
                  <a:pt x="485217" y="0"/>
                </a:moveTo>
                <a:lnTo>
                  <a:pt x="817252" y="0"/>
                </a:lnTo>
                <a:lnTo>
                  <a:pt x="1293056" y="1325575"/>
                </a:lnTo>
                <a:lnTo>
                  <a:pt x="984982" y="1325575"/>
                </a:lnTo>
                <a:lnTo>
                  <a:pt x="885713" y="1021780"/>
                </a:lnTo>
                <a:lnTo>
                  <a:pt x="403919" y="1021780"/>
                </a:lnTo>
                <a:lnTo>
                  <a:pt x="306363" y="1325575"/>
                </a:lnTo>
                <a:lnTo>
                  <a:pt x="0" y="1325575"/>
                </a:lnTo>
                <a:close/>
              </a:path>
            </a:pathLst>
          </a:custGeom>
          <a:noFill/>
          <a:ln w="6350">
            <a:solidFill>
              <a:schemeClr val="accent1">
                <a:alpha val="60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3800" b="1" dirty="0">
              <a:ln w="6350">
                <a:solidFill>
                  <a:schemeClr val="accent1">
                    <a:alpha val="20000"/>
                  </a:schemeClr>
                </a:solidFill>
              </a:ln>
              <a:noFill/>
              <a:latin typeface="微软雅黑 Light" panose="020B0502040204020203" pitchFamily="34" charset="-122"/>
              <a:ea typeface="微软雅黑 Light" panose="020B0502040204020203" pitchFamily="34" charset="-122"/>
            </a:endParaRPr>
          </a:p>
        </p:txBody>
      </p:sp>
      <p:sp>
        <p:nvSpPr>
          <p:cNvPr id="46" name="内容占位符 44">
            <a:extLst>
              <a:ext uri="{FF2B5EF4-FFF2-40B4-BE49-F238E27FC236}">
                <a16:creationId xmlns:a16="http://schemas.microsoft.com/office/drawing/2014/main" id="{99634C77-D9BA-4288-8222-EB3D72FFBCD7}"/>
              </a:ext>
            </a:extLst>
          </p:cNvPr>
          <p:cNvSpPr>
            <a:spLocks noGrp="1"/>
          </p:cNvSpPr>
          <p:nvPr>
            <p:ph sz="quarter" idx="10"/>
          </p:nvPr>
        </p:nvSpPr>
        <p:spPr>
          <a:xfrm>
            <a:off x="495300" y="1741488"/>
            <a:ext cx="3214879" cy="2382768"/>
          </a:xfrm>
          <a:prstGeom prst="rect">
            <a:avLst/>
          </a:prstGeom>
          <a:noFill/>
        </p:spPr>
        <p:txBody>
          <a:bodyPr wrap="square" lIns="0" tIns="0" rIns="0" bIns="0" rtlCol="0">
            <a:spAutoFit/>
          </a:bodyPr>
          <a:lstStyle>
            <a:lvl1pPr indent="0">
              <a:spcBef>
                <a:spcPts val="0"/>
              </a:spcBef>
              <a:buNone/>
              <a:defRPr lang="zh-CN" altLang="en-US" sz="1800" spc="110" dirty="0" smtClean="0">
                <a:gradFill>
                  <a:gsLst>
                    <a:gs pos="80000">
                      <a:schemeClr val="accent1"/>
                    </a:gs>
                    <a:gs pos="100000">
                      <a:schemeClr val="accent1">
                        <a:lumMod val="40000"/>
                        <a:lumOff val="60000"/>
                      </a:schemeClr>
                    </a:gs>
                  </a:gsLst>
                  <a:lin ang="5400000" scaled="0"/>
                </a:gradFill>
                <a:latin typeface="+mn-ea"/>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lnSpc>
                <a:spcPct val="130000"/>
              </a:lnSpc>
              <a:spcAft>
                <a:spcPts val="1200"/>
              </a:spcAft>
            </a:pPr>
            <a:r>
              <a:rPr lang="zh-CN" altLang="en-US" dirty="0"/>
              <a:t>单击此处编辑母版文本样式</a:t>
            </a:r>
            <a:endParaRPr lang="en-US" altLang="zh-CN" dirty="0"/>
          </a:p>
          <a:p>
            <a:pPr marL="0" lvl="0">
              <a:lnSpc>
                <a:spcPct val="130000"/>
              </a:lnSpc>
              <a:spcAft>
                <a:spcPts val="1200"/>
              </a:spcAft>
            </a:pPr>
            <a:endParaRPr lang="en-US" altLang="zh-CN" dirty="0"/>
          </a:p>
          <a:p>
            <a:pPr marL="0" lvl="0">
              <a:lnSpc>
                <a:spcPct val="130000"/>
              </a:lnSpc>
              <a:spcAft>
                <a:spcPts val="1200"/>
              </a:spcAft>
            </a:pPr>
            <a:endParaRPr lang="en-US" altLang="zh-CN" dirty="0"/>
          </a:p>
          <a:p>
            <a:pPr marL="0" lvl="0">
              <a:lnSpc>
                <a:spcPct val="130000"/>
              </a:lnSpc>
              <a:spcAft>
                <a:spcPts val="1200"/>
              </a:spcAft>
            </a:pPr>
            <a:endParaRPr lang="en-US" altLang="zh-CN" dirty="0"/>
          </a:p>
          <a:p>
            <a:pPr marL="0" lvl="0">
              <a:lnSpc>
                <a:spcPct val="130000"/>
              </a:lnSpc>
              <a:spcAft>
                <a:spcPts val="1200"/>
              </a:spcAft>
            </a:pPr>
            <a:endParaRPr lang="zh-CN" altLang="en-US" dirty="0"/>
          </a:p>
        </p:txBody>
      </p:sp>
      <p:sp>
        <p:nvSpPr>
          <p:cNvPr id="47" name="内容占位符 44">
            <a:extLst>
              <a:ext uri="{FF2B5EF4-FFF2-40B4-BE49-F238E27FC236}">
                <a16:creationId xmlns:a16="http://schemas.microsoft.com/office/drawing/2014/main" id="{B62C66CB-0F67-48E7-805A-FBCF1533FDCB}"/>
              </a:ext>
            </a:extLst>
          </p:cNvPr>
          <p:cNvSpPr>
            <a:spLocks noGrp="1"/>
          </p:cNvSpPr>
          <p:nvPr>
            <p:ph sz="quarter" idx="11"/>
          </p:nvPr>
        </p:nvSpPr>
        <p:spPr>
          <a:xfrm>
            <a:off x="4533446" y="1741488"/>
            <a:ext cx="3214879" cy="4438716"/>
          </a:xfrm>
          <a:prstGeom prst="rect">
            <a:avLst/>
          </a:prstGeom>
          <a:noFill/>
        </p:spPr>
        <p:txBody>
          <a:bodyPr wrap="square" lIns="0" tIns="0" rIns="0" bIns="0" rtlCol="0">
            <a:spAutoFit/>
          </a:bodyPr>
          <a:lstStyle>
            <a:lvl1pPr indent="0">
              <a:spcBef>
                <a:spcPts val="0"/>
              </a:spcBef>
              <a:buNone/>
              <a:defRPr lang="zh-CN" altLang="en-US" sz="1800" spc="110" dirty="0" smtClean="0">
                <a:gradFill>
                  <a:gsLst>
                    <a:gs pos="80000">
                      <a:schemeClr val="accent1"/>
                    </a:gs>
                    <a:gs pos="100000">
                      <a:schemeClr val="accent1">
                        <a:lumMod val="40000"/>
                        <a:lumOff val="60000"/>
                      </a:schemeClr>
                    </a:gs>
                  </a:gsLst>
                  <a:lin ang="5400000" scaled="0"/>
                </a:gradFill>
                <a:latin typeface="+mn-ea"/>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lnSpc>
                <a:spcPct val="130000"/>
              </a:lnSpc>
              <a:spcAft>
                <a:spcPts val="1200"/>
              </a:spcAft>
            </a:pPr>
            <a:r>
              <a:rPr lang="zh-CN" altLang="en-US" dirty="0"/>
              <a:t>单击此处编辑母版文本样式</a:t>
            </a:r>
            <a:endParaRPr lang="en-US" altLang="zh-CN" dirty="0"/>
          </a:p>
          <a:p>
            <a:pPr marL="0" lvl="0">
              <a:lnSpc>
                <a:spcPct val="130000"/>
              </a:lnSpc>
              <a:spcAft>
                <a:spcPts val="1200"/>
              </a:spcAft>
            </a:pPr>
            <a:endParaRPr lang="en-US" altLang="zh-CN" dirty="0"/>
          </a:p>
          <a:p>
            <a:pPr marL="0" lvl="0">
              <a:lnSpc>
                <a:spcPct val="130000"/>
              </a:lnSpc>
              <a:spcAft>
                <a:spcPts val="1200"/>
              </a:spcAft>
            </a:pPr>
            <a:endParaRPr lang="en-US" altLang="zh-CN" dirty="0"/>
          </a:p>
          <a:p>
            <a:pPr marL="0" lvl="0">
              <a:lnSpc>
                <a:spcPct val="130000"/>
              </a:lnSpc>
              <a:spcAft>
                <a:spcPts val="1200"/>
              </a:spcAft>
            </a:pPr>
            <a:endParaRPr lang="en-US" altLang="zh-CN" dirty="0"/>
          </a:p>
          <a:p>
            <a:pPr marL="0" lvl="0">
              <a:lnSpc>
                <a:spcPct val="130000"/>
              </a:lnSpc>
              <a:spcAft>
                <a:spcPts val="1200"/>
              </a:spcAft>
            </a:pPr>
            <a:endParaRPr lang="en-US" altLang="zh-CN" dirty="0"/>
          </a:p>
          <a:p>
            <a:pPr marL="0" lvl="0">
              <a:lnSpc>
                <a:spcPct val="130000"/>
              </a:lnSpc>
              <a:spcAft>
                <a:spcPts val="1200"/>
              </a:spcAft>
            </a:pPr>
            <a:endParaRPr lang="en-US" altLang="zh-CN" dirty="0"/>
          </a:p>
          <a:p>
            <a:pPr marL="0" lvl="0">
              <a:lnSpc>
                <a:spcPct val="130000"/>
              </a:lnSpc>
              <a:spcAft>
                <a:spcPts val="1200"/>
              </a:spcAft>
            </a:pPr>
            <a:endParaRPr lang="en-US" altLang="zh-CN" dirty="0"/>
          </a:p>
          <a:p>
            <a:pPr marL="0" lvl="0">
              <a:lnSpc>
                <a:spcPct val="130000"/>
              </a:lnSpc>
              <a:spcAft>
                <a:spcPts val="1200"/>
              </a:spcAft>
            </a:pPr>
            <a:endParaRPr lang="en-US" altLang="zh-CN" dirty="0"/>
          </a:p>
          <a:p>
            <a:pPr marL="0" lvl="0">
              <a:lnSpc>
                <a:spcPct val="130000"/>
              </a:lnSpc>
              <a:spcAft>
                <a:spcPts val="1200"/>
              </a:spcAft>
            </a:pPr>
            <a:endParaRPr lang="zh-CN" altLang="en-US" dirty="0"/>
          </a:p>
        </p:txBody>
      </p:sp>
      <p:sp>
        <p:nvSpPr>
          <p:cNvPr id="53" name="文本占位符 52">
            <a:extLst>
              <a:ext uri="{FF2B5EF4-FFF2-40B4-BE49-F238E27FC236}">
                <a16:creationId xmlns:a16="http://schemas.microsoft.com/office/drawing/2014/main" id="{6B1C623D-6874-40AE-AB51-0EBAC92A5D87}"/>
              </a:ext>
            </a:extLst>
          </p:cNvPr>
          <p:cNvSpPr>
            <a:spLocks noGrp="1"/>
          </p:cNvSpPr>
          <p:nvPr>
            <p:ph type="body" sz="quarter" idx="14" hasCustomPrompt="1"/>
          </p:nvPr>
        </p:nvSpPr>
        <p:spPr>
          <a:xfrm>
            <a:off x="9556460" y="3217324"/>
            <a:ext cx="2117089" cy="361317"/>
          </a:xfrm>
          <a:prstGeom prst="rect">
            <a:avLst/>
          </a:prstGeom>
          <a:noFill/>
        </p:spPr>
        <p:txBody>
          <a:bodyPr wrap="square" lIns="0" tIns="0" rIns="0" bIns="0" rtlCol="0">
            <a:spAutoFit/>
          </a:bodyPr>
          <a:lstStyle>
            <a:lvl1pPr>
              <a:defRPr lang="zh-CN" altLang="en-US" sz="2000" spc="110" dirty="0" smtClean="0">
                <a:solidFill>
                  <a:schemeClr val="accent1"/>
                </a:solidFill>
                <a:latin typeface="+mj-ea"/>
                <a:ea typeface="+mj-ea"/>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nSpc>
                <a:spcPct val="130000"/>
              </a:lnSpc>
              <a:spcAft>
                <a:spcPts val="1200"/>
              </a:spcAft>
              <a:buNone/>
            </a:pPr>
            <a:r>
              <a:rPr lang="zh-CN" altLang="en-US" dirty="0"/>
              <a:t>单击编辑文本</a:t>
            </a:r>
          </a:p>
        </p:txBody>
      </p:sp>
      <p:sp>
        <p:nvSpPr>
          <p:cNvPr id="54" name="文本占位符 52">
            <a:extLst>
              <a:ext uri="{FF2B5EF4-FFF2-40B4-BE49-F238E27FC236}">
                <a16:creationId xmlns:a16="http://schemas.microsoft.com/office/drawing/2014/main" id="{DF205B71-3686-4E64-8425-91317566DD35}"/>
              </a:ext>
            </a:extLst>
          </p:cNvPr>
          <p:cNvSpPr>
            <a:spLocks noGrp="1"/>
          </p:cNvSpPr>
          <p:nvPr>
            <p:ph type="body" sz="quarter" idx="15" hasCustomPrompt="1"/>
          </p:nvPr>
        </p:nvSpPr>
        <p:spPr>
          <a:xfrm>
            <a:off x="9579610" y="3520766"/>
            <a:ext cx="2117089" cy="290529"/>
          </a:xfrm>
          <a:prstGeom prst="rect">
            <a:avLst/>
          </a:prstGeom>
          <a:noFill/>
        </p:spPr>
        <p:txBody>
          <a:bodyPr wrap="square" lIns="0" tIns="0" rIns="0" bIns="0" rtlCol="0">
            <a:spAutoFit/>
          </a:bodyPr>
          <a:lstStyle>
            <a:lvl1pPr>
              <a:defRPr lang="zh-CN" altLang="en-US" sz="1600" kern="1200" dirty="0" smtClean="0">
                <a:solidFill>
                  <a:schemeClr val="accent1"/>
                </a:solidFill>
                <a:latin typeface="+mn-lt"/>
                <a:ea typeface="+mn-ea"/>
                <a:cs typeface="+mn-cs"/>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zh-CN" altLang="en-US" dirty="0"/>
              <a:t>单击编辑文本</a:t>
            </a:r>
          </a:p>
        </p:txBody>
      </p:sp>
      <p:sp>
        <p:nvSpPr>
          <p:cNvPr id="57" name="文本占位符 52">
            <a:extLst>
              <a:ext uri="{FF2B5EF4-FFF2-40B4-BE49-F238E27FC236}">
                <a16:creationId xmlns:a16="http://schemas.microsoft.com/office/drawing/2014/main" id="{E405F95D-53EF-4E86-A754-A197AF1BDA21}"/>
              </a:ext>
            </a:extLst>
          </p:cNvPr>
          <p:cNvSpPr>
            <a:spLocks noGrp="1"/>
          </p:cNvSpPr>
          <p:nvPr>
            <p:ph type="body" sz="quarter" idx="16" hasCustomPrompt="1"/>
          </p:nvPr>
        </p:nvSpPr>
        <p:spPr>
          <a:xfrm>
            <a:off x="9556460" y="2104059"/>
            <a:ext cx="2117089" cy="361317"/>
          </a:xfrm>
          <a:prstGeom prst="rect">
            <a:avLst/>
          </a:prstGeom>
          <a:noFill/>
        </p:spPr>
        <p:txBody>
          <a:bodyPr wrap="square" lIns="0" tIns="0" rIns="0" bIns="0" rtlCol="0">
            <a:spAutoFit/>
          </a:bodyPr>
          <a:lstStyle>
            <a:lvl1pPr>
              <a:defRPr lang="zh-CN" altLang="en-US" sz="2000" spc="110" dirty="0" smtClean="0">
                <a:solidFill>
                  <a:schemeClr val="accent1"/>
                </a:solidFill>
                <a:latin typeface="+mj-ea"/>
                <a:ea typeface="+mj-ea"/>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nSpc>
                <a:spcPct val="130000"/>
              </a:lnSpc>
              <a:spcAft>
                <a:spcPts val="1200"/>
              </a:spcAft>
              <a:buNone/>
            </a:pPr>
            <a:r>
              <a:rPr lang="zh-CN" altLang="en-US" dirty="0"/>
              <a:t>单击编辑文本</a:t>
            </a:r>
          </a:p>
        </p:txBody>
      </p:sp>
      <p:sp>
        <p:nvSpPr>
          <p:cNvPr id="58" name="文本占位符 52">
            <a:extLst>
              <a:ext uri="{FF2B5EF4-FFF2-40B4-BE49-F238E27FC236}">
                <a16:creationId xmlns:a16="http://schemas.microsoft.com/office/drawing/2014/main" id="{ECDBCF68-EB16-4F35-89FE-3A1EE52AD4CB}"/>
              </a:ext>
            </a:extLst>
          </p:cNvPr>
          <p:cNvSpPr>
            <a:spLocks noGrp="1"/>
          </p:cNvSpPr>
          <p:nvPr>
            <p:ph type="body" sz="quarter" idx="17" hasCustomPrompt="1"/>
          </p:nvPr>
        </p:nvSpPr>
        <p:spPr>
          <a:xfrm>
            <a:off x="9579610" y="2407501"/>
            <a:ext cx="2117089" cy="290529"/>
          </a:xfrm>
          <a:prstGeom prst="rect">
            <a:avLst/>
          </a:prstGeom>
          <a:noFill/>
        </p:spPr>
        <p:txBody>
          <a:bodyPr wrap="square" lIns="0" tIns="0" rIns="0" bIns="0" rtlCol="0">
            <a:spAutoFit/>
          </a:bodyPr>
          <a:lstStyle>
            <a:lvl1pPr>
              <a:defRPr lang="zh-CN" altLang="en-US" sz="1600" kern="1200" dirty="0" smtClean="0">
                <a:solidFill>
                  <a:schemeClr val="accent1"/>
                </a:solidFill>
                <a:latin typeface="+mn-lt"/>
                <a:ea typeface="+mn-ea"/>
                <a:cs typeface="+mn-cs"/>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zh-CN" altLang="en-US" dirty="0"/>
              <a:t>单击编辑文本</a:t>
            </a:r>
          </a:p>
        </p:txBody>
      </p:sp>
      <p:sp>
        <p:nvSpPr>
          <p:cNvPr id="59" name="文本占位符 52">
            <a:extLst>
              <a:ext uri="{FF2B5EF4-FFF2-40B4-BE49-F238E27FC236}">
                <a16:creationId xmlns:a16="http://schemas.microsoft.com/office/drawing/2014/main" id="{BBACA104-D570-452D-BEE1-256C869DAD75}"/>
              </a:ext>
            </a:extLst>
          </p:cNvPr>
          <p:cNvSpPr>
            <a:spLocks noGrp="1"/>
          </p:cNvSpPr>
          <p:nvPr>
            <p:ph type="body" sz="quarter" idx="18" hasCustomPrompt="1"/>
          </p:nvPr>
        </p:nvSpPr>
        <p:spPr>
          <a:xfrm>
            <a:off x="9556460" y="5479029"/>
            <a:ext cx="2117089" cy="361317"/>
          </a:xfrm>
          <a:prstGeom prst="rect">
            <a:avLst/>
          </a:prstGeom>
          <a:noFill/>
        </p:spPr>
        <p:txBody>
          <a:bodyPr wrap="square" lIns="0" tIns="0" rIns="0" bIns="0" rtlCol="0">
            <a:spAutoFit/>
          </a:bodyPr>
          <a:lstStyle>
            <a:lvl1pPr>
              <a:defRPr lang="zh-CN" altLang="en-US" sz="2000" spc="110" dirty="0" smtClean="0">
                <a:solidFill>
                  <a:schemeClr val="accent1"/>
                </a:solidFill>
                <a:latin typeface="+mj-ea"/>
                <a:ea typeface="+mj-ea"/>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nSpc>
                <a:spcPct val="130000"/>
              </a:lnSpc>
              <a:spcAft>
                <a:spcPts val="1200"/>
              </a:spcAft>
              <a:buNone/>
            </a:pPr>
            <a:r>
              <a:rPr lang="zh-CN" altLang="en-US" dirty="0"/>
              <a:t>单击编辑文本</a:t>
            </a:r>
          </a:p>
        </p:txBody>
      </p:sp>
      <p:sp>
        <p:nvSpPr>
          <p:cNvPr id="60" name="文本占位符 52">
            <a:extLst>
              <a:ext uri="{FF2B5EF4-FFF2-40B4-BE49-F238E27FC236}">
                <a16:creationId xmlns:a16="http://schemas.microsoft.com/office/drawing/2014/main" id="{30B92941-A40B-4039-984E-90B442433575}"/>
              </a:ext>
            </a:extLst>
          </p:cNvPr>
          <p:cNvSpPr>
            <a:spLocks noGrp="1"/>
          </p:cNvSpPr>
          <p:nvPr>
            <p:ph type="body" sz="quarter" idx="19" hasCustomPrompt="1"/>
          </p:nvPr>
        </p:nvSpPr>
        <p:spPr>
          <a:xfrm>
            <a:off x="9579610" y="5782471"/>
            <a:ext cx="2117089" cy="290529"/>
          </a:xfrm>
          <a:prstGeom prst="rect">
            <a:avLst/>
          </a:prstGeom>
          <a:noFill/>
        </p:spPr>
        <p:txBody>
          <a:bodyPr wrap="square" lIns="0" tIns="0" rIns="0" bIns="0" rtlCol="0">
            <a:spAutoFit/>
          </a:bodyPr>
          <a:lstStyle>
            <a:lvl1pPr>
              <a:defRPr lang="zh-CN" altLang="en-US" sz="1600" kern="1200" dirty="0" smtClean="0">
                <a:solidFill>
                  <a:schemeClr val="accent1"/>
                </a:solidFill>
                <a:latin typeface="+mn-lt"/>
                <a:ea typeface="+mn-ea"/>
                <a:cs typeface="+mn-cs"/>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zh-CN" altLang="en-US" dirty="0"/>
              <a:t>单击编辑文本</a:t>
            </a:r>
          </a:p>
        </p:txBody>
      </p:sp>
      <p:sp>
        <p:nvSpPr>
          <p:cNvPr id="61" name="文本占位符 52">
            <a:extLst>
              <a:ext uri="{FF2B5EF4-FFF2-40B4-BE49-F238E27FC236}">
                <a16:creationId xmlns:a16="http://schemas.microsoft.com/office/drawing/2014/main" id="{E48D7AE5-E1C4-4724-9ACC-D931D6A2774D}"/>
              </a:ext>
            </a:extLst>
          </p:cNvPr>
          <p:cNvSpPr>
            <a:spLocks noGrp="1"/>
          </p:cNvSpPr>
          <p:nvPr>
            <p:ph type="body" sz="quarter" idx="20" hasCustomPrompt="1"/>
          </p:nvPr>
        </p:nvSpPr>
        <p:spPr>
          <a:xfrm>
            <a:off x="9556460" y="4365764"/>
            <a:ext cx="2117089" cy="361317"/>
          </a:xfrm>
          <a:prstGeom prst="rect">
            <a:avLst/>
          </a:prstGeom>
          <a:noFill/>
        </p:spPr>
        <p:txBody>
          <a:bodyPr wrap="square" lIns="0" tIns="0" rIns="0" bIns="0" rtlCol="0">
            <a:spAutoFit/>
          </a:bodyPr>
          <a:lstStyle>
            <a:lvl1pPr>
              <a:defRPr lang="zh-CN" altLang="en-US" sz="2000" spc="110" dirty="0" smtClean="0">
                <a:solidFill>
                  <a:schemeClr val="accent1"/>
                </a:solidFill>
                <a:latin typeface="+mj-ea"/>
                <a:ea typeface="+mj-ea"/>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nSpc>
                <a:spcPct val="130000"/>
              </a:lnSpc>
              <a:spcAft>
                <a:spcPts val="1200"/>
              </a:spcAft>
              <a:buNone/>
            </a:pPr>
            <a:r>
              <a:rPr lang="zh-CN" altLang="en-US" dirty="0"/>
              <a:t>单击编辑文本</a:t>
            </a:r>
          </a:p>
        </p:txBody>
      </p:sp>
      <p:sp>
        <p:nvSpPr>
          <p:cNvPr id="62" name="文本占位符 52">
            <a:extLst>
              <a:ext uri="{FF2B5EF4-FFF2-40B4-BE49-F238E27FC236}">
                <a16:creationId xmlns:a16="http://schemas.microsoft.com/office/drawing/2014/main" id="{91DBC325-DD28-449A-96AE-59D3BB271E9A}"/>
              </a:ext>
            </a:extLst>
          </p:cNvPr>
          <p:cNvSpPr>
            <a:spLocks noGrp="1"/>
          </p:cNvSpPr>
          <p:nvPr>
            <p:ph type="body" sz="quarter" idx="21" hasCustomPrompt="1"/>
          </p:nvPr>
        </p:nvSpPr>
        <p:spPr>
          <a:xfrm>
            <a:off x="9579610" y="4669206"/>
            <a:ext cx="2117089" cy="290529"/>
          </a:xfrm>
          <a:prstGeom prst="rect">
            <a:avLst/>
          </a:prstGeom>
          <a:noFill/>
        </p:spPr>
        <p:txBody>
          <a:bodyPr wrap="square" lIns="0" tIns="0" rIns="0" bIns="0" rtlCol="0">
            <a:spAutoFit/>
          </a:bodyPr>
          <a:lstStyle>
            <a:lvl1pPr>
              <a:defRPr lang="zh-CN" altLang="en-US" sz="1600" kern="1200" dirty="0" smtClean="0">
                <a:solidFill>
                  <a:schemeClr val="accent1"/>
                </a:solidFill>
                <a:latin typeface="+mn-lt"/>
                <a:ea typeface="+mn-ea"/>
                <a:cs typeface="+mn-cs"/>
              </a:defRPr>
            </a:lvl1pPr>
            <a:lvl2pPr marL="457200" indent="0">
              <a:buNone/>
              <a:defRPr lang="zh-CN" altLang="en-US" dirty="0" smtClean="0"/>
            </a:lvl2pPr>
            <a:lvl3pPr>
              <a:defRPr lang="zh-CN" altLang="en-US" dirty="0" smtClean="0"/>
            </a:lvl3pPr>
            <a:lvl4pPr>
              <a:defRPr lang="zh-CN" altLang="en-US" dirty="0" smtClean="0"/>
            </a:lvl4pPr>
            <a:lvl5pPr>
              <a:defRPr lang="zh-CN" altLang="en-US" dirty="0"/>
            </a:lvl5pPr>
          </a:lstStyle>
          <a:p>
            <a:pPr marL="0" lvl="0" indent="0" algn="l" defTabSz="914400" rtl="0" eaLnBrk="1" latinLnBrk="0" hangingPunct="1">
              <a:lnSpc>
                <a:spcPct val="130000"/>
              </a:lnSpc>
              <a:spcBef>
                <a:spcPts val="0"/>
              </a:spcBef>
              <a:spcAft>
                <a:spcPts val="1200"/>
              </a:spcAft>
              <a:buFont typeface="Arial" panose="020B0604020202020204" pitchFamily="34" charset="0"/>
              <a:buNone/>
            </a:pPr>
            <a:r>
              <a:rPr lang="zh-CN" altLang="en-US" dirty="0"/>
              <a:t>单击编辑文本</a:t>
            </a:r>
          </a:p>
        </p:txBody>
      </p:sp>
      <p:sp>
        <p:nvSpPr>
          <p:cNvPr id="63" name="矩形 62">
            <a:extLst>
              <a:ext uri="{FF2B5EF4-FFF2-40B4-BE49-F238E27FC236}">
                <a16:creationId xmlns:a16="http://schemas.microsoft.com/office/drawing/2014/main" id="{BB421135-0233-4385-80EB-497DFF576851}"/>
              </a:ext>
            </a:extLst>
          </p:cNvPr>
          <p:cNvSpPr/>
          <p:nvPr userDrawn="1"/>
        </p:nvSpPr>
        <p:spPr>
          <a:xfrm>
            <a:off x="2252978" y="306383"/>
            <a:ext cx="45719" cy="360000"/>
          </a:xfrm>
          <a:prstGeom prst="rect">
            <a:avLst/>
          </a:prstGeom>
          <a:gradFill>
            <a:gsLst>
              <a:gs pos="75000">
                <a:schemeClr val="accent1"/>
              </a:gs>
              <a:gs pos="100000">
                <a:schemeClr val="accent1">
                  <a:lumMod val="40000"/>
                  <a:lumOff val="6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占位符 38">
            <a:extLst>
              <a:ext uri="{FF2B5EF4-FFF2-40B4-BE49-F238E27FC236}">
                <a16:creationId xmlns:a16="http://schemas.microsoft.com/office/drawing/2014/main" id="{3DBC9298-8DB0-4E28-BFF9-240815097225}"/>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accent1">
                        <a:lumMod val="75000"/>
                      </a:schemeClr>
                    </a:gs>
                    <a:gs pos="75000">
                      <a:schemeClr val="accent1"/>
                    </a:gs>
                    <a:gs pos="100000">
                      <a:schemeClr val="accent1">
                        <a:lumMod val="40000"/>
                        <a:lumOff val="60000"/>
                      </a:schemeClr>
                    </a:gs>
                  </a:gsLst>
                  <a:lin ang="5400000" scaled="0"/>
                </a:gradFill>
                <a:effectLst/>
                <a:latin typeface="+mj-ea"/>
                <a:ea typeface="+mj-ea"/>
              </a:defRPr>
            </a:lvl1pPr>
          </a:lstStyle>
          <a:p>
            <a:pPr marL="0" lvl="0">
              <a:lnSpc>
                <a:spcPct val="130000"/>
              </a:lnSpc>
              <a:spcAft>
                <a:spcPts val="1200"/>
              </a:spcAft>
            </a:pPr>
            <a:r>
              <a:rPr lang="zh-CN" altLang="en-US" dirty="0"/>
              <a:t>章节标题</a:t>
            </a:r>
          </a:p>
        </p:txBody>
      </p:sp>
      <p:sp>
        <p:nvSpPr>
          <p:cNvPr id="68" name="文本占位符 67">
            <a:extLst>
              <a:ext uri="{FF2B5EF4-FFF2-40B4-BE49-F238E27FC236}">
                <a16:creationId xmlns:a16="http://schemas.microsoft.com/office/drawing/2014/main" id="{9BBD2D2F-775B-4291-A6A3-25046F7C2F63}"/>
              </a:ext>
            </a:extLst>
          </p:cNvPr>
          <p:cNvSpPr>
            <a:spLocks noGrp="1"/>
          </p:cNvSpPr>
          <p:nvPr>
            <p:ph type="body" sz="quarter" idx="35" hasCustomPrompt="1"/>
          </p:nvPr>
        </p:nvSpPr>
        <p:spPr>
          <a:xfrm>
            <a:off x="2292985" y="242253"/>
            <a:ext cx="1446213" cy="352425"/>
          </a:xfrm>
          <a:prstGeom prst="rect">
            <a:avLst/>
          </a:prstGeom>
        </p:spPr>
        <p:txBody>
          <a:bodyPr/>
          <a:lstStyle>
            <a:lvl1pPr marL="0" indent="0">
              <a:lnSpc>
                <a:spcPct val="100000"/>
              </a:lnSpc>
              <a:spcBef>
                <a:spcPts val="0"/>
              </a:spcBef>
              <a:buNone/>
              <a:defRPr sz="1400" spc="110" baseline="0">
                <a:solidFill>
                  <a:schemeClr val="accent1"/>
                </a:solidFill>
              </a:defRPr>
            </a:lvl1pPr>
          </a:lstStyle>
          <a:p>
            <a:pPr lvl="0"/>
            <a:r>
              <a:rPr lang="en-US" altLang="zh-CN" dirty="0"/>
              <a:t>ENGLISH</a:t>
            </a:r>
            <a:br>
              <a:rPr lang="en-US" altLang="zh-CN" dirty="0"/>
            </a:br>
            <a:r>
              <a:rPr lang="en-US" altLang="zh-CN" dirty="0"/>
              <a:t>TITEL</a:t>
            </a:r>
          </a:p>
        </p:txBody>
      </p:sp>
    </p:spTree>
    <p:extLst>
      <p:ext uri="{BB962C8B-B14F-4D97-AF65-F5344CB8AC3E}">
        <p14:creationId xmlns:p14="http://schemas.microsoft.com/office/powerpoint/2010/main" val="42097563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48E952BF-9C3F-425B-AE05-C42FFD4FD543}"/>
              </a:ext>
            </a:extLst>
          </p:cNvPr>
          <p:cNvCxnSpPr>
            <a:cxnSpLocks/>
          </p:cNvCxnSpPr>
          <p:nvPr userDrawn="1"/>
        </p:nvCxnSpPr>
        <p:spPr>
          <a:xfrm>
            <a:off x="480622" y="1440107"/>
            <a:ext cx="0" cy="3728521"/>
          </a:xfrm>
          <a:prstGeom prst="line">
            <a:avLst/>
          </a:prstGeom>
          <a:ln w="25400">
            <a:gradFill>
              <a:gsLst>
                <a:gs pos="30000">
                  <a:schemeClr val="bg1"/>
                </a:gs>
                <a:gs pos="80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E85EB43E-DA78-431F-96B0-1F58B55E5306}"/>
              </a:ext>
            </a:extLst>
          </p:cNvPr>
          <p:cNvCxnSpPr>
            <a:cxnSpLocks/>
          </p:cNvCxnSpPr>
          <p:nvPr userDrawn="1"/>
        </p:nvCxnSpPr>
        <p:spPr>
          <a:xfrm>
            <a:off x="4434984" y="2007773"/>
            <a:ext cx="0" cy="3728521"/>
          </a:xfrm>
          <a:prstGeom prst="line">
            <a:avLst/>
          </a:prstGeom>
          <a:ln w="25400">
            <a:gradFill>
              <a:gsLst>
                <a:gs pos="30000">
                  <a:schemeClr val="bg1"/>
                </a:gs>
                <a:gs pos="80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EF740A64-8EB6-4189-AA11-334533FE769A}"/>
              </a:ext>
            </a:extLst>
          </p:cNvPr>
          <p:cNvCxnSpPr>
            <a:cxnSpLocks/>
          </p:cNvCxnSpPr>
          <p:nvPr userDrawn="1"/>
        </p:nvCxnSpPr>
        <p:spPr>
          <a:xfrm>
            <a:off x="8343586" y="1479950"/>
            <a:ext cx="0" cy="3728521"/>
          </a:xfrm>
          <a:prstGeom prst="line">
            <a:avLst/>
          </a:prstGeom>
          <a:ln w="25400">
            <a:gradFill>
              <a:gsLst>
                <a:gs pos="30000">
                  <a:schemeClr val="bg1"/>
                </a:gs>
                <a:gs pos="80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图片 5" descr="山上有雪&#10;&#10;描述已自动生成">
            <a:extLst>
              <a:ext uri="{FF2B5EF4-FFF2-40B4-BE49-F238E27FC236}">
                <a16:creationId xmlns:a16="http://schemas.microsoft.com/office/drawing/2014/main" id="{FEAB25C3-E2EF-435A-802A-00DB7B40DD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62" t="53729" r="8734" b="4084"/>
          <a:stretch/>
        </p:blipFill>
        <p:spPr>
          <a:xfrm>
            <a:off x="0" y="2921286"/>
            <a:ext cx="12192000" cy="3936714"/>
          </a:xfrm>
          <a:prstGeom prst="rect">
            <a:avLst/>
          </a:prstGeom>
        </p:spPr>
      </p:pic>
      <p:sp>
        <p:nvSpPr>
          <p:cNvPr id="15" name="文本占位符 14">
            <a:extLst>
              <a:ext uri="{FF2B5EF4-FFF2-40B4-BE49-F238E27FC236}">
                <a16:creationId xmlns:a16="http://schemas.microsoft.com/office/drawing/2014/main" id="{21AB7330-5542-4658-AE01-E2A1DA2CD5D2}"/>
              </a:ext>
            </a:extLst>
          </p:cNvPr>
          <p:cNvSpPr>
            <a:spLocks noGrp="1"/>
          </p:cNvSpPr>
          <p:nvPr>
            <p:ph type="body" sz="quarter" idx="10" hasCustomPrompt="1"/>
          </p:nvPr>
        </p:nvSpPr>
        <p:spPr>
          <a:xfrm>
            <a:off x="682626" y="1439569"/>
            <a:ext cx="3188334" cy="369332"/>
          </a:xfrm>
          <a:prstGeom prst="rect">
            <a:avLst/>
          </a:prstGeom>
          <a:noFill/>
          <a:ln>
            <a:noFill/>
          </a:ln>
        </p:spPr>
        <p:txBody>
          <a:bodyPr wrap="square" lIns="0" tIns="0" rIns="0" bIns="0" rtlCol="0">
            <a:spAutoFit/>
          </a:bodyPr>
          <a:lstStyle>
            <a:lvl1pPr marL="0" indent="0">
              <a:lnSpc>
                <a:spcPct val="100000"/>
              </a:lnSpc>
              <a:spcBef>
                <a:spcPts val="0"/>
              </a:spcBef>
              <a:buNone/>
              <a:defRPr lang="zh-CN" altLang="en-US" sz="2400" smtClean="0">
                <a:gradFill>
                  <a:gsLst>
                    <a:gs pos="60000">
                      <a:schemeClr val="bg1"/>
                    </a:gs>
                    <a:gs pos="85000">
                      <a:schemeClr val="accent1">
                        <a:lumMod val="20000"/>
                        <a:lumOff val="80000"/>
                      </a:schemeClr>
                    </a:gs>
                    <a:gs pos="100000">
                      <a:schemeClr val="accent1">
                        <a:lumMod val="40000"/>
                        <a:lumOff val="60000"/>
                      </a:schemeClr>
                    </a:gs>
                  </a:gsLst>
                  <a:lin ang="5400000" scaled="0"/>
                </a:gradFill>
                <a:latin typeface="+mj-ea"/>
                <a:ea typeface="+mj-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r>
              <a:rPr lang="en-US" altLang="zh-CN" dirty="0"/>
              <a:t>01 </a:t>
            </a:r>
            <a:r>
              <a:rPr lang="zh-CN" altLang="en-US" dirty="0"/>
              <a:t>节标题</a:t>
            </a:r>
          </a:p>
        </p:txBody>
      </p:sp>
      <p:sp>
        <p:nvSpPr>
          <p:cNvPr id="17" name="文本占位符 14">
            <a:extLst>
              <a:ext uri="{FF2B5EF4-FFF2-40B4-BE49-F238E27FC236}">
                <a16:creationId xmlns:a16="http://schemas.microsoft.com/office/drawing/2014/main" id="{5054E6BD-9688-4EC6-91D6-F19814750225}"/>
              </a:ext>
            </a:extLst>
          </p:cNvPr>
          <p:cNvSpPr>
            <a:spLocks noGrp="1"/>
          </p:cNvSpPr>
          <p:nvPr>
            <p:ph type="body" sz="quarter" idx="12" hasCustomPrompt="1"/>
          </p:nvPr>
        </p:nvSpPr>
        <p:spPr>
          <a:xfrm>
            <a:off x="682626" y="2030490"/>
            <a:ext cx="3188334" cy="686919"/>
          </a:xfrm>
          <a:prstGeom prst="rect">
            <a:avLst/>
          </a:prstGeom>
          <a:noFill/>
          <a:ln>
            <a:noFill/>
          </a:ln>
        </p:spPr>
        <p:txBody>
          <a:bodyPr wrap="square" lIns="0" tIns="0" rIns="0" bIns="0" rtlCol="0">
            <a:spAutoFit/>
          </a:bodyPr>
          <a:lstStyle>
            <a:lvl1pPr marL="0" indent="0">
              <a:lnSpc>
                <a:spcPct val="100000"/>
              </a:lnSpc>
              <a:spcBef>
                <a:spcPts val="0"/>
              </a:spcBef>
              <a:spcAft>
                <a:spcPts val="600"/>
              </a:spcAft>
              <a:buNone/>
              <a:defRPr lang="en-US" altLang="zh-CN" sz="1800" kern="1200" spc="110" dirty="0">
                <a:solidFill>
                  <a:schemeClr val="bg1"/>
                </a:solidFill>
                <a:latin typeface="+mn-ea"/>
                <a:ea typeface="+mn-ea"/>
                <a:cs typeface="+mn-cs"/>
              </a:defRPr>
            </a:lvl1pPr>
            <a:lvl2pPr>
              <a:defRPr lang="zh-CN" altLang="en-US" sz="1800" smtClean="0"/>
            </a:lvl2pPr>
            <a:lvl3pPr>
              <a:defRPr lang="zh-CN" altLang="en-US" sz="1800" smtClean="0"/>
            </a:lvl3pPr>
            <a:lvl4pPr>
              <a:defRPr lang="zh-CN" altLang="en-US" smtClean="0"/>
            </a:lvl4pPr>
            <a:lvl5pPr>
              <a:defRPr lang="zh-CN" altLang="en-US"/>
            </a:lvl5pPr>
          </a:lstStyle>
          <a:p>
            <a:pPr>
              <a:lnSpc>
                <a:spcPct val="130000"/>
              </a:lnSpc>
              <a:spcAft>
                <a:spcPts val="1200"/>
              </a:spcAft>
            </a:pPr>
            <a:r>
              <a:rPr lang="zh-CN" altLang="en-US" spc="110" dirty="0">
                <a:solidFill>
                  <a:schemeClr val="bg1"/>
                </a:solidFill>
                <a:latin typeface="+mn-ea"/>
              </a:rPr>
              <a:t>地理是世界或某一地区的自然环境及社会要素的统称。</a:t>
            </a:r>
            <a:endParaRPr lang="en-US" altLang="zh-CN" sz="1800" spc="110" dirty="0">
              <a:solidFill>
                <a:schemeClr val="bg1"/>
              </a:solidFill>
              <a:latin typeface="+mn-ea"/>
            </a:endParaRPr>
          </a:p>
        </p:txBody>
      </p:sp>
      <p:sp>
        <p:nvSpPr>
          <p:cNvPr id="19" name="文本占位符 14">
            <a:extLst>
              <a:ext uri="{FF2B5EF4-FFF2-40B4-BE49-F238E27FC236}">
                <a16:creationId xmlns:a16="http://schemas.microsoft.com/office/drawing/2014/main" id="{14A7AA05-ABC6-4114-A760-9E28C7973067}"/>
              </a:ext>
            </a:extLst>
          </p:cNvPr>
          <p:cNvSpPr>
            <a:spLocks noGrp="1"/>
          </p:cNvSpPr>
          <p:nvPr>
            <p:ph type="body" sz="quarter" idx="14" hasCustomPrompt="1"/>
          </p:nvPr>
        </p:nvSpPr>
        <p:spPr>
          <a:xfrm>
            <a:off x="4633913" y="2020868"/>
            <a:ext cx="3188334" cy="369332"/>
          </a:xfrm>
          <a:prstGeom prst="rect">
            <a:avLst/>
          </a:prstGeom>
          <a:noFill/>
          <a:ln>
            <a:noFill/>
          </a:ln>
        </p:spPr>
        <p:txBody>
          <a:bodyPr wrap="square" lIns="0" tIns="0" rIns="0" bIns="0" rtlCol="0">
            <a:spAutoFit/>
          </a:bodyPr>
          <a:lstStyle>
            <a:lvl1pPr marL="0" indent="0">
              <a:lnSpc>
                <a:spcPct val="100000"/>
              </a:lnSpc>
              <a:spcBef>
                <a:spcPts val="0"/>
              </a:spcBef>
              <a:buNone/>
              <a:defRPr lang="zh-CN" altLang="en-US" sz="2400" smtClean="0">
                <a:gradFill>
                  <a:gsLst>
                    <a:gs pos="60000">
                      <a:schemeClr val="bg1"/>
                    </a:gs>
                    <a:gs pos="85000">
                      <a:schemeClr val="accent1">
                        <a:lumMod val="20000"/>
                        <a:lumOff val="80000"/>
                      </a:schemeClr>
                    </a:gs>
                    <a:gs pos="100000">
                      <a:schemeClr val="accent1">
                        <a:lumMod val="40000"/>
                        <a:lumOff val="60000"/>
                      </a:schemeClr>
                    </a:gs>
                  </a:gsLst>
                  <a:lin ang="5400000" scaled="0"/>
                </a:gradFill>
                <a:latin typeface="+mj-ea"/>
                <a:ea typeface="+mj-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r>
              <a:rPr lang="en-US" altLang="zh-CN" dirty="0"/>
              <a:t>02 </a:t>
            </a:r>
            <a:r>
              <a:rPr lang="zh-CN" altLang="en-US" dirty="0"/>
              <a:t>节标题</a:t>
            </a:r>
          </a:p>
        </p:txBody>
      </p:sp>
      <p:sp>
        <p:nvSpPr>
          <p:cNvPr id="20" name="文本占位符 14">
            <a:extLst>
              <a:ext uri="{FF2B5EF4-FFF2-40B4-BE49-F238E27FC236}">
                <a16:creationId xmlns:a16="http://schemas.microsoft.com/office/drawing/2014/main" id="{AD1E3CF6-6F4F-417D-A40B-D297672FE73D}"/>
              </a:ext>
            </a:extLst>
          </p:cNvPr>
          <p:cNvSpPr>
            <a:spLocks noGrp="1"/>
          </p:cNvSpPr>
          <p:nvPr>
            <p:ph type="body" sz="quarter" idx="15" hasCustomPrompt="1"/>
          </p:nvPr>
        </p:nvSpPr>
        <p:spPr>
          <a:xfrm>
            <a:off x="4633913" y="2611789"/>
            <a:ext cx="3188334" cy="686919"/>
          </a:xfrm>
          <a:prstGeom prst="rect">
            <a:avLst/>
          </a:prstGeom>
          <a:noFill/>
          <a:ln>
            <a:noFill/>
          </a:ln>
        </p:spPr>
        <p:txBody>
          <a:bodyPr wrap="square" lIns="0" tIns="0" rIns="0" bIns="0" rtlCol="0">
            <a:spAutoFit/>
          </a:bodyPr>
          <a:lstStyle>
            <a:lvl1pPr marL="0" indent="0">
              <a:lnSpc>
                <a:spcPct val="100000"/>
              </a:lnSpc>
              <a:spcBef>
                <a:spcPts val="0"/>
              </a:spcBef>
              <a:spcAft>
                <a:spcPts val="600"/>
              </a:spcAft>
              <a:buNone/>
              <a:defRPr lang="en-US" altLang="zh-CN" sz="1800" kern="1200" spc="110" dirty="0">
                <a:solidFill>
                  <a:schemeClr val="bg1"/>
                </a:solidFill>
                <a:latin typeface="+mn-ea"/>
                <a:ea typeface="+mn-ea"/>
                <a:cs typeface="+mn-cs"/>
              </a:defRPr>
            </a:lvl1pPr>
            <a:lvl2pPr>
              <a:defRPr lang="zh-CN" altLang="en-US" sz="1800" smtClean="0"/>
            </a:lvl2pPr>
            <a:lvl3pPr>
              <a:defRPr lang="zh-CN" altLang="en-US" sz="1800" smtClean="0"/>
            </a:lvl3pPr>
            <a:lvl4pPr>
              <a:defRPr lang="zh-CN" altLang="en-US" smtClean="0"/>
            </a:lvl4pPr>
            <a:lvl5pPr>
              <a:defRPr lang="zh-CN" altLang="en-US"/>
            </a:lvl5pPr>
          </a:lstStyle>
          <a:p>
            <a:pPr>
              <a:lnSpc>
                <a:spcPct val="130000"/>
              </a:lnSpc>
              <a:spcAft>
                <a:spcPts val="1200"/>
              </a:spcAft>
            </a:pPr>
            <a:r>
              <a:rPr lang="zh-CN" altLang="en-US" spc="110" dirty="0">
                <a:solidFill>
                  <a:schemeClr val="bg1"/>
                </a:solidFill>
                <a:latin typeface="+mn-ea"/>
              </a:rPr>
              <a:t>地理是世界或某一地区的自然环境及社会要素的统称。</a:t>
            </a:r>
            <a:endParaRPr lang="en-US" altLang="zh-CN" sz="1800" spc="110" dirty="0">
              <a:solidFill>
                <a:schemeClr val="bg1"/>
              </a:solidFill>
              <a:latin typeface="+mn-ea"/>
            </a:endParaRPr>
          </a:p>
        </p:txBody>
      </p:sp>
      <p:sp>
        <p:nvSpPr>
          <p:cNvPr id="22" name="文本占位符 14">
            <a:extLst>
              <a:ext uri="{FF2B5EF4-FFF2-40B4-BE49-F238E27FC236}">
                <a16:creationId xmlns:a16="http://schemas.microsoft.com/office/drawing/2014/main" id="{B19314B7-48A2-417C-BEE2-E1549C846A6D}"/>
              </a:ext>
            </a:extLst>
          </p:cNvPr>
          <p:cNvSpPr>
            <a:spLocks noGrp="1"/>
          </p:cNvSpPr>
          <p:nvPr>
            <p:ph type="body" sz="quarter" idx="17" hasCustomPrompt="1"/>
          </p:nvPr>
        </p:nvSpPr>
        <p:spPr>
          <a:xfrm>
            <a:off x="8508366" y="1439569"/>
            <a:ext cx="3188334" cy="369332"/>
          </a:xfrm>
          <a:prstGeom prst="rect">
            <a:avLst/>
          </a:prstGeom>
          <a:noFill/>
          <a:ln>
            <a:noFill/>
          </a:ln>
        </p:spPr>
        <p:txBody>
          <a:bodyPr wrap="square" lIns="0" tIns="0" rIns="0" bIns="0" rtlCol="0">
            <a:spAutoFit/>
          </a:bodyPr>
          <a:lstStyle>
            <a:lvl1pPr marL="0" indent="0">
              <a:lnSpc>
                <a:spcPct val="100000"/>
              </a:lnSpc>
              <a:spcBef>
                <a:spcPts val="0"/>
              </a:spcBef>
              <a:buNone/>
              <a:defRPr lang="zh-CN" altLang="en-US" sz="2400" smtClean="0">
                <a:gradFill>
                  <a:gsLst>
                    <a:gs pos="60000">
                      <a:schemeClr val="bg1"/>
                    </a:gs>
                    <a:gs pos="85000">
                      <a:schemeClr val="accent1">
                        <a:lumMod val="20000"/>
                        <a:lumOff val="80000"/>
                      </a:schemeClr>
                    </a:gs>
                    <a:gs pos="100000">
                      <a:schemeClr val="accent1">
                        <a:lumMod val="40000"/>
                        <a:lumOff val="60000"/>
                      </a:schemeClr>
                    </a:gs>
                  </a:gsLst>
                  <a:lin ang="5400000" scaled="0"/>
                </a:gradFill>
                <a:latin typeface="+mj-ea"/>
                <a:ea typeface="+mj-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r>
              <a:rPr lang="en-US" altLang="zh-CN" dirty="0"/>
              <a:t>03 </a:t>
            </a:r>
            <a:r>
              <a:rPr lang="zh-CN" altLang="en-US" dirty="0"/>
              <a:t>节标题</a:t>
            </a:r>
          </a:p>
        </p:txBody>
      </p:sp>
      <p:sp>
        <p:nvSpPr>
          <p:cNvPr id="23" name="文本占位符 14">
            <a:extLst>
              <a:ext uri="{FF2B5EF4-FFF2-40B4-BE49-F238E27FC236}">
                <a16:creationId xmlns:a16="http://schemas.microsoft.com/office/drawing/2014/main" id="{255A5111-59B6-41FF-B9D8-15D594413906}"/>
              </a:ext>
            </a:extLst>
          </p:cNvPr>
          <p:cNvSpPr>
            <a:spLocks noGrp="1"/>
          </p:cNvSpPr>
          <p:nvPr>
            <p:ph type="body" sz="quarter" idx="18" hasCustomPrompt="1"/>
          </p:nvPr>
        </p:nvSpPr>
        <p:spPr>
          <a:xfrm>
            <a:off x="8508366" y="2030490"/>
            <a:ext cx="3188334" cy="686919"/>
          </a:xfrm>
          <a:prstGeom prst="rect">
            <a:avLst/>
          </a:prstGeom>
          <a:noFill/>
          <a:ln>
            <a:noFill/>
          </a:ln>
        </p:spPr>
        <p:txBody>
          <a:bodyPr wrap="square" lIns="0" tIns="0" rIns="0" bIns="0" rtlCol="0">
            <a:spAutoFit/>
          </a:bodyPr>
          <a:lstStyle>
            <a:lvl1pPr marL="0" indent="0">
              <a:lnSpc>
                <a:spcPct val="100000"/>
              </a:lnSpc>
              <a:spcBef>
                <a:spcPts val="0"/>
              </a:spcBef>
              <a:spcAft>
                <a:spcPts val="600"/>
              </a:spcAft>
              <a:buNone/>
              <a:defRPr lang="en-US" altLang="zh-CN" sz="1800" kern="1200" spc="110" dirty="0">
                <a:solidFill>
                  <a:schemeClr val="bg1"/>
                </a:solidFill>
                <a:latin typeface="+mn-ea"/>
                <a:ea typeface="+mn-ea"/>
                <a:cs typeface="+mn-cs"/>
              </a:defRPr>
            </a:lvl1pPr>
            <a:lvl2pPr>
              <a:defRPr lang="zh-CN" altLang="en-US" sz="1800" smtClean="0"/>
            </a:lvl2pPr>
            <a:lvl3pPr>
              <a:defRPr lang="zh-CN" altLang="en-US" sz="1800" smtClean="0"/>
            </a:lvl3pPr>
            <a:lvl4pPr>
              <a:defRPr lang="zh-CN" altLang="en-US" smtClean="0"/>
            </a:lvl4pPr>
            <a:lvl5pPr>
              <a:defRPr lang="zh-CN" altLang="en-US"/>
            </a:lvl5pPr>
          </a:lstStyle>
          <a:p>
            <a:pPr>
              <a:lnSpc>
                <a:spcPct val="130000"/>
              </a:lnSpc>
              <a:spcAft>
                <a:spcPts val="1200"/>
              </a:spcAft>
            </a:pPr>
            <a:r>
              <a:rPr lang="zh-CN" altLang="en-US" spc="110" dirty="0">
                <a:solidFill>
                  <a:schemeClr val="bg1"/>
                </a:solidFill>
                <a:latin typeface="+mn-ea"/>
              </a:rPr>
              <a:t>地理是世界或某一地区的自然环境及社会要素的统称。</a:t>
            </a:r>
            <a:endParaRPr lang="en-US" altLang="zh-CN" sz="1800" spc="110" dirty="0">
              <a:solidFill>
                <a:schemeClr val="bg1"/>
              </a:solidFill>
              <a:latin typeface="+mn-ea"/>
            </a:endParaRPr>
          </a:p>
        </p:txBody>
      </p:sp>
      <p:sp>
        <p:nvSpPr>
          <p:cNvPr id="25" name="矩形 24">
            <a:extLst>
              <a:ext uri="{FF2B5EF4-FFF2-40B4-BE49-F238E27FC236}">
                <a16:creationId xmlns:a16="http://schemas.microsoft.com/office/drawing/2014/main" id="{74605D83-8CA9-40DD-85DF-82B07502DCFB}"/>
              </a:ext>
            </a:extLst>
          </p:cNvPr>
          <p:cNvSpPr/>
          <p:nvPr userDrawn="1"/>
        </p:nvSpPr>
        <p:spPr>
          <a:xfrm>
            <a:off x="2252978" y="306383"/>
            <a:ext cx="45719" cy="360000"/>
          </a:xfrm>
          <a:prstGeom prst="rect">
            <a:avLst/>
          </a:prstGeom>
          <a:gradFill>
            <a:gsLst>
              <a:gs pos="75000">
                <a:schemeClr val="bg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占位符 38">
            <a:extLst>
              <a:ext uri="{FF2B5EF4-FFF2-40B4-BE49-F238E27FC236}">
                <a16:creationId xmlns:a16="http://schemas.microsoft.com/office/drawing/2014/main" id="{12D1E50F-4629-4CEF-8C7B-DBC6F5078AFE}"/>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j-ea"/>
                <a:ea typeface="+mj-ea"/>
              </a:defRPr>
            </a:lvl1pPr>
          </a:lstStyle>
          <a:p>
            <a:pPr marL="0" lvl="0">
              <a:lnSpc>
                <a:spcPct val="130000"/>
              </a:lnSpc>
              <a:spcAft>
                <a:spcPts val="1200"/>
              </a:spcAft>
            </a:pPr>
            <a:r>
              <a:rPr lang="zh-CN" altLang="en-US" dirty="0"/>
              <a:t>章节标题</a:t>
            </a:r>
          </a:p>
        </p:txBody>
      </p:sp>
      <p:sp>
        <p:nvSpPr>
          <p:cNvPr id="27" name="文本占位符 38">
            <a:extLst>
              <a:ext uri="{FF2B5EF4-FFF2-40B4-BE49-F238E27FC236}">
                <a16:creationId xmlns:a16="http://schemas.microsoft.com/office/drawing/2014/main" id="{A5169BF6-3FA0-4C61-A9B8-54CB018C829D}"/>
              </a:ext>
            </a:extLst>
          </p:cNvPr>
          <p:cNvSpPr>
            <a:spLocks noGrp="1"/>
          </p:cNvSpPr>
          <p:nvPr>
            <p:ph type="body" sz="quarter" idx="33" hasCustomPrompt="1"/>
          </p:nvPr>
        </p:nvSpPr>
        <p:spPr>
          <a:xfrm>
            <a:off x="2392680" y="316210"/>
            <a:ext cx="1759265" cy="387798"/>
          </a:xfrm>
          <a:prstGeom prst="rect">
            <a:avLst/>
          </a:prstGeom>
          <a:noFill/>
        </p:spPr>
        <p:txBody>
          <a:bodyPr wrap="square" lIns="0" tIns="0" rIns="0" bIns="0" rtlCol="0">
            <a:spAutoFit/>
          </a:bodyPr>
          <a:lstStyle>
            <a:lvl1pPr marL="0" indent="0" algn="l" defTabSz="914400" rtl="0" eaLnBrk="1" latinLnBrk="0" hangingPunct="1">
              <a:spcBef>
                <a:spcPts val="0"/>
              </a:spcBef>
              <a:buNone/>
              <a:defRPr lang="zh-CN" altLang="en-US" sz="1400" kern="1200" spc="110" dirty="0" smtClean="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a typeface="+mn-ea"/>
                <a:cs typeface="+mn-cs"/>
              </a:defRPr>
            </a:lvl1p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ENGLISH</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TITEL</a:t>
            </a:r>
            <a:endParaRPr lang="zh-CN" altLang="en-US"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ndParaRPr>
          </a:p>
        </p:txBody>
      </p:sp>
    </p:spTree>
    <p:extLst>
      <p:ext uri="{BB962C8B-B14F-4D97-AF65-F5344CB8AC3E}">
        <p14:creationId xmlns:p14="http://schemas.microsoft.com/office/powerpoint/2010/main" val="1948736895"/>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页_5">
    <p:bg>
      <p:bgPr>
        <a:solidFill>
          <a:schemeClr val="bg1"/>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E4827D6-FA53-41EE-AED8-589AE4F13319}"/>
              </a:ext>
            </a:extLst>
          </p:cNvPr>
          <p:cNvSpPr/>
          <p:nvPr userDrawn="1"/>
        </p:nvSpPr>
        <p:spPr>
          <a:xfrm>
            <a:off x="0" y="888999"/>
            <a:ext cx="12214869" cy="3254737"/>
          </a:xfrm>
          <a:prstGeom prst="rect">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D7217796-CCF8-4B33-8EFC-A134B5D2F37A}"/>
              </a:ext>
            </a:extLst>
          </p:cNvPr>
          <p:cNvPicPr>
            <a:picLocks noChangeAspect="1"/>
          </p:cNvPicPr>
          <p:nvPr userDrawn="1"/>
        </p:nvPicPr>
        <p:blipFill>
          <a:blip r:embed="rId2"/>
          <a:stretch>
            <a:fillRect/>
          </a:stretch>
        </p:blipFill>
        <p:spPr>
          <a:xfrm>
            <a:off x="6118341" y="888999"/>
            <a:ext cx="6096528" cy="3255546"/>
          </a:xfrm>
          <a:prstGeom prst="rect">
            <a:avLst/>
          </a:prstGeom>
        </p:spPr>
      </p:pic>
      <p:sp>
        <p:nvSpPr>
          <p:cNvPr id="7" name="矩形: 圆角 6">
            <a:extLst>
              <a:ext uri="{FF2B5EF4-FFF2-40B4-BE49-F238E27FC236}">
                <a16:creationId xmlns:a16="http://schemas.microsoft.com/office/drawing/2014/main" id="{F8CD2285-2B16-4A91-B969-2A7FA6D171A2}"/>
              </a:ext>
            </a:extLst>
          </p:cNvPr>
          <p:cNvSpPr/>
          <p:nvPr userDrawn="1"/>
        </p:nvSpPr>
        <p:spPr>
          <a:xfrm>
            <a:off x="763930" y="3657600"/>
            <a:ext cx="5013914" cy="2679700"/>
          </a:xfrm>
          <a:prstGeom prst="roundRect">
            <a:avLst>
              <a:gd name="adj" fmla="val 8207"/>
            </a:avLst>
          </a:prstGeom>
          <a:gradFill>
            <a:gsLst>
              <a:gs pos="4000">
                <a:schemeClr val="bg1"/>
              </a:gs>
              <a:gs pos="70000">
                <a:schemeClr val="bg1"/>
              </a:gs>
              <a:gs pos="100000">
                <a:schemeClr val="accent1">
                  <a:lumMod val="20000"/>
                  <a:lumOff val="80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FA41DA71-AA9B-4162-BACE-EE4B2F219852}"/>
              </a:ext>
            </a:extLst>
          </p:cNvPr>
          <p:cNvSpPr/>
          <p:nvPr userDrawn="1"/>
        </p:nvSpPr>
        <p:spPr>
          <a:xfrm>
            <a:off x="6412376" y="3657600"/>
            <a:ext cx="5013914" cy="2679700"/>
          </a:xfrm>
          <a:prstGeom prst="roundRect">
            <a:avLst>
              <a:gd name="adj" fmla="val 8207"/>
            </a:avLst>
          </a:prstGeom>
          <a:gradFill>
            <a:gsLst>
              <a:gs pos="4000">
                <a:schemeClr val="bg1"/>
              </a:gs>
              <a:gs pos="70000">
                <a:schemeClr val="bg1"/>
              </a:gs>
              <a:gs pos="100000">
                <a:schemeClr val="accent1">
                  <a:lumMod val="20000"/>
                  <a:lumOff val="80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占位符 14">
            <a:extLst>
              <a:ext uri="{FF2B5EF4-FFF2-40B4-BE49-F238E27FC236}">
                <a16:creationId xmlns:a16="http://schemas.microsoft.com/office/drawing/2014/main" id="{2CCEF0A2-E3AB-46D7-9FC3-5F584BB36ED7}"/>
              </a:ext>
            </a:extLst>
          </p:cNvPr>
          <p:cNvSpPr>
            <a:spLocks noGrp="1"/>
          </p:cNvSpPr>
          <p:nvPr>
            <p:ph type="body" sz="quarter" idx="10" hasCustomPrompt="1"/>
          </p:nvPr>
        </p:nvSpPr>
        <p:spPr>
          <a:xfrm>
            <a:off x="763930" y="1335596"/>
            <a:ext cx="6533715" cy="913712"/>
          </a:xfrm>
          <a:prstGeom prst="rect">
            <a:avLst/>
          </a:prstGeom>
          <a:noFill/>
          <a:ln>
            <a:noFill/>
          </a:ln>
        </p:spPr>
        <p:txBody>
          <a:bodyPr wrap="square" lIns="0" tIns="0" rIns="0" bIns="0" rtlCol="0">
            <a:spAutoFit/>
          </a:bodyPr>
          <a:lstStyle>
            <a:lvl1pPr marL="0" indent="0">
              <a:lnSpc>
                <a:spcPct val="100000"/>
              </a:lnSpc>
              <a:spcBef>
                <a:spcPts val="0"/>
              </a:spcBef>
              <a:buNone/>
              <a:defRPr lang="zh-CN" altLang="en-US" sz="2400" smtClean="0">
                <a:gradFill>
                  <a:gsLst>
                    <a:gs pos="60000">
                      <a:schemeClr val="bg1"/>
                    </a:gs>
                    <a:gs pos="85000">
                      <a:schemeClr val="accent1">
                        <a:lumMod val="20000"/>
                        <a:lumOff val="80000"/>
                      </a:schemeClr>
                    </a:gs>
                    <a:gs pos="100000">
                      <a:schemeClr val="accent1">
                        <a:lumMod val="40000"/>
                        <a:lumOff val="60000"/>
                      </a:schemeClr>
                    </a:gs>
                  </a:gsLst>
                  <a:lin ang="5400000" scaled="0"/>
                </a:gradFill>
                <a:latin typeface="+mj-ea"/>
                <a:ea typeface="+mj-ea"/>
              </a:defRPr>
            </a:lvl1pPr>
            <a:lvl2pPr>
              <a:defRPr lang="zh-CN" altLang="en-US" sz="1800" smtClean="0"/>
            </a:lvl2pPr>
            <a:lvl3pPr>
              <a:defRPr lang="zh-CN" altLang="en-US" sz="1800" smtClean="0"/>
            </a:lvl3pPr>
            <a:lvl4pPr>
              <a:defRPr lang="zh-CN" altLang="en-US" smtClean="0"/>
            </a:lvl4pPr>
            <a:lvl5pPr>
              <a:defRPr lang="zh-CN" altLang="en-US"/>
            </a:lvl5pPr>
          </a:lstStyle>
          <a:p>
            <a:pPr>
              <a:lnSpc>
                <a:spcPct val="130000"/>
              </a:lnSpc>
              <a:spcAft>
                <a:spcPts val="1200"/>
              </a:spcAft>
            </a:pPr>
            <a:r>
              <a:rPr lang="zh-CN" altLang="en-US" sz="2400" spc="110" dirty="0">
                <a:solidFill>
                  <a:schemeClr val="bg1"/>
                </a:solidFill>
                <a:latin typeface="+mj-ea"/>
                <a:ea typeface="+mj-ea"/>
              </a:rPr>
              <a:t>一般来讲，地理所涉及的范围包括人类生活的各种环境，也就是自然环境与人文环境。</a:t>
            </a:r>
          </a:p>
        </p:txBody>
      </p:sp>
      <p:sp>
        <p:nvSpPr>
          <p:cNvPr id="22" name="文本占位符 14">
            <a:extLst>
              <a:ext uri="{FF2B5EF4-FFF2-40B4-BE49-F238E27FC236}">
                <a16:creationId xmlns:a16="http://schemas.microsoft.com/office/drawing/2014/main" id="{48094A4E-0649-43DF-B71A-AF28166EB5EF}"/>
              </a:ext>
            </a:extLst>
          </p:cNvPr>
          <p:cNvSpPr>
            <a:spLocks noGrp="1"/>
          </p:cNvSpPr>
          <p:nvPr>
            <p:ph type="body" sz="quarter" idx="12" hasCustomPrompt="1"/>
          </p:nvPr>
        </p:nvSpPr>
        <p:spPr>
          <a:xfrm>
            <a:off x="763930" y="2266442"/>
            <a:ext cx="6533714" cy="1047018"/>
          </a:xfrm>
          <a:prstGeom prst="rect">
            <a:avLst/>
          </a:prstGeom>
          <a:noFill/>
          <a:ln>
            <a:noFill/>
          </a:ln>
        </p:spPr>
        <p:txBody>
          <a:bodyPr wrap="square" lIns="0" tIns="0" rIns="0" bIns="0" rtlCol="0">
            <a:spAutoFit/>
          </a:bodyPr>
          <a:lstStyle>
            <a:lvl1pPr marL="0" indent="0">
              <a:lnSpc>
                <a:spcPct val="100000"/>
              </a:lnSpc>
              <a:spcBef>
                <a:spcPts val="0"/>
              </a:spcBef>
              <a:spcAft>
                <a:spcPts val="600"/>
              </a:spcAft>
              <a:buNone/>
              <a:defRPr lang="en-US" altLang="zh-CN" sz="1800" kern="1200" spc="110" dirty="0">
                <a:solidFill>
                  <a:schemeClr val="bg1"/>
                </a:solidFill>
                <a:latin typeface="+mn-ea"/>
                <a:ea typeface="+mn-ea"/>
                <a:cs typeface="+mn-cs"/>
              </a:defRPr>
            </a:lvl1pPr>
            <a:lvl2pPr>
              <a:defRPr lang="zh-CN" altLang="en-US" sz="1800" smtClean="0"/>
            </a:lvl2pPr>
            <a:lvl3pPr>
              <a:defRPr lang="zh-CN" altLang="en-US" sz="1800" smtClean="0"/>
            </a:lvl3pPr>
            <a:lvl4pPr>
              <a:defRPr lang="zh-CN" altLang="en-US" smtClean="0"/>
            </a:lvl4pPr>
            <a:lvl5pPr>
              <a:defRPr lang="zh-CN" altLang="en-US"/>
            </a:lvl5pPr>
          </a:lstStyle>
          <a:p>
            <a:pPr>
              <a:lnSpc>
                <a:spcPct val="130000"/>
              </a:lnSpc>
              <a:spcAft>
                <a:spcPts val="1200"/>
              </a:spcAft>
            </a:pPr>
            <a:r>
              <a:rPr lang="en-US" altLang="zh-CN" spc="110" dirty="0">
                <a:solidFill>
                  <a:schemeClr val="bg1"/>
                </a:solidFill>
                <a:latin typeface="+mn-ea"/>
              </a:rPr>
              <a:t>Generally speaking, geography involves a variety of environments including human life, that is, natural environment and cultural environment. </a:t>
            </a:r>
          </a:p>
        </p:txBody>
      </p:sp>
      <p:sp>
        <p:nvSpPr>
          <p:cNvPr id="27" name="文本占位符 26">
            <a:extLst>
              <a:ext uri="{FF2B5EF4-FFF2-40B4-BE49-F238E27FC236}">
                <a16:creationId xmlns:a16="http://schemas.microsoft.com/office/drawing/2014/main" id="{E2C74590-17FF-48AA-85C3-AEB3C55493EC}"/>
              </a:ext>
            </a:extLst>
          </p:cNvPr>
          <p:cNvSpPr>
            <a:spLocks noGrp="1"/>
          </p:cNvSpPr>
          <p:nvPr>
            <p:ph type="body" sz="quarter" idx="14" hasCustomPrompt="1"/>
          </p:nvPr>
        </p:nvSpPr>
        <p:spPr>
          <a:xfrm>
            <a:off x="1042110" y="3783265"/>
            <a:ext cx="2810510" cy="269875"/>
          </a:xfrm>
          <a:prstGeom prst="rect">
            <a:avLst/>
          </a:prstGeom>
        </p:spPr>
        <p:txBody>
          <a:bodyPr/>
          <a:lstStyle>
            <a:lvl1pPr marL="0" indent="0">
              <a:lnSpc>
                <a:spcPct val="100000"/>
              </a:lnSpc>
              <a:spcBef>
                <a:spcPts val="0"/>
              </a:spcBef>
              <a:buNone/>
              <a:defRPr sz="2000">
                <a:solidFill>
                  <a:schemeClr val="accent1"/>
                </a:solidFill>
                <a:latin typeface="+mj-ea"/>
                <a:ea typeface="+mj-ea"/>
              </a:defRPr>
            </a:lvl1pPr>
          </a:lstStyle>
          <a:p>
            <a:pPr lvl="0"/>
            <a:r>
              <a:rPr lang="zh-CN" altLang="en-US" dirty="0"/>
              <a:t>节标题</a:t>
            </a:r>
          </a:p>
        </p:txBody>
      </p:sp>
      <p:sp>
        <p:nvSpPr>
          <p:cNvPr id="28" name="文本占位符 26">
            <a:extLst>
              <a:ext uri="{FF2B5EF4-FFF2-40B4-BE49-F238E27FC236}">
                <a16:creationId xmlns:a16="http://schemas.microsoft.com/office/drawing/2014/main" id="{A337A2FC-95F7-4BC4-B1C9-34BF93ADB0A9}"/>
              </a:ext>
            </a:extLst>
          </p:cNvPr>
          <p:cNvSpPr>
            <a:spLocks noGrp="1"/>
          </p:cNvSpPr>
          <p:nvPr>
            <p:ph type="body" sz="quarter" idx="15" hasCustomPrompt="1"/>
          </p:nvPr>
        </p:nvSpPr>
        <p:spPr>
          <a:xfrm>
            <a:off x="1060450" y="4133889"/>
            <a:ext cx="2810510" cy="269875"/>
          </a:xfrm>
          <a:prstGeom prst="rect">
            <a:avLst/>
          </a:prstGeom>
        </p:spPr>
        <p:txBody>
          <a:bodyPr/>
          <a:lstStyle>
            <a:lvl1pPr marL="0" indent="0">
              <a:lnSpc>
                <a:spcPct val="100000"/>
              </a:lnSpc>
              <a:spcBef>
                <a:spcPts val="0"/>
              </a:spcBef>
              <a:buNone/>
              <a:defRPr sz="1600">
                <a:solidFill>
                  <a:schemeClr val="accent1"/>
                </a:solidFill>
              </a:defRPr>
            </a:lvl1pPr>
          </a:lstStyle>
          <a:p>
            <a:pPr lvl="0"/>
            <a:r>
              <a:rPr lang="en-US" altLang="zh-CN" dirty="0"/>
              <a:t>ENGLISH TITLE</a:t>
            </a:r>
            <a:endParaRPr lang="zh-CN" altLang="en-US" dirty="0"/>
          </a:p>
        </p:txBody>
      </p:sp>
      <p:sp>
        <p:nvSpPr>
          <p:cNvPr id="29" name="文本占位符 26">
            <a:extLst>
              <a:ext uri="{FF2B5EF4-FFF2-40B4-BE49-F238E27FC236}">
                <a16:creationId xmlns:a16="http://schemas.microsoft.com/office/drawing/2014/main" id="{34840061-3421-4C07-9C87-548FFDADF277}"/>
              </a:ext>
            </a:extLst>
          </p:cNvPr>
          <p:cNvSpPr>
            <a:spLocks noGrp="1"/>
          </p:cNvSpPr>
          <p:nvPr>
            <p:ph type="body" sz="quarter" idx="16" hasCustomPrompt="1"/>
          </p:nvPr>
        </p:nvSpPr>
        <p:spPr>
          <a:xfrm>
            <a:off x="1060449" y="4511682"/>
            <a:ext cx="4549168" cy="1557026"/>
          </a:xfrm>
          <a:prstGeom prst="rect">
            <a:avLst/>
          </a:prstGeom>
        </p:spPr>
        <p:txBody>
          <a:bodyPr/>
          <a:lstStyle>
            <a:lvl1pPr marL="0" indent="0">
              <a:lnSpc>
                <a:spcPct val="130000"/>
              </a:lnSpc>
              <a:spcBef>
                <a:spcPts val="0"/>
              </a:spcBef>
              <a:buNone/>
              <a:defRPr sz="1600">
                <a:solidFill>
                  <a:schemeClr val="accent1"/>
                </a:solidFill>
              </a:defRPr>
            </a:lvl1pPr>
          </a:lstStyle>
          <a:p>
            <a:pPr lvl="0"/>
            <a:r>
              <a:rPr lang="zh-CN" altLang="en-US" dirty="0"/>
              <a:t>包括大气圈、水圈、岩石圈、生物圈、土壤圈等圈层，由此就产生了地理的各个分支，例如气候现象、水文现象以及水环境、地球上的自然资源、地貌、生物的分布以及生态现象，土壤的分布以及类型等等。</a:t>
            </a:r>
          </a:p>
        </p:txBody>
      </p:sp>
      <p:sp>
        <p:nvSpPr>
          <p:cNvPr id="33" name="文本占位符 26">
            <a:extLst>
              <a:ext uri="{FF2B5EF4-FFF2-40B4-BE49-F238E27FC236}">
                <a16:creationId xmlns:a16="http://schemas.microsoft.com/office/drawing/2014/main" id="{7083EB07-0490-4E8E-B081-675AA7B02904}"/>
              </a:ext>
            </a:extLst>
          </p:cNvPr>
          <p:cNvSpPr>
            <a:spLocks noGrp="1"/>
          </p:cNvSpPr>
          <p:nvPr>
            <p:ph type="body" sz="quarter" idx="19" hasCustomPrompt="1"/>
          </p:nvPr>
        </p:nvSpPr>
        <p:spPr>
          <a:xfrm>
            <a:off x="6724374" y="4512028"/>
            <a:ext cx="4549168" cy="1557026"/>
          </a:xfrm>
          <a:prstGeom prst="rect">
            <a:avLst/>
          </a:prstGeom>
        </p:spPr>
        <p:txBody>
          <a:bodyPr/>
          <a:lstStyle>
            <a:lvl1pPr marL="0" indent="0">
              <a:lnSpc>
                <a:spcPct val="130000"/>
              </a:lnSpc>
              <a:spcBef>
                <a:spcPts val="0"/>
              </a:spcBef>
              <a:buNone/>
              <a:defRPr sz="1600">
                <a:solidFill>
                  <a:schemeClr val="accent1"/>
                </a:solidFill>
              </a:defRPr>
            </a:lvl1pPr>
          </a:lstStyle>
          <a:p>
            <a:pPr>
              <a:lnSpc>
                <a:spcPct val="130000"/>
              </a:lnSpc>
              <a:spcAft>
                <a:spcPts val="1200"/>
              </a:spcAft>
            </a:pPr>
            <a:r>
              <a:rPr lang="zh-CN" altLang="en-US" sz="1600" spc="110" dirty="0">
                <a:solidFill>
                  <a:schemeClr val="accent1"/>
                </a:solidFill>
                <a:latin typeface="+mn-ea"/>
              </a:rPr>
              <a:t>包括各种人类社会现象与地理环境的关系，例如农业的分布、工业的分布、聚落的分布等等现象，尤其注重人类的经济活动与环境的关系，称之为人文地理。其最突出的理念是实现人类的各种与环境的和谐统一，也就是可持续发展。</a:t>
            </a:r>
          </a:p>
        </p:txBody>
      </p:sp>
      <p:sp>
        <p:nvSpPr>
          <p:cNvPr id="34" name="文本占位符 26">
            <a:extLst>
              <a:ext uri="{FF2B5EF4-FFF2-40B4-BE49-F238E27FC236}">
                <a16:creationId xmlns:a16="http://schemas.microsoft.com/office/drawing/2014/main" id="{0232F2ED-85A8-4CF0-B4C3-16BDEBDC45BE}"/>
              </a:ext>
            </a:extLst>
          </p:cNvPr>
          <p:cNvSpPr>
            <a:spLocks noGrp="1"/>
          </p:cNvSpPr>
          <p:nvPr>
            <p:ph type="body" sz="quarter" idx="20" hasCustomPrompt="1"/>
          </p:nvPr>
        </p:nvSpPr>
        <p:spPr>
          <a:xfrm>
            <a:off x="6682885" y="3841140"/>
            <a:ext cx="2810510" cy="269875"/>
          </a:xfrm>
          <a:prstGeom prst="rect">
            <a:avLst/>
          </a:prstGeom>
        </p:spPr>
        <p:txBody>
          <a:bodyPr/>
          <a:lstStyle>
            <a:lvl1pPr marL="0" indent="0">
              <a:lnSpc>
                <a:spcPct val="100000"/>
              </a:lnSpc>
              <a:spcBef>
                <a:spcPts val="0"/>
              </a:spcBef>
              <a:buFont typeface="Arial" panose="020B0604020202020204" pitchFamily="34" charset="0"/>
              <a:buNone/>
              <a:defRPr sz="2000">
                <a:solidFill>
                  <a:schemeClr val="accent1"/>
                </a:solidFill>
                <a:latin typeface="+mj-ea"/>
                <a:ea typeface="+mj-ea"/>
              </a:defRPr>
            </a:lvl1pPr>
          </a:lstStyle>
          <a:p>
            <a:pPr lvl="0"/>
            <a:r>
              <a:rPr lang="zh-CN" altLang="en-US" dirty="0"/>
              <a:t>节标题</a:t>
            </a:r>
          </a:p>
        </p:txBody>
      </p:sp>
      <p:sp>
        <p:nvSpPr>
          <p:cNvPr id="35" name="文本占位符 26">
            <a:extLst>
              <a:ext uri="{FF2B5EF4-FFF2-40B4-BE49-F238E27FC236}">
                <a16:creationId xmlns:a16="http://schemas.microsoft.com/office/drawing/2014/main" id="{4EC2AC9B-F881-4A34-A92B-CF4A5007915A}"/>
              </a:ext>
            </a:extLst>
          </p:cNvPr>
          <p:cNvSpPr>
            <a:spLocks noGrp="1"/>
          </p:cNvSpPr>
          <p:nvPr>
            <p:ph type="body" sz="quarter" idx="21" hasCustomPrompt="1"/>
          </p:nvPr>
        </p:nvSpPr>
        <p:spPr>
          <a:xfrm>
            <a:off x="6701225" y="4180189"/>
            <a:ext cx="2810510" cy="269875"/>
          </a:xfrm>
          <a:prstGeom prst="rect">
            <a:avLst/>
          </a:prstGeom>
        </p:spPr>
        <p:txBody>
          <a:bodyPr/>
          <a:lstStyle>
            <a:lvl1pPr marL="0" indent="0">
              <a:lnSpc>
                <a:spcPct val="100000"/>
              </a:lnSpc>
              <a:spcBef>
                <a:spcPts val="0"/>
              </a:spcBef>
              <a:buFont typeface="Arial" panose="020B0604020202020204" pitchFamily="34" charset="0"/>
              <a:buNone/>
              <a:defRPr sz="1600">
                <a:solidFill>
                  <a:schemeClr val="accent1"/>
                </a:solidFill>
              </a:defRPr>
            </a:lvl1pPr>
          </a:lstStyle>
          <a:p>
            <a:pPr lvl="0"/>
            <a:r>
              <a:rPr lang="en-US" altLang="zh-CN" dirty="0"/>
              <a:t>ENGLISH TITLE</a:t>
            </a:r>
            <a:endParaRPr lang="zh-CN" altLang="en-US" dirty="0"/>
          </a:p>
        </p:txBody>
      </p:sp>
      <p:sp>
        <p:nvSpPr>
          <p:cNvPr id="36" name="矩形 35">
            <a:extLst>
              <a:ext uri="{FF2B5EF4-FFF2-40B4-BE49-F238E27FC236}">
                <a16:creationId xmlns:a16="http://schemas.microsoft.com/office/drawing/2014/main" id="{38F53183-97A7-41EE-B6C8-1757CD0CDE15}"/>
              </a:ext>
            </a:extLst>
          </p:cNvPr>
          <p:cNvSpPr/>
          <p:nvPr userDrawn="1"/>
        </p:nvSpPr>
        <p:spPr>
          <a:xfrm>
            <a:off x="2252978" y="306383"/>
            <a:ext cx="45719" cy="360000"/>
          </a:xfrm>
          <a:prstGeom prst="rect">
            <a:avLst/>
          </a:prstGeom>
          <a:gradFill>
            <a:gsLst>
              <a:gs pos="75000">
                <a:schemeClr val="accent1"/>
              </a:gs>
              <a:gs pos="100000">
                <a:schemeClr val="accent1">
                  <a:lumMod val="40000"/>
                  <a:lumOff val="6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占位符 38">
            <a:extLst>
              <a:ext uri="{FF2B5EF4-FFF2-40B4-BE49-F238E27FC236}">
                <a16:creationId xmlns:a16="http://schemas.microsoft.com/office/drawing/2014/main" id="{073A93FA-7203-444C-959C-6508335BFFF9}"/>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accent1">
                        <a:lumMod val="75000"/>
                      </a:schemeClr>
                    </a:gs>
                    <a:gs pos="75000">
                      <a:schemeClr val="accent1"/>
                    </a:gs>
                    <a:gs pos="100000">
                      <a:schemeClr val="accent1">
                        <a:lumMod val="40000"/>
                        <a:lumOff val="60000"/>
                      </a:schemeClr>
                    </a:gs>
                  </a:gsLst>
                  <a:lin ang="5400000" scaled="0"/>
                </a:gradFill>
                <a:effectLst/>
                <a:latin typeface="+mj-ea"/>
                <a:ea typeface="+mj-ea"/>
              </a:defRPr>
            </a:lvl1pPr>
          </a:lstStyle>
          <a:p>
            <a:pPr marL="0" lvl="0">
              <a:lnSpc>
                <a:spcPct val="130000"/>
              </a:lnSpc>
              <a:spcAft>
                <a:spcPts val="1200"/>
              </a:spcAft>
            </a:pPr>
            <a:r>
              <a:rPr lang="zh-CN" altLang="en-US" dirty="0"/>
              <a:t>章节标题</a:t>
            </a:r>
          </a:p>
        </p:txBody>
      </p:sp>
      <p:sp>
        <p:nvSpPr>
          <p:cNvPr id="38" name="文本占位符 67">
            <a:extLst>
              <a:ext uri="{FF2B5EF4-FFF2-40B4-BE49-F238E27FC236}">
                <a16:creationId xmlns:a16="http://schemas.microsoft.com/office/drawing/2014/main" id="{F26BBF7F-3F30-451F-99AC-43CB17C0D0F6}"/>
              </a:ext>
            </a:extLst>
          </p:cNvPr>
          <p:cNvSpPr>
            <a:spLocks noGrp="1"/>
          </p:cNvSpPr>
          <p:nvPr>
            <p:ph type="body" sz="quarter" idx="35" hasCustomPrompt="1"/>
          </p:nvPr>
        </p:nvSpPr>
        <p:spPr>
          <a:xfrm>
            <a:off x="2292985" y="242253"/>
            <a:ext cx="1446213" cy="352425"/>
          </a:xfrm>
          <a:prstGeom prst="rect">
            <a:avLst/>
          </a:prstGeom>
        </p:spPr>
        <p:txBody>
          <a:bodyPr/>
          <a:lstStyle>
            <a:lvl1pPr marL="0" indent="0">
              <a:lnSpc>
                <a:spcPct val="100000"/>
              </a:lnSpc>
              <a:spcBef>
                <a:spcPts val="0"/>
              </a:spcBef>
              <a:buNone/>
              <a:defRPr sz="1400" spc="110" baseline="0">
                <a:solidFill>
                  <a:schemeClr val="accent1"/>
                </a:solidFill>
              </a:defRPr>
            </a:lvl1pPr>
          </a:lstStyle>
          <a:p>
            <a:pPr lvl="0"/>
            <a:r>
              <a:rPr lang="en-US" altLang="zh-CN" dirty="0"/>
              <a:t>ENGLISH</a:t>
            </a:r>
            <a:br>
              <a:rPr lang="en-US" altLang="zh-CN" dirty="0"/>
            </a:br>
            <a:r>
              <a:rPr lang="en-US" altLang="zh-CN" dirty="0"/>
              <a:t>TITEL</a:t>
            </a:r>
          </a:p>
        </p:txBody>
      </p:sp>
    </p:spTree>
    <p:extLst>
      <p:ext uri="{BB962C8B-B14F-4D97-AF65-F5344CB8AC3E}">
        <p14:creationId xmlns:p14="http://schemas.microsoft.com/office/powerpoint/2010/main" val="27769755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页_6">
    <p:bg>
      <p:bgPr>
        <a:solidFill>
          <a:schemeClr val="bg1"/>
        </a:solidFill>
        <a:effectLst/>
      </p:bgPr>
    </p:bg>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AD66D26A-BFC4-4E60-B473-C8C87B433985}"/>
              </a:ext>
            </a:extLst>
          </p:cNvPr>
          <p:cNvPicPr>
            <a:picLocks noChangeAspect="1"/>
          </p:cNvPicPr>
          <p:nvPr userDrawn="1"/>
        </p:nvPicPr>
        <p:blipFill rotWithShape="1">
          <a:blip r:embed="rId2">
            <a:alphaModFix amt="14000"/>
            <a:extLst>
              <a:ext uri="{28A0092B-C50C-407E-A947-70E740481C1C}">
                <a14:useLocalDpi xmlns:a14="http://schemas.microsoft.com/office/drawing/2010/main" val="0"/>
              </a:ext>
            </a:extLst>
          </a:blip>
          <a:srcRect t="7818" b="7818"/>
          <a:stretch/>
        </p:blipFill>
        <p:spPr>
          <a:xfrm>
            <a:off x="0" y="1"/>
            <a:ext cx="12192000" cy="6858000"/>
          </a:xfrm>
          <a:prstGeom prst="rect">
            <a:avLst/>
          </a:prstGeom>
        </p:spPr>
      </p:pic>
      <p:sp>
        <p:nvSpPr>
          <p:cNvPr id="4" name="矩形 3">
            <a:extLst>
              <a:ext uri="{FF2B5EF4-FFF2-40B4-BE49-F238E27FC236}">
                <a16:creationId xmlns:a16="http://schemas.microsoft.com/office/drawing/2014/main" id="{CF9D4888-2234-42E5-B5F6-240C96DD85A9}"/>
              </a:ext>
            </a:extLst>
          </p:cNvPr>
          <p:cNvSpPr/>
          <p:nvPr userDrawn="1"/>
        </p:nvSpPr>
        <p:spPr>
          <a:xfrm>
            <a:off x="482600" y="1345945"/>
            <a:ext cx="1956074" cy="4128288"/>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CF8FAAC9-954C-471D-B80D-E3D2E26A20DC}"/>
              </a:ext>
            </a:extLst>
          </p:cNvPr>
          <p:cNvSpPr/>
          <p:nvPr userDrawn="1"/>
        </p:nvSpPr>
        <p:spPr>
          <a:xfrm>
            <a:off x="2797107" y="1840967"/>
            <a:ext cx="1956074" cy="4128288"/>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8913622-5722-44D3-B7D7-29B00260780E}"/>
              </a:ext>
            </a:extLst>
          </p:cNvPr>
          <p:cNvSpPr/>
          <p:nvPr userDrawn="1"/>
        </p:nvSpPr>
        <p:spPr>
          <a:xfrm>
            <a:off x="5111613" y="1345945"/>
            <a:ext cx="1956074" cy="4128288"/>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A2DD9F5A-370E-45AC-8146-69A80CC6DFE9}"/>
              </a:ext>
            </a:extLst>
          </p:cNvPr>
          <p:cNvSpPr/>
          <p:nvPr userDrawn="1"/>
        </p:nvSpPr>
        <p:spPr>
          <a:xfrm>
            <a:off x="7426120" y="1840967"/>
            <a:ext cx="1956074" cy="4128288"/>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B159E361-6881-4F22-A48A-E89687D38C9B}"/>
              </a:ext>
            </a:extLst>
          </p:cNvPr>
          <p:cNvSpPr/>
          <p:nvPr userDrawn="1"/>
        </p:nvSpPr>
        <p:spPr>
          <a:xfrm>
            <a:off x="9740626" y="1345945"/>
            <a:ext cx="1956074" cy="4128288"/>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F770C65-E775-458C-B476-389F6AEC24C9}"/>
              </a:ext>
            </a:extLst>
          </p:cNvPr>
          <p:cNvSpPr/>
          <p:nvPr userDrawn="1"/>
        </p:nvSpPr>
        <p:spPr>
          <a:xfrm flipH="1" flipV="1">
            <a:off x="482600" y="1345946"/>
            <a:ext cx="1956074" cy="1661994"/>
          </a:xfrm>
          <a:prstGeom prst="rect">
            <a:avLst/>
          </a:prstGeom>
          <a:gradFill>
            <a:gsLst>
              <a:gs pos="0">
                <a:schemeClr val="accent1">
                  <a:lumMod val="6000"/>
                  <a:lumOff val="94000"/>
                  <a:alpha val="0"/>
                </a:schemeClr>
              </a:gs>
              <a:gs pos="62000">
                <a:schemeClr val="accent1">
                  <a:lumMod val="24000"/>
                  <a:lumOff val="76000"/>
                  <a:alpha val="0"/>
                </a:schemeClr>
              </a:gs>
              <a:gs pos="100000">
                <a:schemeClr val="accent1">
                  <a:lumMod val="30000"/>
                  <a:lumOff val="70000"/>
                  <a:alpha val="62000"/>
                </a:schemeClr>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8E12E0DB-1248-4941-84A4-DDA224402FC4}"/>
              </a:ext>
            </a:extLst>
          </p:cNvPr>
          <p:cNvSpPr/>
          <p:nvPr userDrawn="1"/>
        </p:nvSpPr>
        <p:spPr>
          <a:xfrm flipH="1" flipV="1">
            <a:off x="2797106" y="1840967"/>
            <a:ext cx="1956074" cy="1661994"/>
          </a:xfrm>
          <a:prstGeom prst="rect">
            <a:avLst/>
          </a:prstGeom>
          <a:gradFill>
            <a:gsLst>
              <a:gs pos="0">
                <a:schemeClr val="accent1">
                  <a:lumMod val="6000"/>
                  <a:lumOff val="94000"/>
                  <a:alpha val="0"/>
                </a:schemeClr>
              </a:gs>
              <a:gs pos="62000">
                <a:schemeClr val="accent1">
                  <a:lumMod val="24000"/>
                  <a:lumOff val="76000"/>
                  <a:alpha val="0"/>
                </a:schemeClr>
              </a:gs>
              <a:gs pos="100000">
                <a:schemeClr val="accent1">
                  <a:lumMod val="30000"/>
                  <a:lumOff val="70000"/>
                  <a:alpha val="62000"/>
                </a:schemeClr>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AB3F9FC6-3303-40CB-86BB-7C94AD3E7899}"/>
              </a:ext>
            </a:extLst>
          </p:cNvPr>
          <p:cNvSpPr txBox="1"/>
          <p:nvPr userDrawn="1"/>
        </p:nvSpPr>
        <p:spPr>
          <a:xfrm>
            <a:off x="55733" y="4157837"/>
            <a:ext cx="1631322" cy="1354217"/>
          </a:xfrm>
          <a:prstGeom prst="rect">
            <a:avLst/>
          </a:prstGeom>
          <a:noFill/>
        </p:spPr>
        <p:txBody>
          <a:bodyPr wrap="square" lIns="0" tIns="0" rIns="0" bIns="0" rtlCol="0">
            <a:spAutoFit/>
          </a:bodyPr>
          <a:lstStyle>
            <a:defPPr>
              <a:defRPr lang="zh-CN"/>
            </a:defPPr>
            <a:lvl1pPr>
              <a:defRPr sz="6000" spc="110">
                <a:gradFill>
                  <a:gsLst>
                    <a:gs pos="70000">
                      <a:schemeClr val="accent1"/>
                    </a:gs>
                    <a:gs pos="100000">
                      <a:schemeClr val="accent1">
                        <a:lumMod val="40000"/>
                        <a:lumOff val="60000"/>
                      </a:schemeClr>
                    </a:gs>
                  </a:gsLst>
                  <a:lin ang="5400000" scaled="0"/>
                </a:gradFill>
                <a:latin typeface="+mj-ea"/>
                <a:ea typeface="+mj-ea"/>
              </a:defRPr>
            </a:lvl1pPr>
          </a:lstStyle>
          <a:p>
            <a:pPr algn="r"/>
            <a:r>
              <a:rPr lang="en-US" altLang="zh-CN" sz="8800" dirty="0">
                <a:solidFill>
                  <a:schemeClr val="bg1">
                    <a:alpha val="20000"/>
                  </a:schemeClr>
                </a:solidFill>
                <a:latin typeface="微软雅黑 Light" panose="020B0502040204020203" pitchFamily="34" charset="-122"/>
              </a:rPr>
              <a:t>01</a:t>
            </a:r>
            <a:endParaRPr lang="zh-CN" altLang="en-US" sz="8800" dirty="0">
              <a:solidFill>
                <a:schemeClr val="bg1">
                  <a:alpha val="20000"/>
                </a:schemeClr>
              </a:solidFill>
              <a:latin typeface="微软雅黑 Light" panose="020B0502040204020203" pitchFamily="34" charset="-122"/>
            </a:endParaRPr>
          </a:p>
        </p:txBody>
      </p:sp>
      <p:sp>
        <p:nvSpPr>
          <p:cNvPr id="18" name="文本框 17">
            <a:extLst>
              <a:ext uri="{FF2B5EF4-FFF2-40B4-BE49-F238E27FC236}">
                <a16:creationId xmlns:a16="http://schemas.microsoft.com/office/drawing/2014/main" id="{0F56811A-F915-44D3-9141-827DCD9B4101}"/>
              </a:ext>
            </a:extLst>
          </p:cNvPr>
          <p:cNvSpPr txBox="1"/>
          <p:nvPr userDrawn="1"/>
        </p:nvSpPr>
        <p:spPr>
          <a:xfrm>
            <a:off x="2551029" y="4715351"/>
            <a:ext cx="1631322" cy="1354217"/>
          </a:xfrm>
          <a:prstGeom prst="rect">
            <a:avLst/>
          </a:prstGeom>
          <a:noFill/>
        </p:spPr>
        <p:txBody>
          <a:bodyPr wrap="square" lIns="0" tIns="0" rIns="0" bIns="0" rtlCol="0">
            <a:spAutoFit/>
          </a:bodyPr>
          <a:lstStyle>
            <a:defPPr>
              <a:defRPr lang="zh-CN"/>
            </a:defPPr>
            <a:lvl1pPr>
              <a:defRPr sz="6000" spc="110">
                <a:gradFill>
                  <a:gsLst>
                    <a:gs pos="70000">
                      <a:schemeClr val="accent1"/>
                    </a:gs>
                    <a:gs pos="100000">
                      <a:schemeClr val="accent1">
                        <a:lumMod val="40000"/>
                        <a:lumOff val="60000"/>
                      </a:schemeClr>
                    </a:gs>
                  </a:gsLst>
                  <a:lin ang="5400000" scaled="0"/>
                </a:gradFill>
                <a:latin typeface="+mj-ea"/>
                <a:ea typeface="+mj-ea"/>
              </a:defRPr>
            </a:lvl1pPr>
          </a:lstStyle>
          <a:p>
            <a:pPr algn="r"/>
            <a:r>
              <a:rPr lang="en-US" altLang="zh-CN" sz="8800" dirty="0">
                <a:solidFill>
                  <a:schemeClr val="bg1">
                    <a:alpha val="20000"/>
                  </a:schemeClr>
                </a:solidFill>
                <a:latin typeface="微软雅黑 Light" panose="020B0502040204020203" pitchFamily="34" charset="-122"/>
              </a:rPr>
              <a:t>02</a:t>
            </a:r>
            <a:endParaRPr lang="zh-CN" altLang="en-US" sz="8800" dirty="0">
              <a:solidFill>
                <a:schemeClr val="bg1">
                  <a:alpha val="20000"/>
                </a:schemeClr>
              </a:solidFill>
              <a:latin typeface="微软雅黑 Light" panose="020B0502040204020203" pitchFamily="34" charset="-122"/>
            </a:endParaRPr>
          </a:p>
        </p:txBody>
      </p:sp>
      <p:sp>
        <p:nvSpPr>
          <p:cNvPr id="19" name="文本框 18">
            <a:extLst>
              <a:ext uri="{FF2B5EF4-FFF2-40B4-BE49-F238E27FC236}">
                <a16:creationId xmlns:a16="http://schemas.microsoft.com/office/drawing/2014/main" id="{38ED297B-A47A-408C-9A9F-3BFE4BA01BB9}"/>
              </a:ext>
            </a:extLst>
          </p:cNvPr>
          <p:cNvSpPr txBox="1"/>
          <p:nvPr userDrawn="1"/>
        </p:nvSpPr>
        <p:spPr>
          <a:xfrm>
            <a:off x="4862166" y="4157837"/>
            <a:ext cx="1631322" cy="1354217"/>
          </a:xfrm>
          <a:prstGeom prst="rect">
            <a:avLst/>
          </a:prstGeom>
          <a:noFill/>
        </p:spPr>
        <p:txBody>
          <a:bodyPr wrap="square" lIns="0" tIns="0" rIns="0" bIns="0" rtlCol="0">
            <a:spAutoFit/>
          </a:bodyPr>
          <a:lstStyle>
            <a:defPPr>
              <a:defRPr lang="zh-CN"/>
            </a:defPPr>
            <a:lvl1pPr>
              <a:defRPr sz="6000" spc="110">
                <a:gradFill>
                  <a:gsLst>
                    <a:gs pos="70000">
                      <a:schemeClr val="accent1"/>
                    </a:gs>
                    <a:gs pos="100000">
                      <a:schemeClr val="accent1">
                        <a:lumMod val="40000"/>
                        <a:lumOff val="60000"/>
                      </a:schemeClr>
                    </a:gs>
                  </a:gsLst>
                  <a:lin ang="5400000" scaled="0"/>
                </a:gradFill>
                <a:latin typeface="+mj-ea"/>
                <a:ea typeface="+mj-ea"/>
              </a:defRPr>
            </a:lvl1pPr>
          </a:lstStyle>
          <a:p>
            <a:pPr algn="r"/>
            <a:r>
              <a:rPr lang="en-US" altLang="zh-CN" sz="8800" dirty="0">
                <a:solidFill>
                  <a:schemeClr val="bg1">
                    <a:alpha val="20000"/>
                  </a:schemeClr>
                </a:solidFill>
                <a:latin typeface="微软雅黑 Light" panose="020B0502040204020203" pitchFamily="34" charset="-122"/>
              </a:rPr>
              <a:t>03</a:t>
            </a:r>
            <a:endParaRPr lang="zh-CN" altLang="en-US" sz="8800" dirty="0">
              <a:solidFill>
                <a:schemeClr val="bg1">
                  <a:alpha val="20000"/>
                </a:schemeClr>
              </a:solidFill>
              <a:latin typeface="微软雅黑 Light" panose="020B0502040204020203" pitchFamily="34" charset="-122"/>
            </a:endParaRPr>
          </a:p>
        </p:txBody>
      </p:sp>
      <p:sp>
        <p:nvSpPr>
          <p:cNvPr id="20" name="文本框 19">
            <a:extLst>
              <a:ext uri="{FF2B5EF4-FFF2-40B4-BE49-F238E27FC236}">
                <a16:creationId xmlns:a16="http://schemas.microsoft.com/office/drawing/2014/main" id="{A9763E19-E27F-4C69-AB4F-A473D9A63ED1}"/>
              </a:ext>
            </a:extLst>
          </p:cNvPr>
          <p:cNvSpPr txBox="1"/>
          <p:nvPr userDrawn="1"/>
        </p:nvSpPr>
        <p:spPr>
          <a:xfrm>
            <a:off x="7199141" y="4715351"/>
            <a:ext cx="1631322" cy="1354217"/>
          </a:xfrm>
          <a:prstGeom prst="rect">
            <a:avLst/>
          </a:prstGeom>
          <a:noFill/>
        </p:spPr>
        <p:txBody>
          <a:bodyPr wrap="square" lIns="0" tIns="0" rIns="0" bIns="0" rtlCol="0">
            <a:spAutoFit/>
          </a:bodyPr>
          <a:lstStyle>
            <a:defPPr>
              <a:defRPr lang="zh-CN"/>
            </a:defPPr>
            <a:lvl1pPr>
              <a:defRPr sz="6000" spc="110">
                <a:gradFill>
                  <a:gsLst>
                    <a:gs pos="70000">
                      <a:schemeClr val="accent1"/>
                    </a:gs>
                    <a:gs pos="100000">
                      <a:schemeClr val="accent1">
                        <a:lumMod val="40000"/>
                        <a:lumOff val="60000"/>
                      </a:schemeClr>
                    </a:gs>
                  </a:gsLst>
                  <a:lin ang="5400000" scaled="0"/>
                </a:gradFill>
                <a:latin typeface="+mj-ea"/>
                <a:ea typeface="+mj-ea"/>
              </a:defRPr>
            </a:lvl1pPr>
          </a:lstStyle>
          <a:p>
            <a:pPr algn="r"/>
            <a:r>
              <a:rPr lang="en-US" altLang="zh-CN" sz="8800" dirty="0">
                <a:solidFill>
                  <a:schemeClr val="bg1">
                    <a:alpha val="20000"/>
                  </a:schemeClr>
                </a:solidFill>
                <a:latin typeface="微软雅黑 Light" panose="020B0502040204020203" pitchFamily="34" charset="-122"/>
              </a:rPr>
              <a:t>04</a:t>
            </a:r>
            <a:endParaRPr lang="zh-CN" altLang="en-US" sz="8800" dirty="0">
              <a:solidFill>
                <a:schemeClr val="bg1">
                  <a:alpha val="20000"/>
                </a:schemeClr>
              </a:solidFill>
              <a:latin typeface="微软雅黑 Light" panose="020B0502040204020203" pitchFamily="34" charset="-122"/>
            </a:endParaRPr>
          </a:p>
        </p:txBody>
      </p:sp>
      <p:sp>
        <p:nvSpPr>
          <p:cNvPr id="21" name="文本框 20">
            <a:extLst>
              <a:ext uri="{FF2B5EF4-FFF2-40B4-BE49-F238E27FC236}">
                <a16:creationId xmlns:a16="http://schemas.microsoft.com/office/drawing/2014/main" id="{CCEA85E6-91D1-48C3-93A9-C09106F7E2C6}"/>
              </a:ext>
            </a:extLst>
          </p:cNvPr>
          <p:cNvSpPr txBox="1"/>
          <p:nvPr userDrawn="1"/>
        </p:nvSpPr>
        <p:spPr>
          <a:xfrm>
            <a:off x="9510278" y="4157837"/>
            <a:ext cx="1631322" cy="1354217"/>
          </a:xfrm>
          <a:prstGeom prst="rect">
            <a:avLst/>
          </a:prstGeom>
          <a:noFill/>
        </p:spPr>
        <p:txBody>
          <a:bodyPr wrap="square" lIns="0" tIns="0" rIns="0" bIns="0" rtlCol="0">
            <a:spAutoFit/>
          </a:bodyPr>
          <a:lstStyle>
            <a:defPPr>
              <a:defRPr lang="zh-CN"/>
            </a:defPPr>
            <a:lvl1pPr>
              <a:defRPr sz="6000" spc="110">
                <a:gradFill>
                  <a:gsLst>
                    <a:gs pos="70000">
                      <a:schemeClr val="accent1"/>
                    </a:gs>
                    <a:gs pos="100000">
                      <a:schemeClr val="accent1">
                        <a:lumMod val="40000"/>
                        <a:lumOff val="60000"/>
                      </a:schemeClr>
                    </a:gs>
                  </a:gsLst>
                  <a:lin ang="5400000" scaled="0"/>
                </a:gradFill>
                <a:latin typeface="+mj-ea"/>
                <a:ea typeface="+mj-ea"/>
              </a:defRPr>
            </a:lvl1pPr>
          </a:lstStyle>
          <a:p>
            <a:pPr algn="r"/>
            <a:r>
              <a:rPr lang="en-US" altLang="zh-CN" sz="8800" dirty="0">
                <a:solidFill>
                  <a:schemeClr val="bg1">
                    <a:alpha val="20000"/>
                  </a:schemeClr>
                </a:solidFill>
                <a:latin typeface="微软雅黑 Light" panose="020B0502040204020203" pitchFamily="34" charset="-122"/>
              </a:rPr>
              <a:t>05</a:t>
            </a:r>
            <a:endParaRPr lang="zh-CN" altLang="en-US" sz="8800" dirty="0">
              <a:solidFill>
                <a:schemeClr val="bg1">
                  <a:alpha val="20000"/>
                </a:schemeClr>
              </a:solidFill>
              <a:latin typeface="微软雅黑 Light" panose="020B0502040204020203" pitchFamily="34" charset="-122"/>
            </a:endParaRPr>
          </a:p>
        </p:txBody>
      </p:sp>
      <p:sp>
        <p:nvSpPr>
          <p:cNvPr id="27" name="矩形 26">
            <a:extLst>
              <a:ext uri="{FF2B5EF4-FFF2-40B4-BE49-F238E27FC236}">
                <a16:creationId xmlns:a16="http://schemas.microsoft.com/office/drawing/2014/main" id="{D1F7175E-82F4-43D4-B25E-7A8EBC7F98AC}"/>
              </a:ext>
            </a:extLst>
          </p:cNvPr>
          <p:cNvSpPr/>
          <p:nvPr userDrawn="1"/>
        </p:nvSpPr>
        <p:spPr>
          <a:xfrm flipV="1">
            <a:off x="-17785" y="6447162"/>
            <a:ext cx="12214869" cy="430885"/>
          </a:xfrm>
          <a:prstGeom prst="rect">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B37D341B-F5AC-4A29-875C-5A1E43215908}"/>
              </a:ext>
            </a:extLst>
          </p:cNvPr>
          <p:cNvSpPr/>
          <p:nvPr userDrawn="1"/>
        </p:nvSpPr>
        <p:spPr>
          <a:xfrm>
            <a:off x="2252978" y="306383"/>
            <a:ext cx="45719" cy="360000"/>
          </a:xfrm>
          <a:prstGeom prst="rect">
            <a:avLst/>
          </a:prstGeom>
          <a:gradFill>
            <a:gsLst>
              <a:gs pos="75000">
                <a:schemeClr val="accent1"/>
              </a:gs>
              <a:gs pos="100000">
                <a:schemeClr val="accent1">
                  <a:lumMod val="40000"/>
                  <a:lumOff val="6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占位符 38">
            <a:extLst>
              <a:ext uri="{FF2B5EF4-FFF2-40B4-BE49-F238E27FC236}">
                <a16:creationId xmlns:a16="http://schemas.microsoft.com/office/drawing/2014/main" id="{37714879-D02B-44A9-ADB9-8A42DBC2764F}"/>
              </a:ext>
            </a:extLst>
          </p:cNvPr>
          <p:cNvSpPr>
            <a:spLocks noGrp="1"/>
          </p:cNvSpPr>
          <p:nvPr>
            <p:ph type="body" sz="quarter" idx="32" hasCustomPrompt="1"/>
          </p:nvPr>
        </p:nvSpPr>
        <p:spPr>
          <a:xfrm>
            <a:off x="493713" y="292153"/>
            <a:ext cx="1759265" cy="578107"/>
          </a:xfrm>
          <a:prstGeom prst="rect">
            <a:avLst/>
          </a:prstGeom>
          <a:noFill/>
        </p:spPr>
        <p:txBody>
          <a:bodyPr wrap="square" lIns="0" tIns="0" rIns="0" bIns="0" rtlCol="0">
            <a:spAutoFit/>
          </a:bodyPr>
          <a:lstStyle>
            <a:lvl1pPr marL="0" indent="0">
              <a:spcBef>
                <a:spcPts val="0"/>
              </a:spcBef>
              <a:buNone/>
              <a:defRPr lang="zh-CN" altLang="en-US" sz="3200" spc="110" dirty="0">
                <a:gradFill>
                  <a:gsLst>
                    <a:gs pos="59000">
                      <a:schemeClr val="accent1">
                        <a:lumMod val="75000"/>
                      </a:schemeClr>
                    </a:gs>
                    <a:gs pos="75000">
                      <a:schemeClr val="accent1"/>
                    </a:gs>
                    <a:gs pos="100000">
                      <a:schemeClr val="accent1">
                        <a:lumMod val="40000"/>
                        <a:lumOff val="60000"/>
                      </a:schemeClr>
                    </a:gs>
                  </a:gsLst>
                  <a:lin ang="5400000" scaled="0"/>
                </a:gradFill>
                <a:effectLst/>
                <a:latin typeface="+mj-ea"/>
                <a:ea typeface="+mj-ea"/>
              </a:defRPr>
            </a:lvl1pPr>
          </a:lstStyle>
          <a:p>
            <a:pPr marL="0" lvl="0">
              <a:lnSpc>
                <a:spcPct val="130000"/>
              </a:lnSpc>
              <a:spcAft>
                <a:spcPts val="1200"/>
              </a:spcAft>
            </a:pPr>
            <a:r>
              <a:rPr lang="zh-CN" altLang="en-US" dirty="0"/>
              <a:t>章节标题</a:t>
            </a:r>
          </a:p>
        </p:txBody>
      </p:sp>
      <p:sp>
        <p:nvSpPr>
          <p:cNvPr id="36" name="文本占位符 67">
            <a:extLst>
              <a:ext uri="{FF2B5EF4-FFF2-40B4-BE49-F238E27FC236}">
                <a16:creationId xmlns:a16="http://schemas.microsoft.com/office/drawing/2014/main" id="{4CEAC053-56BD-4837-9575-A13B0CE8A959}"/>
              </a:ext>
            </a:extLst>
          </p:cNvPr>
          <p:cNvSpPr>
            <a:spLocks noGrp="1"/>
          </p:cNvSpPr>
          <p:nvPr>
            <p:ph type="body" sz="quarter" idx="35" hasCustomPrompt="1"/>
          </p:nvPr>
        </p:nvSpPr>
        <p:spPr>
          <a:xfrm>
            <a:off x="2292985" y="242253"/>
            <a:ext cx="1446213" cy="352425"/>
          </a:xfrm>
          <a:prstGeom prst="rect">
            <a:avLst/>
          </a:prstGeom>
        </p:spPr>
        <p:txBody>
          <a:bodyPr/>
          <a:lstStyle>
            <a:lvl1pPr marL="0" indent="0">
              <a:lnSpc>
                <a:spcPct val="100000"/>
              </a:lnSpc>
              <a:spcBef>
                <a:spcPts val="0"/>
              </a:spcBef>
              <a:buNone/>
              <a:defRPr sz="1400" spc="110" baseline="0">
                <a:solidFill>
                  <a:schemeClr val="accent1"/>
                </a:solidFill>
              </a:defRPr>
            </a:lvl1pPr>
          </a:lstStyle>
          <a:p>
            <a:pPr lvl="0"/>
            <a:r>
              <a:rPr lang="en-US" altLang="zh-CN" dirty="0"/>
              <a:t>ENGLISH</a:t>
            </a:r>
            <a:br>
              <a:rPr lang="en-US" altLang="zh-CN" dirty="0"/>
            </a:br>
            <a:r>
              <a:rPr lang="en-US" altLang="zh-CN" dirty="0"/>
              <a:t>TITEL</a:t>
            </a:r>
          </a:p>
        </p:txBody>
      </p:sp>
      <p:sp>
        <p:nvSpPr>
          <p:cNvPr id="40" name="竖排文字占位符 39">
            <a:extLst>
              <a:ext uri="{FF2B5EF4-FFF2-40B4-BE49-F238E27FC236}">
                <a16:creationId xmlns:a16="http://schemas.microsoft.com/office/drawing/2014/main" id="{5EC775AF-A71D-4ED9-B585-8D0A4FB310EB}"/>
              </a:ext>
            </a:extLst>
          </p:cNvPr>
          <p:cNvSpPr>
            <a:spLocks noGrp="1"/>
          </p:cNvSpPr>
          <p:nvPr>
            <p:ph type="body" orient="vert" sz="quarter" idx="36" hasCustomPrompt="1"/>
          </p:nvPr>
        </p:nvSpPr>
        <p:spPr>
          <a:xfrm>
            <a:off x="5265738" y="1495425"/>
            <a:ext cx="590550" cy="1933575"/>
          </a:xfrm>
          <a:prstGeom prst="rect">
            <a:avLst/>
          </a:prstGeom>
        </p:spPr>
        <p:txBody>
          <a:bodyPr vert="eaVert"/>
          <a:lstStyle>
            <a:lvl1pPr marL="0" indent="0">
              <a:buNone/>
              <a:defRPr sz="3600" spc="600">
                <a:solidFill>
                  <a:schemeClr val="bg1"/>
                </a:solidFill>
                <a:latin typeface="+mj-ea"/>
                <a:ea typeface="+mj-ea"/>
              </a:defRPr>
            </a:lvl1pPr>
          </a:lstStyle>
          <a:p>
            <a:pPr lvl="0"/>
            <a:r>
              <a:rPr lang="zh-CN" altLang="en-US" dirty="0"/>
              <a:t>标题</a:t>
            </a:r>
            <a:r>
              <a:rPr lang="en-US" altLang="zh-CN" dirty="0"/>
              <a:t>3</a:t>
            </a:r>
            <a:endParaRPr lang="zh-CN" altLang="en-US" dirty="0"/>
          </a:p>
        </p:txBody>
      </p:sp>
      <p:sp>
        <p:nvSpPr>
          <p:cNvPr id="42" name="文本占位符 41">
            <a:extLst>
              <a:ext uri="{FF2B5EF4-FFF2-40B4-BE49-F238E27FC236}">
                <a16:creationId xmlns:a16="http://schemas.microsoft.com/office/drawing/2014/main" id="{663AC289-AD9D-4869-9EEB-D5A2EF4E7C82}"/>
              </a:ext>
            </a:extLst>
          </p:cNvPr>
          <p:cNvSpPr>
            <a:spLocks noGrp="1"/>
          </p:cNvSpPr>
          <p:nvPr>
            <p:ph type="body" sz="quarter" idx="37" hasCustomPrompt="1"/>
          </p:nvPr>
        </p:nvSpPr>
        <p:spPr>
          <a:xfrm>
            <a:off x="5111750" y="5062749"/>
            <a:ext cx="1955800" cy="346330"/>
          </a:xfrm>
          <a:prstGeom prst="rect">
            <a:avLst/>
          </a:prstGeom>
        </p:spPr>
        <p:txBody>
          <a:bodyPr/>
          <a:lstStyle>
            <a:lvl1pPr marL="0" indent="0">
              <a:lnSpc>
                <a:spcPct val="100000"/>
              </a:lnSpc>
              <a:spcBef>
                <a:spcPts val="0"/>
              </a:spcBef>
              <a:buNone/>
              <a:defRPr sz="1800"/>
            </a:lvl1pPr>
          </a:lstStyle>
          <a:p>
            <a:pPr algn="r"/>
            <a:r>
              <a:rPr lang="en-US" altLang="zh-CN" spc="110" dirty="0">
                <a:solidFill>
                  <a:schemeClr val="bg1"/>
                </a:solidFill>
                <a:effectLst>
                  <a:outerShdw blurRad="50800" dist="38100" dir="5400000" algn="t" rotWithShape="0">
                    <a:schemeClr val="accent1">
                      <a:lumMod val="50000"/>
                      <a:alpha val="36000"/>
                    </a:schemeClr>
                  </a:outerShdw>
                </a:effectLst>
                <a:latin typeface="+mn-ea"/>
              </a:rPr>
              <a:t>ENGLISH TITLE</a:t>
            </a:r>
            <a:endParaRPr lang="zh-CN" altLang="en-US" spc="110" dirty="0">
              <a:solidFill>
                <a:schemeClr val="bg1"/>
              </a:solidFill>
              <a:effectLst>
                <a:outerShdw blurRad="50800" dist="38100" dir="5400000" algn="t" rotWithShape="0">
                  <a:schemeClr val="accent1">
                    <a:lumMod val="50000"/>
                    <a:alpha val="36000"/>
                  </a:schemeClr>
                </a:outerShdw>
              </a:effectLst>
              <a:latin typeface="+mn-ea"/>
            </a:endParaRPr>
          </a:p>
        </p:txBody>
      </p:sp>
      <p:sp>
        <p:nvSpPr>
          <p:cNvPr id="43" name="竖排文字占位符 39">
            <a:extLst>
              <a:ext uri="{FF2B5EF4-FFF2-40B4-BE49-F238E27FC236}">
                <a16:creationId xmlns:a16="http://schemas.microsoft.com/office/drawing/2014/main" id="{02991E8E-6FE6-4025-87B9-8FBB4356D86F}"/>
              </a:ext>
            </a:extLst>
          </p:cNvPr>
          <p:cNvSpPr>
            <a:spLocks noGrp="1"/>
          </p:cNvSpPr>
          <p:nvPr>
            <p:ph type="body" orient="vert" sz="quarter" idx="38" hasCustomPrompt="1"/>
          </p:nvPr>
        </p:nvSpPr>
        <p:spPr>
          <a:xfrm>
            <a:off x="634043" y="1495425"/>
            <a:ext cx="590550" cy="1933575"/>
          </a:xfrm>
          <a:prstGeom prst="rect">
            <a:avLst/>
          </a:prstGeom>
        </p:spPr>
        <p:txBody>
          <a:bodyPr vert="eaVert"/>
          <a:lstStyle>
            <a:lvl1pPr marL="0" indent="0">
              <a:buNone/>
              <a:defRPr sz="3600" spc="600">
                <a:solidFill>
                  <a:schemeClr val="bg1"/>
                </a:solidFill>
                <a:latin typeface="+mj-ea"/>
                <a:ea typeface="+mj-ea"/>
              </a:defRPr>
            </a:lvl1pPr>
          </a:lstStyle>
          <a:p>
            <a:pPr lvl="0"/>
            <a:r>
              <a:rPr lang="zh-CN" altLang="en-US" dirty="0"/>
              <a:t>标题</a:t>
            </a:r>
            <a:r>
              <a:rPr lang="en-US" altLang="zh-CN" dirty="0"/>
              <a:t>1</a:t>
            </a:r>
            <a:endParaRPr lang="zh-CN" altLang="en-US" dirty="0"/>
          </a:p>
        </p:txBody>
      </p:sp>
      <p:sp>
        <p:nvSpPr>
          <p:cNvPr id="44" name="文本占位符 41">
            <a:extLst>
              <a:ext uri="{FF2B5EF4-FFF2-40B4-BE49-F238E27FC236}">
                <a16:creationId xmlns:a16="http://schemas.microsoft.com/office/drawing/2014/main" id="{0A5B6BDB-437C-45BF-BF4B-7ACAA25A9D1F}"/>
              </a:ext>
            </a:extLst>
          </p:cNvPr>
          <p:cNvSpPr>
            <a:spLocks noGrp="1"/>
          </p:cNvSpPr>
          <p:nvPr>
            <p:ph type="body" sz="quarter" idx="39" hasCustomPrompt="1"/>
          </p:nvPr>
        </p:nvSpPr>
        <p:spPr>
          <a:xfrm>
            <a:off x="480055" y="5062749"/>
            <a:ext cx="1955800" cy="346330"/>
          </a:xfrm>
          <a:prstGeom prst="rect">
            <a:avLst/>
          </a:prstGeom>
        </p:spPr>
        <p:txBody>
          <a:bodyPr/>
          <a:lstStyle>
            <a:lvl1pPr marL="0" indent="0">
              <a:lnSpc>
                <a:spcPct val="100000"/>
              </a:lnSpc>
              <a:spcBef>
                <a:spcPts val="0"/>
              </a:spcBef>
              <a:buNone/>
              <a:defRPr sz="1800"/>
            </a:lvl1pPr>
          </a:lstStyle>
          <a:p>
            <a:pPr algn="r"/>
            <a:r>
              <a:rPr lang="en-US" altLang="zh-CN" spc="110" dirty="0">
                <a:solidFill>
                  <a:schemeClr val="bg1"/>
                </a:solidFill>
                <a:effectLst>
                  <a:outerShdw blurRad="50800" dist="38100" dir="5400000" algn="t" rotWithShape="0">
                    <a:schemeClr val="accent1">
                      <a:lumMod val="50000"/>
                      <a:alpha val="36000"/>
                    </a:schemeClr>
                  </a:outerShdw>
                </a:effectLst>
                <a:latin typeface="+mn-ea"/>
              </a:rPr>
              <a:t>ENGLISH TITLE</a:t>
            </a:r>
            <a:endParaRPr lang="zh-CN" altLang="en-US" spc="110" dirty="0">
              <a:solidFill>
                <a:schemeClr val="bg1"/>
              </a:solidFill>
              <a:effectLst>
                <a:outerShdw blurRad="50800" dist="38100" dir="5400000" algn="t" rotWithShape="0">
                  <a:schemeClr val="accent1">
                    <a:lumMod val="50000"/>
                    <a:alpha val="36000"/>
                  </a:schemeClr>
                </a:outerShdw>
              </a:effectLst>
              <a:latin typeface="+mn-ea"/>
            </a:endParaRPr>
          </a:p>
        </p:txBody>
      </p:sp>
      <p:sp>
        <p:nvSpPr>
          <p:cNvPr id="47" name="竖排文字占位符 39">
            <a:extLst>
              <a:ext uri="{FF2B5EF4-FFF2-40B4-BE49-F238E27FC236}">
                <a16:creationId xmlns:a16="http://schemas.microsoft.com/office/drawing/2014/main" id="{C6D59538-914D-468E-AABB-91569F8390A5}"/>
              </a:ext>
            </a:extLst>
          </p:cNvPr>
          <p:cNvSpPr>
            <a:spLocks noGrp="1"/>
          </p:cNvSpPr>
          <p:nvPr>
            <p:ph type="body" orient="vert" sz="quarter" idx="40" hasCustomPrompt="1"/>
          </p:nvPr>
        </p:nvSpPr>
        <p:spPr>
          <a:xfrm>
            <a:off x="9907588" y="1495425"/>
            <a:ext cx="590550" cy="1933575"/>
          </a:xfrm>
          <a:prstGeom prst="rect">
            <a:avLst/>
          </a:prstGeom>
        </p:spPr>
        <p:txBody>
          <a:bodyPr vert="eaVert"/>
          <a:lstStyle>
            <a:lvl1pPr marL="0" indent="0">
              <a:buNone/>
              <a:defRPr sz="3600" spc="600">
                <a:solidFill>
                  <a:schemeClr val="bg1"/>
                </a:solidFill>
                <a:latin typeface="+mj-ea"/>
                <a:ea typeface="+mj-ea"/>
              </a:defRPr>
            </a:lvl1pPr>
          </a:lstStyle>
          <a:p>
            <a:pPr lvl="0"/>
            <a:r>
              <a:rPr lang="zh-CN" altLang="en-US" dirty="0"/>
              <a:t>标题</a:t>
            </a:r>
            <a:r>
              <a:rPr lang="en-US" altLang="zh-CN" dirty="0"/>
              <a:t>5</a:t>
            </a:r>
            <a:endParaRPr lang="zh-CN" altLang="en-US" dirty="0"/>
          </a:p>
        </p:txBody>
      </p:sp>
      <p:sp>
        <p:nvSpPr>
          <p:cNvPr id="48" name="文本占位符 41">
            <a:extLst>
              <a:ext uri="{FF2B5EF4-FFF2-40B4-BE49-F238E27FC236}">
                <a16:creationId xmlns:a16="http://schemas.microsoft.com/office/drawing/2014/main" id="{B1D7AB93-EF9D-4E56-B3B4-19EA8B90A43A}"/>
              </a:ext>
            </a:extLst>
          </p:cNvPr>
          <p:cNvSpPr>
            <a:spLocks noGrp="1"/>
          </p:cNvSpPr>
          <p:nvPr>
            <p:ph type="body" sz="quarter" idx="41" hasCustomPrompt="1"/>
          </p:nvPr>
        </p:nvSpPr>
        <p:spPr>
          <a:xfrm>
            <a:off x="9753600" y="5062749"/>
            <a:ext cx="1955800" cy="346330"/>
          </a:xfrm>
          <a:prstGeom prst="rect">
            <a:avLst/>
          </a:prstGeom>
        </p:spPr>
        <p:txBody>
          <a:bodyPr/>
          <a:lstStyle>
            <a:lvl1pPr marL="0" indent="0">
              <a:lnSpc>
                <a:spcPct val="100000"/>
              </a:lnSpc>
              <a:spcBef>
                <a:spcPts val="0"/>
              </a:spcBef>
              <a:buNone/>
              <a:defRPr sz="1800"/>
            </a:lvl1pPr>
          </a:lstStyle>
          <a:p>
            <a:pPr algn="r"/>
            <a:r>
              <a:rPr lang="en-US" altLang="zh-CN" spc="110" dirty="0">
                <a:solidFill>
                  <a:schemeClr val="bg1"/>
                </a:solidFill>
                <a:effectLst>
                  <a:outerShdw blurRad="50800" dist="38100" dir="5400000" algn="t" rotWithShape="0">
                    <a:schemeClr val="accent1">
                      <a:lumMod val="50000"/>
                      <a:alpha val="36000"/>
                    </a:schemeClr>
                  </a:outerShdw>
                </a:effectLst>
                <a:latin typeface="+mn-ea"/>
              </a:rPr>
              <a:t>ENGLISH TITLE</a:t>
            </a:r>
            <a:endParaRPr lang="zh-CN" altLang="en-US" spc="110" dirty="0">
              <a:solidFill>
                <a:schemeClr val="bg1"/>
              </a:solidFill>
              <a:effectLst>
                <a:outerShdw blurRad="50800" dist="38100" dir="5400000" algn="t" rotWithShape="0">
                  <a:schemeClr val="accent1">
                    <a:lumMod val="50000"/>
                    <a:alpha val="36000"/>
                  </a:schemeClr>
                </a:outerShdw>
              </a:effectLst>
              <a:latin typeface="+mn-ea"/>
            </a:endParaRPr>
          </a:p>
        </p:txBody>
      </p:sp>
      <p:sp>
        <p:nvSpPr>
          <p:cNvPr id="49" name="竖排文字占位符 39">
            <a:extLst>
              <a:ext uri="{FF2B5EF4-FFF2-40B4-BE49-F238E27FC236}">
                <a16:creationId xmlns:a16="http://schemas.microsoft.com/office/drawing/2014/main" id="{D42E01DB-149F-45AC-8E02-0C358750A129}"/>
              </a:ext>
            </a:extLst>
          </p:cNvPr>
          <p:cNvSpPr>
            <a:spLocks noGrp="1"/>
          </p:cNvSpPr>
          <p:nvPr>
            <p:ph type="body" orient="vert" sz="quarter" idx="42" hasCustomPrompt="1"/>
          </p:nvPr>
        </p:nvSpPr>
        <p:spPr>
          <a:xfrm>
            <a:off x="2951231" y="1955090"/>
            <a:ext cx="590550" cy="1933575"/>
          </a:xfrm>
          <a:prstGeom prst="rect">
            <a:avLst/>
          </a:prstGeom>
        </p:spPr>
        <p:txBody>
          <a:bodyPr vert="eaVert"/>
          <a:lstStyle>
            <a:lvl1pPr marL="0" indent="0">
              <a:buNone/>
              <a:defRPr sz="3600" spc="600">
                <a:solidFill>
                  <a:schemeClr val="bg1"/>
                </a:solidFill>
                <a:latin typeface="+mj-ea"/>
                <a:ea typeface="+mj-ea"/>
              </a:defRPr>
            </a:lvl1pPr>
          </a:lstStyle>
          <a:p>
            <a:pPr lvl="0"/>
            <a:r>
              <a:rPr lang="zh-CN" altLang="en-US" dirty="0"/>
              <a:t>标题</a:t>
            </a:r>
            <a:r>
              <a:rPr lang="en-US" altLang="zh-CN" dirty="0"/>
              <a:t>2</a:t>
            </a:r>
            <a:endParaRPr lang="zh-CN" altLang="en-US" dirty="0"/>
          </a:p>
        </p:txBody>
      </p:sp>
      <p:sp>
        <p:nvSpPr>
          <p:cNvPr id="50" name="文本占位符 41">
            <a:extLst>
              <a:ext uri="{FF2B5EF4-FFF2-40B4-BE49-F238E27FC236}">
                <a16:creationId xmlns:a16="http://schemas.microsoft.com/office/drawing/2014/main" id="{3D8C44F2-BB99-4722-AC12-9B16B1E24F11}"/>
              </a:ext>
            </a:extLst>
          </p:cNvPr>
          <p:cNvSpPr>
            <a:spLocks noGrp="1"/>
          </p:cNvSpPr>
          <p:nvPr>
            <p:ph type="body" sz="quarter" idx="43" hasCustomPrompt="1"/>
          </p:nvPr>
        </p:nvSpPr>
        <p:spPr>
          <a:xfrm>
            <a:off x="2797243" y="5522414"/>
            <a:ext cx="1955800" cy="346330"/>
          </a:xfrm>
          <a:prstGeom prst="rect">
            <a:avLst/>
          </a:prstGeom>
        </p:spPr>
        <p:txBody>
          <a:bodyPr/>
          <a:lstStyle>
            <a:lvl1pPr marL="0" indent="0">
              <a:lnSpc>
                <a:spcPct val="100000"/>
              </a:lnSpc>
              <a:spcBef>
                <a:spcPts val="0"/>
              </a:spcBef>
              <a:buNone/>
              <a:defRPr sz="1800"/>
            </a:lvl1pPr>
          </a:lstStyle>
          <a:p>
            <a:pPr algn="r"/>
            <a:r>
              <a:rPr lang="en-US" altLang="zh-CN" spc="110" dirty="0">
                <a:solidFill>
                  <a:schemeClr val="bg1"/>
                </a:solidFill>
                <a:effectLst>
                  <a:outerShdw blurRad="50800" dist="38100" dir="5400000" algn="t" rotWithShape="0">
                    <a:schemeClr val="accent1">
                      <a:lumMod val="50000"/>
                      <a:alpha val="36000"/>
                    </a:schemeClr>
                  </a:outerShdw>
                </a:effectLst>
                <a:latin typeface="+mn-ea"/>
              </a:rPr>
              <a:t>ENGLISH TITLE</a:t>
            </a:r>
            <a:endParaRPr lang="zh-CN" altLang="en-US" spc="110" dirty="0">
              <a:solidFill>
                <a:schemeClr val="bg1"/>
              </a:solidFill>
              <a:effectLst>
                <a:outerShdw blurRad="50800" dist="38100" dir="5400000" algn="t" rotWithShape="0">
                  <a:schemeClr val="accent1">
                    <a:lumMod val="50000"/>
                    <a:alpha val="36000"/>
                  </a:schemeClr>
                </a:outerShdw>
              </a:effectLst>
              <a:latin typeface="+mn-ea"/>
            </a:endParaRPr>
          </a:p>
        </p:txBody>
      </p:sp>
      <p:sp>
        <p:nvSpPr>
          <p:cNvPr id="51" name="竖排文字占位符 39">
            <a:extLst>
              <a:ext uri="{FF2B5EF4-FFF2-40B4-BE49-F238E27FC236}">
                <a16:creationId xmlns:a16="http://schemas.microsoft.com/office/drawing/2014/main" id="{C1346D74-DB84-4126-AFCA-6EE09ED56DB5}"/>
              </a:ext>
            </a:extLst>
          </p:cNvPr>
          <p:cNvSpPr>
            <a:spLocks noGrp="1"/>
          </p:cNvSpPr>
          <p:nvPr>
            <p:ph type="body" orient="vert" sz="quarter" idx="44" hasCustomPrompt="1"/>
          </p:nvPr>
        </p:nvSpPr>
        <p:spPr>
          <a:xfrm>
            <a:off x="7593081" y="1955090"/>
            <a:ext cx="590550" cy="1933575"/>
          </a:xfrm>
          <a:prstGeom prst="rect">
            <a:avLst/>
          </a:prstGeom>
        </p:spPr>
        <p:txBody>
          <a:bodyPr vert="eaVert"/>
          <a:lstStyle>
            <a:lvl1pPr marL="0" indent="0">
              <a:buNone/>
              <a:defRPr sz="3600" spc="600">
                <a:solidFill>
                  <a:schemeClr val="bg1"/>
                </a:solidFill>
                <a:latin typeface="+mj-ea"/>
                <a:ea typeface="+mj-ea"/>
              </a:defRPr>
            </a:lvl1pPr>
          </a:lstStyle>
          <a:p>
            <a:pPr lvl="0"/>
            <a:r>
              <a:rPr lang="zh-CN" altLang="en-US" dirty="0"/>
              <a:t>标题</a:t>
            </a:r>
            <a:r>
              <a:rPr lang="en-US" altLang="zh-CN" dirty="0"/>
              <a:t>4</a:t>
            </a:r>
            <a:endParaRPr lang="zh-CN" altLang="en-US" dirty="0"/>
          </a:p>
        </p:txBody>
      </p:sp>
      <p:sp>
        <p:nvSpPr>
          <p:cNvPr id="52" name="文本占位符 41">
            <a:extLst>
              <a:ext uri="{FF2B5EF4-FFF2-40B4-BE49-F238E27FC236}">
                <a16:creationId xmlns:a16="http://schemas.microsoft.com/office/drawing/2014/main" id="{F1DAD0A4-6663-46A3-8C97-A59A10B7340C}"/>
              </a:ext>
            </a:extLst>
          </p:cNvPr>
          <p:cNvSpPr>
            <a:spLocks noGrp="1"/>
          </p:cNvSpPr>
          <p:nvPr>
            <p:ph type="body" sz="quarter" idx="45" hasCustomPrompt="1"/>
          </p:nvPr>
        </p:nvSpPr>
        <p:spPr>
          <a:xfrm>
            <a:off x="7439093" y="5522414"/>
            <a:ext cx="1955800" cy="346330"/>
          </a:xfrm>
          <a:prstGeom prst="rect">
            <a:avLst/>
          </a:prstGeom>
        </p:spPr>
        <p:txBody>
          <a:bodyPr/>
          <a:lstStyle>
            <a:lvl1pPr marL="0" indent="0">
              <a:lnSpc>
                <a:spcPct val="100000"/>
              </a:lnSpc>
              <a:spcBef>
                <a:spcPts val="0"/>
              </a:spcBef>
              <a:buNone/>
              <a:defRPr sz="1800"/>
            </a:lvl1pPr>
          </a:lstStyle>
          <a:p>
            <a:pPr algn="r"/>
            <a:r>
              <a:rPr lang="en-US" altLang="zh-CN" spc="110" dirty="0">
                <a:solidFill>
                  <a:schemeClr val="bg1"/>
                </a:solidFill>
                <a:effectLst>
                  <a:outerShdw blurRad="50800" dist="38100" dir="5400000" algn="t" rotWithShape="0">
                    <a:schemeClr val="accent1">
                      <a:lumMod val="50000"/>
                      <a:alpha val="36000"/>
                    </a:schemeClr>
                  </a:outerShdw>
                </a:effectLst>
                <a:latin typeface="+mn-ea"/>
              </a:rPr>
              <a:t>ENGLISH TITLE</a:t>
            </a:r>
            <a:endParaRPr lang="zh-CN" altLang="en-US" spc="110" dirty="0">
              <a:solidFill>
                <a:schemeClr val="bg1"/>
              </a:solidFill>
              <a:effectLst>
                <a:outerShdw blurRad="50800" dist="38100" dir="5400000" algn="t" rotWithShape="0">
                  <a:schemeClr val="accent1">
                    <a:lumMod val="50000"/>
                    <a:alpha val="36000"/>
                  </a:schemeClr>
                </a:outerShdw>
              </a:effectLst>
              <a:latin typeface="+mn-ea"/>
            </a:endParaRPr>
          </a:p>
        </p:txBody>
      </p:sp>
    </p:spTree>
    <p:extLst>
      <p:ext uri="{BB962C8B-B14F-4D97-AF65-F5344CB8AC3E}">
        <p14:creationId xmlns:p14="http://schemas.microsoft.com/office/powerpoint/2010/main" val="144926437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73000">
              <a:schemeClr val="accent1">
                <a:lumMod val="75000"/>
              </a:schemeClr>
            </a:gs>
            <a:gs pos="100000">
              <a:schemeClr val="accent1">
                <a:lumMod val="50000"/>
              </a:schemeClr>
            </a:gs>
          </a:gsLst>
          <a:lin ang="27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342319"/>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9" r:id="rId3"/>
    <p:sldLayoutId id="2147483652" r:id="rId4"/>
    <p:sldLayoutId id="2147483655" r:id="rId5"/>
    <p:sldLayoutId id="2147483656" r:id="rId6"/>
    <p:sldLayoutId id="2147483650"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1" r:id="rId18"/>
    <p:sldLayoutId id="2147483672" r:id="rId19"/>
    <p:sldLayoutId id="2147483658" r:id="rId20"/>
    <p:sldLayoutId id="2147483657" r:id="rId21"/>
    <p:sldLayoutId id="2147483651" r:id="rId22"/>
    <p:sldLayoutId id="2147483673" r:id="rId2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4" userDrawn="1">
          <p15:clr>
            <a:srgbClr val="F26B43"/>
          </p15:clr>
        </p15:guide>
        <p15:guide id="2" pos="3840" userDrawn="1">
          <p15:clr>
            <a:srgbClr val="F26B43"/>
          </p15:clr>
        </p15:guide>
        <p15:guide id="3" pos="304" userDrawn="1">
          <p15:clr>
            <a:srgbClr val="F26B43"/>
          </p15:clr>
        </p15:guide>
        <p15:guide id="4" pos="7368" userDrawn="1">
          <p15:clr>
            <a:srgbClr val="F26B43"/>
          </p15:clr>
        </p15:guide>
        <p15:guide id="5" orient="horz" pos="560" userDrawn="1">
          <p15:clr>
            <a:srgbClr val="F26B43"/>
          </p15:clr>
        </p15:guide>
        <p15:guide id="6" orient="horz" pos="624" userDrawn="1">
          <p15:clr>
            <a:srgbClr val="F26B43"/>
          </p15:clr>
        </p15:guide>
        <p15:guide id="7" orient="horz" pos="4056" userDrawn="1">
          <p15:clr>
            <a:srgbClr val="F26B43"/>
          </p15:clr>
        </p15:guide>
        <p15:guide id="8" orient="horz" pos="39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office.msn.com.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51000">
              <a:schemeClr val="accent1">
                <a:lumMod val="75000"/>
              </a:schemeClr>
            </a:gs>
            <a:gs pos="100000">
              <a:schemeClr val="accent1">
                <a:lumMod val="50000"/>
              </a:schemeClr>
            </a:gs>
          </a:gsLst>
          <a:lin ang="2700000" scaled="0"/>
          <a:tileRect/>
        </a:gradFill>
        <a:effectLst/>
      </p:bgPr>
    </p:bg>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516794CB-5BA9-4AE3-B218-A06FF5FFB989}"/>
              </a:ext>
            </a:extLst>
          </p:cNvPr>
          <p:cNvSpPr>
            <a:spLocks noGrp="1"/>
          </p:cNvSpPr>
          <p:nvPr>
            <p:ph type="body" sz="quarter" idx="10"/>
          </p:nvPr>
        </p:nvSpPr>
        <p:spPr>
          <a:xfrm>
            <a:off x="876301" y="4149560"/>
            <a:ext cx="769620" cy="249299"/>
          </a:xfrm>
        </p:spPr>
        <p:txBody>
          <a:bodyPr/>
          <a:lstStyle/>
          <a:p>
            <a:pPr algn="dist"/>
            <a:r>
              <a:rPr lang="zh-CN" altLang="en-US" dirty="0"/>
              <a:t>章节号</a:t>
            </a:r>
          </a:p>
        </p:txBody>
      </p:sp>
      <p:sp>
        <p:nvSpPr>
          <p:cNvPr id="4" name="文本占位符 3">
            <a:extLst>
              <a:ext uri="{FF2B5EF4-FFF2-40B4-BE49-F238E27FC236}">
                <a16:creationId xmlns:a16="http://schemas.microsoft.com/office/drawing/2014/main" id="{03F9C638-9A24-4CBD-8F16-80B007099105}"/>
              </a:ext>
            </a:extLst>
          </p:cNvPr>
          <p:cNvSpPr>
            <a:spLocks noGrp="1"/>
          </p:cNvSpPr>
          <p:nvPr>
            <p:ph type="body" sz="quarter" idx="11"/>
          </p:nvPr>
        </p:nvSpPr>
        <p:spPr>
          <a:xfrm>
            <a:off x="2068664" y="4125550"/>
            <a:ext cx="2467776" cy="276999"/>
          </a:xfrm>
        </p:spPr>
        <p:txBody>
          <a:bodyPr/>
          <a:lstStyle/>
          <a:p>
            <a:r>
              <a:rPr lang="zh-CN" altLang="en-US" dirty="0"/>
              <a:t>在此输入您的副标题</a:t>
            </a:r>
          </a:p>
        </p:txBody>
      </p:sp>
      <p:sp>
        <p:nvSpPr>
          <p:cNvPr id="5" name="文本占位符 4">
            <a:extLst>
              <a:ext uri="{FF2B5EF4-FFF2-40B4-BE49-F238E27FC236}">
                <a16:creationId xmlns:a16="http://schemas.microsoft.com/office/drawing/2014/main" id="{F493FF7C-8395-4E13-9F53-5553DB4D977F}"/>
              </a:ext>
            </a:extLst>
          </p:cNvPr>
          <p:cNvSpPr>
            <a:spLocks noGrp="1"/>
          </p:cNvSpPr>
          <p:nvPr>
            <p:ph type="body" sz="quarter" idx="14"/>
          </p:nvPr>
        </p:nvSpPr>
        <p:spPr/>
        <p:txBody>
          <a:bodyPr/>
          <a:lstStyle/>
          <a:p>
            <a:r>
              <a:rPr lang="zh-CN" altLang="en-US" dirty="0"/>
              <a:t>授课人：</a:t>
            </a:r>
            <a:r>
              <a:rPr lang="en-US" altLang="zh-CN" dirty="0" err="1"/>
              <a:t>OfficePLUS</a:t>
            </a:r>
            <a:endParaRPr lang="zh-CN" altLang="en-US" dirty="0"/>
          </a:p>
        </p:txBody>
      </p:sp>
      <p:sp>
        <p:nvSpPr>
          <p:cNvPr id="7" name="文本占位符 6">
            <a:extLst>
              <a:ext uri="{FF2B5EF4-FFF2-40B4-BE49-F238E27FC236}">
                <a16:creationId xmlns:a16="http://schemas.microsoft.com/office/drawing/2014/main" id="{7B56F096-43FD-4B56-A744-05BF730FEEF6}"/>
              </a:ext>
            </a:extLst>
          </p:cNvPr>
          <p:cNvSpPr>
            <a:spLocks noGrp="1"/>
          </p:cNvSpPr>
          <p:nvPr>
            <p:ph type="body" sz="quarter" idx="15"/>
          </p:nvPr>
        </p:nvSpPr>
        <p:spPr/>
        <p:txBody>
          <a:bodyPr/>
          <a:lstStyle/>
          <a:p>
            <a:r>
              <a:rPr lang="zh-CN" altLang="en-US" dirty="0"/>
              <a:t>授课日期：</a:t>
            </a:r>
            <a:r>
              <a:rPr lang="en-US" altLang="zh-CN" dirty="0"/>
              <a:t>20xx</a:t>
            </a:r>
            <a:r>
              <a:rPr lang="zh-CN" altLang="en-US" dirty="0"/>
              <a:t>年</a:t>
            </a:r>
            <a:r>
              <a:rPr lang="en-US" altLang="zh-CN" dirty="0"/>
              <a:t>11</a:t>
            </a:r>
            <a:r>
              <a:rPr lang="zh-CN" altLang="en-US" dirty="0"/>
              <a:t>月</a:t>
            </a:r>
          </a:p>
        </p:txBody>
      </p:sp>
      <p:sp>
        <p:nvSpPr>
          <p:cNvPr id="9" name="文本占位符 8">
            <a:extLst>
              <a:ext uri="{FF2B5EF4-FFF2-40B4-BE49-F238E27FC236}">
                <a16:creationId xmlns:a16="http://schemas.microsoft.com/office/drawing/2014/main" id="{BBBD604E-1C2F-411A-A2E7-533F68E28690}"/>
              </a:ext>
            </a:extLst>
          </p:cNvPr>
          <p:cNvSpPr>
            <a:spLocks noGrp="1"/>
          </p:cNvSpPr>
          <p:nvPr>
            <p:ph type="body" sz="quarter" idx="16"/>
          </p:nvPr>
        </p:nvSpPr>
        <p:spPr/>
        <p:txBody>
          <a:bodyPr/>
          <a:lstStyle/>
          <a:p>
            <a:r>
              <a:rPr lang="zh-CN" altLang="en-US" b="1" dirty="0"/>
              <a:t>中学地理</a:t>
            </a:r>
            <a:endParaRPr lang="en-US" altLang="zh-CN" b="1" dirty="0"/>
          </a:p>
          <a:p>
            <a:r>
              <a:rPr lang="zh-CN" altLang="en-US" b="1" dirty="0"/>
              <a:t>通用教学模板</a:t>
            </a:r>
          </a:p>
        </p:txBody>
      </p:sp>
      <p:sp>
        <p:nvSpPr>
          <p:cNvPr id="11" name="文本占位符 10">
            <a:extLst>
              <a:ext uri="{FF2B5EF4-FFF2-40B4-BE49-F238E27FC236}">
                <a16:creationId xmlns:a16="http://schemas.microsoft.com/office/drawing/2014/main" id="{2E841016-25E7-4E92-9D95-395430A71557}"/>
              </a:ext>
            </a:extLst>
          </p:cNvPr>
          <p:cNvSpPr>
            <a:spLocks noGrp="1"/>
          </p:cNvSpPr>
          <p:nvPr>
            <p:ph type="body" sz="quarter" idx="17"/>
          </p:nvPr>
        </p:nvSpPr>
        <p:spPr>
          <a:xfrm>
            <a:off x="3882311" y="2146451"/>
            <a:ext cx="1706562" cy="738664"/>
          </a:xfrm>
        </p:spPr>
        <p:txBody>
          <a:bodyPr/>
          <a:lstStyle/>
          <a:p>
            <a:r>
              <a:rPr lang="en-US" altLang="zh-CN" dirty="0"/>
              <a:t>GEOGRAPHY</a:t>
            </a:r>
          </a:p>
          <a:p>
            <a:r>
              <a:rPr lang="en-US" altLang="zh-CN" dirty="0"/>
              <a:t>COURSEWARE</a:t>
            </a:r>
          </a:p>
          <a:p>
            <a:r>
              <a:rPr lang="en-US" altLang="zh-CN" dirty="0"/>
              <a:t>TEMPLATE </a:t>
            </a:r>
          </a:p>
        </p:txBody>
      </p:sp>
      <p:pic>
        <p:nvPicPr>
          <p:cNvPr id="8" name="OfficePLUS.cn-14">
            <a:hlinkClick r:id="rId2"/>
            <a:extLst>
              <a:ext uri="{FF2B5EF4-FFF2-40B4-BE49-F238E27FC236}">
                <a16:creationId xmlns:a16="http://schemas.microsoft.com/office/drawing/2014/main" id="{13701257-489E-4388-8DAF-C8C92D84779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2665" y="827174"/>
            <a:ext cx="1828800" cy="243840"/>
          </a:xfrm>
          <a:prstGeom prst="rect">
            <a:avLst/>
          </a:prstGeom>
        </p:spPr>
      </p:pic>
    </p:spTree>
    <p:extLst>
      <p:ext uri="{BB962C8B-B14F-4D97-AF65-F5344CB8AC3E}">
        <p14:creationId xmlns:p14="http://schemas.microsoft.com/office/powerpoint/2010/main" val="69612641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FF6CAAC-2252-45DC-B09A-10AD64B708E8}"/>
              </a:ext>
            </a:extLst>
          </p:cNvPr>
          <p:cNvSpPr>
            <a:spLocks noGrp="1"/>
          </p:cNvSpPr>
          <p:nvPr>
            <p:ph type="body" sz="quarter" idx="16"/>
          </p:nvPr>
        </p:nvSpPr>
        <p:spPr/>
        <p:txBody>
          <a:bodyPr/>
          <a:lstStyle/>
          <a:p>
            <a:r>
              <a:rPr lang="zh-CN" altLang="en-US" dirty="0"/>
              <a:t>第二部分</a:t>
            </a:r>
          </a:p>
        </p:txBody>
      </p:sp>
      <p:sp>
        <p:nvSpPr>
          <p:cNvPr id="3" name="文本占位符 2">
            <a:extLst>
              <a:ext uri="{FF2B5EF4-FFF2-40B4-BE49-F238E27FC236}">
                <a16:creationId xmlns:a16="http://schemas.microsoft.com/office/drawing/2014/main" id="{79B12BFA-ED5C-4531-A592-D75992FBAA14}"/>
              </a:ext>
            </a:extLst>
          </p:cNvPr>
          <p:cNvSpPr>
            <a:spLocks noGrp="1"/>
          </p:cNvSpPr>
          <p:nvPr>
            <p:ph type="body" sz="quarter" idx="18"/>
          </p:nvPr>
        </p:nvSpPr>
        <p:spPr/>
        <p:txBody>
          <a:bodyPr/>
          <a:lstStyle/>
          <a:p>
            <a:r>
              <a:rPr lang="zh-CN" altLang="en-US" dirty="0"/>
              <a:t>知识讲解</a:t>
            </a:r>
          </a:p>
        </p:txBody>
      </p:sp>
      <p:sp>
        <p:nvSpPr>
          <p:cNvPr id="4" name="文本占位符 3">
            <a:extLst>
              <a:ext uri="{FF2B5EF4-FFF2-40B4-BE49-F238E27FC236}">
                <a16:creationId xmlns:a16="http://schemas.microsoft.com/office/drawing/2014/main" id="{EE6B8821-0091-4D01-8028-D3EFD70D495B}"/>
              </a:ext>
            </a:extLst>
          </p:cNvPr>
          <p:cNvSpPr>
            <a:spLocks noGrp="1"/>
          </p:cNvSpPr>
          <p:nvPr>
            <p:ph type="body" sz="quarter" idx="19"/>
          </p:nvPr>
        </p:nvSpPr>
        <p:spPr/>
        <p:txBody>
          <a:bodyPr/>
          <a:lstStyle/>
          <a:p>
            <a:r>
              <a:rPr lang="en-US" altLang="zh-CN" dirty="0"/>
              <a:t>CONPREHENSION</a:t>
            </a:r>
          </a:p>
          <a:p>
            <a:r>
              <a:rPr lang="en-US" altLang="zh-CN" dirty="0"/>
              <a:t>MEMORIZE</a:t>
            </a:r>
          </a:p>
        </p:txBody>
      </p:sp>
      <p:pic>
        <p:nvPicPr>
          <p:cNvPr id="6" name="图片 5">
            <a:extLst>
              <a:ext uri="{FF2B5EF4-FFF2-40B4-BE49-F238E27FC236}">
                <a16:creationId xmlns:a16="http://schemas.microsoft.com/office/drawing/2014/main" id="{11B8D67F-B6C7-4130-BA6D-76B08B0081AF}"/>
              </a:ext>
            </a:extLst>
          </p:cNvPr>
          <p:cNvPicPr>
            <a:picLocks noChangeAspect="1"/>
          </p:cNvPicPr>
          <p:nvPr/>
        </p:nvPicPr>
        <p:blipFill>
          <a:blip r:embed="rId2"/>
          <a:stretch>
            <a:fillRect/>
          </a:stretch>
        </p:blipFill>
        <p:spPr>
          <a:xfrm>
            <a:off x="8335273" y="889000"/>
            <a:ext cx="4041998" cy="3676207"/>
          </a:xfrm>
          <a:prstGeom prst="rect">
            <a:avLst/>
          </a:prstGeom>
        </p:spPr>
      </p:pic>
    </p:spTree>
    <p:extLst>
      <p:ext uri="{BB962C8B-B14F-4D97-AF65-F5344CB8AC3E}">
        <p14:creationId xmlns:p14="http://schemas.microsoft.com/office/powerpoint/2010/main" val="117811541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9044478-EA77-4A90-A668-9651DDEE7B8E}"/>
              </a:ext>
            </a:extLst>
          </p:cNvPr>
          <p:cNvSpPr>
            <a:spLocks noGrp="1"/>
          </p:cNvSpPr>
          <p:nvPr>
            <p:ph type="body" sz="quarter" idx="10"/>
          </p:nvPr>
        </p:nvSpPr>
        <p:spPr/>
        <p:txBody>
          <a:bodyPr/>
          <a:lstStyle/>
          <a:p>
            <a:pPr>
              <a:lnSpc>
                <a:spcPct val="130000"/>
              </a:lnSpc>
              <a:spcAft>
                <a:spcPts val="1200"/>
              </a:spcAft>
            </a:pPr>
            <a:r>
              <a:rPr lang="zh-CN" altLang="en-US" sz="2400" spc="110" dirty="0">
                <a:solidFill>
                  <a:schemeClr val="bg1"/>
                </a:solidFill>
                <a:latin typeface="+mj-ea"/>
                <a:ea typeface="+mj-ea"/>
              </a:rPr>
              <a:t>一般来讲，地理所涉及的范围包括人类生活的各种环境，也就是自然环境与人文环境。</a:t>
            </a:r>
          </a:p>
        </p:txBody>
      </p:sp>
      <p:sp>
        <p:nvSpPr>
          <p:cNvPr id="3" name="文本占位符 2">
            <a:extLst>
              <a:ext uri="{FF2B5EF4-FFF2-40B4-BE49-F238E27FC236}">
                <a16:creationId xmlns:a16="http://schemas.microsoft.com/office/drawing/2014/main" id="{6627ADBC-9B15-4349-A7F1-39E9439712DF}"/>
              </a:ext>
            </a:extLst>
          </p:cNvPr>
          <p:cNvSpPr>
            <a:spLocks noGrp="1"/>
          </p:cNvSpPr>
          <p:nvPr>
            <p:ph type="body" sz="quarter" idx="12"/>
          </p:nvPr>
        </p:nvSpPr>
        <p:spPr/>
        <p:txBody>
          <a:bodyPr/>
          <a:lstStyle/>
          <a:p>
            <a:pPr>
              <a:lnSpc>
                <a:spcPct val="130000"/>
              </a:lnSpc>
              <a:spcAft>
                <a:spcPts val="1200"/>
              </a:spcAft>
            </a:pPr>
            <a:r>
              <a:rPr lang="en-US" altLang="zh-CN" spc="110" dirty="0">
                <a:solidFill>
                  <a:schemeClr val="bg1"/>
                </a:solidFill>
                <a:latin typeface="+mn-ea"/>
              </a:rPr>
              <a:t>Generally speaking, geography involves a variety of environments including human life, that is, natural environment and cultural environment. </a:t>
            </a:r>
          </a:p>
        </p:txBody>
      </p:sp>
      <p:sp>
        <p:nvSpPr>
          <p:cNvPr id="4" name="文本占位符 3">
            <a:extLst>
              <a:ext uri="{FF2B5EF4-FFF2-40B4-BE49-F238E27FC236}">
                <a16:creationId xmlns:a16="http://schemas.microsoft.com/office/drawing/2014/main" id="{C1A0AFC4-FEBE-4CF0-8FEE-9C6E4ED2A583}"/>
              </a:ext>
            </a:extLst>
          </p:cNvPr>
          <p:cNvSpPr>
            <a:spLocks noGrp="1"/>
          </p:cNvSpPr>
          <p:nvPr>
            <p:ph type="body" sz="quarter" idx="14"/>
          </p:nvPr>
        </p:nvSpPr>
        <p:spPr/>
        <p:txBody>
          <a:bodyPr/>
          <a:lstStyle/>
          <a:p>
            <a:pPr>
              <a:lnSpc>
                <a:spcPct val="130000"/>
              </a:lnSpc>
              <a:spcAft>
                <a:spcPts val="1200"/>
              </a:spcAft>
            </a:pPr>
            <a:r>
              <a:rPr lang="zh-CN" altLang="en-US" sz="2000" spc="110" dirty="0">
                <a:solidFill>
                  <a:schemeClr val="accent1"/>
                </a:solidFill>
                <a:latin typeface="+mj-ea"/>
                <a:ea typeface="+mj-ea"/>
              </a:rPr>
              <a:t>自然环境</a:t>
            </a:r>
            <a:endParaRPr lang="en-US" altLang="zh-CN" sz="1600" spc="110" dirty="0">
              <a:solidFill>
                <a:schemeClr val="accent1"/>
              </a:solidFill>
              <a:latin typeface="+mn-ea"/>
            </a:endParaRPr>
          </a:p>
        </p:txBody>
      </p:sp>
      <p:sp>
        <p:nvSpPr>
          <p:cNvPr id="5" name="文本占位符 4">
            <a:extLst>
              <a:ext uri="{FF2B5EF4-FFF2-40B4-BE49-F238E27FC236}">
                <a16:creationId xmlns:a16="http://schemas.microsoft.com/office/drawing/2014/main" id="{AE20AFE0-192D-4B09-A02F-977A3E886C1B}"/>
              </a:ext>
            </a:extLst>
          </p:cNvPr>
          <p:cNvSpPr>
            <a:spLocks noGrp="1"/>
          </p:cNvSpPr>
          <p:nvPr>
            <p:ph type="body" sz="quarter" idx="15"/>
          </p:nvPr>
        </p:nvSpPr>
        <p:spPr/>
        <p:txBody>
          <a:bodyPr/>
          <a:lstStyle/>
          <a:p>
            <a:pPr>
              <a:lnSpc>
                <a:spcPct val="130000"/>
              </a:lnSpc>
              <a:spcAft>
                <a:spcPts val="1200"/>
              </a:spcAft>
            </a:pPr>
            <a:r>
              <a:rPr lang="en-US" altLang="zh-CN" sz="1600" dirty="0">
                <a:solidFill>
                  <a:schemeClr val="accent1"/>
                </a:solidFill>
              </a:rPr>
              <a:t>Nature Environment</a:t>
            </a:r>
          </a:p>
        </p:txBody>
      </p:sp>
      <p:sp>
        <p:nvSpPr>
          <p:cNvPr id="6" name="文本占位符 5">
            <a:extLst>
              <a:ext uri="{FF2B5EF4-FFF2-40B4-BE49-F238E27FC236}">
                <a16:creationId xmlns:a16="http://schemas.microsoft.com/office/drawing/2014/main" id="{409C4097-C490-498A-94B0-789457C77360}"/>
              </a:ext>
            </a:extLst>
          </p:cNvPr>
          <p:cNvSpPr>
            <a:spLocks noGrp="1"/>
          </p:cNvSpPr>
          <p:nvPr>
            <p:ph type="body" sz="quarter" idx="16"/>
          </p:nvPr>
        </p:nvSpPr>
        <p:spPr/>
        <p:txBody>
          <a:bodyPr/>
          <a:lstStyle/>
          <a:p>
            <a:pPr>
              <a:lnSpc>
                <a:spcPct val="130000"/>
              </a:lnSpc>
              <a:spcAft>
                <a:spcPts val="1200"/>
              </a:spcAft>
            </a:pPr>
            <a:r>
              <a:rPr lang="zh-CN" altLang="en-US" sz="1600" spc="110" dirty="0">
                <a:solidFill>
                  <a:schemeClr val="accent1"/>
                </a:solidFill>
                <a:latin typeface="+mn-ea"/>
              </a:rPr>
              <a:t>包括大气圈、水圈、岩石圈、生物圈、土壤圈等圈层，由此就产生了地理的各个分支，例如气候现象、水文现象以及水环境、地球上的自然资源、地貌、生物的分布以及生态现象，土壤的分布以及类型等等。</a:t>
            </a:r>
          </a:p>
        </p:txBody>
      </p:sp>
      <p:sp>
        <p:nvSpPr>
          <p:cNvPr id="9" name="文本占位符 8">
            <a:extLst>
              <a:ext uri="{FF2B5EF4-FFF2-40B4-BE49-F238E27FC236}">
                <a16:creationId xmlns:a16="http://schemas.microsoft.com/office/drawing/2014/main" id="{0608DD59-EA4A-4F12-9759-E548BADB6AE6}"/>
              </a:ext>
            </a:extLst>
          </p:cNvPr>
          <p:cNvSpPr>
            <a:spLocks noGrp="1"/>
          </p:cNvSpPr>
          <p:nvPr>
            <p:ph type="body" sz="quarter" idx="19"/>
          </p:nvPr>
        </p:nvSpPr>
        <p:spPr/>
        <p:txBody>
          <a:bodyPr/>
          <a:lstStyle/>
          <a:p>
            <a:r>
              <a:rPr lang="zh-CN" altLang="en-US" sz="1600" spc="110" dirty="0">
                <a:solidFill>
                  <a:schemeClr val="accent1"/>
                </a:solidFill>
                <a:latin typeface="+mn-ea"/>
              </a:rPr>
              <a:t>包括各种人类社会现象与地理环境的关系，例如农业的分布、工业的分布、聚落的分布等等现象，尤其注重人类的经济活动与环境的关系，称之为人文地理。其最突出的理念是实现人类的各种与环境的和谐统一，也就是可持续发展。</a:t>
            </a:r>
          </a:p>
          <a:p>
            <a:endParaRPr lang="zh-CN" altLang="en-US" dirty="0"/>
          </a:p>
        </p:txBody>
      </p:sp>
      <p:sp>
        <p:nvSpPr>
          <p:cNvPr id="10" name="文本占位符 9">
            <a:extLst>
              <a:ext uri="{FF2B5EF4-FFF2-40B4-BE49-F238E27FC236}">
                <a16:creationId xmlns:a16="http://schemas.microsoft.com/office/drawing/2014/main" id="{30CC0F3B-D47F-4EEC-8B46-ADEAA5E5D909}"/>
              </a:ext>
            </a:extLst>
          </p:cNvPr>
          <p:cNvSpPr>
            <a:spLocks noGrp="1"/>
          </p:cNvSpPr>
          <p:nvPr>
            <p:ph type="body" sz="quarter" idx="20"/>
          </p:nvPr>
        </p:nvSpPr>
        <p:spPr/>
        <p:txBody>
          <a:bodyPr/>
          <a:lstStyle/>
          <a:p>
            <a:r>
              <a:rPr lang="zh-CN" altLang="en-US" sz="2000" spc="110" dirty="0">
                <a:solidFill>
                  <a:schemeClr val="accent1"/>
                </a:solidFill>
                <a:latin typeface="+mj-ea"/>
                <a:ea typeface="+mj-ea"/>
              </a:rPr>
              <a:t>人文环境</a:t>
            </a:r>
            <a:endParaRPr lang="en-US" altLang="zh-CN" sz="1600" spc="110" dirty="0">
              <a:solidFill>
                <a:schemeClr val="accent1"/>
              </a:solidFill>
              <a:latin typeface="+mn-ea"/>
            </a:endParaRPr>
          </a:p>
          <a:p>
            <a:endParaRPr lang="zh-CN" altLang="en-US" dirty="0"/>
          </a:p>
        </p:txBody>
      </p:sp>
      <p:sp>
        <p:nvSpPr>
          <p:cNvPr id="11" name="文本占位符 10">
            <a:extLst>
              <a:ext uri="{FF2B5EF4-FFF2-40B4-BE49-F238E27FC236}">
                <a16:creationId xmlns:a16="http://schemas.microsoft.com/office/drawing/2014/main" id="{4A0AD1AE-9882-4B0A-AACF-A730DBEBC124}"/>
              </a:ext>
            </a:extLst>
          </p:cNvPr>
          <p:cNvSpPr>
            <a:spLocks noGrp="1"/>
          </p:cNvSpPr>
          <p:nvPr>
            <p:ph type="body" sz="quarter" idx="21"/>
          </p:nvPr>
        </p:nvSpPr>
        <p:spPr/>
        <p:txBody>
          <a:bodyPr/>
          <a:lstStyle/>
          <a:p>
            <a:r>
              <a:rPr lang="en-US" altLang="zh-CN" sz="1600" dirty="0">
                <a:solidFill>
                  <a:schemeClr val="accent1"/>
                </a:solidFill>
              </a:rPr>
              <a:t>Cultural Environment</a:t>
            </a:r>
          </a:p>
          <a:p>
            <a:endParaRPr lang="zh-CN" altLang="en-US" dirty="0"/>
          </a:p>
        </p:txBody>
      </p:sp>
      <p:sp>
        <p:nvSpPr>
          <p:cNvPr id="12" name="文本占位符 11">
            <a:extLst>
              <a:ext uri="{FF2B5EF4-FFF2-40B4-BE49-F238E27FC236}">
                <a16:creationId xmlns:a16="http://schemas.microsoft.com/office/drawing/2014/main" id="{7E3FC67D-BBEC-49D9-A8DD-0768EAD8207F}"/>
              </a:ext>
            </a:extLst>
          </p:cNvPr>
          <p:cNvSpPr>
            <a:spLocks noGrp="1"/>
          </p:cNvSpPr>
          <p:nvPr>
            <p:ph type="body" sz="quarter" idx="32"/>
          </p:nvPr>
        </p:nvSpPr>
        <p:spPr>
          <a:xfrm>
            <a:off x="493713" y="292153"/>
            <a:ext cx="1759265" cy="443198"/>
          </a:xfrm>
        </p:spPr>
        <p:txBody>
          <a:bodyPr/>
          <a:lstStyle/>
          <a:p>
            <a:r>
              <a:rPr lang="zh-CN" altLang="en-US" sz="3200" spc="110" dirty="0">
                <a:gradFill>
                  <a:gsLst>
                    <a:gs pos="70000">
                      <a:schemeClr val="accent1"/>
                    </a:gs>
                    <a:gs pos="100000">
                      <a:schemeClr val="accent1">
                        <a:lumMod val="40000"/>
                        <a:lumOff val="60000"/>
                      </a:schemeClr>
                    </a:gs>
                  </a:gsLst>
                  <a:lin ang="5400000" scaled="0"/>
                </a:gradFill>
                <a:latin typeface="+mj-ea"/>
                <a:ea typeface="+mj-ea"/>
              </a:rPr>
              <a:t>知识讲解</a:t>
            </a:r>
          </a:p>
        </p:txBody>
      </p:sp>
      <p:sp>
        <p:nvSpPr>
          <p:cNvPr id="13" name="文本占位符 12">
            <a:extLst>
              <a:ext uri="{FF2B5EF4-FFF2-40B4-BE49-F238E27FC236}">
                <a16:creationId xmlns:a16="http://schemas.microsoft.com/office/drawing/2014/main" id="{76BE4EC8-D13C-41E9-B618-7EEDF5B81F6C}"/>
              </a:ext>
            </a:extLst>
          </p:cNvPr>
          <p:cNvSpPr>
            <a:spLocks noGrp="1"/>
          </p:cNvSpPr>
          <p:nvPr>
            <p:ph type="body" sz="quarter" idx="35"/>
          </p:nvPr>
        </p:nvSpPr>
        <p:spPr>
          <a:xfrm>
            <a:off x="2292985" y="242253"/>
            <a:ext cx="1997075" cy="352425"/>
          </a:xfrm>
        </p:spPr>
        <p:txBody>
          <a:bodyPr/>
          <a:lstStyle/>
          <a:p>
            <a:r>
              <a:rPr lang="en-US" altLang="zh-CN" sz="1400" spc="110" dirty="0">
                <a:solidFill>
                  <a:schemeClr val="accent1"/>
                </a:solidFill>
                <a:latin typeface="+mn-ea"/>
              </a:rPr>
              <a:t>CONPREHENSION</a:t>
            </a:r>
          </a:p>
          <a:p>
            <a:r>
              <a:rPr lang="en-US" altLang="zh-CN" sz="1400" spc="110" dirty="0">
                <a:solidFill>
                  <a:schemeClr val="accent1"/>
                </a:solidFill>
                <a:latin typeface="+mn-ea"/>
              </a:rPr>
              <a:t>MEMORIZE</a:t>
            </a:r>
            <a:endParaRPr lang="zh-CN" altLang="en-US" sz="1400" spc="110" dirty="0">
              <a:solidFill>
                <a:schemeClr val="accent1"/>
              </a:solidFill>
              <a:latin typeface="+mn-ea"/>
            </a:endParaRPr>
          </a:p>
          <a:p>
            <a:endParaRPr lang="zh-CN" altLang="en-US" dirty="0"/>
          </a:p>
        </p:txBody>
      </p:sp>
    </p:spTree>
    <p:extLst>
      <p:ext uri="{BB962C8B-B14F-4D97-AF65-F5344CB8AC3E}">
        <p14:creationId xmlns:p14="http://schemas.microsoft.com/office/powerpoint/2010/main" val="342510853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图片 14" descr="山上的风景&#10;&#10;描述已自动生成">
            <a:extLst>
              <a:ext uri="{FF2B5EF4-FFF2-40B4-BE49-F238E27FC236}">
                <a16:creationId xmlns:a16="http://schemas.microsoft.com/office/drawing/2014/main" id="{39EA3BFC-3300-4BF4-9BEE-DE5517ABE8A9}"/>
              </a:ext>
            </a:extLst>
          </p:cNvPr>
          <p:cNvPicPr>
            <a:picLocks noChangeAspect="1"/>
          </p:cNvPicPr>
          <p:nvPr/>
        </p:nvPicPr>
        <p:blipFill rotWithShape="1">
          <a:blip r:embed="rId2">
            <a:alphaModFix amt="14000"/>
            <a:extLst>
              <a:ext uri="{28A0092B-C50C-407E-A947-70E740481C1C}">
                <a14:useLocalDpi xmlns:a14="http://schemas.microsoft.com/office/drawing/2010/main" val="0"/>
              </a:ext>
            </a:extLst>
          </a:blip>
          <a:srcRect t="7818" b="7818"/>
          <a:stretch/>
        </p:blipFill>
        <p:spPr>
          <a:xfrm>
            <a:off x="0" y="1"/>
            <a:ext cx="12192000" cy="6858000"/>
          </a:xfrm>
          <a:prstGeom prst="rect">
            <a:avLst/>
          </a:prstGeom>
        </p:spPr>
      </p:pic>
      <p:sp>
        <p:nvSpPr>
          <p:cNvPr id="4" name="矩形 3">
            <a:extLst>
              <a:ext uri="{FF2B5EF4-FFF2-40B4-BE49-F238E27FC236}">
                <a16:creationId xmlns:a16="http://schemas.microsoft.com/office/drawing/2014/main" id="{4CE0AC55-B17A-437E-A646-16608A332C49}"/>
              </a:ext>
            </a:extLst>
          </p:cNvPr>
          <p:cNvSpPr/>
          <p:nvPr/>
        </p:nvSpPr>
        <p:spPr>
          <a:xfrm>
            <a:off x="482600" y="1345945"/>
            <a:ext cx="1956074" cy="4128288"/>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A0790FE-2394-4186-8862-C071CF1F09F2}"/>
              </a:ext>
            </a:extLst>
          </p:cNvPr>
          <p:cNvSpPr/>
          <p:nvPr/>
        </p:nvSpPr>
        <p:spPr>
          <a:xfrm>
            <a:off x="2797107" y="1840967"/>
            <a:ext cx="1956074" cy="4128288"/>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E7681AFE-1540-4E56-9EB8-58235CFF0837}"/>
              </a:ext>
            </a:extLst>
          </p:cNvPr>
          <p:cNvSpPr/>
          <p:nvPr/>
        </p:nvSpPr>
        <p:spPr>
          <a:xfrm>
            <a:off x="5111613" y="1345945"/>
            <a:ext cx="1956074" cy="4128288"/>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9F769796-F9BB-43DB-A748-EDA3C22041B5}"/>
              </a:ext>
            </a:extLst>
          </p:cNvPr>
          <p:cNvSpPr/>
          <p:nvPr/>
        </p:nvSpPr>
        <p:spPr>
          <a:xfrm>
            <a:off x="7426120" y="1840967"/>
            <a:ext cx="1956074" cy="4128288"/>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722D5C4E-CD2A-4EEC-9842-BBB122842153}"/>
              </a:ext>
            </a:extLst>
          </p:cNvPr>
          <p:cNvSpPr/>
          <p:nvPr/>
        </p:nvSpPr>
        <p:spPr>
          <a:xfrm>
            <a:off x="9740626" y="1345945"/>
            <a:ext cx="1956074" cy="4128288"/>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1C4C85B6-2D95-46AD-AF78-95DEF68F2072}"/>
              </a:ext>
            </a:extLst>
          </p:cNvPr>
          <p:cNvSpPr/>
          <p:nvPr/>
        </p:nvSpPr>
        <p:spPr>
          <a:xfrm flipH="1" flipV="1">
            <a:off x="482600" y="1345946"/>
            <a:ext cx="1956074" cy="1661994"/>
          </a:xfrm>
          <a:prstGeom prst="rect">
            <a:avLst/>
          </a:prstGeom>
          <a:gradFill>
            <a:gsLst>
              <a:gs pos="0">
                <a:schemeClr val="accent1">
                  <a:lumMod val="6000"/>
                  <a:lumOff val="94000"/>
                  <a:alpha val="0"/>
                </a:schemeClr>
              </a:gs>
              <a:gs pos="62000">
                <a:schemeClr val="accent1">
                  <a:lumMod val="24000"/>
                  <a:lumOff val="76000"/>
                  <a:alpha val="0"/>
                </a:schemeClr>
              </a:gs>
              <a:gs pos="100000">
                <a:schemeClr val="accent1">
                  <a:lumMod val="30000"/>
                  <a:lumOff val="70000"/>
                  <a:alpha val="62000"/>
                </a:schemeClr>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8ABC1120-5009-4EA2-9B82-55EDD9FAA22A}"/>
              </a:ext>
            </a:extLst>
          </p:cNvPr>
          <p:cNvSpPr/>
          <p:nvPr/>
        </p:nvSpPr>
        <p:spPr>
          <a:xfrm flipH="1" flipV="1">
            <a:off x="5111613" y="1345946"/>
            <a:ext cx="1956074" cy="1661994"/>
          </a:xfrm>
          <a:prstGeom prst="rect">
            <a:avLst/>
          </a:prstGeom>
          <a:gradFill>
            <a:gsLst>
              <a:gs pos="0">
                <a:schemeClr val="accent1">
                  <a:lumMod val="6000"/>
                  <a:lumOff val="94000"/>
                  <a:alpha val="0"/>
                </a:schemeClr>
              </a:gs>
              <a:gs pos="62000">
                <a:schemeClr val="accent1">
                  <a:lumMod val="24000"/>
                  <a:lumOff val="76000"/>
                  <a:alpha val="0"/>
                </a:schemeClr>
              </a:gs>
              <a:gs pos="100000">
                <a:schemeClr val="accent1">
                  <a:lumMod val="30000"/>
                  <a:lumOff val="70000"/>
                  <a:alpha val="62000"/>
                </a:schemeClr>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C3FEDC10-C8D7-482D-BE97-CBED4C2E35BF}"/>
              </a:ext>
            </a:extLst>
          </p:cNvPr>
          <p:cNvSpPr/>
          <p:nvPr/>
        </p:nvSpPr>
        <p:spPr>
          <a:xfrm flipH="1" flipV="1">
            <a:off x="9740626" y="1345946"/>
            <a:ext cx="1956074" cy="1661994"/>
          </a:xfrm>
          <a:prstGeom prst="rect">
            <a:avLst/>
          </a:prstGeom>
          <a:gradFill>
            <a:gsLst>
              <a:gs pos="0">
                <a:schemeClr val="accent1">
                  <a:lumMod val="6000"/>
                  <a:lumOff val="94000"/>
                  <a:alpha val="0"/>
                </a:schemeClr>
              </a:gs>
              <a:gs pos="62000">
                <a:schemeClr val="accent1">
                  <a:lumMod val="24000"/>
                  <a:lumOff val="76000"/>
                  <a:alpha val="0"/>
                </a:schemeClr>
              </a:gs>
              <a:gs pos="100000">
                <a:schemeClr val="accent1">
                  <a:lumMod val="30000"/>
                  <a:lumOff val="70000"/>
                  <a:alpha val="62000"/>
                </a:schemeClr>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A1AF6879-8AAF-4F0D-8F54-19E0630819F3}"/>
              </a:ext>
            </a:extLst>
          </p:cNvPr>
          <p:cNvSpPr/>
          <p:nvPr/>
        </p:nvSpPr>
        <p:spPr>
          <a:xfrm flipH="1" flipV="1">
            <a:off x="2797106" y="1840967"/>
            <a:ext cx="1956074" cy="1661994"/>
          </a:xfrm>
          <a:prstGeom prst="rect">
            <a:avLst/>
          </a:prstGeom>
          <a:gradFill>
            <a:gsLst>
              <a:gs pos="0">
                <a:schemeClr val="accent1">
                  <a:lumMod val="6000"/>
                  <a:lumOff val="94000"/>
                  <a:alpha val="0"/>
                </a:schemeClr>
              </a:gs>
              <a:gs pos="62000">
                <a:schemeClr val="accent1">
                  <a:lumMod val="24000"/>
                  <a:lumOff val="76000"/>
                  <a:alpha val="0"/>
                </a:schemeClr>
              </a:gs>
              <a:gs pos="100000">
                <a:schemeClr val="accent1">
                  <a:lumMod val="30000"/>
                  <a:lumOff val="70000"/>
                  <a:alpha val="62000"/>
                </a:schemeClr>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F85580C0-535F-4054-A3E0-BE3F85C44D28}"/>
              </a:ext>
            </a:extLst>
          </p:cNvPr>
          <p:cNvSpPr/>
          <p:nvPr/>
        </p:nvSpPr>
        <p:spPr>
          <a:xfrm flipH="1" flipV="1">
            <a:off x="7426119" y="1840967"/>
            <a:ext cx="1956074" cy="1661994"/>
          </a:xfrm>
          <a:prstGeom prst="rect">
            <a:avLst/>
          </a:prstGeom>
          <a:gradFill>
            <a:gsLst>
              <a:gs pos="0">
                <a:schemeClr val="accent1">
                  <a:lumMod val="6000"/>
                  <a:lumOff val="94000"/>
                  <a:alpha val="0"/>
                </a:schemeClr>
              </a:gs>
              <a:gs pos="62000">
                <a:schemeClr val="accent1">
                  <a:lumMod val="24000"/>
                  <a:lumOff val="76000"/>
                  <a:alpha val="0"/>
                </a:schemeClr>
              </a:gs>
              <a:gs pos="100000">
                <a:schemeClr val="accent1">
                  <a:lumMod val="30000"/>
                  <a:lumOff val="70000"/>
                  <a:alpha val="62000"/>
                </a:schemeClr>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077E4EC9-513E-429F-B607-8E4168E638B8}"/>
              </a:ext>
            </a:extLst>
          </p:cNvPr>
          <p:cNvSpPr txBox="1"/>
          <p:nvPr/>
        </p:nvSpPr>
        <p:spPr>
          <a:xfrm>
            <a:off x="2973359" y="4838402"/>
            <a:ext cx="1077545" cy="1058570"/>
          </a:xfrm>
          <a:custGeom>
            <a:avLst/>
            <a:gdLst/>
            <a:ahLst/>
            <a:cxnLst/>
            <a:rect l="l" t="t" r="r" b="b"/>
            <a:pathLst>
              <a:path w="1077545" h="1058570">
                <a:moveTo>
                  <a:pt x="247117" y="233096"/>
                </a:moveTo>
                <a:cubicBezTo>
                  <a:pt x="241275" y="233096"/>
                  <a:pt x="238354" y="236017"/>
                  <a:pt x="238354" y="241859"/>
                </a:cubicBezTo>
                <a:lnTo>
                  <a:pt x="238354" y="816711"/>
                </a:lnTo>
                <a:cubicBezTo>
                  <a:pt x="238354" y="822553"/>
                  <a:pt x="241275" y="825474"/>
                  <a:pt x="247117" y="825474"/>
                </a:cubicBezTo>
                <a:lnTo>
                  <a:pt x="296190" y="825474"/>
                </a:lnTo>
                <a:cubicBezTo>
                  <a:pt x="302032" y="825474"/>
                  <a:pt x="304953" y="822553"/>
                  <a:pt x="304953" y="816711"/>
                </a:cubicBezTo>
                <a:lnTo>
                  <a:pt x="304953" y="241859"/>
                </a:lnTo>
                <a:cubicBezTo>
                  <a:pt x="304953" y="236017"/>
                  <a:pt x="302032" y="233096"/>
                  <a:pt x="296190" y="233096"/>
                </a:cubicBezTo>
                <a:close/>
                <a:moveTo>
                  <a:pt x="609600" y="7010"/>
                </a:moveTo>
                <a:lnTo>
                  <a:pt x="912800" y="7010"/>
                </a:lnTo>
                <a:cubicBezTo>
                  <a:pt x="961873" y="7010"/>
                  <a:pt x="1001598" y="21907"/>
                  <a:pt x="1031977" y="51702"/>
                </a:cubicBezTo>
                <a:cubicBezTo>
                  <a:pt x="1062355" y="81496"/>
                  <a:pt x="1077545" y="120929"/>
                  <a:pt x="1077545" y="170002"/>
                </a:cubicBezTo>
                <a:lnTo>
                  <a:pt x="1077545" y="478460"/>
                </a:lnTo>
                <a:cubicBezTo>
                  <a:pt x="1077545" y="527532"/>
                  <a:pt x="1062355" y="566966"/>
                  <a:pt x="1031977" y="596760"/>
                </a:cubicBezTo>
                <a:cubicBezTo>
                  <a:pt x="1001598" y="626554"/>
                  <a:pt x="961873" y="641451"/>
                  <a:pt x="912800" y="641451"/>
                </a:cubicBezTo>
                <a:lnTo>
                  <a:pt x="856717" y="641451"/>
                </a:lnTo>
                <a:cubicBezTo>
                  <a:pt x="850875" y="641451"/>
                  <a:pt x="847954" y="644372"/>
                  <a:pt x="847954" y="650214"/>
                </a:cubicBezTo>
                <a:lnTo>
                  <a:pt x="847954" y="825474"/>
                </a:lnTo>
                <a:lnTo>
                  <a:pt x="1077545" y="825474"/>
                </a:lnTo>
                <a:lnTo>
                  <a:pt x="1077545" y="1058570"/>
                </a:lnTo>
                <a:lnTo>
                  <a:pt x="609600" y="1058570"/>
                </a:lnTo>
                <a:lnTo>
                  <a:pt x="609600" y="571347"/>
                </a:lnTo>
                <a:cubicBezTo>
                  <a:pt x="609600" y="522275"/>
                  <a:pt x="624790" y="482841"/>
                  <a:pt x="655168" y="453047"/>
                </a:cubicBezTo>
                <a:cubicBezTo>
                  <a:pt x="685546" y="423253"/>
                  <a:pt x="725272" y="408356"/>
                  <a:pt x="774345" y="408356"/>
                </a:cubicBezTo>
                <a:lnTo>
                  <a:pt x="830428" y="408356"/>
                </a:lnTo>
                <a:cubicBezTo>
                  <a:pt x="836270" y="408356"/>
                  <a:pt x="839191" y="405435"/>
                  <a:pt x="839191" y="399593"/>
                </a:cubicBezTo>
                <a:lnTo>
                  <a:pt x="839191" y="248869"/>
                </a:lnTo>
                <a:cubicBezTo>
                  <a:pt x="839191" y="243027"/>
                  <a:pt x="836270" y="240106"/>
                  <a:pt x="830428" y="240106"/>
                </a:cubicBezTo>
                <a:lnTo>
                  <a:pt x="609600" y="240106"/>
                </a:lnTo>
                <a:close/>
                <a:moveTo>
                  <a:pt x="164745" y="0"/>
                </a:moveTo>
                <a:lnTo>
                  <a:pt x="378562" y="0"/>
                </a:lnTo>
                <a:cubicBezTo>
                  <a:pt x="427635" y="0"/>
                  <a:pt x="467360" y="14897"/>
                  <a:pt x="497739" y="44691"/>
                </a:cubicBezTo>
                <a:cubicBezTo>
                  <a:pt x="528117" y="74485"/>
                  <a:pt x="543306" y="113919"/>
                  <a:pt x="543306" y="162992"/>
                </a:cubicBezTo>
                <a:lnTo>
                  <a:pt x="543306" y="895578"/>
                </a:lnTo>
                <a:cubicBezTo>
                  <a:pt x="543306" y="944651"/>
                  <a:pt x="528117" y="984085"/>
                  <a:pt x="497739" y="1013879"/>
                </a:cubicBezTo>
                <a:cubicBezTo>
                  <a:pt x="467360" y="1043673"/>
                  <a:pt x="427635" y="1058570"/>
                  <a:pt x="378562" y="1058570"/>
                </a:cubicBezTo>
                <a:lnTo>
                  <a:pt x="164745" y="1058570"/>
                </a:lnTo>
                <a:cubicBezTo>
                  <a:pt x="115672" y="1058570"/>
                  <a:pt x="75946" y="1043673"/>
                  <a:pt x="45568" y="1013879"/>
                </a:cubicBezTo>
                <a:cubicBezTo>
                  <a:pt x="15190" y="984085"/>
                  <a:pt x="0" y="944651"/>
                  <a:pt x="0" y="895578"/>
                </a:cubicBezTo>
                <a:lnTo>
                  <a:pt x="0" y="162992"/>
                </a:lnTo>
                <a:cubicBezTo>
                  <a:pt x="0" y="113919"/>
                  <a:pt x="15190" y="74485"/>
                  <a:pt x="45568" y="44691"/>
                </a:cubicBezTo>
                <a:cubicBezTo>
                  <a:pt x="75946" y="14897"/>
                  <a:pt x="115672" y="0"/>
                  <a:pt x="164745" y="0"/>
                </a:cubicBezTo>
                <a:close/>
              </a:path>
            </a:pathLst>
          </a:custGeom>
          <a:solidFill>
            <a:schemeClr val="bg1">
              <a:alpha val="2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defRPr sz="6000" spc="110">
                <a:gradFill>
                  <a:gsLst>
                    <a:gs pos="70000">
                      <a:schemeClr val="accent1"/>
                    </a:gs>
                    <a:gs pos="100000">
                      <a:schemeClr val="accent1">
                        <a:lumMod val="40000"/>
                        <a:lumOff val="60000"/>
                      </a:schemeClr>
                    </a:gs>
                  </a:gsLst>
                  <a:lin ang="5400000" scaled="0"/>
                </a:gradFill>
                <a:latin typeface="+mj-ea"/>
                <a:ea typeface="+mj-ea"/>
              </a:defRPr>
            </a:lvl1pPr>
          </a:lstStyle>
          <a:p>
            <a:pPr algn="r"/>
            <a:endParaRPr lang="zh-CN" altLang="en-US" sz="13800" spc="0" dirty="0">
              <a:solidFill>
                <a:schemeClr val="bg1">
                  <a:alpha val="20000"/>
                </a:schemeClr>
              </a:solidFill>
              <a:latin typeface="微软雅黑 Light" panose="020B0502040204020203" pitchFamily="34" charset="-122"/>
              <a:cs typeface="Arial" panose="020B0604020202020204" pitchFamily="34" charset="0"/>
            </a:endParaRPr>
          </a:p>
        </p:txBody>
      </p:sp>
      <p:sp>
        <p:nvSpPr>
          <p:cNvPr id="36" name="文本框 35">
            <a:extLst>
              <a:ext uri="{FF2B5EF4-FFF2-40B4-BE49-F238E27FC236}">
                <a16:creationId xmlns:a16="http://schemas.microsoft.com/office/drawing/2014/main" id="{C5A5C0D1-CC7B-49DD-B8E4-C8A606D81076}"/>
              </a:ext>
            </a:extLst>
          </p:cNvPr>
          <p:cNvSpPr txBox="1"/>
          <p:nvPr/>
        </p:nvSpPr>
        <p:spPr>
          <a:xfrm>
            <a:off x="5230315" y="4280888"/>
            <a:ext cx="1077545" cy="1058570"/>
          </a:xfrm>
          <a:custGeom>
            <a:avLst/>
            <a:gdLst/>
            <a:ahLst/>
            <a:cxnLst/>
            <a:rect l="l" t="t" r="r" b="b"/>
            <a:pathLst>
              <a:path w="1077545" h="1058570">
                <a:moveTo>
                  <a:pt x="247117" y="233096"/>
                </a:moveTo>
                <a:cubicBezTo>
                  <a:pt x="241275" y="233096"/>
                  <a:pt x="238354" y="236017"/>
                  <a:pt x="238354" y="241859"/>
                </a:cubicBezTo>
                <a:lnTo>
                  <a:pt x="238354" y="816711"/>
                </a:lnTo>
                <a:cubicBezTo>
                  <a:pt x="238354" y="822553"/>
                  <a:pt x="241275" y="825474"/>
                  <a:pt x="247117" y="825474"/>
                </a:cubicBezTo>
                <a:lnTo>
                  <a:pt x="296190" y="825474"/>
                </a:lnTo>
                <a:cubicBezTo>
                  <a:pt x="302032" y="825474"/>
                  <a:pt x="304953" y="822553"/>
                  <a:pt x="304953" y="816711"/>
                </a:cubicBezTo>
                <a:lnTo>
                  <a:pt x="304953" y="241859"/>
                </a:lnTo>
                <a:cubicBezTo>
                  <a:pt x="304953" y="236017"/>
                  <a:pt x="302032" y="233096"/>
                  <a:pt x="296190" y="233096"/>
                </a:cubicBezTo>
                <a:close/>
                <a:moveTo>
                  <a:pt x="609601" y="7010"/>
                </a:moveTo>
                <a:lnTo>
                  <a:pt x="912800" y="7010"/>
                </a:lnTo>
                <a:cubicBezTo>
                  <a:pt x="961873" y="7010"/>
                  <a:pt x="1001598" y="21907"/>
                  <a:pt x="1031977" y="51702"/>
                </a:cubicBezTo>
                <a:cubicBezTo>
                  <a:pt x="1062355" y="81496"/>
                  <a:pt x="1077545" y="120929"/>
                  <a:pt x="1077545" y="170002"/>
                </a:cubicBezTo>
                <a:lnTo>
                  <a:pt x="1077545" y="895578"/>
                </a:lnTo>
                <a:cubicBezTo>
                  <a:pt x="1077545" y="944651"/>
                  <a:pt x="1062355" y="984085"/>
                  <a:pt x="1031977" y="1013879"/>
                </a:cubicBezTo>
                <a:cubicBezTo>
                  <a:pt x="1001598" y="1043673"/>
                  <a:pt x="961873" y="1058570"/>
                  <a:pt x="912800" y="1058570"/>
                </a:cubicBezTo>
                <a:lnTo>
                  <a:pt x="609601" y="1058570"/>
                </a:lnTo>
                <a:lnTo>
                  <a:pt x="609601" y="825474"/>
                </a:lnTo>
                <a:lnTo>
                  <a:pt x="830428" y="825474"/>
                </a:lnTo>
                <a:cubicBezTo>
                  <a:pt x="836270" y="825474"/>
                  <a:pt x="839191" y="822553"/>
                  <a:pt x="839191" y="816711"/>
                </a:cubicBezTo>
                <a:lnTo>
                  <a:pt x="839191" y="639699"/>
                </a:lnTo>
                <a:lnTo>
                  <a:pt x="662179" y="639699"/>
                </a:lnTo>
                <a:lnTo>
                  <a:pt x="662179" y="406603"/>
                </a:lnTo>
                <a:lnTo>
                  <a:pt x="839191" y="406603"/>
                </a:lnTo>
                <a:lnTo>
                  <a:pt x="839191" y="248869"/>
                </a:lnTo>
                <a:cubicBezTo>
                  <a:pt x="839191" y="243027"/>
                  <a:pt x="836270" y="240106"/>
                  <a:pt x="830428" y="240106"/>
                </a:cubicBezTo>
                <a:lnTo>
                  <a:pt x="609601" y="240106"/>
                </a:lnTo>
                <a:close/>
                <a:moveTo>
                  <a:pt x="164745" y="0"/>
                </a:moveTo>
                <a:lnTo>
                  <a:pt x="378562" y="0"/>
                </a:lnTo>
                <a:cubicBezTo>
                  <a:pt x="427635" y="0"/>
                  <a:pt x="467360" y="14897"/>
                  <a:pt x="497739" y="44691"/>
                </a:cubicBezTo>
                <a:cubicBezTo>
                  <a:pt x="528117" y="74485"/>
                  <a:pt x="543306" y="113919"/>
                  <a:pt x="543306" y="162992"/>
                </a:cubicBezTo>
                <a:lnTo>
                  <a:pt x="543306" y="895578"/>
                </a:lnTo>
                <a:cubicBezTo>
                  <a:pt x="543306" y="944651"/>
                  <a:pt x="528117" y="984085"/>
                  <a:pt x="497739" y="1013879"/>
                </a:cubicBezTo>
                <a:cubicBezTo>
                  <a:pt x="467360" y="1043673"/>
                  <a:pt x="427635" y="1058570"/>
                  <a:pt x="378562" y="1058570"/>
                </a:cubicBezTo>
                <a:lnTo>
                  <a:pt x="164745" y="1058570"/>
                </a:lnTo>
                <a:cubicBezTo>
                  <a:pt x="115672" y="1058570"/>
                  <a:pt x="75946" y="1043673"/>
                  <a:pt x="45568" y="1013879"/>
                </a:cubicBezTo>
                <a:cubicBezTo>
                  <a:pt x="15189" y="984085"/>
                  <a:pt x="0" y="944651"/>
                  <a:pt x="0" y="895578"/>
                </a:cubicBezTo>
                <a:lnTo>
                  <a:pt x="0" y="162992"/>
                </a:lnTo>
                <a:cubicBezTo>
                  <a:pt x="0" y="113919"/>
                  <a:pt x="15189" y="74485"/>
                  <a:pt x="45568" y="44691"/>
                </a:cubicBezTo>
                <a:cubicBezTo>
                  <a:pt x="75946" y="14897"/>
                  <a:pt x="115672" y="0"/>
                  <a:pt x="164745" y="0"/>
                </a:cubicBezTo>
                <a:close/>
              </a:path>
            </a:pathLst>
          </a:custGeom>
          <a:solidFill>
            <a:schemeClr val="bg1">
              <a:alpha val="2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defRPr sz="6000" spc="110">
                <a:gradFill>
                  <a:gsLst>
                    <a:gs pos="70000">
                      <a:schemeClr val="accent1"/>
                    </a:gs>
                    <a:gs pos="100000">
                      <a:schemeClr val="accent1">
                        <a:lumMod val="40000"/>
                        <a:lumOff val="60000"/>
                      </a:schemeClr>
                    </a:gs>
                  </a:gsLst>
                  <a:lin ang="5400000" scaled="0"/>
                </a:gradFill>
                <a:latin typeface="+mj-ea"/>
                <a:ea typeface="+mj-ea"/>
              </a:defRPr>
            </a:lvl1pPr>
          </a:lstStyle>
          <a:p>
            <a:pPr algn="r"/>
            <a:endParaRPr lang="zh-CN" altLang="en-US" sz="13800" spc="0" dirty="0">
              <a:solidFill>
                <a:schemeClr val="bg1">
                  <a:alpha val="20000"/>
                </a:schemeClr>
              </a:solidFill>
              <a:latin typeface="微软雅黑 Light" panose="020B0502040204020203" pitchFamily="34" charset="-122"/>
              <a:cs typeface="Arial" panose="020B0604020202020204" pitchFamily="34" charset="0"/>
            </a:endParaRPr>
          </a:p>
        </p:txBody>
      </p:sp>
      <p:sp>
        <p:nvSpPr>
          <p:cNvPr id="34" name="文本框 33">
            <a:extLst>
              <a:ext uri="{FF2B5EF4-FFF2-40B4-BE49-F238E27FC236}">
                <a16:creationId xmlns:a16="http://schemas.microsoft.com/office/drawing/2014/main" id="{E465DF0A-7F00-4BD2-8BE5-4B3978C919AA}"/>
              </a:ext>
            </a:extLst>
          </p:cNvPr>
          <p:cNvSpPr txBox="1"/>
          <p:nvPr/>
        </p:nvSpPr>
        <p:spPr>
          <a:xfrm>
            <a:off x="7567280" y="4838402"/>
            <a:ext cx="1228268" cy="1058570"/>
          </a:xfrm>
          <a:custGeom>
            <a:avLst/>
            <a:gdLst/>
            <a:ahLst/>
            <a:cxnLst/>
            <a:rect l="l" t="t" r="r" b="b"/>
            <a:pathLst>
              <a:path w="1228268" h="1058570">
                <a:moveTo>
                  <a:pt x="247117" y="233096"/>
                </a:moveTo>
                <a:cubicBezTo>
                  <a:pt x="241275" y="233096"/>
                  <a:pt x="238354" y="236017"/>
                  <a:pt x="238354" y="241859"/>
                </a:cubicBezTo>
                <a:lnTo>
                  <a:pt x="238354" y="816711"/>
                </a:lnTo>
                <a:cubicBezTo>
                  <a:pt x="238354" y="822553"/>
                  <a:pt x="241275" y="825474"/>
                  <a:pt x="247117" y="825474"/>
                </a:cubicBezTo>
                <a:lnTo>
                  <a:pt x="296190" y="825474"/>
                </a:lnTo>
                <a:cubicBezTo>
                  <a:pt x="302032" y="825474"/>
                  <a:pt x="304953" y="822553"/>
                  <a:pt x="304953" y="816711"/>
                </a:cubicBezTo>
                <a:lnTo>
                  <a:pt x="304953" y="241859"/>
                </a:lnTo>
                <a:cubicBezTo>
                  <a:pt x="304953" y="236017"/>
                  <a:pt x="302032" y="233096"/>
                  <a:pt x="296190" y="233096"/>
                </a:cubicBezTo>
                <a:close/>
                <a:moveTo>
                  <a:pt x="665683" y="7010"/>
                </a:moveTo>
                <a:lnTo>
                  <a:pt x="904037" y="7010"/>
                </a:lnTo>
                <a:lnTo>
                  <a:pt x="844448" y="520522"/>
                </a:lnTo>
                <a:lnTo>
                  <a:pt x="933831" y="520522"/>
                </a:lnTo>
                <a:lnTo>
                  <a:pt x="933831" y="7010"/>
                </a:lnTo>
                <a:lnTo>
                  <a:pt x="1172185" y="7010"/>
                </a:lnTo>
                <a:lnTo>
                  <a:pt x="1172185" y="520522"/>
                </a:lnTo>
                <a:lnTo>
                  <a:pt x="1228268" y="520522"/>
                </a:lnTo>
                <a:lnTo>
                  <a:pt x="1228268" y="753618"/>
                </a:lnTo>
                <a:lnTo>
                  <a:pt x="1172185" y="753618"/>
                </a:lnTo>
                <a:lnTo>
                  <a:pt x="1172185" y="825474"/>
                </a:lnTo>
                <a:lnTo>
                  <a:pt x="1228268" y="825474"/>
                </a:lnTo>
                <a:lnTo>
                  <a:pt x="1228268" y="1058570"/>
                </a:lnTo>
                <a:lnTo>
                  <a:pt x="879500" y="1058570"/>
                </a:lnTo>
                <a:lnTo>
                  <a:pt x="879500" y="825474"/>
                </a:lnTo>
                <a:lnTo>
                  <a:pt x="933831" y="825474"/>
                </a:lnTo>
                <a:lnTo>
                  <a:pt x="933831" y="753618"/>
                </a:lnTo>
                <a:lnTo>
                  <a:pt x="791871" y="753618"/>
                </a:lnTo>
                <a:cubicBezTo>
                  <a:pt x="724103" y="753618"/>
                  <a:pt x="672110" y="732294"/>
                  <a:pt x="635889" y="689648"/>
                </a:cubicBezTo>
                <a:cubicBezTo>
                  <a:pt x="599669" y="647001"/>
                  <a:pt x="586232" y="590626"/>
                  <a:pt x="595579" y="520522"/>
                </a:cubicBezTo>
                <a:close/>
                <a:moveTo>
                  <a:pt x="164745" y="0"/>
                </a:moveTo>
                <a:lnTo>
                  <a:pt x="378562" y="0"/>
                </a:lnTo>
                <a:cubicBezTo>
                  <a:pt x="427635" y="0"/>
                  <a:pt x="467360" y="14897"/>
                  <a:pt x="497739" y="44691"/>
                </a:cubicBezTo>
                <a:cubicBezTo>
                  <a:pt x="528117" y="74485"/>
                  <a:pt x="543306" y="113919"/>
                  <a:pt x="543306" y="162992"/>
                </a:cubicBezTo>
                <a:lnTo>
                  <a:pt x="543306" y="895578"/>
                </a:lnTo>
                <a:cubicBezTo>
                  <a:pt x="543306" y="944651"/>
                  <a:pt x="528117" y="984085"/>
                  <a:pt x="497739" y="1013879"/>
                </a:cubicBezTo>
                <a:cubicBezTo>
                  <a:pt x="467360" y="1043673"/>
                  <a:pt x="427635" y="1058570"/>
                  <a:pt x="378562" y="1058570"/>
                </a:cubicBezTo>
                <a:lnTo>
                  <a:pt x="164745" y="1058570"/>
                </a:lnTo>
                <a:cubicBezTo>
                  <a:pt x="115672" y="1058570"/>
                  <a:pt x="75946" y="1043673"/>
                  <a:pt x="45568" y="1013879"/>
                </a:cubicBezTo>
                <a:cubicBezTo>
                  <a:pt x="15189" y="984085"/>
                  <a:pt x="0" y="944651"/>
                  <a:pt x="0" y="895578"/>
                </a:cubicBezTo>
                <a:lnTo>
                  <a:pt x="0" y="162992"/>
                </a:lnTo>
                <a:cubicBezTo>
                  <a:pt x="0" y="113919"/>
                  <a:pt x="15189" y="74485"/>
                  <a:pt x="45568" y="44691"/>
                </a:cubicBezTo>
                <a:cubicBezTo>
                  <a:pt x="75946" y="14897"/>
                  <a:pt x="115672" y="0"/>
                  <a:pt x="164745" y="0"/>
                </a:cubicBezTo>
                <a:close/>
              </a:path>
            </a:pathLst>
          </a:custGeom>
          <a:solidFill>
            <a:schemeClr val="bg1">
              <a:alpha val="2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defRPr sz="6000" spc="110">
                <a:gradFill>
                  <a:gsLst>
                    <a:gs pos="70000">
                      <a:schemeClr val="accent1"/>
                    </a:gs>
                    <a:gs pos="100000">
                      <a:schemeClr val="accent1">
                        <a:lumMod val="40000"/>
                        <a:lumOff val="60000"/>
                      </a:schemeClr>
                    </a:gs>
                  </a:gsLst>
                  <a:lin ang="5400000" scaled="0"/>
                </a:gradFill>
                <a:latin typeface="+mj-ea"/>
                <a:ea typeface="+mj-ea"/>
              </a:defRPr>
            </a:lvl1pPr>
          </a:lstStyle>
          <a:p>
            <a:pPr algn="r"/>
            <a:endParaRPr lang="zh-CN" altLang="en-US" sz="13800" spc="0" dirty="0">
              <a:solidFill>
                <a:schemeClr val="bg1">
                  <a:alpha val="20000"/>
                </a:schemeClr>
              </a:solidFill>
              <a:latin typeface="微软雅黑 Light" panose="020B0502040204020203" pitchFamily="34" charset="-122"/>
              <a:cs typeface="Arial" panose="020B0604020202020204" pitchFamily="34" charset="0"/>
            </a:endParaRPr>
          </a:p>
        </p:txBody>
      </p:sp>
      <p:sp>
        <p:nvSpPr>
          <p:cNvPr id="32" name="文本框 31">
            <a:extLst>
              <a:ext uri="{FF2B5EF4-FFF2-40B4-BE49-F238E27FC236}">
                <a16:creationId xmlns:a16="http://schemas.microsoft.com/office/drawing/2014/main" id="{19C13A46-C3EF-4389-8C1C-69BF337C41D2}"/>
              </a:ext>
            </a:extLst>
          </p:cNvPr>
          <p:cNvSpPr txBox="1"/>
          <p:nvPr/>
        </p:nvSpPr>
        <p:spPr>
          <a:xfrm>
            <a:off x="9866147" y="4280888"/>
            <a:ext cx="1077544" cy="1058570"/>
          </a:xfrm>
          <a:custGeom>
            <a:avLst/>
            <a:gdLst/>
            <a:ahLst/>
            <a:cxnLst/>
            <a:rect l="l" t="t" r="r" b="b"/>
            <a:pathLst>
              <a:path w="1077544" h="1058570">
                <a:moveTo>
                  <a:pt x="247117" y="233096"/>
                </a:moveTo>
                <a:cubicBezTo>
                  <a:pt x="241275" y="233096"/>
                  <a:pt x="238354" y="236017"/>
                  <a:pt x="238354" y="241859"/>
                </a:cubicBezTo>
                <a:lnTo>
                  <a:pt x="238354" y="816711"/>
                </a:lnTo>
                <a:cubicBezTo>
                  <a:pt x="238354" y="822553"/>
                  <a:pt x="241275" y="825474"/>
                  <a:pt x="247117" y="825474"/>
                </a:cubicBezTo>
                <a:lnTo>
                  <a:pt x="296189" y="825474"/>
                </a:lnTo>
                <a:cubicBezTo>
                  <a:pt x="302031" y="825474"/>
                  <a:pt x="304952" y="822553"/>
                  <a:pt x="304952" y="816711"/>
                </a:cubicBezTo>
                <a:lnTo>
                  <a:pt x="304952" y="241859"/>
                </a:lnTo>
                <a:cubicBezTo>
                  <a:pt x="304952" y="236017"/>
                  <a:pt x="302031" y="233096"/>
                  <a:pt x="296189" y="233096"/>
                </a:cubicBezTo>
                <a:close/>
                <a:moveTo>
                  <a:pt x="609600" y="7010"/>
                </a:moveTo>
                <a:lnTo>
                  <a:pt x="1077544" y="7010"/>
                </a:lnTo>
                <a:lnTo>
                  <a:pt x="1077544" y="240106"/>
                </a:lnTo>
                <a:lnTo>
                  <a:pt x="847954" y="240106"/>
                </a:lnTo>
                <a:lnTo>
                  <a:pt x="847954" y="369798"/>
                </a:lnTo>
                <a:lnTo>
                  <a:pt x="912800" y="369798"/>
                </a:lnTo>
                <a:cubicBezTo>
                  <a:pt x="961873" y="369798"/>
                  <a:pt x="1001598" y="384695"/>
                  <a:pt x="1031977" y="414490"/>
                </a:cubicBezTo>
                <a:cubicBezTo>
                  <a:pt x="1062355" y="444284"/>
                  <a:pt x="1077544" y="483717"/>
                  <a:pt x="1077544" y="532790"/>
                </a:cubicBezTo>
                <a:lnTo>
                  <a:pt x="1077544" y="895578"/>
                </a:lnTo>
                <a:cubicBezTo>
                  <a:pt x="1077544" y="944651"/>
                  <a:pt x="1062355" y="984085"/>
                  <a:pt x="1031977" y="1013879"/>
                </a:cubicBezTo>
                <a:cubicBezTo>
                  <a:pt x="1001598" y="1043673"/>
                  <a:pt x="961873" y="1058570"/>
                  <a:pt x="912800" y="1058570"/>
                </a:cubicBezTo>
                <a:lnTo>
                  <a:pt x="609600" y="1058570"/>
                </a:lnTo>
                <a:lnTo>
                  <a:pt x="609600" y="825474"/>
                </a:lnTo>
                <a:lnTo>
                  <a:pt x="830428" y="825474"/>
                </a:lnTo>
                <a:cubicBezTo>
                  <a:pt x="836269" y="825474"/>
                  <a:pt x="839191" y="822553"/>
                  <a:pt x="839191" y="816711"/>
                </a:cubicBezTo>
                <a:lnTo>
                  <a:pt x="839191" y="611657"/>
                </a:lnTo>
                <a:cubicBezTo>
                  <a:pt x="839191" y="605815"/>
                  <a:pt x="836269" y="602894"/>
                  <a:pt x="830428" y="602894"/>
                </a:cubicBezTo>
                <a:lnTo>
                  <a:pt x="609600" y="602894"/>
                </a:lnTo>
                <a:close/>
                <a:moveTo>
                  <a:pt x="164744" y="0"/>
                </a:moveTo>
                <a:lnTo>
                  <a:pt x="378562" y="0"/>
                </a:lnTo>
                <a:cubicBezTo>
                  <a:pt x="427634" y="0"/>
                  <a:pt x="467360" y="14897"/>
                  <a:pt x="497738" y="44691"/>
                </a:cubicBezTo>
                <a:cubicBezTo>
                  <a:pt x="528117" y="74485"/>
                  <a:pt x="543306" y="113919"/>
                  <a:pt x="543306" y="162992"/>
                </a:cubicBezTo>
                <a:lnTo>
                  <a:pt x="543306" y="895578"/>
                </a:lnTo>
                <a:cubicBezTo>
                  <a:pt x="543306" y="944651"/>
                  <a:pt x="528117" y="984085"/>
                  <a:pt x="497738" y="1013879"/>
                </a:cubicBezTo>
                <a:cubicBezTo>
                  <a:pt x="467360" y="1043673"/>
                  <a:pt x="427634" y="1058570"/>
                  <a:pt x="378562" y="1058570"/>
                </a:cubicBezTo>
                <a:lnTo>
                  <a:pt x="164744" y="1058570"/>
                </a:lnTo>
                <a:cubicBezTo>
                  <a:pt x="115672" y="1058570"/>
                  <a:pt x="75946" y="1043673"/>
                  <a:pt x="45568" y="1013879"/>
                </a:cubicBezTo>
                <a:cubicBezTo>
                  <a:pt x="15189" y="984085"/>
                  <a:pt x="0" y="944651"/>
                  <a:pt x="0" y="895578"/>
                </a:cubicBezTo>
                <a:lnTo>
                  <a:pt x="0" y="162992"/>
                </a:lnTo>
                <a:cubicBezTo>
                  <a:pt x="0" y="113919"/>
                  <a:pt x="15189" y="74485"/>
                  <a:pt x="45568" y="44691"/>
                </a:cubicBezTo>
                <a:cubicBezTo>
                  <a:pt x="75946" y="14897"/>
                  <a:pt x="115672" y="0"/>
                  <a:pt x="164744" y="0"/>
                </a:cubicBezTo>
                <a:close/>
              </a:path>
            </a:pathLst>
          </a:custGeom>
          <a:solidFill>
            <a:schemeClr val="bg1">
              <a:alpha val="2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defRPr sz="6000" spc="110">
                <a:gradFill>
                  <a:gsLst>
                    <a:gs pos="70000">
                      <a:schemeClr val="accent1"/>
                    </a:gs>
                    <a:gs pos="100000">
                      <a:schemeClr val="accent1">
                        <a:lumMod val="40000"/>
                        <a:lumOff val="60000"/>
                      </a:schemeClr>
                    </a:gs>
                  </a:gsLst>
                  <a:lin ang="5400000" scaled="0"/>
                </a:gradFill>
                <a:latin typeface="+mj-ea"/>
                <a:ea typeface="+mj-ea"/>
              </a:defRPr>
            </a:lvl1pPr>
          </a:lstStyle>
          <a:p>
            <a:pPr algn="r"/>
            <a:endParaRPr lang="zh-CN" altLang="en-US" sz="13800" spc="0" dirty="0">
              <a:solidFill>
                <a:schemeClr val="bg1">
                  <a:alpha val="20000"/>
                </a:schemeClr>
              </a:solidFill>
              <a:latin typeface="微软雅黑 Light" panose="020B0502040204020203" pitchFamily="34" charset="-122"/>
              <a:cs typeface="Arial" panose="020B0604020202020204" pitchFamily="34" charset="0"/>
            </a:endParaRPr>
          </a:p>
        </p:txBody>
      </p:sp>
      <p:sp>
        <p:nvSpPr>
          <p:cNvPr id="37" name="矩形 36">
            <a:extLst>
              <a:ext uri="{FF2B5EF4-FFF2-40B4-BE49-F238E27FC236}">
                <a16:creationId xmlns:a16="http://schemas.microsoft.com/office/drawing/2014/main" id="{FE59CE86-BBCD-415D-937B-5AC1A95DA6B1}"/>
              </a:ext>
            </a:extLst>
          </p:cNvPr>
          <p:cNvSpPr/>
          <p:nvPr/>
        </p:nvSpPr>
        <p:spPr>
          <a:xfrm flipV="1">
            <a:off x="-17785" y="6447162"/>
            <a:ext cx="12214869" cy="430885"/>
          </a:xfrm>
          <a:prstGeom prst="rect">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113C30F1-E5CB-46BE-A480-A818AA079A62}"/>
              </a:ext>
            </a:extLst>
          </p:cNvPr>
          <p:cNvSpPr txBox="1"/>
          <p:nvPr/>
        </p:nvSpPr>
        <p:spPr>
          <a:xfrm>
            <a:off x="607817" y="4280888"/>
            <a:ext cx="965378" cy="1058570"/>
          </a:xfrm>
          <a:custGeom>
            <a:avLst/>
            <a:gdLst/>
            <a:ahLst/>
            <a:cxnLst/>
            <a:rect l="l" t="t" r="r" b="b"/>
            <a:pathLst>
              <a:path w="965378" h="1058570">
                <a:moveTo>
                  <a:pt x="247117" y="233096"/>
                </a:moveTo>
                <a:cubicBezTo>
                  <a:pt x="241275" y="233096"/>
                  <a:pt x="238354" y="236017"/>
                  <a:pt x="238354" y="241859"/>
                </a:cubicBezTo>
                <a:lnTo>
                  <a:pt x="238354" y="816711"/>
                </a:lnTo>
                <a:cubicBezTo>
                  <a:pt x="238354" y="822553"/>
                  <a:pt x="241275" y="825474"/>
                  <a:pt x="247117" y="825474"/>
                </a:cubicBezTo>
                <a:lnTo>
                  <a:pt x="296190" y="825474"/>
                </a:lnTo>
                <a:cubicBezTo>
                  <a:pt x="302032" y="825474"/>
                  <a:pt x="304953" y="822553"/>
                  <a:pt x="304953" y="816711"/>
                </a:cubicBezTo>
                <a:lnTo>
                  <a:pt x="304953" y="241859"/>
                </a:lnTo>
                <a:cubicBezTo>
                  <a:pt x="304953" y="236017"/>
                  <a:pt x="302032" y="233096"/>
                  <a:pt x="296190" y="233096"/>
                </a:cubicBezTo>
                <a:close/>
                <a:moveTo>
                  <a:pt x="648157" y="7010"/>
                </a:moveTo>
                <a:lnTo>
                  <a:pt x="909295" y="7010"/>
                </a:lnTo>
                <a:lnTo>
                  <a:pt x="909295" y="825474"/>
                </a:lnTo>
                <a:lnTo>
                  <a:pt x="965378" y="825474"/>
                </a:lnTo>
                <a:lnTo>
                  <a:pt x="965378" y="1058570"/>
                </a:lnTo>
                <a:lnTo>
                  <a:pt x="616611" y="1058570"/>
                </a:lnTo>
                <a:lnTo>
                  <a:pt x="616611" y="825474"/>
                </a:lnTo>
                <a:lnTo>
                  <a:pt x="670941" y="825474"/>
                </a:lnTo>
                <a:lnTo>
                  <a:pt x="670941" y="240106"/>
                </a:lnTo>
                <a:lnTo>
                  <a:pt x="609600" y="240106"/>
                </a:lnTo>
                <a:close/>
                <a:moveTo>
                  <a:pt x="164745" y="0"/>
                </a:moveTo>
                <a:lnTo>
                  <a:pt x="378562" y="0"/>
                </a:lnTo>
                <a:cubicBezTo>
                  <a:pt x="427635" y="0"/>
                  <a:pt x="467360" y="14897"/>
                  <a:pt x="497739" y="44691"/>
                </a:cubicBezTo>
                <a:cubicBezTo>
                  <a:pt x="528117" y="74485"/>
                  <a:pt x="543306" y="113919"/>
                  <a:pt x="543306" y="162992"/>
                </a:cubicBezTo>
                <a:lnTo>
                  <a:pt x="543306" y="895578"/>
                </a:lnTo>
                <a:cubicBezTo>
                  <a:pt x="543306" y="944651"/>
                  <a:pt x="528117" y="984085"/>
                  <a:pt x="497739" y="1013879"/>
                </a:cubicBezTo>
                <a:cubicBezTo>
                  <a:pt x="467360" y="1043673"/>
                  <a:pt x="427635" y="1058570"/>
                  <a:pt x="378562" y="1058570"/>
                </a:cubicBezTo>
                <a:lnTo>
                  <a:pt x="164745" y="1058570"/>
                </a:lnTo>
                <a:cubicBezTo>
                  <a:pt x="115672" y="1058570"/>
                  <a:pt x="75946" y="1043673"/>
                  <a:pt x="45568" y="1013879"/>
                </a:cubicBezTo>
                <a:cubicBezTo>
                  <a:pt x="15189" y="984085"/>
                  <a:pt x="0" y="944651"/>
                  <a:pt x="0" y="895578"/>
                </a:cubicBezTo>
                <a:lnTo>
                  <a:pt x="0" y="162992"/>
                </a:lnTo>
                <a:cubicBezTo>
                  <a:pt x="0" y="113919"/>
                  <a:pt x="15189" y="74485"/>
                  <a:pt x="45568" y="44691"/>
                </a:cubicBezTo>
                <a:cubicBezTo>
                  <a:pt x="75946" y="14897"/>
                  <a:pt x="115672" y="0"/>
                  <a:pt x="164745" y="0"/>
                </a:cubicBezTo>
                <a:close/>
              </a:path>
            </a:pathLst>
          </a:custGeom>
          <a:solidFill>
            <a:schemeClr val="bg1">
              <a:alpha val="2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defRPr sz="6000" spc="110">
                <a:gradFill>
                  <a:gsLst>
                    <a:gs pos="70000">
                      <a:schemeClr val="accent1"/>
                    </a:gs>
                    <a:gs pos="100000">
                      <a:schemeClr val="accent1">
                        <a:lumMod val="40000"/>
                        <a:lumOff val="60000"/>
                      </a:schemeClr>
                    </a:gs>
                  </a:gsLst>
                  <a:lin ang="5400000" scaled="0"/>
                </a:gradFill>
                <a:latin typeface="+mj-ea"/>
                <a:ea typeface="+mj-ea"/>
              </a:defRPr>
            </a:lvl1pPr>
          </a:lstStyle>
          <a:p>
            <a:pPr algn="r"/>
            <a:endParaRPr lang="zh-CN" altLang="en-US" sz="13800" spc="0" dirty="0">
              <a:solidFill>
                <a:schemeClr val="bg1">
                  <a:alpha val="20000"/>
                </a:schemeClr>
              </a:solidFill>
              <a:latin typeface="微软雅黑 Light" panose="020B0502040204020203" pitchFamily="34" charset="-122"/>
              <a:cs typeface="Arial" panose="020B0604020202020204" pitchFamily="34" charset="0"/>
            </a:endParaRPr>
          </a:p>
        </p:txBody>
      </p:sp>
      <p:sp>
        <p:nvSpPr>
          <p:cNvPr id="47" name="文本框 46">
            <a:extLst>
              <a:ext uri="{FF2B5EF4-FFF2-40B4-BE49-F238E27FC236}">
                <a16:creationId xmlns:a16="http://schemas.microsoft.com/office/drawing/2014/main" id="{92478936-2516-4AEE-A7AB-E8EDD88F43D7}"/>
              </a:ext>
            </a:extLst>
          </p:cNvPr>
          <p:cNvSpPr txBox="1"/>
          <p:nvPr/>
        </p:nvSpPr>
        <p:spPr>
          <a:xfrm>
            <a:off x="748467" y="5141439"/>
            <a:ext cx="1631322" cy="276999"/>
          </a:xfrm>
          <a:prstGeom prst="rect">
            <a:avLst/>
          </a:prstGeom>
          <a:noFill/>
        </p:spPr>
        <p:txBody>
          <a:bodyPr wrap="square" lIns="0" tIns="0" rIns="0" bIns="0" rtlCol="0">
            <a:spAutoFit/>
          </a:bodyPr>
          <a:lstStyle/>
          <a:p>
            <a:pPr algn="r"/>
            <a:r>
              <a:rPr lang="en-US" altLang="zh-CN" spc="110" dirty="0">
                <a:solidFill>
                  <a:schemeClr val="bg1"/>
                </a:solidFill>
                <a:effectLst>
                  <a:outerShdw blurRad="50800" dist="38100" dir="5400000" algn="t" rotWithShape="0">
                    <a:schemeClr val="accent1">
                      <a:lumMod val="50000"/>
                      <a:alpha val="36000"/>
                    </a:schemeClr>
                  </a:outerShdw>
                </a:effectLst>
                <a:latin typeface="+mn-ea"/>
              </a:rPr>
              <a:t>ATMOSPHERE</a:t>
            </a:r>
            <a:endParaRPr lang="zh-CN" altLang="en-US" spc="110" dirty="0">
              <a:solidFill>
                <a:schemeClr val="bg1"/>
              </a:solidFill>
              <a:effectLst>
                <a:outerShdw blurRad="50800" dist="38100" dir="5400000" algn="t" rotWithShape="0">
                  <a:schemeClr val="accent1">
                    <a:lumMod val="50000"/>
                    <a:alpha val="36000"/>
                  </a:schemeClr>
                </a:outerShdw>
              </a:effectLst>
              <a:latin typeface="+mn-ea"/>
            </a:endParaRPr>
          </a:p>
        </p:txBody>
      </p:sp>
      <p:sp>
        <p:nvSpPr>
          <p:cNvPr id="48" name="文本框 47">
            <a:extLst>
              <a:ext uri="{FF2B5EF4-FFF2-40B4-BE49-F238E27FC236}">
                <a16:creationId xmlns:a16="http://schemas.microsoft.com/office/drawing/2014/main" id="{16F5DE4C-3CB1-4EA6-9F2E-981B1DBF8141}"/>
              </a:ext>
            </a:extLst>
          </p:cNvPr>
          <p:cNvSpPr txBox="1"/>
          <p:nvPr/>
        </p:nvSpPr>
        <p:spPr>
          <a:xfrm>
            <a:off x="5111612" y="5141439"/>
            <a:ext cx="1862132" cy="276999"/>
          </a:xfrm>
          <a:prstGeom prst="rect">
            <a:avLst/>
          </a:prstGeom>
          <a:noFill/>
        </p:spPr>
        <p:txBody>
          <a:bodyPr wrap="square" lIns="0" tIns="0" rIns="0" bIns="0" rtlCol="0">
            <a:spAutoFit/>
          </a:bodyPr>
          <a:lstStyle/>
          <a:p>
            <a:pPr algn="r"/>
            <a:r>
              <a:rPr lang="en-US" altLang="zh-CN" spc="110" dirty="0">
                <a:solidFill>
                  <a:schemeClr val="bg1"/>
                </a:solidFill>
                <a:effectLst>
                  <a:outerShdw blurRad="50800" dist="38100" dir="5400000" algn="t" rotWithShape="0">
                    <a:schemeClr val="accent1">
                      <a:lumMod val="50000"/>
                      <a:alpha val="36000"/>
                    </a:schemeClr>
                  </a:outerShdw>
                </a:effectLst>
                <a:latin typeface="+mn-ea"/>
              </a:rPr>
              <a:t>HYDROSPHERE</a:t>
            </a:r>
            <a:endParaRPr lang="zh-CN" altLang="en-US" spc="110" dirty="0">
              <a:solidFill>
                <a:schemeClr val="bg1"/>
              </a:solidFill>
              <a:effectLst>
                <a:outerShdw blurRad="50800" dist="38100" dir="5400000" algn="t" rotWithShape="0">
                  <a:schemeClr val="accent1">
                    <a:lumMod val="50000"/>
                    <a:alpha val="36000"/>
                  </a:schemeClr>
                </a:outerShdw>
              </a:effectLst>
              <a:latin typeface="+mn-ea"/>
            </a:endParaRPr>
          </a:p>
        </p:txBody>
      </p:sp>
      <p:sp>
        <p:nvSpPr>
          <p:cNvPr id="49" name="文本框 48">
            <a:extLst>
              <a:ext uri="{FF2B5EF4-FFF2-40B4-BE49-F238E27FC236}">
                <a16:creationId xmlns:a16="http://schemas.microsoft.com/office/drawing/2014/main" id="{ABA233E3-CC80-42AD-AE3E-2FDD6BB671C9}"/>
              </a:ext>
            </a:extLst>
          </p:cNvPr>
          <p:cNvSpPr txBox="1"/>
          <p:nvPr/>
        </p:nvSpPr>
        <p:spPr>
          <a:xfrm>
            <a:off x="9985145" y="5141439"/>
            <a:ext cx="1631322" cy="276999"/>
          </a:xfrm>
          <a:prstGeom prst="rect">
            <a:avLst/>
          </a:prstGeom>
          <a:noFill/>
        </p:spPr>
        <p:txBody>
          <a:bodyPr wrap="square" lIns="0" tIns="0" rIns="0" bIns="0" rtlCol="0">
            <a:spAutoFit/>
          </a:bodyPr>
          <a:lstStyle/>
          <a:p>
            <a:pPr algn="r"/>
            <a:r>
              <a:rPr lang="en-US" altLang="zh-CN" spc="110" dirty="0">
                <a:solidFill>
                  <a:schemeClr val="bg1"/>
                </a:solidFill>
                <a:effectLst>
                  <a:outerShdw blurRad="50800" dist="38100" dir="5400000" algn="t" rotWithShape="0">
                    <a:schemeClr val="accent1">
                      <a:lumMod val="50000"/>
                      <a:alpha val="36000"/>
                    </a:schemeClr>
                  </a:outerShdw>
                </a:effectLst>
                <a:latin typeface="+mn-ea"/>
              </a:rPr>
              <a:t>PEDOSPHERE</a:t>
            </a:r>
            <a:endParaRPr lang="zh-CN" altLang="en-US" spc="110" dirty="0">
              <a:solidFill>
                <a:schemeClr val="bg1"/>
              </a:solidFill>
              <a:effectLst>
                <a:outerShdw blurRad="50800" dist="38100" dir="5400000" algn="t" rotWithShape="0">
                  <a:schemeClr val="accent1">
                    <a:lumMod val="50000"/>
                    <a:alpha val="36000"/>
                  </a:schemeClr>
                </a:outerShdw>
              </a:effectLst>
              <a:latin typeface="+mn-ea"/>
            </a:endParaRPr>
          </a:p>
        </p:txBody>
      </p:sp>
      <p:sp>
        <p:nvSpPr>
          <p:cNvPr id="50" name="文本框 49">
            <a:extLst>
              <a:ext uri="{FF2B5EF4-FFF2-40B4-BE49-F238E27FC236}">
                <a16:creationId xmlns:a16="http://schemas.microsoft.com/office/drawing/2014/main" id="{5702CADB-7115-43FD-A5BE-88DF22776FA5}"/>
              </a:ext>
            </a:extLst>
          </p:cNvPr>
          <p:cNvSpPr txBox="1"/>
          <p:nvPr/>
        </p:nvSpPr>
        <p:spPr>
          <a:xfrm>
            <a:off x="3070794" y="5629271"/>
            <a:ext cx="1631322" cy="276999"/>
          </a:xfrm>
          <a:prstGeom prst="rect">
            <a:avLst/>
          </a:prstGeom>
          <a:noFill/>
        </p:spPr>
        <p:txBody>
          <a:bodyPr wrap="square" lIns="0" tIns="0" rIns="0" bIns="0" rtlCol="0">
            <a:spAutoFit/>
          </a:bodyPr>
          <a:lstStyle/>
          <a:p>
            <a:pPr algn="r"/>
            <a:r>
              <a:rPr lang="en-US" altLang="zh-CN" spc="110" dirty="0">
                <a:solidFill>
                  <a:schemeClr val="bg1"/>
                </a:solidFill>
                <a:effectLst>
                  <a:outerShdw blurRad="50800" dist="38100" dir="5400000" algn="t" rotWithShape="0">
                    <a:schemeClr val="accent1">
                      <a:lumMod val="50000"/>
                      <a:alpha val="36000"/>
                    </a:schemeClr>
                  </a:outerShdw>
                </a:effectLst>
                <a:latin typeface="+mn-ea"/>
              </a:rPr>
              <a:t>LITHOSPHERE</a:t>
            </a:r>
            <a:endParaRPr lang="zh-CN" altLang="en-US" spc="110" dirty="0">
              <a:solidFill>
                <a:schemeClr val="bg1"/>
              </a:solidFill>
              <a:effectLst>
                <a:outerShdw blurRad="50800" dist="38100" dir="5400000" algn="t" rotWithShape="0">
                  <a:schemeClr val="accent1">
                    <a:lumMod val="50000"/>
                    <a:alpha val="36000"/>
                  </a:schemeClr>
                </a:outerShdw>
              </a:effectLst>
              <a:latin typeface="+mn-ea"/>
            </a:endParaRPr>
          </a:p>
        </p:txBody>
      </p:sp>
      <p:sp>
        <p:nvSpPr>
          <p:cNvPr id="51" name="文本框 50">
            <a:extLst>
              <a:ext uri="{FF2B5EF4-FFF2-40B4-BE49-F238E27FC236}">
                <a16:creationId xmlns:a16="http://schemas.microsoft.com/office/drawing/2014/main" id="{1BB64AFF-EFC9-42E9-878E-F7DDDDC88A73}"/>
              </a:ext>
            </a:extLst>
          </p:cNvPr>
          <p:cNvSpPr txBox="1"/>
          <p:nvPr/>
        </p:nvSpPr>
        <p:spPr>
          <a:xfrm>
            <a:off x="7664749" y="5629271"/>
            <a:ext cx="1631322" cy="276999"/>
          </a:xfrm>
          <a:prstGeom prst="rect">
            <a:avLst/>
          </a:prstGeom>
          <a:noFill/>
        </p:spPr>
        <p:txBody>
          <a:bodyPr wrap="square" lIns="0" tIns="0" rIns="0" bIns="0" rtlCol="0">
            <a:spAutoFit/>
          </a:bodyPr>
          <a:lstStyle/>
          <a:p>
            <a:pPr algn="r"/>
            <a:r>
              <a:rPr lang="en-US" altLang="zh-CN" spc="110" dirty="0">
                <a:solidFill>
                  <a:schemeClr val="bg1"/>
                </a:solidFill>
                <a:effectLst>
                  <a:outerShdw blurRad="50800" dist="38100" dir="5400000" algn="t" rotWithShape="0">
                    <a:schemeClr val="accent1">
                      <a:lumMod val="50000"/>
                      <a:alpha val="36000"/>
                    </a:schemeClr>
                  </a:outerShdw>
                </a:effectLst>
                <a:latin typeface="+mn-ea"/>
              </a:rPr>
              <a:t>BIOSPHERE</a:t>
            </a:r>
            <a:endParaRPr lang="zh-CN" altLang="en-US" spc="110" dirty="0">
              <a:solidFill>
                <a:schemeClr val="bg1"/>
              </a:solidFill>
              <a:effectLst>
                <a:outerShdw blurRad="50800" dist="38100" dir="5400000" algn="t" rotWithShape="0">
                  <a:schemeClr val="accent1">
                    <a:lumMod val="50000"/>
                    <a:alpha val="36000"/>
                  </a:schemeClr>
                </a:outerShdw>
              </a:effectLst>
              <a:latin typeface="+mn-ea"/>
            </a:endParaRPr>
          </a:p>
        </p:txBody>
      </p:sp>
      <p:sp>
        <p:nvSpPr>
          <p:cNvPr id="52" name="文本框 51">
            <a:extLst>
              <a:ext uri="{FF2B5EF4-FFF2-40B4-BE49-F238E27FC236}">
                <a16:creationId xmlns:a16="http://schemas.microsoft.com/office/drawing/2014/main" id="{75EB6A8E-7011-41C2-8B99-A138B70F2667}"/>
              </a:ext>
            </a:extLst>
          </p:cNvPr>
          <p:cNvSpPr txBox="1"/>
          <p:nvPr/>
        </p:nvSpPr>
        <p:spPr>
          <a:xfrm>
            <a:off x="606853" y="1495049"/>
            <a:ext cx="539041" cy="1661993"/>
          </a:xfrm>
          <a:prstGeom prst="rect">
            <a:avLst/>
          </a:prstGeom>
          <a:noFill/>
        </p:spPr>
        <p:txBody>
          <a:bodyPr wrap="square" lIns="0" tIns="0" rIns="0" bIns="0" rtlCol="0">
            <a:spAutoFit/>
          </a:bodyPr>
          <a:lstStyle/>
          <a:p>
            <a:r>
              <a:rPr lang="zh-CN" altLang="en-US" sz="3600" spc="110" dirty="0">
                <a:solidFill>
                  <a:schemeClr val="bg1"/>
                </a:solidFill>
                <a:effectLst>
                  <a:outerShdw blurRad="50800" dist="38100" dir="5400000" algn="t" rotWithShape="0">
                    <a:schemeClr val="accent1">
                      <a:lumMod val="50000"/>
                      <a:alpha val="36000"/>
                    </a:schemeClr>
                  </a:outerShdw>
                </a:effectLst>
                <a:latin typeface="+mj-ea"/>
                <a:ea typeface="+mj-ea"/>
              </a:rPr>
              <a:t>大气圈</a:t>
            </a:r>
          </a:p>
        </p:txBody>
      </p:sp>
      <p:sp>
        <p:nvSpPr>
          <p:cNvPr id="53" name="文本框 52">
            <a:extLst>
              <a:ext uri="{FF2B5EF4-FFF2-40B4-BE49-F238E27FC236}">
                <a16:creationId xmlns:a16="http://schemas.microsoft.com/office/drawing/2014/main" id="{E8E32692-52E9-4F15-8C58-1B68AEDDDA20}"/>
              </a:ext>
            </a:extLst>
          </p:cNvPr>
          <p:cNvSpPr txBox="1"/>
          <p:nvPr/>
        </p:nvSpPr>
        <p:spPr>
          <a:xfrm>
            <a:off x="2966581" y="1995607"/>
            <a:ext cx="539041" cy="1661993"/>
          </a:xfrm>
          <a:prstGeom prst="rect">
            <a:avLst/>
          </a:prstGeom>
          <a:noFill/>
        </p:spPr>
        <p:txBody>
          <a:bodyPr wrap="square" lIns="0" tIns="0" rIns="0" bIns="0" rtlCol="0">
            <a:spAutoFit/>
          </a:bodyPr>
          <a:lstStyle/>
          <a:p>
            <a:r>
              <a:rPr lang="zh-CN" altLang="en-US" sz="3600" spc="110" dirty="0">
                <a:solidFill>
                  <a:schemeClr val="bg1"/>
                </a:solidFill>
                <a:effectLst>
                  <a:outerShdw blurRad="50800" dist="38100" dir="5400000" algn="t" rotWithShape="0">
                    <a:schemeClr val="accent1">
                      <a:lumMod val="50000"/>
                      <a:alpha val="36000"/>
                    </a:schemeClr>
                  </a:outerShdw>
                </a:effectLst>
                <a:latin typeface="+mj-ea"/>
                <a:ea typeface="+mj-ea"/>
              </a:rPr>
              <a:t>岩石圈</a:t>
            </a:r>
          </a:p>
        </p:txBody>
      </p:sp>
      <p:sp>
        <p:nvSpPr>
          <p:cNvPr id="54" name="文本框 53">
            <a:extLst>
              <a:ext uri="{FF2B5EF4-FFF2-40B4-BE49-F238E27FC236}">
                <a16:creationId xmlns:a16="http://schemas.microsoft.com/office/drawing/2014/main" id="{80CBAC0F-764F-4451-ADD5-1608845CD96B}"/>
              </a:ext>
            </a:extLst>
          </p:cNvPr>
          <p:cNvSpPr txBox="1"/>
          <p:nvPr/>
        </p:nvSpPr>
        <p:spPr>
          <a:xfrm>
            <a:off x="5236406" y="1495049"/>
            <a:ext cx="539041" cy="1107996"/>
          </a:xfrm>
          <a:prstGeom prst="rect">
            <a:avLst/>
          </a:prstGeom>
          <a:noFill/>
        </p:spPr>
        <p:txBody>
          <a:bodyPr wrap="square" lIns="0" tIns="0" rIns="0" bIns="0" rtlCol="0">
            <a:spAutoFit/>
          </a:bodyPr>
          <a:lstStyle/>
          <a:p>
            <a:r>
              <a:rPr lang="zh-CN" altLang="en-US" sz="3600" spc="110" dirty="0">
                <a:solidFill>
                  <a:schemeClr val="bg1"/>
                </a:solidFill>
                <a:effectLst>
                  <a:outerShdw blurRad="50800" dist="38100" dir="5400000" algn="t" rotWithShape="0">
                    <a:schemeClr val="accent1">
                      <a:lumMod val="50000"/>
                      <a:alpha val="36000"/>
                    </a:schemeClr>
                  </a:outerShdw>
                </a:effectLst>
                <a:latin typeface="+mj-ea"/>
                <a:ea typeface="+mj-ea"/>
              </a:rPr>
              <a:t>水圈</a:t>
            </a:r>
          </a:p>
        </p:txBody>
      </p:sp>
      <p:sp>
        <p:nvSpPr>
          <p:cNvPr id="55" name="文本框 54">
            <a:extLst>
              <a:ext uri="{FF2B5EF4-FFF2-40B4-BE49-F238E27FC236}">
                <a16:creationId xmlns:a16="http://schemas.microsoft.com/office/drawing/2014/main" id="{B2E3C59B-E0F2-47A3-AEDF-6F8518CE17AE}"/>
              </a:ext>
            </a:extLst>
          </p:cNvPr>
          <p:cNvSpPr txBox="1"/>
          <p:nvPr/>
        </p:nvSpPr>
        <p:spPr>
          <a:xfrm>
            <a:off x="7596134" y="1995607"/>
            <a:ext cx="539041" cy="1661993"/>
          </a:xfrm>
          <a:prstGeom prst="rect">
            <a:avLst/>
          </a:prstGeom>
          <a:noFill/>
        </p:spPr>
        <p:txBody>
          <a:bodyPr wrap="square" lIns="0" tIns="0" rIns="0" bIns="0" rtlCol="0">
            <a:spAutoFit/>
          </a:bodyPr>
          <a:lstStyle/>
          <a:p>
            <a:r>
              <a:rPr lang="zh-CN" altLang="en-US" sz="3600" spc="110" dirty="0">
                <a:solidFill>
                  <a:schemeClr val="bg1"/>
                </a:solidFill>
                <a:effectLst>
                  <a:outerShdw blurRad="50800" dist="38100" dir="5400000" algn="t" rotWithShape="0">
                    <a:schemeClr val="accent1">
                      <a:lumMod val="50000"/>
                      <a:alpha val="36000"/>
                    </a:schemeClr>
                  </a:outerShdw>
                </a:effectLst>
                <a:latin typeface="+mj-ea"/>
                <a:ea typeface="+mj-ea"/>
              </a:rPr>
              <a:t>生物圈</a:t>
            </a:r>
          </a:p>
        </p:txBody>
      </p:sp>
      <p:sp>
        <p:nvSpPr>
          <p:cNvPr id="56" name="文本框 55">
            <a:extLst>
              <a:ext uri="{FF2B5EF4-FFF2-40B4-BE49-F238E27FC236}">
                <a16:creationId xmlns:a16="http://schemas.microsoft.com/office/drawing/2014/main" id="{25C2E27E-177E-4BCF-B1CB-E21DC3EE23C7}"/>
              </a:ext>
            </a:extLst>
          </p:cNvPr>
          <p:cNvSpPr txBox="1"/>
          <p:nvPr/>
        </p:nvSpPr>
        <p:spPr>
          <a:xfrm>
            <a:off x="9946049" y="1495049"/>
            <a:ext cx="539041" cy="1661993"/>
          </a:xfrm>
          <a:prstGeom prst="rect">
            <a:avLst/>
          </a:prstGeom>
          <a:noFill/>
        </p:spPr>
        <p:txBody>
          <a:bodyPr wrap="square" lIns="0" tIns="0" rIns="0" bIns="0" rtlCol="0">
            <a:spAutoFit/>
          </a:bodyPr>
          <a:lstStyle/>
          <a:p>
            <a:r>
              <a:rPr lang="zh-CN" altLang="en-US" sz="3600" spc="110" dirty="0">
                <a:solidFill>
                  <a:schemeClr val="bg1"/>
                </a:solidFill>
                <a:effectLst>
                  <a:outerShdw blurRad="50800" dist="38100" dir="5400000" algn="t" rotWithShape="0">
                    <a:schemeClr val="accent1">
                      <a:lumMod val="50000"/>
                      <a:alpha val="36000"/>
                    </a:schemeClr>
                  </a:outerShdw>
                </a:effectLst>
                <a:latin typeface="+mj-ea"/>
                <a:ea typeface="+mj-ea"/>
              </a:rPr>
              <a:t>土壤圈</a:t>
            </a:r>
          </a:p>
        </p:txBody>
      </p:sp>
      <p:sp>
        <p:nvSpPr>
          <p:cNvPr id="57" name="文本占位符 11">
            <a:extLst>
              <a:ext uri="{FF2B5EF4-FFF2-40B4-BE49-F238E27FC236}">
                <a16:creationId xmlns:a16="http://schemas.microsoft.com/office/drawing/2014/main" id="{B50004E4-B816-4024-BE7C-C82F2762CD4B}"/>
              </a:ext>
            </a:extLst>
          </p:cNvPr>
          <p:cNvSpPr>
            <a:spLocks noGrp="1"/>
          </p:cNvSpPr>
          <p:nvPr>
            <p:ph type="body" sz="quarter" idx="32"/>
          </p:nvPr>
        </p:nvSpPr>
        <p:spPr>
          <a:xfrm>
            <a:off x="493713" y="292153"/>
            <a:ext cx="1759265" cy="443198"/>
          </a:xfrm>
        </p:spPr>
        <p:txBody>
          <a:bodyPr/>
          <a:lstStyle/>
          <a:p>
            <a:r>
              <a:rPr lang="zh-CN" altLang="en-US" sz="3200" spc="110" dirty="0">
                <a:gradFill>
                  <a:gsLst>
                    <a:gs pos="70000">
                      <a:schemeClr val="accent1"/>
                    </a:gs>
                    <a:gs pos="100000">
                      <a:schemeClr val="accent1">
                        <a:lumMod val="40000"/>
                        <a:lumOff val="60000"/>
                      </a:schemeClr>
                    </a:gs>
                  </a:gsLst>
                  <a:lin ang="5400000" scaled="0"/>
                </a:gradFill>
                <a:latin typeface="+mj-ea"/>
                <a:ea typeface="+mj-ea"/>
              </a:rPr>
              <a:t>知识讲解</a:t>
            </a:r>
          </a:p>
        </p:txBody>
      </p:sp>
      <p:sp>
        <p:nvSpPr>
          <p:cNvPr id="58" name="文本占位符 12">
            <a:extLst>
              <a:ext uri="{FF2B5EF4-FFF2-40B4-BE49-F238E27FC236}">
                <a16:creationId xmlns:a16="http://schemas.microsoft.com/office/drawing/2014/main" id="{F3054EFC-C2B1-4C7F-9959-2965EA55929B}"/>
              </a:ext>
            </a:extLst>
          </p:cNvPr>
          <p:cNvSpPr>
            <a:spLocks noGrp="1"/>
          </p:cNvSpPr>
          <p:nvPr>
            <p:ph type="body" sz="quarter" idx="35"/>
          </p:nvPr>
        </p:nvSpPr>
        <p:spPr>
          <a:xfrm>
            <a:off x="2292985" y="242253"/>
            <a:ext cx="1997075" cy="352425"/>
          </a:xfrm>
        </p:spPr>
        <p:txBody>
          <a:bodyPr/>
          <a:lstStyle/>
          <a:p>
            <a:r>
              <a:rPr lang="en-US" altLang="zh-CN" sz="1400" spc="110" dirty="0">
                <a:solidFill>
                  <a:schemeClr val="accent1"/>
                </a:solidFill>
                <a:latin typeface="+mn-ea"/>
              </a:rPr>
              <a:t>CONPREHENSION</a:t>
            </a:r>
          </a:p>
          <a:p>
            <a:r>
              <a:rPr lang="en-US" altLang="zh-CN" sz="1400" spc="110" dirty="0">
                <a:solidFill>
                  <a:schemeClr val="accent1"/>
                </a:solidFill>
                <a:latin typeface="+mn-ea"/>
              </a:rPr>
              <a:t>MEMORIZE</a:t>
            </a:r>
            <a:endParaRPr lang="zh-CN" altLang="en-US" sz="1400" spc="110" dirty="0">
              <a:solidFill>
                <a:schemeClr val="accent1"/>
              </a:solidFill>
              <a:latin typeface="+mn-ea"/>
            </a:endParaRPr>
          </a:p>
          <a:p>
            <a:endParaRPr lang="zh-CN" altLang="en-US" dirty="0"/>
          </a:p>
        </p:txBody>
      </p:sp>
    </p:spTree>
    <p:extLst>
      <p:ext uri="{BB962C8B-B14F-4D97-AF65-F5344CB8AC3E}">
        <p14:creationId xmlns:p14="http://schemas.microsoft.com/office/powerpoint/2010/main" val="382855846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descr="山上的风景&#10;&#10;描述已自动生成">
            <a:extLst>
              <a:ext uri="{FF2B5EF4-FFF2-40B4-BE49-F238E27FC236}">
                <a16:creationId xmlns:a16="http://schemas.microsoft.com/office/drawing/2014/main" id="{513D967B-A15D-4BEA-844C-8643B383A1C6}"/>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7818" b="7818"/>
          <a:stretch/>
        </p:blipFill>
        <p:spPr>
          <a:xfrm>
            <a:off x="0" y="1"/>
            <a:ext cx="12192000" cy="6858000"/>
          </a:xfrm>
          <a:prstGeom prst="rect">
            <a:avLst/>
          </a:prstGeom>
        </p:spPr>
      </p:pic>
      <p:sp>
        <p:nvSpPr>
          <p:cNvPr id="5" name="不完整圆 4">
            <a:extLst>
              <a:ext uri="{FF2B5EF4-FFF2-40B4-BE49-F238E27FC236}">
                <a16:creationId xmlns:a16="http://schemas.microsoft.com/office/drawing/2014/main" id="{8EC85A34-5EDA-4C0D-9C7C-BD666E1BAD05}"/>
              </a:ext>
            </a:extLst>
          </p:cNvPr>
          <p:cNvSpPr/>
          <p:nvPr/>
        </p:nvSpPr>
        <p:spPr>
          <a:xfrm rot="10800000">
            <a:off x="3151596" y="608591"/>
            <a:ext cx="6113092" cy="6113091"/>
          </a:xfrm>
          <a:prstGeom prst="pie">
            <a:avLst>
              <a:gd name="adj1" fmla="val 7982916"/>
              <a:gd name="adj2" fmla="val 13611027"/>
            </a:avLst>
          </a:prstGeom>
          <a:gradFill>
            <a:gsLst>
              <a:gs pos="4000">
                <a:schemeClr val="bg1"/>
              </a:gs>
              <a:gs pos="40000">
                <a:schemeClr val="bg1"/>
              </a:gs>
              <a:gs pos="100000">
                <a:schemeClr val="accent1">
                  <a:lumMod val="20000"/>
                  <a:lumOff val="80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不完整圆 7">
            <a:extLst>
              <a:ext uri="{FF2B5EF4-FFF2-40B4-BE49-F238E27FC236}">
                <a16:creationId xmlns:a16="http://schemas.microsoft.com/office/drawing/2014/main" id="{4E13EC89-9263-4EF2-86DD-6506F543F76E}"/>
              </a:ext>
            </a:extLst>
          </p:cNvPr>
          <p:cNvSpPr/>
          <p:nvPr/>
        </p:nvSpPr>
        <p:spPr>
          <a:xfrm>
            <a:off x="2927311" y="608590"/>
            <a:ext cx="6113092" cy="6113091"/>
          </a:xfrm>
          <a:prstGeom prst="pie">
            <a:avLst>
              <a:gd name="adj1" fmla="val 7982916"/>
              <a:gd name="adj2" fmla="val 13611027"/>
            </a:avLst>
          </a:prstGeom>
          <a:gradFill>
            <a:gsLst>
              <a:gs pos="4000">
                <a:schemeClr val="bg1"/>
              </a:gs>
              <a:gs pos="40000">
                <a:schemeClr val="bg1"/>
              </a:gs>
              <a:gs pos="100000">
                <a:schemeClr val="accent1">
                  <a:lumMod val="20000"/>
                  <a:lumOff val="80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2BF2A2C4-5203-4A0F-B6B1-26FBC51A1941}"/>
              </a:ext>
            </a:extLst>
          </p:cNvPr>
          <p:cNvSpPr/>
          <p:nvPr/>
        </p:nvSpPr>
        <p:spPr>
          <a:xfrm>
            <a:off x="4779210" y="2348345"/>
            <a:ext cx="2633580" cy="2633580"/>
          </a:xfrm>
          <a:prstGeom prst="ellipse">
            <a:avLst/>
          </a:prstGeom>
          <a:gradFill>
            <a:gsLst>
              <a:gs pos="4000">
                <a:schemeClr val="bg1"/>
              </a:gs>
              <a:gs pos="40000">
                <a:schemeClr val="bg1"/>
              </a:gs>
              <a:gs pos="100000">
                <a:schemeClr val="accent1">
                  <a:lumMod val="20000"/>
                  <a:lumOff val="80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CA7806CE-68A1-46E0-9B12-E3F756168ED6}"/>
              </a:ext>
            </a:extLst>
          </p:cNvPr>
          <p:cNvGrpSpPr/>
          <p:nvPr/>
        </p:nvGrpSpPr>
        <p:grpSpPr>
          <a:xfrm>
            <a:off x="482601" y="249459"/>
            <a:ext cx="3714747" cy="492443"/>
            <a:chOff x="482601" y="249459"/>
            <a:chExt cx="3714747" cy="492443"/>
          </a:xfrm>
        </p:grpSpPr>
        <p:sp>
          <p:nvSpPr>
            <p:cNvPr id="18" name="文本框 17">
              <a:extLst>
                <a:ext uri="{FF2B5EF4-FFF2-40B4-BE49-F238E27FC236}">
                  <a16:creationId xmlns:a16="http://schemas.microsoft.com/office/drawing/2014/main" id="{9A04E4BF-EDC4-4926-9C5C-4C0D4083BEBA}"/>
                </a:ext>
              </a:extLst>
            </p:cNvPr>
            <p:cNvSpPr txBox="1"/>
            <p:nvPr/>
          </p:nvSpPr>
          <p:spPr>
            <a:xfrm>
              <a:off x="482601" y="249459"/>
              <a:ext cx="1770377" cy="492443"/>
            </a:xfrm>
            <a:prstGeom prst="rect">
              <a:avLst/>
            </a:prstGeom>
            <a:noFill/>
          </p:spPr>
          <p:txBody>
            <a:bodyPr wrap="square" lIns="0" tIns="0" rIns="0" bIns="0" rtlCol="0">
              <a:spAutoFit/>
            </a:bodyPr>
            <a:lstStyle/>
            <a:p>
              <a:r>
                <a: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知识讲解</a:t>
              </a:r>
            </a:p>
          </p:txBody>
        </p:sp>
        <p:sp>
          <p:nvSpPr>
            <p:cNvPr id="19" name="矩形 18">
              <a:extLst>
                <a:ext uri="{FF2B5EF4-FFF2-40B4-BE49-F238E27FC236}">
                  <a16:creationId xmlns:a16="http://schemas.microsoft.com/office/drawing/2014/main" id="{85A7CFB7-AF57-4558-AD93-7942B6979A2A}"/>
                </a:ext>
              </a:extLst>
            </p:cNvPr>
            <p:cNvSpPr/>
            <p:nvPr/>
          </p:nvSpPr>
          <p:spPr>
            <a:xfrm>
              <a:off x="2252978" y="306383"/>
              <a:ext cx="45719" cy="360000"/>
            </a:xfrm>
            <a:prstGeom prst="rect">
              <a:avLst/>
            </a:prstGeom>
            <a:gradFill>
              <a:gsLst>
                <a:gs pos="75000">
                  <a:schemeClr val="bg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035AA295-2F84-4EEB-8E3C-C7CBCF2CDE57}"/>
                </a:ext>
              </a:extLst>
            </p:cNvPr>
            <p:cNvSpPr txBox="1"/>
            <p:nvPr/>
          </p:nvSpPr>
          <p:spPr>
            <a:xfrm>
              <a:off x="2431869" y="280236"/>
              <a:ext cx="1765479" cy="430887"/>
            </a:xfrm>
            <a:prstGeom prst="rect">
              <a:avLst/>
            </a:prstGeom>
            <a:noFill/>
          </p:spPr>
          <p:txBody>
            <a:bodyPr wrap="square" lIns="0" tIns="0" rIns="0" bIns="0" rtlCol="0" anchor="b" anchorCtr="0">
              <a:spAutoFit/>
            </a:body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COMPREHENSION</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MEMORIZE</a:t>
              </a:r>
              <a:endParaRPr lang="zh-CN" altLang="en-US"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ndParaRPr>
            </a:p>
          </p:txBody>
        </p:sp>
      </p:grpSp>
      <p:sp>
        <p:nvSpPr>
          <p:cNvPr id="21" name="文本框 20">
            <a:extLst>
              <a:ext uri="{FF2B5EF4-FFF2-40B4-BE49-F238E27FC236}">
                <a16:creationId xmlns:a16="http://schemas.microsoft.com/office/drawing/2014/main" id="{CAC49E62-81D0-4B91-A934-283CF16D6D8F}"/>
              </a:ext>
            </a:extLst>
          </p:cNvPr>
          <p:cNvSpPr txBox="1"/>
          <p:nvPr/>
        </p:nvSpPr>
        <p:spPr>
          <a:xfrm>
            <a:off x="5210811" y="3171502"/>
            <a:ext cx="1770377" cy="615553"/>
          </a:xfrm>
          <a:prstGeom prst="rect">
            <a:avLst/>
          </a:prstGeom>
          <a:noFill/>
        </p:spPr>
        <p:txBody>
          <a:bodyPr wrap="square" lIns="0" tIns="0" rIns="0" bIns="0" rtlCol="0">
            <a:spAutoFit/>
          </a:bodyPr>
          <a:lstStyle/>
          <a:p>
            <a:pPr algn="ctr"/>
            <a:r>
              <a:rPr lang="zh-CN" altLang="en-US" sz="4000" spc="110" dirty="0">
                <a:gradFill>
                  <a:gsLst>
                    <a:gs pos="70000">
                      <a:schemeClr val="accent1"/>
                    </a:gs>
                    <a:gs pos="100000">
                      <a:schemeClr val="accent1">
                        <a:lumMod val="40000"/>
                        <a:lumOff val="60000"/>
                      </a:schemeClr>
                    </a:gs>
                  </a:gsLst>
                  <a:lin ang="5400000" scaled="0"/>
                </a:gradFill>
                <a:latin typeface="+mj-ea"/>
                <a:ea typeface="+mj-ea"/>
              </a:rPr>
              <a:t>地理</a:t>
            </a:r>
          </a:p>
        </p:txBody>
      </p:sp>
      <p:sp>
        <p:nvSpPr>
          <p:cNvPr id="22" name="文本框 21">
            <a:extLst>
              <a:ext uri="{FF2B5EF4-FFF2-40B4-BE49-F238E27FC236}">
                <a16:creationId xmlns:a16="http://schemas.microsoft.com/office/drawing/2014/main" id="{C45FE264-BFA4-4C1F-8323-907A2ABD36D5}"/>
              </a:ext>
            </a:extLst>
          </p:cNvPr>
          <p:cNvSpPr txBox="1"/>
          <p:nvPr/>
        </p:nvSpPr>
        <p:spPr>
          <a:xfrm>
            <a:off x="5210811" y="3779520"/>
            <a:ext cx="1770377" cy="307777"/>
          </a:xfrm>
          <a:prstGeom prst="rect">
            <a:avLst/>
          </a:prstGeom>
          <a:noFill/>
        </p:spPr>
        <p:txBody>
          <a:bodyPr wrap="square" lIns="0" tIns="0" rIns="0" bIns="0" rtlCol="0" anchor="b" anchorCtr="0">
            <a:spAutoFit/>
          </a:bodyPr>
          <a:lstStyle/>
          <a:p>
            <a:pPr algn="ctr"/>
            <a:r>
              <a:rPr lang="en-US" altLang="zh-CN" sz="2000" spc="110" dirty="0">
                <a:solidFill>
                  <a:schemeClr val="accent1"/>
                </a:solidFill>
                <a:latin typeface="+mn-ea"/>
              </a:rPr>
              <a:t>GEOGRAPHY</a:t>
            </a:r>
            <a:endParaRPr lang="zh-CN" altLang="en-US" sz="2000" spc="110" dirty="0">
              <a:solidFill>
                <a:schemeClr val="accent1"/>
              </a:solidFill>
              <a:latin typeface="+mn-ea"/>
            </a:endParaRPr>
          </a:p>
        </p:txBody>
      </p:sp>
      <p:grpSp>
        <p:nvGrpSpPr>
          <p:cNvPr id="27" name="组合 26">
            <a:extLst>
              <a:ext uri="{FF2B5EF4-FFF2-40B4-BE49-F238E27FC236}">
                <a16:creationId xmlns:a16="http://schemas.microsoft.com/office/drawing/2014/main" id="{A3741346-2A72-444E-8B97-AC47C32D6A53}"/>
              </a:ext>
            </a:extLst>
          </p:cNvPr>
          <p:cNvGrpSpPr/>
          <p:nvPr/>
        </p:nvGrpSpPr>
        <p:grpSpPr>
          <a:xfrm>
            <a:off x="2835327" y="2142966"/>
            <a:ext cx="509853" cy="3044338"/>
            <a:chOff x="2835327" y="2142966"/>
            <a:chExt cx="509853" cy="3044338"/>
          </a:xfrm>
          <a:effectLst>
            <a:outerShdw blurRad="88900" dist="38100" dir="5400000" algn="t" rotWithShape="0">
              <a:schemeClr val="accent1">
                <a:alpha val="23000"/>
              </a:schemeClr>
            </a:outerShdw>
          </a:effectLst>
        </p:grpSpPr>
        <p:sp>
          <p:nvSpPr>
            <p:cNvPr id="24" name="椭圆 23">
              <a:extLst>
                <a:ext uri="{FF2B5EF4-FFF2-40B4-BE49-F238E27FC236}">
                  <a16:creationId xmlns:a16="http://schemas.microsoft.com/office/drawing/2014/main" id="{18B24A77-01E0-4AF0-BE3C-8C9F735DF25E}"/>
                </a:ext>
              </a:extLst>
            </p:cNvPr>
            <p:cNvSpPr/>
            <p:nvPr/>
          </p:nvSpPr>
          <p:spPr>
            <a:xfrm>
              <a:off x="3161212" y="2142966"/>
              <a:ext cx="183968" cy="183968"/>
            </a:xfrm>
            <a:prstGeom prst="ellipse">
              <a:avLst/>
            </a:prstGeom>
            <a:gradFill>
              <a:gsLst>
                <a:gs pos="4000">
                  <a:schemeClr val="bg1"/>
                </a:gs>
                <a:gs pos="40000">
                  <a:schemeClr val="bg1"/>
                </a:gs>
                <a:gs pos="100000">
                  <a:schemeClr val="accent1">
                    <a:lumMod val="20000"/>
                    <a:lumOff val="80000"/>
                  </a:schemeClr>
                </a:gs>
              </a:gsLst>
              <a:lin ang="2700000" scaled="0"/>
            </a:gradFill>
            <a:ln w="25400">
              <a:solidFill>
                <a:schemeClr val="accent1"/>
              </a:solid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C214A45E-8B72-4B2B-ABC0-8C94D763A1DB}"/>
                </a:ext>
              </a:extLst>
            </p:cNvPr>
            <p:cNvSpPr/>
            <p:nvPr/>
          </p:nvSpPr>
          <p:spPr>
            <a:xfrm>
              <a:off x="2835327" y="3573151"/>
              <a:ext cx="183968" cy="183968"/>
            </a:xfrm>
            <a:prstGeom prst="ellipse">
              <a:avLst/>
            </a:prstGeom>
            <a:gradFill>
              <a:gsLst>
                <a:gs pos="4000">
                  <a:schemeClr val="bg1"/>
                </a:gs>
                <a:gs pos="40000">
                  <a:schemeClr val="bg1"/>
                </a:gs>
                <a:gs pos="100000">
                  <a:schemeClr val="accent1">
                    <a:lumMod val="20000"/>
                    <a:lumOff val="80000"/>
                  </a:schemeClr>
                </a:gs>
              </a:gsLst>
              <a:lin ang="2700000" scaled="0"/>
            </a:gradFill>
            <a:ln w="25400">
              <a:solidFill>
                <a:schemeClr val="accent1"/>
              </a:solid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F1AE5552-020D-42A4-A5FF-6446D94C75EC}"/>
                </a:ext>
              </a:extLst>
            </p:cNvPr>
            <p:cNvSpPr/>
            <p:nvPr/>
          </p:nvSpPr>
          <p:spPr>
            <a:xfrm>
              <a:off x="3147766" y="5003336"/>
              <a:ext cx="183968" cy="183968"/>
            </a:xfrm>
            <a:prstGeom prst="ellipse">
              <a:avLst/>
            </a:prstGeom>
            <a:gradFill>
              <a:gsLst>
                <a:gs pos="4000">
                  <a:schemeClr val="bg1"/>
                </a:gs>
                <a:gs pos="40000">
                  <a:schemeClr val="bg1"/>
                </a:gs>
                <a:gs pos="100000">
                  <a:schemeClr val="accent1">
                    <a:lumMod val="20000"/>
                    <a:lumOff val="80000"/>
                  </a:schemeClr>
                </a:gs>
              </a:gsLst>
              <a:lin ang="2700000" scaled="0"/>
            </a:gradFill>
            <a:ln w="25400">
              <a:solidFill>
                <a:schemeClr val="accent1"/>
              </a:solid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1F49B3CD-65EC-4AE4-924F-957CB21ECA04}"/>
              </a:ext>
            </a:extLst>
          </p:cNvPr>
          <p:cNvGrpSpPr/>
          <p:nvPr/>
        </p:nvGrpSpPr>
        <p:grpSpPr>
          <a:xfrm flipH="1">
            <a:off x="8860266" y="2135431"/>
            <a:ext cx="509853" cy="3044338"/>
            <a:chOff x="2835327" y="2142966"/>
            <a:chExt cx="509853" cy="3044338"/>
          </a:xfrm>
          <a:effectLst>
            <a:outerShdw blurRad="88900" dist="38100" dir="5400000" algn="t" rotWithShape="0">
              <a:schemeClr val="accent1">
                <a:alpha val="23000"/>
              </a:schemeClr>
            </a:outerShdw>
          </a:effectLst>
        </p:grpSpPr>
        <p:sp>
          <p:nvSpPr>
            <p:cNvPr id="29" name="椭圆 28">
              <a:extLst>
                <a:ext uri="{FF2B5EF4-FFF2-40B4-BE49-F238E27FC236}">
                  <a16:creationId xmlns:a16="http://schemas.microsoft.com/office/drawing/2014/main" id="{05A72BB8-91E6-4FCB-B3E1-84B1116285F6}"/>
                </a:ext>
              </a:extLst>
            </p:cNvPr>
            <p:cNvSpPr/>
            <p:nvPr/>
          </p:nvSpPr>
          <p:spPr>
            <a:xfrm>
              <a:off x="3161212" y="2142966"/>
              <a:ext cx="183968" cy="183968"/>
            </a:xfrm>
            <a:prstGeom prst="ellipse">
              <a:avLst/>
            </a:prstGeom>
            <a:gradFill>
              <a:gsLst>
                <a:gs pos="4000">
                  <a:schemeClr val="bg1"/>
                </a:gs>
                <a:gs pos="40000">
                  <a:schemeClr val="bg1"/>
                </a:gs>
                <a:gs pos="100000">
                  <a:schemeClr val="accent1">
                    <a:lumMod val="20000"/>
                    <a:lumOff val="80000"/>
                  </a:schemeClr>
                </a:gs>
              </a:gsLst>
              <a:lin ang="2700000" scaled="0"/>
            </a:gradFill>
            <a:ln w="25400">
              <a:solidFill>
                <a:schemeClr val="accent1"/>
              </a:solid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C524F4DE-0075-481E-8597-67E1E7DC4B1D}"/>
                </a:ext>
              </a:extLst>
            </p:cNvPr>
            <p:cNvSpPr/>
            <p:nvPr/>
          </p:nvSpPr>
          <p:spPr>
            <a:xfrm>
              <a:off x="2835327" y="3573151"/>
              <a:ext cx="183968" cy="183968"/>
            </a:xfrm>
            <a:prstGeom prst="ellipse">
              <a:avLst/>
            </a:prstGeom>
            <a:gradFill>
              <a:gsLst>
                <a:gs pos="4000">
                  <a:schemeClr val="bg1"/>
                </a:gs>
                <a:gs pos="40000">
                  <a:schemeClr val="bg1"/>
                </a:gs>
                <a:gs pos="100000">
                  <a:schemeClr val="accent1">
                    <a:lumMod val="20000"/>
                    <a:lumOff val="80000"/>
                  </a:schemeClr>
                </a:gs>
              </a:gsLst>
              <a:lin ang="2700000" scaled="0"/>
            </a:gradFill>
            <a:ln w="25400">
              <a:solidFill>
                <a:schemeClr val="accent1"/>
              </a:solid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F147E8F6-94DE-431D-866E-863507441108}"/>
                </a:ext>
              </a:extLst>
            </p:cNvPr>
            <p:cNvSpPr/>
            <p:nvPr/>
          </p:nvSpPr>
          <p:spPr>
            <a:xfrm>
              <a:off x="3147766" y="5003336"/>
              <a:ext cx="183968" cy="183968"/>
            </a:xfrm>
            <a:prstGeom prst="ellipse">
              <a:avLst/>
            </a:prstGeom>
            <a:gradFill>
              <a:gsLst>
                <a:gs pos="4000">
                  <a:schemeClr val="bg1"/>
                </a:gs>
                <a:gs pos="40000">
                  <a:schemeClr val="bg1"/>
                </a:gs>
                <a:gs pos="100000">
                  <a:schemeClr val="accent1">
                    <a:lumMod val="20000"/>
                    <a:lumOff val="80000"/>
                  </a:schemeClr>
                </a:gs>
              </a:gsLst>
              <a:lin ang="2700000" scaled="0"/>
            </a:gradFill>
            <a:ln w="25400">
              <a:solidFill>
                <a:schemeClr val="accent1"/>
              </a:solid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框 32">
            <a:extLst>
              <a:ext uri="{FF2B5EF4-FFF2-40B4-BE49-F238E27FC236}">
                <a16:creationId xmlns:a16="http://schemas.microsoft.com/office/drawing/2014/main" id="{11CDCA52-FC2A-4DF6-82AF-ED466D584026}"/>
              </a:ext>
            </a:extLst>
          </p:cNvPr>
          <p:cNvSpPr txBox="1"/>
          <p:nvPr/>
        </p:nvSpPr>
        <p:spPr>
          <a:xfrm>
            <a:off x="3019295" y="3480884"/>
            <a:ext cx="1770377" cy="369332"/>
          </a:xfrm>
          <a:prstGeom prst="rect">
            <a:avLst/>
          </a:prstGeom>
          <a:noFill/>
        </p:spPr>
        <p:txBody>
          <a:bodyPr wrap="square" lIns="0" tIns="0" rIns="0" bIns="0" rtlCol="0">
            <a:spAutoFit/>
          </a:bodyPr>
          <a:lstStyle/>
          <a:p>
            <a:pPr algn="ctr"/>
            <a:r>
              <a:rPr lang="zh-CN" altLang="en-US" sz="2400" spc="110" dirty="0">
                <a:gradFill>
                  <a:gsLst>
                    <a:gs pos="70000">
                      <a:schemeClr val="accent1"/>
                    </a:gs>
                    <a:gs pos="100000">
                      <a:schemeClr val="accent1">
                        <a:lumMod val="40000"/>
                        <a:lumOff val="60000"/>
                      </a:schemeClr>
                    </a:gs>
                  </a:gsLst>
                  <a:lin ang="5400000" scaled="0"/>
                </a:gradFill>
                <a:latin typeface="+mj-ea"/>
                <a:ea typeface="+mj-ea"/>
              </a:rPr>
              <a:t>自然地理</a:t>
            </a:r>
          </a:p>
        </p:txBody>
      </p:sp>
      <p:sp>
        <p:nvSpPr>
          <p:cNvPr id="34" name="文本框 33">
            <a:extLst>
              <a:ext uri="{FF2B5EF4-FFF2-40B4-BE49-F238E27FC236}">
                <a16:creationId xmlns:a16="http://schemas.microsoft.com/office/drawing/2014/main" id="{E76FD5AF-8410-4825-BCB5-AB993ED68E9D}"/>
              </a:ext>
            </a:extLst>
          </p:cNvPr>
          <p:cNvSpPr txBox="1"/>
          <p:nvPr/>
        </p:nvSpPr>
        <p:spPr>
          <a:xfrm>
            <a:off x="7422929" y="3480884"/>
            <a:ext cx="1770377" cy="369332"/>
          </a:xfrm>
          <a:prstGeom prst="rect">
            <a:avLst/>
          </a:prstGeom>
          <a:noFill/>
        </p:spPr>
        <p:txBody>
          <a:bodyPr wrap="square" lIns="0" tIns="0" rIns="0" bIns="0" rtlCol="0">
            <a:spAutoFit/>
          </a:bodyPr>
          <a:lstStyle/>
          <a:p>
            <a:pPr algn="ctr"/>
            <a:r>
              <a:rPr lang="zh-CN" altLang="en-US" sz="2400" spc="110" dirty="0">
                <a:gradFill>
                  <a:gsLst>
                    <a:gs pos="70000">
                      <a:schemeClr val="accent1"/>
                    </a:gs>
                    <a:gs pos="100000">
                      <a:schemeClr val="accent1">
                        <a:lumMod val="40000"/>
                        <a:lumOff val="60000"/>
                      </a:schemeClr>
                    </a:gs>
                  </a:gsLst>
                  <a:lin ang="5400000" scaled="0"/>
                </a:gradFill>
                <a:latin typeface="+mj-ea"/>
                <a:ea typeface="+mj-ea"/>
              </a:rPr>
              <a:t>人文地理</a:t>
            </a:r>
          </a:p>
        </p:txBody>
      </p:sp>
      <p:sp>
        <p:nvSpPr>
          <p:cNvPr id="35" name="文本框 34">
            <a:extLst>
              <a:ext uri="{FF2B5EF4-FFF2-40B4-BE49-F238E27FC236}">
                <a16:creationId xmlns:a16="http://schemas.microsoft.com/office/drawing/2014/main" id="{A89B80DF-37B1-413F-AB6C-0DFA4C841E17}"/>
              </a:ext>
            </a:extLst>
          </p:cNvPr>
          <p:cNvSpPr txBox="1"/>
          <p:nvPr/>
        </p:nvSpPr>
        <p:spPr>
          <a:xfrm>
            <a:off x="1170381" y="2039517"/>
            <a:ext cx="1770377" cy="369332"/>
          </a:xfrm>
          <a:prstGeom prst="rect">
            <a:avLst/>
          </a:prstGeom>
          <a:noFill/>
        </p:spPr>
        <p:txBody>
          <a:bodyPr wrap="square" lIns="0" tIns="0" rIns="0" bIns="0" rtlCol="0">
            <a:spAutoFit/>
          </a:bodyPr>
          <a:lstStyle>
            <a:defPPr>
              <a:defRPr lang="zh-CN"/>
            </a:defPPr>
            <a:lvl1pPr>
              <a:defRPr sz="3200" spc="11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defRPr>
            </a:lvl1pPr>
          </a:lstStyle>
          <a:p>
            <a:pPr algn="r"/>
            <a:r>
              <a:rPr lang="zh-CN" altLang="en-US" sz="2400" dirty="0"/>
              <a:t>气候现象</a:t>
            </a:r>
          </a:p>
        </p:txBody>
      </p:sp>
      <p:sp>
        <p:nvSpPr>
          <p:cNvPr id="36" name="文本框 35">
            <a:extLst>
              <a:ext uri="{FF2B5EF4-FFF2-40B4-BE49-F238E27FC236}">
                <a16:creationId xmlns:a16="http://schemas.microsoft.com/office/drawing/2014/main" id="{3667962C-72B3-497E-9F11-4CBFA67D2A3E}"/>
              </a:ext>
            </a:extLst>
          </p:cNvPr>
          <p:cNvSpPr txBox="1"/>
          <p:nvPr/>
        </p:nvSpPr>
        <p:spPr>
          <a:xfrm>
            <a:off x="1170381" y="4901267"/>
            <a:ext cx="1770377" cy="369332"/>
          </a:xfrm>
          <a:prstGeom prst="rect">
            <a:avLst/>
          </a:prstGeom>
          <a:noFill/>
        </p:spPr>
        <p:txBody>
          <a:bodyPr wrap="square" lIns="0" tIns="0" rIns="0" bIns="0" rtlCol="0">
            <a:spAutoFit/>
          </a:bodyPr>
          <a:lstStyle>
            <a:defPPr>
              <a:defRPr lang="zh-CN"/>
            </a:defPPr>
            <a:lvl1pPr>
              <a:defRPr sz="3200" spc="11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defRPr>
            </a:lvl1pPr>
          </a:lstStyle>
          <a:p>
            <a:pPr algn="r"/>
            <a:r>
              <a:rPr lang="zh-CN" altLang="en-US" sz="2400" dirty="0"/>
              <a:t>生物分布</a:t>
            </a:r>
          </a:p>
        </p:txBody>
      </p:sp>
      <p:sp>
        <p:nvSpPr>
          <p:cNvPr id="37" name="文本框 36">
            <a:extLst>
              <a:ext uri="{FF2B5EF4-FFF2-40B4-BE49-F238E27FC236}">
                <a16:creationId xmlns:a16="http://schemas.microsoft.com/office/drawing/2014/main" id="{3F757F48-CAEB-43AE-8D1D-87412C625130}"/>
              </a:ext>
            </a:extLst>
          </p:cNvPr>
          <p:cNvSpPr txBox="1"/>
          <p:nvPr/>
        </p:nvSpPr>
        <p:spPr>
          <a:xfrm>
            <a:off x="817229" y="3467321"/>
            <a:ext cx="1770377" cy="369332"/>
          </a:xfrm>
          <a:prstGeom prst="rect">
            <a:avLst/>
          </a:prstGeom>
          <a:noFill/>
        </p:spPr>
        <p:txBody>
          <a:bodyPr wrap="square" lIns="0" tIns="0" rIns="0" bIns="0" rtlCol="0">
            <a:spAutoFit/>
          </a:bodyPr>
          <a:lstStyle>
            <a:defPPr>
              <a:defRPr lang="zh-CN"/>
            </a:defPPr>
            <a:lvl1pPr>
              <a:defRPr sz="3200" spc="11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defRPr>
            </a:lvl1pPr>
          </a:lstStyle>
          <a:p>
            <a:pPr algn="r"/>
            <a:r>
              <a:rPr lang="zh-CN" altLang="en-US" sz="2400" dirty="0"/>
              <a:t>水体环境</a:t>
            </a:r>
          </a:p>
        </p:txBody>
      </p:sp>
      <p:sp>
        <p:nvSpPr>
          <p:cNvPr id="38" name="文本框 37">
            <a:extLst>
              <a:ext uri="{FF2B5EF4-FFF2-40B4-BE49-F238E27FC236}">
                <a16:creationId xmlns:a16="http://schemas.microsoft.com/office/drawing/2014/main" id="{B9AE360F-A1F0-483B-865B-20420CE94FBC}"/>
              </a:ext>
            </a:extLst>
          </p:cNvPr>
          <p:cNvSpPr txBox="1"/>
          <p:nvPr/>
        </p:nvSpPr>
        <p:spPr>
          <a:xfrm>
            <a:off x="9199974" y="2039517"/>
            <a:ext cx="1770377" cy="369332"/>
          </a:xfrm>
          <a:prstGeom prst="rect">
            <a:avLst/>
          </a:prstGeom>
          <a:noFill/>
        </p:spPr>
        <p:txBody>
          <a:bodyPr wrap="square" lIns="0" tIns="0" rIns="0" bIns="0" rtlCol="0">
            <a:spAutoFit/>
          </a:bodyPr>
          <a:lstStyle>
            <a:defPPr>
              <a:defRPr lang="zh-CN"/>
            </a:defPPr>
            <a:lvl1pPr>
              <a:defRPr sz="3200" spc="11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defRPr>
            </a:lvl1pPr>
          </a:lstStyle>
          <a:p>
            <a:r>
              <a:rPr lang="zh-CN" altLang="en-US" sz="2400" dirty="0"/>
              <a:t>农业发展</a:t>
            </a:r>
          </a:p>
        </p:txBody>
      </p:sp>
      <p:sp>
        <p:nvSpPr>
          <p:cNvPr id="39" name="文本框 38">
            <a:extLst>
              <a:ext uri="{FF2B5EF4-FFF2-40B4-BE49-F238E27FC236}">
                <a16:creationId xmlns:a16="http://schemas.microsoft.com/office/drawing/2014/main" id="{905EFF27-2F8E-4C96-8B44-9D68885D546B}"/>
              </a:ext>
            </a:extLst>
          </p:cNvPr>
          <p:cNvSpPr txBox="1"/>
          <p:nvPr/>
        </p:nvSpPr>
        <p:spPr>
          <a:xfrm>
            <a:off x="9199974" y="4901267"/>
            <a:ext cx="1770377" cy="369332"/>
          </a:xfrm>
          <a:prstGeom prst="rect">
            <a:avLst/>
          </a:prstGeom>
          <a:noFill/>
        </p:spPr>
        <p:txBody>
          <a:bodyPr wrap="square" lIns="0" tIns="0" rIns="0" bIns="0" rtlCol="0">
            <a:spAutoFit/>
          </a:bodyPr>
          <a:lstStyle>
            <a:defPPr>
              <a:defRPr lang="zh-CN"/>
            </a:defPPr>
            <a:lvl1pPr>
              <a:defRPr sz="3200" spc="11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defRPr>
            </a:lvl1pPr>
          </a:lstStyle>
          <a:p>
            <a:r>
              <a:rPr lang="zh-CN" altLang="en-US" sz="2400" dirty="0"/>
              <a:t>聚落分布</a:t>
            </a:r>
          </a:p>
        </p:txBody>
      </p:sp>
      <p:sp>
        <p:nvSpPr>
          <p:cNvPr id="40" name="文本框 39">
            <a:extLst>
              <a:ext uri="{FF2B5EF4-FFF2-40B4-BE49-F238E27FC236}">
                <a16:creationId xmlns:a16="http://schemas.microsoft.com/office/drawing/2014/main" id="{11014B2F-F4B8-4D3D-B899-E07D628DFFA6}"/>
              </a:ext>
            </a:extLst>
          </p:cNvPr>
          <p:cNvSpPr txBox="1"/>
          <p:nvPr/>
        </p:nvSpPr>
        <p:spPr>
          <a:xfrm>
            <a:off x="9527527" y="3467321"/>
            <a:ext cx="1770377" cy="369332"/>
          </a:xfrm>
          <a:prstGeom prst="rect">
            <a:avLst/>
          </a:prstGeom>
          <a:noFill/>
        </p:spPr>
        <p:txBody>
          <a:bodyPr wrap="square" lIns="0" tIns="0" rIns="0" bIns="0" rtlCol="0">
            <a:spAutoFit/>
          </a:bodyPr>
          <a:lstStyle>
            <a:defPPr>
              <a:defRPr lang="zh-CN"/>
            </a:defPPr>
            <a:lvl1pPr>
              <a:defRPr sz="3200" spc="11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defRPr>
            </a:lvl1pPr>
          </a:lstStyle>
          <a:p>
            <a:r>
              <a:rPr lang="zh-CN" altLang="en-US" sz="2400" dirty="0"/>
              <a:t>工业区位</a:t>
            </a:r>
          </a:p>
        </p:txBody>
      </p:sp>
      <p:sp>
        <p:nvSpPr>
          <p:cNvPr id="43" name="文本框 42">
            <a:extLst>
              <a:ext uri="{FF2B5EF4-FFF2-40B4-BE49-F238E27FC236}">
                <a16:creationId xmlns:a16="http://schemas.microsoft.com/office/drawing/2014/main" id="{052235A5-5FF7-4F8E-A71E-B68A351BFD80}"/>
              </a:ext>
            </a:extLst>
          </p:cNvPr>
          <p:cNvSpPr txBox="1"/>
          <p:nvPr/>
        </p:nvSpPr>
        <p:spPr>
          <a:xfrm>
            <a:off x="769123" y="2429003"/>
            <a:ext cx="2140911" cy="215444"/>
          </a:xfrm>
          <a:prstGeom prst="rect">
            <a:avLst/>
          </a:prstGeom>
          <a:noFill/>
        </p:spPr>
        <p:txBody>
          <a:bodyPr wrap="square" lIns="0" tIns="0" rIns="0" bIns="0" rtlCol="0">
            <a:spAutoFit/>
          </a:bodyPr>
          <a:lstStyle/>
          <a:p>
            <a:pPr algn="r"/>
            <a:r>
              <a:rPr lang="en-US" altLang="zh-CN" sz="1400" dirty="0">
                <a:solidFill>
                  <a:schemeClr val="bg1"/>
                </a:solidFill>
                <a:effectLst>
                  <a:outerShdw blurRad="50800" dist="38100" dir="5400000" algn="t" rotWithShape="0">
                    <a:schemeClr val="accent1">
                      <a:lumMod val="50000"/>
                      <a:alpha val="36000"/>
                    </a:schemeClr>
                  </a:outerShdw>
                </a:effectLst>
                <a:latin typeface="+mn-ea"/>
              </a:rPr>
              <a:t>NATURAL GEOGRAPHY</a:t>
            </a:r>
            <a:endParaRPr lang="zh-CN" altLang="en-US" sz="1400" dirty="0">
              <a:solidFill>
                <a:schemeClr val="bg1"/>
              </a:solidFill>
              <a:effectLst>
                <a:outerShdw blurRad="50800" dist="38100" dir="5400000" algn="t" rotWithShape="0">
                  <a:schemeClr val="accent1">
                    <a:lumMod val="50000"/>
                    <a:alpha val="36000"/>
                  </a:schemeClr>
                </a:outerShdw>
              </a:effectLst>
              <a:latin typeface="+mn-ea"/>
            </a:endParaRPr>
          </a:p>
        </p:txBody>
      </p:sp>
      <p:sp>
        <p:nvSpPr>
          <p:cNvPr id="44" name="文本框 43">
            <a:extLst>
              <a:ext uri="{FF2B5EF4-FFF2-40B4-BE49-F238E27FC236}">
                <a16:creationId xmlns:a16="http://schemas.microsoft.com/office/drawing/2014/main" id="{6521845D-1DD4-499F-9CE3-283A0380D3A4}"/>
              </a:ext>
            </a:extLst>
          </p:cNvPr>
          <p:cNvSpPr txBox="1"/>
          <p:nvPr/>
        </p:nvSpPr>
        <p:spPr>
          <a:xfrm>
            <a:off x="769123" y="5270599"/>
            <a:ext cx="2140911" cy="215444"/>
          </a:xfrm>
          <a:prstGeom prst="rect">
            <a:avLst/>
          </a:prstGeom>
          <a:noFill/>
        </p:spPr>
        <p:txBody>
          <a:bodyPr wrap="square" lIns="0" tIns="0" rIns="0" bIns="0" rtlCol="0">
            <a:spAutoFit/>
          </a:bodyPr>
          <a:lstStyle/>
          <a:p>
            <a:pPr algn="r"/>
            <a:r>
              <a:rPr lang="en-US" altLang="zh-CN" sz="1400" dirty="0">
                <a:solidFill>
                  <a:schemeClr val="bg1"/>
                </a:solidFill>
                <a:effectLst>
                  <a:outerShdw blurRad="50800" dist="38100" dir="5400000" algn="t" rotWithShape="0">
                    <a:schemeClr val="accent1">
                      <a:lumMod val="50000"/>
                      <a:alpha val="36000"/>
                    </a:schemeClr>
                  </a:outerShdw>
                </a:effectLst>
                <a:latin typeface="+mn-ea"/>
              </a:rPr>
              <a:t>NATURAL GEOGRAPHY</a:t>
            </a:r>
            <a:endParaRPr lang="zh-CN" altLang="en-US" sz="1400" dirty="0">
              <a:solidFill>
                <a:schemeClr val="bg1"/>
              </a:solidFill>
              <a:effectLst>
                <a:outerShdw blurRad="50800" dist="38100" dir="5400000" algn="t" rotWithShape="0">
                  <a:schemeClr val="accent1">
                    <a:lumMod val="50000"/>
                    <a:alpha val="36000"/>
                  </a:schemeClr>
                </a:outerShdw>
              </a:effectLst>
              <a:latin typeface="+mn-ea"/>
            </a:endParaRPr>
          </a:p>
        </p:txBody>
      </p:sp>
      <p:sp>
        <p:nvSpPr>
          <p:cNvPr id="45" name="文本框 44">
            <a:extLst>
              <a:ext uri="{FF2B5EF4-FFF2-40B4-BE49-F238E27FC236}">
                <a16:creationId xmlns:a16="http://schemas.microsoft.com/office/drawing/2014/main" id="{776A7073-A34A-41BD-916C-64B68EEAE559}"/>
              </a:ext>
            </a:extLst>
          </p:cNvPr>
          <p:cNvSpPr txBox="1"/>
          <p:nvPr/>
        </p:nvSpPr>
        <p:spPr>
          <a:xfrm>
            <a:off x="436082" y="3832503"/>
            <a:ext cx="2140911" cy="215444"/>
          </a:xfrm>
          <a:prstGeom prst="rect">
            <a:avLst/>
          </a:prstGeom>
          <a:noFill/>
        </p:spPr>
        <p:txBody>
          <a:bodyPr wrap="square" lIns="0" tIns="0" rIns="0" bIns="0" rtlCol="0">
            <a:spAutoFit/>
          </a:bodyPr>
          <a:lstStyle/>
          <a:p>
            <a:pPr algn="r"/>
            <a:r>
              <a:rPr lang="en-US" altLang="zh-CN" sz="1400" dirty="0">
                <a:solidFill>
                  <a:schemeClr val="bg1"/>
                </a:solidFill>
                <a:effectLst>
                  <a:outerShdw blurRad="50800" dist="38100" dir="5400000" algn="t" rotWithShape="0">
                    <a:schemeClr val="accent1">
                      <a:lumMod val="50000"/>
                      <a:alpha val="36000"/>
                    </a:schemeClr>
                  </a:outerShdw>
                </a:effectLst>
                <a:latin typeface="+mn-ea"/>
              </a:rPr>
              <a:t>NATURAL GEOGRAPHY</a:t>
            </a:r>
            <a:endParaRPr lang="zh-CN" altLang="en-US" sz="1400" dirty="0">
              <a:solidFill>
                <a:schemeClr val="bg1"/>
              </a:solidFill>
              <a:effectLst>
                <a:outerShdw blurRad="50800" dist="38100" dir="5400000" algn="t" rotWithShape="0">
                  <a:schemeClr val="accent1">
                    <a:lumMod val="50000"/>
                    <a:alpha val="36000"/>
                  </a:schemeClr>
                </a:outerShdw>
              </a:effectLst>
              <a:latin typeface="+mn-ea"/>
            </a:endParaRPr>
          </a:p>
        </p:txBody>
      </p:sp>
      <p:sp>
        <p:nvSpPr>
          <p:cNvPr id="46" name="文本框 45">
            <a:extLst>
              <a:ext uri="{FF2B5EF4-FFF2-40B4-BE49-F238E27FC236}">
                <a16:creationId xmlns:a16="http://schemas.microsoft.com/office/drawing/2014/main" id="{088E9FD1-C65C-4E37-BAAF-D6772ACD78CC}"/>
              </a:ext>
            </a:extLst>
          </p:cNvPr>
          <p:cNvSpPr txBox="1"/>
          <p:nvPr/>
        </p:nvSpPr>
        <p:spPr>
          <a:xfrm>
            <a:off x="9199974" y="2429003"/>
            <a:ext cx="2140911" cy="215444"/>
          </a:xfrm>
          <a:prstGeom prst="rect">
            <a:avLst/>
          </a:prstGeom>
          <a:noFill/>
        </p:spPr>
        <p:txBody>
          <a:bodyPr wrap="square" lIns="0" tIns="0" rIns="0" bIns="0" rtlCol="0">
            <a:spAutoFit/>
          </a:bodyPr>
          <a:lstStyle/>
          <a:p>
            <a:r>
              <a:rPr lang="en-US" altLang="zh-CN" sz="1400" dirty="0">
                <a:solidFill>
                  <a:schemeClr val="bg1"/>
                </a:solidFill>
                <a:effectLst>
                  <a:outerShdw blurRad="50800" dist="38100" dir="5400000" algn="t" rotWithShape="0">
                    <a:schemeClr val="accent1">
                      <a:lumMod val="50000"/>
                      <a:alpha val="36000"/>
                    </a:schemeClr>
                  </a:outerShdw>
                </a:effectLst>
                <a:latin typeface="+mn-ea"/>
              </a:rPr>
              <a:t>CULTRAL GEOGRAPHY</a:t>
            </a:r>
            <a:endParaRPr lang="zh-CN" altLang="en-US" sz="1400" dirty="0">
              <a:solidFill>
                <a:schemeClr val="bg1"/>
              </a:solidFill>
              <a:effectLst>
                <a:outerShdw blurRad="50800" dist="38100" dir="5400000" algn="t" rotWithShape="0">
                  <a:schemeClr val="accent1">
                    <a:lumMod val="50000"/>
                    <a:alpha val="36000"/>
                  </a:schemeClr>
                </a:outerShdw>
              </a:effectLst>
              <a:latin typeface="+mn-ea"/>
            </a:endParaRPr>
          </a:p>
        </p:txBody>
      </p:sp>
      <p:sp>
        <p:nvSpPr>
          <p:cNvPr id="47" name="文本框 46">
            <a:extLst>
              <a:ext uri="{FF2B5EF4-FFF2-40B4-BE49-F238E27FC236}">
                <a16:creationId xmlns:a16="http://schemas.microsoft.com/office/drawing/2014/main" id="{11631E80-DD07-4834-AB08-C7C11D36A0DC}"/>
              </a:ext>
            </a:extLst>
          </p:cNvPr>
          <p:cNvSpPr txBox="1"/>
          <p:nvPr/>
        </p:nvSpPr>
        <p:spPr>
          <a:xfrm>
            <a:off x="9528785" y="3850216"/>
            <a:ext cx="2140911" cy="215444"/>
          </a:xfrm>
          <a:prstGeom prst="rect">
            <a:avLst/>
          </a:prstGeom>
          <a:noFill/>
        </p:spPr>
        <p:txBody>
          <a:bodyPr wrap="square" lIns="0" tIns="0" rIns="0" bIns="0" rtlCol="0">
            <a:spAutoFit/>
          </a:bodyPr>
          <a:lstStyle/>
          <a:p>
            <a:r>
              <a:rPr lang="en-US" altLang="zh-CN" sz="1400" dirty="0">
                <a:solidFill>
                  <a:schemeClr val="bg1"/>
                </a:solidFill>
                <a:effectLst>
                  <a:outerShdw blurRad="50800" dist="38100" dir="5400000" algn="t" rotWithShape="0">
                    <a:schemeClr val="accent1">
                      <a:lumMod val="50000"/>
                      <a:alpha val="36000"/>
                    </a:schemeClr>
                  </a:outerShdw>
                </a:effectLst>
                <a:latin typeface="+mn-ea"/>
              </a:rPr>
              <a:t>CULTRAL GEOGRAPHY</a:t>
            </a:r>
            <a:endParaRPr lang="zh-CN" altLang="en-US" sz="1400" dirty="0">
              <a:solidFill>
                <a:schemeClr val="bg1"/>
              </a:solidFill>
              <a:effectLst>
                <a:outerShdw blurRad="50800" dist="38100" dir="5400000" algn="t" rotWithShape="0">
                  <a:schemeClr val="accent1">
                    <a:lumMod val="50000"/>
                    <a:alpha val="36000"/>
                  </a:schemeClr>
                </a:outerShdw>
              </a:effectLst>
              <a:latin typeface="+mn-ea"/>
            </a:endParaRPr>
          </a:p>
        </p:txBody>
      </p:sp>
      <p:sp>
        <p:nvSpPr>
          <p:cNvPr id="50" name="文本框 49">
            <a:extLst>
              <a:ext uri="{FF2B5EF4-FFF2-40B4-BE49-F238E27FC236}">
                <a16:creationId xmlns:a16="http://schemas.microsoft.com/office/drawing/2014/main" id="{CE141546-B3E8-4C0F-B872-C9DFAE6D3A95}"/>
              </a:ext>
            </a:extLst>
          </p:cNvPr>
          <p:cNvSpPr txBox="1"/>
          <p:nvPr/>
        </p:nvSpPr>
        <p:spPr>
          <a:xfrm>
            <a:off x="9199974" y="5270599"/>
            <a:ext cx="2140911" cy="215444"/>
          </a:xfrm>
          <a:prstGeom prst="rect">
            <a:avLst/>
          </a:prstGeom>
          <a:noFill/>
        </p:spPr>
        <p:txBody>
          <a:bodyPr wrap="square" lIns="0" tIns="0" rIns="0" bIns="0" rtlCol="0">
            <a:spAutoFit/>
          </a:bodyPr>
          <a:lstStyle/>
          <a:p>
            <a:r>
              <a:rPr lang="en-US" altLang="zh-CN" sz="1400" dirty="0">
                <a:solidFill>
                  <a:schemeClr val="bg1"/>
                </a:solidFill>
                <a:effectLst>
                  <a:outerShdw blurRad="50800" dist="38100" dir="5400000" algn="t" rotWithShape="0">
                    <a:schemeClr val="accent1">
                      <a:lumMod val="50000"/>
                      <a:alpha val="36000"/>
                    </a:schemeClr>
                  </a:outerShdw>
                </a:effectLst>
                <a:latin typeface="+mn-ea"/>
              </a:rPr>
              <a:t>CULTRAL GEOGRAPHY</a:t>
            </a:r>
            <a:endParaRPr lang="zh-CN" altLang="en-US" sz="1400" dirty="0">
              <a:solidFill>
                <a:schemeClr val="bg1"/>
              </a:solidFill>
              <a:effectLst>
                <a:outerShdw blurRad="50800" dist="38100" dir="5400000" algn="t" rotWithShape="0">
                  <a:schemeClr val="accent1">
                    <a:lumMod val="50000"/>
                    <a:alpha val="36000"/>
                  </a:schemeClr>
                </a:outerShdw>
              </a:effectLst>
              <a:latin typeface="+mn-ea"/>
            </a:endParaRPr>
          </a:p>
        </p:txBody>
      </p:sp>
    </p:spTree>
    <p:extLst>
      <p:ext uri="{BB962C8B-B14F-4D97-AF65-F5344CB8AC3E}">
        <p14:creationId xmlns:p14="http://schemas.microsoft.com/office/powerpoint/2010/main" val="207704086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顶角 3">
            <a:extLst>
              <a:ext uri="{FF2B5EF4-FFF2-40B4-BE49-F238E27FC236}">
                <a16:creationId xmlns:a16="http://schemas.microsoft.com/office/drawing/2014/main" id="{4CD21F96-DBD4-4A01-8EC6-2B9E8A2E469F}"/>
              </a:ext>
            </a:extLst>
          </p:cNvPr>
          <p:cNvSpPr/>
          <p:nvPr/>
        </p:nvSpPr>
        <p:spPr>
          <a:xfrm>
            <a:off x="0" y="-1"/>
            <a:ext cx="12192000" cy="5340927"/>
          </a:xfrm>
          <a:prstGeom prst="round2SameRect">
            <a:avLst>
              <a:gd name="adj1" fmla="val 0"/>
              <a:gd name="adj2" fmla="val 14924"/>
            </a:avLst>
          </a:prstGeom>
          <a:gradFill>
            <a:gsLst>
              <a:gs pos="4000">
                <a:schemeClr val="bg1"/>
              </a:gs>
              <a:gs pos="75000">
                <a:schemeClr val="bg1"/>
              </a:gs>
              <a:gs pos="100000">
                <a:schemeClr val="accent1">
                  <a:lumMod val="20000"/>
                  <a:lumOff val="80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4191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6BC69156-7FE8-4AC9-9FCE-4B107B1A034B}"/>
              </a:ext>
            </a:extLst>
          </p:cNvPr>
          <p:cNvSpPr txBox="1"/>
          <p:nvPr/>
        </p:nvSpPr>
        <p:spPr>
          <a:xfrm>
            <a:off x="482601" y="249459"/>
            <a:ext cx="1770377" cy="492443"/>
          </a:xfrm>
          <a:prstGeom prst="rect">
            <a:avLst/>
          </a:prstGeom>
          <a:noFill/>
        </p:spPr>
        <p:txBody>
          <a:bodyPr wrap="square" lIns="0" tIns="0" rIns="0" bIns="0" rtlCol="0">
            <a:spAutoFit/>
          </a:bodyPr>
          <a:lstStyle/>
          <a:p>
            <a:r>
              <a:rPr lang="zh-CN" altLang="en-US" sz="3200" spc="110" dirty="0">
                <a:gradFill>
                  <a:gsLst>
                    <a:gs pos="70000">
                      <a:schemeClr val="accent1"/>
                    </a:gs>
                    <a:gs pos="100000">
                      <a:schemeClr val="accent1">
                        <a:lumMod val="40000"/>
                        <a:lumOff val="60000"/>
                      </a:schemeClr>
                    </a:gs>
                  </a:gsLst>
                  <a:lin ang="5400000" scaled="0"/>
                </a:gradFill>
                <a:latin typeface="+mj-ea"/>
                <a:ea typeface="+mj-ea"/>
              </a:rPr>
              <a:t>知识讲解</a:t>
            </a:r>
          </a:p>
        </p:txBody>
      </p:sp>
      <p:sp>
        <p:nvSpPr>
          <p:cNvPr id="6" name="矩形 5">
            <a:extLst>
              <a:ext uri="{FF2B5EF4-FFF2-40B4-BE49-F238E27FC236}">
                <a16:creationId xmlns:a16="http://schemas.microsoft.com/office/drawing/2014/main" id="{2A74FF3B-7827-4C4F-8B17-D1F7722B3209}"/>
              </a:ext>
            </a:extLst>
          </p:cNvPr>
          <p:cNvSpPr/>
          <p:nvPr/>
        </p:nvSpPr>
        <p:spPr>
          <a:xfrm>
            <a:off x="2252978" y="306383"/>
            <a:ext cx="45719" cy="360000"/>
          </a:xfrm>
          <a:prstGeom prst="rect">
            <a:avLst/>
          </a:prstGeom>
          <a:gradFill>
            <a:gsLst>
              <a:gs pos="75000">
                <a:schemeClr val="accent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3E89E345-13FF-4D39-81DC-A68095DFC63E}"/>
              </a:ext>
            </a:extLst>
          </p:cNvPr>
          <p:cNvSpPr txBox="1"/>
          <p:nvPr/>
        </p:nvSpPr>
        <p:spPr>
          <a:xfrm>
            <a:off x="2431869" y="280236"/>
            <a:ext cx="1770377" cy="430887"/>
          </a:xfrm>
          <a:prstGeom prst="rect">
            <a:avLst/>
          </a:prstGeom>
          <a:noFill/>
        </p:spPr>
        <p:txBody>
          <a:bodyPr wrap="square" lIns="0" tIns="0" rIns="0" bIns="0" rtlCol="0" anchor="b" anchorCtr="0">
            <a:spAutoFit/>
          </a:bodyPr>
          <a:lstStyle/>
          <a:p>
            <a:r>
              <a:rPr lang="en-US" altLang="zh-CN" sz="1400" spc="110" dirty="0">
                <a:solidFill>
                  <a:schemeClr val="accent1"/>
                </a:solidFill>
                <a:latin typeface="+mn-ea"/>
              </a:rPr>
              <a:t>CONPREHENSION</a:t>
            </a:r>
          </a:p>
          <a:p>
            <a:r>
              <a:rPr lang="en-US" altLang="zh-CN" sz="1400" spc="110" dirty="0">
                <a:solidFill>
                  <a:schemeClr val="accent1"/>
                </a:solidFill>
                <a:latin typeface="+mn-ea"/>
              </a:rPr>
              <a:t>MEMORIZE</a:t>
            </a:r>
            <a:endParaRPr lang="zh-CN" altLang="en-US" sz="1400" spc="110" dirty="0">
              <a:solidFill>
                <a:schemeClr val="accent1"/>
              </a:solidFill>
              <a:latin typeface="+mn-ea"/>
            </a:endParaRPr>
          </a:p>
        </p:txBody>
      </p:sp>
      <p:graphicFrame>
        <p:nvGraphicFramePr>
          <p:cNvPr id="10" name="图表 9">
            <a:extLst>
              <a:ext uri="{FF2B5EF4-FFF2-40B4-BE49-F238E27FC236}">
                <a16:creationId xmlns:a16="http://schemas.microsoft.com/office/drawing/2014/main" id="{12FEC3D2-61F0-41A0-A870-51EDEDD735CD}"/>
              </a:ext>
            </a:extLst>
          </p:cNvPr>
          <p:cNvGraphicFramePr/>
          <p:nvPr>
            <p:extLst>
              <p:ext uri="{D42A27DB-BD31-4B8C-83A1-F6EECF244321}">
                <p14:modId xmlns:p14="http://schemas.microsoft.com/office/powerpoint/2010/main" val="3369469056"/>
              </p:ext>
            </p:extLst>
          </p:nvPr>
        </p:nvGraphicFramePr>
        <p:xfrm>
          <a:off x="640787" y="1763905"/>
          <a:ext cx="5297026" cy="3136637"/>
        </p:xfrm>
        <a:graphic>
          <a:graphicData uri="http://schemas.openxmlformats.org/drawingml/2006/chart">
            <c:chart xmlns:c="http://schemas.openxmlformats.org/drawingml/2006/chart" xmlns:r="http://schemas.openxmlformats.org/officeDocument/2006/relationships" r:id="rId2"/>
          </a:graphicData>
        </a:graphic>
      </p:graphicFrame>
      <p:sp>
        <p:nvSpPr>
          <p:cNvPr id="16" name="文本框 15">
            <a:extLst>
              <a:ext uri="{FF2B5EF4-FFF2-40B4-BE49-F238E27FC236}">
                <a16:creationId xmlns:a16="http://schemas.microsoft.com/office/drawing/2014/main" id="{8AEFAF81-86D8-42C8-9F79-EE2B0E77B165}"/>
              </a:ext>
            </a:extLst>
          </p:cNvPr>
          <p:cNvSpPr txBox="1"/>
          <p:nvPr/>
        </p:nvSpPr>
        <p:spPr>
          <a:xfrm>
            <a:off x="6407553" y="1763905"/>
            <a:ext cx="4961487" cy="1255665"/>
          </a:xfrm>
          <a:prstGeom prst="rect">
            <a:avLst/>
          </a:prstGeom>
          <a:noFill/>
        </p:spPr>
        <p:txBody>
          <a:bodyPr wrap="square">
            <a:spAutoFit/>
          </a:bodyPr>
          <a:lstStyle/>
          <a:p>
            <a:pPr algn="just">
              <a:lnSpc>
                <a:spcPct val="130000"/>
              </a:lnSpc>
              <a:spcAft>
                <a:spcPts val="1200"/>
              </a:spcAft>
            </a:pPr>
            <a:r>
              <a:rPr lang="zh-CN" altLang="en-US" sz="2000" spc="110" dirty="0">
                <a:solidFill>
                  <a:schemeClr val="accent1"/>
                </a:solidFill>
                <a:latin typeface="+mn-ea"/>
              </a:rPr>
              <a:t>一般来讲，地理所涉及的范围包括人类生活的各种环境，也就是自然环境与人文环境。</a:t>
            </a:r>
          </a:p>
        </p:txBody>
      </p:sp>
      <p:sp>
        <p:nvSpPr>
          <p:cNvPr id="17" name="文本框 16">
            <a:extLst>
              <a:ext uri="{FF2B5EF4-FFF2-40B4-BE49-F238E27FC236}">
                <a16:creationId xmlns:a16="http://schemas.microsoft.com/office/drawing/2014/main" id="{27135552-719F-4511-B948-11C010A58FD4}"/>
              </a:ext>
            </a:extLst>
          </p:cNvPr>
          <p:cNvSpPr txBox="1"/>
          <p:nvPr/>
        </p:nvSpPr>
        <p:spPr>
          <a:xfrm>
            <a:off x="6484870" y="3106809"/>
            <a:ext cx="4905029" cy="1407116"/>
          </a:xfrm>
          <a:prstGeom prst="rect">
            <a:avLst/>
          </a:prstGeom>
          <a:noFill/>
        </p:spPr>
        <p:txBody>
          <a:bodyPr wrap="square" lIns="0" tIns="0" rIns="0" bIns="0" rtlCol="0">
            <a:spAutoFit/>
          </a:bodyPr>
          <a:lstStyle/>
          <a:p>
            <a:pPr>
              <a:lnSpc>
                <a:spcPct val="130000"/>
              </a:lnSpc>
              <a:spcAft>
                <a:spcPts val="1200"/>
              </a:spcAft>
            </a:pPr>
            <a:r>
              <a:rPr lang="en-US" altLang="zh-CN" spc="110" dirty="0">
                <a:solidFill>
                  <a:schemeClr val="accent1"/>
                </a:solidFill>
                <a:latin typeface="+mn-ea"/>
              </a:rPr>
              <a:t>Generally speaking, geography involves a variety of environments including human life, that is, natural environment and cultural environment. </a:t>
            </a:r>
          </a:p>
        </p:txBody>
      </p:sp>
      <p:sp>
        <p:nvSpPr>
          <p:cNvPr id="19" name="文本框 18">
            <a:extLst>
              <a:ext uri="{FF2B5EF4-FFF2-40B4-BE49-F238E27FC236}">
                <a16:creationId xmlns:a16="http://schemas.microsoft.com/office/drawing/2014/main" id="{4397D071-3DA0-4C0A-8ED8-79092EC57C1E}"/>
              </a:ext>
            </a:extLst>
          </p:cNvPr>
          <p:cNvSpPr txBox="1"/>
          <p:nvPr/>
        </p:nvSpPr>
        <p:spPr>
          <a:xfrm>
            <a:off x="1732972" y="1185948"/>
            <a:ext cx="3112655" cy="433580"/>
          </a:xfrm>
          <a:prstGeom prst="rect">
            <a:avLst/>
          </a:prstGeom>
          <a:noFill/>
        </p:spPr>
        <p:txBody>
          <a:bodyPr wrap="square" lIns="0" tIns="0" rIns="0" bIns="0" rtlCol="0">
            <a:spAutoFit/>
          </a:bodyPr>
          <a:lstStyle/>
          <a:p>
            <a:pPr algn="ctr">
              <a:lnSpc>
                <a:spcPct val="130000"/>
              </a:lnSpc>
              <a:spcAft>
                <a:spcPts val="1200"/>
              </a:spcAft>
            </a:pPr>
            <a:r>
              <a:rPr lang="zh-CN" altLang="en-US" sz="2400" spc="110" dirty="0">
                <a:gradFill>
                  <a:gsLst>
                    <a:gs pos="80000">
                      <a:schemeClr val="accent1"/>
                    </a:gs>
                    <a:gs pos="100000">
                      <a:schemeClr val="accent1">
                        <a:lumMod val="40000"/>
                        <a:lumOff val="60000"/>
                      </a:schemeClr>
                    </a:gs>
                  </a:gsLst>
                  <a:lin ang="5400000" scaled="0"/>
                </a:gradFill>
                <a:latin typeface="+mj-ea"/>
                <a:ea typeface="+mj-ea"/>
              </a:rPr>
              <a:t>我国水资源储量</a:t>
            </a:r>
            <a:endParaRPr lang="en-US" altLang="zh-CN" sz="2400" spc="110" dirty="0">
              <a:gradFill>
                <a:gsLst>
                  <a:gs pos="80000">
                    <a:schemeClr val="accent1"/>
                  </a:gs>
                  <a:gs pos="100000">
                    <a:schemeClr val="accent1">
                      <a:lumMod val="40000"/>
                      <a:lumOff val="60000"/>
                    </a:schemeClr>
                  </a:gs>
                </a:gsLst>
                <a:lin ang="5400000" scaled="0"/>
              </a:gradFill>
              <a:latin typeface="+mj-ea"/>
              <a:ea typeface="+mj-ea"/>
            </a:endParaRPr>
          </a:p>
        </p:txBody>
      </p:sp>
      <p:sp>
        <p:nvSpPr>
          <p:cNvPr id="20" name="文本框 19">
            <a:extLst>
              <a:ext uri="{FF2B5EF4-FFF2-40B4-BE49-F238E27FC236}">
                <a16:creationId xmlns:a16="http://schemas.microsoft.com/office/drawing/2014/main" id="{C0E91007-C01D-471C-9F2C-A7A609C69376}"/>
              </a:ext>
            </a:extLst>
          </p:cNvPr>
          <p:cNvSpPr txBox="1"/>
          <p:nvPr/>
        </p:nvSpPr>
        <p:spPr>
          <a:xfrm>
            <a:off x="7346372" y="1185948"/>
            <a:ext cx="3112655" cy="433580"/>
          </a:xfrm>
          <a:prstGeom prst="rect">
            <a:avLst/>
          </a:prstGeom>
          <a:noFill/>
        </p:spPr>
        <p:txBody>
          <a:bodyPr wrap="square" lIns="0" tIns="0" rIns="0" bIns="0" rtlCol="0">
            <a:spAutoFit/>
          </a:bodyPr>
          <a:lstStyle/>
          <a:p>
            <a:pPr algn="ctr">
              <a:lnSpc>
                <a:spcPct val="130000"/>
              </a:lnSpc>
              <a:spcAft>
                <a:spcPts val="1200"/>
              </a:spcAft>
            </a:pPr>
            <a:r>
              <a:rPr lang="zh-CN" altLang="en-US" sz="2400" spc="110" dirty="0">
                <a:gradFill>
                  <a:gsLst>
                    <a:gs pos="80000">
                      <a:schemeClr val="accent1"/>
                    </a:gs>
                    <a:gs pos="100000">
                      <a:schemeClr val="accent1">
                        <a:lumMod val="40000"/>
                        <a:lumOff val="60000"/>
                      </a:schemeClr>
                    </a:gs>
                  </a:gsLst>
                  <a:lin ang="5400000" scaled="0"/>
                </a:gradFill>
                <a:latin typeface="+mj-ea"/>
                <a:ea typeface="+mj-ea"/>
              </a:rPr>
              <a:t>数据分析介绍</a:t>
            </a:r>
            <a:endParaRPr lang="en-US" altLang="zh-CN" sz="2400" spc="110" dirty="0">
              <a:gradFill>
                <a:gsLst>
                  <a:gs pos="80000">
                    <a:schemeClr val="accent1"/>
                  </a:gs>
                  <a:gs pos="100000">
                    <a:schemeClr val="accent1">
                      <a:lumMod val="40000"/>
                      <a:lumOff val="60000"/>
                    </a:schemeClr>
                  </a:gs>
                </a:gsLst>
                <a:lin ang="5400000" scaled="0"/>
              </a:gradFill>
              <a:latin typeface="+mj-ea"/>
              <a:ea typeface="+mj-ea"/>
            </a:endParaRPr>
          </a:p>
        </p:txBody>
      </p:sp>
      <p:sp>
        <p:nvSpPr>
          <p:cNvPr id="21" name="文本框 20">
            <a:extLst>
              <a:ext uri="{FF2B5EF4-FFF2-40B4-BE49-F238E27FC236}">
                <a16:creationId xmlns:a16="http://schemas.microsoft.com/office/drawing/2014/main" id="{921DB505-C516-40B5-B91E-1653D3057F8C}"/>
              </a:ext>
            </a:extLst>
          </p:cNvPr>
          <p:cNvSpPr txBox="1"/>
          <p:nvPr/>
        </p:nvSpPr>
        <p:spPr>
          <a:xfrm>
            <a:off x="501754" y="5988807"/>
            <a:ext cx="11194946" cy="455446"/>
          </a:xfrm>
          <a:prstGeom prst="rect">
            <a:avLst/>
          </a:prstGeom>
          <a:noFill/>
        </p:spPr>
        <p:txBody>
          <a:bodyPr wrap="square">
            <a:spAutoFit/>
          </a:bodyPr>
          <a:lstStyle/>
          <a:p>
            <a:pPr algn="ctr">
              <a:lnSpc>
                <a:spcPct val="130000"/>
              </a:lnSpc>
              <a:spcAft>
                <a:spcPts val="1200"/>
              </a:spcAft>
            </a:pPr>
            <a:r>
              <a:rPr lang="zh-CN" altLang="en-US" sz="2000" spc="110" dirty="0">
                <a:solidFill>
                  <a:schemeClr val="bg1"/>
                </a:solidFill>
                <a:latin typeface="+mn-ea"/>
              </a:rPr>
              <a:t>地理学是研究地球表面的地理环境中各种自然现象和人文现象，以及它们之间相互关系的学科。</a:t>
            </a:r>
          </a:p>
        </p:txBody>
      </p:sp>
      <p:sp>
        <p:nvSpPr>
          <p:cNvPr id="22" name="文本框 21">
            <a:extLst>
              <a:ext uri="{FF2B5EF4-FFF2-40B4-BE49-F238E27FC236}">
                <a16:creationId xmlns:a16="http://schemas.microsoft.com/office/drawing/2014/main" id="{66B5D0B2-3246-4BEC-8448-39A4DBD13614}"/>
              </a:ext>
            </a:extLst>
          </p:cNvPr>
          <p:cNvSpPr txBox="1"/>
          <p:nvPr/>
        </p:nvSpPr>
        <p:spPr>
          <a:xfrm>
            <a:off x="4539672" y="5533701"/>
            <a:ext cx="3112655" cy="433580"/>
          </a:xfrm>
          <a:prstGeom prst="rect">
            <a:avLst/>
          </a:prstGeom>
          <a:noFill/>
        </p:spPr>
        <p:txBody>
          <a:bodyPr wrap="square" lIns="0" tIns="0" rIns="0" bIns="0" rtlCol="0">
            <a:spAutoFit/>
          </a:bodyPr>
          <a:lstStyle/>
          <a:p>
            <a:pPr algn="ctr">
              <a:lnSpc>
                <a:spcPct val="130000"/>
              </a:lnSpc>
              <a:spcAft>
                <a:spcPts val="1200"/>
              </a:spcAft>
            </a:pPr>
            <a:r>
              <a:rPr lang="zh-CN" altLang="en-US" sz="2400" spc="110" dirty="0">
                <a:solidFill>
                  <a:schemeClr val="bg1"/>
                </a:solidFill>
                <a:latin typeface="+mj-ea"/>
                <a:ea typeface="+mj-ea"/>
              </a:rPr>
              <a:t>数据结论</a:t>
            </a:r>
            <a:endParaRPr lang="en-US" altLang="zh-CN" sz="2400" spc="110" dirty="0">
              <a:solidFill>
                <a:schemeClr val="bg1"/>
              </a:solidFill>
              <a:latin typeface="+mj-ea"/>
              <a:ea typeface="+mj-ea"/>
            </a:endParaRPr>
          </a:p>
        </p:txBody>
      </p:sp>
    </p:spTree>
    <p:extLst>
      <p:ext uri="{BB962C8B-B14F-4D97-AF65-F5344CB8AC3E}">
        <p14:creationId xmlns:p14="http://schemas.microsoft.com/office/powerpoint/2010/main" val="412511670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7FB454A-7596-467F-93A3-DC520F18239A}"/>
              </a:ext>
            </a:extLst>
          </p:cNvPr>
          <p:cNvSpPr>
            <a:spLocks noGrp="1"/>
          </p:cNvSpPr>
          <p:nvPr>
            <p:ph type="body" sz="quarter" idx="32"/>
          </p:nvPr>
        </p:nvSpPr>
        <p:spPr>
          <a:xfrm>
            <a:off x="493713" y="292153"/>
            <a:ext cx="1759265" cy="886397"/>
          </a:xfrm>
        </p:spPr>
        <p:txBody>
          <a:bodyPr/>
          <a:lstStyle/>
          <a:p>
            <a:r>
              <a: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知识讲解</a:t>
            </a:r>
          </a:p>
          <a:p>
            <a:endParaRPr lang="zh-CN" altLang="en-US" dirty="0"/>
          </a:p>
        </p:txBody>
      </p:sp>
      <p:sp>
        <p:nvSpPr>
          <p:cNvPr id="3" name="文本占位符 2">
            <a:extLst>
              <a:ext uri="{FF2B5EF4-FFF2-40B4-BE49-F238E27FC236}">
                <a16:creationId xmlns:a16="http://schemas.microsoft.com/office/drawing/2014/main" id="{3F871B7B-7039-493C-8A0F-00513EBA43CA}"/>
              </a:ext>
            </a:extLst>
          </p:cNvPr>
          <p:cNvSpPr>
            <a:spLocks noGrp="1"/>
          </p:cNvSpPr>
          <p:nvPr>
            <p:ph type="body" sz="quarter" idx="33"/>
          </p:nvPr>
        </p:nvSpPr>
        <p:spPr>
          <a:xfrm>
            <a:off x="2392680" y="316210"/>
            <a:ext cx="1759265" cy="387798"/>
          </a:xfrm>
        </p:spPr>
        <p:txBody>
          <a:body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COMPREHENSION</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MEMORIZE</a:t>
            </a:r>
            <a:endParaRPr lang="zh-CN" altLang="en-US"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endParaRPr>
          </a:p>
        </p:txBody>
      </p:sp>
      <p:sp>
        <p:nvSpPr>
          <p:cNvPr id="4" name="矩形: 圆角 3">
            <a:extLst>
              <a:ext uri="{FF2B5EF4-FFF2-40B4-BE49-F238E27FC236}">
                <a16:creationId xmlns:a16="http://schemas.microsoft.com/office/drawing/2014/main" id="{37E17F35-940D-4914-9BDB-EDB967D0CA5C}"/>
              </a:ext>
            </a:extLst>
          </p:cNvPr>
          <p:cNvSpPr/>
          <p:nvPr/>
        </p:nvSpPr>
        <p:spPr>
          <a:xfrm>
            <a:off x="624687" y="3534046"/>
            <a:ext cx="4933342" cy="1230277"/>
          </a:xfrm>
          <a:prstGeom prst="roundRect">
            <a:avLst>
              <a:gd name="adj" fmla="val 8207"/>
            </a:avLst>
          </a:prstGeom>
          <a:gradFill>
            <a:gsLst>
              <a:gs pos="4000">
                <a:schemeClr val="bg1"/>
              </a:gs>
              <a:gs pos="70000">
                <a:schemeClr val="bg1"/>
              </a:gs>
              <a:gs pos="100000">
                <a:schemeClr val="accent1">
                  <a:lumMod val="20000"/>
                  <a:lumOff val="80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E9561869-49BA-4BD4-AC34-81BDF68D0483}"/>
              </a:ext>
            </a:extLst>
          </p:cNvPr>
          <p:cNvGrpSpPr/>
          <p:nvPr/>
        </p:nvGrpSpPr>
        <p:grpSpPr>
          <a:xfrm>
            <a:off x="1793030" y="3306314"/>
            <a:ext cx="4184312" cy="1371890"/>
            <a:chOff x="624687" y="3154708"/>
            <a:chExt cx="5624300" cy="1844012"/>
          </a:xfrm>
        </p:grpSpPr>
        <p:graphicFrame>
          <p:nvGraphicFramePr>
            <p:cNvPr id="6" name="图表 5">
              <a:extLst>
                <a:ext uri="{FF2B5EF4-FFF2-40B4-BE49-F238E27FC236}">
                  <a16:creationId xmlns:a16="http://schemas.microsoft.com/office/drawing/2014/main" id="{5447BB3C-837C-48E2-8F48-B72806E8483E}"/>
                </a:ext>
              </a:extLst>
            </p:cNvPr>
            <p:cNvGraphicFramePr/>
            <p:nvPr>
              <p:extLst>
                <p:ext uri="{D42A27DB-BD31-4B8C-83A1-F6EECF244321}">
                  <p14:modId xmlns:p14="http://schemas.microsoft.com/office/powerpoint/2010/main" val="3721791306"/>
                </p:ext>
              </p:extLst>
            </p:nvPr>
          </p:nvGraphicFramePr>
          <p:xfrm>
            <a:off x="624687" y="3154708"/>
            <a:ext cx="5624300" cy="18440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图表 6">
              <a:extLst>
                <a:ext uri="{FF2B5EF4-FFF2-40B4-BE49-F238E27FC236}">
                  <a16:creationId xmlns:a16="http://schemas.microsoft.com/office/drawing/2014/main" id="{01871EE4-D65B-4D68-914A-D29A3D14D6F8}"/>
                </a:ext>
              </a:extLst>
            </p:cNvPr>
            <p:cNvGraphicFramePr/>
            <p:nvPr>
              <p:extLst>
                <p:ext uri="{D42A27DB-BD31-4B8C-83A1-F6EECF244321}">
                  <p14:modId xmlns:p14="http://schemas.microsoft.com/office/powerpoint/2010/main" val="4291752422"/>
                </p:ext>
              </p:extLst>
            </p:nvPr>
          </p:nvGraphicFramePr>
          <p:xfrm>
            <a:off x="624687" y="3154708"/>
            <a:ext cx="5624300" cy="1844012"/>
          </p:xfrm>
          <a:graphic>
            <a:graphicData uri="http://schemas.openxmlformats.org/drawingml/2006/chart">
              <c:chart xmlns:c="http://schemas.openxmlformats.org/drawingml/2006/chart" xmlns:r="http://schemas.openxmlformats.org/officeDocument/2006/relationships" r:id="rId3"/>
            </a:graphicData>
          </a:graphic>
        </p:graphicFrame>
      </p:grpSp>
      <p:sp>
        <p:nvSpPr>
          <p:cNvPr id="8" name="文本框 7">
            <a:extLst>
              <a:ext uri="{FF2B5EF4-FFF2-40B4-BE49-F238E27FC236}">
                <a16:creationId xmlns:a16="http://schemas.microsoft.com/office/drawing/2014/main" id="{7E00D328-55D0-4933-9C96-3E5AC1878FEC}"/>
              </a:ext>
            </a:extLst>
          </p:cNvPr>
          <p:cNvSpPr txBox="1"/>
          <p:nvPr/>
        </p:nvSpPr>
        <p:spPr>
          <a:xfrm>
            <a:off x="1535031" y="1185948"/>
            <a:ext cx="3112655" cy="433580"/>
          </a:xfrm>
          <a:prstGeom prst="rect">
            <a:avLst/>
          </a:prstGeom>
          <a:noFill/>
        </p:spPr>
        <p:txBody>
          <a:bodyPr wrap="square" lIns="0" tIns="0" rIns="0" bIns="0" rtlCol="0">
            <a:spAutoFit/>
          </a:bodyPr>
          <a:lstStyle/>
          <a:p>
            <a:pPr algn="ctr">
              <a:lnSpc>
                <a:spcPct val="130000"/>
              </a:lnSpc>
              <a:spcAft>
                <a:spcPts val="1200"/>
              </a:spcAft>
            </a:pPr>
            <a:r>
              <a:rPr lang="zh-CN" altLang="en-US" sz="2400" spc="110" dirty="0">
                <a:solidFill>
                  <a:schemeClr val="bg1"/>
                </a:solidFill>
                <a:latin typeface="+mj-ea"/>
                <a:ea typeface="+mj-ea"/>
              </a:rPr>
              <a:t>森林资源数据</a:t>
            </a:r>
            <a:endParaRPr lang="en-US" altLang="zh-CN" sz="2400" spc="110" dirty="0">
              <a:solidFill>
                <a:schemeClr val="bg1"/>
              </a:solidFill>
              <a:latin typeface="+mj-ea"/>
              <a:ea typeface="+mj-ea"/>
            </a:endParaRPr>
          </a:p>
        </p:txBody>
      </p:sp>
      <p:sp>
        <p:nvSpPr>
          <p:cNvPr id="10" name="矩形: 圆角 9">
            <a:extLst>
              <a:ext uri="{FF2B5EF4-FFF2-40B4-BE49-F238E27FC236}">
                <a16:creationId xmlns:a16="http://schemas.microsoft.com/office/drawing/2014/main" id="{F311F098-0A1F-4A43-8C0C-F64068EB69B2}"/>
              </a:ext>
            </a:extLst>
          </p:cNvPr>
          <p:cNvSpPr/>
          <p:nvPr/>
        </p:nvSpPr>
        <p:spPr>
          <a:xfrm>
            <a:off x="649373" y="1927849"/>
            <a:ext cx="2287314" cy="1232039"/>
          </a:xfrm>
          <a:prstGeom prst="roundRect">
            <a:avLst>
              <a:gd name="adj" fmla="val 8207"/>
            </a:avLst>
          </a:prstGeom>
          <a:gradFill>
            <a:gsLst>
              <a:gs pos="4000">
                <a:schemeClr val="bg1"/>
              </a:gs>
              <a:gs pos="70000">
                <a:schemeClr val="bg1"/>
              </a:gs>
              <a:gs pos="100000">
                <a:schemeClr val="accent1">
                  <a:lumMod val="20000"/>
                  <a:lumOff val="80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7F257BD9-2822-4A2B-9DBE-7E4C116AB7BA}"/>
              </a:ext>
            </a:extLst>
          </p:cNvPr>
          <p:cNvSpPr txBox="1"/>
          <p:nvPr/>
        </p:nvSpPr>
        <p:spPr>
          <a:xfrm>
            <a:off x="958801" y="2544454"/>
            <a:ext cx="1676400" cy="492443"/>
          </a:xfrm>
          <a:prstGeom prst="rect">
            <a:avLst/>
          </a:prstGeom>
          <a:noFill/>
        </p:spPr>
        <p:txBody>
          <a:bodyPr wrap="square" lIns="0" tIns="0" rIns="0" bIns="0">
            <a:spAutoFit/>
          </a:bodyPr>
          <a:lstStyle/>
          <a:p>
            <a:pPr algn="ctr">
              <a:spcAft>
                <a:spcPts val="1200"/>
              </a:spcAft>
            </a:pPr>
            <a:r>
              <a:rPr lang="zh-CN" altLang="en-US" spc="110" dirty="0">
                <a:solidFill>
                  <a:schemeClr val="accent1"/>
                </a:solidFill>
                <a:latin typeface="+mn-ea"/>
              </a:rPr>
              <a:t>林业用地面积</a:t>
            </a:r>
            <a:br>
              <a:rPr lang="en-US" altLang="zh-CN" sz="1600" spc="110" dirty="0">
                <a:solidFill>
                  <a:schemeClr val="accent1"/>
                </a:solidFill>
                <a:latin typeface="+mn-ea"/>
              </a:rPr>
            </a:br>
            <a:r>
              <a:rPr lang="zh-CN" altLang="en-US" sz="1400" spc="110" dirty="0">
                <a:solidFill>
                  <a:schemeClr val="accent1"/>
                </a:solidFill>
                <a:latin typeface="+mn-ea"/>
              </a:rPr>
              <a:t>（万公顷）</a:t>
            </a:r>
            <a:endParaRPr lang="zh-CN" altLang="en-US" sz="1600" spc="110" dirty="0">
              <a:solidFill>
                <a:schemeClr val="accent1"/>
              </a:solidFill>
              <a:latin typeface="+mn-ea"/>
            </a:endParaRPr>
          </a:p>
        </p:txBody>
      </p:sp>
      <p:sp>
        <p:nvSpPr>
          <p:cNvPr id="12" name="文本框 11">
            <a:extLst>
              <a:ext uri="{FF2B5EF4-FFF2-40B4-BE49-F238E27FC236}">
                <a16:creationId xmlns:a16="http://schemas.microsoft.com/office/drawing/2014/main" id="{D9A35EA1-EEE8-47CD-A1C5-55CCE7A44CA1}"/>
              </a:ext>
            </a:extLst>
          </p:cNvPr>
          <p:cNvSpPr txBox="1"/>
          <p:nvPr/>
        </p:nvSpPr>
        <p:spPr>
          <a:xfrm>
            <a:off x="769779" y="2083588"/>
            <a:ext cx="2054444" cy="492443"/>
          </a:xfrm>
          <a:prstGeom prst="rect">
            <a:avLst/>
          </a:prstGeom>
          <a:noFill/>
        </p:spPr>
        <p:txBody>
          <a:bodyPr wrap="square" lIns="0" tIns="0" rIns="0" bIns="0" rtlCol="0">
            <a:spAutoFit/>
          </a:bodyPr>
          <a:lstStyle>
            <a:defPPr>
              <a:defRPr lang="zh-CN"/>
            </a:defPPr>
            <a:lvl1pPr>
              <a:defRPr sz="3200" spc="110">
                <a:gradFill>
                  <a:gsLst>
                    <a:gs pos="70000">
                      <a:schemeClr val="accent1"/>
                    </a:gs>
                    <a:gs pos="100000">
                      <a:schemeClr val="accent1">
                        <a:lumMod val="40000"/>
                        <a:lumOff val="60000"/>
                      </a:schemeClr>
                    </a:gs>
                  </a:gsLst>
                  <a:lin ang="5400000" scaled="0"/>
                </a:gradFill>
                <a:latin typeface="+mj-ea"/>
                <a:ea typeface="+mj-ea"/>
              </a:defRPr>
            </a:lvl1pPr>
          </a:lstStyle>
          <a:p>
            <a:pPr algn="ctr"/>
            <a:r>
              <a:rPr lang="en-US" altLang="zh-CN" spc="0" dirty="0"/>
              <a:t>32591.12</a:t>
            </a:r>
            <a:endParaRPr lang="zh-CN" altLang="en-US" spc="0" dirty="0"/>
          </a:p>
        </p:txBody>
      </p:sp>
      <p:sp>
        <p:nvSpPr>
          <p:cNvPr id="13" name="矩形: 圆角 12">
            <a:extLst>
              <a:ext uri="{FF2B5EF4-FFF2-40B4-BE49-F238E27FC236}">
                <a16:creationId xmlns:a16="http://schemas.microsoft.com/office/drawing/2014/main" id="{9830B96F-7A3C-4C10-8058-2E114526D58D}"/>
              </a:ext>
            </a:extLst>
          </p:cNvPr>
          <p:cNvSpPr/>
          <p:nvPr/>
        </p:nvSpPr>
        <p:spPr>
          <a:xfrm>
            <a:off x="3295401" y="1927849"/>
            <a:ext cx="2287314" cy="1232039"/>
          </a:xfrm>
          <a:prstGeom prst="roundRect">
            <a:avLst>
              <a:gd name="adj" fmla="val 8207"/>
            </a:avLst>
          </a:prstGeom>
          <a:gradFill>
            <a:gsLst>
              <a:gs pos="4000">
                <a:schemeClr val="bg1"/>
              </a:gs>
              <a:gs pos="70000">
                <a:schemeClr val="bg1"/>
              </a:gs>
              <a:gs pos="100000">
                <a:schemeClr val="accent1">
                  <a:lumMod val="20000"/>
                  <a:lumOff val="80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64B78318-3E5A-4241-A676-0D162D753620}"/>
              </a:ext>
            </a:extLst>
          </p:cNvPr>
          <p:cNvSpPr txBox="1"/>
          <p:nvPr/>
        </p:nvSpPr>
        <p:spPr>
          <a:xfrm>
            <a:off x="3604829" y="2544454"/>
            <a:ext cx="1676400" cy="492443"/>
          </a:xfrm>
          <a:prstGeom prst="rect">
            <a:avLst/>
          </a:prstGeom>
          <a:noFill/>
        </p:spPr>
        <p:txBody>
          <a:bodyPr wrap="square" lIns="0" tIns="0" rIns="0" bIns="0">
            <a:spAutoFit/>
          </a:bodyPr>
          <a:lstStyle/>
          <a:p>
            <a:pPr algn="ctr">
              <a:spcAft>
                <a:spcPts val="1200"/>
              </a:spcAft>
            </a:pPr>
            <a:r>
              <a:rPr lang="zh-CN" altLang="en-US" spc="110" dirty="0">
                <a:solidFill>
                  <a:schemeClr val="accent1"/>
                </a:solidFill>
                <a:latin typeface="+mn-ea"/>
              </a:rPr>
              <a:t>森林面积</a:t>
            </a:r>
            <a:br>
              <a:rPr lang="en-US" altLang="zh-CN" sz="1600" spc="110" dirty="0">
                <a:solidFill>
                  <a:schemeClr val="accent1"/>
                </a:solidFill>
                <a:latin typeface="+mn-ea"/>
              </a:rPr>
            </a:br>
            <a:r>
              <a:rPr lang="zh-CN" altLang="en-US" sz="1400" spc="110" dirty="0">
                <a:solidFill>
                  <a:schemeClr val="accent1"/>
                </a:solidFill>
                <a:latin typeface="+mn-ea"/>
              </a:rPr>
              <a:t>（万公顷）</a:t>
            </a:r>
            <a:endParaRPr lang="zh-CN" altLang="en-US" sz="1600" spc="110" dirty="0">
              <a:solidFill>
                <a:schemeClr val="accent1"/>
              </a:solidFill>
              <a:latin typeface="+mn-ea"/>
            </a:endParaRPr>
          </a:p>
        </p:txBody>
      </p:sp>
      <p:sp>
        <p:nvSpPr>
          <p:cNvPr id="15" name="文本框 14">
            <a:extLst>
              <a:ext uri="{FF2B5EF4-FFF2-40B4-BE49-F238E27FC236}">
                <a16:creationId xmlns:a16="http://schemas.microsoft.com/office/drawing/2014/main" id="{CAF8D690-0E45-42C7-9DD5-7339EB031DE6}"/>
              </a:ext>
            </a:extLst>
          </p:cNvPr>
          <p:cNvSpPr txBox="1"/>
          <p:nvPr/>
        </p:nvSpPr>
        <p:spPr>
          <a:xfrm>
            <a:off x="3415807" y="2083588"/>
            <a:ext cx="2054444" cy="492443"/>
          </a:xfrm>
          <a:prstGeom prst="rect">
            <a:avLst/>
          </a:prstGeom>
          <a:noFill/>
        </p:spPr>
        <p:txBody>
          <a:bodyPr wrap="square" lIns="0" tIns="0" rIns="0" bIns="0" rtlCol="0">
            <a:spAutoFit/>
          </a:bodyPr>
          <a:lstStyle>
            <a:defPPr>
              <a:defRPr lang="zh-CN"/>
            </a:defPPr>
            <a:lvl1pPr>
              <a:defRPr sz="3200" spc="110">
                <a:gradFill>
                  <a:gsLst>
                    <a:gs pos="70000">
                      <a:schemeClr val="accent1"/>
                    </a:gs>
                    <a:gs pos="100000">
                      <a:schemeClr val="accent1">
                        <a:lumMod val="40000"/>
                        <a:lumOff val="60000"/>
                      </a:schemeClr>
                    </a:gs>
                  </a:gsLst>
                  <a:lin ang="5400000" scaled="0"/>
                </a:gradFill>
                <a:latin typeface="+mj-ea"/>
                <a:ea typeface="+mj-ea"/>
              </a:defRPr>
            </a:lvl1pPr>
          </a:lstStyle>
          <a:p>
            <a:pPr algn="ctr"/>
            <a:r>
              <a:rPr lang="en-US" altLang="zh-CN" spc="0" dirty="0"/>
              <a:t>22044.62</a:t>
            </a:r>
          </a:p>
        </p:txBody>
      </p:sp>
      <p:sp>
        <p:nvSpPr>
          <p:cNvPr id="16" name="文本框 15">
            <a:extLst>
              <a:ext uri="{FF2B5EF4-FFF2-40B4-BE49-F238E27FC236}">
                <a16:creationId xmlns:a16="http://schemas.microsoft.com/office/drawing/2014/main" id="{78ACBE66-31EC-4A26-9E4E-BA5CDE8FFC23}"/>
              </a:ext>
            </a:extLst>
          </p:cNvPr>
          <p:cNvSpPr txBox="1"/>
          <p:nvPr/>
        </p:nvSpPr>
        <p:spPr>
          <a:xfrm>
            <a:off x="2253158" y="4353033"/>
            <a:ext cx="1676400" cy="276999"/>
          </a:xfrm>
          <a:prstGeom prst="rect">
            <a:avLst/>
          </a:prstGeom>
          <a:noFill/>
        </p:spPr>
        <p:txBody>
          <a:bodyPr wrap="square" lIns="0" tIns="0" rIns="0" bIns="0">
            <a:spAutoFit/>
          </a:bodyPr>
          <a:lstStyle/>
          <a:p>
            <a:pPr algn="ctr">
              <a:spcAft>
                <a:spcPts val="1200"/>
              </a:spcAft>
            </a:pPr>
            <a:r>
              <a:rPr lang="zh-CN" altLang="en-US" spc="110" dirty="0">
                <a:solidFill>
                  <a:schemeClr val="accent1"/>
                </a:solidFill>
                <a:latin typeface="+mn-ea"/>
              </a:rPr>
              <a:t>森林覆盖率</a:t>
            </a:r>
          </a:p>
        </p:txBody>
      </p:sp>
      <p:sp>
        <p:nvSpPr>
          <p:cNvPr id="17" name="文本框 16">
            <a:extLst>
              <a:ext uri="{FF2B5EF4-FFF2-40B4-BE49-F238E27FC236}">
                <a16:creationId xmlns:a16="http://schemas.microsoft.com/office/drawing/2014/main" id="{4299C6AE-E778-44CC-A15D-6F212C10AAF6}"/>
              </a:ext>
            </a:extLst>
          </p:cNvPr>
          <p:cNvSpPr txBox="1"/>
          <p:nvPr/>
        </p:nvSpPr>
        <p:spPr>
          <a:xfrm>
            <a:off x="340567" y="3780111"/>
            <a:ext cx="2054444" cy="492443"/>
          </a:xfrm>
          <a:prstGeom prst="rect">
            <a:avLst/>
          </a:prstGeom>
          <a:noFill/>
        </p:spPr>
        <p:txBody>
          <a:bodyPr wrap="square" lIns="0" tIns="0" rIns="0" bIns="0" rtlCol="0">
            <a:spAutoFit/>
          </a:bodyPr>
          <a:lstStyle>
            <a:defPPr>
              <a:defRPr lang="zh-CN"/>
            </a:defPPr>
            <a:lvl1pPr>
              <a:defRPr sz="3200" spc="110">
                <a:gradFill>
                  <a:gsLst>
                    <a:gs pos="70000">
                      <a:schemeClr val="accent1"/>
                    </a:gs>
                    <a:gs pos="100000">
                      <a:schemeClr val="accent1">
                        <a:lumMod val="40000"/>
                        <a:lumOff val="60000"/>
                      </a:schemeClr>
                    </a:gs>
                  </a:gsLst>
                  <a:lin ang="5400000" scaled="0"/>
                </a:gradFill>
                <a:latin typeface="+mj-ea"/>
                <a:ea typeface="+mj-ea"/>
              </a:defRPr>
            </a:lvl1pPr>
          </a:lstStyle>
          <a:p>
            <a:pPr algn="ctr"/>
            <a:r>
              <a:rPr lang="en-US" altLang="zh-CN" spc="0" dirty="0"/>
              <a:t>23%</a:t>
            </a:r>
            <a:endParaRPr lang="zh-CN" altLang="en-US" spc="0" dirty="0"/>
          </a:p>
        </p:txBody>
      </p:sp>
      <p:sp>
        <p:nvSpPr>
          <p:cNvPr id="18" name="矩形: 圆角 17">
            <a:extLst>
              <a:ext uri="{FF2B5EF4-FFF2-40B4-BE49-F238E27FC236}">
                <a16:creationId xmlns:a16="http://schemas.microsoft.com/office/drawing/2014/main" id="{66AA136F-BD7E-4A03-A157-488E255A6597}"/>
              </a:ext>
            </a:extLst>
          </p:cNvPr>
          <p:cNvSpPr/>
          <p:nvPr/>
        </p:nvSpPr>
        <p:spPr>
          <a:xfrm>
            <a:off x="649373" y="5106121"/>
            <a:ext cx="2287314" cy="1232039"/>
          </a:xfrm>
          <a:prstGeom prst="roundRect">
            <a:avLst>
              <a:gd name="adj" fmla="val 8207"/>
            </a:avLst>
          </a:prstGeom>
          <a:gradFill>
            <a:gsLst>
              <a:gs pos="4000">
                <a:schemeClr val="bg1"/>
              </a:gs>
              <a:gs pos="70000">
                <a:schemeClr val="bg1"/>
              </a:gs>
              <a:gs pos="100000">
                <a:schemeClr val="accent1">
                  <a:lumMod val="20000"/>
                  <a:lumOff val="80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E4D672D2-4715-4B06-BB2F-AFC59489DD42}"/>
              </a:ext>
            </a:extLst>
          </p:cNvPr>
          <p:cNvSpPr txBox="1"/>
          <p:nvPr/>
        </p:nvSpPr>
        <p:spPr>
          <a:xfrm>
            <a:off x="958801" y="5722726"/>
            <a:ext cx="1676400" cy="492443"/>
          </a:xfrm>
          <a:prstGeom prst="rect">
            <a:avLst/>
          </a:prstGeom>
          <a:noFill/>
        </p:spPr>
        <p:txBody>
          <a:bodyPr wrap="square" lIns="0" tIns="0" rIns="0" bIns="0">
            <a:spAutoFit/>
          </a:bodyPr>
          <a:lstStyle/>
          <a:p>
            <a:pPr algn="ctr">
              <a:spcAft>
                <a:spcPts val="1200"/>
              </a:spcAft>
            </a:pPr>
            <a:r>
              <a:rPr lang="zh-CN" altLang="en-US" spc="110" dirty="0">
                <a:solidFill>
                  <a:schemeClr val="accent1"/>
                </a:solidFill>
                <a:latin typeface="+mn-ea"/>
              </a:rPr>
              <a:t>造林总面积</a:t>
            </a:r>
            <a:br>
              <a:rPr lang="en-US" altLang="zh-CN" sz="1600" spc="110" dirty="0">
                <a:solidFill>
                  <a:schemeClr val="accent1"/>
                </a:solidFill>
                <a:latin typeface="+mn-ea"/>
              </a:rPr>
            </a:br>
            <a:r>
              <a:rPr lang="zh-CN" altLang="en-US" sz="1400" spc="110" dirty="0">
                <a:solidFill>
                  <a:schemeClr val="accent1"/>
                </a:solidFill>
                <a:latin typeface="+mn-ea"/>
              </a:rPr>
              <a:t>（</a:t>
            </a:r>
            <a:r>
              <a:rPr lang="en-US" altLang="zh-CN" sz="1400" spc="110" dirty="0">
                <a:solidFill>
                  <a:schemeClr val="accent1"/>
                </a:solidFill>
                <a:latin typeface="+mn-ea"/>
              </a:rPr>
              <a:t>2020</a:t>
            </a:r>
            <a:r>
              <a:rPr lang="zh-CN" altLang="en-US" sz="1400" spc="110" dirty="0">
                <a:solidFill>
                  <a:schemeClr val="accent1"/>
                </a:solidFill>
                <a:latin typeface="+mn-ea"/>
              </a:rPr>
              <a:t> 千公顷）</a:t>
            </a:r>
            <a:endParaRPr lang="zh-CN" altLang="en-US" sz="1600" spc="110" dirty="0">
              <a:solidFill>
                <a:schemeClr val="accent1"/>
              </a:solidFill>
              <a:latin typeface="+mn-ea"/>
            </a:endParaRPr>
          </a:p>
        </p:txBody>
      </p:sp>
      <p:sp>
        <p:nvSpPr>
          <p:cNvPr id="20" name="文本框 19">
            <a:extLst>
              <a:ext uri="{FF2B5EF4-FFF2-40B4-BE49-F238E27FC236}">
                <a16:creationId xmlns:a16="http://schemas.microsoft.com/office/drawing/2014/main" id="{6E2755C7-CF12-4DA9-BBB3-D1A1019B8CE8}"/>
              </a:ext>
            </a:extLst>
          </p:cNvPr>
          <p:cNvSpPr txBox="1"/>
          <p:nvPr/>
        </p:nvSpPr>
        <p:spPr>
          <a:xfrm>
            <a:off x="769779" y="5261860"/>
            <a:ext cx="2054444" cy="492443"/>
          </a:xfrm>
          <a:prstGeom prst="rect">
            <a:avLst/>
          </a:prstGeom>
          <a:noFill/>
        </p:spPr>
        <p:txBody>
          <a:bodyPr wrap="square" lIns="0" tIns="0" rIns="0" bIns="0" rtlCol="0">
            <a:spAutoFit/>
          </a:bodyPr>
          <a:lstStyle>
            <a:defPPr>
              <a:defRPr lang="zh-CN"/>
            </a:defPPr>
            <a:lvl1pPr>
              <a:defRPr sz="3200" spc="110">
                <a:gradFill>
                  <a:gsLst>
                    <a:gs pos="70000">
                      <a:schemeClr val="accent1"/>
                    </a:gs>
                    <a:gs pos="100000">
                      <a:schemeClr val="accent1">
                        <a:lumMod val="40000"/>
                        <a:lumOff val="60000"/>
                      </a:schemeClr>
                    </a:gs>
                  </a:gsLst>
                  <a:lin ang="5400000" scaled="0"/>
                </a:gradFill>
                <a:latin typeface="+mj-ea"/>
                <a:ea typeface="+mj-ea"/>
              </a:defRPr>
            </a:lvl1pPr>
          </a:lstStyle>
          <a:p>
            <a:pPr algn="ctr"/>
            <a:r>
              <a:rPr lang="en-US" altLang="zh-CN" spc="0" dirty="0"/>
              <a:t>6770.00</a:t>
            </a:r>
            <a:endParaRPr lang="zh-CN" altLang="en-US" spc="0" dirty="0"/>
          </a:p>
        </p:txBody>
      </p:sp>
      <p:sp>
        <p:nvSpPr>
          <p:cNvPr id="21" name="矩形: 圆角 20">
            <a:extLst>
              <a:ext uri="{FF2B5EF4-FFF2-40B4-BE49-F238E27FC236}">
                <a16:creationId xmlns:a16="http://schemas.microsoft.com/office/drawing/2014/main" id="{1D32A320-1982-43C9-9678-F6145F31872C}"/>
              </a:ext>
            </a:extLst>
          </p:cNvPr>
          <p:cNvSpPr/>
          <p:nvPr/>
        </p:nvSpPr>
        <p:spPr>
          <a:xfrm>
            <a:off x="3295401" y="5106121"/>
            <a:ext cx="2287314" cy="1232039"/>
          </a:xfrm>
          <a:prstGeom prst="roundRect">
            <a:avLst>
              <a:gd name="adj" fmla="val 8207"/>
            </a:avLst>
          </a:prstGeom>
          <a:gradFill>
            <a:gsLst>
              <a:gs pos="4000">
                <a:schemeClr val="bg1"/>
              </a:gs>
              <a:gs pos="70000">
                <a:schemeClr val="bg1"/>
              </a:gs>
              <a:gs pos="100000">
                <a:schemeClr val="accent1">
                  <a:lumMod val="20000"/>
                  <a:lumOff val="80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a:extLst>
              <a:ext uri="{FF2B5EF4-FFF2-40B4-BE49-F238E27FC236}">
                <a16:creationId xmlns:a16="http://schemas.microsoft.com/office/drawing/2014/main" id="{AE49B104-25CA-4844-8673-FF996D8F4C7C}"/>
              </a:ext>
            </a:extLst>
          </p:cNvPr>
          <p:cNvSpPr txBox="1"/>
          <p:nvPr/>
        </p:nvSpPr>
        <p:spPr>
          <a:xfrm>
            <a:off x="3604829" y="5722726"/>
            <a:ext cx="1676400" cy="492443"/>
          </a:xfrm>
          <a:prstGeom prst="rect">
            <a:avLst/>
          </a:prstGeom>
          <a:noFill/>
        </p:spPr>
        <p:txBody>
          <a:bodyPr wrap="square" lIns="0" tIns="0" rIns="0" bIns="0">
            <a:spAutoFit/>
          </a:bodyPr>
          <a:lstStyle/>
          <a:p>
            <a:pPr algn="ctr">
              <a:spcAft>
                <a:spcPts val="1200"/>
              </a:spcAft>
            </a:pPr>
            <a:r>
              <a:rPr lang="zh-CN" altLang="en-US" spc="110" dirty="0">
                <a:solidFill>
                  <a:schemeClr val="accent1"/>
                </a:solidFill>
                <a:latin typeface="+mn-ea"/>
              </a:rPr>
              <a:t>人工造林面积</a:t>
            </a:r>
            <a:br>
              <a:rPr lang="en-US" altLang="zh-CN" sz="1600" spc="110" dirty="0">
                <a:solidFill>
                  <a:schemeClr val="accent1"/>
                </a:solidFill>
                <a:latin typeface="+mn-ea"/>
              </a:rPr>
            </a:br>
            <a:r>
              <a:rPr lang="zh-CN" altLang="en-US" sz="1400" spc="110" dirty="0">
                <a:solidFill>
                  <a:schemeClr val="accent1"/>
                </a:solidFill>
                <a:latin typeface="+mn-ea"/>
              </a:rPr>
              <a:t>（</a:t>
            </a:r>
            <a:r>
              <a:rPr lang="en-US" altLang="zh-CN" sz="1400" spc="110" dirty="0">
                <a:solidFill>
                  <a:schemeClr val="accent1"/>
                </a:solidFill>
                <a:latin typeface="+mn-ea"/>
              </a:rPr>
              <a:t>2020</a:t>
            </a:r>
            <a:r>
              <a:rPr lang="zh-CN" altLang="en-US" sz="1400" spc="110" dirty="0">
                <a:solidFill>
                  <a:schemeClr val="accent1"/>
                </a:solidFill>
                <a:latin typeface="+mn-ea"/>
              </a:rPr>
              <a:t> 千公顷）</a:t>
            </a:r>
            <a:endParaRPr lang="zh-CN" altLang="en-US" sz="1600" spc="110" dirty="0">
              <a:solidFill>
                <a:schemeClr val="accent1"/>
              </a:solidFill>
              <a:latin typeface="+mn-ea"/>
            </a:endParaRPr>
          </a:p>
        </p:txBody>
      </p:sp>
      <p:sp>
        <p:nvSpPr>
          <p:cNvPr id="23" name="文本框 22">
            <a:extLst>
              <a:ext uri="{FF2B5EF4-FFF2-40B4-BE49-F238E27FC236}">
                <a16:creationId xmlns:a16="http://schemas.microsoft.com/office/drawing/2014/main" id="{761CC62B-D080-4575-9ABB-863926DFEC04}"/>
              </a:ext>
            </a:extLst>
          </p:cNvPr>
          <p:cNvSpPr txBox="1"/>
          <p:nvPr/>
        </p:nvSpPr>
        <p:spPr>
          <a:xfrm>
            <a:off x="3415807" y="5261860"/>
            <a:ext cx="2054444" cy="492443"/>
          </a:xfrm>
          <a:prstGeom prst="rect">
            <a:avLst/>
          </a:prstGeom>
          <a:noFill/>
        </p:spPr>
        <p:txBody>
          <a:bodyPr wrap="square" lIns="0" tIns="0" rIns="0" bIns="0" rtlCol="0">
            <a:spAutoFit/>
          </a:bodyPr>
          <a:lstStyle>
            <a:defPPr>
              <a:defRPr lang="zh-CN"/>
            </a:defPPr>
            <a:lvl1pPr>
              <a:defRPr sz="3200" spc="110">
                <a:gradFill>
                  <a:gsLst>
                    <a:gs pos="70000">
                      <a:schemeClr val="accent1"/>
                    </a:gs>
                    <a:gs pos="100000">
                      <a:schemeClr val="accent1">
                        <a:lumMod val="40000"/>
                        <a:lumOff val="60000"/>
                      </a:schemeClr>
                    </a:gs>
                  </a:gsLst>
                  <a:lin ang="5400000" scaled="0"/>
                </a:gradFill>
                <a:latin typeface="+mj-ea"/>
                <a:ea typeface="+mj-ea"/>
              </a:defRPr>
            </a:lvl1pPr>
          </a:lstStyle>
          <a:p>
            <a:pPr algn="ctr"/>
            <a:r>
              <a:rPr lang="en-US" altLang="zh-CN" spc="0" dirty="0"/>
              <a:t>2890.00</a:t>
            </a:r>
          </a:p>
        </p:txBody>
      </p:sp>
      <p:sp>
        <p:nvSpPr>
          <p:cNvPr id="24" name="文本框 23">
            <a:extLst>
              <a:ext uri="{FF2B5EF4-FFF2-40B4-BE49-F238E27FC236}">
                <a16:creationId xmlns:a16="http://schemas.microsoft.com/office/drawing/2014/main" id="{D58C47D7-6D18-404B-8181-81F008785844}"/>
              </a:ext>
            </a:extLst>
          </p:cNvPr>
          <p:cNvSpPr txBox="1"/>
          <p:nvPr/>
        </p:nvSpPr>
        <p:spPr>
          <a:xfrm>
            <a:off x="6463096" y="1763905"/>
            <a:ext cx="4961487" cy="2641300"/>
          </a:xfrm>
          <a:prstGeom prst="rect">
            <a:avLst/>
          </a:prstGeom>
          <a:noFill/>
        </p:spPr>
        <p:txBody>
          <a:bodyPr wrap="square" lIns="0" tIns="0" rIns="0" bIns="0">
            <a:spAutoFit/>
          </a:bodyPr>
          <a:lstStyle/>
          <a:p>
            <a:pPr algn="just">
              <a:lnSpc>
                <a:spcPct val="130000"/>
              </a:lnSpc>
              <a:spcAft>
                <a:spcPts val="1200"/>
              </a:spcAft>
            </a:pPr>
            <a:r>
              <a:rPr lang="zh-CN" altLang="en-US" spc="110" dirty="0">
                <a:solidFill>
                  <a:schemeClr val="accent1"/>
                </a:solidFill>
                <a:latin typeface="+mn-ea"/>
              </a:rPr>
              <a:t>森林资源是林地及其所生长的森林有机体的总称。</a:t>
            </a:r>
            <a:endParaRPr lang="en-US" altLang="zh-CN" spc="110" dirty="0">
              <a:solidFill>
                <a:schemeClr val="accent1"/>
              </a:solidFill>
              <a:latin typeface="+mn-ea"/>
            </a:endParaRPr>
          </a:p>
          <a:p>
            <a:pPr algn="just">
              <a:lnSpc>
                <a:spcPct val="130000"/>
              </a:lnSpc>
              <a:spcAft>
                <a:spcPts val="1200"/>
              </a:spcAft>
            </a:pPr>
            <a:r>
              <a:rPr lang="zh-CN" altLang="en-US" spc="110" dirty="0">
                <a:solidFill>
                  <a:schemeClr val="accent1"/>
                </a:solidFill>
                <a:latin typeface="+mn-ea"/>
              </a:rPr>
              <a:t>这里以林木资源为主，还包括林中和林下植物、野生动物、土壤微生物及其他自然环境因子等资源。林地包括乔木林地、疏林地、灌木林地、林中空地、采伐迹地、火烧迹地、苗圃地和国家规划宜林地。</a:t>
            </a:r>
          </a:p>
        </p:txBody>
      </p:sp>
      <p:sp>
        <p:nvSpPr>
          <p:cNvPr id="25" name="文本框 24">
            <a:extLst>
              <a:ext uri="{FF2B5EF4-FFF2-40B4-BE49-F238E27FC236}">
                <a16:creationId xmlns:a16="http://schemas.microsoft.com/office/drawing/2014/main" id="{74D22DC8-A62C-41D0-9396-C4FD10D56415}"/>
              </a:ext>
            </a:extLst>
          </p:cNvPr>
          <p:cNvSpPr txBox="1"/>
          <p:nvPr/>
        </p:nvSpPr>
        <p:spPr>
          <a:xfrm>
            <a:off x="7387512" y="1185948"/>
            <a:ext cx="3112655" cy="433580"/>
          </a:xfrm>
          <a:prstGeom prst="rect">
            <a:avLst/>
          </a:prstGeom>
          <a:noFill/>
        </p:spPr>
        <p:txBody>
          <a:bodyPr wrap="square" lIns="0" tIns="0" rIns="0" bIns="0" rtlCol="0">
            <a:spAutoFit/>
          </a:bodyPr>
          <a:lstStyle/>
          <a:p>
            <a:pPr algn="ctr">
              <a:lnSpc>
                <a:spcPct val="130000"/>
              </a:lnSpc>
              <a:spcAft>
                <a:spcPts val="1200"/>
              </a:spcAft>
            </a:pPr>
            <a:r>
              <a:rPr lang="zh-CN" altLang="en-US" sz="2400" spc="110" dirty="0">
                <a:gradFill>
                  <a:gsLst>
                    <a:gs pos="80000">
                      <a:schemeClr val="accent1"/>
                    </a:gs>
                    <a:gs pos="100000">
                      <a:schemeClr val="accent1">
                        <a:lumMod val="40000"/>
                        <a:lumOff val="60000"/>
                      </a:schemeClr>
                    </a:gs>
                  </a:gsLst>
                  <a:lin ang="5400000" scaled="0"/>
                </a:gradFill>
                <a:latin typeface="+mj-ea"/>
                <a:ea typeface="+mj-ea"/>
              </a:rPr>
              <a:t>数据分析介绍</a:t>
            </a:r>
            <a:endParaRPr lang="en-US" altLang="zh-CN" sz="2400" spc="110" dirty="0">
              <a:gradFill>
                <a:gsLst>
                  <a:gs pos="80000">
                    <a:schemeClr val="accent1"/>
                  </a:gs>
                  <a:gs pos="100000">
                    <a:schemeClr val="accent1">
                      <a:lumMod val="40000"/>
                      <a:lumOff val="60000"/>
                    </a:schemeClr>
                  </a:gs>
                </a:gsLst>
                <a:lin ang="5400000" scaled="0"/>
              </a:gradFill>
              <a:latin typeface="+mj-ea"/>
              <a:ea typeface="+mj-ea"/>
            </a:endParaRPr>
          </a:p>
        </p:txBody>
      </p:sp>
      <p:sp>
        <p:nvSpPr>
          <p:cNvPr id="26" name="矩形: 圆角 25">
            <a:extLst>
              <a:ext uri="{FF2B5EF4-FFF2-40B4-BE49-F238E27FC236}">
                <a16:creationId xmlns:a16="http://schemas.microsoft.com/office/drawing/2014/main" id="{592F211A-C703-4A94-A7BB-7201F274C55B}"/>
              </a:ext>
            </a:extLst>
          </p:cNvPr>
          <p:cNvSpPr/>
          <p:nvPr/>
        </p:nvSpPr>
        <p:spPr>
          <a:xfrm>
            <a:off x="6460733" y="4678204"/>
            <a:ext cx="4961487" cy="1659955"/>
          </a:xfrm>
          <a:prstGeom prst="roundRect">
            <a:avLst>
              <a:gd name="adj" fmla="val 9345"/>
            </a:avLst>
          </a:prstGeom>
          <a:gradFill>
            <a:gsLst>
              <a:gs pos="0">
                <a:schemeClr val="accent1">
                  <a:lumMod val="75000"/>
                </a:schemeClr>
              </a:gs>
              <a:gs pos="41000">
                <a:schemeClr val="accent1"/>
              </a:gs>
              <a:gs pos="73000">
                <a:schemeClr val="accent1">
                  <a:lumMod val="75000"/>
                </a:schemeClr>
              </a:gs>
              <a:gs pos="100000">
                <a:schemeClr val="accent1">
                  <a:lumMod val="50000"/>
                </a:schemeClr>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124463F4-FB38-47CB-8EDE-A1ADBD7DC9B0}"/>
              </a:ext>
            </a:extLst>
          </p:cNvPr>
          <p:cNvSpPr txBox="1"/>
          <p:nvPr/>
        </p:nvSpPr>
        <p:spPr>
          <a:xfrm>
            <a:off x="7537548" y="4950022"/>
            <a:ext cx="2807856" cy="276999"/>
          </a:xfrm>
          <a:prstGeom prst="rect">
            <a:avLst/>
          </a:prstGeom>
          <a:noFill/>
        </p:spPr>
        <p:txBody>
          <a:bodyPr wrap="square" lIns="0" tIns="0" rIns="0" bIns="0">
            <a:spAutoFit/>
          </a:bodyPr>
          <a:lstStyle/>
          <a:p>
            <a:pPr algn="ctr">
              <a:spcAft>
                <a:spcPts val="1200"/>
              </a:spcAft>
            </a:pPr>
            <a:r>
              <a:rPr lang="zh-CN" altLang="en-US" spc="110" dirty="0">
                <a:solidFill>
                  <a:schemeClr val="bg1"/>
                </a:solidFill>
                <a:latin typeface="+mn-ea"/>
              </a:rPr>
              <a:t>中国林业总产值</a:t>
            </a:r>
          </a:p>
        </p:txBody>
      </p:sp>
      <p:grpSp>
        <p:nvGrpSpPr>
          <p:cNvPr id="28" name="组合 27">
            <a:extLst>
              <a:ext uri="{FF2B5EF4-FFF2-40B4-BE49-F238E27FC236}">
                <a16:creationId xmlns:a16="http://schemas.microsoft.com/office/drawing/2014/main" id="{327AA623-235B-4823-B521-25593F7FB429}"/>
              </a:ext>
            </a:extLst>
          </p:cNvPr>
          <p:cNvGrpSpPr/>
          <p:nvPr/>
        </p:nvGrpSpPr>
        <p:grpSpPr>
          <a:xfrm>
            <a:off x="8499894" y="5390850"/>
            <a:ext cx="798747" cy="577547"/>
            <a:chOff x="8456376" y="5457493"/>
            <a:chExt cx="798747" cy="577547"/>
          </a:xfrm>
        </p:grpSpPr>
        <p:sp>
          <p:nvSpPr>
            <p:cNvPr id="29" name="箭头: 上 87">
              <a:extLst>
                <a:ext uri="{FF2B5EF4-FFF2-40B4-BE49-F238E27FC236}">
                  <a16:creationId xmlns:a16="http://schemas.microsoft.com/office/drawing/2014/main" id="{44659837-4966-45CF-9EB5-95FE07654E68}"/>
                </a:ext>
              </a:extLst>
            </p:cNvPr>
            <p:cNvSpPr/>
            <p:nvPr/>
          </p:nvSpPr>
          <p:spPr>
            <a:xfrm rot="5400000" flipH="1">
              <a:off x="8772510" y="5564490"/>
              <a:ext cx="195666" cy="745434"/>
            </a:xfrm>
            <a:custGeom>
              <a:avLst/>
              <a:gdLst>
                <a:gd name="connsiteX0" fmla="*/ 0 w 551770"/>
                <a:gd name="connsiteY0" fmla="*/ 576716 h 1512486"/>
                <a:gd name="connsiteX1" fmla="*/ 275885 w 551770"/>
                <a:gd name="connsiteY1" fmla="*/ 0 h 1512486"/>
                <a:gd name="connsiteX2" fmla="*/ 551770 w 551770"/>
                <a:gd name="connsiteY2" fmla="*/ 576716 h 1512486"/>
                <a:gd name="connsiteX3" fmla="*/ 401636 w 551770"/>
                <a:gd name="connsiteY3" fmla="*/ 576716 h 1512486"/>
                <a:gd name="connsiteX4" fmla="*/ 401636 w 551770"/>
                <a:gd name="connsiteY4" fmla="*/ 1512486 h 1512486"/>
                <a:gd name="connsiteX5" fmla="*/ 150134 w 551770"/>
                <a:gd name="connsiteY5" fmla="*/ 1512486 h 1512486"/>
                <a:gd name="connsiteX6" fmla="*/ 150134 w 551770"/>
                <a:gd name="connsiteY6" fmla="*/ 576716 h 1512486"/>
                <a:gd name="connsiteX7" fmla="*/ 0 w 551770"/>
                <a:gd name="connsiteY7" fmla="*/ 576716 h 1512486"/>
                <a:gd name="connsiteX0" fmla="*/ 0 w 551770"/>
                <a:gd name="connsiteY0" fmla="*/ 580526 h 1516296"/>
                <a:gd name="connsiteX1" fmla="*/ 390185 w 551770"/>
                <a:gd name="connsiteY1" fmla="*/ 0 h 1516296"/>
                <a:gd name="connsiteX2" fmla="*/ 551770 w 551770"/>
                <a:gd name="connsiteY2" fmla="*/ 580526 h 1516296"/>
                <a:gd name="connsiteX3" fmla="*/ 401636 w 551770"/>
                <a:gd name="connsiteY3" fmla="*/ 580526 h 1516296"/>
                <a:gd name="connsiteX4" fmla="*/ 401636 w 551770"/>
                <a:gd name="connsiteY4" fmla="*/ 1516296 h 1516296"/>
                <a:gd name="connsiteX5" fmla="*/ 150134 w 551770"/>
                <a:gd name="connsiteY5" fmla="*/ 1516296 h 1516296"/>
                <a:gd name="connsiteX6" fmla="*/ 150134 w 551770"/>
                <a:gd name="connsiteY6" fmla="*/ 580526 h 1516296"/>
                <a:gd name="connsiteX7" fmla="*/ 0 w 551770"/>
                <a:gd name="connsiteY7" fmla="*/ 580526 h 1516296"/>
                <a:gd name="connsiteX0" fmla="*/ 0 w 401636"/>
                <a:gd name="connsiteY0" fmla="*/ 580526 h 1516296"/>
                <a:gd name="connsiteX1" fmla="*/ 390185 w 401636"/>
                <a:gd name="connsiteY1" fmla="*/ 0 h 1516296"/>
                <a:gd name="connsiteX2" fmla="*/ 401636 w 401636"/>
                <a:gd name="connsiteY2" fmla="*/ 580526 h 1516296"/>
                <a:gd name="connsiteX3" fmla="*/ 401636 w 401636"/>
                <a:gd name="connsiteY3" fmla="*/ 1516296 h 1516296"/>
                <a:gd name="connsiteX4" fmla="*/ 150134 w 401636"/>
                <a:gd name="connsiteY4" fmla="*/ 1516296 h 1516296"/>
                <a:gd name="connsiteX5" fmla="*/ 150134 w 401636"/>
                <a:gd name="connsiteY5" fmla="*/ 580526 h 1516296"/>
                <a:gd name="connsiteX6" fmla="*/ 0 w 401636"/>
                <a:gd name="connsiteY6" fmla="*/ 580526 h 1516296"/>
                <a:gd name="connsiteX0" fmla="*/ 0 w 407330"/>
                <a:gd name="connsiteY0" fmla="*/ 582431 h 1518201"/>
                <a:gd name="connsiteX1" fmla="*/ 407330 w 407330"/>
                <a:gd name="connsiteY1" fmla="*/ 0 h 1518201"/>
                <a:gd name="connsiteX2" fmla="*/ 401636 w 407330"/>
                <a:gd name="connsiteY2" fmla="*/ 582431 h 1518201"/>
                <a:gd name="connsiteX3" fmla="*/ 401636 w 407330"/>
                <a:gd name="connsiteY3" fmla="*/ 1518201 h 1518201"/>
                <a:gd name="connsiteX4" fmla="*/ 150134 w 407330"/>
                <a:gd name="connsiteY4" fmla="*/ 1518201 h 1518201"/>
                <a:gd name="connsiteX5" fmla="*/ 150134 w 407330"/>
                <a:gd name="connsiteY5" fmla="*/ 582431 h 1518201"/>
                <a:gd name="connsiteX6" fmla="*/ 0 w 407330"/>
                <a:gd name="connsiteY6" fmla="*/ 582431 h 1518201"/>
                <a:gd name="connsiteX0" fmla="*/ 0 w 401636"/>
                <a:gd name="connsiteY0" fmla="*/ 582432 h 1518202"/>
                <a:gd name="connsiteX1" fmla="*/ 401618 w 401636"/>
                <a:gd name="connsiteY1" fmla="*/ 0 h 1518202"/>
                <a:gd name="connsiteX2" fmla="*/ 401636 w 401636"/>
                <a:gd name="connsiteY2" fmla="*/ 582432 h 1518202"/>
                <a:gd name="connsiteX3" fmla="*/ 401636 w 401636"/>
                <a:gd name="connsiteY3" fmla="*/ 1518202 h 1518202"/>
                <a:gd name="connsiteX4" fmla="*/ 150134 w 401636"/>
                <a:gd name="connsiteY4" fmla="*/ 1518202 h 1518202"/>
                <a:gd name="connsiteX5" fmla="*/ 150134 w 401636"/>
                <a:gd name="connsiteY5" fmla="*/ 582432 h 1518202"/>
                <a:gd name="connsiteX6" fmla="*/ 0 w 401636"/>
                <a:gd name="connsiteY6" fmla="*/ 582432 h 1518202"/>
                <a:gd name="connsiteX0" fmla="*/ 0 w 466276"/>
                <a:gd name="connsiteY0" fmla="*/ 584337 h 1518202"/>
                <a:gd name="connsiteX1" fmla="*/ 466258 w 466276"/>
                <a:gd name="connsiteY1" fmla="*/ 0 h 1518202"/>
                <a:gd name="connsiteX2" fmla="*/ 466276 w 466276"/>
                <a:gd name="connsiteY2" fmla="*/ 582432 h 1518202"/>
                <a:gd name="connsiteX3" fmla="*/ 466276 w 466276"/>
                <a:gd name="connsiteY3" fmla="*/ 1518202 h 1518202"/>
                <a:gd name="connsiteX4" fmla="*/ 214774 w 466276"/>
                <a:gd name="connsiteY4" fmla="*/ 1518202 h 1518202"/>
                <a:gd name="connsiteX5" fmla="*/ 214774 w 466276"/>
                <a:gd name="connsiteY5" fmla="*/ 582432 h 1518202"/>
                <a:gd name="connsiteX6" fmla="*/ 0 w 466276"/>
                <a:gd name="connsiteY6" fmla="*/ 584337 h 151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276" h="1518202">
                  <a:moveTo>
                    <a:pt x="0" y="584337"/>
                  </a:moveTo>
                  <a:lnTo>
                    <a:pt x="466258" y="0"/>
                  </a:lnTo>
                  <a:lnTo>
                    <a:pt x="466276" y="582432"/>
                  </a:lnTo>
                  <a:lnTo>
                    <a:pt x="466276" y="1518202"/>
                  </a:lnTo>
                  <a:lnTo>
                    <a:pt x="214774" y="1518202"/>
                  </a:lnTo>
                  <a:lnTo>
                    <a:pt x="214774" y="582432"/>
                  </a:lnTo>
                  <a:lnTo>
                    <a:pt x="0" y="584337"/>
                  </a:lnTo>
                  <a:close/>
                </a:path>
              </a:pathLst>
            </a:custGeom>
            <a:gradFill flip="none" rotWithShape="1">
              <a:gsLst>
                <a:gs pos="4000">
                  <a:schemeClr val="bg1"/>
                </a:gs>
                <a:gs pos="46000">
                  <a:schemeClr val="bg1"/>
                </a:gs>
                <a:gs pos="100000">
                  <a:schemeClr val="accent1">
                    <a:lumMod val="20000"/>
                    <a:lumOff val="80000"/>
                  </a:schemeClr>
                </a:gs>
              </a:gsLst>
              <a:lin ang="13500000" scaled="1"/>
              <a:tileRect/>
            </a:gradFill>
            <a:ln>
              <a:no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2F93A369-807A-457F-91A3-32511FF816B1}"/>
                </a:ext>
              </a:extLst>
            </p:cNvPr>
            <p:cNvSpPr txBox="1"/>
            <p:nvPr/>
          </p:nvSpPr>
          <p:spPr>
            <a:xfrm>
              <a:off x="8456376" y="5457493"/>
              <a:ext cx="798747" cy="369332"/>
            </a:xfrm>
            <a:prstGeom prst="rect">
              <a:avLst/>
            </a:prstGeom>
            <a:noFill/>
          </p:spPr>
          <p:txBody>
            <a:bodyPr wrap="square" lIns="0" tIns="0" rIns="0" bIns="0">
              <a:spAutoFit/>
            </a:bodyPr>
            <a:lstStyle/>
            <a:p>
              <a:pPr algn="ctr">
                <a:spcAft>
                  <a:spcPts val="1200"/>
                </a:spcAft>
              </a:pPr>
              <a:r>
                <a:rPr lang="en-US" altLang="zh-CN" sz="2400" spc="110" dirty="0">
                  <a:solidFill>
                    <a:schemeClr val="bg1"/>
                  </a:solidFill>
                  <a:latin typeface="+mj-ea"/>
                  <a:ea typeface="+mj-ea"/>
                </a:rPr>
                <a:t>15</a:t>
              </a:r>
              <a:r>
                <a:rPr lang="zh-CN" altLang="en-US" sz="2400" spc="110" dirty="0">
                  <a:solidFill>
                    <a:schemeClr val="bg1"/>
                  </a:solidFill>
                  <a:latin typeface="+mj-ea"/>
                  <a:ea typeface="+mj-ea"/>
                </a:rPr>
                <a:t>倍</a:t>
              </a:r>
            </a:p>
          </p:txBody>
        </p:sp>
      </p:grpSp>
      <p:sp>
        <p:nvSpPr>
          <p:cNvPr id="31" name="文本框 30">
            <a:extLst>
              <a:ext uri="{FF2B5EF4-FFF2-40B4-BE49-F238E27FC236}">
                <a16:creationId xmlns:a16="http://schemas.microsoft.com/office/drawing/2014/main" id="{83C8CCF5-76DF-49E7-B814-8D64F18919DF}"/>
              </a:ext>
            </a:extLst>
          </p:cNvPr>
          <p:cNvSpPr txBox="1"/>
          <p:nvPr/>
        </p:nvSpPr>
        <p:spPr>
          <a:xfrm>
            <a:off x="6677173" y="5433402"/>
            <a:ext cx="1664478" cy="492443"/>
          </a:xfrm>
          <a:prstGeom prst="rect">
            <a:avLst/>
          </a:prstGeom>
          <a:noFill/>
        </p:spPr>
        <p:txBody>
          <a:bodyPr wrap="square" lIns="0" tIns="0" rIns="0" bIns="0" rtlCol="0">
            <a:spAutoFit/>
          </a:bodyPr>
          <a:lstStyle>
            <a:defPPr>
              <a:defRPr lang="zh-CN"/>
            </a:defPPr>
            <a:lvl1pPr>
              <a:defRPr sz="3200" spc="110">
                <a:gradFill>
                  <a:gsLst>
                    <a:gs pos="70000">
                      <a:schemeClr val="accent1"/>
                    </a:gs>
                    <a:gs pos="100000">
                      <a:schemeClr val="accent1">
                        <a:lumMod val="40000"/>
                        <a:lumOff val="60000"/>
                      </a:schemeClr>
                    </a:gs>
                  </a:gsLst>
                  <a:lin ang="5400000" scaled="0"/>
                </a:gradFill>
                <a:latin typeface="+mj-ea"/>
                <a:ea typeface="+mj-ea"/>
              </a:defRPr>
            </a:lvl1pPr>
          </a:lstStyle>
          <a:p>
            <a:pPr algn="ctr"/>
            <a:r>
              <a:rPr lang="en-US" altLang="zh-CN" spc="0" dirty="0">
                <a:solidFill>
                  <a:schemeClr val="bg1"/>
                </a:solidFill>
              </a:rPr>
              <a:t>4090</a:t>
            </a:r>
            <a:r>
              <a:rPr lang="zh-CN" altLang="en-US" sz="1600" spc="0" dirty="0">
                <a:solidFill>
                  <a:schemeClr val="bg1"/>
                </a:solidFill>
              </a:rPr>
              <a:t>亿元</a:t>
            </a:r>
            <a:endParaRPr lang="en-US" altLang="zh-CN" sz="1600" spc="0" dirty="0">
              <a:solidFill>
                <a:schemeClr val="bg1"/>
              </a:solidFill>
            </a:endParaRPr>
          </a:p>
        </p:txBody>
      </p:sp>
      <p:sp>
        <p:nvSpPr>
          <p:cNvPr id="32" name="文本框 31">
            <a:extLst>
              <a:ext uri="{FF2B5EF4-FFF2-40B4-BE49-F238E27FC236}">
                <a16:creationId xmlns:a16="http://schemas.microsoft.com/office/drawing/2014/main" id="{31810724-1EB2-4408-83A8-D9FA38049D03}"/>
              </a:ext>
            </a:extLst>
          </p:cNvPr>
          <p:cNvSpPr txBox="1"/>
          <p:nvPr/>
        </p:nvSpPr>
        <p:spPr>
          <a:xfrm>
            <a:off x="9500401" y="5433402"/>
            <a:ext cx="1664478" cy="492443"/>
          </a:xfrm>
          <a:prstGeom prst="rect">
            <a:avLst/>
          </a:prstGeom>
          <a:noFill/>
        </p:spPr>
        <p:txBody>
          <a:bodyPr wrap="square" lIns="0" tIns="0" rIns="0" bIns="0" rtlCol="0">
            <a:spAutoFit/>
          </a:bodyPr>
          <a:lstStyle>
            <a:defPPr>
              <a:defRPr lang="zh-CN"/>
            </a:defPPr>
            <a:lvl1pPr>
              <a:defRPr sz="3200" spc="110">
                <a:gradFill>
                  <a:gsLst>
                    <a:gs pos="70000">
                      <a:schemeClr val="accent1"/>
                    </a:gs>
                    <a:gs pos="100000">
                      <a:schemeClr val="accent1">
                        <a:lumMod val="40000"/>
                        <a:lumOff val="60000"/>
                      </a:schemeClr>
                    </a:gs>
                  </a:gsLst>
                  <a:lin ang="5400000" scaled="0"/>
                </a:gradFill>
                <a:latin typeface="+mj-ea"/>
                <a:ea typeface="+mj-ea"/>
              </a:defRPr>
            </a:lvl1pPr>
          </a:lstStyle>
          <a:p>
            <a:pPr algn="ctr"/>
            <a:r>
              <a:rPr lang="en-US" altLang="zh-CN" spc="0" dirty="0">
                <a:solidFill>
                  <a:schemeClr val="bg1"/>
                </a:solidFill>
              </a:rPr>
              <a:t>5.94</a:t>
            </a:r>
            <a:r>
              <a:rPr lang="zh-CN" altLang="en-US" sz="1600" spc="0" dirty="0">
                <a:solidFill>
                  <a:schemeClr val="bg1"/>
                </a:solidFill>
              </a:rPr>
              <a:t>万亿元</a:t>
            </a:r>
            <a:endParaRPr lang="en-US" altLang="zh-CN" sz="1600" spc="0" dirty="0">
              <a:solidFill>
                <a:schemeClr val="bg1"/>
              </a:solidFill>
            </a:endParaRPr>
          </a:p>
        </p:txBody>
      </p:sp>
    </p:spTree>
    <p:extLst>
      <p:ext uri="{BB962C8B-B14F-4D97-AF65-F5344CB8AC3E}">
        <p14:creationId xmlns:p14="http://schemas.microsoft.com/office/powerpoint/2010/main" val="323365656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FF6CAAC-2252-45DC-B09A-10AD64B708E8}"/>
              </a:ext>
            </a:extLst>
          </p:cNvPr>
          <p:cNvSpPr>
            <a:spLocks noGrp="1"/>
          </p:cNvSpPr>
          <p:nvPr>
            <p:ph type="body" sz="quarter" idx="16"/>
          </p:nvPr>
        </p:nvSpPr>
        <p:spPr/>
        <p:txBody>
          <a:bodyPr/>
          <a:lstStyle/>
          <a:p>
            <a:r>
              <a:rPr lang="zh-CN" altLang="en-US" dirty="0"/>
              <a:t>第三部分</a:t>
            </a:r>
          </a:p>
        </p:txBody>
      </p:sp>
      <p:sp>
        <p:nvSpPr>
          <p:cNvPr id="3" name="文本占位符 2">
            <a:extLst>
              <a:ext uri="{FF2B5EF4-FFF2-40B4-BE49-F238E27FC236}">
                <a16:creationId xmlns:a16="http://schemas.microsoft.com/office/drawing/2014/main" id="{79B12BFA-ED5C-4531-A592-D75992FBAA14}"/>
              </a:ext>
            </a:extLst>
          </p:cNvPr>
          <p:cNvSpPr>
            <a:spLocks noGrp="1"/>
          </p:cNvSpPr>
          <p:nvPr>
            <p:ph type="body" sz="quarter" idx="18"/>
          </p:nvPr>
        </p:nvSpPr>
        <p:spPr>
          <a:xfrm>
            <a:off x="4137481" y="3049678"/>
            <a:ext cx="3576485" cy="1084015"/>
          </a:xfrm>
        </p:spPr>
        <p:txBody>
          <a:bodyPr/>
          <a:lstStyle/>
          <a:p>
            <a:r>
              <a:rPr lang="zh-CN" altLang="en-US" dirty="0"/>
              <a:t>知识总结</a:t>
            </a:r>
          </a:p>
        </p:txBody>
      </p:sp>
      <p:sp>
        <p:nvSpPr>
          <p:cNvPr id="4" name="文本占位符 3">
            <a:extLst>
              <a:ext uri="{FF2B5EF4-FFF2-40B4-BE49-F238E27FC236}">
                <a16:creationId xmlns:a16="http://schemas.microsoft.com/office/drawing/2014/main" id="{EE6B8821-0091-4D01-8028-D3EFD70D495B}"/>
              </a:ext>
            </a:extLst>
          </p:cNvPr>
          <p:cNvSpPr>
            <a:spLocks noGrp="1"/>
          </p:cNvSpPr>
          <p:nvPr>
            <p:ph type="body" sz="quarter" idx="19"/>
          </p:nvPr>
        </p:nvSpPr>
        <p:spPr/>
        <p:txBody>
          <a:bodyPr/>
          <a:lstStyle/>
          <a:p>
            <a:r>
              <a:rPr lang="en-US" altLang="zh-CN" dirty="0"/>
              <a:t>CONPREHENSION</a:t>
            </a:r>
          </a:p>
          <a:p>
            <a:r>
              <a:rPr lang="en-US" altLang="zh-CN" dirty="0"/>
              <a:t>MEMORIZE</a:t>
            </a:r>
          </a:p>
        </p:txBody>
      </p:sp>
      <p:pic>
        <p:nvPicPr>
          <p:cNvPr id="6" name="图片 5">
            <a:extLst>
              <a:ext uri="{FF2B5EF4-FFF2-40B4-BE49-F238E27FC236}">
                <a16:creationId xmlns:a16="http://schemas.microsoft.com/office/drawing/2014/main" id="{5AA16BF8-EFD8-4827-B2C7-BC524B1F7F48}"/>
              </a:ext>
            </a:extLst>
          </p:cNvPr>
          <p:cNvPicPr>
            <a:picLocks noChangeAspect="1"/>
          </p:cNvPicPr>
          <p:nvPr/>
        </p:nvPicPr>
        <p:blipFill>
          <a:blip r:embed="rId2"/>
          <a:stretch>
            <a:fillRect/>
          </a:stretch>
        </p:blipFill>
        <p:spPr>
          <a:xfrm>
            <a:off x="8387228" y="889000"/>
            <a:ext cx="4041998" cy="3676207"/>
          </a:xfrm>
          <a:prstGeom prst="rect">
            <a:avLst/>
          </a:prstGeom>
        </p:spPr>
      </p:pic>
    </p:spTree>
    <p:extLst>
      <p:ext uri="{BB962C8B-B14F-4D97-AF65-F5344CB8AC3E}">
        <p14:creationId xmlns:p14="http://schemas.microsoft.com/office/powerpoint/2010/main" val="337545986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8BB72AB-52F3-49BE-96DC-56DE534BBE6F}"/>
              </a:ext>
            </a:extLst>
          </p:cNvPr>
          <p:cNvSpPr>
            <a:spLocks noGrp="1"/>
          </p:cNvSpPr>
          <p:nvPr>
            <p:ph type="body" sz="quarter" idx="10"/>
          </p:nvPr>
        </p:nvSpPr>
        <p:spPr/>
        <p:txBody>
          <a:bodyPr/>
          <a:lstStyle/>
          <a:p>
            <a:r>
              <a:rPr lang="en-US" altLang="zh-CN" sz="24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01 </a:t>
            </a:r>
            <a:r>
              <a:rPr lang="zh-CN" altLang="en-US" sz="24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地理学</a:t>
            </a:r>
          </a:p>
        </p:txBody>
      </p:sp>
      <p:sp>
        <p:nvSpPr>
          <p:cNvPr id="5" name="文本占位符 4">
            <a:extLst>
              <a:ext uri="{FF2B5EF4-FFF2-40B4-BE49-F238E27FC236}">
                <a16:creationId xmlns:a16="http://schemas.microsoft.com/office/drawing/2014/main" id="{758B593C-DC81-4FFF-9FCA-12700690BC84}"/>
              </a:ext>
            </a:extLst>
          </p:cNvPr>
          <p:cNvSpPr>
            <a:spLocks noGrp="1"/>
          </p:cNvSpPr>
          <p:nvPr>
            <p:ph type="body" sz="quarter" idx="36"/>
          </p:nvPr>
        </p:nvSpPr>
        <p:spPr/>
        <p:txBody>
          <a:bodyPr/>
          <a:lstStyle/>
          <a:p>
            <a:r>
              <a:rPr lang="en-US" altLang="zh-CN" sz="24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02 </a:t>
            </a:r>
            <a:r>
              <a:rPr lang="zh-CN" altLang="en-US" sz="24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地理学</a:t>
            </a:r>
          </a:p>
        </p:txBody>
      </p:sp>
      <p:sp>
        <p:nvSpPr>
          <p:cNvPr id="3" name="文本占位符 2">
            <a:extLst>
              <a:ext uri="{FF2B5EF4-FFF2-40B4-BE49-F238E27FC236}">
                <a16:creationId xmlns:a16="http://schemas.microsoft.com/office/drawing/2014/main" id="{F99DC438-5811-43AA-BCF8-6DDF2DFA25D3}"/>
              </a:ext>
            </a:extLst>
          </p:cNvPr>
          <p:cNvSpPr>
            <a:spLocks noGrp="1"/>
          </p:cNvSpPr>
          <p:nvPr>
            <p:ph type="body" sz="quarter" idx="32"/>
          </p:nvPr>
        </p:nvSpPr>
        <p:spPr>
          <a:prstGeom prst="rect">
            <a:avLst/>
          </a:prstGeom>
        </p:spPr>
        <p:txBody>
          <a:bodyPr/>
          <a:lstStyle/>
          <a:p>
            <a:pPr marL="0" indent="0">
              <a:buNone/>
            </a:pPr>
            <a:r>
              <a:rPr lang="zh-CN" altLang="en-US" sz="3200" spc="110" dirty="0">
                <a:gradFill>
                  <a:gsLst>
                    <a:gs pos="70000">
                      <a:schemeClr val="accent1"/>
                    </a:gs>
                    <a:gs pos="100000">
                      <a:schemeClr val="accent1">
                        <a:lumMod val="40000"/>
                        <a:lumOff val="60000"/>
                      </a:schemeClr>
                    </a:gs>
                  </a:gsLst>
                  <a:lin ang="5400000" scaled="0"/>
                </a:gradFill>
                <a:latin typeface="+mj-ea"/>
                <a:ea typeface="+mj-ea"/>
              </a:rPr>
              <a:t>知识总结</a:t>
            </a:r>
          </a:p>
        </p:txBody>
      </p:sp>
      <p:sp>
        <p:nvSpPr>
          <p:cNvPr id="4" name="文本占位符 3">
            <a:extLst>
              <a:ext uri="{FF2B5EF4-FFF2-40B4-BE49-F238E27FC236}">
                <a16:creationId xmlns:a16="http://schemas.microsoft.com/office/drawing/2014/main" id="{A5BE56F6-C68E-4B4D-818B-377618FB48C5}"/>
              </a:ext>
            </a:extLst>
          </p:cNvPr>
          <p:cNvSpPr>
            <a:spLocks noGrp="1"/>
          </p:cNvSpPr>
          <p:nvPr>
            <p:ph type="body" sz="quarter" idx="35"/>
          </p:nvPr>
        </p:nvSpPr>
        <p:spPr>
          <a:prstGeom prst="rect">
            <a:avLst/>
          </a:prstGeom>
        </p:spPr>
        <p:txBody>
          <a:bodyPr/>
          <a:lstStyle/>
          <a:p>
            <a:pPr marL="0" indent="0">
              <a:spcBef>
                <a:spcPts val="100"/>
              </a:spcBef>
              <a:buNone/>
            </a:pPr>
            <a:r>
              <a:rPr lang="en-US" altLang="zh-CN" sz="1400" spc="110" dirty="0">
                <a:solidFill>
                  <a:schemeClr val="accent1"/>
                </a:solidFill>
                <a:latin typeface="+mn-ea"/>
              </a:rPr>
              <a:t>KNOWLEDGE</a:t>
            </a:r>
          </a:p>
          <a:p>
            <a:pPr marL="0" indent="0">
              <a:spcBef>
                <a:spcPts val="100"/>
              </a:spcBef>
              <a:buNone/>
            </a:pPr>
            <a:r>
              <a:rPr lang="en-US" altLang="zh-CN" sz="1400" spc="110" dirty="0">
                <a:solidFill>
                  <a:schemeClr val="accent1"/>
                </a:solidFill>
                <a:latin typeface="+mn-ea"/>
              </a:rPr>
              <a:t>SUMMARY</a:t>
            </a:r>
            <a:endParaRPr lang="zh-CN" altLang="en-US" sz="1400" spc="110" dirty="0">
              <a:solidFill>
                <a:schemeClr val="accent1"/>
              </a:solidFill>
              <a:latin typeface="+mn-ea"/>
            </a:endParaRPr>
          </a:p>
        </p:txBody>
      </p:sp>
      <p:sp>
        <p:nvSpPr>
          <p:cNvPr id="6" name="文本框 5">
            <a:extLst>
              <a:ext uri="{FF2B5EF4-FFF2-40B4-BE49-F238E27FC236}">
                <a16:creationId xmlns:a16="http://schemas.microsoft.com/office/drawing/2014/main" id="{8510D0DA-B1EE-4046-9858-81C768C821A8}"/>
              </a:ext>
            </a:extLst>
          </p:cNvPr>
          <p:cNvSpPr txBox="1"/>
          <p:nvPr/>
        </p:nvSpPr>
        <p:spPr>
          <a:xfrm>
            <a:off x="1854335" y="2477947"/>
            <a:ext cx="3474985" cy="2055884"/>
          </a:xfrm>
          <a:prstGeom prst="rect">
            <a:avLst/>
          </a:prstGeom>
          <a:noFill/>
        </p:spPr>
        <p:txBody>
          <a:bodyPr wrap="square">
            <a:spAutoFit/>
          </a:bodyPr>
          <a:lstStyle/>
          <a:p>
            <a:pPr algn="just">
              <a:lnSpc>
                <a:spcPct val="130000"/>
              </a:lnSpc>
              <a:spcAft>
                <a:spcPts val="1200"/>
              </a:spcAft>
            </a:pPr>
            <a:r>
              <a:rPr lang="zh-CN" altLang="en-US" sz="2000" spc="110" dirty="0">
                <a:solidFill>
                  <a:schemeClr val="accent1"/>
                </a:solidFill>
                <a:latin typeface="+mn-ea"/>
              </a:rPr>
              <a:t>地理学的主要研究对象是地球表层。它是由岩石圈、水圈、大气圈、生物圈和人类智慧圈等相互作用、相互渗透形成的自然</a:t>
            </a:r>
            <a:r>
              <a:rPr lang="en-US" altLang="zh-CN" sz="2000" spc="110" dirty="0">
                <a:solidFill>
                  <a:schemeClr val="accent1"/>
                </a:solidFill>
                <a:latin typeface="+mn-ea"/>
              </a:rPr>
              <a:t>—</a:t>
            </a:r>
            <a:r>
              <a:rPr lang="zh-CN" altLang="en-US" sz="2000" spc="110" dirty="0">
                <a:solidFill>
                  <a:schemeClr val="accent1"/>
                </a:solidFill>
                <a:latin typeface="+mn-ea"/>
              </a:rPr>
              <a:t>社会综合体。</a:t>
            </a:r>
          </a:p>
        </p:txBody>
      </p:sp>
      <p:sp>
        <p:nvSpPr>
          <p:cNvPr id="7" name="文本框 6">
            <a:extLst>
              <a:ext uri="{FF2B5EF4-FFF2-40B4-BE49-F238E27FC236}">
                <a16:creationId xmlns:a16="http://schemas.microsoft.com/office/drawing/2014/main" id="{733E5B33-4214-4A3D-BC53-CB502145CD49}"/>
              </a:ext>
            </a:extLst>
          </p:cNvPr>
          <p:cNvSpPr txBox="1"/>
          <p:nvPr/>
        </p:nvSpPr>
        <p:spPr>
          <a:xfrm>
            <a:off x="6779293" y="2477947"/>
            <a:ext cx="3474985" cy="2055884"/>
          </a:xfrm>
          <a:prstGeom prst="rect">
            <a:avLst/>
          </a:prstGeom>
          <a:noFill/>
        </p:spPr>
        <p:txBody>
          <a:bodyPr wrap="square">
            <a:spAutoFit/>
          </a:bodyPr>
          <a:lstStyle/>
          <a:p>
            <a:pPr algn="just">
              <a:lnSpc>
                <a:spcPct val="130000"/>
              </a:lnSpc>
              <a:spcAft>
                <a:spcPts val="1200"/>
              </a:spcAft>
            </a:pPr>
            <a:r>
              <a:rPr lang="zh-CN" altLang="en-US" sz="2000" spc="110" dirty="0">
                <a:solidFill>
                  <a:schemeClr val="accent1"/>
                </a:solidFill>
                <a:latin typeface="+mn-ea"/>
              </a:rPr>
              <a:t>地理学的主要研究对象是地球表层。它是由岩石圈、水圈、大气圈、生物圈和人类智慧圈等相互作用、相互渗透形成的自然</a:t>
            </a:r>
            <a:r>
              <a:rPr lang="en-US" altLang="zh-CN" sz="2000" spc="110" dirty="0">
                <a:solidFill>
                  <a:schemeClr val="accent1"/>
                </a:solidFill>
                <a:latin typeface="+mn-ea"/>
              </a:rPr>
              <a:t>—</a:t>
            </a:r>
            <a:r>
              <a:rPr lang="zh-CN" altLang="en-US" sz="2000" spc="110" dirty="0">
                <a:solidFill>
                  <a:schemeClr val="accent1"/>
                </a:solidFill>
                <a:latin typeface="+mn-ea"/>
              </a:rPr>
              <a:t>社会综合体。</a:t>
            </a:r>
          </a:p>
        </p:txBody>
      </p:sp>
    </p:spTree>
    <p:extLst>
      <p:ext uri="{BB962C8B-B14F-4D97-AF65-F5344CB8AC3E}">
        <p14:creationId xmlns:p14="http://schemas.microsoft.com/office/powerpoint/2010/main" val="5503707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49EA00DF-702C-43ED-B7B7-1F8D70FC906D}"/>
              </a:ext>
            </a:extLst>
          </p:cNvPr>
          <p:cNvSpPr>
            <a:spLocks noGrp="1"/>
          </p:cNvSpPr>
          <p:nvPr>
            <p:ph type="body" sz="quarter" idx="32"/>
          </p:nvPr>
        </p:nvSpPr>
        <p:spPr>
          <a:xfrm>
            <a:off x="493713" y="292153"/>
            <a:ext cx="1759265" cy="443198"/>
          </a:xfrm>
        </p:spPr>
        <p:txBody>
          <a:bodyPr/>
          <a:lstStyle/>
          <a:p>
            <a:r>
              <a: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知识总结</a:t>
            </a:r>
          </a:p>
        </p:txBody>
      </p:sp>
      <p:sp>
        <p:nvSpPr>
          <p:cNvPr id="5" name="文本占位符 4">
            <a:extLst>
              <a:ext uri="{FF2B5EF4-FFF2-40B4-BE49-F238E27FC236}">
                <a16:creationId xmlns:a16="http://schemas.microsoft.com/office/drawing/2014/main" id="{F158F69A-788C-4A79-AAAA-27AC6049026F}"/>
              </a:ext>
            </a:extLst>
          </p:cNvPr>
          <p:cNvSpPr>
            <a:spLocks noGrp="1"/>
          </p:cNvSpPr>
          <p:nvPr>
            <p:ph type="body" sz="quarter" idx="33"/>
          </p:nvPr>
        </p:nvSpPr>
        <p:spPr>
          <a:xfrm>
            <a:off x="2392680" y="316210"/>
            <a:ext cx="1759265" cy="387798"/>
          </a:xfrm>
        </p:spPr>
        <p:txBody>
          <a:body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KNOWLEDGE</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SUMMARY</a:t>
            </a:r>
          </a:p>
        </p:txBody>
      </p:sp>
      <p:graphicFrame>
        <p:nvGraphicFramePr>
          <p:cNvPr id="7" name="表格 15">
            <a:extLst>
              <a:ext uri="{FF2B5EF4-FFF2-40B4-BE49-F238E27FC236}">
                <a16:creationId xmlns:a16="http://schemas.microsoft.com/office/drawing/2014/main" id="{A8E1DF91-7B3F-4191-A705-9E274A69DC54}"/>
              </a:ext>
            </a:extLst>
          </p:cNvPr>
          <p:cNvGraphicFramePr>
            <a:graphicFrameLocks noGrp="1"/>
          </p:cNvGraphicFramePr>
          <p:nvPr>
            <p:extLst>
              <p:ext uri="{D42A27DB-BD31-4B8C-83A1-F6EECF244321}">
                <p14:modId xmlns:p14="http://schemas.microsoft.com/office/powerpoint/2010/main" val="793742951"/>
              </p:ext>
            </p:extLst>
          </p:nvPr>
        </p:nvGraphicFramePr>
        <p:xfrm>
          <a:off x="1845997" y="2156309"/>
          <a:ext cx="8487306" cy="3712055"/>
        </p:xfrm>
        <a:graphic>
          <a:graphicData uri="http://schemas.openxmlformats.org/drawingml/2006/table">
            <a:tbl>
              <a:tblPr firstRow="1" bandRow="1">
                <a:tableStyleId>{3B4B98B0-60AC-42C2-AFA5-B58CD77FA1E5}</a:tableStyleId>
              </a:tblPr>
              <a:tblGrid>
                <a:gridCol w="2829102">
                  <a:extLst>
                    <a:ext uri="{9D8B030D-6E8A-4147-A177-3AD203B41FA5}">
                      <a16:colId xmlns:a16="http://schemas.microsoft.com/office/drawing/2014/main" val="1274718887"/>
                    </a:ext>
                  </a:extLst>
                </a:gridCol>
                <a:gridCol w="2829102">
                  <a:extLst>
                    <a:ext uri="{9D8B030D-6E8A-4147-A177-3AD203B41FA5}">
                      <a16:colId xmlns:a16="http://schemas.microsoft.com/office/drawing/2014/main" val="3062956924"/>
                    </a:ext>
                  </a:extLst>
                </a:gridCol>
                <a:gridCol w="2829102">
                  <a:extLst>
                    <a:ext uri="{9D8B030D-6E8A-4147-A177-3AD203B41FA5}">
                      <a16:colId xmlns:a16="http://schemas.microsoft.com/office/drawing/2014/main" val="2549673576"/>
                    </a:ext>
                  </a:extLst>
                </a:gridCol>
              </a:tblGrid>
              <a:tr h="742411">
                <a:tc>
                  <a:txBody>
                    <a:bodyPr/>
                    <a:lstStyle/>
                    <a:p>
                      <a:pPr algn="ctr"/>
                      <a:r>
                        <a:rPr lang="zh-CN" altLang="en-US" sz="2400" kern="1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cs typeface="+mn-cs"/>
                        </a:rPr>
                        <a:t>自然地理</a:t>
                      </a:r>
                    </a:p>
                  </a:txBody>
                  <a:tcPr anchor="ctr">
                    <a:lnL>
                      <a:noFill/>
                    </a:lnL>
                    <a:lnR>
                      <a:noFill/>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2400" kern="1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cs typeface="+mn-cs"/>
                        </a:rPr>
                        <a:t>人文地理</a:t>
                      </a:r>
                    </a:p>
                  </a:txBody>
                  <a:tcPr anchor="ctr">
                    <a:lnL>
                      <a:noFill/>
                    </a:lnL>
                    <a:lnR>
                      <a:noFill/>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2400" kern="1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cs typeface="+mn-cs"/>
                        </a:rPr>
                        <a:t>技术地理学</a:t>
                      </a:r>
                    </a:p>
                  </a:txBody>
                  <a:tcPr anchor="ctr">
                    <a:lnL>
                      <a:noFill/>
                    </a:lnL>
                    <a:lnR>
                      <a:noFill/>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111537"/>
                  </a:ext>
                </a:extLst>
              </a:tr>
              <a:tr h="742411">
                <a:tc>
                  <a:txBody>
                    <a:bodyPr/>
                    <a:lstStyle/>
                    <a:p>
                      <a:pPr algn="ctr"/>
                      <a:r>
                        <a:rPr lang="zh-CN" altLang="en-US" dirty="0">
                          <a:solidFill>
                            <a:schemeClr val="bg1"/>
                          </a:solidFill>
                        </a:rPr>
                        <a:t>地貌学</a:t>
                      </a:r>
                    </a:p>
                  </a:txBody>
                  <a:tcPr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dirty="0">
                          <a:solidFill>
                            <a:schemeClr val="bg1"/>
                          </a:solidFill>
                        </a:rPr>
                        <a:t>经济地理学</a:t>
                      </a:r>
                    </a:p>
                  </a:txBody>
                  <a:tcPr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dirty="0">
                          <a:solidFill>
                            <a:schemeClr val="bg1"/>
                          </a:solidFill>
                        </a:rPr>
                        <a:t>遥感观测技术</a:t>
                      </a:r>
                    </a:p>
                  </a:txBody>
                  <a:tcPr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8843272"/>
                  </a:ext>
                </a:extLst>
              </a:tr>
              <a:tr h="742411">
                <a:tc>
                  <a:txBody>
                    <a:bodyPr/>
                    <a:lstStyle/>
                    <a:p>
                      <a:pPr algn="ctr"/>
                      <a:r>
                        <a:rPr lang="zh-CN" altLang="en-US" dirty="0">
                          <a:solidFill>
                            <a:schemeClr val="bg1"/>
                          </a:solidFill>
                        </a:rPr>
                        <a:t>动力地貌学</a:t>
                      </a:r>
                    </a:p>
                  </a:txBody>
                  <a:tcPr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dirty="0">
                          <a:solidFill>
                            <a:schemeClr val="bg1"/>
                          </a:solidFill>
                        </a:rPr>
                        <a:t>农业地理学</a:t>
                      </a:r>
                      <a:endParaRPr lang="en-US" altLang="zh-CN" dirty="0">
                        <a:solidFill>
                          <a:schemeClr val="bg1"/>
                        </a:solidFill>
                      </a:endParaRPr>
                    </a:p>
                  </a:txBody>
                  <a:tcPr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dirty="0">
                          <a:solidFill>
                            <a:schemeClr val="bg1"/>
                          </a:solidFill>
                        </a:rPr>
                        <a:t>全球定位系统</a:t>
                      </a:r>
                    </a:p>
                  </a:txBody>
                  <a:tcPr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3132195"/>
                  </a:ext>
                </a:extLst>
              </a:tr>
              <a:tr h="742411">
                <a:tc>
                  <a:txBody>
                    <a:bodyPr/>
                    <a:lstStyle/>
                    <a:p>
                      <a:pPr algn="ctr"/>
                      <a:r>
                        <a:rPr lang="zh-CN" altLang="en-US" dirty="0">
                          <a:solidFill>
                            <a:schemeClr val="bg1"/>
                          </a:solidFill>
                        </a:rPr>
                        <a:t>构造地貌学</a:t>
                      </a:r>
                      <a:endParaRPr lang="en-US" altLang="zh-CN" dirty="0">
                        <a:solidFill>
                          <a:schemeClr val="bg1"/>
                        </a:solidFill>
                      </a:endParaRPr>
                    </a:p>
                  </a:txBody>
                  <a:tcPr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dirty="0">
                          <a:solidFill>
                            <a:schemeClr val="bg1"/>
                          </a:solidFill>
                        </a:rPr>
                        <a:t>工业地理学</a:t>
                      </a:r>
                    </a:p>
                  </a:txBody>
                  <a:tcPr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dirty="0">
                          <a:solidFill>
                            <a:schemeClr val="bg1"/>
                          </a:solidFill>
                        </a:rPr>
                        <a:t>地理信息系统</a:t>
                      </a:r>
                    </a:p>
                  </a:txBody>
                  <a:tcPr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5404178"/>
                  </a:ext>
                </a:extLst>
              </a:tr>
              <a:tr h="742411">
                <a:tc>
                  <a:txBody>
                    <a:bodyPr/>
                    <a:lstStyle/>
                    <a:p>
                      <a:pPr algn="ctr"/>
                      <a:r>
                        <a:rPr lang="zh-CN" altLang="en-US" dirty="0">
                          <a:solidFill>
                            <a:schemeClr val="bg1"/>
                          </a:solidFill>
                        </a:rPr>
                        <a:t>气候地貌学</a:t>
                      </a:r>
                    </a:p>
                  </a:txBody>
                  <a:tcPr anchor="ctr">
                    <a:lnL>
                      <a:noFill/>
                    </a:lnL>
                    <a:lnR>
                      <a:noFill/>
                    </a:lnR>
                    <a:lnT w="952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dirty="0">
                          <a:solidFill>
                            <a:schemeClr val="bg1"/>
                          </a:solidFill>
                        </a:rPr>
                        <a:t>商业地理学</a:t>
                      </a:r>
                    </a:p>
                  </a:txBody>
                  <a:tcPr anchor="ctr">
                    <a:lnL>
                      <a:noFill/>
                    </a:lnL>
                    <a:lnR>
                      <a:noFill/>
                    </a:lnR>
                    <a:lnT w="952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dirty="0">
                          <a:solidFill>
                            <a:schemeClr val="bg1"/>
                          </a:solidFill>
                        </a:rPr>
                        <a:t>计算机制图系统</a:t>
                      </a:r>
                    </a:p>
                  </a:txBody>
                  <a:tcPr anchor="ctr">
                    <a:lnL>
                      <a:noFill/>
                    </a:lnL>
                    <a:lnR>
                      <a:noFill/>
                    </a:lnR>
                    <a:lnT w="952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6568755"/>
                  </a:ext>
                </a:extLst>
              </a:tr>
            </a:tbl>
          </a:graphicData>
        </a:graphic>
      </p:graphicFrame>
      <p:sp>
        <p:nvSpPr>
          <p:cNvPr id="8" name="文本框 7">
            <a:extLst>
              <a:ext uri="{FF2B5EF4-FFF2-40B4-BE49-F238E27FC236}">
                <a16:creationId xmlns:a16="http://schemas.microsoft.com/office/drawing/2014/main" id="{1EC2B8CF-0DA3-49BB-B839-C7FB8D6B6E8B}"/>
              </a:ext>
            </a:extLst>
          </p:cNvPr>
          <p:cNvSpPr txBox="1"/>
          <p:nvPr/>
        </p:nvSpPr>
        <p:spPr>
          <a:xfrm>
            <a:off x="4424262" y="1321887"/>
            <a:ext cx="3330776" cy="430887"/>
          </a:xfrm>
          <a:prstGeom prst="rect">
            <a:avLst/>
          </a:prstGeom>
          <a:noFill/>
        </p:spPr>
        <p:txBody>
          <a:bodyPr wrap="square" lIns="0" tIns="0" rIns="0" bIns="0" rtlCol="0">
            <a:spAutoFit/>
          </a:bodyPr>
          <a:lstStyle>
            <a:defPPr>
              <a:defRPr lang="zh-CN"/>
            </a:defPPr>
            <a:lvl1pPr>
              <a:defRPr sz="3200" spc="11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defRPr>
            </a:lvl1pPr>
          </a:lstStyle>
          <a:p>
            <a:pPr algn="ctr"/>
            <a:r>
              <a:rPr lang="zh-CN" altLang="en-US" sz="2800" dirty="0"/>
              <a:t>地理细分学科门类</a:t>
            </a:r>
          </a:p>
        </p:txBody>
      </p:sp>
    </p:spTree>
    <p:extLst>
      <p:ext uri="{BB962C8B-B14F-4D97-AF65-F5344CB8AC3E}">
        <p14:creationId xmlns:p14="http://schemas.microsoft.com/office/powerpoint/2010/main" val="241240131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海上有许多云&#10;&#10;描述已自动生成">
            <a:extLst>
              <a:ext uri="{FF2B5EF4-FFF2-40B4-BE49-F238E27FC236}">
                <a16:creationId xmlns:a16="http://schemas.microsoft.com/office/drawing/2014/main" id="{8A2A1CFD-15F9-4B11-ADEF-C9C988FE8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 y="0"/>
            <a:ext cx="12191652" cy="6858000"/>
          </a:xfrm>
          <a:prstGeom prst="rect">
            <a:avLst/>
          </a:prstGeom>
        </p:spPr>
      </p:pic>
      <p:sp>
        <p:nvSpPr>
          <p:cNvPr id="10" name="矩形: 圆角 9">
            <a:extLst>
              <a:ext uri="{FF2B5EF4-FFF2-40B4-BE49-F238E27FC236}">
                <a16:creationId xmlns:a16="http://schemas.microsoft.com/office/drawing/2014/main" id="{0E8692D4-6006-420C-98F0-7817CDEE39A2}"/>
              </a:ext>
            </a:extLst>
          </p:cNvPr>
          <p:cNvSpPr/>
          <p:nvPr/>
        </p:nvSpPr>
        <p:spPr>
          <a:xfrm>
            <a:off x="482600" y="990600"/>
            <a:ext cx="5613400" cy="5346700"/>
          </a:xfrm>
          <a:prstGeom prst="roundRect">
            <a:avLst>
              <a:gd name="adj" fmla="val 5723"/>
            </a:avLst>
          </a:prstGeom>
          <a:gradFill>
            <a:gsLst>
              <a:gs pos="4000">
                <a:schemeClr val="bg1"/>
              </a:gs>
              <a:gs pos="70000">
                <a:schemeClr val="bg1"/>
              </a:gs>
              <a:gs pos="100000">
                <a:schemeClr val="accent1">
                  <a:lumMod val="20000"/>
                  <a:lumOff val="80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601A17F9-A5DB-4D43-8117-71857922E1F8}"/>
              </a:ext>
            </a:extLst>
          </p:cNvPr>
          <p:cNvSpPr txBox="1"/>
          <p:nvPr/>
        </p:nvSpPr>
        <p:spPr>
          <a:xfrm>
            <a:off x="981776" y="1908301"/>
            <a:ext cx="4657023" cy="3361498"/>
          </a:xfrm>
          <a:prstGeom prst="rect">
            <a:avLst/>
          </a:prstGeom>
          <a:noFill/>
        </p:spPr>
        <p:txBody>
          <a:bodyPr wrap="square" lIns="0" tIns="0" rIns="0" bIns="0">
            <a:spAutoFit/>
          </a:bodyPr>
          <a:lstStyle/>
          <a:p>
            <a:pPr>
              <a:lnSpc>
                <a:spcPct val="130000"/>
              </a:lnSpc>
              <a:spcAft>
                <a:spcPts val="1200"/>
              </a:spcAft>
            </a:pPr>
            <a:r>
              <a:rPr lang="zh-CN" altLang="en-US" spc="110" dirty="0">
                <a:solidFill>
                  <a:schemeClr val="accent1"/>
                </a:solidFill>
                <a:latin typeface="+mn-ea"/>
              </a:rPr>
              <a:t>包括大气圈、水圈、岩石圈、生物圈、土壤圈等圈层，由此就产生了地理的各个分支，例如气候现象、水文现象以及水环境、地球上的自然资源、地貌、生物的分布以及生态现象，土壤的分布以及类型等等。</a:t>
            </a:r>
            <a:endParaRPr lang="en-US" altLang="zh-CN" spc="110" dirty="0">
              <a:solidFill>
                <a:schemeClr val="accent1"/>
              </a:solidFill>
              <a:latin typeface="+mn-ea"/>
            </a:endParaRPr>
          </a:p>
          <a:p>
            <a:pPr>
              <a:lnSpc>
                <a:spcPct val="130000"/>
              </a:lnSpc>
              <a:spcAft>
                <a:spcPts val="1200"/>
              </a:spcAft>
            </a:pPr>
            <a:r>
              <a:rPr lang="zh-CN" altLang="en-US" sz="1800" spc="110" dirty="0">
                <a:solidFill>
                  <a:schemeClr val="accent1"/>
                </a:solidFill>
                <a:latin typeface="+mn-ea"/>
              </a:rPr>
              <a:t>地理学的主要研究对象是地球表层。它是由岩石圈、水圈、大气圈、生物圈和人类智慧圈等相互作用、相互渗透形成的自然</a:t>
            </a:r>
            <a:r>
              <a:rPr lang="en-US" altLang="zh-CN" sz="1800" spc="110" dirty="0">
                <a:solidFill>
                  <a:schemeClr val="accent1"/>
                </a:solidFill>
                <a:latin typeface="+mn-ea"/>
              </a:rPr>
              <a:t>—</a:t>
            </a:r>
            <a:r>
              <a:rPr lang="zh-CN" altLang="en-US" sz="1800" spc="110" dirty="0">
                <a:solidFill>
                  <a:schemeClr val="accent1"/>
                </a:solidFill>
                <a:latin typeface="+mn-ea"/>
              </a:rPr>
              <a:t>社会综合体。</a:t>
            </a:r>
          </a:p>
        </p:txBody>
      </p:sp>
      <p:sp>
        <p:nvSpPr>
          <p:cNvPr id="19" name="文本框 18">
            <a:extLst>
              <a:ext uri="{FF2B5EF4-FFF2-40B4-BE49-F238E27FC236}">
                <a16:creationId xmlns:a16="http://schemas.microsoft.com/office/drawing/2014/main" id="{6CCC2CA5-342C-426A-81D8-52F4DC5E1923}"/>
              </a:ext>
            </a:extLst>
          </p:cNvPr>
          <p:cNvSpPr txBox="1"/>
          <p:nvPr/>
        </p:nvSpPr>
        <p:spPr>
          <a:xfrm>
            <a:off x="981776" y="1391449"/>
            <a:ext cx="2848345" cy="433580"/>
          </a:xfrm>
          <a:prstGeom prst="rect">
            <a:avLst/>
          </a:prstGeom>
          <a:noFill/>
        </p:spPr>
        <p:txBody>
          <a:bodyPr wrap="square" lIns="0" tIns="0" rIns="0" bIns="0" rtlCol="0">
            <a:spAutoFit/>
          </a:bodyPr>
          <a:lstStyle/>
          <a:p>
            <a:pPr>
              <a:lnSpc>
                <a:spcPct val="130000"/>
              </a:lnSpc>
              <a:spcAft>
                <a:spcPts val="1200"/>
              </a:spcAft>
            </a:pPr>
            <a:r>
              <a:rPr lang="zh-CN" altLang="en-US" sz="2400" spc="110" dirty="0">
                <a:gradFill>
                  <a:gsLst>
                    <a:gs pos="80000">
                      <a:schemeClr val="accent1"/>
                    </a:gs>
                    <a:gs pos="100000">
                      <a:schemeClr val="accent1">
                        <a:lumMod val="40000"/>
                        <a:lumOff val="60000"/>
                      </a:schemeClr>
                    </a:gs>
                  </a:gsLst>
                  <a:lin ang="5400000" scaled="0"/>
                </a:gradFill>
                <a:latin typeface="+mj-ea"/>
                <a:ea typeface="+mj-ea"/>
              </a:rPr>
              <a:t>自然环境</a:t>
            </a:r>
            <a:endParaRPr lang="en-US" altLang="zh-CN" sz="2400" spc="110" dirty="0">
              <a:gradFill>
                <a:gsLst>
                  <a:gs pos="80000">
                    <a:schemeClr val="accent1"/>
                  </a:gs>
                  <a:gs pos="100000">
                    <a:schemeClr val="accent1">
                      <a:lumMod val="40000"/>
                      <a:lumOff val="60000"/>
                    </a:schemeClr>
                  </a:gs>
                </a:gsLst>
                <a:lin ang="5400000" scaled="0"/>
              </a:gradFill>
              <a:latin typeface="+mj-ea"/>
              <a:ea typeface="+mj-ea"/>
            </a:endParaRPr>
          </a:p>
        </p:txBody>
      </p:sp>
      <p:sp>
        <p:nvSpPr>
          <p:cNvPr id="23" name="矩形: 圆角 22">
            <a:extLst>
              <a:ext uri="{FF2B5EF4-FFF2-40B4-BE49-F238E27FC236}">
                <a16:creationId xmlns:a16="http://schemas.microsoft.com/office/drawing/2014/main" id="{963DD612-251F-4EA8-A357-DD3E36F8E2B2}"/>
              </a:ext>
            </a:extLst>
          </p:cNvPr>
          <p:cNvSpPr/>
          <p:nvPr/>
        </p:nvSpPr>
        <p:spPr>
          <a:xfrm>
            <a:off x="970201" y="5476240"/>
            <a:ext cx="2843782" cy="439968"/>
          </a:xfrm>
          <a:prstGeom prst="roundRect">
            <a:avLst>
              <a:gd name="adj" fmla="val 25806"/>
            </a:avLst>
          </a:prstGeom>
          <a:gradFill>
            <a:gsLst>
              <a:gs pos="0">
                <a:schemeClr val="accent1">
                  <a:lumMod val="75000"/>
                </a:schemeClr>
              </a:gs>
              <a:gs pos="41000">
                <a:schemeClr val="accent1"/>
              </a:gs>
              <a:gs pos="73000">
                <a:schemeClr val="accent1">
                  <a:lumMod val="75000"/>
                </a:schemeClr>
              </a:gs>
              <a:gs pos="100000">
                <a:schemeClr val="accent1">
                  <a:lumMod val="50000"/>
                </a:schemeClr>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C9080A05-6853-4D3D-ADBB-B1C661D6D582}"/>
              </a:ext>
            </a:extLst>
          </p:cNvPr>
          <p:cNvSpPr txBox="1"/>
          <p:nvPr/>
        </p:nvSpPr>
        <p:spPr>
          <a:xfrm>
            <a:off x="1041321" y="5476487"/>
            <a:ext cx="2772662" cy="419154"/>
          </a:xfrm>
          <a:prstGeom prst="rect">
            <a:avLst/>
          </a:prstGeom>
          <a:noFill/>
        </p:spPr>
        <p:txBody>
          <a:bodyPr wrap="square">
            <a:spAutoFit/>
          </a:bodyPr>
          <a:lstStyle/>
          <a:p>
            <a:pPr>
              <a:lnSpc>
                <a:spcPct val="130000"/>
              </a:lnSpc>
              <a:spcAft>
                <a:spcPts val="1200"/>
              </a:spcAft>
            </a:pPr>
            <a:r>
              <a:rPr lang="en-US" altLang="zh-CN" sz="1800" dirty="0">
                <a:solidFill>
                  <a:schemeClr val="bg1"/>
                </a:solidFill>
              </a:rPr>
              <a:t>NATURE ENVIRONMENT</a:t>
            </a:r>
          </a:p>
        </p:txBody>
      </p:sp>
      <p:sp>
        <p:nvSpPr>
          <p:cNvPr id="36" name="文本占位符 35">
            <a:extLst>
              <a:ext uri="{FF2B5EF4-FFF2-40B4-BE49-F238E27FC236}">
                <a16:creationId xmlns:a16="http://schemas.microsoft.com/office/drawing/2014/main" id="{4ED60D27-95B3-401F-B9E0-AD2E05D6162D}"/>
              </a:ext>
            </a:extLst>
          </p:cNvPr>
          <p:cNvSpPr>
            <a:spLocks noGrp="1"/>
          </p:cNvSpPr>
          <p:nvPr>
            <p:ph type="body" sz="quarter" idx="32"/>
          </p:nvPr>
        </p:nvSpPr>
        <p:spPr>
          <a:xfrm>
            <a:off x="493713" y="292153"/>
            <a:ext cx="1759265" cy="443198"/>
          </a:xfrm>
        </p:spPr>
        <p:txBody>
          <a:bodyPr/>
          <a:lstStyle/>
          <a:p>
            <a:r>
              <a:rPr lang="zh-CN" altLang="en-US" dirty="0"/>
              <a:t>知识总结</a:t>
            </a:r>
          </a:p>
        </p:txBody>
      </p:sp>
      <p:sp>
        <p:nvSpPr>
          <p:cNvPr id="37" name="文本占位符 36">
            <a:extLst>
              <a:ext uri="{FF2B5EF4-FFF2-40B4-BE49-F238E27FC236}">
                <a16:creationId xmlns:a16="http://schemas.microsoft.com/office/drawing/2014/main" id="{5AFE9987-0913-446F-A808-DBCCB72BB4CC}"/>
              </a:ext>
            </a:extLst>
          </p:cNvPr>
          <p:cNvSpPr>
            <a:spLocks noGrp="1"/>
          </p:cNvSpPr>
          <p:nvPr>
            <p:ph type="body" sz="quarter" idx="35"/>
          </p:nvPr>
        </p:nvSpPr>
        <p:spPr/>
        <p:txBody>
          <a:bodyPr/>
          <a:lstStyle/>
          <a:p>
            <a:r>
              <a:rPr lang="en-US" altLang="zh-CN" dirty="0"/>
              <a:t>KNOWLEDGE</a:t>
            </a:r>
          </a:p>
          <a:p>
            <a:r>
              <a:rPr lang="en-US" altLang="zh-CN" dirty="0"/>
              <a:t>SUMMARY</a:t>
            </a:r>
          </a:p>
        </p:txBody>
      </p:sp>
    </p:spTree>
    <p:extLst>
      <p:ext uri="{BB962C8B-B14F-4D97-AF65-F5344CB8AC3E}">
        <p14:creationId xmlns:p14="http://schemas.microsoft.com/office/powerpoint/2010/main" val="102552087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35000">
              <a:schemeClr val="accent1"/>
            </a:gs>
            <a:gs pos="74000">
              <a:schemeClr val="accent1">
                <a:lumMod val="50000"/>
              </a:schemeClr>
            </a:gs>
          </a:gsLst>
          <a:lin ang="2700000" scaled="0"/>
        </a:gradFill>
        <a:effectLst/>
      </p:bgPr>
    </p:bg>
    <p:spTree>
      <p:nvGrpSpPr>
        <p:cNvPr id="1" name=""/>
        <p:cNvGrpSpPr/>
        <p:nvPr/>
      </p:nvGrpSpPr>
      <p:grpSpPr>
        <a:xfrm>
          <a:off x="0" y="0"/>
          <a:ext cx="0" cy="0"/>
          <a:chOff x="0" y="0"/>
          <a:chExt cx="0" cy="0"/>
        </a:xfrm>
      </p:grpSpPr>
      <p:sp>
        <p:nvSpPr>
          <p:cNvPr id="13" name="文本占位符 12">
            <a:extLst>
              <a:ext uri="{FF2B5EF4-FFF2-40B4-BE49-F238E27FC236}">
                <a16:creationId xmlns:a16="http://schemas.microsoft.com/office/drawing/2014/main" id="{1DEB1D2E-496C-42C7-8371-4B296A2C4AE9}"/>
              </a:ext>
            </a:extLst>
          </p:cNvPr>
          <p:cNvSpPr>
            <a:spLocks noGrp="1"/>
          </p:cNvSpPr>
          <p:nvPr>
            <p:ph type="body" sz="quarter" idx="10"/>
          </p:nvPr>
        </p:nvSpPr>
        <p:spPr/>
        <p:txBody>
          <a:bodyPr/>
          <a:lstStyle/>
          <a:p>
            <a:r>
              <a:rPr lang="zh-CN" altLang="en-US" dirty="0"/>
              <a:t>预习检测</a:t>
            </a:r>
          </a:p>
        </p:txBody>
      </p:sp>
      <p:sp>
        <p:nvSpPr>
          <p:cNvPr id="2" name="文本占位符 1">
            <a:extLst>
              <a:ext uri="{FF2B5EF4-FFF2-40B4-BE49-F238E27FC236}">
                <a16:creationId xmlns:a16="http://schemas.microsoft.com/office/drawing/2014/main" id="{F20F798F-4DEB-4ADA-AA0E-95196F744783}"/>
              </a:ext>
            </a:extLst>
          </p:cNvPr>
          <p:cNvSpPr>
            <a:spLocks noGrp="1"/>
          </p:cNvSpPr>
          <p:nvPr>
            <p:ph type="body" sz="quarter" idx="11"/>
          </p:nvPr>
        </p:nvSpPr>
        <p:spPr/>
        <p:txBody>
          <a:bodyPr/>
          <a:lstStyle/>
          <a:p>
            <a:r>
              <a:rPr lang="zh-CN" altLang="en-US" dirty="0"/>
              <a:t>知识讲解</a:t>
            </a:r>
          </a:p>
        </p:txBody>
      </p:sp>
      <p:sp>
        <p:nvSpPr>
          <p:cNvPr id="3" name="文本占位符 2">
            <a:extLst>
              <a:ext uri="{FF2B5EF4-FFF2-40B4-BE49-F238E27FC236}">
                <a16:creationId xmlns:a16="http://schemas.microsoft.com/office/drawing/2014/main" id="{0FB34C7B-1546-4311-87E5-2F8F56303B84}"/>
              </a:ext>
            </a:extLst>
          </p:cNvPr>
          <p:cNvSpPr>
            <a:spLocks noGrp="1"/>
          </p:cNvSpPr>
          <p:nvPr>
            <p:ph type="body" sz="quarter" idx="12"/>
          </p:nvPr>
        </p:nvSpPr>
        <p:spPr/>
        <p:txBody>
          <a:bodyPr/>
          <a:lstStyle/>
          <a:p>
            <a:r>
              <a:rPr lang="zh-CN" altLang="en-US" dirty="0"/>
              <a:t>课堂检测</a:t>
            </a:r>
          </a:p>
        </p:txBody>
      </p:sp>
      <p:sp>
        <p:nvSpPr>
          <p:cNvPr id="4" name="文本占位符 3">
            <a:extLst>
              <a:ext uri="{FF2B5EF4-FFF2-40B4-BE49-F238E27FC236}">
                <a16:creationId xmlns:a16="http://schemas.microsoft.com/office/drawing/2014/main" id="{B74FFB09-68A2-4252-ABCD-6FEC181B867C}"/>
              </a:ext>
            </a:extLst>
          </p:cNvPr>
          <p:cNvSpPr>
            <a:spLocks noGrp="1"/>
          </p:cNvSpPr>
          <p:nvPr>
            <p:ph type="body" sz="quarter" idx="13"/>
          </p:nvPr>
        </p:nvSpPr>
        <p:spPr>
          <a:prstGeom prst="rect">
            <a:avLst/>
          </a:prstGeom>
        </p:spPr>
        <p:txBody>
          <a:bodyPr/>
          <a:lstStyle/>
          <a:p>
            <a:r>
              <a:rPr lang="zh-CN" altLang="en-US" dirty="0"/>
              <a:t>课后作业</a:t>
            </a:r>
          </a:p>
        </p:txBody>
      </p:sp>
    </p:spTree>
    <p:extLst>
      <p:ext uri="{BB962C8B-B14F-4D97-AF65-F5344CB8AC3E}">
        <p14:creationId xmlns:p14="http://schemas.microsoft.com/office/powerpoint/2010/main" val="244382434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6A6688D-A9CA-4593-A2DA-A5D31A414465}"/>
              </a:ext>
            </a:extLst>
          </p:cNvPr>
          <p:cNvSpPr>
            <a:spLocks noGrp="1"/>
          </p:cNvSpPr>
          <p:nvPr>
            <p:ph type="body" sz="quarter" idx="32"/>
          </p:nvPr>
        </p:nvSpPr>
        <p:spPr>
          <a:xfrm>
            <a:off x="493713" y="292153"/>
            <a:ext cx="1759265" cy="443198"/>
          </a:xfrm>
        </p:spPr>
        <p:txBody>
          <a:bodyPr/>
          <a:lstStyle/>
          <a:p>
            <a:r>
              <a: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知识总结</a:t>
            </a:r>
          </a:p>
        </p:txBody>
      </p:sp>
      <p:sp>
        <p:nvSpPr>
          <p:cNvPr id="3" name="文本占位符 2">
            <a:extLst>
              <a:ext uri="{FF2B5EF4-FFF2-40B4-BE49-F238E27FC236}">
                <a16:creationId xmlns:a16="http://schemas.microsoft.com/office/drawing/2014/main" id="{A65F98EA-4706-4F55-9EEB-19023FB9AD60}"/>
              </a:ext>
            </a:extLst>
          </p:cNvPr>
          <p:cNvSpPr>
            <a:spLocks noGrp="1"/>
          </p:cNvSpPr>
          <p:nvPr>
            <p:ph type="body" sz="quarter" idx="33"/>
          </p:nvPr>
        </p:nvSpPr>
        <p:spPr>
          <a:xfrm>
            <a:off x="2392680" y="316210"/>
            <a:ext cx="1759265" cy="387798"/>
          </a:xfrm>
        </p:spPr>
        <p:txBody>
          <a:body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KNOWLEDGE</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SUMMARY</a:t>
            </a:r>
          </a:p>
        </p:txBody>
      </p:sp>
      <p:grpSp>
        <p:nvGrpSpPr>
          <p:cNvPr id="17" name="组合 16">
            <a:extLst>
              <a:ext uri="{FF2B5EF4-FFF2-40B4-BE49-F238E27FC236}">
                <a16:creationId xmlns:a16="http://schemas.microsoft.com/office/drawing/2014/main" id="{BF609E31-FFA8-4F3B-B754-0206CFB1FFE0}"/>
              </a:ext>
            </a:extLst>
          </p:cNvPr>
          <p:cNvGrpSpPr/>
          <p:nvPr/>
        </p:nvGrpSpPr>
        <p:grpSpPr>
          <a:xfrm>
            <a:off x="4151945" y="1389737"/>
            <a:ext cx="406576" cy="406576"/>
            <a:chOff x="4352114" y="5037318"/>
            <a:chExt cx="406576" cy="406576"/>
          </a:xfrm>
        </p:grpSpPr>
        <p:sp>
          <p:nvSpPr>
            <p:cNvPr id="18" name="椭圆 17">
              <a:extLst>
                <a:ext uri="{FF2B5EF4-FFF2-40B4-BE49-F238E27FC236}">
                  <a16:creationId xmlns:a16="http://schemas.microsoft.com/office/drawing/2014/main" id="{40F53DED-7C52-4133-8572-71C84D92408C}"/>
                </a:ext>
              </a:extLst>
            </p:cNvPr>
            <p:cNvSpPr/>
            <p:nvPr/>
          </p:nvSpPr>
          <p:spPr>
            <a:xfrm>
              <a:off x="4352114" y="5037318"/>
              <a:ext cx="406576" cy="406576"/>
            </a:xfrm>
            <a:prstGeom prst="ellipse">
              <a:avLst/>
            </a:prstGeom>
            <a:solidFill>
              <a:schemeClr val="bg1"/>
            </a:solidFill>
            <a:ln w="38100">
              <a:no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F97D5C02-CB6D-4693-9041-EB107A168EB4}"/>
                </a:ext>
              </a:extLst>
            </p:cNvPr>
            <p:cNvSpPr/>
            <p:nvPr/>
          </p:nvSpPr>
          <p:spPr>
            <a:xfrm>
              <a:off x="4407361" y="5092566"/>
              <a:ext cx="296084" cy="296082"/>
            </a:xfrm>
            <a:prstGeom prst="ellipse">
              <a:avLst/>
            </a:prstGeom>
            <a:solidFill>
              <a:schemeClr val="accent1"/>
            </a:solidFill>
            <a:ln w="38100">
              <a:no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占位符 1">
            <a:extLst>
              <a:ext uri="{FF2B5EF4-FFF2-40B4-BE49-F238E27FC236}">
                <a16:creationId xmlns:a16="http://schemas.microsoft.com/office/drawing/2014/main" id="{338987CA-9E95-47AE-B7BF-AB9048AFF271}"/>
              </a:ext>
            </a:extLst>
          </p:cNvPr>
          <p:cNvSpPr txBox="1">
            <a:spLocks/>
          </p:cNvSpPr>
          <p:nvPr/>
        </p:nvSpPr>
        <p:spPr>
          <a:xfrm>
            <a:off x="2727555" y="1393121"/>
            <a:ext cx="1369145" cy="4065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en-US"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地理学</a:t>
            </a:r>
          </a:p>
        </p:txBody>
      </p:sp>
      <p:sp>
        <p:nvSpPr>
          <p:cNvPr id="27" name="文本框 26">
            <a:extLst>
              <a:ext uri="{FF2B5EF4-FFF2-40B4-BE49-F238E27FC236}">
                <a16:creationId xmlns:a16="http://schemas.microsoft.com/office/drawing/2014/main" id="{E338A740-5315-42FB-A61D-AF740487D20A}"/>
              </a:ext>
            </a:extLst>
          </p:cNvPr>
          <p:cNvSpPr txBox="1"/>
          <p:nvPr/>
        </p:nvSpPr>
        <p:spPr>
          <a:xfrm>
            <a:off x="4666964" y="1286312"/>
            <a:ext cx="6175262" cy="1255665"/>
          </a:xfrm>
          <a:prstGeom prst="rect">
            <a:avLst/>
          </a:prstGeom>
          <a:noFill/>
        </p:spPr>
        <p:txBody>
          <a:bodyPr wrap="square">
            <a:spAutoFit/>
          </a:bodyPr>
          <a:lstStyle/>
          <a:p>
            <a:pPr algn="just">
              <a:lnSpc>
                <a:spcPct val="130000"/>
              </a:lnSpc>
              <a:spcAft>
                <a:spcPts val="1200"/>
              </a:spcAft>
            </a:pPr>
            <a:r>
              <a:rPr lang="zh-CN" altLang="en-US" sz="2000" spc="110" dirty="0">
                <a:solidFill>
                  <a:schemeClr val="bg1"/>
                </a:solidFill>
                <a:latin typeface="+mn-ea"/>
              </a:rPr>
              <a:t>地理学的主要研究对象是地球表层。它是由岩石圈、水圈、大气圈、生物圈和人类智慧圈等相互作用、相互渗透形成的自然</a:t>
            </a:r>
            <a:r>
              <a:rPr lang="en-US" altLang="zh-CN" sz="2000" spc="110" dirty="0">
                <a:solidFill>
                  <a:schemeClr val="bg1"/>
                </a:solidFill>
                <a:latin typeface="+mn-ea"/>
              </a:rPr>
              <a:t>—</a:t>
            </a:r>
            <a:r>
              <a:rPr lang="zh-CN" altLang="en-US" sz="2000" spc="110" dirty="0">
                <a:solidFill>
                  <a:schemeClr val="bg1"/>
                </a:solidFill>
                <a:latin typeface="+mn-ea"/>
              </a:rPr>
              <a:t>社会综合体。</a:t>
            </a:r>
          </a:p>
        </p:txBody>
      </p:sp>
      <p:grpSp>
        <p:nvGrpSpPr>
          <p:cNvPr id="30" name="组合 29">
            <a:extLst>
              <a:ext uri="{FF2B5EF4-FFF2-40B4-BE49-F238E27FC236}">
                <a16:creationId xmlns:a16="http://schemas.microsoft.com/office/drawing/2014/main" id="{3A1CEA76-4068-4928-8D82-A950CBA7F76A}"/>
              </a:ext>
            </a:extLst>
          </p:cNvPr>
          <p:cNvGrpSpPr/>
          <p:nvPr/>
        </p:nvGrpSpPr>
        <p:grpSpPr>
          <a:xfrm>
            <a:off x="4243385" y="3175921"/>
            <a:ext cx="406576" cy="406576"/>
            <a:chOff x="4352114" y="5037318"/>
            <a:chExt cx="406576" cy="406576"/>
          </a:xfrm>
        </p:grpSpPr>
        <p:sp>
          <p:nvSpPr>
            <p:cNvPr id="31" name="椭圆 30">
              <a:extLst>
                <a:ext uri="{FF2B5EF4-FFF2-40B4-BE49-F238E27FC236}">
                  <a16:creationId xmlns:a16="http://schemas.microsoft.com/office/drawing/2014/main" id="{DE94CCBD-B993-4793-B9E2-8EEFADFA523A}"/>
                </a:ext>
              </a:extLst>
            </p:cNvPr>
            <p:cNvSpPr/>
            <p:nvPr/>
          </p:nvSpPr>
          <p:spPr>
            <a:xfrm>
              <a:off x="4352114" y="5037318"/>
              <a:ext cx="406576" cy="406576"/>
            </a:xfrm>
            <a:prstGeom prst="ellipse">
              <a:avLst/>
            </a:prstGeom>
            <a:solidFill>
              <a:schemeClr val="bg1"/>
            </a:solidFill>
            <a:ln w="38100">
              <a:no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1C9064D5-36A2-40DC-A2C1-981503BD0A91}"/>
                </a:ext>
              </a:extLst>
            </p:cNvPr>
            <p:cNvSpPr/>
            <p:nvPr/>
          </p:nvSpPr>
          <p:spPr>
            <a:xfrm>
              <a:off x="4407361" y="5092566"/>
              <a:ext cx="296084" cy="296082"/>
            </a:xfrm>
            <a:prstGeom prst="ellipse">
              <a:avLst/>
            </a:prstGeom>
            <a:solidFill>
              <a:schemeClr val="accent1"/>
            </a:solidFill>
            <a:ln w="38100">
              <a:no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
            <a:extLst>
              <a:ext uri="{FF2B5EF4-FFF2-40B4-BE49-F238E27FC236}">
                <a16:creationId xmlns:a16="http://schemas.microsoft.com/office/drawing/2014/main" id="{C015A4E7-A518-496E-A00D-5124A0C1CC5D}"/>
              </a:ext>
            </a:extLst>
          </p:cNvPr>
          <p:cNvSpPr txBox="1">
            <a:spLocks/>
          </p:cNvSpPr>
          <p:nvPr/>
        </p:nvSpPr>
        <p:spPr>
          <a:xfrm>
            <a:off x="2818995" y="3179305"/>
            <a:ext cx="1369145" cy="4065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en-US"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地理学</a:t>
            </a:r>
          </a:p>
        </p:txBody>
      </p:sp>
      <p:sp>
        <p:nvSpPr>
          <p:cNvPr id="34" name="文本框 33">
            <a:extLst>
              <a:ext uri="{FF2B5EF4-FFF2-40B4-BE49-F238E27FC236}">
                <a16:creationId xmlns:a16="http://schemas.microsoft.com/office/drawing/2014/main" id="{AD7DFAFB-13D5-484E-9559-1E8D9581F82B}"/>
              </a:ext>
            </a:extLst>
          </p:cNvPr>
          <p:cNvSpPr txBox="1"/>
          <p:nvPr/>
        </p:nvSpPr>
        <p:spPr>
          <a:xfrm>
            <a:off x="4758404" y="3072496"/>
            <a:ext cx="6094936" cy="1255665"/>
          </a:xfrm>
          <a:prstGeom prst="rect">
            <a:avLst/>
          </a:prstGeom>
          <a:noFill/>
        </p:spPr>
        <p:txBody>
          <a:bodyPr wrap="square">
            <a:spAutoFit/>
          </a:bodyPr>
          <a:lstStyle/>
          <a:p>
            <a:pPr algn="just">
              <a:lnSpc>
                <a:spcPct val="130000"/>
              </a:lnSpc>
              <a:spcAft>
                <a:spcPts val="1200"/>
              </a:spcAft>
            </a:pPr>
            <a:r>
              <a:rPr lang="zh-CN" altLang="en-US" sz="2000" spc="110" dirty="0">
                <a:solidFill>
                  <a:schemeClr val="bg1"/>
                </a:solidFill>
                <a:latin typeface="+mn-ea"/>
              </a:rPr>
              <a:t>地理学的主要研究对象是地球表层。它是由岩石圈、水圈、大气圈、生物圈和人类智慧圈等相互作用、相互渗透形成的自然</a:t>
            </a:r>
            <a:r>
              <a:rPr lang="en-US" altLang="zh-CN" sz="2000" spc="110" dirty="0">
                <a:solidFill>
                  <a:schemeClr val="bg1"/>
                </a:solidFill>
                <a:latin typeface="+mn-ea"/>
              </a:rPr>
              <a:t>—</a:t>
            </a:r>
            <a:r>
              <a:rPr lang="zh-CN" altLang="en-US" sz="2000" spc="110" dirty="0">
                <a:solidFill>
                  <a:schemeClr val="bg1"/>
                </a:solidFill>
                <a:latin typeface="+mn-ea"/>
              </a:rPr>
              <a:t>社会综合体。</a:t>
            </a:r>
          </a:p>
        </p:txBody>
      </p:sp>
      <p:grpSp>
        <p:nvGrpSpPr>
          <p:cNvPr id="35" name="组合 34">
            <a:extLst>
              <a:ext uri="{FF2B5EF4-FFF2-40B4-BE49-F238E27FC236}">
                <a16:creationId xmlns:a16="http://schemas.microsoft.com/office/drawing/2014/main" id="{2B2A26C7-C80C-4BBE-8F1A-0EB28ABC1E6E}"/>
              </a:ext>
            </a:extLst>
          </p:cNvPr>
          <p:cNvGrpSpPr/>
          <p:nvPr/>
        </p:nvGrpSpPr>
        <p:grpSpPr>
          <a:xfrm>
            <a:off x="3988257" y="4888607"/>
            <a:ext cx="406576" cy="406576"/>
            <a:chOff x="4352114" y="5037318"/>
            <a:chExt cx="406576" cy="406576"/>
          </a:xfrm>
        </p:grpSpPr>
        <p:sp>
          <p:nvSpPr>
            <p:cNvPr id="36" name="椭圆 35">
              <a:extLst>
                <a:ext uri="{FF2B5EF4-FFF2-40B4-BE49-F238E27FC236}">
                  <a16:creationId xmlns:a16="http://schemas.microsoft.com/office/drawing/2014/main" id="{25E521A9-44E3-425F-BA91-DAFD6F0ECF41}"/>
                </a:ext>
              </a:extLst>
            </p:cNvPr>
            <p:cNvSpPr/>
            <p:nvPr/>
          </p:nvSpPr>
          <p:spPr>
            <a:xfrm>
              <a:off x="4352114" y="5037318"/>
              <a:ext cx="406576" cy="406576"/>
            </a:xfrm>
            <a:prstGeom prst="ellipse">
              <a:avLst/>
            </a:prstGeom>
            <a:solidFill>
              <a:schemeClr val="bg1"/>
            </a:solidFill>
            <a:ln w="38100">
              <a:no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E5232009-832A-4E17-B324-8B7DF21E5F23}"/>
                </a:ext>
              </a:extLst>
            </p:cNvPr>
            <p:cNvSpPr/>
            <p:nvPr/>
          </p:nvSpPr>
          <p:spPr>
            <a:xfrm>
              <a:off x="4407361" y="5092566"/>
              <a:ext cx="296084" cy="296082"/>
            </a:xfrm>
            <a:prstGeom prst="ellipse">
              <a:avLst/>
            </a:prstGeom>
            <a:solidFill>
              <a:schemeClr val="accent1"/>
            </a:solidFill>
            <a:ln w="38100">
              <a:no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文本占位符 1">
            <a:extLst>
              <a:ext uri="{FF2B5EF4-FFF2-40B4-BE49-F238E27FC236}">
                <a16:creationId xmlns:a16="http://schemas.microsoft.com/office/drawing/2014/main" id="{37EC07AF-B934-4C27-B817-9A8353106B81}"/>
              </a:ext>
            </a:extLst>
          </p:cNvPr>
          <p:cNvSpPr txBox="1">
            <a:spLocks/>
          </p:cNvSpPr>
          <p:nvPr/>
        </p:nvSpPr>
        <p:spPr>
          <a:xfrm>
            <a:off x="2563867" y="4891991"/>
            <a:ext cx="1369145" cy="4065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en-US"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地理学</a:t>
            </a:r>
          </a:p>
        </p:txBody>
      </p:sp>
      <p:sp>
        <p:nvSpPr>
          <p:cNvPr id="39" name="文本框 38">
            <a:extLst>
              <a:ext uri="{FF2B5EF4-FFF2-40B4-BE49-F238E27FC236}">
                <a16:creationId xmlns:a16="http://schemas.microsoft.com/office/drawing/2014/main" id="{16592261-C790-4127-9101-55339ED87259}"/>
              </a:ext>
            </a:extLst>
          </p:cNvPr>
          <p:cNvSpPr txBox="1"/>
          <p:nvPr/>
        </p:nvSpPr>
        <p:spPr>
          <a:xfrm>
            <a:off x="4503276" y="4785182"/>
            <a:ext cx="6319053" cy="1255665"/>
          </a:xfrm>
          <a:prstGeom prst="rect">
            <a:avLst/>
          </a:prstGeom>
          <a:noFill/>
        </p:spPr>
        <p:txBody>
          <a:bodyPr wrap="square">
            <a:spAutoFit/>
          </a:bodyPr>
          <a:lstStyle/>
          <a:p>
            <a:pPr algn="just">
              <a:lnSpc>
                <a:spcPct val="130000"/>
              </a:lnSpc>
              <a:spcAft>
                <a:spcPts val="1200"/>
              </a:spcAft>
            </a:pPr>
            <a:r>
              <a:rPr lang="zh-CN" altLang="en-US" sz="2000" spc="110" dirty="0">
                <a:solidFill>
                  <a:schemeClr val="bg1"/>
                </a:solidFill>
                <a:latin typeface="+mn-ea"/>
              </a:rPr>
              <a:t>地理学的主要研究对象是地球表层。它是由岩石圈、水圈、大气圈、生物圈和人类智慧圈等相互作用、相互渗透形成的自然</a:t>
            </a:r>
            <a:r>
              <a:rPr lang="en-US" altLang="zh-CN" sz="2000" spc="110" dirty="0">
                <a:solidFill>
                  <a:schemeClr val="bg1"/>
                </a:solidFill>
                <a:latin typeface="+mn-ea"/>
              </a:rPr>
              <a:t>—</a:t>
            </a:r>
            <a:r>
              <a:rPr lang="zh-CN" altLang="en-US" sz="2000" spc="110" dirty="0">
                <a:solidFill>
                  <a:schemeClr val="bg1"/>
                </a:solidFill>
                <a:latin typeface="+mn-ea"/>
              </a:rPr>
              <a:t>社会综合体。</a:t>
            </a:r>
          </a:p>
        </p:txBody>
      </p:sp>
    </p:spTree>
    <p:extLst>
      <p:ext uri="{BB962C8B-B14F-4D97-AF65-F5344CB8AC3E}">
        <p14:creationId xmlns:p14="http://schemas.microsoft.com/office/powerpoint/2010/main" val="296781727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8B79B6E-239A-497F-81D3-03114551209B}"/>
              </a:ext>
            </a:extLst>
          </p:cNvPr>
          <p:cNvSpPr/>
          <p:nvPr/>
        </p:nvSpPr>
        <p:spPr>
          <a:xfrm>
            <a:off x="0" y="-46547"/>
            <a:ext cx="9112102" cy="5684372"/>
          </a:xfrm>
          <a:prstGeom prst="rect">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雪山山顶&#10;&#10;描述已自动生成">
            <a:extLst>
              <a:ext uri="{FF2B5EF4-FFF2-40B4-BE49-F238E27FC236}">
                <a16:creationId xmlns:a16="http://schemas.microsoft.com/office/drawing/2014/main" id="{AF644503-E8E8-4EC2-89C6-2B12444B3B3A}"/>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6096001" y="2821468"/>
            <a:ext cx="6111240" cy="4044734"/>
          </a:xfrm>
          <a:prstGeom prst="rect">
            <a:avLst/>
          </a:prstGeom>
        </p:spPr>
      </p:pic>
      <p:sp>
        <p:nvSpPr>
          <p:cNvPr id="6" name="文本框 5">
            <a:extLst>
              <a:ext uri="{FF2B5EF4-FFF2-40B4-BE49-F238E27FC236}">
                <a16:creationId xmlns:a16="http://schemas.microsoft.com/office/drawing/2014/main" id="{AD7FC4E5-26D9-4896-9739-08120F47C0FD}"/>
              </a:ext>
            </a:extLst>
          </p:cNvPr>
          <p:cNvSpPr txBox="1"/>
          <p:nvPr/>
        </p:nvSpPr>
        <p:spPr>
          <a:xfrm>
            <a:off x="482601" y="249459"/>
            <a:ext cx="1770377" cy="492443"/>
          </a:xfrm>
          <a:prstGeom prst="rect">
            <a:avLst/>
          </a:prstGeom>
          <a:noFill/>
        </p:spPr>
        <p:txBody>
          <a:bodyPr wrap="square" lIns="0" tIns="0" rIns="0" bIns="0" rtlCol="0">
            <a:spAutoFit/>
          </a:bodyPr>
          <a:lstStyle/>
          <a:p>
            <a:r>
              <a:rPr lang="zh-CN" altLang="en-US" sz="3200" spc="110" dirty="0">
                <a:gradFill>
                  <a:gsLst>
                    <a:gs pos="70000">
                      <a:schemeClr val="accent1"/>
                    </a:gs>
                    <a:gs pos="100000">
                      <a:schemeClr val="accent1">
                        <a:lumMod val="40000"/>
                        <a:lumOff val="60000"/>
                      </a:schemeClr>
                    </a:gs>
                  </a:gsLst>
                  <a:lin ang="5400000" scaled="0"/>
                </a:gradFill>
                <a:latin typeface="+mj-ea"/>
                <a:ea typeface="+mj-ea"/>
              </a:rPr>
              <a:t>知识讲解</a:t>
            </a:r>
          </a:p>
        </p:txBody>
      </p:sp>
      <p:sp>
        <p:nvSpPr>
          <p:cNvPr id="7" name="矩形 6">
            <a:extLst>
              <a:ext uri="{FF2B5EF4-FFF2-40B4-BE49-F238E27FC236}">
                <a16:creationId xmlns:a16="http://schemas.microsoft.com/office/drawing/2014/main" id="{5C69F17B-ECD4-43A4-918F-81D05F99EE0D}"/>
              </a:ext>
            </a:extLst>
          </p:cNvPr>
          <p:cNvSpPr/>
          <p:nvPr/>
        </p:nvSpPr>
        <p:spPr>
          <a:xfrm>
            <a:off x="2252978" y="306383"/>
            <a:ext cx="45719" cy="360000"/>
          </a:xfrm>
          <a:prstGeom prst="rect">
            <a:avLst/>
          </a:prstGeom>
          <a:gradFill>
            <a:gsLst>
              <a:gs pos="75000">
                <a:schemeClr val="accent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F6E4081B-4343-4565-B4A4-805496178579}"/>
              </a:ext>
            </a:extLst>
          </p:cNvPr>
          <p:cNvSpPr txBox="1"/>
          <p:nvPr/>
        </p:nvSpPr>
        <p:spPr>
          <a:xfrm>
            <a:off x="2431869" y="280236"/>
            <a:ext cx="1770377" cy="430887"/>
          </a:xfrm>
          <a:prstGeom prst="rect">
            <a:avLst/>
          </a:prstGeom>
          <a:noFill/>
        </p:spPr>
        <p:txBody>
          <a:bodyPr wrap="square" lIns="0" tIns="0" rIns="0" bIns="0" rtlCol="0" anchor="b" anchorCtr="0">
            <a:spAutoFit/>
          </a:bodyPr>
          <a:lstStyle/>
          <a:p>
            <a:r>
              <a:rPr lang="en-US" altLang="zh-CN" sz="1400" spc="110" dirty="0">
                <a:solidFill>
                  <a:schemeClr val="accent1"/>
                </a:solidFill>
                <a:latin typeface="+mn-ea"/>
              </a:rPr>
              <a:t>CONPREHENSION</a:t>
            </a:r>
          </a:p>
          <a:p>
            <a:r>
              <a:rPr lang="en-US" altLang="zh-CN" sz="1400" spc="110" dirty="0">
                <a:solidFill>
                  <a:schemeClr val="accent1"/>
                </a:solidFill>
                <a:latin typeface="+mn-ea"/>
              </a:rPr>
              <a:t>MEMORIZE</a:t>
            </a:r>
            <a:endParaRPr lang="zh-CN" altLang="en-US" sz="1400" spc="110" dirty="0">
              <a:solidFill>
                <a:schemeClr val="accent1"/>
              </a:solidFill>
              <a:latin typeface="+mn-ea"/>
            </a:endParaRPr>
          </a:p>
        </p:txBody>
      </p:sp>
      <p:sp>
        <p:nvSpPr>
          <p:cNvPr id="9" name="文本框 8">
            <a:extLst>
              <a:ext uri="{FF2B5EF4-FFF2-40B4-BE49-F238E27FC236}">
                <a16:creationId xmlns:a16="http://schemas.microsoft.com/office/drawing/2014/main" id="{FCEEEEB5-2DB2-4D1B-878E-B5569F262768}"/>
              </a:ext>
            </a:extLst>
          </p:cNvPr>
          <p:cNvSpPr txBox="1"/>
          <p:nvPr/>
        </p:nvSpPr>
        <p:spPr>
          <a:xfrm>
            <a:off x="482601" y="249459"/>
            <a:ext cx="1770377" cy="492443"/>
          </a:xfrm>
          <a:prstGeom prst="rect">
            <a:avLst/>
          </a:prstGeom>
          <a:noFill/>
        </p:spPr>
        <p:txBody>
          <a:bodyPr wrap="square" lIns="0" tIns="0" rIns="0" bIns="0" rtlCol="0">
            <a:spAutoFit/>
          </a:bodyPr>
          <a:lstStyle/>
          <a:p>
            <a:r>
              <a: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知识总结</a:t>
            </a:r>
          </a:p>
        </p:txBody>
      </p:sp>
      <p:sp>
        <p:nvSpPr>
          <p:cNvPr id="10" name="矩形 9">
            <a:extLst>
              <a:ext uri="{FF2B5EF4-FFF2-40B4-BE49-F238E27FC236}">
                <a16:creationId xmlns:a16="http://schemas.microsoft.com/office/drawing/2014/main" id="{81928D39-FB8B-42F5-8613-C5A93925BC9C}"/>
              </a:ext>
            </a:extLst>
          </p:cNvPr>
          <p:cNvSpPr/>
          <p:nvPr/>
        </p:nvSpPr>
        <p:spPr>
          <a:xfrm>
            <a:off x="2252978" y="306383"/>
            <a:ext cx="45719" cy="360000"/>
          </a:xfrm>
          <a:prstGeom prst="rect">
            <a:avLst/>
          </a:prstGeom>
          <a:gradFill>
            <a:gsLst>
              <a:gs pos="75000">
                <a:schemeClr val="bg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E600EF7D-C60E-4A69-BE24-47109E015FFB}"/>
              </a:ext>
            </a:extLst>
          </p:cNvPr>
          <p:cNvSpPr txBox="1"/>
          <p:nvPr/>
        </p:nvSpPr>
        <p:spPr>
          <a:xfrm>
            <a:off x="2431869" y="280236"/>
            <a:ext cx="1765479" cy="430887"/>
          </a:xfrm>
          <a:prstGeom prst="rect">
            <a:avLst/>
          </a:prstGeom>
          <a:noFill/>
        </p:spPr>
        <p:txBody>
          <a:bodyPr wrap="square" lIns="0" tIns="0" rIns="0" bIns="0" rtlCol="0" anchor="b" anchorCtr="0">
            <a:spAutoFit/>
          </a:body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KNOWLEDGE</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SUMMARY</a:t>
            </a:r>
          </a:p>
        </p:txBody>
      </p:sp>
      <p:sp>
        <p:nvSpPr>
          <p:cNvPr id="16" name="文本框 15">
            <a:extLst>
              <a:ext uri="{FF2B5EF4-FFF2-40B4-BE49-F238E27FC236}">
                <a16:creationId xmlns:a16="http://schemas.microsoft.com/office/drawing/2014/main" id="{C8BB1A83-67EB-4872-90E9-2D90F04B4E83}"/>
              </a:ext>
            </a:extLst>
          </p:cNvPr>
          <p:cNvSpPr txBox="1"/>
          <p:nvPr/>
        </p:nvSpPr>
        <p:spPr>
          <a:xfrm>
            <a:off x="482601" y="1220175"/>
            <a:ext cx="1865520" cy="369332"/>
          </a:xfrm>
          <a:prstGeom prst="rect">
            <a:avLst/>
          </a:prstGeom>
          <a:noFill/>
        </p:spPr>
        <p:txBody>
          <a:bodyPr wrap="square" lIns="0" tIns="0" rIns="0" bIns="0" rtlCol="0">
            <a:spAutoFit/>
          </a:bodyPr>
          <a:lstStyle/>
          <a:p>
            <a:r>
              <a:rPr lang="zh-CN" altLang="en-US" sz="24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地理学</a:t>
            </a:r>
          </a:p>
        </p:txBody>
      </p:sp>
      <p:sp>
        <p:nvSpPr>
          <p:cNvPr id="17" name="文本框 16">
            <a:extLst>
              <a:ext uri="{FF2B5EF4-FFF2-40B4-BE49-F238E27FC236}">
                <a16:creationId xmlns:a16="http://schemas.microsoft.com/office/drawing/2014/main" id="{4F928C88-62E0-4CB9-9600-D9A28FB9DAD2}"/>
              </a:ext>
            </a:extLst>
          </p:cNvPr>
          <p:cNvSpPr txBox="1"/>
          <p:nvPr/>
        </p:nvSpPr>
        <p:spPr>
          <a:xfrm>
            <a:off x="397674" y="1589507"/>
            <a:ext cx="8299759" cy="855555"/>
          </a:xfrm>
          <a:prstGeom prst="rect">
            <a:avLst/>
          </a:prstGeom>
          <a:noFill/>
        </p:spPr>
        <p:txBody>
          <a:bodyPr wrap="square">
            <a:spAutoFit/>
          </a:bodyPr>
          <a:lstStyle/>
          <a:p>
            <a:pPr algn="just">
              <a:lnSpc>
                <a:spcPct val="130000"/>
              </a:lnSpc>
              <a:spcAft>
                <a:spcPts val="1200"/>
              </a:spcAft>
            </a:pPr>
            <a:r>
              <a:rPr lang="zh-CN" altLang="en-US" sz="2000" spc="110" dirty="0">
                <a:solidFill>
                  <a:schemeClr val="bg1"/>
                </a:solidFill>
                <a:latin typeface="+mn-ea"/>
              </a:rPr>
              <a:t>地理学的主要研究对象是地球表层。它是由岩石圈、水圈、大气圈、生物圈和人类智慧圈等相互作用、相互渗透形成的自然</a:t>
            </a:r>
            <a:r>
              <a:rPr lang="en-US" altLang="zh-CN" sz="2000" spc="110" dirty="0">
                <a:solidFill>
                  <a:schemeClr val="bg1"/>
                </a:solidFill>
                <a:latin typeface="+mn-ea"/>
              </a:rPr>
              <a:t>—</a:t>
            </a:r>
            <a:r>
              <a:rPr lang="zh-CN" altLang="en-US" sz="2000" spc="110" dirty="0">
                <a:solidFill>
                  <a:schemeClr val="bg1"/>
                </a:solidFill>
                <a:latin typeface="+mn-ea"/>
              </a:rPr>
              <a:t>社会综合体。</a:t>
            </a:r>
          </a:p>
        </p:txBody>
      </p:sp>
      <p:sp>
        <p:nvSpPr>
          <p:cNvPr id="18" name="文本框 17">
            <a:extLst>
              <a:ext uri="{FF2B5EF4-FFF2-40B4-BE49-F238E27FC236}">
                <a16:creationId xmlns:a16="http://schemas.microsoft.com/office/drawing/2014/main" id="{95A32715-AC2D-4D55-AA0C-D6D3D9819978}"/>
              </a:ext>
            </a:extLst>
          </p:cNvPr>
          <p:cNvSpPr txBox="1"/>
          <p:nvPr/>
        </p:nvSpPr>
        <p:spPr>
          <a:xfrm>
            <a:off x="406171" y="3334820"/>
            <a:ext cx="5236093" cy="2013436"/>
          </a:xfrm>
          <a:prstGeom prst="rect">
            <a:avLst/>
          </a:prstGeom>
          <a:noFill/>
        </p:spPr>
        <p:txBody>
          <a:bodyPr wrap="square">
            <a:spAutoFit/>
          </a:bodyPr>
          <a:lstStyle/>
          <a:p>
            <a:pPr algn="just">
              <a:lnSpc>
                <a:spcPct val="130000"/>
              </a:lnSpc>
              <a:spcAft>
                <a:spcPts val="1200"/>
              </a:spcAft>
            </a:pPr>
            <a:r>
              <a:rPr lang="zh-CN" altLang="en-US" spc="110" dirty="0">
                <a:solidFill>
                  <a:schemeClr val="bg1"/>
                </a:solidFill>
                <a:latin typeface="+mn-ea"/>
              </a:rPr>
              <a:t>地理学是在研究地球表面的过程中逐渐形成的，并不断完善理论、方法和手段。</a:t>
            </a:r>
          </a:p>
          <a:p>
            <a:pPr algn="just">
              <a:lnSpc>
                <a:spcPct val="130000"/>
              </a:lnSpc>
              <a:spcAft>
                <a:spcPts val="1200"/>
              </a:spcAft>
            </a:pPr>
            <a:r>
              <a:rPr lang="zh-CN" altLang="en-US" spc="110" dirty="0">
                <a:solidFill>
                  <a:schemeClr val="bg1"/>
                </a:solidFill>
                <a:latin typeface="+mn-ea"/>
              </a:rPr>
              <a:t>作为研究对象的地球表面是一个多种要素相互作用的综合体，这决定了地理学研究的综合性特点。</a:t>
            </a:r>
          </a:p>
        </p:txBody>
      </p:sp>
      <p:sp>
        <p:nvSpPr>
          <p:cNvPr id="19" name="矩形: 圆角 18">
            <a:extLst>
              <a:ext uri="{FF2B5EF4-FFF2-40B4-BE49-F238E27FC236}">
                <a16:creationId xmlns:a16="http://schemas.microsoft.com/office/drawing/2014/main" id="{FDF04B0A-9B89-4BFC-B4D5-E96B8A64E791}"/>
              </a:ext>
            </a:extLst>
          </p:cNvPr>
          <p:cNvSpPr/>
          <p:nvPr/>
        </p:nvSpPr>
        <p:spPr>
          <a:xfrm>
            <a:off x="480751" y="2831080"/>
            <a:ext cx="1358209" cy="361304"/>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0" name="文本框 19">
            <a:extLst>
              <a:ext uri="{FF2B5EF4-FFF2-40B4-BE49-F238E27FC236}">
                <a16:creationId xmlns:a16="http://schemas.microsoft.com/office/drawing/2014/main" id="{CA8C9381-249B-46E1-BC5A-1596021E7D99}"/>
              </a:ext>
            </a:extLst>
          </p:cNvPr>
          <p:cNvSpPr txBox="1"/>
          <p:nvPr/>
        </p:nvSpPr>
        <p:spPr>
          <a:xfrm>
            <a:off x="631062" y="2830639"/>
            <a:ext cx="1057587" cy="326821"/>
          </a:xfrm>
          <a:prstGeom prst="rect">
            <a:avLst/>
          </a:prstGeom>
          <a:noFill/>
        </p:spPr>
        <p:txBody>
          <a:bodyPr wrap="square" lIns="0" tIns="0" rIns="0" bIns="0" rtlCol="0">
            <a:spAutoFit/>
          </a:bodyPr>
          <a:lstStyle/>
          <a:p>
            <a:pPr algn="ctr">
              <a:lnSpc>
                <a:spcPct val="130000"/>
              </a:lnSpc>
              <a:spcAft>
                <a:spcPts val="1200"/>
              </a:spcAft>
            </a:pPr>
            <a:r>
              <a:rPr lang="zh-CN" altLang="en-US" spc="110" dirty="0">
                <a:solidFill>
                  <a:schemeClr val="bg1"/>
                </a:solidFill>
                <a:latin typeface="+mn-ea"/>
              </a:rPr>
              <a:t>学科特点</a:t>
            </a:r>
            <a:endParaRPr lang="en-US" altLang="zh-CN" spc="110" dirty="0">
              <a:solidFill>
                <a:schemeClr val="bg1"/>
              </a:solidFill>
              <a:latin typeface="+mn-ea"/>
            </a:endParaRPr>
          </a:p>
        </p:txBody>
      </p:sp>
    </p:spTree>
    <p:extLst>
      <p:ext uri="{BB962C8B-B14F-4D97-AF65-F5344CB8AC3E}">
        <p14:creationId xmlns:p14="http://schemas.microsoft.com/office/powerpoint/2010/main" val="106798116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a:extLst>
              <a:ext uri="{FF2B5EF4-FFF2-40B4-BE49-F238E27FC236}">
                <a16:creationId xmlns:a16="http://schemas.microsoft.com/office/drawing/2014/main" id="{B2A618F6-E7ED-4613-9AD4-B90B4D81EE0B}"/>
              </a:ext>
            </a:extLst>
          </p:cNvPr>
          <p:cNvSpPr/>
          <p:nvPr/>
        </p:nvSpPr>
        <p:spPr>
          <a:xfrm>
            <a:off x="1962899" y="1992404"/>
            <a:ext cx="2415458" cy="3143358"/>
          </a:xfrm>
          <a:prstGeom prst="roundRect">
            <a:avLst>
              <a:gd name="adj" fmla="val 4326"/>
            </a:avLst>
          </a:prstGeom>
          <a:gradFill>
            <a:gsLst>
              <a:gs pos="4000">
                <a:schemeClr val="bg1"/>
              </a:gs>
              <a:gs pos="70000">
                <a:schemeClr val="bg1"/>
              </a:gs>
              <a:gs pos="100000">
                <a:schemeClr val="accent1">
                  <a:lumMod val="20000"/>
                  <a:lumOff val="80000"/>
                </a:schemeClr>
              </a:gs>
            </a:gsLst>
            <a:lin ang="2700000" scaled="0"/>
          </a:gradFill>
          <a:ln>
            <a:no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图片 44" descr="雪山山顶&#10;&#10;描述已自动生成">
            <a:extLst>
              <a:ext uri="{FF2B5EF4-FFF2-40B4-BE49-F238E27FC236}">
                <a16:creationId xmlns:a16="http://schemas.microsoft.com/office/drawing/2014/main" id="{F61F5C81-B69A-41C8-8E51-FFBF3B00085B}"/>
              </a:ext>
            </a:extLst>
          </p:cNvPr>
          <p:cNvPicPr>
            <a:picLocks noChangeAspect="1"/>
          </p:cNvPicPr>
          <p:nvPr/>
        </p:nvPicPr>
        <p:blipFill rotWithShape="1">
          <a:blip r:embed="rId2">
            <a:extLst>
              <a:ext uri="{28A0092B-C50C-407E-A947-70E740481C1C}">
                <a14:useLocalDpi xmlns:a14="http://schemas.microsoft.com/office/drawing/2010/main" val="0"/>
              </a:ext>
            </a:extLst>
          </a:blip>
          <a:srcRect l="40993" r="9193"/>
          <a:stretch/>
        </p:blipFill>
        <p:spPr>
          <a:xfrm>
            <a:off x="2090007" y="2128552"/>
            <a:ext cx="2161242" cy="2881654"/>
          </a:xfrm>
          <a:prstGeom prst="rect">
            <a:avLst/>
          </a:prstGeom>
        </p:spPr>
      </p:pic>
      <p:sp>
        <p:nvSpPr>
          <p:cNvPr id="46" name="矩形 45">
            <a:extLst>
              <a:ext uri="{FF2B5EF4-FFF2-40B4-BE49-F238E27FC236}">
                <a16:creationId xmlns:a16="http://schemas.microsoft.com/office/drawing/2014/main" id="{A3A5C8EC-44E9-4B02-B415-9AD112774762}"/>
              </a:ext>
            </a:extLst>
          </p:cNvPr>
          <p:cNvSpPr/>
          <p:nvPr/>
        </p:nvSpPr>
        <p:spPr>
          <a:xfrm flipH="1" flipV="1">
            <a:off x="2090006" y="2128551"/>
            <a:ext cx="2161242" cy="2881654"/>
          </a:xfrm>
          <a:prstGeom prst="rect">
            <a:avLst/>
          </a:prstGeom>
          <a:gradFill>
            <a:gsLst>
              <a:gs pos="17000">
                <a:srgbClr val="0F60B0">
                  <a:alpha val="40000"/>
                </a:srgbClr>
              </a:gs>
              <a:gs pos="0">
                <a:schemeClr val="accent1">
                  <a:alpha val="70000"/>
                </a:schemeClr>
              </a:gs>
              <a:gs pos="37000">
                <a:schemeClr val="accent1">
                  <a:lumMod val="60000"/>
                  <a:lumOff val="40000"/>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a:extLst>
              <a:ext uri="{FF2B5EF4-FFF2-40B4-BE49-F238E27FC236}">
                <a16:creationId xmlns:a16="http://schemas.microsoft.com/office/drawing/2014/main" id="{3DD7061E-14BD-428A-AB73-33990F06FBD6}"/>
              </a:ext>
            </a:extLst>
          </p:cNvPr>
          <p:cNvSpPr txBox="1"/>
          <p:nvPr/>
        </p:nvSpPr>
        <p:spPr>
          <a:xfrm>
            <a:off x="2332946" y="4576821"/>
            <a:ext cx="1677715" cy="369332"/>
          </a:xfrm>
          <a:prstGeom prst="rect">
            <a:avLst/>
          </a:prstGeom>
          <a:noFill/>
        </p:spPr>
        <p:txBody>
          <a:bodyPr wrap="square" lIns="0" tIns="0" rIns="0" bIns="0" rtlCol="0">
            <a:spAutoFit/>
          </a:bodyPr>
          <a:lstStyle/>
          <a:p>
            <a:pPr algn="ctr"/>
            <a:r>
              <a:rPr lang="zh-CN" altLang="en-US" sz="2400" spc="110" dirty="0">
                <a:solidFill>
                  <a:schemeClr val="bg1"/>
                </a:solidFill>
                <a:effectLst>
                  <a:outerShdw blurRad="50800" dist="38100" dir="5400000" algn="t" rotWithShape="0">
                    <a:schemeClr val="accent1">
                      <a:lumMod val="50000"/>
                      <a:alpha val="36000"/>
                    </a:schemeClr>
                  </a:outerShdw>
                </a:effectLst>
                <a:latin typeface="+mj-ea"/>
                <a:ea typeface="+mj-ea"/>
              </a:rPr>
              <a:t>水圈</a:t>
            </a:r>
          </a:p>
        </p:txBody>
      </p:sp>
      <p:sp>
        <p:nvSpPr>
          <p:cNvPr id="47" name="矩形: 圆角 46">
            <a:extLst>
              <a:ext uri="{FF2B5EF4-FFF2-40B4-BE49-F238E27FC236}">
                <a16:creationId xmlns:a16="http://schemas.microsoft.com/office/drawing/2014/main" id="{59A0F875-68F9-4855-B1BB-35731307FFC9}"/>
              </a:ext>
            </a:extLst>
          </p:cNvPr>
          <p:cNvSpPr/>
          <p:nvPr/>
        </p:nvSpPr>
        <p:spPr>
          <a:xfrm>
            <a:off x="4646410" y="1677656"/>
            <a:ext cx="2899182" cy="3772852"/>
          </a:xfrm>
          <a:prstGeom prst="roundRect">
            <a:avLst>
              <a:gd name="adj" fmla="val 4326"/>
            </a:avLst>
          </a:prstGeom>
          <a:gradFill>
            <a:gsLst>
              <a:gs pos="4000">
                <a:schemeClr val="bg1"/>
              </a:gs>
              <a:gs pos="70000">
                <a:schemeClr val="bg1"/>
              </a:gs>
              <a:gs pos="100000">
                <a:schemeClr val="accent1">
                  <a:lumMod val="20000"/>
                  <a:lumOff val="80000"/>
                </a:schemeClr>
              </a:gs>
            </a:gsLst>
            <a:lin ang="2700000" scaled="0"/>
          </a:gradFill>
          <a:ln>
            <a:no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8" name="图片 47" descr="雪山山顶&#10;&#10;描述已自动生成">
            <a:extLst>
              <a:ext uri="{FF2B5EF4-FFF2-40B4-BE49-F238E27FC236}">
                <a16:creationId xmlns:a16="http://schemas.microsoft.com/office/drawing/2014/main" id="{DAA75AD4-4549-45F6-A615-E5F344DA36C3}"/>
              </a:ext>
            </a:extLst>
          </p:cNvPr>
          <p:cNvPicPr>
            <a:picLocks noChangeAspect="1"/>
          </p:cNvPicPr>
          <p:nvPr/>
        </p:nvPicPr>
        <p:blipFill rotWithShape="1">
          <a:blip r:embed="rId2">
            <a:extLst>
              <a:ext uri="{28A0092B-C50C-407E-A947-70E740481C1C}">
                <a14:useLocalDpi xmlns:a14="http://schemas.microsoft.com/office/drawing/2010/main" val="0"/>
              </a:ext>
            </a:extLst>
          </a:blip>
          <a:srcRect l="40993" r="9193"/>
          <a:stretch/>
        </p:blipFill>
        <p:spPr>
          <a:xfrm>
            <a:off x="4798973" y="1841068"/>
            <a:ext cx="2594057" cy="3458739"/>
          </a:xfrm>
          <a:prstGeom prst="rect">
            <a:avLst/>
          </a:prstGeom>
        </p:spPr>
      </p:pic>
      <p:sp>
        <p:nvSpPr>
          <p:cNvPr id="49" name="矩形 48">
            <a:extLst>
              <a:ext uri="{FF2B5EF4-FFF2-40B4-BE49-F238E27FC236}">
                <a16:creationId xmlns:a16="http://schemas.microsoft.com/office/drawing/2014/main" id="{D3DC2DEA-285B-4893-BCAD-0968FF859264}"/>
              </a:ext>
            </a:extLst>
          </p:cNvPr>
          <p:cNvSpPr/>
          <p:nvPr/>
        </p:nvSpPr>
        <p:spPr>
          <a:xfrm flipH="1" flipV="1">
            <a:off x="4798972" y="1841068"/>
            <a:ext cx="2594057" cy="3458739"/>
          </a:xfrm>
          <a:prstGeom prst="rect">
            <a:avLst/>
          </a:prstGeom>
          <a:gradFill>
            <a:gsLst>
              <a:gs pos="17000">
                <a:srgbClr val="0F60B0">
                  <a:alpha val="40000"/>
                </a:srgbClr>
              </a:gs>
              <a:gs pos="0">
                <a:schemeClr val="accent1">
                  <a:alpha val="70000"/>
                </a:schemeClr>
              </a:gs>
              <a:gs pos="37000">
                <a:schemeClr val="accent1">
                  <a:lumMod val="60000"/>
                  <a:lumOff val="40000"/>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a:extLst>
              <a:ext uri="{FF2B5EF4-FFF2-40B4-BE49-F238E27FC236}">
                <a16:creationId xmlns:a16="http://schemas.microsoft.com/office/drawing/2014/main" id="{34C212FA-03F3-4684-AFE5-EFF608CAC2C4}"/>
              </a:ext>
            </a:extLst>
          </p:cNvPr>
          <p:cNvSpPr txBox="1"/>
          <p:nvPr/>
        </p:nvSpPr>
        <p:spPr>
          <a:xfrm>
            <a:off x="5089151" y="4855887"/>
            <a:ext cx="2013697" cy="369332"/>
          </a:xfrm>
          <a:prstGeom prst="rect">
            <a:avLst/>
          </a:prstGeom>
          <a:noFill/>
        </p:spPr>
        <p:txBody>
          <a:bodyPr wrap="square" lIns="0" tIns="0" rIns="0" bIns="0" rtlCol="0">
            <a:spAutoFit/>
          </a:bodyPr>
          <a:lstStyle/>
          <a:p>
            <a:pPr algn="ctr"/>
            <a:r>
              <a:rPr lang="zh-CN" altLang="en-US" sz="2400" spc="110" dirty="0">
                <a:solidFill>
                  <a:schemeClr val="bg1"/>
                </a:solidFill>
                <a:effectLst>
                  <a:outerShdw blurRad="50800" dist="38100" dir="5400000" algn="t" rotWithShape="0">
                    <a:schemeClr val="accent1">
                      <a:lumMod val="50000"/>
                      <a:alpha val="36000"/>
                    </a:schemeClr>
                  </a:outerShdw>
                </a:effectLst>
                <a:latin typeface="+mj-ea"/>
                <a:ea typeface="+mj-ea"/>
              </a:rPr>
              <a:t>岩石圈</a:t>
            </a:r>
          </a:p>
        </p:txBody>
      </p:sp>
      <p:sp>
        <p:nvSpPr>
          <p:cNvPr id="50" name="矩形: 圆角 49">
            <a:extLst>
              <a:ext uri="{FF2B5EF4-FFF2-40B4-BE49-F238E27FC236}">
                <a16:creationId xmlns:a16="http://schemas.microsoft.com/office/drawing/2014/main" id="{B8B1F069-4665-4E97-AECC-D2E681FE28CC}"/>
              </a:ext>
            </a:extLst>
          </p:cNvPr>
          <p:cNvSpPr/>
          <p:nvPr/>
        </p:nvSpPr>
        <p:spPr>
          <a:xfrm>
            <a:off x="7813645" y="1992404"/>
            <a:ext cx="2415458" cy="3143358"/>
          </a:xfrm>
          <a:prstGeom prst="roundRect">
            <a:avLst>
              <a:gd name="adj" fmla="val 4326"/>
            </a:avLst>
          </a:prstGeom>
          <a:gradFill>
            <a:gsLst>
              <a:gs pos="4000">
                <a:schemeClr val="bg1"/>
              </a:gs>
              <a:gs pos="70000">
                <a:schemeClr val="bg1"/>
              </a:gs>
              <a:gs pos="100000">
                <a:schemeClr val="accent1">
                  <a:lumMod val="20000"/>
                  <a:lumOff val="80000"/>
                </a:schemeClr>
              </a:gs>
            </a:gsLst>
            <a:lin ang="2700000" scaled="0"/>
          </a:gradFill>
          <a:ln>
            <a:no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50" descr="雪山山顶&#10;&#10;描述已自动生成">
            <a:extLst>
              <a:ext uri="{FF2B5EF4-FFF2-40B4-BE49-F238E27FC236}">
                <a16:creationId xmlns:a16="http://schemas.microsoft.com/office/drawing/2014/main" id="{532E75B3-24CB-469C-B546-403CD57FDEE3}"/>
              </a:ext>
            </a:extLst>
          </p:cNvPr>
          <p:cNvPicPr>
            <a:picLocks noChangeAspect="1"/>
          </p:cNvPicPr>
          <p:nvPr/>
        </p:nvPicPr>
        <p:blipFill rotWithShape="1">
          <a:blip r:embed="rId2">
            <a:extLst>
              <a:ext uri="{28A0092B-C50C-407E-A947-70E740481C1C}">
                <a14:useLocalDpi xmlns:a14="http://schemas.microsoft.com/office/drawing/2010/main" val="0"/>
              </a:ext>
            </a:extLst>
          </a:blip>
          <a:srcRect l="40993" r="9193"/>
          <a:stretch/>
        </p:blipFill>
        <p:spPr>
          <a:xfrm>
            <a:off x="7940753" y="2128552"/>
            <a:ext cx="2161242" cy="2881654"/>
          </a:xfrm>
          <a:prstGeom prst="rect">
            <a:avLst/>
          </a:prstGeom>
        </p:spPr>
      </p:pic>
      <p:sp>
        <p:nvSpPr>
          <p:cNvPr id="52" name="矩形 51">
            <a:extLst>
              <a:ext uri="{FF2B5EF4-FFF2-40B4-BE49-F238E27FC236}">
                <a16:creationId xmlns:a16="http://schemas.microsoft.com/office/drawing/2014/main" id="{893362C9-958F-4673-8F33-C11EA15EDD57}"/>
              </a:ext>
            </a:extLst>
          </p:cNvPr>
          <p:cNvSpPr/>
          <p:nvPr/>
        </p:nvSpPr>
        <p:spPr>
          <a:xfrm flipH="1" flipV="1">
            <a:off x="7940752" y="2128551"/>
            <a:ext cx="2161242" cy="2881654"/>
          </a:xfrm>
          <a:prstGeom prst="rect">
            <a:avLst/>
          </a:prstGeom>
          <a:gradFill>
            <a:gsLst>
              <a:gs pos="17000">
                <a:srgbClr val="0F60B0">
                  <a:alpha val="40000"/>
                </a:srgbClr>
              </a:gs>
              <a:gs pos="0">
                <a:schemeClr val="accent1">
                  <a:alpha val="70000"/>
                </a:schemeClr>
              </a:gs>
              <a:gs pos="37000">
                <a:schemeClr val="accent1">
                  <a:lumMod val="60000"/>
                  <a:lumOff val="40000"/>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a:extLst>
              <a:ext uri="{FF2B5EF4-FFF2-40B4-BE49-F238E27FC236}">
                <a16:creationId xmlns:a16="http://schemas.microsoft.com/office/drawing/2014/main" id="{BB5AE8E9-9A84-4745-9F73-DDE488F3DF1C}"/>
              </a:ext>
            </a:extLst>
          </p:cNvPr>
          <p:cNvSpPr txBox="1"/>
          <p:nvPr/>
        </p:nvSpPr>
        <p:spPr>
          <a:xfrm>
            <a:off x="8182515" y="4576821"/>
            <a:ext cx="1677715" cy="369332"/>
          </a:xfrm>
          <a:prstGeom prst="rect">
            <a:avLst/>
          </a:prstGeom>
          <a:noFill/>
        </p:spPr>
        <p:txBody>
          <a:bodyPr wrap="square" lIns="0" tIns="0" rIns="0" bIns="0" rtlCol="0">
            <a:spAutoFit/>
          </a:bodyPr>
          <a:lstStyle/>
          <a:p>
            <a:pPr algn="ctr"/>
            <a:r>
              <a:rPr lang="zh-CN" altLang="en-US" sz="2400" spc="110" dirty="0">
                <a:solidFill>
                  <a:schemeClr val="bg1"/>
                </a:solidFill>
                <a:effectLst>
                  <a:outerShdw blurRad="50800" dist="38100" dir="5400000" algn="t" rotWithShape="0">
                    <a:schemeClr val="accent1">
                      <a:lumMod val="50000"/>
                      <a:alpha val="36000"/>
                    </a:schemeClr>
                  </a:outerShdw>
                </a:effectLst>
                <a:latin typeface="+mj-ea"/>
                <a:ea typeface="+mj-ea"/>
              </a:rPr>
              <a:t>生物圈</a:t>
            </a:r>
          </a:p>
        </p:txBody>
      </p:sp>
      <p:sp>
        <p:nvSpPr>
          <p:cNvPr id="64" name="矩形: 圆角 63">
            <a:extLst>
              <a:ext uri="{FF2B5EF4-FFF2-40B4-BE49-F238E27FC236}">
                <a16:creationId xmlns:a16="http://schemas.microsoft.com/office/drawing/2014/main" id="{6F03A80F-AFD9-4C70-B91D-9B114771C446}"/>
              </a:ext>
            </a:extLst>
          </p:cNvPr>
          <p:cNvSpPr/>
          <p:nvPr/>
        </p:nvSpPr>
        <p:spPr>
          <a:xfrm>
            <a:off x="-331652" y="2245489"/>
            <a:ext cx="2026498" cy="2637188"/>
          </a:xfrm>
          <a:prstGeom prst="roundRect">
            <a:avLst>
              <a:gd name="adj" fmla="val 4326"/>
            </a:avLst>
          </a:prstGeom>
          <a:gradFill>
            <a:gsLst>
              <a:gs pos="4000">
                <a:schemeClr val="bg1"/>
              </a:gs>
              <a:gs pos="70000">
                <a:schemeClr val="bg1"/>
              </a:gs>
              <a:gs pos="100000">
                <a:schemeClr val="accent1">
                  <a:lumMod val="20000"/>
                  <a:lumOff val="80000"/>
                </a:schemeClr>
              </a:gs>
            </a:gsLst>
            <a:lin ang="2700000" scaled="0"/>
          </a:gradFill>
          <a:ln>
            <a:no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5" name="图片 64" descr="雪山山顶&#10;&#10;描述已自动生成">
            <a:extLst>
              <a:ext uri="{FF2B5EF4-FFF2-40B4-BE49-F238E27FC236}">
                <a16:creationId xmlns:a16="http://schemas.microsoft.com/office/drawing/2014/main" id="{A9146A01-0231-4F2C-80F6-5FBE7FB7A66A}"/>
              </a:ext>
            </a:extLst>
          </p:cNvPr>
          <p:cNvPicPr>
            <a:picLocks noChangeAspect="1"/>
          </p:cNvPicPr>
          <p:nvPr/>
        </p:nvPicPr>
        <p:blipFill rotWithShape="1">
          <a:blip r:embed="rId2">
            <a:extLst>
              <a:ext uri="{28A0092B-C50C-407E-A947-70E740481C1C}">
                <a14:useLocalDpi xmlns:a14="http://schemas.microsoft.com/office/drawing/2010/main" val="0"/>
              </a:ext>
            </a:extLst>
          </a:blip>
          <a:srcRect l="40993" r="9193"/>
          <a:stretch/>
        </p:blipFill>
        <p:spPr>
          <a:xfrm>
            <a:off x="-225013" y="2359713"/>
            <a:ext cx="1813219" cy="2417626"/>
          </a:xfrm>
          <a:prstGeom prst="rect">
            <a:avLst/>
          </a:prstGeom>
        </p:spPr>
      </p:pic>
      <p:sp>
        <p:nvSpPr>
          <p:cNvPr id="66" name="矩形 65">
            <a:extLst>
              <a:ext uri="{FF2B5EF4-FFF2-40B4-BE49-F238E27FC236}">
                <a16:creationId xmlns:a16="http://schemas.microsoft.com/office/drawing/2014/main" id="{F06E72AC-FD3F-465E-974A-C1967CC14CE9}"/>
              </a:ext>
            </a:extLst>
          </p:cNvPr>
          <p:cNvSpPr/>
          <p:nvPr/>
        </p:nvSpPr>
        <p:spPr>
          <a:xfrm flipH="1" flipV="1">
            <a:off x="-225013" y="2359712"/>
            <a:ext cx="1813219" cy="2417626"/>
          </a:xfrm>
          <a:prstGeom prst="rect">
            <a:avLst/>
          </a:prstGeom>
          <a:gradFill>
            <a:gsLst>
              <a:gs pos="17000">
                <a:srgbClr val="0F60B0">
                  <a:alpha val="40000"/>
                </a:srgbClr>
              </a:gs>
              <a:gs pos="0">
                <a:schemeClr val="accent1">
                  <a:alpha val="70000"/>
                </a:schemeClr>
              </a:gs>
              <a:gs pos="37000">
                <a:schemeClr val="accent1">
                  <a:lumMod val="60000"/>
                  <a:lumOff val="40000"/>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a:extLst>
              <a:ext uri="{FF2B5EF4-FFF2-40B4-BE49-F238E27FC236}">
                <a16:creationId xmlns:a16="http://schemas.microsoft.com/office/drawing/2014/main" id="{AB580C87-EB8E-46C5-BADA-AC744095437E}"/>
              </a:ext>
            </a:extLst>
          </p:cNvPr>
          <p:cNvSpPr txBox="1"/>
          <p:nvPr/>
        </p:nvSpPr>
        <p:spPr>
          <a:xfrm>
            <a:off x="-84877" y="4368941"/>
            <a:ext cx="1407553" cy="369332"/>
          </a:xfrm>
          <a:prstGeom prst="rect">
            <a:avLst/>
          </a:prstGeom>
          <a:noFill/>
        </p:spPr>
        <p:txBody>
          <a:bodyPr wrap="square" lIns="0" tIns="0" rIns="0" bIns="0" rtlCol="0">
            <a:spAutoFit/>
          </a:bodyPr>
          <a:lstStyle/>
          <a:p>
            <a:pPr algn="ctr"/>
            <a:r>
              <a:rPr lang="zh-CN" altLang="en-US" sz="2400" spc="110" dirty="0">
                <a:solidFill>
                  <a:schemeClr val="bg1"/>
                </a:solidFill>
                <a:effectLst>
                  <a:outerShdw blurRad="50800" dist="38100" dir="5400000" algn="t" rotWithShape="0">
                    <a:schemeClr val="accent1">
                      <a:lumMod val="50000"/>
                      <a:alpha val="36000"/>
                    </a:schemeClr>
                  </a:outerShdw>
                </a:effectLst>
                <a:latin typeface="+mj-ea"/>
                <a:ea typeface="+mj-ea"/>
              </a:rPr>
              <a:t>大气圈</a:t>
            </a:r>
          </a:p>
        </p:txBody>
      </p:sp>
      <p:sp>
        <p:nvSpPr>
          <p:cNvPr id="69" name="矩形: 圆角 68">
            <a:extLst>
              <a:ext uri="{FF2B5EF4-FFF2-40B4-BE49-F238E27FC236}">
                <a16:creationId xmlns:a16="http://schemas.microsoft.com/office/drawing/2014/main" id="{79F912BB-25EE-4877-9313-CEDCFAF24A67}"/>
              </a:ext>
            </a:extLst>
          </p:cNvPr>
          <p:cNvSpPr/>
          <p:nvPr/>
        </p:nvSpPr>
        <p:spPr>
          <a:xfrm>
            <a:off x="10497155" y="2245489"/>
            <a:ext cx="2026498" cy="2637188"/>
          </a:xfrm>
          <a:prstGeom prst="roundRect">
            <a:avLst>
              <a:gd name="adj" fmla="val 4326"/>
            </a:avLst>
          </a:prstGeom>
          <a:gradFill>
            <a:gsLst>
              <a:gs pos="4000">
                <a:schemeClr val="bg1"/>
              </a:gs>
              <a:gs pos="70000">
                <a:schemeClr val="bg1"/>
              </a:gs>
              <a:gs pos="100000">
                <a:schemeClr val="accent1">
                  <a:lumMod val="20000"/>
                  <a:lumOff val="80000"/>
                </a:schemeClr>
              </a:gs>
            </a:gsLst>
            <a:lin ang="2700000" scaled="0"/>
          </a:gradFill>
          <a:ln>
            <a:no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descr="雪山山顶&#10;&#10;描述已自动生成">
            <a:extLst>
              <a:ext uri="{FF2B5EF4-FFF2-40B4-BE49-F238E27FC236}">
                <a16:creationId xmlns:a16="http://schemas.microsoft.com/office/drawing/2014/main" id="{C8EA4DCA-2A04-421C-B20A-E50A826A3745}"/>
              </a:ext>
            </a:extLst>
          </p:cNvPr>
          <p:cNvPicPr>
            <a:picLocks noChangeAspect="1"/>
          </p:cNvPicPr>
          <p:nvPr/>
        </p:nvPicPr>
        <p:blipFill rotWithShape="1">
          <a:blip r:embed="rId2">
            <a:extLst>
              <a:ext uri="{28A0092B-C50C-407E-A947-70E740481C1C}">
                <a14:useLocalDpi xmlns:a14="http://schemas.microsoft.com/office/drawing/2010/main" val="0"/>
              </a:ext>
            </a:extLst>
          </a:blip>
          <a:srcRect l="40993" r="9193"/>
          <a:stretch/>
        </p:blipFill>
        <p:spPr>
          <a:xfrm>
            <a:off x="10603794" y="2359713"/>
            <a:ext cx="1813219" cy="2417626"/>
          </a:xfrm>
          <a:prstGeom prst="rect">
            <a:avLst/>
          </a:prstGeom>
        </p:spPr>
      </p:pic>
      <p:sp>
        <p:nvSpPr>
          <p:cNvPr id="71" name="矩形 70">
            <a:extLst>
              <a:ext uri="{FF2B5EF4-FFF2-40B4-BE49-F238E27FC236}">
                <a16:creationId xmlns:a16="http://schemas.microsoft.com/office/drawing/2014/main" id="{6B43E6B3-29AC-447B-8BCC-153E714B21D4}"/>
              </a:ext>
            </a:extLst>
          </p:cNvPr>
          <p:cNvSpPr/>
          <p:nvPr/>
        </p:nvSpPr>
        <p:spPr>
          <a:xfrm flipH="1" flipV="1">
            <a:off x="10603794" y="2359712"/>
            <a:ext cx="1813219" cy="2417626"/>
          </a:xfrm>
          <a:prstGeom prst="rect">
            <a:avLst/>
          </a:prstGeom>
          <a:gradFill>
            <a:gsLst>
              <a:gs pos="17000">
                <a:srgbClr val="0F60B0">
                  <a:alpha val="40000"/>
                </a:srgbClr>
              </a:gs>
              <a:gs pos="0">
                <a:schemeClr val="accent1">
                  <a:alpha val="70000"/>
                </a:schemeClr>
              </a:gs>
              <a:gs pos="37000">
                <a:schemeClr val="accent1">
                  <a:lumMod val="60000"/>
                  <a:lumOff val="40000"/>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a:extLst>
              <a:ext uri="{FF2B5EF4-FFF2-40B4-BE49-F238E27FC236}">
                <a16:creationId xmlns:a16="http://schemas.microsoft.com/office/drawing/2014/main" id="{E472D4A0-FD54-494F-9442-A8C4E4F0E367}"/>
              </a:ext>
            </a:extLst>
          </p:cNvPr>
          <p:cNvSpPr txBox="1"/>
          <p:nvPr/>
        </p:nvSpPr>
        <p:spPr>
          <a:xfrm>
            <a:off x="10806626" y="4368941"/>
            <a:ext cx="1407553" cy="369332"/>
          </a:xfrm>
          <a:prstGeom prst="rect">
            <a:avLst/>
          </a:prstGeom>
          <a:noFill/>
        </p:spPr>
        <p:txBody>
          <a:bodyPr wrap="square" lIns="0" tIns="0" rIns="0" bIns="0" rtlCol="0">
            <a:spAutoFit/>
          </a:bodyPr>
          <a:lstStyle/>
          <a:p>
            <a:pPr algn="ctr"/>
            <a:r>
              <a:rPr lang="zh-CN" altLang="en-US" sz="2400" spc="110" dirty="0">
                <a:solidFill>
                  <a:schemeClr val="bg1"/>
                </a:solidFill>
                <a:effectLst>
                  <a:outerShdw blurRad="50800" dist="38100" dir="5400000" algn="t" rotWithShape="0">
                    <a:schemeClr val="accent1">
                      <a:lumMod val="50000"/>
                      <a:alpha val="36000"/>
                    </a:schemeClr>
                  </a:outerShdw>
                </a:effectLst>
                <a:latin typeface="+mj-ea"/>
                <a:ea typeface="+mj-ea"/>
              </a:rPr>
              <a:t>土壤圈</a:t>
            </a:r>
          </a:p>
        </p:txBody>
      </p:sp>
      <p:sp>
        <p:nvSpPr>
          <p:cNvPr id="34" name="文本占位符 3">
            <a:extLst>
              <a:ext uri="{FF2B5EF4-FFF2-40B4-BE49-F238E27FC236}">
                <a16:creationId xmlns:a16="http://schemas.microsoft.com/office/drawing/2014/main" id="{842519AE-BF01-4962-8042-B41C041A880E}"/>
              </a:ext>
            </a:extLst>
          </p:cNvPr>
          <p:cNvSpPr>
            <a:spLocks noGrp="1"/>
          </p:cNvSpPr>
          <p:nvPr>
            <p:ph type="body" sz="quarter" idx="32"/>
          </p:nvPr>
        </p:nvSpPr>
        <p:spPr>
          <a:xfrm>
            <a:off x="493713" y="292153"/>
            <a:ext cx="1759265" cy="443198"/>
          </a:xfrm>
        </p:spPr>
        <p:txBody>
          <a:bodyPr/>
          <a:lstStyle/>
          <a:p>
            <a:r>
              <a: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知识总结</a:t>
            </a:r>
          </a:p>
        </p:txBody>
      </p:sp>
      <p:sp>
        <p:nvSpPr>
          <p:cNvPr id="35" name="文本占位符 4">
            <a:extLst>
              <a:ext uri="{FF2B5EF4-FFF2-40B4-BE49-F238E27FC236}">
                <a16:creationId xmlns:a16="http://schemas.microsoft.com/office/drawing/2014/main" id="{28A46DB8-53F6-463C-ADF5-DF8E9C5A29CD}"/>
              </a:ext>
            </a:extLst>
          </p:cNvPr>
          <p:cNvSpPr>
            <a:spLocks noGrp="1"/>
          </p:cNvSpPr>
          <p:nvPr>
            <p:ph type="body" sz="quarter" idx="33"/>
          </p:nvPr>
        </p:nvSpPr>
        <p:spPr>
          <a:xfrm>
            <a:off x="2392680" y="316210"/>
            <a:ext cx="1759265" cy="387798"/>
          </a:xfrm>
        </p:spPr>
        <p:txBody>
          <a:body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KNOWLEDGE</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SUMMARY</a:t>
            </a:r>
          </a:p>
        </p:txBody>
      </p:sp>
      <p:sp>
        <p:nvSpPr>
          <p:cNvPr id="25" name="矩形 24">
            <a:extLst>
              <a:ext uri="{FF2B5EF4-FFF2-40B4-BE49-F238E27FC236}">
                <a16:creationId xmlns:a16="http://schemas.microsoft.com/office/drawing/2014/main" id="{8A1CB1A1-D78C-4223-8DDB-EE7557911B17}"/>
              </a:ext>
            </a:extLst>
          </p:cNvPr>
          <p:cNvSpPr/>
          <p:nvPr/>
        </p:nvSpPr>
        <p:spPr>
          <a:xfrm flipV="1">
            <a:off x="-17785" y="6707560"/>
            <a:ext cx="12214869" cy="170486"/>
          </a:xfrm>
          <a:prstGeom prst="rect">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368300" dist="38100" dir="5400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extLst>
      <p:ext uri="{BB962C8B-B14F-4D97-AF65-F5344CB8AC3E}">
        <p14:creationId xmlns:p14="http://schemas.microsoft.com/office/powerpoint/2010/main" val="148873907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FF6CAAC-2252-45DC-B09A-10AD64B708E8}"/>
              </a:ext>
            </a:extLst>
          </p:cNvPr>
          <p:cNvSpPr>
            <a:spLocks noGrp="1"/>
          </p:cNvSpPr>
          <p:nvPr>
            <p:ph type="body" sz="quarter" idx="16"/>
          </p:nvPr>
        </p:nvSpPr>
        <p:spPr/>
        <p:txBody>
          <a:bodyPr/>
          <a:lstStyle/>
          <a:p>
            <a:r>
              <a:rPr lang="zh-CN" altLang="en-US" dirty="0"/>
              <a:t>第四部分</a:t>
            </a:r>
          </a:p>
        </p:txBody>
      </p:sp>
      <p:sp>
        <p:nvSpPr>
          <p:cNvPr id="3" name="文本占位符 2">
            <a:extLst>
              <a:ext uri="{FF2B5EF4-FFF2-40B4-BE49-F238E27FC236}">
                <a16:creationId xmlns:a16="http://schemas.microsoft.com/office/drawing/2014/main" id="{79B12BFA-ED5C-4531-A592-D75992FBAA14}"/>
              </a:ext>
            </a:extLst>
          </p:cNvPr>
          <p:cNvSpPr>
            <a:spLocks noGrp="1"/>
          </p:cNvSpPr>
          <p:nvPr>
            <p:ph type="body" sz="quarter" idx="18"/>
          </p:nvPr>
        </p:nvSpPr>
        <p:spPr>
          <a:xfrm>
            <a:off x="4137481" y="3049678"/>
            <a:ext cx="3576485" cy="1084015"/>
          </a:xfrm>
        </p:spPr>
        <p:txBody>
          <a:bodyPr/>
          <a:lstStyle/>
          <a:p>
            <a:r>
              <a:rPr lang="zh-CN" altLang="en-US" dirty="0"/>
              <a:t>课后作业</a:t>
            </a:r>
          </a:p>
        </p:txBody>
      </p:sp>
      <p:sp>
        <p:nvSpPr>
          <p:cNvPr id="4" name="文本占位符 3">
            <a:extLst>
              <a:ext uri="{FF2B5EF4-FFF2-40B4-BE49-F238E27FC236}">
                <a16:creationId xmlns:a16="http://schemas.microsoft.com/office/drawing/2014/main" id="{EE6B8821-0091-4D01-8028-D3EFD70D495B}"/>
              </a:ext>
            </a:extLst>
          </p:cNvPr>
          <p:cNvSpPr>
            <a:spLocks noGrp="1"/>
          </p:cNvSpPr>
          <p:nvPr>
            <p:ph type="body" sz="quarter" idx="19"/>
          </p:nvPr>
        </p:nvSpPr>
        <p:spPr>
          <a:xfrm>
            <a:off x="6045777" y="2752059"/>
            <a:ext cx="1670743" cy="430887"/>
          </a:xfrm>
        </p:spPr>
        <p:txBody>
          <a:bodyPr/>
          <a:lstStyle/>
          <a:p>
            <a:r>
              <a:rPr lang="en-US" altLang="zh-CN" dirty="0"/>
              <a:t>EXERCISES</a:t>
            </a:r>
          </a:p>
          <a:p>
            <a:r>
              <a:rPr lang="en-US" altLang="zh-CN" dirty="0"/>
              <a:t>AFTER CLASS</a:t>
            </a:r>
          </a:p>
        </p:txBody>
      </p:sp>
      <p:pic>
        <p:nvPicPr>
          <p:cNvPr id="6" name="图片 5">
            <a:extLst>
              <a:ext uri="{FF2B5EF4-FFF2-40B4-BE49-F238E27FC236}">
                <a16:creationId xmlns:a16="http://schemas.microsoft.com/office/drawing/2014/main" id="{1D7ECA7D-F3F1-45DC-9741-E960A1C68F21}"/>
              </a:ext>
            </a:extLst>
          </p:cNvPr>
          <p:cNvPicPr>
            <a:picLocks noChangeAspect="1"/>
          </p:cNvPicPr>
          <p:nvPr/>
        </p:nvPicPr>
        <p:blipFill>
          <a:blip r:embed="rId2"/>
          <a:stretch>
            <a:fillRect/>
          </a:stretch>
        </p:blipFill>
        <p:spPr>
          <a:xfrm>
            <a:off x="8376838" y="990600"/>
            <a:ext cx="4041998" cy="3676207"/>
          </a:xfrm>
          <a:prstGeom prst="rect">
            <a:avLst/>
          </a:prstGeom>
        </p:spPr>
      </p:pic>
    </p:spTree>
    <p:extLst>
      <p:ext uri="{BB962C8B-B14F-4D97-AF65-F5344CB8AC3E}">
        <p14:creationId xmlns:p14="http://schemas.microsoft.com/office/powerpoint/2010/main" val="38567193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1167FE3-BF35-406F-928A-4087A3D37FAC}"/>
              </a:ext>
            </a:extLst>
          </p:cNvPr>
          <p:cNvSpPr>
            <a:spLocks noGrp="1"/>
          </p:cNvSpPr>
          <p:nvPr>
            <p:ph type="body" sz="quarter" idx="20"/>
          </p:nvPr>
        </p:nvSpPr>
        <p:spPr/>
        <p:txBody>
          <a:bodyPr/>
          <a:lstStyle/>
          <a:p>
            <a:r>
              <a:rPr lang="en-US" altLang="zh-CN"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QUESTION 1</a:t>
            </a:r>
          </a:p>
        </p:txBody>
      </p:sp>
      <p:sp>
        <p:nvSpPr>
          <p:cNvPr id="3" name="文本占位符 2">
            <a:extLst>
              <a:ext uri="{FF2B5EF4-FFF2-40B4-BE49-F238E27FC236}">
                <a16:creationId xmlns:a16="http://schemas.microsoft.com/office/drawing/2014/main" id="{60ACD5F8-8393-48EA-B782-EC17208B5CB2}"/>
              </a:ext>
            </a:extLst>
          </p:cNvPr>
          <p:cNvSpPr>
            <a:spLocks noGrp="1"/>
          </p:cNvSpPr>
          <p:nvPr>
            <p:ph type="body" sz="quarter" idx="32"/>
          </p:nvPr>
        </p:nvSpPr>
        <p:spPr>
          <a:xfrm>
            <a:off x="493713" y="292153"/>
            <a:ext cx="1759265" cy="443198"/>
          </a:xfrm>
        </p:spPr>
        <p:txBody>
          <a:bodyPr/>
          <a:lstStyle/>
          <a:p>
            <a:r>
              <a: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课后作业</a:t>
            </a:r>
          </a:p>
        </p:txBody>
      </p:sp>
      <p:sp>
        <p:nvSpPr>
          <p:cNvPr id="4" name="文本占位符 3">
            <a:extLst>
              <a:ext uri="{FF2B5EF4-FFF2-40B4-BE49-F238E27FC236}">
                <a16:creationId xmlns:a16="http://schemas.microsoft.com/office/drawing/2014/main" id="{2617173A-85E0-425F-B4C1-7751A0787AE9}"/>
              </a:ext>
            </a:extLst>
          </p:cNvPr>
          <p:cNvSpPr>
            <a:spLocks noGrp="1"/>
          </p:cNvSpPr>
          <p:nvPr>
            <p:ph type="body" sz="quarter" idx="33"/>
          </p:nvPr>
        </p:nvSpPr>
        <p:spPr/>
        <p:txBody>
          <a:bodyPr/>
          <a:lstStyle/>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EXERCISES</a:t>
            </a:r>
          </a:p>
          <a:p>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AFTER CLASS</a:t>
            </a:r>
          </a:p>
        </p:txBody>
      </p:sp>
      <p:sp>
        <p:nvSpPr>
          <p:cNvPr id="5" name="文本占位符 4">
            <a:extLst>
              <a:ext uri="{FF2B5EF4-FFF2-40B4-BE49-F238E27FC236}">
                <a16:creationId xmlns:a16="http://schemas.microsoft.com/office/drawing/2014/main" id="{1843C927-E8E0-4D8B-8B13-FAC510D8EBB6}"/>
              </a:ext>
            </a:extLst>
          </p:cNvPr>
          <p:cNvSpPr>
            <a:spLocks noGrp="1"/>
          </p:cNvSpPr>
          <p:nvPr>
            <p:ph type="body" sz="quarter" idx="34"/>
          </p:nvPr>
        </p:nvSpPr>
        <p:spPr/>
        <p:txBody>
          <a:bodyPr/>
          <a:lstStyle/>
          <a:p>
            <a:pPr>
              <a:lnSpc>
                <a:spcPct val="130000"/>
              </a:lnSpc>
              <a:spcAft>
                <a:spcPts val="1200"/>
              </a:spcAft>
            </a:pPr>
            <a:r>
              <a:rPr lang="zh-CN" altLang="en-US" sz="2800" spc="110" dirty="0">
                <a:solidFill>
                  <a:schemeClr val="bg1"/>
                </a:solidFill>
                <a:latin typeface="+mj-ea"/>
                <a:ea typeface="+mj-ea"/>
              </a:rPr>
              <a:t>与自然地理相关的基础学科有：</a:t>
            </a:r>
            <a:endParaRPr lang="en-US" altLang="zh-CN" sz="2800" spc="110" dirty="0">
              <a:solidFill>
                <a:schemeClr val="bg1"/>
              </a:solidFill>
              <a:latin typeface="+mj-ea"/>
              <a:ea typeface="+mj-ea"/>
            </a:endParaRPr>
          </a:p>
        </p:txBody>
      </p:sp>
      <p:sp>
        <p:nvSpPr>
          <p:cNvPr id="7" name="内容占位符 6">
            <a:extLst>
              <a:ext uri="{FF2B5EF4-FFF2-40B4-BE49-F238E27FC236}">
                <a16:creationId xmlns:a16="http://schemas.microsoft.com/office/drawing/2014/main" id="{A60AE243-F4A6-4EBA-9763-EC4EF57DA899}"/>
              </a:ext>
            </a:extLst>
          </p:cNvPr>
          <p:cNvSpPr>
            <a:spLocks noGrp="1"/>
          </p:cNvSpPr>
          <p:nvPr>
            <p:ph sz="quarter" idx="36"/>
          </p:nvPr>
        </p:nvSpPr>
        <p:spPr>
          <a:xfrm>
            <a:off x="1825670" y="2406318"/>
            <a:ext cx="856932" cy="365005"/>
          </a:xfrm>
        </p:spPr>
        <p:txBody>
          <a:bodyPr/>
          <a:lstStyle/>
          <a:p>
            <a:pPr algn="ctr">
              <a:lnSpc>
                <a:spcPct val="130000"/>
              </a:lnSpc>
              <a:spcBef>
                <a:spcPts val="0"/>
              </a:spcBef>
              <a:spcAft>
                <a:spcPts val="1200"/>
              </a:spcAft>
            </a:pPr>
            <a:r>
              <a:rPr lang="zh-CN" altLang="en-US" sz="2400" spc="110" dirty="0">
                <a:solidFill>
                  <a:schemeClr val="accent1"/>
                </a:solidFill>
                <a:latin typeface="+mj-ea"/>
                <a:ea typeface="+mj-ea"/>
              </a:rPr>
              <a:t>生物</a:t>
            </a:r>
            <a:endParaRPr lang="en-US" altLang="zh-CN" sz="1800" spc="110" dirty="0">
              <a:solidFill>
                <a:schemeClr val="accent1"/>
              </a:solidFill>
              <a:latin typeface="+mn-ea"/>
            </a:endParaRPr>
          </a:p>
        </p:txBody>
      </p:sp>
      <p:sp>
        <p:nvSpPr>
          <p:cNvPr id="8" name="内容占位符 7">
            <a:extLst>
              <a:ext uri="{FF2B5EF4-FFF2-40B4-BE49-F238E27FC236}">
                <a16:creationId xmlns:a16="http://schemas.microsoft.com/office/drawing/2014/main" id="{C8339681-AC76-4571-A906-13CFF7E84DB0}"/>
              </a:ext>
            </a:extLst>
          </p:cNvPr>
          <p:cNvSpPr>
            <a:spLocks noGrp="1"/>
          </p:cNvSpPr>
          <p:nvPr>
            <p:ph sz="quarter" idx="37"/>
          </p:nvPr>
        </p:nvSpPr>
        <p:spPr/>
        <p:txBody>
          <a:bodyPr/>
          <a:lstStyle/>
          <a:p>
            <a:r>
              <a:rPr lang="zh-CN" altLang="en-US" dirty="0"/>
              <a:t>化学</a:t>
            </a:r>
          </a:p>
        </p:txBody>
      </p:sp>
      <p:sp>
        <p:nvSpPr>
          <p:cNvPr id="9" name="内容占位符 8">
            <a:extLst>
              <a:ext uri="{FF2B5EF4-FFF2-40B4-BE49-F238E27FC236}">
                <a16:creationId xmlns:a16="http://schemas.microsoft.com/office/drawing/2014/main" id="{68D81B97-B1CC-46EC-A5AB-E3F434EF2A70}"/>
              </a:ext>
            </a:extLst>
          </p:cNvPr>
          <p:cNvSpPr>
            <a:spLocks noGrp="1"/>
          </p:cNvSpPr>
          <p:nvPr>
            <p:ph sz="quarter" idx="38"/>
          </p:nvPr>
        </p:nvSpPr>
        <p:spPr/>
        <p:txBody>
          <a:bodyPr/>
          <a:lstStyle/>
          <a:p>
            <a:r>
              <a:rPr lang="zh-CN" altLang="en-US" dirty="0"/>
              <a:t>物理</a:t>
            </a:r>
          </a:p>
        </p:txBody>
      </p:sp>
      <p:sp>
        <p:nvSpPr>
          <p:cNvPr id="10" name="内容占位符 9">
            <a:extLst>
              <a:ext uri="{FF2B5EF4-FFF2-40B4-BE49-F238E27FC236}">
                <a16:creationId xmlns:a16="http://schemas.microsoft.com/office/drawing/2014/main" id="{E66C73E5-3430-476E-91D0-1999F332D9BA}"/>
              </a:ext>
            </a:extLst>
          </p:cNvPr>
          <p:cNvSpPr>
            <a:spLocks noGrp="1"/>
          </p:cNvSpPr>
          <p:nvPr>
            <p:ph sz="quarter" idx="39"/>
          </p:nvPr>
        </p:nvSpPr>
        <p:spPr/>
        <p:txBody>
          <a:bodyPr/>
          <a:lstStyle/>
          <a:p>
            <a:r>
              <a:rPr lang="zh-CN" altLang="en-US" dirty="0"/>
              <a:t>天文</a:t>
            </a:r>
          </a:p>
        </p:txBody>
      </p:sp>
      <p:sp>
        <p:nvSpPr>
          <p:cNvPr id="11" name="文本占位符 10">
            <a:extLst>
              <a:ext uri="{FF2B5EF4-FFF2-40B4-BE49-F238E27FC236}">
                <a16:creationId xmlns:a16="http://schemas.microsoft.com/office/drawing/2014/main" id="{E9A07F9B-4B9C-4157-A493-507E06A5129B}"/>
              </a:ext>
            </a:extLst>
          </p:cNvPr>
          <p:cNvSpPr>
            <a:spLocks noGrp="1"/>
          </p:cNvSpPr>
          <p:nvPr>
            <p:ph type="body" sz="quarter" idx="40"/>
          </p:nvPr>
        </p:nvSpPr>
        <p:spPr/>
        <p:txBody>
          <a:bodyPr/>
          <a:lstStyle/>
          <a:p>
            <a:r>
              <a:rPr lang="en-US" altLang="zh-CN"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QUES</a:t>
            </a:r>
            <a:r>
              <a:rPr lang="en-US" altLang="zh-CN" b="1"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T</a:t>
            </a:r>
            <a:r>
              <a:rPr lang="en-US" altLang="zh-CN"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I</a:t>
            </a:r>
            <a:r>
              <a:rPr lang="en-US" altLang="zh-CN" spc="110" dirty="0">
                <a:gradFill>
                  <a:gsLst>
                    <a:gs pos="59000">
                      <a:schemeClr val="bg1"/>
                    </a:gs>
                    <a:gs pos="88000">
                      <a:srgbClr val="BCDDFE"/>
                    </a:gs>
                    <a:gs pos="100000">
                      <a:schemeClr val="accent1">
                        <a:lumMod val="40000"/>
                        <a:lumOff val="60000"/>
                      </a:schemeClr>
                    </a:gs>
                  </a:gsLst>
                  <a:lin ang="5400000" scaled="0"/>
                </a:gradFill>
                <a:latin typeface="+mn-ea"/>
              </a:rPr>
              <a:t>O</a:t>
            </a:r>
            <a:r>
              <a:rPr lang="en-US" altLang="zh-CN"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N 2</a:t>
            </a:r>
          </a:p>
        </p:txBody>
      </p:sp>
      <p:sp>
        <p:nvSpPr>
          <p:cNvPr id="12" name="文本占位符 11">
            <a:extLst>
              <a:ext uri="{FF2B5EF4-FFF2-40B4-BE49-F238E27FC236}">
                <a16:creationId xmlns:a16="http://schemas.microsoft.com/office/drawing/2014/main" id="{7934990D-631B-4B07-A3EA-0E5FCE6D09A0}"/>
              </a:ext>
            </a:extLst>
          </p:cNvPr>
          <p:cNvSpPr>
            <a:spLocks noGrp="1"/>
          </p:cNvSpPr>
          <p:nvPr>
            <p:ph type="body" sz="quarter" idx="41"/>
          </p:nvPr>
        </p:nvSpPr>
        <p:spPr/>
        <p:txBody>
          <a:bodyPr/>
          <a:lstStyle/>
          <a:p>
            <a:pPr>
              <a:lnSpc>
                <a:spcPct val="130000"/>
              </a:lnSpc>
              <a:spcAft>
                <a:spcPts val="1200"/>
              </a:spcAft>
            </a:pPr>
            <a:r>
              <a:rPr lang="zh-CN" altLang="en-US" sz="2800" spc="110" dirty="0">
                <a:solidFill>
                  <a:schemeClr val="bg1"/>
                </a:solidFill>
                <a:latin typeface="+mj-ea"/>
                <a:ea typeface="+mj-ea"/>
              </a:rPr>
              <a:t>请简要介绍世界地理的研究内容：</a:t>
            </a:r>
            <a:endParaRPr lang="en-US" altLang="zh-CN" sz="2800" spc="110" dirty="0">
              <a:solidFill>
                <a:schemeClr val="bg1"/>
              </a:solidFill>
              <a:latin typeface="+mj-ea"/>
              <a:ea typeface="+mj-ea"/>
            </a:endParaRPr>
          </a:p>
        </p:txBody>
      </p:sp>
      <p:sp>
        <p:nvSpPr>
          <p:cNvPr id="15" name="矩形: 圆角 14">
            <a:extLst>
              <a:ext uri="{FF2B5EF4-FFF2-40B4-BE49-F238E27FC236}">
                <a16:creationId xmlns:a16="http://schemas.microsoft.com/office/drawing/2014/main" id="{8DCF0EB0-1D48-4D8A-8CB3-DA3E6BC793DD}"/>
              </a:ext>
            </a:extLst>
          </p:cNvPr>
          <p:cNvSpPr/>
          <p:nvPr/>
        </p:nvSpPr>
        <p:spPr>
          <a:xfrm>
            <a:off x="834490" y="4507169"/>
            <a:ext cx="10317439" cy="1652120"/>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368300" dist="38100" dir="5400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文本框 15">
            <a:extLst>
              <a:ext uri="{FF2B5EF4-FFF2-40B4-BE49-F238E27FC236}">
                <a16:creationId xmlns:a16="http://schemas.microsoft.com/office/drawing/2014/main" id="{D2033CEF-22D7-4CDE-8226-B55EBD4FC67E}"/>
              </a:ext>
            </a:extLst>
          </p:cNvPr>
          <p:cNvSpPr txBox="1"/>
          <p:nvPr/>
        </p:nvSpPr>
        <p:spPr>
          <a:xfrm>
            <a:off x="1090860" y="4763553"/>
            <a:ext cx="9922526" cy="1139351"/>
          </a:xfrm>
          <a:prstGeom prst="rect">
            <a:avLst/>
          </a:prstGeom>
          <a:noFill/>
        </p:spPr>
        <p:txBody>
          <a:bodyPr wrap="square">
            <a:spAutoFit/>
          </a:bodyPr>
          <a:lstStyle/>
          <a:p>
            <a:pPr>
              <a:lnSpc>
                <a:spcPct val="130000"/>
              </a:lnSpc>
            </a:pPr>
            <a:r>
              <a:rPr lang="zh-CN" altLang="en-US" spc="110" dirty="0">
                <a:solidFill>
                  <a:schemeClr val="accent1"/>
                </a:solidFill>
                <a:latin typeface="+mn-ea"/>
              </a:rPr>
              <a:t>从自然地理、人文地理或两者相结合的角度，运用地理学一般的分析综合、归纳概括、区域对比等方法，展示大洲、大洋、国家（地区）的概貌及其内部差异，并阐明世界主要城市和各种自然地理和人文地理事物的特点。</a:t>
            </a:r>
          </a:p>
        </p:txBody>
      </p:sp>
    </p:spTree>
    <p:extLst>
      <p:ext uri="{BB962C8B-B14F-4D97-AF65-F5344CB8AC3E}">
        <p14:creationId xmlns:p14="http://schemas.microsoft.com/office/powerpoint/2010/main" val="259715433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7C336B6-31E7-4E2B-A282-77D0C15CCD09}"/>
              </a:ext>
            </a:extLst>
          </p:cNvPr>
          <p:cNvSpPr>
            <a:spLocks noGrp="1"/>
          </p:cNvSpPr>
          <p:nvPr>
            <p:ph type="body" sz="quarter" idx="32"/>
          </p:nvPr>
        </p:nvSpPr>
        <p:spPr>
          <a:xfrm>
            <a:off x="493713" y="292153"/>
            <a:ext cx="1759265" cy="443198"/>
          </a:xfrm>
        </p:spPr>
        <p:txBody>
          <a:bodyPr/>
          <a:lstStyle/>
          <a:p>
            <a:r>
              <a:rPr lang="zh-CN" altLang="en-US" sz="32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课后作业</a:t>
            </a:r>
          </a:p>
        </p:txBody>
      </p:sp>
      <p:sp>
        <p:nvSpPr>
          <p:cNvPr id="3" name="文本占位符 2">
            <a:extLst>
              <a:ext uri="{FF2B5EF4-FFF2-40B4-BE49-F238E27FC236}">
                <a16:creationId xmlns:a16="http://schemas.microsoft.com/office/drawing/2014/main" id="{4DA3CAD0-4B39-4E4E-B5C6-862602A6393C}"/>
              </a:ext>
            </a:extLst>
          </p:cNvPr>
          <p:cNvSpPr>
            <a:spLocks noGrp="1"/>
          </p:cNvSpPr>
          <p:nvPr>
            <p:ph type="body" sz="quarter" idx="33"/>
          </p:nvPr>
        </p:nvSpPr>
        <p:spPr>
          <a:xfrm>
            <a:off x="2404255" y="269910"/>
            <a:ext cx="1759265" cy="430887"/>
          </a:xfrm>
        </p:spPr>
        <p:txBody>
          <a:bodyPr/>
          <a:lstStyle/>
          <a:p>
            <a:pPr>
              <a:lnSpc>
                <a:spcPct val="100000"/>
              </a:lnSpc>
            </a:pPr>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EXERCISES</a:t>
            </a:r>
          </a:p>
          <a:p>
            <a:pPr>
              <a:lnSpc>
                <a:spcPct val="100000"/>
              </a:lnSpc>
            </a:pPr>
            <a:r>
              <a:rPr lang="en-US" altLang="zh-CN" sz="1400"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AFTER CLASS</a:t>
            </a:r>
          </a:p>
        </p:txBody>
      </p:sp>
      <p:sp>
        <p:nvSpPr>
          <p:cNvPr id="19" name="文本框 18">
            <a:extLst>
              <a:ext uri="{FF2B5EF4-FFF2-40B4-BE49-F238E27FC236}">
                <a16:creationId xmlns:a16="http://schemas.microsoft.com/office/drawing/2014/main" id="{B9F46349-DF13-47AB-AEC5-C20FC443D7FB}"/>
              </a:ext>
            </a:extLst>
          </p:cNvPr>
          <p:cNvSpPr txBox="1"/>
          <p:nvPr/>
        </p:nvSpPr>
        <p:spPr>
          <a:xfrm>
            <a:off x="834490" y="3583199"/>
            <a:ext cx="10862210" cy="505908"/>
          </a:xfrm>
          <a:prstGeom prst="rect">
            <a:avLst/>
          </a:prstGeom>
          <a:noFill/>
        </p:spPr>
        <p:txBody>
          <a:bodyPr wrap="square" lIns="0" tIns="0" rIns="0" bIns="0" rtlCol="0">
            <a:spAutoFit/>
          </a:bodyPr>
          <a:lstStyle/>
          <a:p>
            <a:pPr>
              <a:lnSpc>
                <a:spcPct val="130000"/>
              </a:lnSpc>
              <a:spcAft>
                <a:spcPts val="1200"/>
              </a:spcAft>
            </a:pPr>
            <a:r>
              <a:rPr lang="zh-CN" altLang="en-US" sz="2800" spc="110" dirty="0">
                <a:solidFill>
                  <a:schemeClr val="bg1"/>
                </a:solidFill>
                <a:latin typeface="+mj-ea"/>
                <a:ea typeface="+mj-ea"/>
              </a:rPr>
              <a:t>本课学习中国自然地理后，请预习并简述中国人文地理的内容：</a:t>
            </a:r>
            <a:endParaRPr lang="en-US" altLang="zh-CN" sz="2800" spc="110" dirty="0">
              <a:solidFill>
                <a:schemeClr val="bg1"/>
              </a:solidFill>
              <a:latin typeface="+mj-ea"/>
              <a:ea typeface="+mj-ea"/>
            </a:endParaRPr>
          </a:p>
        </p:txBody>
      </p:sp>
      <p:sp>
        <p:nvSpPr>
          <p:cNvPr id="20" name="文本框 19">
            <a:extLst>
              <a:ext uri="{FF2B5EF4-FFF2-40B4-BE49-F238E27FC236}">
                <a16:creationId xmlns:a16="http://schemas.microsoft.com/office/drawing/2014/main" id="{9183860C-CEBA-49EB-9C94-568E4683D402}"/>
              </a:ext>
            </a:extLst>
          </p:cNvPr>
          <p:cNvSpPr txBox="1"/>
          <p:nvPr/>
        </p:nvSpPr>
        <p:spPr>
          <a:xfrm>
            <a:off x="840824" y="1268386"/>
            <a:ext cx="1765479" cy="276999"/>
          </a:xfrm>
          <a:prstGeom prst="rect">
            <a:avLst/>
          </a:prstGeom>
          <a:noFill/>
        </p:spPr>
        <p:txBody>
          <a:bodyPr wrap="square" lIns="0" tIns="0" rIns="0" bIns="0" rtlCol="0" anchor="b" anchorCtr="0">
            <a:spAutoFit/>
          </a:bodyPr>
          <a:lstStyle/>
          <a:p>
            <a:r>
              <a:rPr lang="en-US" altLang="zh-CN" spc="110" dirty="0">
                <a:gradFill>
                  <a:gsLst>
                    <a:gs pos="59000">
                      <a:schemeClr val="bg1"/>
                    </a:gs>
                    <a:gs pos="88000">
                      <a:srgbClr val="BCDDFE"/>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n-ea"/>
              </a:rPr>
              <a:t>QUESTION 3</a:t>
            </a:r>
          </a:p>
        </p:txBody>
      </p:sp>
      <p:sp>
        <p:nvSpPr>
          <p:cNvPr id="21" name="文本框 20">
            <a:extLst>
              <a:ext uri="{FF2B5EF4-FFF2-40B4-BE49-F238E27FC236}">
                <a16:creationId xmlns:a16="http://schemas.microsoft.com/office/drawing/2014/main" id="{6EF12F2B-1229-4DBE-8860-E05DC71C732D}"/>
              </a:ext>
            </a:extLst>
          </p:cNvPr>
          <p:cNvSpPr txBox="1"/>
          <p:nvPr/>
        </p:nvSpPr>
        <p:spPr>
          <a:xfrm>
            <a:off x="834490" y="1713797"/>
            <a:ext cx="10526878" cy="1561005"/>
          </a:xfrm>
          <a:prstGeom prst="rect">
            <a:avLst/>
          </a:prstGeom>
          <a:noFill/>
        </p:spPr>
        <p:txBody>
          <a:bodyPr wrap="square" lIns="0" tIns="0" rIns="0" bIns="0">
            <a:spAutoFit/>
          </a:bodyPr>
          <a:lstStyle/>
          <a:p>
            <a:pPr algn="just">
              <a:lnSpc>
                <a:spcPct val="130000"/>
              </a:lnSpc>
              <a:spcAft>
                <a:spcPts val="1200"/>
              </a:spcAft>
            </a:pPr>
            <a:r>
              <a:rPr lang="zh-CN" altLang="en-US" spc="110" dirty="0">
                <a:solidFill>
                  <a:schemeClr val="bg1"/>
                </a:solidFill>
                <a:latin typeface="+mn-ea"/>
              </a:rPr>
              <a:t>中国位于亚洲东部、太平洋的西岸。领土辽阔广大，陆地总面积约</a:t>
            </a:r>
            <a:r>
              <a:rPr lang="en-US" altLang="zh-CN" spc="110" dirty="0">
                <a:solidFill>
                  <a:schemeClr val="bg1"/>
                </a:solidFill>
                <a:latin typeface="+mn-ea"/>
              </a:rPr>
              <a:t>960</a:t>
            </a:r>
            <a:r>
              <a:rPr lang="zh-CN" altLang="en-US" spc="110" dirty="0">
                <a:solidFill>
                  <a:schemeClr val="bg1"/>
                </a:solidFill>
                <a:latin typeface="+mn-ea"/>
              </a:rPr>
              <a:t>万平方千米，仅次于俄罗斯、加拿大，居世界第</a:t>
            </a:r>
            <a:r>
              <a:rPr lang="en-US" altLang="zh-CN" spc="110" dirty="0">
                <a:solidFill>
                  <a:schemeClr val="bg1"/>
                </a:solidFill>
                <a:latin typeface="+mn-ea"/>
              </a:rPr>
              <a:t>3</a:t>
            </a:r>
            <a:r>
              <a:rPr lang="zh-CN" altLang="en-US" spc="110" dirty="0">
                <a:solidFill>
                  <a:schemeClr val="bg1"/>
                </a:solidFill>
                <a:latin typeface="+mn-ea"/>
              </a:rPr>
              <a:t>位，第四位为美国。差不多同整个欧洲面积相等。</a:t>
            </a:r>
            <a:endParaRPr lang="en-US" altLang="zh-CN" spc="110" dirty="0">
              <a:solidFill>
                <a:schemeClr val="bg1"/>
              </a:solidFill>
              <a:latin typeface="+mn-ea"/>
            </a:endParaRPr>
          </a:p>
          <a:p>
            <a:pPr algn="just">
              <a:lnSpc>
                <a:spcPct val="130000"/>
              </a:lnSpc>
              <a:spcAft>
                <a:spcPts val="1200"/>
              </a:spcAft>
            </a:pPr>
            <a:r>
              <a:rPr lang="zh-CN" altLang="en-US" spc="110" dirty="0">
                <a:solidFill>
                  <a:schemeClr val="bg1"/>
                </a:solidFill>
                <a:latin typeface="+mn-ea"/>
              </a:rPr>
              <a:t>中国地势西高东低，呈阶梯状分布。山地、高原面积广大。东西相距约</a:t>
            </a:r>
            <a:r>
              <a:rPr lang="en-US" altLang="zh-CN" spc="110" dirty="0">
                <a:solidFill>
                  <a:schemeClr val="bg1"/>
                </a:solidFill>
                <a:latin typeface="+mn-ea"/>
              </a:rPr>
              <a:t>5000</a:t>
            </a:r>
            <a:r>
              <a:rPr lang="zh-CN" altLang="en-US" spc="110" dirty="0">
                <a:solidFill>
                  <a:schemeClr val="bg1"/>
                </a:solidFill>
                <a:latin typeface="+mn-ea"/>
              </a:rPr>
              <a:t>千米，大陆海岸线长达</a:t>
            </a:r>
            <a:r>
              <a:rPr lang="en-US" altLang="zh-CN" spc="110" dirty="0">
                <a:solidFill>
                  <a:schemeClr val="bg1"/>
                </a:solidFill>
                <a:latin typeface="+mn-ea"/>
              </a:rPr>
              <a:t>18000</a:t>
            </a:r>
            <a:r>
              <a:rPr lang="zh-CN" altLang="en-US" spc="110" dirty="0">
                <a:solidFill>
                  <a:schemeClr val="bg1"/>
                </a:solidFill>
                <a:latin typeface="+mn-ea"/>
              </a:rPr>
              <a:t>多千米，气温降水的组合多种多样，形成了多种多样的气候。</a:t>
            </a:r>
          </a:p>
        </p:txBody>
      </p:sp>
      <p:sp>
        <p:nvSpPr>
          <p:cNvPr id="22" name="文本框 21">
            <a:extLst>
              <a:ext uri="{FF2B5EF4-FFF2-40B4-BE49-F238E27FC236}">
                <a16:creationId xmlns:a16="http://schemas.microsoft.com/office/drawing/2014/main" id="{D7384442-A932-4AE6-9CDF-9F8CA1C57B23}"/>
              </a:ext>
            </a:extLst>
          </p:cNvPr>
          <p:cNvSpPr txBox="1"/>
          <p:nvPr/>
        </p:nvSpPr>
        <p:spPr>
          <a:xfrm>
            <a:off x="834490" y="4732167"/>
            <a:ext cx="10526878" cy="1714893"/>
          </a:xfrm>
          <a:prstGeom prst="rect">
            <a:avLst/>
          </a:prstGeom>
          <a:noFill/>
        </p:spPr>
        <p:txBody>
          <a:bodyPr wrap="square" lIns="0" tIns="0" rIns="0" bIns="0">
            <a:spAutoFit/>
          </a:bodyPr>
          <a:lstStyle>
            <a:defPPr>
              <a:defRPr lang="zh-CN"/>
            </a:defPPr>
            <a:lvl1pPr>
              <a:lnSpc>
                <a:spcPct val="130000"/>
              </a:lnSpc>
              <a:defRPr spc="110">
                <a:solidFill>
                  <a:schemeClr val="accent1"/>
                </a:solidFill>
                <a:latin typeface="+mn-ea"/>
              </a:defRPr>
            </a:lvl1pPr>
          </a:lstStyle>
          <a:p>
            <a:pPr>
              <a:spcAft>
                <a:spcPts val="1200"/>
              </a:spcAft>
            </a:pPr>
            <a:r>
              <a:rPr lang="zh-CN" altLang="en-US" dirty="0"/>
              <a:t>省级行政单位总共</a:t>
            </a:r>
            <a:r>
              <a:rPr lang="en-US" altLang="zh-CN" dirty="0"/>
              <a:t>34</a:t>
            </a:r>
            <a:r>
              <a:rPr lang="zh-CN" altLang="en-US" dirty="0"/>
              <a:t>个，包括</a:t>
            </a:r>
            <a:r>
              <a:rPr lang="en-US" altLang="zh-CN" dirty="0"/>
              <a:t>23</a:t>
            </a:r>
            <a:r>
              <a:rPr lang="zh-CN" altLang="en-US" dirty="0"/>
              <a:t>个省、</a:t>
            </a:r>
            <a:r>
              <a:rPr lang="en-US" altLang="zh-CN" dirty="0"/>
              <a:t>5</a:t>
            </a:r>
            <a:r>
              <a:rPr lang="zh-CN" altLang="en-US" dirty="0"/>
              <a:t>个自治区、</a:t>
            </a:r>
            <a:r>
              <a:rPr lang="en-US" altLang="zh-CN" dirty="0"/>
              <a:t>4</a:t>
            </a:r>
            <a:r>
              <a:rPr lang="zh-CN" altLang="en-US" dirty="0"/>
              <a:t>个直辖市和</a:t>
            </a:r>
            <a:r>
              <a:rPr lang="en-US" altLang="zh-CN" dirty="0"/>
              <a:t>2</a:t>
            </a:r>
            <a:r>
              <a:rPr lang="zh-CN" altLang="en-US" dirty="0"/>
              <a:t>个特别行政区。</a:t>
            </a:r>
          </a:p>
          <a:p>
            <a:pPr>
              <a:spcAft>
                <a:spcPts val="1200"/>
              </a:spcAft>
            </a:pPr>
            <a:r>
              <a:rPr lang="zh-CN" altLang="en-US" dirty="0"/>
              <a:t>人口的突出特点是人口基数大，人口增长快，民族众多。资源丰富，但人均资源占有量相对较少。</a:t>
            </a:r>
            <a:endParaRPr lang="en-US" altLang="zh-CN" dirty="0"/>
          </a:p>
          <a:p>
            <a:pPr>
              <a:spcAft>
                <a:spcPts val="1200"/>
              </a:spcAft>
            </a:pPr>
            <a:r>
              <a:rPr lang="zh-CN" altLang="en-US" dirty="0"/>
              <a:t>在中国辽阔的大地上，由于各地的地理位置、自然条件的差异，人文、经济方面也各有特点，可分为北方地区、南方地区、西北地区、青藏地区四大部分。</a:t>
            </a:r>
          </a:p>
        </p:txBody>
      </p:sp>
    </p:spTree>
    <p:extLst>
      <p:ext uri="{BB962C8B-B14F-4D97-AF65-F5344CB8AC3E}">
        <p14:creationId xmlns:p14="http://schemas.microsoft.com/office/powerpoint/2010/main" val="294170329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7E78BDF-D9CE-4582-8F1C-756EA756951B}"/>
              </a:ext>
            </a:extLst>
          </p:cNvPr>
          <p:cNvSpPr txBox="1"/>
          <p:nvPr/>
        </p:nvSpPr>
        <p:spPr>
          <a:xfrm>
            <a:off x="840824" y="1268386"/>
            <a:ext cx="1765479" cy="276999"/>
          </a:xfrm>
          <a:prstGeom prst="rect">
            <a:avLst/>
          </a:prstGeom>
          <a:noFill/>
        </p:spPr>
        <p:txBody>
          <a:bodyPr wrap="square" lIns="0" tIns="0" rIns="0" bIns="0" rtlCol="0" anchor="b" anchorCtr="0">
            <a:spAutoFit/>
          </a:bodyPr>
          <a:lstStyle/>
          <a:p>
            <a:r>
              <a:rPr lang="en-US" altLang="zh-CN" spc="110" dirty="0">
                <a:solidFill>
                  <a:schemeClr val="accent1"/>
                </a:solidFill>
                <a:latin typeface="+mn-ea"/>
              </a:rPr>
              <a:t>QUESTION 4</a:t>
            </a:r>
          </a:p>
        </p:txBody>
      </p:sp>
      <p:sp>
        <p:nvSpPr>
          <p:cNvPr id="13" name="文本框 12">
            <a:extLst>
              <a:ext uri="{FF2B5EF4-FFF2-40B4-BE49-F238E27FC236}">
                <a16:creationId xmlns:a16="http://schemas.microsoft.com/office/drawing/2014/main" id="{B1A1C03B-E038-4468-BD99-57D9092A1B89}"/>
              </a:ext>
            </a:extLst>
          </p:cNvPr>
          <p:cNvSpPr txBox="1"/>
          <p:nvPr/>
        </p:nvSpPr>
        <p:spPr>
          <a:xfrm>
            <a:off x="840824" y="1545385"/>
            <a:ext cx="3800624" cy="433580"/>
          </a:xfrm>
          <a:prstGeom prst="rect">
            <a:avLst/>
          </a:prstGeom>
          <a:noFill/>
        </p:spPr>
        <p:txBody>
          <a:bodyPr wrap="square" lIns="0" tIns="0" rIns="0" bIns="0" rtlCol="0">
            <a:spAutoFit/>
          </a:bodyPr>
          <a:lstStyle/>
          <a:p>
            <a:pPr>
              <a:lnSpc>
                <a:spcPct val="130000"/>
              </a:lnSpc>
              <a:spcAft>
                <a:spcPts val="1200"/>
              </a:spcAft>
            </a:pPr>
            <a:r>
              <a:rPr lang="zh-CN" altLang="en-US" sz="2400" spc="110" dirty="0">
                <a:gradFill>
                  <a:gsLst>
                    <a:gs pos="80000">
                      <a:schemeClr val="accent1"/>
                    </a:gs>
                    <a:gs pos="100000">
                      <a:schemeClr val="accent1">
                        <a:lumMod val="40000"/>
                        <a:lumOff val="60000"/>
                      </a:schemeClr>
                    </a:gs>
                  </a:gsLst>
                  <a:lin ang="5400000" scaled="0"/>
                </a:gradFill>
                <a:latin typeface="+mj-ea"/>
                <a:ea typeface="+mj-ea"/>
              </a:rPr>
              <a:t>阅读图片，回答问题：</a:t>
            </a:r>
            <a:endParaRPr lang="en-US" altLang="zh-CN" sz="2400" spc="110" dirty="0">
              <a:gradFill>
                <a:gsLst>
                  <a:gs pos="80000">
                    <a:schemeClr val="accent1"/>
                  </a:gs>
                  <a:gs pos="100000">
                    <a:schemeClr val="accent1">
                      <a:lumMod val="40000"/>
                      <a:lumOff val="60000"/>
                    </a:schemeClr>
                  </a:gs>
                </a:gsLst>
                <a:lin ang="5400000" scaled="0"/>
              </a:gradFill>
              <a:latin typeface="+mj-ea"/>
              <a:ea typeface="+mj-ea"/>
            </a:endParaRPr>
          </a:p>
        </p:txBody>
      </p:sp>
      <p:sp>
        <p:nvSpPr>
          <p:cNvPr id="9" name="文本框 8">
            <a:extLst>
              <a:ext uri="{FF2B5EF4-FFF2-40B4-BE49-F238E27FC236}">
                <a16:creationId xmlns:a16="http://schemas.microsoft.com/office/drawing/2014/main" id="{1100C250-37EB-40C0-BBF2-E50F17EC9C73}"/>
              </a:ext>
            </a:extLst>
          </p:cNvPr>
          <p:cNvSpPr txBox="1"/>
          <p:nvPr/>
        </p:nvSpPr>
        <p:spPr>
          <a:xfrm>
            <a:off x="6674690" y="1545079"/>
            <a:ext cx="5022010" cy="433580"/>
          </a:xfrm>
          <a:prstGeom prst="rect">
            <a:avLst/>
          </a:prstGeom>
          <a:noFill/>
        </p:spPr>
        <p:txBody>
          <a:bodyPr wrap="square" lIns="0" tIns="0" rIns="0" bIns="0">
            <a:spAutoFit/>
          </a:bodyPr>
          <a:lstStyle/>
          <a:p>
            <a:pPr>
              <a:lnSpc>
                <a:spcPct val="130000"/>
              </a:lnSpc>
              <a:spcAft>
                <a:spcPts val="1200"/>
              </a:spcAft>
            </a:pPr>
            <a:r>
              <a:rPr lang="zh-CN" altLang="en-US" sz="2400" spc="110" dirty="0">
                <a:solidFill>
                  <a:schemeClr val="bg1"/>
                </a:solidFill>
                <a:latin typeface="+mj-ea"/>
                <a:ea typeface="+mj-ea"/>
              </a:rPr>
              <a:t>请就图片中的现象谈谈你的观点。</a:t>
            </a:r>
            <a:endParaRPr lang="en-US" altLang="zh-CN" sz="2400" spc="110" dirty="0">
              <a:solidFill>
                <a:schemeClr val="bg1"/>
              </a:solidFill>
              <a:latin typeface="+mj-ea"/>
              <a:ea typeface="+mj-ea"/>
            </a:endParaRPr>
          </a:p>
        </p:txBody>
      </p:sp>
      <p:sp>
        <p:nvSpPr>
          <p:cNvPr id="16" name="文本框 15">
            <a:extLst>
              <a:ext uri="{FF2B5EF4-FFF2-40B4-BE49-F238E27FC236}">
                <a16:creationId xmlns:a16="http://schemas.microsoft.com/office/drawing/2014/main" id="{DD026465-1426-41A7-A5B2-BDE97E49B623}"/>
              </a:ext>
            </a:extLst>
          </p:cNvPr>
          <p:cNvSpPr txBox="1"/>
          <p:nvPr/>
        </p:nvSpPr>
        <p:spPr>
          <a:xfrm>
            <a:off x="6674690" y="2147388"/>
            <a:ext cx="4760021" cy="3361498"/>
          </a:xfrm>
          <a:prstGeom prst="rect">
            <a:avLst/>
          </a:prstGeom>
          <a:noFill/>
        </p:spPr>
        <p:txBody>
          <a:bodyPr wrap="square" lIns="0" tIns="0" rIns="0" bIns="0">
            <a:spAutoFit/>
          </a:bodyPr>
          <a:lstStyle/>
          <a:p>
            <a:pPr>
              <a:lnSpc>
                <a:spcPct val="130000"/>
              </a:lnSpc>
              <a:spcAft>
                <a:spcPts val="1200"/>
              </a:spcAft>
            </a:pPr>
            <a:r>
              <a:rPr lang="zh-CN" altLang="en-US" spc="110" dirty="0">
                <a:solidFill>
                  <a:schemeClr val="bg1"/>
                </a:solidFill>
                <a:latin typeface="+mn-ea"/>
              </a:rPr>
              <a:t>大气污染是由于人类活动或自然过程引起某些物质进入大气中，呈现出足够的浓度，达到足够的时间，并因此危害了人体的舒适、健康和福利或环境的现象。</a:t>
            </a:r>
            <a:endParaRPr lang="en-US" altLang="zh-CN" spc="110" dirty="0">
              <a:solidFill>
                <a:schemeClr val="bg1"/>
              </a:solidFill>
              <a:latin typeface="+mn-ea"/>
            </a:endParaRPr>
          </a:p>
          <a:p>
            <a:pPr>
              <a:lnSpc>
                <a:spcPct val="130000"/>
              </a:lnSpc>
              <a:spcAft>
                <a:spcPts val="1200"/>
              </a:spcAft>
            </a:pPr>
            <a:r>
              <a:rPr lang="zh-CN" altLang="en-US" spc="110" dirty="0">
                <a:solidFill>
                  <a:schemeClr val="bg1"/>
                </a:solidFill>
                <a:latin typeface="+mn-ea"/>
              </a:rPr>
              <a:t>合理安排工业布局和城镇功能分区。应结合城镇规划，全面考虑工业的合理布局。加强绿化。植物除美化环境外，还具有调节气候、阻挡、滤除和吸附灰尘，吸收大气中的有害气体等功能。</a:t>
            </a:r>
          </a:p>
        </p:txBody>
      </p:sp>
      <p:pic>
        <p:nvPicPr>
          <p:cNvPr id="3" name="图片 2" descr="蒸汽火车&#10;&#10;中度可信度描述已自动生成">
            <a:extLst>
              <a:ext uri="{FF2B5EF4-FFF2-40B4-BE49-F238E27FC236}">
                <a16:creationId xmlns:a16="http://schemas.microsoft.com/office/drawing/2014/main" id="{573249A8-8D69-410F-ADC6-6DCD200BD1DA}"/>
              </a:ext>
            </a:extLst>
          </p:cNvPr>
          <p:cNvPicPr>
            <a:picLocks noChangeAspect="1"/>
          </p:cNvPicPr>
          <p:nvPr/>
        </p:nvPicPr>
        <p:blipFill rotWithShape="1">
          <a:blip r:embed="rId2">
            <a:extLst>
              <a:ext uri="{28A0092B-C50C-407E-A947-70E740481C1C}">
                <a14:useLocalDpi xmlns:a14="http://schemas.microsoft.com/office/drawing/2010/main" val="0"/>
              </a:ext>
            </a:extLst>
          </a:blip>
          <a:srcRect l="8703" r="4207"/>
          <a:stretch/>
        </p:blipFill>
        <p:spPr>
          <a:xfrm>
            <a:off x="840824" y="2147388"/>
            <a:ext cx="4737007" cy="3626146"/>
          </a:xfrm>
          <a:prstGeom prst="rect">
            <a:avLst/>
          </a:prstGeom>
        </p:spPr>
      </p:pic>
      <p:sp>
        <p:nvSpPr>
          <p:cNvPr id="5" name="文本占位符 4">
            <a:extLst>
              <a:ext uri="{FF2B5EF4-FFF2-40B4-BE49-F238E27FC236}">
                <a16:creationId xmlns:a16="http://schemas.microsoft.com/office/drawing/2014/main" id="{4265C461-0635-4251-A10F-B93DE5AAAFEE}"/>
              </a:ext>
            </a:extLst>
          </p:cNvPr>
          <p:cNvSpPr>
            <a:spLocks noGrp="1"/>
          </p:cNvSpPr>
          <p:nvPr>
            <p:ph type="body" sz="quarter" idx="32"/>
          </p:nvPr>
        </p:nvSpPr>
        <p:spPr/>
        <p:txBody>
          <a:bodyPr/>
          <a:lstStyle/>
          <a:p>
            <a:r>
              <a:rPr lang="zh-CN" altLang="en-US" dirty="0"/>
              <a:t>课后作业</a:t>
            </a:r>
          </a:p>
        </p:txBody>
      </p:sp>
      <p:sp>
        <p:nvSpPr>
          <p:cNvPr id="6" name="文本占位符 5">
            <a:extLst>
              <a:ext uri="{FF2B5EF4-FFF2-40B4-BE49-F238E27FC236}">
                <a16:creationId xmlns:a16="http://schemas.microsoft.com/office/drawing/2014/main" id="{F791373B-E24D-4EEA-90CA-4C18EF0B62E1}"/>
              </a:ext>
            </a:extLst>
          </p:cNvPr>
          <p:cNvSpPr>
            <a:spLocks noGrp="1"/>
          </p:cNvSpPr>
          <p:nvPr>
            <p:ph type="body" sz="quarter" idx="35"/>
          </p:nvPr>
        </p:nvSpPr>
        <p:spPr/>
        <p:txBody>
          <a:bodyPr/>
          <a:lstStyle/>
          <a:p>
            <a:r>
              <a:rPr lang="en-US" altLang="zh-CN" dirty="0"/>
              <a:t>EXERCISES</a:t>
            </a:r>
          </a:p>
          <a:p>
            <a:r>
              <a:rPr lang="en-US" altLang="zh-CN" dirty="0"/>
              <a:t>AFTER CLASS</a:t>
            </a:r>
          </a:p>
        </p:txBody>
      </p:sp>
    </p:spTree>
    <p:extLst>
      <p:ext uri="{BB962C8B-B14F-4D97-AF65-F5344CB8AC3E}">
        <p14:creationId xmlns:p14="http://schemas.microsoft.com/office/powerpoint/2010/main" val="98316468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51000">
              <a:schemeClr val="accent1">
                <a:lumMod val="75000"/>
              </a:schemeClr>
            </a:gs>
            <a:gs pos="100000">
              <a:schemeClr val="accent1">
                <a:lumMod val="50000"/>
              </a:schemeClr>
            </a:gs>
          </a:gsLst>
          <a:lin ang="2700000" scaled="0"/>
          <a:tileRect/>
        </a:gra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0506607-BBF0-4E1D-852C-A7CACD1F8FAE}"/>
              </a:ext>
            </a:extLst>
          </p:cNvPr>
          <p:cNvPicPr>
            <a:picLocks noChangeAspect="1"/>
          </p:cNvPicPr>
          <p:nvPr/>
        </p:nvPicPr>
        <p:blipFill>
          <a:blip r:embed="rId2"/>
          <a:stretch>
            <a:fillRect/>
          </a:stretch>
        </p:blipFill>
        <p:spPr>
          <a:xfrm>
            <a:off x="3821351" y="0"/>
            <a:ext cx="8363713" cy="6858000"/>
          </a:xfrm>
          <a:prstGeom prst="rect">
            <a:avLst/>
          </a:prstGeom>
        </p:spPr>
      </p:pic>
      <p:sp>
        <p:nvSpPr>
          <p:cNvPr id="8" name="文本框 7">
            <a:extLst>
              <a:ext uri="{FF2B5EF4-FFF2-40B4-BE49-F238E27FC236}">
                <a16:creationId xmlns:a16="http://schemas.microsoft.com/office/drawing/2014/main" id="{C0FD331C-7660-4D3D-94D1-4FC292F32FAC}"/>
              </a:ext>
            </a:extLst>
          </p:cNvPr>
          <p:cNvSpPr txBox="1"/>
          <p:nvPr/>
        </p:nvSpPr>
        <p:spPr>
          <a:xfrm>
            <a:off x="482601" y="2573705"/>
            <a:ext cx="3250217" cy="923330"/>
          </a:xfrm>
          <a:prstGeom prst="rect">
            <a:avLst/>
          </a:prstGeom>
          <a:noFill/>
        </p:spPr>
        <p:txBody>
          <a:bodyPr wrap="square" lIns="0" tIns="0" rIns="0" bIns="0" rtlCol="0">
            <a:spAutoFit/>
          </a:bodyPr>
          <a:lstStyle/>
          <a:p>
            <a:r>
              <a:rPr lang="zh-CN" altLang="en-US" sz="6000" b="1" spc="110" dirty="0">
                <a:gradFill>
                  <a:gsLst>
                    <a:gs pos="60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5400000" sx="103000" sy="103000" algn="t" rotWithShape="0">
                    <a:schemeClr val="accent1">
                      <a:lumMod val="50000"/>
                      <a:alpha val="30000"/>
                    </a:schemeClr>
                  </a:outerShdw>
                </a:effectLst>
                <a:latin typeface="+mj-ea"/>
                <a:ea typeface="+mj-ea"/>
              </a:rPr>
              <a:t>感谢观看</a:t>
            </a:r>
          </a:p>
        </p:txBody>
      </p:sp>
      <p:sp>
        <p:nvSpPr>
          <p:cNvPr id="6" name="矩形: 圆角 5">
            <a:extLst>
              <a:ext uri="{FF2B5EF4-FFF2-40B4-BE49-F238E27FC236}">
                <a16:creationId xmlns:a16="http://schemas.microsoft.com/office/drawing/2014/main" id="{EA99CF48-1CD3-4870-8A98-56101CF3628C}"/>
              </a:ext>
            </a:extLst>
          </p:cNvPr>
          <p:cNvSpPr/>
          <p:nvPr/>
        </p:nvSpPr>
        <p:spPr>
          <a:xfrm>
            <a:off x="492665" y="3578057"/>
            <a:ext cx="3027363" cy="377548"/>
          </a:xfrm>
          <a:prstGeom prst="roundRect">
            <a:avLst>
              <a:gd name="adj" fmla="val 50000"/>
            </a:avLst>
          </a:prstGeom>
          <a:gradFill>
            <a:gsLst>
              <a:gs pos="4000">
                <a:schemeClr val="bg1"/>
              </a:gs>
              <a:gs pos="70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368300" dist="38100" dir="5400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文本框 9">
            <a:extLst>
              <a:ext uri="{FF2B5EF4-FFF2-40B4-BE49-F238E27FC236}">
                <a16:creationId xmlns:a16="http://schemas.microsoft.com/office/drawing/2014/main" id="{33BE6583-3E38-4575-A180-662E4CF88F21}"/>
              </a:ext>
            </a:extLst>
          </p:cNvPr>
          <p:cNvSpPr txBox="1"/>
          <p:nvPr/>
        </p:nvSpPr>
        <p:spPr>
          <a:xfrm>
            <a:off x="646588" y="3628332"/>
            <a:ext cx="2680219" cy="276999"/>
          </a:xfrm>
          <a:prstGeom prst="rect">
            <a:avLst/>
          </a:prstGeom>
          <a:noFill/>
        </p:spPr>
        <p:txBody>
          <a:bodyPr wrap="square" lIns="0" tIns="0" rIns="0" bIns="0" rtlCol="0">
            <a:spAutoFit/>
          </a:bodyPr>
          <a:lstStyle>
            <a:defPPr>
              <a:defRPr lang="zh-CN"/>
            </a:defPPr>
            <a:lvl1pPr algn="dist">
              <a:defRPr sz="4800">
                <a:gradFill>
                  <a:gsLst>
                    <a:gs pos="0">
                      <a:schemeClr val="accent1">
                        <a:lumMod val="40000"/>
                        <a:lumOff val="60000"/>
                      </a:schemeClr>
                    </a:gs>
                    <a:gs pos="33000">
                      <a:schemeClr val="accent1"/>
                    </a:gs>
                  </a:gsLst>
                  <a:lin ang="5400000" scaled="0"/>
                </a:gradFill>
                <a:latin typeface="+mj-ea"/>
                <a:ea typeface="+mj-ea"/>
              </a:defRPr>
            </a:lvl1pPr>
          </a:lstStyle>
          <a:p>
            <a:r>
              <a:rPr lang="zh-CN" altLang="en-US" sz="1800" dirty="0">
                <a:solidFill>
                  <a:schemeClr val="accent1"/>
                </a:solidFill>
                <a:latin typeface="+mn-ea"/>
                <a:ea typeface="+mn-ea"/>
              </a:rPr>
              <a:t>中学地理通用教学模板</a:t>
            </a:r>
          </a:p>
        </p:txBody>
      </p:sp>
      <p:sp>
        <p:nvSpPr>
          <p:cNvPr id="19" name="文本框 18">
            <a:extLst>
              <a:ext uri="{FF2B5EF4-FFF2-40B4-BE49-F238E27FC236}">
                <a16:creationId xmlns:a16="http://schemas.microsoft.com/office/drawing/2014/main" id="{425A80AC-6FDF-4A21-BDF5-502C3C99AC36}"/>
              </a:ext>
            </a:extLst>
          </p:cNvPr>
          <p:cNvSpPr txBox="1"/>
          <p:nvPr/>
        </p:nvSpPr>
        <p:spPr>
          <a:xfrm>
            <a:off x="3821351" y="2654727"/>
            <a:ext cx="1578980" cy="738664"/>
          </a:xfrm>
          <a:prstGeom prst="rect">
            <a:avLst/>
          </a:prstGeom>
          <a:noFill/>
        </p:spPr>
        <p:txBody>
          <a:bodyPr wrap="square" lIns="0" tIns="0" rIns="0" bIns="0" rtlCol="0">
            <a:spAutoFit/>
          </a:bodyPr>
          <a:lstStyle>
            <a:defPPr>
              <a:defRPr lang="zh-CN"/>
            </a:defPPr>
            <a:lvl1pPr algn="dist">
              <a:defRPr sz="4800">
                <a:gradFill>
                  <a:gsLst>
                    <a:gs pos="0">
                      <a:schemeClr val="accent1">
                        <a:lumMod val="40000"/>
                        <a:lumOff val="60000"/>
                      </a:schemeClr>
                    </a:gs>
                    <a:gs pos="33000">
                      <a:schemeClr val="accent1"/>
                    </a:gs>
                  </a:gsLst>
                  <a:lin ang="5400000" scaled="0"/>
                </a:gradFill>
                <a:latin typeface="+mj-ea"/>
                <a:ea typeface="+mj-ea"/>
              </a:defRPr>
            </a:lvl1pPr>
          </a:lstStyle>
          <a:p>
            <a:pPr algn="l"/>
            <a:r>
              <a:rPr lang="en-US" altLang="zh-CN" sz="1600" spc="110" dirty="0">
                <a:solidFill>
                  <a:schemeClr val="bg1"/>
                </a:solidFill>
                <a:latin typeface="+mn-ea"/>
                <a:ea typeface="+mn-ea"/>
              </a:rPr>
              <a:t>THANKS</a:t>
            </a:r>
          </a:p>
          <a:p>
            <a:pPr algn="l"/>
            <a:r>
              <a:rPr lang="en-US" altLang="zh-CN" sz="1600" spc="110" dirty="0">
                <a:solidFill>
                  <a:schemeClr val="bg1"/>
                </a:solidFill>
                <a:latin typeface="+mn-ea"/>
                <a:ea typeface="+mn-ea"/>
              </a:rPr>
              <a:t>FOR</a:t>
            </a:r>
          </a:p>
          <a:p>
            <a:pPr algn="l"/>
            <a:r>
              <a:rPr lang="en-US" altLang="zh-CN" sz="1600" spc="110" dirty="0">
                <a:solidFill>
                  <a:schemeClr val="bg1"/>
                </a:solidFill>
                <a:latin typeface="+mn-ea"/>
                <a:ea typeface="+mn-ea"/>
              </a:rPr>
              <a:t>LISTENING</a:t>
            </a:r>
            <a:endParaRPr lang="zh-CN" altLang="en-US" sz="1600" spc="110" dirty="0">
              <a:solidFill>
                <a:schemeClr val="bg1"/>
              </a:solidFill>
              <a:latin typeface="+mn-ea"/>
              <a:ea typeface="+mn-ea"/>
            </a:endParaRPr>
          </a:p>
        </p:txBody>
      </p:sp>
      <p:sp>
        <p:nvSpPr>
          <p:cNvPr id="20" name="矩形 19">
            <a:extLst>
              <a:ext uri="{FF2B5EF4-FFF2-40B4-BE49-F238E27FC236}">
                <a16:creationId xmlns:a16="http://schemas.microsoft.com/office/drawing/2014/main" id="{0B4785DB-CFF1-4A58-90E0-22ACEA28D1E5}"/>
              </a:ext>
            </a:extLst>
          </p:cNvPr>
          <p:cNvSpPr/>
          <p:nvPr/>
        </p:nvSpPr>
        <p:spPr>
          <a:xfrm>
            <a:off x="3687099" y="2654727"/>
            <a:ext cx="45719" cy="712157"/>
          </a:xfrm>
          <a:prstGeom prst="rect">
            <a:avLst/>
          </a:prstGeom>
          <a:gradFill>
            <a:gsLst>
              <a:gs pos="75000">
                <a:schemeClr val="bg1"/>
              </a:gs>
              <a:gs pos="100000">
                <a:schemeClr val="accent1">
                  <a:lumMod val="40000"/>
                  <a:lumOff val="6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占位符 4">
            <a:extLst>
              <a:ext uri="{FF2B5EF4-FFF2-40B4-BE49-F238E27FC236}">
                <a16:creationId xmlns:a16="http://schemas.microsoft.com/office/drawing/2014/main" id="{B5B0DCE2-0287-4DAC-BC4D-57F216D6C3CD}"/>
              </a:ext>
            </a:extLst>
          </p:cNvPr>
          <p:cNvSpPr txBox="1">
            <a:spLocks/>
          </p:cNvSpPr>
          <p:nvPr/>
        </p:nvSpPr>
        <p:spPr>
          <a:xfrm>
            <a:off x="492665" y="5413028"/>
            <a:ext cx="3027363" cy="307975"/>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dirty="0">
                <a:solidFill>
                  <a:schemeClr val="bg1"/>
                </a:solidFill>
                <a:latin typeface="+mn-ea"/>
              </a:rPr>
              <a:t>授课人：</a:t>
            </a:r>
            <a:r>
              <a:rPr lang="en-US" altLang="zh-CN" sz="2000" dirty="0" err="1">
                <a:solidFill>
                  <a:schemeClr val="bg1"/>
                </a:solidFill>
                <a:latin typeface="+mn-ea"/>
              </a:rPr>
              <a:t>OfficePLUS</a:t>
            </a:r>
            <a:endParaRPr lang="zh-CN" altLang="en-US" sz="2000" dirty="0">
              <a:solidFill>
                <a:schemeClr val="bg1"/>
              </a:solidFill>
              <a:latin typeface="+mn-ea"/>
            </a:endParaRPr>
          </a:p>
        </p:txBody>
      </p:sp>
      <p:sp>
        <p:nvSpPr>
          <p:cNvPr id="13" name="文本占位符 6">
            <a:extLst>
              <a:ext uri="{FF2B5EF4-FFF2-40B4-BE49-F238E27FC236}">
                <a16:creationId xmlns:a16="http://schemas.microsoft.com/office/drawing/2014/main" id="{F36EDB29-1500-4EA1-AAC4-B159FD9D8784}"/>
              </a:ext>
            </a:extLst>
          </p:cNvPr>
          <p:cNvSpPr txBox="1">
            <a:spLocks/>
          </p:cNvSpPr>
          <p:nvPr/>
        </p:nvSpPr>
        <p:spPr>
          <a:xfrm>
            <a:off x="492665" y="5808613"/>
            <a:ext cx="3027363" cy="307975"/>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dirty="0">
                <a:solidFill>
                  <a:schemeClr val="bg1"/>
                </a:solidFill>
                <a:latin typeface="+mn-ea"/>
              </a:rPr>
              <a:t>授课日期：</a:t>
            </a:r>
            <a:r>
              <a:rPr lang="en-US" altLang="zh-CN" sz="2000" dirty="0">
                <a:solidFill>
                  <a:schemeClr val="bg1"/>
                </a:solidFill>
                <a:latin typeface="+mn-ea"/>
              </a:rPr>
              <a:t>20XX</a:t>
            </a:r>
            <a:r>
              <a:rPr lang="zh-CN" altLang="en-US" sz="2000" dirty="0">
                <a:solidFill>
                  <a:schemeClr val="bg1"/>
                </a:solidFill>
                <a:latin typeface="+mn-ea"/>
              </a:rPr>
              <a:t>年</a:t>
            </a:r>
            <a:r>
              <a:rPr lang="en-US" altLang="zh-CN" sz="2000">
                <a:solidFill>
                  <a:schemeClr val="bg1"/>
                </a:solidFill>
                <a:latin typeface="+mn-ea"/>
              </a:rPr>
              <a:t>X</a:t>
            </a:r>
            <a:r>
              <a:rPr lang="zh-CN" altLang="en-US" sz="2000">
                <a:solidFill>
                  <a:schemeClr val="bg1"/>
                </a:solidFill>
                <a:latin typeface="+mn-ea"/>
              </a:rPr>
              <a:t>月</a:t>
            </a:r>
            <a:r>
              <a:rPr lang="en-US" altLang="zh-CN" sz="2000" dirty="0">
                <a:solidFill>
                  <a:schemeClr val="bg1"/>
                </a:solidFill>
                <a:latin typeface="+mn-ea"/>
              </a:rPr>
              <a:t>X</a:t>
            </a:r>
            <a:r>
              <a:rPr lang="zh-CN" altLang="en-US" sz="2000" dirty="0">
                <a:solidFill>
                  <a:schemeClr val="bg1"/>
                </a:solidFill>
                <a:latin typeface="+mn-ea"/>
              </a:rPr>
              <a:t>日</a:t>
            </a:r>
          </a:p>
        </p:txBody>
      </p:sp>
    </p:spTree>
    <p:extLst>
      <p:ext uri="{BB962C8B-B14F-4D97-AF65-F5344CB8AC3E}">
        <p14:creationId xmlns:p14="http://schemas.microsoft.com/office/powerpoint/2010/main" val="249956109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err="1"/>
              <a:t>Arail</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1.3</a:t>
            </a:r>
          </a:p>
          <a:p>
            <a:r>
              <a:rPr kumimoji="1" lang="en" altLang="zh-CN" dirty="0" err="1"/>
              <a:t>freepik.com</a:t>
            </a:r>
            <a:endParaRPr kumimoji="1" lang="en"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魏祎</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FF6CAAC-2252-45DC-B09A-10AD64B708E8}"/>
              </a:ext>
            </a:extLst>
          </p:cNvPr>
          <p:cNvSpPr>
            <a:spLocks noGrp="1"/>
          </p:cNvSpPr>
          <p:nvPr>
            <p:ph type="body" sz="quarter" idx="16"/>
          </p:nvPr>
        </p:nvSpPr>
        <p:spPr/>
        <p:txBody>
          <a:bodyPr/>
          <a:lstStyle/>
          <a:p>
            <a:r>
              <a:rPr lang="zh-CN" altLang="en-US" dirty="0"/>
              <a:t>第一部分</a:t>
            </a:r>
          </a:p>
        </p:txBody>
      </p:sp>
      <p:sp>
        <p:nvSpPr>
          <p:cNvPr id="3" name="文本占位符 2">
            <a:extLst>
              <a:ext uri="{FF2B5EF4-FFF2-40B4-BE49-F238E27FC236}">
                <a16:creationId xmlns:a16="http://schemas.microsoft.com/office/drawing/2014/main" id="{79B12BFA-ED5C-4531-A592-D75992FBAA14}"/>
              </a:ext>
            </a:extLst>
          </p:cNvPr>
          <p:cNvSpPr>
            <a:spLocks noGrp="1"/>
          </p:cNvSpPr>
          <p:nvPr>
            <p:ph type="body" sz="quarter" idx="18"/>
          </p:nvPr>
        </p:nvSpPr>
        <p:spPr/>
        <p:txBody>
          <a:bodyPr/>
          <a:lstStyle/>
          <a:p>
            <a:r>
              <a:rPr lang="zh-CN" altLang="en-US" dirty="0"/>
              <a:t>预习检测</a:t>
            </a:r>
          </a:p>
        </p:txBody>
      </p:sp>
      <p:sp>
        <p:nvSpPr>
          <p:cNvPr id="4" name="文本占位符 3">
            <a:extLst>
              <a:ext uri="{FF2B5EF4-FFF2-40B4-BE49-F238E27FC236}">
                <a16:creationId xmlns:a16="http://schemas.microsoft.com/office/drawing/2014/main" id="{EE6B8821-0091-4D01-8028-D3EFD70D495B}"/>
              </a:ext>
            </a:extLst>
          </p:cNvPr>
          <p:cNvSpPr>
            <a:spLocks noGrp="1"/>
          </p:cNvSpPr>
          <p:nvPr>
            <p:ph type="body" sz="quarter" idx="19"/>
          </p:nvPr>
        </p:nvSpPr>
        <p:spPr/>
        <p:txBody>
          <a:bodyPr/>
          <a:lstStyle/>
          <a:p>
            <a:r>
              <a:rPr lang="en-US" altLang="zh-CN" dirty="0"/>
              <a:t>PREVIEW</a:t>
            </a:r>
          </a:p>
          <a:p>
            <a:r>
              <a:rPr lang="en-US" altLang="zh-CN" dirty="0"/>
              <a:t>CHECK</a:t>
            </a:r>
            <a:endParaRPr lang="zh-CN" altLang="en-US" dirty="0"/>
          </a:p>
        </p:txBody>
      </p:sp>
      <p:pic>
        <p:nvPicPr>
          <p:cNvPr id="6" name="图片 5">
            <a:extLst>
              <a:ext uri="{FF2B5EF4-FFF2-40B4-BE49-F238E27FC236}">
                <a16:creationId xmlns:a16="http://schemas.microsoft.com/office/drawing/2014/main" id="{01A673B6-1EB4-4AAD-97CA-E4235BF0BFA9}"/>
              </a:ext>
            </a:extLst>
          </p:cNvPr>
          <p:cNvPicPr>
            <a:picLocks noChangeAspect="1"/>
          </p:cNvPicPr>
          <p:nvPr/>
        </p:nvPicPr>
        <p:blipFill>
          <a:blip r:embed="rId2"/>
          <a:stretch>
            <a:fillRect/>
          </a:stretch>
        </p:blipFill>
        <p:spPr>
          <a:xfrm>
            <a:off x="8335274" y="990600"/>
            <a:ext cx="4041998" cy="3676207"/>
          </a:xfrm>
          <a:prstGeom prst="rect">
            <a:avLst/>
          </a:prstGeom>
        </p:spPr>
      </p:pic>
    </p:spTree>
    <p:extLst>
      <p:ext uri="{BB962C8B-B14F-4D97-AF65-F5344CB8AC3E}">
        <p14:creationId xmlns:p14="http://schemas.microsoft.com/office/powerpoint/2010/main" val="374548665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A8EA2D2-0FCB-4674-AAE0-DAF09F711B7D}"/>
              </a:ext>
            </a:extLst>
          </p:cNvPr>
          <p:cNvSpPr>
            <a:spLocks noGrp="1"/>
          </p:cNvSpPr>
          <p:nvPr>
            <p:ph type="body" sz="quarter" idx="10"/>
          </p:nvPr>
        </p:nvSpPr>
        <p:spPr/>
        <p:txBody>
          <a:bodyPr/>
          <a:lstStyle/>
          <a:p>
            <a:pPr>
              <a:lnSpc>
                <a:spcPct val="130000"/>
              </a:lnSpc>
              <a:spcAft>
                <a:spcPts val="1200"/>
              </a:spcAft>
            </a:pPr>
            <a:r>
              <a:rPr lang="zh-CN" altLang="en-US" sz="2400"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j-ea"/>
                <a:ea typeface="+mj-ea"/>
              </a:rPr>
              <a:t>地理是世界或某一地区的自然环境及社会要素的统称。</a:t>
            </a:r>
            <a:endParaRPr lang="en-US" altLang="zh-CN" spc="110" dirty="0">
              <a:gradFill>
                <a:gsLst>
                  <a:gs pos="59000">
                    <a:schemeClr val="bg1"/>
                  </a:gs>
                  <a:gs pos="88000">
                    <a:schemeClr val="accent1">
                      <a:lumMod val="20000"/>
                      <a:lumOff val="80000"/>
                    </a:schemeClr>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n-ea"/>
            </a:endParaRPr>
          </a:p>
        </p:txBody>
      </p:sp>
      <p:sp>
        <p:nvSpPr>
          <p:cNvPr id="3" name="文本占位符 2">
            <a:extLst>
              <a:ext uri="{FF2B5EF4-FFF2-40B4-BE49-F238E27FC236}">
                <a16:creationId xmlns:a16="http://schemas.microsoft.com/office/drawing/2014/main" id="{0ECB4631-944D-4070-B618-72AE51A67B6A}"/>
              </a:ext>
            </a:extLst>
          </p:cNvPr>
          <p:cNvSpPr>
            <a:spLocks noGrp="1"/>
          </p:cNvSpPr>
          <p:nvPr>
            <p:ph type="body" sz="quarter" idx="11"/>
          </p:nvPr>
        </p:nvSpPr>
        <p:spPr/>
        <p:txBody>
          <a:bodyPr/>
          <a:lstStyle/>
          <a:p>
            <a:pPr>
              <a:lnSpc>
                <a:spcPct val="130000"/>
              </a:lnSpc>
              <a:spcAft>
                <a:spcPts val="1200"/>
              </a:spcAft>
            </a:pPr>
            <a:r>
              <a:rPr lang="zh-CN" altLang="en-US" spc="110" dirty="0">
                <a:gradFill>
                  <a:gsLst>
                    <a:gs pos="59000">
                      <a:schemeClr val="bg1"/>
                    </a:gs>
                    <a:gs pos="88000">
                      <a:srgbClr val="BCDDFE"/>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n-ea"/>
              </a:rPr>
              <a:t>地理学是研究地球表面的地理环境中各种自然现象和人文现象，以及它们之间相互关系的学科。</a:t>
            </a:r>
            <a:endParaRPr lang="en-US" altLang="zh-CN" spc="110" dirty="0">
              <a:gradFill>
                <a:gsLst>
                  <a:gs pos="59000">
                    <a:schemeClr val="bg1"/>
                  </a:gs>
                  <a:gs pos="88000">
                    <a:srgbClr val="BCDDFE"/>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n-ea"/>
            </a:endParaRPr>
          </a:p>
        </p:txBody>
      </p:sp>
      <p:sp>
        <p:nvSpPr>
          <p:cNvPr id="4" name="内容占位符 3">
            <a:extLst>
              <a:ext uri="{FF2B5EF4-FFF2-40B4-BE49-F238E27FC236}">
                <a16:creationId xmlns:a16="http://schemas.microsoft.com/office/drawing/2014/main" id="{FD0E6A0D-AE27-4182-A6E0-443F853A8C04}"/>
              </a:ext>
            </a:extLst>
          </p:cNvPr>
          <p:cNvSpPr>
            <a:spLocks noGrp="1"/>
          </p:cNvSpPr>
          <p:nvPr>
            <p:ph sz="quarter" idx="13"/>
          </p:nvPr>
        </p:nvSpPr>
        <p:spPr/>
        <p:txBody>
          <a:bodyPr/>
          <a:lstStyle/>
          <a:p>
            <a:pPr>
              <a:lnSpc>
                <a:spcPct val="130000"/>
              </a:lnSpc>
              <a:spcAft>
                <a:spcPts val="1200"/>
              </a:spcAft>
            </a:pPr>
            <a:r>
              <a:rPr lang="en-US" altLang="zh-CN" spc="110" dirty="0">
                <a:gradFill>
                  <a:gsLst>
                    <a:gs pos="59000">
                      <a:schemeClr val="bg1"/>
                    </a:gs>
                    <a:gs pos="88000">
                      <a:srgbClr val="BCDDFE"/>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n-ea"/>
              </a:rPr>
              <a:t>Geography is the general name of the natural environment and social elements of the world or a certain area. </a:t>
            </a:r>
          </a:p>
          <a:p>
            <a:pPr>
              <a:lnSpc>
                <a:spcPct val="130000"/>
              </a:lnSpc>
              <a:spcAft>
                <a:spcPts val="1200"/>
              </a:spcAft>
            </a:pPr>
            <a:r>
              <a:rPr lang="en-US" altLang="zh-CN" spc="110" dirty="0">
                <a:gradFill>
                  <a:gsLst>
                    <a:gs pos="59000">
                      <a:schemeClr val="bg1"/>
                    </a:gs>
                    <a:gs pos="88000">
                      <a:srgbClr val="BCDDFE"/>
                    </a:gs>
                    <a:gs pos="100000">
                      <a:schemeClr val="accent1">
                        <a:lumMod val="40000"/>
                        <a:lumOff val="60000"/>
                      </a:schemeClr>
                    </a:gs>
                  </a:gsLst>
                  <a:lin ang="5400000" scaled="0"/>
                </a:gradFill>
                <a:effectLst>
                  <a:outerShdw blurRad="76200" dist="38100" dir="2700000" algn="t" rotWithShape="0">
                    <a:schemeClr val="accent1">
                      <a:lumMod val="50000"/>
                      <a:alpha val="36000"/>
                    </a:schemeClr>
                  </a:outerShdw>
                </a:effectLst>
                <a:latin typeface="+mn-ea"/>
              </a:rPr>
              <a:t>Geography is the study of various natural and human phenomena in the geographical environment of the earth's surface, as well as their mutual relations. </a:t>
            </a:r>
          </a:p>
        </p:txBody>
      </p:sp>
      <p:sp>
        <p:nvSpPr>
          <p:cNvPr id="5" name="文本占位符 4">
            <a:extLst>
              <a:ext uri="{FF2B5EF4-FFF2-40B4-BE49-F238E27FC236}">
                <a16:creationId xmlns:a16="http://schemas.microsoft.com/office/drawing/2014/main" id="{816E11DB-F3B3-4220-B2BB-A6769653ADBA}"/>
              </a:ext>
            </a:extLst>
          </p:cNvPr>
          <p:cNvSpPr>
            <a:spLocks noGrp="1"/>
          </p:cNvSpPr>
          <p:nvPr>
            <p:ph type="body" sz="quarter" idx="16"/>
          </p:nvPr>
        </p:nvSpPr>
        <p:spPr/>
        <p:txBody>
          <a:bodyPr/>
          <a:lstStyle/>
          <a:p>
            <a:pPr algn="ctr"/>
            <a:r>
              <a:rPr lang="zh-CN" altLang="en-US" dirty="0"/>
              <a:t>不同的分类方式</a:t>
            </a:r>
            <a:endParaRPr lang="en-US" altLang="zh-CN" dirty="0"/>
          </a:p>
        </p:txBody>
      </p:sp>
      <p:sp>
        <p:nvSpPr>
          <p:cNvPr id="6" name="文本占位符 5">
            <a:extLst>
              <a:ext uri="{FF2B5EF4-FFF2-40B4-BE49-F238E27FC236}">
                <a16:creationId xmlns:a16="http://schemas.microsoft.com/office/drawing/2014/main" id="{FCB5FC3D-E4EA-4777-87F9-3E178A2B768D}"/>
              </a:ext>
            </a:extLst>
          </p:cNvPr>
          <p:cNvSpPr>
            <a:spLocks noGrp="1"/>
          </p:cNvSpPr>
          <p:nvPr>
            <p:ph type="body" sz="quarter" idx="23"/>
          </p:nvPr>
        </p:nvSpPr>
        <p:spPr/>
        <p:txBody>
          <a:bodyPr/>
          <a:lstStyle/>
          <a:p>
            <a:pPr marL="0" indent="0">
              <a:buNone/>
            </a:pPr>
            <a:r>
              <a:rPr lang="zh-CN" altLang="en-US" sz="2000" spc="110" dirty="0">
                <a:solidFill>
                  <a:schemeClr val="accent1"/>
                </a:solidFill>
                <a:latin typeface="+mj-ea"/>
                <a:ea typeface="+mj-ea"/>
              </a:rPr>
              <a:t>自然地理</a:t>
            </a:r>
            <a:endParaRPr lang="zh-CN" altLang="en-US" dirty="0"/>
          </a:p>
        </p:txBody>
      </p:sp>
      <p:sp>
        <p:nvSpPr>
          <p:cNvPr id="7" name="文本占位符 6">
            <a:extLst>
              <a:ext uri="{FF2B5EF4-FFF2-40B4-BE49-F238E27FC236}">
                <a16:creationId xmlns:a16="http://schemas.microsoft.com/office/drawing/2014/main" id="{E037A07E-02CF-4298-B39F-7C8DA8C30411}"/>
              </a:ext>
            </a:extLst>
          </p:cNvPr>
          <p:cNvSpPr>
            <a:spLocks noGrp="1"/>
          </p:cNvSpPr>
          <p:nvPr>
            <p:ph type="body" sz="quarter" idx="25"/>
          </p:nvPr>
        </p:nvSpPr>
        <p:spPr/>
        <p:txBody>
          <a:bodyPr/>
          <a:lstStyle/>
          <a:p>
            <a:pPr marL="0" indent="0">
              <a:buNone/>
            </a:pPr>
            <a:r>
              <a:rPr lang="en-US" altLang="zh-CN" sz="1600" dirty="0">
                <a:solidFill>
                  <a:schemeClr val="accent1"/>
                </a:solidFill>
              </a:rPr>
              <a:t>Nature Geography</a:t>
            </a:r>
          </a:p>
        </p:txBody>
      </p:sp>
      <p:sp>
        <p:nvSpPr>
          <p:cNvPr id="8" name="文本占位符 7">
            <a:extLst>
              <a:ext uri="{FF2B5EF4-FFF2-40B4-BE49-F238E27FC236}">
                <a16:creationId xmlns:a16="http://schemas.microsoft.com/office/drawing/2014/main" id="{B95AC9FD-E6EC-4DB6-9377-4DC044FE9D08}"/>
              </a:ext>
            </a:extLst>
          </p:cNvPr>
          <p:cNvSpPr>
            <a:spLocks noGrp="1"/>
          </p:cNvSpPr>
          <p:nvPr>
            <p:ph type="body" sz="quarter" idx="26"/>
          </p:nvPr>
        </p:nvSpPr>
        <p:spPr/>
        <p:txBody>
          <a:bodyPr/>
          <a:lstStyle/>
          <a:p>
            <a:pPr marL="0" indent="0">
              <a:buNone/>
            </a:pPr>
            <a:r>
              <a:rPr lang="zh-CN" altLang="en-US" dirty="0"/>
              <a:t>人文地理</a:t>
            </a:r>
          </a:p>
        </p:txBody>
      </p:sp>
      <p:sp>
        <p:nvSpPr>
          <p:cNvPr id="9" name="文本占位符 8">
            <a:extLst>
              <a:ext uri="{FF2B5EF4-FFF2-40B4-BE49-F238E27FC236}">
                <a16:creationId xmlns:a16="http://schemas.microsoft.com/office/drawing/2014/main" id="{CFF59412-1F87-4FAB-90CA-501FA43E0422}"/>
              </a:ext>
            </a:extLst>
          </p:cNvPr>
          <p:cNvSpPr>
            <a:spLocks noGrp="1"/>
          </p:cNvSpPr>
          <p:nvPr>
            <p:ph type="body" sz="quarter" idx="27"/>
          </p:nvPr>
        </p:nvSpPr>
        <p:spPr/>
        <p:txBody>
          <a:bodyPr/>
          <a:lstStyle/>
          <a:p>
            <a:pPr marL="0" indent="0">
              <a:buNone/>
            </a:pPr>
            <a:r>
              <a:rPr lang="en-US" altLang="zh-CN" dirty="0"/>
              <a:t>Cultural Geography</a:t>
            </a:r>
            <a:endParaRPr lang="zh-CN" altLang="en-US" dirty="0"/>
          </a:p>
        </p:txBody>
      </p:sp>
      <p:sp>
        <p:nvSpPr>
          <p:cNvPr id="10" name="文本占位符 9">
            <a:extLst>
              <a:ext uri="{FF2B5EF4-FFF2-40B4-BE49-F238E27FC236}">
                <a16:creationId xmlns:a16="http://schemas.microsoft.com/office/drawing/2014/main" id="{4C35630B-8510-46D7-8E42-F49C96136A3B}"/>
              </a:ext>
            </a:extLst>
          </p:cNvPr>
          <p:cNvSpPr>
            <a:spLocks noGrp="1"/>
          </p:cNvSpPr>
          <p:nvPr>
            <p:ph type="body" sz="quarter" idx="28"/>
          </p:nvPr>
        </p:nvSpPr>
        <p:spPr/>
        <p:txBody>
          <a:bodyPr/>
          <a:lstStyle/>
          <a:p>
            <a:pPr marL="0" indent="0">
              <a:buNone/>
            </a:pPr>
            <a:r>
              <a:rPr lang="zh-CN" altLang="en-US" dirty="0"/>
              <a:t>中国地理</a:t>
            </a:r>
          </a:p>
        </p:txBody>
      </p:sp>
      <p:sp>
        <p:nvSpPr>
          <p:cNvPr id="11" name="文本占位符 10">
            <a:extLst>
              <a:ext uri="{FF2B5EF4-FFF2-40B4-BE49-F238E27FC236}">
                <a16:creationId xmlns:a16="http://schemas.microsoft.com/office/drawing/2014/main" id="{F7D35518-3BA4-46E8-9234-39851B6AC662}"/>
              </a:ext>
            </a:extLst>
          </p:cNvPr>
          <p:cNvSpPr>
            <a:spLocks noGrp="1"/>
          </p:cNvSpPr>
          <p:nvPr>
            <p:ph type="body" sz="quarter" idx="29"/>
          </p:nvPr>
        </p:nvSpPr>
        <p:spPr/>
        <p:txBody>
          <a:bodyPr/>
          <a:lstStyle/>
          <a:p>
            <a:pPr marL="0" indent="0">
              <a:buNone/>
            </a:pPr>
            <a:r>
              <a:rPr lang="en-US" altLang="zh-CN" dirty="0"/>
              <a:t>Chinese Geography</a:t>
            </a:r>
            <a:endParaRPr lang="zh-CN" altLang="en-US" dirty="0"/>
          </a:p>
        </p:txBody>
      </p:sp>
      <p:sp>
        <p:nvSpPr>
          <p:cNvPr id="12" name="文本占位符 11">
            <a:extLst>
              <a:ext uri="{FF2B5EF4-FFF2-40B4-BE49-F238E27FC236}">
                <a16:creationId xmlns:a16="http://schemas.microsoft.com/office/drawing/2014/main" id="{96FFC9AB-5672-48E3-897E-363658802F91}"/>
              </a:ext>
            </a:extLst>
          </p:cNvPr>
          <p:cNvSpPr>
            <a:spLocks noGrp="1"/>
          </p:cNvSpPr>
          <p:nvPr>
            <p:ph type="body" sz="quarter" idx="30"/>
          </p:nvPr>
        </p:nvSpPr>
        <p:spPr/>
        <p:txBody>
          <a:bodyPr/>
          <a:lstStyle/>
          <a:p>
            <a:pPr marL="0" indent="0">
              <a:buNone/>
            </a:pPr>
            <a:r>
              <a:rPr lang="zh-CN" altLang="en-US" dirty="0"/>
              <a:t>世界地理</a:t>
            </a:r>
          </a:p>
        </p:txBody>
      </p:sp>
      <p:sp>
        <p:nvSpPr>
          <p:cNvPr id="13" name="文本占位符 12">
            <a:extLst>
              <a:ext uri="{FF2B5EF4-FFF2-40B4-BE49-F238E27FC236}">
                <a16:creationId xmlns:a16="http://schemas.microsoft.com/office/drawing/2014/main" id="{3044C28F-104F-42EC-B213-C07DCF2F987A}"/>
              </a:ext>
            </a:extLst>
          </p:cNvPr>
          <p:cNvSpPr>
            <a:spLocks noGrp="1"/>
          </p:cNvSpPr>
          <p:nvPr>
            <p:ph type="body" sz="quarter" idx="31"/>
          </p:nvPr>
        </p:nvSpPr>
        <p:spPr/>
        <p:txBody>
          <a:bodyPr/>
          <a:lstStyle/>
          <a:p>
            <a:pPr marL="0" indent="0">
              <a:buNone/>
            </a:pPr>
            <a:r>
              <a:rPr lang="en-US" altLang="zh-CN" dirty="0"/>
              <a:t>World</a:t>
            </a:r>
            <a:r>
              <a:rPr lang="zh-CN" altLang="en-US" dirty="0"/>
              <a:t> </a:t>
            </a:r>
            <a:r>
              <a:rPr lang="en-US" altLang="zh-CN" dirty="0"/>
              <a:t>Geography</a:t>
            </a:r>
            <a:endParaRPr lang="zh-CN" altLang="en-US" dirty="0"/>
          </a:p>
        </p:txBody>
      </p:sp>
      <p:sp>
        <p:nvSpPr>
          <p:cNvPr id="16" name="文本占位符 15">
            <a:extLst>
              <a:ext uri="{FF2B5EF4-FFF2-40B4-BE49-F238E27FC236}">
                <a16:creationId xmlns:a16="http://schemas.microsoft.com/office/drawing/2014/main" id="{F068E3A4-406E-4889-97CB-D1B50A9C9FFB}"/>
              </a:ext>
            </a:extLst>
          </p:cNvPr>
          <p:cNvSpPr>
            <a:spLocks noGrp="1"/>
          </p:cNvSpPr>
          <p:nvPr>
            <p:ph type="body" sz="quarter" idx="32"/>
          </p:nvPr>
        </p:nvSpPr>
        <p:spPr/>
        <p:txBody>
          <a:bodyPr/>
          <a:lstStyle/>
          <a:p>
            <a:r>
              <a:rPr lang="zh-CN" altLang="en-US" dirty="0"/>
              <a:t>预习检测</a:t>
            </a:r>
          </a:p>
        </p:txBody>
      </p:sp>
      <p:sp>
        <p:nvSpPr>
          <p:cNvPr id="17" name="文本占位符 16">
            <a:extLst>
              <a:ext uri="{FF2B5EF4-FFF2-40B4-BE49-F238E27FC236}">
                <a16:creationId xmlns:a16="http://schemas.microsoft.com/office/drawing/2014/main" id="{0D1ABB89-46E0-4832-9F4D-1DB6C7EA0713}"/>
              </a:ext>
            </a:extLst>
          </p:cNvPr>
          <p:cNvSpPr>
            <a:spLocks noGrp="1"/>
          </p:cNvSpPr>
          <p:nvPr>
            <p:ph type="body" sz="quarter" idx="33"/>
          </p:nvPr>
        </p:nvSpPr>
        <p:spPr/>
        <p:txBody>
          <a:bodyPr/>
          <a:lstStyle/>
          <a:p>
            <a:r>
              <a:rPr lang="en-US" altLang="zh-CN" dirty="0"/>
              <a:t>PREVIEW</a:t>
            </a:r>
          </a:p>
          <a:p>
            <a:r>
              <a:rPr lang="en-US" altLang="zh-CN" dirty="0"/>
              <a:t>CHECK</a:t>
            </a:r>
            <a:endParaRPr lang="zh-CN" altLang="en-US" dirty="0"/>
          </a:p>
        </p:txBody>
      </p:sp>
      <p:sp>
        <p:nvSpPr>
          <p:cNvPr id="14" name="矩形 13">
            <a:extLst>
              <a:ext uri="{FF2B5EF4-FFF2-40B4-BE49-F238E27FC236}">
                <a16:creationId xmlns:a16="http://schemas.microsoft.com/office/drawing/2014/main" id="{548FA511-DF02-4165-8405-D97D812EDA59}"/>
              </a:ext>
            </a:extLst>
          </p:cNvPr>
          <p:cNvSpPr/>
          <p:nvPr/>
        </p:nvSpPr>
        <p:spPr>
          <a:xfrm rot="16200000">
            <a:off x="3008775" y="844706"/>
            <a:ext cx="10800" cy="5040000"/>
          </a:xfrm>
          <a:prstGeom prst="rect">
            <a:avLst/>
          </a:prstGeom>
          <a:gradFill>
            <a:gsLst>
              <a:gs pos="75000">
                <a:schemeClr val="bg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0609931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7">
            <a:extLst>
              <a:ext uri="{FF2B5EF4-FFF2-40B4-BE49-F238E27FC236}">
                <a16:creationId xmlns:a16="http://schemas.microsoft.com/office/drawing/2014/main" id="{74853731-893E-42EC-93FC-552C9C79567D}"/>
              </a:ext>
            </a:extLst>
          </p:cNvPr>
          <p:cNvSpPr>
            <a:spLocks noGrp="1"/>
          </p:cNvSpPr>
          <p:nvPr>
            <p:ph sz="quarter" idx="10"/>
          </p:nvPr>
        </p:nvSpPr>
        <p:spPr/>
        <p:txBody>
          <a:bodyPr/>
          <a:lstStyle/>
          <a:p>
            <a:pPr marL="0">
              <a:lnSpc>
                <a:spcPct val="130000"/>
              </a:lnSpc>
              <a:spcAft>
                <a:spcPts val="1200"/>
              </a:spcAft>
            </a:pPr>
            <a:r>
              <a:rPr lang="zh-CN" altLang="en-US" spc="110" dirty="0">
                <a:gradFill>
                  <a:gsLst>
                    <a:gs pos="80000">
                      <a:schemeClr val="accent1"/>
                    </a:gs>
                    <a:gs pos="100000">
                      <a:schemeClr val="accent1">
                        <a:lumMod val="40000"/>
                        <a:lumOff val="60000"/>
                      </a:schemeClr>
                    </a:gs>
                  </a:gsLst>
                  <a:lin ang="5400000" scaled="0"/>
                </a:gradFill>
                <a:latin typeface="+mn-ea"/>
              </a:rPr>
              <a:t>地理是世界或某一地区的自然环境及社会要素的统称。</a:t>
            </a:r>
            <a:endParaRPr lang="en-US" altLang="zh-CN" sz="1400" spc="110" dirty="0">
              <a:gradFill>
                <a:gsLst>
                  <a:gs pos="80000">
                    <a:schemeClr val="accent1"/>
                  </a:gs>
                  <a:gs pos="100000">
                    <a:schemeClr val="accent1">
                      <a:lumMod val="40000"/>
                      <a:lumOff val="60000"/>
                    </a:schemeClr>
                  </a:gs>
                </a:gsLst>
                <a:lin ang="5400000" scaled="0"/>
              </a:gradFill>
              <a:latin typeface="+mn-ea"/>
            </a:endParaRPr>
          </a:p>
          <a:p>
            <a:pPr marL="0">
              <a:lnSpc>
                <a:spcPct val="130000"/>
              </a:lnSpc>
              <a:spcAft>
                <a:spcPts val="1200"/>
              </a:spcAft>
            </a:pPr>
            <a:r>
              <a:rPr lang="en-US" altLang="zh-CN" spc="110" dirty="0">
                <a:gradFill>
                  <a:gsLst>
                    <a:gs pos="80000">
                      <a:schemeClr val="accent1"/>
                    </a:gs>
                    <a:gs pos="100000">
                      <a:schemeClr val="accent1">
                        <a:lumMod val="40000"/>
                        <a:lumOff val="60000"/>
                      </a:schemeClr>
                    </a:gs>
                  </a:gsLst>
                  <a:lin ang="5400000" scaled="0"/>
                </a:gradFill>
                <a:latin typeface="+mn-ea"/>
              </a:rPr>
              <a:t>Geography is the general name of the natural environment and social elements of the world or a certain area. </a:t>
            </a:r>
          </a:p>
          <a:p>
            <a:pPr marL="0">
              <a:lnSpc>
                <a:spcPct val="130000"/>
              </a:lnSpc>
              <a:spcAft>
                <a:spcPts val="1200"/>
              </a:spcAft>
            </a:pPr>
            <a:endParaRPr lang="zh-CN" altLang="en-US" dirty="0"/>
          </a:p>
        </p:txBody>
      </p:sp>
      <p:sp>
        <p:nvSpPr>
          <p:cNvPr id="9" name="内容占位符 8">
            <a:extLst>
              <a:ext uri="{FF2B5EF4-FFF2-40B4-BE49-F238E27FC236}">
                <a16:creationId xmlns:a16="http://schemas.microsoft.com/office/drawing/2014/main" id="{EE93B890-9000-4145-8A5F-942D815782E2}"/>
              </a:ext>
            </a:extLst>
          </p:cNvPr>
          <p:cNvSpPr>
            <a:spLocks noGrp="1"/>
          </p:cNvSpPr>
          <p:nvPr>
            <p:ph sz="quarter" idx="11"/>
          </p:nvPr>
        </p:nvSpPr>
        <p:spPr/>
        <p:txBody>
          <a:bodyPr/>
          <a:lstStyle/>
          <a:p>
            <a:pPr marL="0">
              <a:lnSpc>
                <a:spcPct val="130000"/>
              </a:lnSpc>
            </a:pPr>
            <a:r>
              <a:rPr lang="zh-CN" altLang="en-US" spc="110" dirty="0">
                <a:gradFill>
                  <a:gsLst>
                    <a:gs pos="80000">
                      <a:schemeClr val="accent1"/>
                    </a:gs>
                    <a:gs pos="100000">
                      <a:schemeClr val="accent1">
                        <a:lumMod val="40000"/>
                        <a:lumOff val="60000"/>
                      </a:schemeClr>
                    </a:gs>
                  </a:gsLst>
                  <a:lin ang="5400000" scaled="0"/>
                </a:gradFill>
                <a:latin typeface="+mn-ea"/>
              </a:rPr>
              <a:t>“地理”一词最早见于中国</a:t>
            </a:r>
            <a:r>
              <a:rPr lang="en-US" altLang="zh-CN" spc="110" dirty="0">
                <a:gradFill>
                  <a:gsLst>
                    <a:gs pos="80000">
                      <a:schemeClr val="accent1"/>
                    </a:gs>
                    <a:gs pos="100000">
                      <a:schemeClr val="accent1">
                        <a:lumMod val="40000"/>
                        <a:lumOff val="60000"/>
                      </a:schemeClr>
                    </a:gs>
                  </a:gsLst>
                  <a:lin ang="5400000" scaled="0"/>
                </a:gradFill>
                <a:latin typeface="+mn-ea"/>
              </a:rPr>
              <a:t>《</a:t>
            </a:r>
            <a:r>
              <a:rPr lang="zh-CN" altLang="en-US" spc="110" dirty="0">
                <a:gradFill>
                  <a:gsLst>
                    <a:gs pos="80000">
                      <a:schemeClr val="accent1"/>
                    </a:gs>
                    <a:gs pos="100000">
                      <a:schemeClr val="accent1">
                        <a:lumMod val="40000"/>
                        <a:lumOff val="60000"/>
                      </a:schemeClr>
                    </a:gs>
                  </a:gsLst>
                  <a:lin ang="5400000" scaled="0"/>
                </a:gradFill>
                <a:latin typeface="+mn-ea"/>
              </a:rPr>
              <a:t>易经</a:t>
            </a:r>
            <a:r>
              <a:rPr lang="en-US" altLang="zh-CN" spc="110" dirty="0">
                <a:gradFill>
                  <a:gsLst>
                    <a:gs pos="80000">
                      <a:schemeClr val="accent1"/>
                    </a:gs>
                    <a:gs pos="100000">
                      <a:schemeClr val="accent1">
                        <a:lumMod val="40000"/>
                        <a:lumOff val="60000"/>
                      </a:schemeClr>
                    </a:gs>
                  </a:gsLst>
                  <a:lin ang="5400000" scaled="0"/>
                </a:gradFill>
                <a:latin typeface="+mn-ea"/>
              </a:rPr>
              <a:t>》</a:t>
            </a:r>
            <a:r>
              <a:rPr lang="zh-CN" altLang="en-US" spc="110" dirty="0">
                <a:gradFill>
                  <a:gsLst>
                    <a:gs pos="80000">
                      <a:schemeClr val="accent1"/>
                    </a:gs>
                    <a:gs pos="100000">
                      <a:schemeClr val="accent1">
                        <a:lumMod val="40000"/>
                        <a:lumOff val="60000"/>
                      </a:schemeClr>
                    </a:gs>
                  </a:gsLst>
                  <a:lin ang="5400000" scaled="0"/>
                </a:gradFill>
                <a:latin typeface="+mn-ea"/>
              </a:rPr>
              <a:t>。古代的地理学主要探索关于地球形状、大小有关的测量方法，或对已知的地区和国家进行描述。</a:t>
            </a:r>
            <a:endParaRPr lang="en-US" altLang="zh-CN" spc="110" dirty="0">
              <a:gradFill>
                <a:gsLst>
                  <a:gs pos="80000">
                    <a:schemeClr val="accent1"/>
                  </a:gs>
                  <a:gs pos="100000">
                    <a:schemeClr val="accent1">
                      <a:lumMod val="40000"/>
                      <a:lumOff val="60000"/>
                    </a:schemeClr>
                  </a:gs>
                </a:gsLst>
                <a:lin ang="5400000" scaled="0"/>
              </a:gradFill>
              <a:latin typeface="+mn-ea"/>
            </a:endParaRPr>
          </a:p>
          <a:p>
            <a:pPr marL="0">
              <a:lnSpc>
                <a:spcPct val="130000"/>
              </a:lnSpc>
            </a:pPr>
            <a:endParaRPr lang="en-US" altLang="zh-CN" dirty="0"/>
          </a:p>
          <a:p>
            <a:pPr marL="0">
              <a:lnSpc>
                <a:spcPct val="130000"/>
              </a:lnSpc>
            </a:pPr>
            <a:r>
              <a:rPr lang="en-US" altLang="zh-CN" spc="110" dirty="0">
                <a:gradFill>
                  <a:gsLst>
                    <a:gs pos="80000">
                      <a:schemeClr val="accent1"/>
                    </a:gs>
                    <a:gs pos="100000">
                      <a:schemeClr val="accent1">
                        <a:lumMod val="40000"/>
                        <a:lumOff val="60000"/>
                      </a:schemeClr>
                    </a:gs>
                  </a:gsLst>
                  <a:lin ang="5400000" scaled="0"/>
                </a:gradFill>
                <a:latin typeface="+mn-ea"/>
              </a:rPr>
              <a:t>Ancient geography explored methods of measuring the shape and size of the earth or describing known regions and countries. </a:t>
            </a:r>
          </a:p>
        </p:txBody>
      </p:sp>
      <p:sp>
        <p:nvSpPr>
          <p:cNvPr id="24" name="文本占位符 23">
            <a:extLst>
              <a:ext uri="{FF2B5EF4-FFF2-40B4-BE49-F238E27FC236}">
                <a16:creationId xmlns:a16="http://schemas.microsoft.com/office/drawing/2014/main" id="{0D89FF33-38C9-44CA-900A-56386F765886}"/>
              </a:ext>
            </a:extLst>
          </p:cNvPr>
          <p:cNvSpPr>
            <a:spLocks noGrp="1"/>
          </p:cNvSpPr>
          <p:nvPr>
            <p:ph type="body" sz="quarter" idx="14"/>
          </p:nvPr>
        </p:nvSpPr>
        <p:spPr/>
        <p:txBody>
          <a:bodyPr/>
          <a:lstStyle/>
          <a:p>
            <a:pPr marL="0" indent="0">
              <a:buNone/>
            </a:pPr>
            <a:r>
              <a:rPr lang="zh-CN" altLang="en-US" sz="2000" spc="110" dirty="0">
                <a:solidFill>
                  <a:schemeClr val="accent1"/>
                </a:solidFill>
                <a:latin typeface="+mj-ea"/>
                <a:ea typeface="+mj-ea"/>
              </a:rPr>
              <a:t>人文地理</a:t>
            </a:r>
            <a:endParaRPr lang="zh-CN" altLang="en-US" dirty="0"/>
          </a:p>
        </p:txBody>
      </p:sp>
      <p:sp>
        <p:nvSpPr>
          <p:cNvPr id="25" name="文本占位符 24">
            <a:extLst>
              <a:ext uri="{FF2B5EF4-FFF2-40B4-BE49-F238E27FC236}">
                <a16:creationId xmlns:a16="http://schemas.microsoft.com/office/drawing/2014/main" id="{989A56EA-23FA-49C9-A484-6F8F4F71BD83}"/>
              </a:ext>
            </a:extLst>
          </p:cNvPr>
          <p:cNvSpPr>
            <a:spLocks noGrp="1"/>
          </p:cNvSpPr>
          <p:nvPr>
            <p:ph type="body" sz="quarter" idx="15"/>
          </p:nvPr>
        </p:nvSpPr>
        <p:spPr/>
        <p:txBody>
          <a:bodyPr/>
          <a:lstStyle/>
          <a:p>
            <a:pPr marL="0" indent="0">
              <a:buNone/>
            </a:pPr>
            <a:r>
              <a:rPr lang="en-US" altLang="zh-CN" sz="1600" dirty="0">
                <a:solidFill>
                  <a:schemeClr val="accent1"/>
                </a:solidFill>
              </a:rPr>
              <a:t>Human Geography</a:t>
            </a:r>
          </a:p>
          <a:p>
            <a:pPr marL="0" indent="0">
              <a:buNone/>
            </a:pPr>
            <a:endParaRPr lang="zh-CN" altLang="en-US" dirty="0"/>
          </a:p>
        </p:txBody>
      </p:sp>
      <p:sp>
        <p:nvSpPr>
          <p:cNvPr id="26" name="文本占位符 25">
            <a:extLst>
              <a:ext uri="{FF2B5EF4-FFF2-40B4-BE49-F238E27FC236}">
                <a16:creationId xmlns:a16="http://schemas.microsoft.com/office/drawing/2014/main" id="{1497BB2C-893F-4F2B-9591-AE34171129A4}"/>
              </a:ext>
            </a:extLst>
          </p:cNvPr>
          <p:cNvSpPr>
            <a:spLocks noGrp="1"/>
          </p:cNvSpPr>
          <p:nvPr>
            <p:ph type="body" sz="quarter" idx="16"/>
          </p:nvPr>
        </p:nvSpPr>
        <p:spPr/>
        <p:txBody>
          <a:bodyPr/>
          <a:lstStyle/>
          <a:p>
            <a:pPr marL="0" indent="0">
              <a:buNone/>
            </a:pPr>
            <a:r>
              <a:rPr lang="zh-CN" altLang="en-US" sz="2000" spc="110" dirty="0">
                <a:solidFill>
                  <a:schemeClr val="accent1"/>
                </a:solidFill>
                <a:latin typeface="+mj-ea"/>
                <a:ea typeface="+mj-ea"/>
              </a:rPr>
              <a:t>自然地理</a:t>
            </a:r>
            <a:endParaRPr lang="en-US" altLang="zh-CN" sz="1600" spc="110" dirty="0">
              <a:solidFill>
                <a:schemeClr val="accent1"/>
              </a:solidFill>
              <a:latin typeface="+mn-ea"/>
            </a:endParaRPr>
          </a:p>
        </p:txBody>
      </p:sp>
      <p:sp>
        <p:nvSpPr>
          <p:cNvPr id="27" name="文本占位符 26">
            <a:extLst>
              <a:ext uri="{FF2B5EF4-FFF2-40B4-BE49-F238E27FC236}">
                <a16:creationId xmlns:a16="http://schemas.microsoft.com/office/drawing/2014/main" id="{E113096A-CD73-47E6-946A-AC34A507413E}"/>
              </a:ext>
            </a:extLst>
          </p:cNvPr>
          <p:cNvSpPr>
            <a:spLocks noGrp="1"/>
          </p:cNvSpPr>
          <p:nvPr>
            <p:ph type="body" sz="quarter" idx="17"/>
          </p:nvPr>
        </p:nvSpPr>
        <p:spPr/>
        <p:txBody>
          <a:bodyPr/>
          <a:lstStyle/>
          <a:p>
            <a:pPr marL="0" indent="0">
              <a:buNone/>
            </a:pPr>
            <a:r>
              <a:rPr lang="en-US" altLang="zh-CN" sz="1600" dirty="0">
                <a:solidFill>
                  <a:schemeClr val="accent1"/>
                </a:solidFill>
              </a:rPr>
              <a:t>Nature Geography</a:t>
            </a:r>
          </a:p>
        </p:txBody>
      </p:sp>
      <p:sp>
        <p:nvSpPr>
          <p:cNvPr id="28" name="文本占位符 27">
            <a:extLst>
              <a:ext uri="{FF2B5EF4-FFF2-40B4-BE49-F238E27FC236}">
                <a16:creationId xmlns:a16="http://schemas.microsoft.com/office/drawing/2014/main" id="{669281DE-A64D-4862-82CC-FB17BF041B50}"/>
              </a:ext>
            </a:extLst>
          </p:cNvPr>
          <p:cNvSpPr>
            <a:spLocks noGrp="1"/>
          </p:cNvSpPr>
          <p:nvPr>
            <p:ph type="body" sz="quarter" idx="18"/>
          </p:nvPr>
        </p:nvSpPr>
        <p:spPr/>
        <p:txBody>
          <a:bodyPr/>
          <a:lstStyle/>
          <a:p>
            <a:pPr marL="0" indent="0">
              <a:buNone/>
            </a:pPr>
            <a:r>
              <a:rPr lang="zh-CN" altLang="en-US" sz="2000" spc="110" dirty="0">
                <a:solidFill>
                  <a:schemeClr val="accent1"/>
                </a:solidFill>
                <a:latin typeface="+mj-ea"/>
                <a:ea typeface="+mj-ea"/>
              </a:rPr>
              <a:t>世界地理</a:t>
            </a:r>
            <a:endParaRPr lang="en-US" altLang="zh-CN" sz="1600" spc="110" dirty="0">
              <a:solidFill>
                <a:schemeClr val="accent1"/>
              </a:solidFill>
              <a:latin typeface="+mn-ea"/>
            </a:endParaRPr>
          </a:p>
        </p:txBody>
      </p:sp>
      <p:sp>
        <p:nvSpPr>
          <p:cNvPr id="29" name="文本占位符 28">
            <a:extLst>
              <a:ext uri="{FF2B5EF4-FFF2-40B4-BE49-F238E27FC236}">
                <a16:creationId xmlns:a16="http://schemas.microsoft.com/office/drawing/2014/main" id="{C1BF375D-BC74-4F09-94F2-321E6486C0BA}"/>
              </a:ext>
            </a:extLst>
          </p:cNvPr>
          <p:cNvSpPr>
            <a:spLocks noGrp="1"/>
          </p:cNvSpPr>
          <p:nvPr>
            <p:ph type="body" sz="quarter" idx="19"/>
          </p:nvPr>
        </p:nvSpPr>
        <p:spPr/>
        <p:txBody>
          <a:bodyPr/>
          <a:lstStyle/>
          <a:p>
            <a:pPr marL="0" indent="0">
              <a:buNone/>
            </a:pPr>
            <a:r>
              <a:rPr lang="en-US" altLang="zh-CN" sz="1600" dirty="0">
                <a:solidFill>
                  <a:schemeClr val="accent1"/>
                </a:solidFill>
              </a:rPr>
              <a:t>World Geography</a:t>
            </a:r>
          </a:p>
        </p:txBody>
      </p:sp>
      <p:sp>
        <p:nvSpPr>
          <p:cNvPr id="30" name="文本占位符 29">
            <a:extLst>
              <a:ext uri="{FF2B5EF4-FFF2-40B4-BE49-F238E27FC236}">
                <a16:creationId xmlns:a16="http://schemas.microsoft.com/office/drawing/2014/main" id="{15BDDEB8-87CE-489E-AE32-77CB324E2C00}"/>
              </a:ext>
            </a:extLst>
          </p:cNvPr>
          <p:cNvSpPr>
            <a:spLocks noGrp="1"/>
          </p:cNvSpPr>
          <p:nvPr>
            <p:ph type="body" sz="quarter" idx="20"/>
          </p:nvPr>
        </p:nvSpPr>
        <p:spPr/>
        <p:txBody>
          <a:bodyPr/>
          <a:lstStyle/>
          <a:p>
            <a:pPr marL="0" indent="0">
              <a:buNone/>
            </a:pPr>
            <a:r>
              <a:rPr lang="zh-CN" altLang="en-US" sz="2000" spc="110" dirty="0">
                <a:solidFill>
                  <a:schemeClr val="accent1"/>
                </a:solidFill>
                <a:latin typeface="+mj-ea"/>
                <a:ea typeface="+mj-ea"/>
              </a:rPr>
              <a:t>中国地理</a:t>
            </a:r>
            <a:endParaRPr lang="zh-CN" altLang="en-US" dirty="0"/>
          </a:p>
        </p:txBody>
      </p:sp>
      <p:sp>
        <p:nvSpPr>
          <p:cNvPr id="31" name="文本占位符 30">
            <a:extLst>
              <a:ext uri="{FF2B5EF4-FFF2-40B4-BE49-F238E27FC236}">
                <a16:creationId xmlns:a16="http://schemas.microsoft.com/office/drawing/2014/main" id="{41614C14-1EF7-4C6F-AEFB-75ECF3327354}"/>
              </a:ext>
            </a:extLst>
          </p:cNvPr>
          <p:cNvSpPr>
            <a:spLocks noGrp="1"/>
          </p:cNvSpPr>
          <p:nvPr>
            <p:ph type="body" sz="quarter" idx="21"/>
          </p:nvPr>
        </p:nvSpPr>
        <p:spPr/>
        <p:txBody>
          <a:bodyPr/>
          <a:lstStyle/>
          <a:p>
            <a:pPr marL="0" indent="0">
              <a:buNone/>
            </a:pPr>
            <a:r>
              <a:rPr lang="en-US" altLang="zh-CN" sz="1600" dirty="0">
                <a:solidFill>
                  <a:schemeClr val="accent1"/>
                </a:solidFill>
              </a:rPr>
              <a:t>Chinese Geography</a:t>
            </a:r>
          </a:p>
        </p:txBody>
      </p:sp>
      <p:sp>
        <p:nvSpPr>
          <p:cNvPr id="32" name="文本占位符 31">
            <a:extLst>
              <a:ext uri="{FF2B5EF4-FFF2-40B4-BE49-F238E27FC236}">
                <a16:creationId xmlns:a16="http://schemas.microsoft.com/office/drawing/2014/main" id="{5EEF27F8-2C86-47DA-92CC-DBBE8DDBBAB8}"/>
              </a:ext>
            </a:extLst>
          </p:cNvPr>
          <p:cNvSpPr>
            <a:spLocks noGrp="1"/>
          </p:cNvSpPr>
          <p:nvPr>
            <p:ph type="body" sz="quarter" idx="32"/>
          </p:nvPr>
        </p:nvSpPr>
        <p:spPr>
          <a:xfrm>
            <a:off x="493713" y="292153"/>
            <a:ext cx="1759265" cy="443198"/>
          </a:xfrm>
        </p:spPr>
        <p:txBody>
          <a:bodyPr/>
          <a:lstStyle/>
          <a:p>
            <a:r>
              <a:rPr lang="zh-CN" altLang="en-US" dirty="0"/>
              <a:t>预习检测</a:t>
            </a:r>
          </a:p>
        </p:txBody>
      </p:sp>
      <p:sp>
        <p:nvSpPr>
          <p:cNvPr id="34" name="文本占位符 33">
            <a:extLst>
              <a:ext uri="{FF2B5EF4-FFF2-40B4-BE49-F238E27FC236}">
                <a16:creationId xmlns:a16="http://schemas.microsoft.com/office/drawing/2014/main" id="{A0C4495C-F1C8-450C-9772-FD4AC3772D49}"/>
              </a:ext>
            </a:extLst>
          </p:cNvPr>
          <p:cNvSpPr>
            <a:spLocks noGrp="1"/>
          </p:cNvSpPr>
          <p:nvPr>
            <p:ph type="body" sz="quarter" idx="35"/>
          </p:nvPr>
        </p:nvSpPr>
        <p:spPr/>
        <p:txBody>
          <a:bodyPr/>
          <a:lstStyle/>
          <a:p>
            <a:r>
              <a:rPr lang="en-US" altLang="zh-CN" dirty="0"/>
              <a:t>PREVIEW CHECK</a:t>
            </a:r>
            <a:endParaRPr lang="zh-CN" altLang="en-US" dirty="0"/>
          </a:p>
        </p:txBody>
      </p:sp>
      <p:sp>
        <p:nvSpPr>
          <p:cNvPr id="14" name="矩形: 圆角 13">
            <a:extLst>
              <a:ext uri="{FF2B5EF4-FFF2-40B4-BE49-F238E27FC236}">
                <a16:creationId xmlns:a16="http://schemas.microsoft.com/office/drawing/2014/main" id="{C9FF7854-3FB7-4444-85D9-6D689FD13A52}"/>
              </a:ext>
            </a:extLst>
          </p:cNvPr>
          <p:cNvSpPr/>
          <p:nvPr/>
        </p:nvSpPr>
        <p:spPr>
          <a:xfrm>
            <a:off x="482600" y="4629013"/>
            <a:ext cx="1150693" cy="361304"/>
          </a:xfrm>
          <a:prstGeom prst="roundRect">
            <a:avLst>
              <a:gd name="adj" fmla="val 50000"/>
            </a:avLst>
          </a:prstGeom>
          <a:gradFill>
            <a:gsLst>
              <a:gs pos="0">
                <a:schemeClr val="accent1"/>
              </a:gs>
              <a:gs pos="35000">
                <a:schemeClr val="accent1"/>
              </a:gs>
              <a:gs pos="74000">
                <a:schemeClr val="accent1">
                  <a:lumMod val="75000"/>
                </a:schemeClr>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645E85AA-4649-4A91-B85F-A633D5370050}"/>
              </a:ext>
            </a:extLst>
          </p:cNvPr>
          <p:cNvSpPr/>
          <p:nvPr/>
        </p:nvSpPr>
        <p:spPr>
          <a:xfrm>
            <a:off x="1800713" y="4629013"/>
            <a:ext cx="1351015" cy="3613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84466A38-0670-4486-8A16-8365EB0F705F}"/>
              </a:ext>
            </a:extLst>
          </p:cNvPr>
          <p:cNvSpPr txBox="1"/>
          <p:nvPr/>
        </p:nvSpPr>
        <p:spPr>
          <a:xfrm>
            <a:off x="569996" y="4628572"/>
            <a:ext cx="975899" cy="326821"/>
          </a:xfrm>
          <a:prstGeom prst="rect">
            <a:avLst/>
          </a:prstGeom>
          <a:noFill/>
        </p:spPr>
        <p:txBody>
          <a:bodyPr wrap="square" lIns="0" tIns="0" rIns="0" bIns="0" rtlCol="0">
            <a:spAutoFit/>
          </a:bodyPr>
          <a:lstStyle/>
          <a:p>
            <a:pPr algn="ctr">
              <a:lnSpc>
                <a:spcPct val="130000"/>
              </a:lnSpc>
              <a:spcAft>
                <a:spcPts val="1200"/>
              </a:spcAft>
            </a:pPr>
            <a:r>
              <a:rPr lang="zh-CN" altLang="en-US" spc="110" dirty="0">
                <a:solidFill>
                  <a:schemeClr val="bg1"/>
                </a:solidFill>
                <a:latin typeface="+mn-ea"/>
              </a:rPr>
              <a:t>地理学</a:t>
            </a:r>
            <a:endParaRPr lang="en-US" altLang="zh-CN" spc="110" dirty="0">
              <a:solidFill>
                <a:schemeClr val="bg1"/>
              </a:solidFill>
              <a:latin typeface="+mn-ea"/>
            </a:endParaRPr>
          </a:p>
        </p:txBody>
      </p:sp>
      <p:sp>
        <p:nvSpPr>
          <p:cNvPr id="17" name="文本框 16">
            <a:extLst>
              <a:ext uri="{FF2B5EF4-FFF2-40B4-BE49-F238E27FC236}">
                <a16:creationId xmlns:a16="http://schemas.microsoft.com/office/drawing/2014/main" id="{C0F7F1F9-77F6-40C4-9D4A-3A853A747279}"/>
              </a:ext>
            </a:extLst>
          </p:cNvPr>
          <p:cNvSpPr txBox="1"/>
          <p:nvPr/>
        </p:nvSpPr>
        <p:spPr>
          <a:xfrm>
            <a:off x="1988270" y="4628572"/>
            <a:ext cx="975899" cy="326821"/>
          </a:xfrm>
          <a:prstGeom prst="rect">
            <a:avLst/>
          </a:prstGeom>
          <a:noFill/>
        </p:spPr>
        <p:txBody>
          <a:bodyPr wrap="square" lIns="0" tIns="0" rIns="0" bIns="0" rtlCol="0">
            <a:spAutoFit/>
          </a:bodyPr>
          <a:lstStyle/>
          <a:p>
            <a:pPr algn="ctr">
              <a:lnSpc>
                <a:spcPct val="130000"/>
              </a:lnSpc>
              <a:spcAft>
                <a:spcPts val="1200"/>
              </a:spcAft>
            </a:pPr>
            <a:r>
              <a:rPr lang="zh-CN" altLang="en-US" spc="110" dirty="0">
                <a:solidFill>
                  <a:schemeClr val="accent1"/>
                </a:solidFill>
                <a:latin typeface="+mn-ea"/>
              </a:rPr>
              <a:t>交叉学科</a:t>
            </a:r>
            <a:endParaRPr lang="en-US" altLang="zh-CN" spc="110" dirty="0">
              <a:solidFill>
                <a:schemeClr val="accent1"/>
              </a:solidFill>
              <a:latin typeface="+mn-ea"/>
            </a:endParaRPr>
          </a:p>
        </p:txBody>
      </p:sp>
      <p:sp>
        <p:nvSpPr>
          <p:cNvPr id="18" name="矩形: 圆角 17">
            <a:extLst>
              <a:ext uri="{FF2B5EF4-FFF2-40B4-BE49-F238E27FC236}">
                <a16:creationId xmlns:a16="http://schemas.microsoft.com/office/drawing/2014/main" id="{803B35AE-6356-497D-875A-CE6A54DB1304}"/>
              </a:ext>
            </a:extLst>
          </p:cNvPr>
          <p:cNvSpPr/>
          <p:nvPr/>
        </p:nvSpPr>
        <p:spPr>
          <a:xfrm>
            <a:off x="480751" y="5145827"/>
            <a:ext cx="1593521" cy="3613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D9E72A2D-544C-4035-8266-BB864185B48E}"/>
              </a:ext>
            </a:extLst>
          </p:cNvPr>
          <p:cNvSpPr txBox="1"/>
          <p:nvPr/>
        </p:nvSpPr>
        <p:spPr>
          <a:xfrm>
            <a:off x="651052" y="5145386"/>
            <a:ext cx="1240816" cy="326821"/>
          </a:xfrm>
          <a:prstGeom prst="rect">
            <a:avLst/>
          </a:prstGeom>
          <a:noFill/>
        </p:spPr>
        <p:txBody>
          <a:bodyPr wrap="square" lIns="0" tIns="0" rIns="0" bIns="0" rtlCol="0">
            <a:spAutoFit/>
          </a:bodyPr>
          <a:lstStyle/>
          <a:p>
            <a:pPr algn="ctr">
              <a:lnSpc>
                <a:spcPct val="130000"/>
              </a:lnSpc>
              <a:spcAft>
                <a:spcPts val="1200"/>
              </a:spcAft>
            </a:pPr>
            <a:r>
              <a:rPr lang="zh-CN" altLang="en-US" spc="110" dirty="0">
                <a:solidFill>
                  <a:schemeClr val="accent1"/>
                </a:solidFill>
                <a:latin typeface="+mn-ea"/>
              </a:rPr>
              <a:t>自然地理学</a:t>
            </a:r>
            <a:endParaRPr lang="en-US" altLang="zh-CN" spc="110" dirty="0">
              <a:solidFill>
                <a:schemeClr val="accent1"/>
              </a:solidFill>
              <a:latin typeface="+mn-ea"/>
            </a:endParaRPr>
          </a:p>
        </p:txBody>
      </p:sp>
      <p:sp>
        <p:nvSpPr>
          <p:cNvPr id="20" name="矩形: 圆角 19">
            <a:extLst>
              <a:ext uri="{FF2B5EF4-FFF2-40B4-BE49-F238E27FC236}">
                <a16:creationId xmlns:a16="http://schemas.microsoft.com/office/drawing/2014/main" id="{4945AB7B-3F3D-4CD2-96C8-862B55E02578}"/>
              </a:ext>
            </a:extLst>
          </p:cNvPr>
          <p:cNvSpPr/>
          <p:nvPr/>
        </p:nvSpPr>
        <p:spPr>
          <a:xfrm>
            <a:off x="2244573" y="5145827"/>
            <a:ext cx="1593521" cy="3613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CEC74B08-BE18-4CB2-B48A-10BE4370F8F5}"/>
              </a:ext>
            </a:extLst>
          </p:cNvPr>
          <p:cNvSpPr txBox="1"/>
          <p:nvPr/>
        </p:nvSpPr>
        <p:spPr>
          <a:xfrm>
            <a:off x="2448728" y="5145386"/>
            <a:ext cx="1240816" cy="326821"/>
          </a:xfrm>
          <a:prstGeom prst="rect">
            <a:avLst/>
          </a:prstGeom>
          <a:noFill/>
        </p:spPr>
        <p:txBody>
          <a:bodyPr wrap="square" lIns="0" tIns="0" rIns="0" bIns="0" rtlCol="0">
            <a:spAutoFit/>
          </a:bodyPr>
          <a:lstStyle/>
          <a:p>
            <a:pPr algn="ctr">
              <a:lnSpc>
                <a:spcPct val="130000"/>
              </a:lnSpc>
              <a:spcAft>
                <a:spcPts val="1200"/>
              </a:spcAft>
            </a:pPr>
            <a:r>
              <a:rPr lang="zh-CN" altLang="en-US" spc="110" dirty="0">
                <a:solidFill>
                  <a:schemeClr val="accent1"/>
                </a:solidFill>
                <a:latin typeface="+mn-ea"/>
              </a:rPr>
              <a:t>人文地理学</a:t>
            </a:r>
            <a:endParaRPr lang="en-US" altLang="zh-CN" spc="110" dirty="0">
              <a:solidFill>
                <a:schemeClr val="accent1"/>
              </a:solidFill>
              <a:latin typeface="+mn-ea"/>
            </a:endParaRPr>
          </a:p>
        </p:txBody>
      </p:sp>
      <p:sp>
        <p:nvSpPr>
          <p:cNvPr id="22" name="矩形: 圆角 21">
            <a:extLst>
              <a:ext uri="{FF2B5EF4-FFF2-40B4-BE49-F238E27FC236}">
                <a16:creationId xmlns:a16="http://schemas.microsoft.com/office/drawing/2014/main" id="{E33474D5-3AA2-4867-8E2F-2909D99ABA43}"/>
              </a:ext>
            </a:extLst>
          </p:cNvPr>
          <p:cNvSpPr/>
          <p:nvPr/>
        </p:nvSpPr>
        <p:spPr>
          <a:xfrm>
            <a:off x="480751" y="5663082"/>
            <a:ext cx="2847665" cy="3613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B6A9DFB9-CD4C-496F-BC7A-2C04787687E1}"/>
              </a:ext>
            </a:extLst>
          </p:cNvPr>
          <p:cNvSpPr txBox="1"/>
          <p:nvPr/>
        </p:nvSpPr>
        <p:spPr>
          <a:xfrm>
            <a:off x="653159" y="5662641"/>
            <a:ext cx="2498569" cy="326821"/>
          </a:xfrm>
          <a:prstGeom prst="rect">
            <a:avLst/>
          </a:prstGeom>
          <a:noFill/>
        </p:spPr>
        <p:txBody>
          <a:bodyPr wrap="square" lIns="0" tIns="0" rIns="0" bIns="0" rtlCol="0">
            <a:spAutoFit/>
          </a:bodyPr>
          <a:lstStyle/>
          <a:p>
            <a:pPr algn="ctr">
              <a:lnSpc>
                <a:spcPct val="130000"/>
              </a:lnSpc>
              <a:spcAft>
                <a:spcPts val="1200"/>
              </a:spcAft>
            </a:pPr>
            <a:r>
              <a:rPr lang="zh-CN" altLang="en-US" spc="110" dirty="0">
                <a:solidFill>
                  <a:schemeClr val="accent1"/>
                </a:solidFill>
                <a:latin typeface="+mn-ea"/>
              </a:rPr>
              <a:t>地图学与地理信息系统</a:t>
            </a:r>
            <a:endParaRPr lang="en-US" altLang="zh-CN" spc="110" dirty="0">
              <a:solidFill>
                <a:schemeClr val="accent1"/>
              </a:solidFill>
              <a:latin typeface="+mn-ea"/>
            </a:endParaRPr>
          </a:p>
        </p:txBody>
      </p:sp>
    </p:spTree>
    <p:extLst>
      <p:ext uri="{BB962C8B-B14F-4D97-AF65-F5344CB8AC3E}">
        <p14:creationId xmlns:p14="http://schemas.microsoft.com/office/powerpoint/2010/main" val="122654115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a:extLst>
              <a:ext uri="{FF2B5EF4-FFF2-40B4-BE49-F238E27FC236}">
                <a16:creationId xmlns:a16="http://schemas.microsoft.com/office/drawing/2014/main" id="{962C44CD-8979-49C3-8163-D769871CF3F5}"/>
              </a:ext>
            </a:extLst>
          </p:cNvPr>
          <p:cNvGrpSpPr/>
          <p:nvPr/>
        </p:nvGrpSpPr>
        <p:grpSpPr>
          <a:xfrm>
            <a:off x="4466114" y="4574206"/>
            <a:ext cx="406576" cy="406576"/>
            <a:chOff x="5056964" y="4689423"/>
            <a:chExt cx="347895" cy="347895"/>
          </a:xfrm>
        </p:grpSpPr>
        <p:sp>
          <p:nvSpPr>
            <p:cNvPr id="88" name="椭圆 87">
              <a:extLst>
                <a:ext uri="{FF2B5EF4-FFF2-40B4-BE49-F238E27FC236}">
                  <a16:creationId xmlns:a16="http://schemas.microsoft.com/office/drawing/2014/main" id="{9986CA94-AE46-41D6-B34B-D1FE2CD6EBD1}"/>
                </a:ext>
              </a:extLst>
            </p:cNvPr>
            <p:cNvSpPr/>
            <p:nvPr/>
          </p:nvSpPr>
          <p:spPr>
            <a:xfrm>
              <a:off x="5056964" y="4689423"/>
              <a:ext cx="347895" cy="347895"/>
            </a:xfrm>
            <a:prstGeom prst="ellipse">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a:extLst>
                <a:ext uri="{FF2B5EF4-FFF2-40B4-BE49-F238E27FC236}">
                  <a16:creationId xmlns:a16="http://schemas.microsoft.com/office/drawing/2014/main" id="{6A35EB2F-0735-4010-AF7B-EB8E100DD47F}"/>
                </a:ext>
              </a:extLst>
            </p:cNvPr>
            <p:cNvSpPr/>
            <p:nvPr/>
          </p:nvSpPr>
          <p:spPr>
            <a:xfrm>
              <a:off x="5109127" y="4741587"/>
              <a:ext cx="243570" cy="243568"/>
            </a:xfrm>
            <a:prstGeom prst="ellipse">
              <a:avLst/>
            </a:prstGeom>
            <a:gradFill>
              <a:gsLst>
                <a:gs pos="4000">
                  <a:schemeClr val="bg1"/>
                </a:gs>
                <a:gs pos="70000">
                  <a:schemeClr val="bg1"/>
                </a:gs>
                <a:gs pos="100000">
                  <a:schemeClr val="accent1">
                    <a:lumMod val="20000"/>
                    <a:lumOff val="80000"/>
                  </a:schemeClr>
                </a:gs>
              </a:gsLst>
              <a:lin ang="2700000" scaled="0"/>
            </a:gradFill>
            <a:ln>
              <a:no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组合 89">
            <a:extLst>
              <a:ext uri="{FF2B5EF4-FFF2-40B4-BE49-F238E27FC236}">
                <a16:creationId xmlns:a16="http://schemas.microsoft.com/office/drawing/2014/main" id="{4E03FA0F-616B-4387-A213-AB2075BBC72F}"/>
              </a:ext>
            </a:extLst>
          </p:cNvPr>
          <p:cNvGrpSpPr/>
          <p:nvPr/>
        </p:nvGrpSpPr>
        <p:grpSpPr>
          <a:xfrm rot="20104179">
            <a:off x="2862585" y="4830739"/>
            <a:ext cx="406576" cy="406576"/>
            <a:chOff x="4352114" y="5037318"/>
            <a:chExt cx="406576" cy="406576"/>
          </a:xfrm>
        </p:grpSpPr>
        <p:sp>
          <p:nvSpPr>
            <p:cNvPr id="91" name="椭圆 90">
              <a:extLst>
                <a:ext uri="{FF2B5EF4-FFF2-40B4-BE49-F238E27FC236}">
                  <a16:creationId xmlns:a16="http://schemas.microsoft.com/office/drawing/2014/main" id="{875DBD82-71E6-4BC3-B997-A1CE588AB5D4}"/>
                </a:ext>
              </a:extLst>
            </p:cNvPr>
            <p:cNvSpPr/>
            <p:nvPr/>
          </p:nvSpPr>
          <p:spPr>
            <a:xfrm>
              <a:off x="4352114" y="5037318"/>
              <a:ext cx="406576" cy="406576"/>
            </a:xfrm>
            <a:prstGeom prst="ellipse">
              <a:avLst/>
            </a:prstGeom>
            <a:solidFill>
              <a:schemeClr val="bg1"/>
            </a:solidFill>
            <a:ln w="38100">
              <a:no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a:extLst>
                <a:ext uri="{FF2B5EF4-FFF2-40B4-BE49-F238E27FC236}">
                  <a16:creationId xmlns:a16="http://schemas.microsoft.com/office/drawing/2014/main" id="{75974793-B076-4360-B4BC-6570F469711B}"/>
                </a:ext>
              </a:extLst>
            </p:cNvPr>
            <p:cNvSpPr/>
            <p:nvPr/>
          </p:nvSpPr>
          <p:spPr>
            <a:xfrm>
              <a:off x="4407361" y="5092566"/>
              <a:ext cx="296084" cy="296082"/>
            </a:xfrm>
            <a:prstGeom prst="ellipse">
              <a:avLst/>
            </a:prstGeom>
            <a:solidFill>
              <a:schemeClr val="accent1"/>
            </a:solidFill>
            <a:ln w="38100">
              <a:no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a:extLst>
              <a:ext uri="{FF2B5EF4-FFF2-40B4-BE49-F238E27FC236}">
                <a16:creationId xmlns:a16="http://schemas.microsoft.com/office/drawing/2014/main" id="{3C0AD3DB-5CC6-4618-BAFF-3553DFBB0E32}"/>
              </a:ext>
            </a:extLst>
          </p:cNvPr>
          <p:cNvGrpSpPr/>
          <p:nvPr/>
        </p:nvGrpSpPr>
        <p:grpSpPr>
          <a:xfrm>
            <a:off x="5399267" y="3294737"/>
            <a:ext cx="406576" cy="406576"/>
            <a:chOff x="4352114" y="5037318"/>
            <a:chExt cx="406576" cy="406576"/>
          </a:xfrm>
        </p:grpSpPr>
        <p:sp>
          <p:nvSpPr>
            <p:cNvPr id="94" name="椭圆 93">
              <a:extLst>
                <a:ext uri="{FF2B5EF4-FFF2-40B4-BE49-F238E27FC236}">
                  <a16:creationId xmlns:a16="http://schemas.microsoft.com/office/drawing/2014/main" id="{81C020E6-DB01-4A11-8248-D1462F15D788}"/>
                </a:ext>
              </a:extLst>
            </p:cNvPr>
            <p:cNvSpPr/>
            <p:nvPr/>
          </p:nvSpPr>
          <p:spPr>
            <a:xfrm>
              <a:off x="4352114" y="5037318"/>
              <a:ext cx="406576" cy="406576"/>
            </a:xfrm>
            <a:prstGeom prst="ellipse">
              <a:avLst/>
            </a:prstGeom>
            <a:solidFill>
              <a:schemeClr val="bg1"/>
            </a:solidFill>
            <a:ln w="38100">
              <a:no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a:extLst>
                <a:ext uri="{FF2B5EF4-FFF2-40B4-BE49-F238E27FC236}">
                  <a16:creationId xmlns:a16="http://schemas.microsoft.com/office/drawing/2014/main" id="{CF1C5AEC-FFF3-41F1-94C0-659193BFB2C1}"/>
                </a:ext>
              </a:extLst>
            </p:cNvPr>
            <p:cNvSpPr/>
            <p:nvPr/>
          </p:nvSpPr>
          <p:spPr>
            <a:xfrm>
              <a:off x="4407361" y="5092566"/>
              <a:ext cx="296084" cy="296082"/>
            </a:xfrm>
            <a:prstGeom prst="ellipse">
              <a:avLst/>
            </a:prstGeom>
            <a:solidFill>
              <a:schemeClr val="accent1"/>
            </a:solidFill>
            <a:ln w="38100">
              <a:no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6" name="组合 95">
            <a:extLst>
              <a:ext uri="{FF2B5EF4-FFF2-40B4-BE49-F238E27FC236}">
                <a16:creationId xmlns:a16="http://schemas.microsoft.com/office/drawing/2014/main" id="{02DBE634-E45D-4E46-9178-BAE4F32698E2}"/>
              </a:ext>
            </a:extLst>
          </p:cNvPr>
          <p:cNvGrpSpPr/>
          <p:nvPr/>
        </p:nvGrpSpPr>
        <p:grpSpPr>
          <a:xfrm>
            <a:off x="6714337" y="3175398"/>
            <a:ext cx="406576" cy="406576"/>
            <a:chOff x="5056964" y="4689423"/>
            <a:chExt cx="347895" cy="347895"/>
          </a:xfrm>
        </p:grpSpPr>
        <p:sp>
          <p:nvSpPr>
            <p:cNvPr id="97" name="椭圆 96">
              <a:extLst>
                <a:ext uri="{FF2B5EF4-FFF2-40B4-BE49-F238E27FC236}">
                  <a16:creationId xmlns:a16="http://schemas.microsoft.com/office/drawing/2014/main" id="{D3249415-E0B3-4E4F-B331-35B5B3CBA586}"/>
                </a:ext>
              </a:extLst>
            </p:cNvPr>
            <p:cNvSpPr/>
            <p:nvPr/>
          </p:nvSpPr>
          <p:spPr>
            <a:xfrm>
              <a:off x="5056964" y="4689423"/>
              <a:ext cx="347895" cy="347895"/>
            </a:xfrm>
            <a:prstGeom prst="ellipse">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a:extLst>
                <a:ext uri="{FF2B5EF4-FFF2-40B4-BE49-F238E27FC236}">
                  <a16:creationId xmlns:a16="http://schemas.microsoft.com/office/drawing/2014/main" id="{303DCF0A-18DD-40B5-86B4-AAF5699C55E5}"/>
                </a:ext>
              </a:extLst>
            </p:cNvPr>
            <p:cNvSpPr/>
            <p:nvPr/>
          </p:nvSpPr>
          <p:spPr>
            <a:xfrm>
              <a:off x="5109127" y="4741587"/>
              <a:ext cx="243570" cy="243568"/>
            </a:xfrm>
            <a:prstGeom prst="ellipse">
              <a:avLst/>
            </a:prstGeom>
            <a:gradFill>
              <a:gsLst>
                <a:gs pos="4000">
                  <a:schemeClr val="bg1"/>
                </a:gs>
                <a:gs pos="70000">
                  <a:schemeClr val="bg1"/>
                </a:gs>
                <a:gs pos="100000">
                  <a:schemeClr val="accent1">
                    <a:lumMod val="20000"/>
                    <a:lumOff val="80000"/>
                  </a:schemeClr>
                </a:gs>
              </a:gsLst>
              <a:lin ang="2700000" scaled="0"/>
            </a:gradFill>
            <a:ln>
              <a:no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99" name="组合 98">
            <a:extLst>
              <a:ext uri="{FF2B5EF4-FFF2-40B4-BE49-F238E27FC236}">
                <a16:creationId xmlns:a16="http://schemas.microsoft.com/office/drawing/2014/main" id="{DF87F0C3-5453-4A3E-BCC8-3AC15E102B95}"/>
              </a:ext>
            </a:extLst>
          </p:cNvPr>
          <p:cNvGrpSpPr/>
          <p:nvPr/>
        </p:nvGrpSpPr>
        <p:grpSpPr>
          <a:xfrm>
            <a:off x="7540784" y="1782954"/>
            <a:ext cx="406576" cy="406576"/>
            <a:chOff x="4352114" y="5037318"/>
            <a:chExt cx="406576" cy="406576"/>
          </a:xfrm>
        </p:grpSpPr>
        <p:sp>
          <p:nvSpPr>
            <p:cNvPr id="100" name="椭圆 99">
              <a:extLst>
                <a:ext uri="{FF2B5EF4-FFF2-40B4-BE49-F238E27FC236}">
                  <a16:creationId xmlns:a16="http://schemas.microsoft.com/office/drawing/2014/main" id="{5F8BEA81-082E-4DDB-A29B-A9739C0EA224}"/>
                </a:ext>
              </a:extLst>
            </p:cNvPr>
            <p:cNvSpPr/>
            <p:nvPr/>
          </p:nvSpPr>
          <p:spPr>
            <a:xfrm>
              <a:off x="4352114" y="5037318"/>
              <a:ext cx="406576" cy="406576"/>
            </a:xfrm>
            <a:prstGeom prst="ellipse">
              <a:avLst/>
            </a:prstGeom>
            <a:solidFill>
              <a:schemeClr val="bg1"/>
            </a:solidFill>
            <a:ln w="38100">
              <a:no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a:extLst>
                <a:ext uri="{FF2B5EF4-FFF2-40B4-BE49-F238E27FC236}">
                  <a16:creationId xmlns:a16="http://schemas.microsoft.com/office/drawing/2014/main" id="{90E3D2D9-C906-4D71-8CAC-0A249B1F4600}"/>
                </a:ext>
              </a:extLst>
            </p:cNvPr>
            <p:cNvSpPr/>
            <p:nvPr/>
          </p:nvSpPr>
          <p:spPr>
            <a:xfrm>
              <a:off x="4407361" y="5092566"/>
              <a:ext cx="296084" cy="296082"/>
            </a:xfrm>
            <a:prstGeom prst="ellipse">
              <a:avLst/>
            </a:prstGeom>
            <a:solidFill>
              <a:schemeClr val="accent1"/>
            </a:solidFill>
            <a:ln w="38100">
              <a:noFill/>
            </a:ln>
            <a:effectLst>
              <a:outerShdw blurRad="127000" dist="38100" dir="5400000" sx="103000" sy="103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 name="组合 101">
            <a:extLst>
              <a:ext uri="{FF2B5EF4-FFF2-40B4-BE49-F238E27FC236}">
                <a16:creationId xmlns:a16="http://schemas.microsoft.com/office/drawing/2014/main" id="{B11B68C8-0D01-4D68-A210-416FAA0B51C2}"/>
              </a:ext>
            </a:extLst>
          </p:cNvPr>
          <p:cNvGrpSpPr/>
          <p:nvPr/>
        </p:nvGrpSpPr>
        <p:grpSpPr>
          <a:xfrm>
            <a:off x="9127151" y="1492786"/>
            <a:ext cx="406576" cy="406576"/>
            <a:chOff x="5056964" y="4689423"/>
            <a:chExt cx="347895" cy="347895"/>
          </a:xfrm>
        </p:grpSpPr>
        <p:sp>
          <p:nvSpPr>
            <p:cNvPr id="103" name="椭圆 102">
              <a:extLst>
                <a:ext uri="{FF2B5EF4-FFF2-40B4-BE49-F238E27FC236}">
                  <a16:creationId xmlns:a16="http://schemas.microsoft.com/office/drawing/2014/main" id="{32132371-BFAB-4EFC-9D7F-84A98A50FD98}"/>
                </a:ext>
              </a:extLst>
            </p:cNvPr>
            <p:cNvSpPr/>
            <p:nvPr/>
          </p:nvSpPr>
          <p:spPr>
            <a:xfrm>
              <a:off x="5056964" y="4689423"/>
              <a:ext cx="347895" cy="347895"/>
            </a:xfrm>
            <a:prstGeom prst="ellipse">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a:extLst>
                <a:ext uri="{FF2B5EF4-FFF2-40B4-BE49-F238E27FC236}">
                  <a16:creationId xmlns:a16="http://schemas.microsoft.com/office/drawing/2014/main" id="{FCA9D641-62F1-4DB5-9FE3-B23E14F555D1}"/>
                </a:ext>
              </a:extLst>
            </p:cNvPr>
            <p:cNvSpPr/>
            <p:nvPr/>
          </p:nvSpPr>
          <p:spPr>
            <a:xfrm>
              <a:off x="5109127" y="4741587"/>
              <a:ext cx="243570" cy="243568"/>
            </a:xfrm>
            <a:prstGeom prst="ellipse">
              <a:avLst/>
            </a:prstGeom>
            <a:gradFill>
              <a:gsLst>
                <a:gs pos="4000">
                  <a:schemeClr val="bg1"/>
                </a:gs>
                <a:gs pos="70000">
                  <a:schemeClr val="bg1"/>
                </a:gs>
                <a:gs pos="100000">
                  <a:schemeClr val="accent1">
                    <a:lumMod val="20000"/>
                    <a:lumOff val="80000"/>
                  </a:schemeClr>
                </a:gs>
              </a:gsLst>
              <a:lin ang="2700000" scaled="0"/>
            </a:gradFill>
            <a:ln>
              <a:no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 name="组合 104">
            <a:extLst>
              <a:ext uri="{FF2B5EF4-FFF2-40B4-BE49-F238E27FC236}">
                <a16:creationId xmlns:a16="http://schemas.microsoft.com/office/drawing/2014/main" id="{65DE0311-DB08-4CE7-A0CB-E381F837ED22}"/>
              </a:ext>
            </a:extLst>
          </p:cNvPr>
          <p:cNvGrpSpPr/>
          <p:nvPr/>
        </p:nvGrpSpPr>
        <p:grpSpPr>
          <a:xfrm>
            <a:off x="3061529" y="2301205"/>
            <a:ext cx="2705196" cy="784669"/>
            <a:chOff x="6096000" y="4303948"/>
            <a:chExt cx="2134952" cy="984332"/>
          </a:xfrm>
        </p:grpSpPr>
        <p:sp>
          <p:nvSpPr>
            <p:cNvPr id="106" name="矩形: 圆角 105">
              <a:extLst>
                <a:ext uri="{FF2B5EF4-FFF2-40B4-BE49-F238E27FC236}">
                  <a16:creationId xmlns:a16="http://schemas.microsoft.com/office/drawing/2014/main" id="{423B8670-18D7-475B-BC08-7E3440C61ECA}"/>
                </a:ext>
              </a:extLst>
            </p:cNvPr>
            <p:cNvSpPr/>
            <p:nvPr/>
          </p:nvSpPr>
          <p:spPr>
            <a:xfrm>
              <a:off x="6096000" y="4303948"/>
              <a:ext cx="2134952" cy="984332"/>
            </a:xfrm>
            <a:prstGeom prst="roundRect">
              <a:avLst>
                <a:gd name="adj" fmla="val 5514"/>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圆角 106">
              <a:extLst>
                <a:ext uri="{FF2B5EF4-FFF2-40B4-BE49-F238E27FC236}">
                  <a16:creationId xmlns:a16="http://schemas.microsoft.com/office/drawing/2014/main" id="{EF738EB9-70BC-45AF-900A-FB9AE4A05C67}"/>
                </a:ext>
              </a:extLst>
            </p:cNvPr>
            <p:cNvSpPr/>
            <p:nvPr/>
          </p:nvSpPr>
          <p:spPr>
            <a:xfrm>
              <a:off x="6185115" y="4442656"/>
              <a:ext cx="1956723" cy="706918"/>
            </a:xfrm>
            <a:prstGeom prst="roundRect">
              <a:avLst>
                <a:gd name="adj" fmla="val 7102"/>
              </a:avLst>
            </a:prstGeom>
            <a:gradFill>
              <a:gsLst>
                <a:gs pos="4000">
                  <a:schemeClr val="bg1"/>
                </a:gs>
                <a:gs pos="70000">
                  <a:schemeClr val="bg1"/>
                </a:gs>
                <a:gs pos="100000">
                  <a:schemeClr val="accent1">
                    <a:lumMod val="20000"/>
                    <a:lumOff val="80000"/>
                  </a:schemeClr>
                </a:gs>
              </a:gsLst>
              <a:lin ang="2700000" scaled="0"/>
            </a:gradFill>
            <a:ln>
              <a:no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08" name="组合 107">
            <a:extLst>
              <a:ext uri="{FF2B5EF4-FFF2-40B4-BE49-F238E27FC236}">
                <a16:creationId xmlns:a16="http://schemas.microsoft.com/office/drawing/2014/main" id="{6E95A8FC-1C47-4B20-99EC-D4EF9ADBC0E2}"/>
              </a:ext>
            </a:extLst>
          </p:cNvPr>
          <p:cNvGrpSpPr/>
          <p:nvPr/>
        </p:nvGrpSpPr>
        <p:grpSpPr>
          <a:xfrm>
            <a:off x="632603" y="3857021"/>
            <a:ext cx="2705196" cy="784669"/>
            <a:chOff x="6096000" y="4303948"/>
            <a:chExt cx="2134952" cy="984332"/>
          </a:xfrm>
        </p:grpSpPr>
        <p:sp>
          <p:nvSpPr>
            <p:cNvPr id="109" name="矩形: 圆角 108">
              <a:extLst>
                <a:ext uri="{FF2B5EF4-FFF2-40B4-BE49-F238E27FC236}">
                  <a16:creationId xmlns:a16="http://schemas.microsoft.com/office/drawing/2014/main" id="{A59CC6F8-DF74-4ACA-BE28-BF214A0F9466}"/>
                </a:ext>
              </a:extLst>
            </p:cNvPr>
            <p:cNvSpPr/>
            <p:nvPr/>
          </p:nvSpPr>
          <p:spPr>
            <a:xfrm>
              <a:off x="6096000" y="4303948"/>
              <a:ext cx="2134952" cy="984332"/>
            </a:xfrm>
            <a:prstGeom prst="roundRect">
              <a:avLst>
                <a:gd name="adj" fmla="val 5514"/>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圆角 109">
              <a:extLst>
                <a:ext uri="{FF2B5EF4-FFF2-40B4-BE49-F238E27FC236}">
                  <a16:creationId xmlns:a16="http://schemas.microsoft.com/office/drawing/2014/main" id="{7AD86E4D-6416-4B11-A781-0A7AE4D6E191}"/>
                </a:ext>
              </a:extLst>
            </p:cNvPr>
            <p:cNvSpPr/>
            <p:nvPr/>
          </p:nvSpPr>
          <p:spPr>
            <a:xfrm>
              <a:off x="6185115" y="4442656"/>
              <a:ext cx="1956723" cy="706918"/>
            </a:xfrm>
            <a:prstGeom prst="roundRect">
              <a:avLst>
                <a:gd name="adj" fmla="val 7102"/>
              </a:avLst>
            </a:prstGeom>
            <a:gradFill>
              <a:gsLst>
                <a:gs pos="4000">
                  <a:schemeClr val="bg1"/>
                </a:gs>
                <a:gs pos="70000">
                  <a:schemeClr val="bg1"/>
                </a:gs>
                <a:gs pos="100000">
                  <a:schemeClr val="accent1">
                    <a:lumMod val="20000"/>
                    <a:lumOff val="80000"/>
                  </a:schemeClr>
                </a:gs>
              </a:gsLst>
              <a:lin ang="2700000" scaled="0"/>
            </a:gradFill>
            <a:ln>
              <a:no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11" name="组合 110">
            <a:extLst>
              <a:ext uri="{FF2B5EF4-FFF2-40B4-BE49-F238E27FC236}">
                <a16:creationId xmlns:a16="http://schemas.microsoft.com/office/drawing/2014/main" id="{7A135945-CA99-4EB6-9BF0-D8C469FEBA6B}"/>
              </a:ext>
            </a:extLst>
          </p:cNvPr>
          <p:cNvGrpSpPr/>
          <p:nvPr/>
        </p:nvGrpSpPr>
        <p:grpSpPr>
          <a:xfrm>
            <a:off x="6730615" y="3772333"/>
            <a:ext cx="2705196" cy="784669"/>
            <a:chOff x="8053738" y="2997200"/>
            <a:chExt cx="2705196" cy="784669"/>
          </a:xfrm>
        </p:grpSpPr>
        <p:sp>
          <p:nvSpPr>
            <p:cNvPr id="112" name="矩形: 圆角 111">
              <a:extLst>
                <a:ext uri="{FF2B5EF4-FFF2-40B4-BE49-F238E27FC236}">
                  <a16:creationId xmlns:a16="http://schemas.microsoft.com/office/drawing/2014/main" id="{92B5F9E2-8670-4131-B554-B1D7134F8B17}"/>
                </a:ext>
              </a:extLst>
            </p:cNvPr>
            <p:cNvSpPr/>
            <p:nvPr/>
          </p:nvSpPr>
          <p:spPr>
            <a:xfrm>
              <a:off x="8053738" y="2997200"/>
              <a:ext cx="2705196" cy="784669"/>
            </a:xfrm>
            <a:prstGeom prst="roundRect">
              <a:avLst>
                <a:gd name="adj" fmla="val 5514"/>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圆角 112">
              <a:extLst>
                <a:ext uri="{FF2B5EF4-FFF2-40B4-BE49-F238E27FC236}">
                  <a16:creationId xmlns:a16="http://schemas.microsoft.com/office/drawing/2014/main" id="{10A64EC9-F57D-4B42-B71D-B2A28F9E366C}"/>
                </a:ext>
              </a:extLst>
            </p:cNvPr>
            <p:cNvSpPr/>
            <p:nvPr/>
          </p:nvSpPr>
          <p:spPr>
            <a:xfrm>
              <a:off x="8166656" y="3107772"/>
              <a:ext cx="2479362" cy="563526"/>
            </a:xfrm>
            <a:prstGeom prst="roundRect">
              <a:avLst>
                <a:gd name="adj" fmla="val 7102"/>
              </a:avLst>
            </a:prstGeom>
            <a:gradFill>
              <a:gsLst>
                <a:gs pos="4000">
                  <a:schemeClr val="bg1"/>
                </a:gs>
                <a:gs pos="70000">
                  <a:schemeClr val="bg1"/>
                </a:gs>
                <a:gs pos="100000">
                  <a:schemeClr val="accent1">
                    <a:lumMod val="20000"/>
                    <a:lumOff val="80000"/>
                  </a:schemeClr>
                </a:gs>
              </a:gsLst>
              <a:lin ang="2700000" scaled="0"/>
            </a:gradFill>
            <a:ln>
              <a:no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14" name="组合 113">
            <a:extLst>
              <a:ext uri="{FF2B5EF4-FFF2-40B4-BE49-F238E27FC236}">
                <a16:creationId xmlns:a16="http://schemas.microsoft.com/office/drawing/2014/main" id="{607059DD-932C-49D2-B6F4-612E0D5F7EE0}"/>
              </a:ext>
            </a:extLst>
          </p:cNvPr>
          <p:cNvGrpSpPr/>
          <p:nvPr/>
        </p:nvGrpSpPr>
        <p:grpSpPr>
          <a:xfrm>
            <a:off x="9127151" y="2052449"/>
            <a:ext cx="2705196" cy="784669"/>
            <a:chOff x="8053738" y="2997200"/>
            <a:chExt cx="2705196" cy="784669"/>
          </a:xfrm>
        </p:grpSpPr>
        <p:sp>
          <p:nvSpPr>
            <p:cNvPr id="115" name="矩形: 圆角 114">
              <a:extLst>
                <a:ext uri="{FF2B5EF4-FFF2-40B4-BE49-F238E27FC236}">
                  <a16:creationId xmlns:a16="http://schemas.microsoft.com/office/drawing/2014/main" id="{37906174-DE94-47A9-8FA8-E117714BDF63}"/>
                </a:ext>
              </a:extLst>
            </p:cNvPr>
            <p:cNvSpPr/>
            <p:nvPr/>
          </p:nvSpPr>
          <p:spPr>
            <a:xfrm>
              <a:off x="8053738" y="2997200"/>
              <a:ext cx="2705196" cy="784669"/>
            </a:xfrm>
            <a:prstGeom prst="roundRect">
              <a:avLst>
                <a:gd name="adj" fmla="val 5514"/>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圆角 115">
              <a:extLst>
                <a:ext uri="{FF2B5EF4-FFF2-40B4-BE49-F238E27FC236}">
                  <a16:creationId xmlns:a16="http://schemas.microsoft.com/office/drawing/2014/main" id="{67B73246-35D6-4603-B22C-F0CDFE7E5E02}"/>
                </a:ext>
              </a:extLst>
            </p:cNvPr>
            <p:cNvSpPr/>
            <p:nvPr/>
          </p:nvSpPr>
          <p:spPr>
            <a:xfrm>
              <a:off x="8166656" y="3107772"/>
              <a:ext cx="2479362" cy="563526"/>
            </a:xfrm>
            <a:prstGeom prst="roundRect">
              <a:avLst>
                <a:gd name="adj" fmla="val 7102"/>
              </a:avLst>
            </a:prstGeom>
            <a:gradFill>
              <a:gsLst>
                <a:gs pos="4000">
                  <a:schemeClr val="bg1"/>
                </a:gs>
                <a:gs pos="70000">
                  <a:schemeClr val="bg1"/>
                </a:gs>
                <a:gs pos="100000">
                  <a:schemeClr val="accent1">
                    <a:lumMod val="20000"/>
                    <a:lumOff val="80000"/>
                  </a:schemeClr>
                </a:gs>
              </a:gsLst>
              <a:lin ang="2700000" scaled="0"/>
            </a:gradFill>
            <a:ln>
              <a:no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17" name="组合 116">
            <a:extLst>
              <a:ext uri="{FF2B5EF4-FFF2-40B4-BE49-F238E27FC236}">
                <a16:creationId xmlns:a16="http://schemas.microsoft.com/office/drawing/2014/main" id="{7E0CBAE2-7613-41F2-A672-9B3F20B239CF}"/>
              </a:ext>
            </a:extLst>
          </p:cNvPr>
          <p:cNvGrpSpPr/>
          <p:nvPr/>
        </p:nvGrpSpPr>
        <p:grpSpPr>
          <a:xfrm>
            <a:off x="4283483" y="5293019"/>
            <a:ext cx="2705196" cy="784669"/>
            <a:chOff x="6096000" y="4303948"/>
            <a:chExt cx="2134952" cy="984332"/>
          </a:xfrm>
        </p:grpSpPr>
        <p:sp>
          <p:nvSpPr>
            <p:cNvPr id="118" name="矩形: 圆角 117">
              <a:extLst>
                <a:ext uri="{FF2B5EF4-FFF2-40B4-BE49-F238E27FC236}">
                  <a16:creationId xmlns:a16="http://schemas.microsoft.com/office/drawing/2014/main" id="{90F3C909-8C11-4A1B-816D-462177BF53EE}"/>
                </a:ext>
              </a:extLst>
            </p:cNvPr>
            <p:cNvSpPr/>
            <p:nvPr/>
          </p:nvSpPr>
          <p:spPr>
            <a:xfrm>
              <a:off x="6096000" y="4303948"/>
              <a:ext cx="2134952" cy="984332"/>
            </a:xfrm>
            <a:prstGeom prst="roundRect">
              <a:avLst>
                <a:gd name="adj" fmla="val 5514"/>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圆角 118">
              <a:extLst>
                <a:ext uri="{FF2B5EF4-FFF2-40B4-BE49-F238E27FC236}">
                  <a16:creationId xmlns:a16="http://schemas.microsoft.com/office/drawing/2014/main" id="{50068357-C9C7-429F-89F5-8C6C407E4AC0}"/>
                </a:ext>
              </a:extLst>
            </p:cNvPr>
            <p:cNvSpPr/>
            <p:nvPr/>
          </p:nvSpPr>
          <p:spPr>
            <a:xfrm>
              <a:off x="6185115" y="4442656"/>
              <a:ext cx="1956723" cy="706918"/>
            </a:xfrm>
            <a:prstGeom prst="roundRect">
              <a:avLst>
                <a:gd name="adj" fmla="val 7102"/>
              </a:avLst>
            </a:prstGeom>
            <a:gradFill>
              <a:gsLst>
                <a:gs pos="4000">
                  <a:schemeClr val="bg1"/>
                </a:gs>
                <a:gs pos="70000">
                  <a:schemeClr val="bg1"/>
                </a:gs>
                <a:gs pos="100000">
                  <a:schemeClr val="accent1">
                    <a:lumMod val="20000"/>
                    <a:lumOff val="80000"/>
                  </a:schemeClr>
                </a:gs>
              </a:gsLst>
              <a:lin ang="2700000" scaled="0"/>
            </a:gradFill>
            <a:ln>
              <a:no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20" name="组合 119">
            <a:extLst>
              <a:ext uri="{FF2B5EF4-FFF2-40B4-BE49-F238E27FC236}">
                <a16:creationId xmlns:a16="http://schemas.microsoft.com/office/drawing/2014/main" id="{79D56592-3036-4C0F-A164-453DE54F8B5E}"/>
              </a:ext>
            </a:extLst>
          </p:cNvPr>
          <p:cNvGrpSpPr/>
          <p:nvPr/>
        </p:nvGrpSpPr>
        <p:grpSpPr>
          <a:xfrm>
            <a:off x="5305276" y="850436"/>
            <a:ext cx="2705196" cy="784669"/>
            <a:chOff x="6096000" y="4303948"/>
            <a:chExt cx="2134952" cy="984332"/>
          </a:xfrm>
        </p:grpSpPr>
        <p:sp>
          <p:nvSpPr>
            <p:cNvPr id="121" name="矩形: 圆角 120">
              <a:extLst>
                <a:ext uri="{FF2B5EF4-FFF2-40B4-BE49-F238E27FC236}">
                  <a16:creationId xmlns:a16="http://schemas.microsoft.com/office/drawing/2014/main" id="{7991ED9B-93F5-42D4-ACA2-765DB8C2B035}"/>
                </a:ext>
              </a:extLst>
            </p:cNvPr>
            <p:cNvSpPr/>
            <p:nvPr/>
          </p:nvSpPr>
          <p:spPr>
            <a:xfrm>
              <a:off x="6096000" y="4303948"/>
              <a:ext cx="2134952" cy="984332"/>
            </a:xfrm>
            <a:prstGeom prst="roundRect">
              <a:avLst>
                <a:gd name="adj" fmla="val 5514"/>
              </a:avLst>
            </a:prstGeom>
            <a:gradFill>
              <a:gsLst>
                <a:gs pos="0">
                  <a:schemeClr val="accent1"/>
                </a:gs>
                <a:gs pos="46000">
                  <a:schemeClr val="accent1"/>
                </a:gs>
                <a:gs pos="90000">
                  <a:schemeClr val="accent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圆角 121">
              <a:extLst>
                <a:ext uri="{FF2B5EF4-FFF2-40B4-BE49-F238E27FC236}">
                  <a16:creationId xmlns:a16="http://schemas.microsoft.com/office/drawing/2014/main" id="{02AAEBF9-733C-4B4F-92D6-496AC0938984}"/>
                </a:ext>
              </a:extLst>
            </p:cNvPr>
            <p:cNvSpPr/>
            <p:nvPr/>
          </p:nvSpPr>
          <p:spPr>
            <a:xfrm>
              <a:off x="6185115" y="4442656"/>
              <a:ext cx="1956723" cy="706918"/>
            </a:xfrm>
            <a:prstGeom prst="roundRect">
              <a:avLst>
                <a:gd name="adj" fmla="val 7102"/>
              </a:avLst>
            </a:prstGeom>
            <a:gradFill>
              <a:gsLst>
                <a:gs pos="4000">
                  <a:schemeClr val="bg1"/>
                </a:gs>
                <a:gs pos="70000">
                  <a:schemeClr val="bg1"/>
                </a:gs>
                <a:gs pos="100000">
                  <a:schemeClr val="accent1">
                    <a:lumMod val="20000"/>
                    <a:lumOff val="80000"/>
                  </a:schemeClr>
                </a:gs>
              </a:gsLst>
              <a:lin ang="2700000" scaled="0"/>
            </a:gradFill>
            <a:ln>
              <a:noFill/>
            </a:ln>
            <a:effectLst>
              <a:outerShdw blurRad="266700" dist="38100" dir="5400000" sx="101000" sy="101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9" name="文本占位符 78">
            <a:extLst>
              <a:ext uri="{FF2B5EF4-FFF2-40B4-BE49-F238E27FC236}">
                <a16:creationId xmlns:a16="http://schemas.microsoft.com/office/drawing/2014/main" id="{DE90A440-6BA6-44B5-8128-F6F678BC163E}"/>
              </a:ext>
            </a:extLst>
          </p:cNvPr>
          <p:cNvSpPr>
            <a:spLocks noGrp="1"/>
          </p:cNvSpPr>
          <p:nvPr>
            <p:ph type="body" sz="quarter" idx="32"/>
          </p:nvPr>
        </p:nvSpPr>
        <p:spPr>
          <a:xfrm>
            <a:off x="482600" y="279507"/>
            <a:ext cx="1759265" cy="443198"/>
          </a:xfrm>
        </p:spPr>
        <p:txBody>
          <a:bodyPr/>
          <a:lstStyle/>
          <a:p>
            <a:r>
              <a:rPr lang="zh-CN" altLang="en-US" dirty="0"/>
              <a:t>预习检测</a:t>
            </a:r>
          </a:p>
        </p:txBody>
      </p:sp>
      <p:sp>
        <p:nvSpPr>
          <p:cNvPr id="80" name="文本占位符 79">
            <a:extLst>
              <a:ext uri="{FF2B5EF4-FFF2-40B4-BE49-F238E27FC236}">
                <a16:creationId xmlns:a16="http://schemas.microsoft.com/office/drawing/2014/main" id="{3C945643-765B-40AE-BA96-030DEA4ACBEB}"/>
              </a:ext>
            </a:extLst>
          </p:cNvPr>
          <p:cNvSpPr>
            <a:spLocks noGrp="1"/>
          </p:cNvSpPr>
          <p:nvPr>
            <p:ph type="body" sz="quarter" idx="33"/>
          </p:nvPr>
        </p:nvSpPr>
        <p:spPr/>
        <p:txBody>
          <a:bodyPr/>
          <a:lstStyle/>
          <a:p>
            <a:r>
              <a:rPr lang="en-US" altLang="zh-CN" dirty="0"/>
              <a:t>PREVIEW</a:t>
            </a:r>
          </a:p>
          <a:p>
            <a:r>
              <a:rPr lang="en-US" altLang="zh-CN" dirty="0"/>
              <a:t>CHECK</a:t>
            </a:r>
            <a:endParaRPr lang="zh-CN" altLang="en-US" dirty="0"/>
          </a:p>
        </p:txBody>
      </p:sp>
      <p:sp>
        <p:nvSpPr>
          <p:cNvPr id="81" name="文本框 80">
            <a:extLst>
              <a:ext uri="{FF2B5EF4-FFF2-40B4-BE49-F238E27FC236}">
                <a16:creationId xmlns:a16="http://schemas.microsoft.com/office/drawing/2014/main" id="{55899877-E710-40C1-8A1B-695EC3D41F09}"/>
              </a:ext>
            </a:extLst>
          </p:cNvPr>
          <p:cNvSpPr txBox="1"/>
          <p:nvPr/>
        </p:nvSpPr>
        <p:spPr>
          <a:xfrm>
            <a:off x="5635626" y="1007823"/>
            <a:ext cx="2044935" cy="433580"/>
          </a:xfrm>
          <a:prstGeom prst="rect">
            <a:avLst/>
          </a:prstGeom>
          <a:noFill/>
        </p:spPr>
        <p:txBody>
          <a:bodyPr wrap="square" lIns="0" tIns="0" rIns="0" bIns="0">
            <a:spAutoFit/>
          </a:bodyPr>
          <a:lstStyle/>
          <a:p>
            <a:pPr algn="ctr">
              <a:lnSpc>
                <a:spcPct val="130000"/>
              </a:lnSpc>
              <a:spcAft>
                <a:spcPts val="1200"/>
              </a:spcAft>
            </a:pPr>
            <a:r>
              <a:rPr lang="zh-CN" altLang="en-US" sz="2400" spc="110" dirty="0">
                <a:solidFill>
                  <a:schemeClr val="accent1"/>
                </a:solidFill>
                <a:latin typeface="+mj-ea"/>
                <a:ea typeface="+mj-ea"/>
              </a:rPr>
              <a:t>水圈</a:t>
            </a:r>
            <a:endParaRPr lang="en-US" altLang="zh-CN" sz="2400" spc="110" dirty="0">
              <a:solidFill>
                <a:schemeClr val="accent1"/>
              </a:solidFill>
              <a:latin typeface="+mj-ea"/>
              <a:ea typeface="+mj-ea"/>
            </a:endParaRPr>
          </a:p>
        </p:txBody>
      </p:sp>
      <p:sp>
        <p:nvSpPr>
          <p:cNvPr id="82" name="文本框 81">
            <a:extLst>
              <a:ext uri="{FF2B5EF4-FFF2-40B4-BE49-F238E27FC236}">
                <a16:creationId xmlns:a16="http://schemas.microsoft.com/office/drawing/2014/main" id="{0652574A-6F12-4876-9A7B-D450459BA93C}"/>
              </a:ext>
            </a:extLst>
          </p:cNvPr>
          <p:cNvSpPr txBox="1"/>
          <p:nvPr/>
        </p:nvSpPr>
        <p:spPr>
          <a:xfrm>
            <a:off x="9453060" y="2226116"/>
            <a:ext cx="2044935" cy="433580"/>
          </a:xfrm>
          <a:prstGeom prst="rect">
            <a:avLst/>
          </a:prstGeom>
          <a:noFill/>
        </p:spPr>
        <p:txBody>
          <a:bodyPr wrap="square" lIns="0" tIns="0" rIns="0" bIns="0">
            <a:spAutoFit/>
          </a:bodyPr>
          <a:lstStyle/>
          <a:p>
            <a:pPr algn="ctr">
              <a:lnSpc>
                <a:spcPct val="130000"/>
              </a:lnSpc>
              <a:spcAft>
                <a:spcPts val="1200"/>
              </a:spcAft>
            </a:pPr>
            <a:r>
              <a:rPr lang="zh-CN" altLang="en-US" sz="2400" spc="110" dirty="0">
                <a:solidFill>
                  <a:schemeClr val="accent1"/>
                </a:solidFill>
                <a:latin typeface="+mj-ea"/>
                <a:ea typeface="+mj-ea"/>
              </a:rPr>
              <a:t>岩石圈</a:t>
            </a:r>
            <a:endParaRPr lang="en-US" altLang="zh-CN" sz="2400" spc="110" dirty="0">
              <a:solidFill>
                <a:schemeClr val="accent1"/>
              </a:solidFill>
              <a:latin typeface="+mj-ea"/>
              <a:ea typeface="+mj-ea"/>
            </a:endParaRPr>
          </a:p>
        </p:txBody>
      </p:sp>
      <p:sp>
        <p:nvSpPr>
          <p:cNvPr id="83" name="文本框 82">
            <a:extLst>
              <a:ext uri="{FF2B5EF4-FFF2-40B4-BE49-F238E27FC236}">
                <a16:creationId xmlns:a16="http://schemas.microsoft.com/office/drawing/2014/main" id="{50F0E655-4EAA-4705-8E24-A51F713F6984}"/>
              </a:ext>
            </a:extLst>
          </p:cNvPr>
          <p:cNvSpPr txBox="1"/>
          <p:nvPr/>
        </p:nvSpPr>
        <p:spPr>
          <a:xfrm>
            <a:off x="7060745" y="3945798"/>
            <a:ext cx="2044935" cy="433580"/>
          </a:xfrm>
          <a:prstGeom prst="rect">
            <a:avLst/>
          </a:prstGeom>
          <a:noFill/>
        </p:spPr>
        <p:txBody>
          <a:bodyPr wrap="square" lIns="0" tIns="0" rIns="0" bIns="0">
            <a:spAutoFit/>
          </a:bodyPr>
          <a:lstStyle/>
          <a:p>
            <a:pPr algn="ctr">
              <a:lnSpc>
                <a:spcPct val="130000"/>
              </a:lnSpc>
              <a:spcAft>
                <a:spcPts val="1200"/>
              </a:spcAft>
            </a:pPr>
            <a:r>
              <a:rPr lang="zh-CN" altLang="en-US" sz="2400" spc="110" dirty="0">
                <a:solidFill>
                  <a:schemeClr val="accent1"/>
                </a:solidFill>
                <a:latin typeface="+mj-ea"/>
                <a:ea typeface="+mj-ea"/>
              </a:rPr>
              <a:t>大气圈</a:t>
            </a:r>
            <a:endParaRPr lang="en-US" altLang="zh-CN" sz="2400" spc="110" dirty="0">
              <a:solidFill>
                <a:schemeClr val="accent1"/>
              </a:solidFill>
              <a:latin typeface="+mj-ea"/>
              <a:ea typeface="+mj-ea"/>
            </a:endParaRPr>
          </a:p>
        </p:txBody>
      </p:sp>
      <p:sp>
        <p:nvSpPr>
          <p:cNvPr id="84" name="文本框 83">
            <a:extLst>
              <a:ext uri="{FF2B5EF4-FFF2-40B4-BE49-F238E27FC236}">
                <a16:creationId xmlns:a16="http://schemas.microsoft.com/office/drawing/2014/main" id="{F698FE80-0E44-4CF6-B4A6-303FD7BDD525}"/>
              </a:ext>
            </a:extLst>
          </p:cNvPr>
          <p:cNvSpPr txBox="1"/>
          <p:nvPr/>
        </p:nvSpPr>
        <p:spPr>
          <a:xfrm>
            <a:off x="4669402" y="5453841"/>
            <a:ext cx="2044935" cy="433580"/>
          </a:xfrm>
          <a:prstGeom prst="rect">
            <a:avLst/>
          </a:prstGeom>
          <a:noFill/>
        </p:spPr>
        <p:txBody>
          <a:bodyPr wrap="square" lIns="0" tIns="0" rIns="0" bIns="0">
            <a:spAutoFit/>
          </a:bodyPr>
          <a:lstStyle/>
          <a:p>
            <a:pPr algn="ctr">
              <a:lnSpc>
                <a:spcPct val="130000"/>
              </a:lnSpc>
              <a:spcAft>
                <a:spcPts val="1200"/>
              </a:spcAft>
            </a:pPr>
            <a:r>
              <a:rPr lang="zh-CN" altLang="en-US" sz="2400" spc="110" dirty="0">
                <a:solidFill>
                  <a:schemeClr val="accent1"/>
                </a:solidFill>
                <a:latin typeface="+mj-ea"/>
                <a:ea typeface="+mj-ea"/>
              </a:rPr>
              <a:t>生物圈</a:t>
            </a:r>
            <a:endParaRPr lang="en-US" altLang="zh-CN" sz="2400" spc="110" dirty="0">
              <a:solidFill>
                <a:schemeClr val="accent1"/>
              </a:solidFill>
              <a:latin typeface="+mj-ea"/>
              <a:ea typeface="+mj-ea"/>
            </a:endParaRPr>
          </a:p>
        </p:txBody>
      </p:sp>
      <p:sp>
        <p:nvSpPr>
          <p:cNvPr id="85" name="文本框 84">
            <a:extLst>
              <a:ext uri="{FF2B5EF4-FFF2-40B4-BE49-F238E27FC236}">
                <a16:creationId xmlns:a16="http://schemas.microsoft.com/office/drawing/2014/main" id="{48229ABD-28D4-4D47-9DF9-698346718601}"/>
              </a:ext>
            </a:extLst>
          </p:cNvPr>
          <p:cNvSpPr txBox="1"/>
          <p:nvPr/>
        </p:nvSpPr>
        <p:spPr>
          <a:xfrm>
            <a:off x="3392308" y="2456568"/>
            <a:ext cx="2044935" cy="433580"/>
          </a:xfrm>
          <a:prstGeom prst="rect">
            <a:avLst/>
          </a:prstGeom>
          <a:noFill/>
        </p:spPr>
        <p:txBody>
          <a:bodyPr wrap="square" lIns="0" tIns="0" rIns="0" bIns="0">
            <a:spAutoFit/>
          </a:bodyPr>
          <a:lstStyle/>
          <a:p>
            <a:pPr algn="ctr">
              <a:lnSpc>
                <a:spcPct val="130000"/>
              </a:lnSpc>
              <a:spcAft>
                <a:spcPts val="1200"/>
              </a:spcAft>
            </a:pPr>
            <a:r>
              <a:rPr lang="zh-CN" altLang="en-US" sz="2400" spc="110" dirty="0">
                <a:solidFill>
                  <a:schemeClr val="accent1"/>
                </a:solidFill>
                <a:latin typeface="+mj-ea"/>
                <a:ea typeface="+mj-ea"/>
              </a:rPr>
              <a:t>季风与洋流</a:t>
            </a:r>
            <a:endParaRPr lang="en-US" altLang="zh-CN" sz="2400" spc="110" dirty="0">
              <a:solidFill>
                <a:schemeClr val="accent1"/>
              </a:solidFill>
              <a:latin typeface="+mj-ea"/>
              <a:ea typeface="+mj-ea"/>
            </a:endParaRPr>
          </a:p>
        </p:txBody>
      </p:sp>
      <p:sp>
        <p:nvSpPr>
          <p:cNvPr id="86" name="文本框 85">
            <a:extLst>
              <a:ext uri="{FF2B5EF4-FFF2-40B4-BE49-F238E27FC236}">
                <a16:creationId xmlns:a16="http://schemas.microsoft.com/office/drawing/2014/main" id="{983F3518-8DD3-4725-B865-BC961466DFA8}"/>
              </a:ext>
            </a:extLst>
          </p:cNvPr>
          <p:cNvSpPr txBox="1"/>
          <p:nvPr/>
        </p:nvSpPr>
        <p:spPr>
          <a:xfrm>
            <a:off x="957606" y="4012526"/>
            <a:ext cx="2044935" cy="433580"/>
          </a:xfrm>
          <a:prstGeom prst="rect">
            <a:avLst/>
          </a:prstGeom>
          <a:noFill/>
        </p:spPr>
        <p:txBody>
          <a:bodyPr wrap="square" lIns="0" tIns="0" rIns="0" bIns="0">
            <a:spAutoFit/>
          </a:bodyPr>
          <a:lstStyle/>
          <a:p>
            <a:pPr algn="ctr">
              <a:lnSpc>
                <a:spcPct val="130000"/>
              </a:lnSpc>
              <a:spcAft>
                <a:spcPts val="1200"/>
              </a:spcAft>
            </a:pPr>
            <a:r>
              <a:rPr lang="zh-CN" altLang="en-US" sz="2400" spc="110" dirty="0">
                <a:solidFill>
                  <a:schemeClr val="accent1"/>
                </a:solidFill>
                <a:latin typeface="+mj-ea"/>
                <a:ea typeface="+mj-ea"/>
              </a:rPr>
              <a:t>气候与天气</a:t>
            </a:r>
            <a:endParaRPr lang="en-US" altLang="zh-CN" sz="2400" spc="110" dirty="0">
              <a:solidFill>
                <a:schemeClr val="accent1"/>
              </a:solidFill>
              <a:latin typeface="+mj-ea"/>
              <a:ea typeface="+mj-ea"/>
            </a:endParaRPr>
          </a:p>
        </p:txBody>
      </p:sp>
      <p:sp>
        <p:nvSpPr>
          <p:cNvPr id="124" name="文本框 123">
            <a:extLst>
              <a:ext uri="{FF2B5EF4-FFF2-40B4-BE49-F238E27FC236}">
                <a16:creationId xmlns:a16="http://schemas.microsoft.com/office/drawing/2014/main" id="{CE3A2652-A4AB-4739-9008-B467642CB32C}"/>
              </a:ext>
            </a:extLst>
          </p:cNvPr>
          <p:cNvSpPr txBox="1"/>
          <p:nvPr/>
        </p:nvSpPr>
        <p:spPr>
          <a:xfrm>
            <a:off x="8599990" y="5208497"/>
            <a:ext cx="3096710" cy="1139351"/>
          </a:xfrm>
          <a:prstGeom prst="rect">
            <a:avLst/>
          </a:prstGeom>
          <a:noFill/>
        </p:spPr>
        <p:txBody>
          <a:bodyPr wrap="square">
            <a:spAutoFit/>
          </a:bodyPr>
          <a:lstStyle/>
          <a:p>
            <a:pPr algn="r">
              <a:lnSpc>
                <a:spcPct val="130000"/>
              </a:lnSpc>
              <a:spcAft>
                <a:spcPts val="1200"/>
              </a:spcAft>
            </a:pPr>
            <a:r>
              <a:rPr lang="zh-CN" altLang="en-US" spc="110" dirty="0">
                <a:solidFill>
                  <a:schemeClr val="bg1"/>
                </a:solidFill>
                <a:effectLst>
                  <a:outerShdw blurRad="50800" dist="38100" dir="5400000" algn="t" rotWithShape="0">
                    <a:prstClr val="black">
                      <a:alpha val="40000"/>
                    </a:prstClr>
                  </a:outerShdw>
                </a:effectLst>
                <a:latin typeface="+mn-ea"/>
              </a:rPr>
              <a:t>自然环境</a:t>
            </a:r>
            <a:r>
              <a:rPr lang="zh-CN" altLang="en-US" sz="1800" spc="110" dirty="0">
                <a:solidFill>
                  <a:schemeClr val="bg1"/>
                </a:solidFill>
                <a:effectLst>
                  <a:outerShdw blurRad="50800" dist="38100" dir="5400000" algn="t" rotWithShape="0">
                    <a:prstClr val="black">
                      <a:alpha val="40000"/>
                    </a:prstClr>
                  </a:outerShdw>
                </a:effectLst>
                <a:latin typeface="+mn-ea"/>
              </a:rPr>
              <a:t>包括大气圈、水圈、岩石圈、生物圈等圈层，由此就产生了地理的各个分支。</a:t>
            </a:r>
          </a:p>
        </p:txBody>
      </p:sp>
      <p:sp>
        <p:nvSpPr>
          <p:cNvPr id="128" name="文本框 127">
            <a:extLst>
              <a:ext uri="{FF2B5EF4-FFF2-40B4-BE49-F238E27FC236}">
                <a16:creationId xmlns:a16="http://schemas.microsoft.com/office/drawing/2014/main" id="{7FFA9F61-33A9-4E1B-98CC-480363AE64E2}"/>
              </a:ext>
            </a:extLst>
          </p:cNvPr>
          <p:cNvSpPr txBox="1"/>
          <p:nvPr/>
        </p:nvSpPr>
        <p:spPr>
          <a:xfrm>
            <a:off x="9559168" y="4763992"/>
            <a:ext cx="2044935" cy="433580"/>
          </a:xfrm>
          <a:prstGeom prst="rect">
            <a:avLst/>
          </a:prstGeom>
          <a:noFill/>
        </p:spPr>
        <p:txBody>
          <a:bodyPr wrap="square" lIns="0" tIns="0" rIns="0" bIns="0">
            <a:spAutoFit/>
          </a:bodyPr>
          <a:lstStyle/>
          <a:p>
            <a:pPr algn="r">
              <a:lnSpc>
                <a:spcPct val="130000"/>
              </a:lnSpc>
              <a:spcAft>
                <a:spcPts val="1200"/>
              </a:spcAft>
            </a:pPr>
            <a:r>
              <a:rPr lang="zh-CN" altLang="en-US" sz="2400" spc="110" dirty="0">
                <a:solidFill>
                  <a:schemeClr val="bg1"/>
                </a:solidFill>
                <a:effectLst>
                  <a:outerShdw blurRad="38100" dist="38100" dir="2700000" algn="tl">
                    <a:srgbClr val="000000">
                      <a:alpha val="43137"/>
                    </a:srgbClr>
                  </a:outerShdw>
                </a:effectLst>
                <a:latin typeface="+mj-ea"/>
                <a:ea typeface="+mj-ea"/>
              </a:rPr>
              <a:t>自然环境</a:t>
            </a:r>
            <a:endParaRPr lang="en-US" altLang="zh-CN" sz="2400" spc="110" dirty="0">
              <a:solidFill>
                <a:schemeClr val="bg1"/>
              </a:solidFill>
              <a:effectLst>
                <a:outerShdw blurRad="38100" dist="38100" dir="2700000" algn="tl">
                  <a:srgbClr val="000000">
                    <a:alpha val="43137"/>
                  </a:srgbClr>
                </a:outerShdw>
              </a:effectLst>
              <a:latin typeface="+mj-ea"/>
              <a:ea typeface="+mj-ea"/>
            </a:endParaRPr>
          </a:p>
        </p:txBody>
      </p:sp>
    </p:spTree>
    <p:extLst>
      <p:ext uri="{BB962C8B-B14F-4D97-AF65-F5344CB8AC3E}">
        <p14:creationId xmlns:p14="http://schemas.microsoft.com/office/powerpoint/2010/main" val="155680223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1DEFD22-819F-4CCA-94AE-FE3E40173BE9}"/>
              </a:ext>
            </a:extLst>
          </p:cNvPr>
          <p:cNvSpPr>
            <a:spLocks noGrp="1"/>
          </p:cNvSpPr>
          <p:nvPr>
            <p:ph sz="quarter" idx="10"/>
          </p:nvPr>
        </p:nvSpPr>
        <p:spPr>
          <a:prstGeom prst="rect">
            <a:avLst/>
          </a:prstGeom>
        </p:spPr>
        <p:txBody>
          <a:bodyPr/>
          <a:lstStyle/>
          <a:p>
            <a:r>
              <a:rPr lang="zh-CN" altLang="en-US" sz="2400" spc="110" dirty="0">
                <a:solidFill>
                  <a:schemeClr val="accent1"/>
                </a:solidFill>
                <a:latin typeface="+mj-ea"/>
                <a:ea typeface="+mj-ea"/>
              </a:rPr>
              <a:t>一般来讲，地理所涉及的范围包括人类生活的各种环境，</a:t>
            </a:r>
            <a:br>
              <a:rPr lang="en-US" altLang="zh-CN" sz="2400" spc="110" dirty="0">
                <a:solidFill>
                  <a:schemeClr val="accent1"/>
                </a:solidFill>
                <a:latin typeface="+mj-ea"/>
                <a:ea typeface="+mj-ea"/>
              </a:rPr>
            </a:br>
            <a:r>
              <a:rPr lang="zh-CN" altLang="en-US" sz="2400" spc="110" dirty="0">
                <a:solidFill>
                  <a:schemeClr val="accent1"/>
                </a:solidFill>
                <a:latin typeface="+mj-ea"/>
                <a:ea typeface="+mj-ea"/>
              </a:rPr>
              <a:t>也就是自然环境与人文环境。</a:t>
            </a:r>
          </a:p>
          <a:p>
            <a:endParaRPr lang="zh-CN" altLang="en-US" dirty="0"/>
          </a:p>
        </p:txBody>
      </p:sp>
      <p:sp>
        <p:nvSpPr>
          <p:cNvPr id="3" name="内容占位符 2">
            <a:extLst>
              <a:ext uri="{FF2B5EF4-FFF2-40B4-BE49-F238E27FC236}">
                <a16:creationId xmlns:a16="http://schemas.microsoft.com/office/drawing/2014/main" id="{6F3CCFEE-5268-4954-A72D-DC49BB7B7835}"/>
              </a:ext>
            </a:extLst>
          </p:cNvPr>
          <p:cNvSpPr>
            <a:spLocks noGrp="1"/>
          </p:cNvSpPr>
          <p:nvPr>
            <p:ph sz="quarter" idx="11"/>
          </p:nvPr>
        </p:nvSpPr>
        <p:spPr>
          <a:prstGeom prst="rect">
            <a:avLst/>
          </a:prstGeom>
        </p:spPr>
        <p:txBody>
          <a:bodyPr/>
          <a:lstStyle/>
          <a:p>
            <a:r>
              <a:rPr lang="zh-CN" altLang="en-US" spc="110" dirty="0">
                <a:solidFill>
                  <a:schemeClr val="accent1"/>
                </a:solidFill>
                <a:latin typeface="+mn-ea"/>
              </a:rPr>
              <a:t>自然环境包括大气圈、水圈、岩石圈、生物圈、土壤圈等圈层，由此就产生了地理的各个分支，例如气候现象、水文现象以及水环境、地球上的自然资源、地貌、生物的分布以及生态现象，土壤的分布以及类型等等很多现象，因此学者把这样的学科叫做自然地理。</a:t>
            </a:r>
          </a:p>
          <a:p>
            <a:endParaRPr lang="zh-CN" altLang="en-US" dirty="0"/>
          </a:p>
        </p:txBody>
      </p:sp>
      <p:sp>
        <p:nvSpPr>
          <p:cNvPr id="4" name="内容占位符 3">
            <a:extLst>
              <a:ext uri="{FF2B5EF4-FFF2-40B4-BE49-F238E27FC236}">
                <a16:creationId xmlns:a16="http://schemas.microsoft.com/office/drawing/2014/main" id="{DDE71B35-41E4-45C8-A9E4-751EB530ABAC}"/>
              </a:ext>
            </a:extLst>
          </p:cNvPr>
          <p:cNvSpPr>
            <a:spLocks noGrp="1"/>
          </p:cNvSpPr>
          <p:nvPr>
            <p:ph sz="quarter" idx="12"/>
          </p:nvPr>
        </p:nvSpPr>
        <p:spPr>
          <a:prstGeom prst="rect">
            <a:avLst/>
          </a:prstGeom>
        </p:spPr>
        <p:txBody>
          <a:bodyPr/>
          <a:lstStyle/>
          <a:p>
            <a:r>
              <a:rPr lang="zh-CN" altLang="en-US" spc="110" dirty="0">
                <a:solidFill>
                  <a:schemeClr val="accent1"/>
                </a:solidFill>
                <a:latin typeface="+mn-ea"/>
              </a:rPr>
              <a:t>除了自然地理，地理还包括各种人类社会现象与地理环境的关系，例如农业的分布、工业的分布、聚落的分布等等现象，尤其注重人类的经济活动与环境的关系，称之为人文地理。人文地理有一个最突出的理念就是要实现人类的各种与环境的和谐统一，也就是可持续发展。</a:t>
            </a:r>
          </a:p>
          <a:p>
            <a:endParaRPr lang="zh-CN" altLang="en-US" dirty="0"/>
          </a:p>
        </p:txBody>
      </p:sp>
      <p:sp>
        <p:nvSpPr>
          <p:cNvPr id="5" name="文本占位符 4">
            <a:extLst>
              <a:ext uri="{FF2B5EF4-FFF2-40B4-BE49-F238E27FC236}">
                <a16:creationId xmlns:a16="http://schemas.microsoft.com/office/drawing/2014/main" id="{95C4AB96-A697-436B-8019-62ABE4F2B37E}"/>
              </a:ext>
            </a:extLst>
          </p:cNvPr>
          <p:cNvSpPr>
            <a:spLocks noGrp="1"/>
          </p:cNvSpPr>
          <p:nvPr>
            <p:ph type="body" sz="quarter" idx="32"/>
          </p:nvPr>
        </p:nvSpPr>
        <p:spPr>
          <a:prstGeom prst="rect">
            <a:avLst/>
          </a:prstGeom>
        </p:spPr>
        <p:txBody>
          <a:bodyPr/>
          <a:lstStyle/>
          <a:p>
            <a:r>
              <a:rPr lang="zh-CN" altLang="en-US" dirty="0"/>
              <a:t>预习检测</a:t>
            </a:r>
          </a:p>
        </p:txBody>
      </p:sp>
      <p:sp>
        <p:nvSpPr>
          <p:cNvPr id="6" name="文本占位符 5">
            <a:extLst>
              <a:ext uri="{FF2B5EF4-FFF2-40B4-BE49-F238E27FC236}">
                <a16:creationId xmlns:a16="http://schemas.microsoft.com/office/drawing/2014/main" id="{E84B99AC-C917-47A7-AB17-65EA9F621DAB}"/>
              </a:ext>
            </a:extLst>
          </p:cNvPr>
          <p:cNvSpPr>
            <a:spLocks noGrp="1"/>
          </p:cNvSpPr>
          <p:nvPr>
            <p:ph type="body" sz="quarter" idx="35"/>
          </p:nvPr>
        </p:nvSpPr>
        <p:spPr>
          <a:prstGeom prst="rect">
            <a:avLst/>
          </a:prstGeom>
        </p:spPr>
        <p:txBody>
          <a:bodyPr/>
          <a:lstStyle/>
          <a:p>
            <a:r>
              <a:rPr lang="en-US" altLang="zh-CN" dirty="0"/>
              <a:t>PREVIEW</a:t>
            </a:r>
          </a:p>
          <a:p>
            <a:r>
              <a:rPr lang="en-US" altLang="zh-CN" dirty="0"/>
              <a:t>CHECK</a:t>
            </a:r>
            <a:endParaRPr lang="zh-CN" altLang="en-US" dirty="0"/>
          </a:p>
        </p:txBody>
      </p:sp>
    </p:spTree>
    <p:extLst>
      <p:ext uri="{BB962C8B-B14F-4D97-AF65-F5344CB8AC3E}">
        <p14:creationId xmlns:p14="http://schemas.microsoft.com/office/powerpoint/2010/main" val="421740305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094E5F9-FF43-4788-9D86-883FD883A636}"/>
              </a:ext>
            </a:extLst>
          </p:cNvPr>
          <p:cNvSpPr>
            <a:spLocks noGrp="1"/>
          </p:cNvSpPr>
          <p:nvPr>
            <p:ph type="body" sz="quarter" idx="10"/>
          </p:nvPr>
        </p:nvSpPr>
        <p:spPr/>
        <p:txBody>
          <a:bodyPr/>
          <a:lstStyle/>
          <a:p>
            <a:r>
              <a:rPr lang="en-US" altLang="zh-CN" dirty="0"/>
              <a:t>01 </a:t>
            </a:r>
            <a:r>
              <a:rPr lang="zh-CN" altLang="en-US" sz="2400" dirty="0">
                <a:gradFill>
                  <a:gsLst>
                    <a:gs pos="60000">
                      <a:schemeClr val="bg1"/>
                    </a:gs>
                    <a:gs pos="85000">
                      <a:schemeClr val="accent1">
                        <a:lumMod val="20000"/>
                        <a:lumOff val="80000"/>
                      </a:schemeClr>
                    </a:gs>
                    <a:gs pos="100000">
                      <a:schemeClr val="accent1">
                        <a:lumMod val="40000"/>
                        <a:lumOff val="60000"/>
                      </a:schemeClr>
                    </a:gs>
                  </a:gsLst>
                  <a:lin ang="5400000" scaled="0"/>
                </a:gradFill>
                <a:latin typeface="+mj-ea"/>
                <a:ea typeface="+mj-ea"/>
              </a:rPr>
              <a:t>地理的含义</a:t>
            </a:r>
          </a:p>
        </p:txBody>
      </p:sp>
      <p:sp>
        <p:nvSpPr>
          <p:cNvPr id="3" name="文本占位符 2">
            <a:extLst>
              <a:ext uri="{FF2B5EF4-FFF2-40B4-BE49-F238E27FC236}">
                <a16:creationId xmlns:a16="http://schemas.microsoft.com/office/drawing/2014/main" id="{1D8B0BC1-EC32-46D5-ACEB-960CEE3041DB}"/>
              </a:ext>
            </a:extLst>
          </p:cNvPr>
          <p:cNvSpPr>
            <a:spLocks noGrp="1"/>
          </p:cNvSpPr>
          <p:nvPr>
            <p:ph type="body" sz="quarter" idx="12"/>
          </p:nvPr>
        </p:nvSpPr>
        <p:spPr/>
        <p:txBody>
          <a:bodyPr/>
          <a:lstStyle/>
          <a:p>
            <a:pPr>
              <a:lnSpc>
                <a:spcPct val="130000"/>
              </a:lnSpc>
            </a:pPr>
            <a:r>
              <a:rPr lang="zh-CN" altLang="en-US" spc="110" dirty="0">
                <a:solidFill>
                  <a:schemeClr val="bg1"/>
                </a:solidFill>
                <a:latin typeface="+mn-ea"/>
              </a:rPr>
              <a:t>地理是世界或某一地区的自然环境及社会要素的统称。</a:t>
            </a:r>
            <a:endParaRPr lang="en-US" altLang="zh-CN" sz="1400" spc="110" dirty="0">
              <a:solidFill>
                <a:schemeClr val="bg1"/>
              </a:solidFill>
              <a:latin typeface="+mn-ea"/>
            </a:endParaRPr>
          </a:p>
        </p:txBody>
      </p:sp>
      <p:sp>
        <p:nvSpPr>
          <p:cNvPr id="4" name="文本占位符 3">
            <a:extLst>
              <a:ext uri="{FF2B5EF4-FFF2-40B4-BE49-F238E27FC236}">
                <a16:creationId xmlns:a16="http://schemas.microsoft.com/office/drawing/2014/main" id="{B2DAD1D3-B8DC-42C0-BD1D-EB0439D4076F}"/>
              </a:ext>
            </a:extLst>
          </p:cNvPr>
          <p:cNvSpPr>
            <a:spLocks noGrp="1"/>
          </p:cNvSpPr>
          <p:nvPr>
            <p:ph type="body" sz="quarter" idx="14"/>
          </p:nvPr>
        </p:nvSpPr>
        <p:spPr/>
        <p:txBody>
          <a:bodyPr/>
          <a:lstStyle/>
          <a:p>
            <a:r>
              <a:rPr lang="en-US" altLang="zh-CN" dirty="0"/>
              <a:t>02 </a:t>
            </a:r>
            <a:r>
              <a:rPr lang="zh-CN" altLang="en-US" dirty="0"/>
              <a:t>概念出处</a:t>
            </a:r>
            <a:endParaRPr lang="zh-CN" altLang="en-US" sz="2400" dirty="0">
              <a:gradFill>
                <a:gsLst>
                  <a:gs pos="60000">
                    <a:schemeClr val="bg1"/>
                  </a:gs>
                  <a:gs pos="85000">
                    <a:schemeClr val="accent1">
                      <a:lumMod val="20000"/>
                      <a:lumOff val="80000"/>
                    </a:schemeClr>
                  </a:gs>
                  <a:gs pos="100000">
                    <a:schemeClr val="accent1">
                      <a:lumMod val="40000"/>
                      <a:lumOff val="60000"/>
                    </a:schemeClr>
                  </a:gs>
                </a:gsLst>
                <a:lin ang="5400000" scaled="0"/>
              </a:gradFill>
              <a:latin typeface="+mj-ea"/>
              <a:ea typeface="+mj-ea"/>
            </a:endParaRPr>
          </a:p>
        </p:txBody>
      </p:sp>
      <p:sp>
        <p:nvSpPr>
          <p:cNvPr id="5" name="文本占位符 4">
            <a:extLst>
              <a:ext uri="{FF2B5EF4-FFF2-40B4-BE49-F238E27FC236}">
                <a16:creationId xmlns:a16="http://schemas.microsoft.com/office/drawing/2014/main" id="{8F50F0FA-3669-4C49-9BD9-AE0EA0CBB22A}"/>
              </a:ext>
            </a:extLst>
          </p:cNvPr>
          <p:cNvSpPr>
            <a:spLocks noGrp="1"/>
          </p:cNvSpPr>
          <p:nvPr>
            <p:ph type="body" sz="quarter" idx="15"/>
          </p:nvPr>
        </p:nvSpPr>
        <p:spPr>
          <a:xfrm>
            <a:off x="4633913" y="2600522"/>
            <a:ext cx="3188334" cy="1867279"/>
          </a:xfrm>
        </p:spPr>
        <p:txBody>
          <a:bodyPr/>
          <a:lstStyle/>
          <a:p>
            <a:pPr algn="just">
              <a:lnSpc>
                <a:spcPct val="130000"/>
              </a:lnSpc>
              <a:spcAft>
                <a:spcPts val="1200"/>
              </a:spcAft>
            </a:pPr>
            <a:r>
              <a:rPr lang="zh-CN" altLang="en-US" spc="110" dirty="0">
                <a:solidFill>
                  <a:schemeClr val="bg1"/>
                </a:solidFill>
                <a:latin typeface="+mn-ea"/>
              </a:rPr>
              <a:t>“地理”一词最早见于中国</a:t>
            </a:r>
            <a:r>
              <a:rPr lang="en-US" altLang="zh-CN" spc="110" dirty="0">
                <a:solidFill>
                  <a:schemeClr val="bg1"/>
                </a:solidFill>
                <a:latin typeface="+mn-ea"/>
              </a:rPr>
              <a:t>《</a:t>
            </a:r>
            <a:r>
              <a:rPr lang="zh-CN" altLang="en-US" spc="110" dirty="0">
                <a:solidFill>
                  <a:schemeClr val="bg1"/>
                </a:solidFill>
                <a:latin typeface="+mn-ea"/>
              </a:rPr>
              <a:t>易经</a:t>
            </a:r>
            <a:r>
              <a:rPr lang="en-US" altLang="zh-CN" spc="110" dirty="0">
                <a:solidFill>
                  <a:schemeClr val="bg1"/>
                </a:solidFill>
                <a:latin typeface="+mn-ea"/>
              </a:rPr>
              <a:t>》</a:t>
            </a:r>
            <a:r>
              <a:rPr lang="zh-CN" altLang="en-US" spc="110" dirty="0">
                <a:solidFill>
                  <a:schemeClr val="bg1"/>
                </a:solidFill>
                <a:latin typeface="+mn-ea"/>
              </a:rPr>
              <a:t>。古代的地理学主要探索关于地球形状、大小有关的测量方法，或对已知的地区和国家进行描述。</a:t>
            </a:r>
          </a:p>
        </p:txBody>
      </p:sp>
      <p:sp>
        <p:nvSpPr>
          <p:cNvPr id="6" name="文本占位符 5">
            <a:extLst>
              <a:ext uri="{FF2B5EF4-FFF2-40B4-BE49-F238E27FC236}">
                <a16:creationId xmlns:a16="http://schemas.microsoft.com/office/drawing/2014/main" id="{7679AF06-B156-4C90-B353-E1675FEAE196}"/>
              </a:ext>
            </a:extLst>
          </p:cNvPr>
          <p:cNvSpPr>
            <a:spLocks noGrp="1"/>
          </p:cNvSpPr>
          <p:nvPr>
            <p:ph type="body" sz="quarter" idx="17"/>
          </p:nvPr>
        </p:nvSpPr>
        <p:spPr/>
        <p:txBody>
          <a:bodyPr/>
          <a:lstStyle/>
          <a:p>
            <a:r>
              <a:rPr lang="en-US" altLang="zh-CN" dirty="0"/>
              <a:t>03 </a:t>
            </a:r>
            <a:r>
              <a:rPr lang="zh-CN" altLang="en-US" dirty="0"/>
              <a:t>分类方式</a:t>
            </a:r>
          </a:p>
        </p:txBody>
      </p:sp>
      <p:sp>
        <p:nvSpPr>
          <p:cNvPr id="8" name="文本占位符 7">
            <a:extLst>
              <a:ext uri="{FF2B5EF4-FFF2-40B4-BE49-F238E27FC236}">
                <a16:creationId xmlns:a16="http://schemas.microsoft.com/office/drawing/2014/main" id="{3997B6AD-24D0-4B16-BC30-5078123D2146}"/>
              </a:ext>
            </a:extLst>
          </p:cNvPr>
          <p:cNvSpPr>
            <a:spLocks noGrp="1"/>
          </p:cNvSpPr>
          <p:nvPr>
            <p:ph type="body" sz="quarter" idx="32"/>
          </p:nvPr>
        </p:nvSpPr>
        <p:spPr/>
        <p:txBody>
          <a:bodyPr/>
          <a:lstStyle/>
          <a:p>
            <a:r>
              <a:rPr lang="zh-CN" altLang="en-US" dirty="0"/>
              <a:t>预习检测</a:t>
            </a:r>
          </a:p>
        </p:txBody>
      </p:sp>
      <p:sp>
        <p:nvSpPr>
          <p:cNvPr id="9" name="文本占位符 8">
            <a:extLst>
              <a:ext uri="{FF2B5EF4-FFF2-40B4-BE49-F238E27FC236}">
                <a16:creationId xmlns:a16="http://schemas.microsoft.com/office/drawing/2014/main" id="{EA967476-B546-497C-B866-9E86CDFFC01C}"/>
              </a:ext>
            </a:extLst>
          </p:cNvPr>
          <p:cNvSpPr>
            <a:spLocks noGrp="1"/>
          </p:cNvSpPr>
          <p:nvPr>
            <p:ph type="body" sz="quarter" idx="33"/>
          </p:nvPr>
        </p:nvSpPr>
        <p:spPr/>
        <p:txBody>
          <a:bodyPr/>
          <a:lstStyle/>
          <a:p>
            <a:r>
              <a:rPr lang="en-US" altLang="zh-CN" dirty="0"/>
              <a:t>PREVIEW</a:t>
            </a:r>
          </a:p>
          <a:p>
            <a:r>
              <a:rPr lang="en-US" altLang="zh-CN" dirty="0"/>
              <a:t>CHECK</a:t>
            </a:r>
            <a:endParaRPr lang="zh-CN" altLang="en-US" dirty="0"/>
          </a:p>
        </p:txBody>
      </p:sp>
      <p:sp>
        <p:nvSpPr>
          <p:cNvPr id="10" name="文本框 9">
            <a:extLst>
              <a:ext uri="{FF2B5EF4-FFF2-40B4-BE49-F238E27FC236}">
                <a16:creationId xmlns:a16="http://schemas.microsoft.com/office/drawing/2014/main" id="{4A14BB5E-DF86-4F37-9A0D-F6743498A1AF}"/>
              </a:ext>
            </a:extLst>
          </p:cNvPr>
          <p:cNvSpPr txBox="1"/>
          <p:nvPr/>
        </p:nvSpPr>
        <p:spPr>
          <a:xfrm>
            <a:off x="683012" y="2889800"/>
            <a:ext cx="3393415" cy="1250792"/>
          </a:xfrm>
          <a:prstGeom prst="rect">
            <a:avLst/>
          </a:prstGeom>
          <a:noFill/>
        </p:spPr>
        <p:txBody>
          <a:bodyPr wrap="square" lIns="0" tIns="0" rIns="0" bIns="0" rtlCol="0">
            <a:spAutoFit/>
          </a:bodyPr>
          <a:lstStyle/>
          <a:p>
            <a:pPr algn="just">
              <a:lnSpc>
                <a:spcPct val="130000"/>
              </a:lnSpc>
              <a:spcAft>
                <a:spcPts val="1200"/>
              </a:spcAft>
            </a:pPr>
            <a:r>
              <a:rPr lang="en-US" altLang="zh-CN" sz="1600" spc="110" dirty="0">
                <a:solidFill>
                  <a:schemeClr val="bg1"/>
                </a:solidFill>
                <a:latin typeface="+mn-ea"/>
              </a:rPr>
              <a:t>Geography is the general name of the natural environment and social elements of the world or a certain area. </a:t>
            </a:r>
          </a:p>
        </p:txBody>
      </p:sp>
      <p:sp>
        <p:nvSpPr>
          <p:cNvPr id="23" name="矩形: 圆角 22">
            <a:extLst>
              <a:ext uri="{FF2B5EF4-FFF2-40B4-BE49-F238E27FC236}">
                <a16:creationId xmlns:a16="http://schemas.microsoft.com/office/drawing/2014/main" id="{216ABE10-0DE4-4DEA-8B9A-B94A55291784}"/>
              </a:ext>
            </a:extLst>
          </p:cNvPr>
          <p:cNvSpPr/>
          <p:nvPr/>
        </p:nvSpPr>
        <p:spPr>
          <a:xfrm>
            <a:off x="8584812" y="2067630"/>
            <a:ext cx="1351015" cy="361304"/>
          </a:xfrm>
          <a:prstGeom prst="roundRect">
            <a:avLst>
              <a:gd name="adj" fmla="val 50000"/>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66C13C02-CE0E-4036-92B6-EBD5021AD402}"/>
              </a:ext>
            </a:extLst>
          </p:cNvPr>
          <p:cNvSpPr txBox="1"/>
          <p:nvPr/>
        </p:nvSpPr>
        <p:spPr>
          <a:xfrm>
            <a:off x="8772370" y="2063379"/>
            <a:ext cx="975899" cy="326821"/>
          </a:xfrm>
          <a:prstGeom prst="rect">
            <a:avLst/>
          </a:prstGeom>
          <a:noFill/>
        </p:spPr>
        <p:txBody>
          <a:bodyPr wrap="square" lIns="0" tIns="0" rIns="0" bIns="0" rtlCol="0">
            <a:spAutoFit/>
          </a:bodyPr>
          <a:lstStyle/>
          <a:p>
            <a:pPr algn="ctr">
              <a:lnSpc>
                <a:spcPct val="130000"/>
              </a:lnSpc>
              <a:spcAft>
                <a:spcPts val="1200"/>
              </a:spcAft>
            </a:pPr>
            <a:r>
              <a:rPr lang="zh-CN" altLang="en-US" spc="110" dirty="0">
                <a:solidFill>
                  <a:schemeClr val="accent1"/>
                </a:solidFill>
                <a:latin typeface="+mn-ea"/>
              </a:rPr>
              <a:t>自然地理</a:t>
            </a:r>
            <a:endParaRPr lang="en-US" altLang="zh-CN" spc="110" dirty="0">
              <a:solidFill>
                <a:schemeClr val="accent1"/>
              </a:solidFill>
              <a:latin typeface="+mn-ea"/>
            </a:endParaRPr>
          </a:p>
        </p:txBody>
      </p:sp>
      <p:sp>
        <p:nvSpPr>
          <p:cNvPr id="25" name="矩形: 圆角 24">
            <a:extLst>
              <a:ext uri="{FF2B5EF4-FFF2-40B4-BE49-F238E27FC236}">
                <a16:creationId xmlns:a16="http://schemas.microsoft.com/office/drawing/2014/main" id="{D78ED5A4-ABBD-4FDD-9CD9-50527C2F2321}"/>
              </a:ext>
            </a:extLst>
          </p:cNvPr>
          <p:cNvSpPr/>
          <p:nvPr/>
        </p:nvSpPr>
        <p:spPr>
          <a:xfrm>
            <a:off x="10123385" y="2067630"/>
            <a:ext cx="1351015" cy="361304"/>
          </a:xfrm>
          <a:prstGeom prst="roundRect">
            <a:avLst>
              <a:gd name="adj" fmla="val 50000"/>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035E2D53-EB9A-4AA9-B069-57DDF0CC50F1}"/>
              </a:ext>
            </a:extLst>
          </p:cNvPr>
          <p:cNvSpPr txBox="1"/>
          <p:nvPr/>
        </p:nvSpPr>
        <p:spPr>
          <a:xfrm>
            <a:off x="10310943" y="2063379"/>
            <a:ext cx="975899" cy="326821"/>
          </a:xfrm>
          <a:prstGeom prst="rect">
            <a:avLst/>
          </a:prstGeom>
          <a:noFill/>
        </p:spPr>
        <p:txBody>
          <a:bodyPr wrap="square" lIns="0" tIns="0" rIns="0" bIns="0" rtlCol="0">
            <a:spAutoFit/>
          </a:bodyPr>
          <a:lstStyle/>
          <a:p>
            <a:pPr algn="ctr">
              <a:lnSpc>
                <a:spcPct val="130000"/>
              </a:lnSpc>
              <a:spcAft>
                <a:spcPts val="1200"/>
              </a:spcAft>
            </a:pPr>
            <a:r>
              <a:rPr lang="zh-CN" altLang="en-US" spc="110" dirty="0">
                <a:solidFill>
                  <a:schemeClr val="accent1"/>
                </a:solidFill>
                <a:latin typeface="+mn-ea"/>
              </a:rPr>
              <a:t>人文地理</a:t>
            </a:r>
            <a:endParaRPr lang="en-US" altLang="zh-CN" spc="110" dirty="0">
              <a:solidFill>
                <a:schemeClr val="accent1"/>
              </a:solidFill>
              <a:latin typeface="+mn-ea"/>
            </a:endParaRPr>
          </a:p>
        </p:txBody>
      </p:sp>
      <p:sp>
        <p:nvSpPr>
          <p:cNvPr id="27" name="矩形: 圆角 26">
            <a:extLst>
              <a:ext uri="{FF2B5EF4-FFF2-40B4-BE49-F238E27FC236}">
                <a16:creationId xmlns:a16="http://schemas.microsoft.com/office/drawing/2014/main" id="{192EB094-681C-42C3-9CD1-67FF51C2F7B9}"/>
              </a:ext>
            </a:extLst>
          </p:cNvPr>
          <p:cNvSpPr/>
          <p:nvPr/>
        </p:nvSpPr>
        <p:spPr>
          <a:xfrm>
            <a:off x="8584812" y="2649355"/>
            <a:ext cx="1351015" cy="361304"/>
          </a:xfrm>
          <a:prstGeom prst="roundRect">
            <a:avLst>
              <a:gd name="adj" fmla="val 50000"/>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AC0CD3B0-5590-4E2C-B2C2-CDEF1440E71F}"/>
              </a:ext>
            </a:extLst>
          </p:cNvPr>
          <p:cNvSpPr txBox="1"/>
          <p:nvPr/>
        </p:nvSpPr>
        <p:spPr>
          <a:xfrm>
            <a:off x="8772370" y="2645104"/>
            <a:ext cx="975899" cy="326821"/>
          </a:xfrm>
          <a:prstGeom prst="rect">
            <a:avLst/>
          </a:prstGeom>
          <a:noFill/>
        </p:spPr>
        <p:txBody>
          <a:bodyPr wrap="square" lIns="0" tIns="0" rIns="0" bIns="0" rtlCol="0">
            <a:spAutoFit/>
          </a:bodyPr>
          <a:lstStyle/>
          <a:p>
            <a:pPr algn="ctr">
              <a:lnSpc>
                <a:spcPct val="130000"/>
              </a:lnSpc>
              <a:spcAft>
                <a:spcPts val="1200"/>
              </a:spcAft>
            </a:pPr>
            <a:r>
              <a:rPr lang="zh-CN" altLang="en-US" spc="110" dirty="0">
                <a:solidFill>
                  <a:schemeClr val="accent1"/>
                </a:solidFill>
                <a:latin typeface="+mn-ea"/>
              </a:rPr>
              <a:t>中国地理</a:t>
            </a:r>
            <a:endParaRPr lang="en-US" altLang="zh-CN" spc="110" dirty="0">
              <a:solidFill>
                <a:schemeClr val="accent1"/>
              </a:solidFill>
              <a:latin typeface="+mn-ea"/>
            </a:endParaRPr>
          </a:p>
        </p:txBody>
      </p:sp>
      <p:sp>
        <p:nvSpPr>
          <p:cNvPr id="29" name="矩形: 圆角 28">
            <a:extLst>
              <a:ext uri="{FF2B5EF4-FFF2-40B4-BE49-F238E27FC236}">
                <a16:creationId xmlns:a16="http://schemas.microsoft.com/office/drawing/2014/main" id="{30D1F311-6305-4DC4-96C7-9ABA8CEF700B}"/>
              </a:ext>
            </a:extLst>
          </p:cNvPr>
          <p:cNvSpPr/>
          <p:nvPr/>
        </p:nvSpPr>
        <p:spPr>
          <a:xfrm>
            <a:off x="10123385" y="2649355"/>
            <a:ext cx="1351015" cy="361304"/>
          </a:xfrm>
          <a:prstGeom prst="roundRect">
            <a:avLst>
              <a:gd name="adj" fmla="val 50000"/>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63500" dist="38100" dir="5400000" sx="102000" sy="102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ACA17A61-38F9-4AFD-AB44-D0E50E63704D}"/>
              </a:ext>
            </a:extLst>
          </p:cNvPr>
          <p:cNvSpPr txBox="1"/>
          <p:nvPr/>
        </p:nvSpPr>
        <p:spPr>
          <a:xfrm>
            <a:off x="10310943" y="2645104"/>
            <a:ext cx="975899" cy="326821"/>
          </a:xfrm>
          <a:prstGeom prst="rect">
            <a:avLst/>
          </a:prstGeom>
          <a:noFill/>
        </p:spPr>
        <p:txBody>
          <a:bodyPr wrap="square" lIns="0" tIns="0" rIns="0" bIns="0" rtlCol="0">
            <a:spAutoFit/>
          </a:bodyPr>
          <a:lstStyle/>
          <a:p>
            <a:pPr algn="ctr">
              <a:lnSpc>
                <a:spcPct val="130000"/>
              </a:lnSpc>
              <a:spcAft>
                <a:spcPts val="1200"/>
              </a:spcAft>
            </a:pPr>
            <a:r>
              <a:rPr lang="zh-CN" altLang="en-US" spc="110" dirty="0">
                <a:solidFill>
                  <a:schemeClr val="accent1"/>
                </a:solidFill>
                <a:latin typeface="+mn-ea"/>
              </a:rPr>
              <a:t>世界地理</a:t>
            </a:r>
            <a:endParaRPr lang="en-US" altLang="zh-CN" spc="110" dirty="0">
              <a:solidFill>
                <a:schemeClr val="accent1"/>
              </a:solidFill>
              <a:latin typeface="+mn-ea"/>
            </a:endParaRPr>
          </a:p>
        </p:txBody>
      </p:sp>
    </p:spTree>
    <p:extLst>
      <p:ext uri="{BB962C8B-B14F-4D97-AF65-F5344CB8AC3E}">
        <p14:creationId xmlns:p14="http://schemas.microsoft.com/office/powerpoint/2010/main" val="33368368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山上的风景&#10;&#10;描述已自动生成">
            <a:extLst>
              <a:ext uri="{FF2B5EF4-FFF2-40B4-BE49-F238E27FC236}">
                <a16:creationId xmlns:a16="http://schemas.microsoft.com/office/drawing/2014/main" id="{AB973C49-4D9D-4234-8C11-9477D08F319B}"/>
              </a:ext>
            </a:extLst>
          </p:cNvPr>
          <p:cNvPicPr>
            <a:picLocks noChangeAspect="1"/>
          </p:cNvPicPr>
          <p:nvPr/>
        </p:nvPicPr>
        <p:blipFill rotWithShape="1">
          <a:blip r:embed="rId2">
            <a:extLst>
              <a:ext uri="{28A0092B-C50C-407E-A947-70E740481C1C}">
                <a14:useLocalDpi xmlns:a14="http://schemas.microsoft.com/office/drawing/2010/main" val="0"/>
              </a:ext>
            </a:extLst>
          </a:blip>
          <a:srcRect r="40828"/>
          <a:stretch/>
        </p:blipFill>
        <p:spPr>
          <a:xfrm>
            <a:off x="6096000" y="-11084"/>
            <a:ext cx="6096000" cy="6869084"/>
          </a:xfrm>
          <a:prstGeom prst="rect">
            <a:avLst/>
          </a:prstGeom>
        </p:spPr>
      </p:pic>
      <p:sp>
        <p:nvSpPr>
          <p:cNvPr id="12" name="矩形 11">
            <a:extLst>
              <a:ext uri="{FF2B5EF4-FFF2-40B4-BE49-F238E27FC236}">
                <a16:creationId xmlns:a16="http://schemas.microsoft.com/office/drawing/2014/main" id="{72A1FF37-C125-4FCB-B676-D361F9AE648C}"/>
              </a:ext>
            </a:extLst>
          </p:cNvPr>
          <p:cNvSpPr/>
          <p:nvPr/>
        </p:nvSpPr>
        <p:spPr>
          <a:xfrm rot="16200000">
            <a:off x="2144775" y="1708706"/>
            <a:ext cx="10800" cy="3312000"/>
          </a:xfrm>
          <a:prstGeom prst="rect">
            <a:avLst/>
          </a:prstGeom>
          <a:gradFill>
            <a:gsLst>
              <a:gs pos="10000">
                <a:schemeClr val="accent1"/>
              </a:gs>
              <a:gs pos="100000">
                <a:schemeClr val="accent1">
                  <a:lumMod val="60000"/>
                  <a:lumOff val="40000"/>
                </a:schemeClr>
              </a:gs>
            </a:gsLst>
            <a:lin ang="54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9AA91F39-4509-464A-9987-1A742A57A9B0}"/>
              </a:ext>
            </a:extLst>
          </p:cNvPr>
          <p:cNvSpPr txBox="1"/>
          <p:nvPr/>
        </p:nvSpPr>
        <p:spPr>
          <a:xfrm>
            <a:off x="482601" y="3616036"/>
            <a:ext cx="5253182" cy="2641300"/>
          </a:xfrm>
          <a:prstGeom prst="rect">
            <a:avLst/>
          </a:prstGeom>
          <a:noFill/>
        </p:spPr>
        <p:txBody>
          <a:bodyPr wrap="square" lIns="0" tIns="0" rIns="0" bIns="0" rtlCol="0">
            <a:spAutoFit/>
          </a:bodyPr>
          <a:lstStyle/>
          <a:p>
            <a:pPr>
              <a:lnSpc>
                <a:spcPct val="130000"/>
              </a:lnSpc>
              <a:spcAft>
                <a:spcPts val="1200"/>
              </a:spcAft>
            </a:pPr>
            <a:r>
              <a:rPr lang="en-US" altLang="zh-CN" spc="110" dirty="0">
                <a:solidFill>
                  <a:schemeClr val="accent1"/>
                </a:solidFill>
                <a:latin typeface="+mn-ea"/>
              </a:rPr>
              <a:t>Geography is the general name of the natural environment and social elements of the world or a certain area. </a:t>
            </a:r>
          </a:p>
          <a:p>
            <a:pPr>
              <a:lnSpc>
                <a:spcPct val="130000"/>
              </a:lnSpc>
              <a:spcAft>
                <a:spcPts val="1200"/>
              </a:spcAft>
            </a:pPr>
            <a:r>
              <a:rPr lang="en-US" altLang="zh-CN" spc="110" dirty="0">
                <a:solidFill>
                  <a:schemeClr val="accent1"/>
                </a:solidFill>
                <a:latin typeface="+mn-ea"/>
              </a:rPr>
              <a:t>Geography is the study of various natural and human phenomena in the geographical environment of the earth's surface, as well as their mutual relations. </a:t>
            </a:r>
          </a:p>
        </p:txBody>
      </p:sp>
      <p:sp>
        <p:nvSpPr>
          <p:cNvPr id="14" name="文本框 13">
            <a:extLst>
              <a:ext uri="{FF2B5EF4-FFF2-40B4-BE49-F238E27FC236}">
                <a16:creationId xmlns:a16="http://schemas.microsoft.com/office/drawing/2014/main" id="{543F7F6C-D871-4EEA-810B-1FB37C6B2571}"/>
              </a:ext>
            </a:extLst>
          </p:cNvPr>
          <p:cNvSpPr txBox="1"/>
          <p:nvPr/>
        </p:nvSpPr>
        <p:spPr>
          <a:xfrm>
            <a:off x="482600" y="1231672"/>
            <a:ext cx="5253182" cy="913712"/>
          </a:xfrm>
          <a:prstGeom prst="rect">
            <a:avLst/>
          </a:prstGeom>
          <a:noFill/>
        </p:spPr>
        <p:txBody>
          <a:bodyPr wrap="square" lIns="0" tIns="0" rIns="0" bIns="0" rtlCol="0">
            <a:spAutoFit/>
          </a:bodyPr>
          <a:lstStyle>
            <a:defPPr>
              <a:defRPr lang="zh-CN"/>
            </a:defPPr>
            <a:lvl1pPr>
              <a:defRPr sz="3200" spc="110">
                <a:gradFill>
                  <a:gsLst>
                    <a:gs pos="76000">
                      <a:schemeClr val="accent1"/>
                    </a:gs>
                    <a:gs pos="100000">
                      <a:schemeClr val="accent1">
                        <a:lumMod val="40000"/>
                        <a:lumOff val="60000"/>
                      </a:schemeClr>
                    </a:gs>
                  </a:gsLst>
                  <a:lin ang="5400000" scaled="0"/>
                </a:gradFill>
                <a:latin typeface="+mj-ea"/>
                <a:ea typeface="+mj-ea"/>
              </a:defRPr>
            </a:lvl1pPr>
          </a:lstStyle>
          <a:p>
            <a:pPr>
              <a:lnSpc>
                <a:spcPct val="130000"/>
              </a:lnSpc>
            </a:pPr>
            <a:r>
              <a:rPr lang="zh-CN" altLang="en-US" sz="2400" dirty="0"/>
              <a:t>地理是世界或某一地区的自然环境及社会要素的统称。</a:t>
            </a:r>
            <a:endParaRPr lang="en-US" altLang="zh-CN" sz="2400" dirty="0"/>
          </a:p>
        </p:txBody>
      </p:sp>
      <p:sp>
        <p:nvSpPr>
          <p:cNvPr id="15" name="文本框 14">
            <a:extLst>
              <a:ext uri="{FF2B5EF4-FFF2-40B4-BE49-F238E27FC236}">
                <a16:creationId xmlns:a16="http://schemas.microsoft.com/office/drawing/2014/main" id="{801DCB74-4CA1-49BD-86F9-7D4532DF19EB}"/>
              </a:ext>
            </a:extLst>
          </p:cNvPr>
          <p:cNvSpPr txBox="1"/>
          <p:nvPr/>
        </p:nvSpPr>
        <p:spPr>
          <a:xfrm>
            <a:off x="482600" y="2328453"/>
            <a:ext cx="5253182" cy="686919"/>
          </a:xfrm>
          <a:prstGeom prst="rect">
            <a:avLst/>
          </a:prstGeom>
          <a:noFill/>
        </p:spPr>
        <p:txBody>
          <a:bodyPr wrap="square" lIns="0" tIns="0" rIns="0" bIns="0" rtlCol="0">
            <a:spAutoFit/>
          </a:bodyPr>
          <a:lstStyle/>
          <a:p>
            <a:pPr>
              <a:lnSpc>
                <a:spcPct val="130000"/>
              </a:lnSpc>
              <a:spcAft>
                <a:spcPts val="1200"/>
              </a:spcAft>
            </a:pPr>
            <a:r>
              <a:rPr lang="zh-CN" altLang="en-US" spc="110" dirty="0">
                <a:solidFill>
                  <a:schemeClr val="accent1"/>
                </a:solidFill>
                <a:latin typeface="+mn-ea"/>
              </a:rPr>
              <a:t>地理学是研究地球表面的地理环境中各种自然现象和人文现象，以及它们之间相互关系的学科。</a:t>
            </a:r>
            <a:endParaRPr lang="en-US" altLang="zh-CN" spc="110" dirty="0">
              <a:solidFill>
                <a:schemeClr val="accent1"/>
              </a:solidFill>
              <a:latin typeface="+mn-ea"/>
            </a:endParaRPr>
          </a:p>
        </p:txBody>
      </p:sp>
      <p:sp>
        <p:nvSpPr>
          <p:cNvPr id="20" name="文本框 19">
            <a:extLst>
              <a:ext uri="{FF2B5EF4-FFF2-40B4-BE49-F238E27FC236}">
                <a16:creationId xmlns:a16="http://schemas.microsoft.com/office/drawing/2014/main" id="{8BB01E36-A52C-48D4-99C7-5855962438AE}"/>
              </a:ext>
            </a:extLst>
          </p:cNvPr>
          <p:cNvSpPr txBox="1"/>
          <p:nvPr/>
        </p:nvSpPr>
        <p:spPr>
          <a:xfrm>
            <a:off x="482601" y="249459"/>
            <a:ext cx="1770377" cy="492443"/>
          </a:xfrm>
          <a:prstGeom prst="rect">
            <a:avLst/>
          </a:prstGeom>
          <a:noFill/>
        </p:spPr>
        <p:txBody>
          <a:bodyPr wrap="square" lIns="0" tIns="0" rIns="0" bIns="0" rtlCol="0">
            <a:spAutoFit/>
          </a:bodyPr>
          <a:lstStyle/>
          <a:p>
            <a:r>
              <a:rPr lang="zh-CN" altLang="en-US" sz="3200" spc="110" dirty="0">
                <a:gradFill>
                  <a:gsLst>
                    <a:gs pos="70000">
                      <a:schemeClr val="accent1"/>
                    </a:gs>
                    <a:gs pos="100000">
                      <a:schemeClr val="accent1">
                        <a:lumMod val="40000"/>
                        <a:lumOff val="60000"/>
                      </a:schemeClr>
                    </a:gs>
                  </a:gsLst>
                  <a:lin ang="5400000" scaled="0"/>
                </a:gradFill>
                <a:latin typeface="+mj-ea"/>
                <a:ea typeface="+mj-ea"/>
              </a:rPr>
              <a:t>预习检测</a:t>
            </a:r>
          </a:p>
        </p:txBody>
      </p:sp>
      <p:sp>
        <p:nvSpPr>
          <p:cNvPr id="21" name="矩形 20">
            <a:extLst>
              <a:ext uri="{FF2B5EF4-FFF2-40B4-BE49-F238E27FC236}">
                <a16:creationId xmlns:a16="http://schemas.microsoft.com/office/drawing/2014/main" id="{9A053EE6-9C17-496E-A7D4-70D81481A947}"/>
              </a:ext>
            </a:extLst>
          </p:cNvPr>
          <p:cNvSpPr/>
          <p:nvPr/>
        </p:nvSpPr>
        <p:spPr>
          <a:xfrm>
            <a:off x="2252978" y="306383"/>
            <a:ext cx="45719" cy="360000"/>
          </a:xfrm>
          <a:prstGeom prst="rect">
            <a:avLst/>
          </a:prstGeom>
          <a:gradFill>
            <a:gsLst>
              <a:gs pos="75000">
                <a:schemeClr val="accent1"/>
              </a:gs>
              <a:gs pos="100000">
                <a:schemeClr val="accent1">
                  <a:lumMod val="40000"/>
                  <a:lumOff val="60000"/>
                </a:schemeClr>
              </a:gs>
            </a:gsLst>
            <a:lin ang="2700000" scaled="0"/>
          </a:gradFill>
          <a:ln>
            <a:noFill/>
          </a:ln>
          <a:effectLst>
            <a:outerShdw blurRad="114300" dist="38100" dir="5400000" sx="104000" sy="104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153972D5-6BA0-427E-B52B-62E2934A95BA}"/>
              </a:ext>
            </a:extLst>
          </p:cNvPr>
          <p:cNvSpPr txBox="1"/>
          <p:nvPr/>
        </p:nvSpPr>
        <p:spPr>
          <a:xfrm>
            <a:off x="2431870" y="280236"/>
            <a:ext cx="1632130" cy="430887"/>
          </a:xfrm>
          <a:prstGeom prst="rect">
            <a:avLst/>
          </a:prstGeom>
          <a:noFill/>
        </p:spPr>
        <p:txBody>
          <a:bodyPr wrap="square" lIns="0" tIns="0" rIns="0" bIns="0" rtlCol="0" anchor="b" anchorCtr="0">
            <a:spAutoFit/>
          </a:bodyPr>
          <a:lstStyle/>
          <a:p>
            <a:r>
              <a:rPr lang="en-US" altLang="zh-CN" sz="1400" spc="110" dirty="0">
                <a:solidFill>
                  <a:schemeClr val="accent1"/>
                </a:solidFill>
                <a:latin typeface="+mn-ea"/>
              </a:rPr>
              <a:t>PREVIEW</a:t>
            </a:r>
          </a:p>
          <a:p>
            <a:r>
              <a:rPr lang="en-US" altLang="zh-CN" sz="1400" spc="110" dirty="0">
                <a:solidFill>
                  <a:schemeClr val="accent1"/>
                </a:solidFill>
                <a:latin typeface="+mn-ea"/>
              </a:rPr>
              <a:t>CHECK</a:t>
            </a:r>
            <a:endParaRPr lang="zh-CN" altLang="en-US" sz="1400" spc="110" dirty="0">
              <a:solidFill>
                <a:schemeClr val="accent1"/>
              </a:solidFill>
              <a:latin typeface="+mn-ea"/>
            </a:endParaRPr>
          </a:p>
        </p:txBody>
      </p:sp>
      <p:sp>
        <p:nvSpPr>
          <p:cNvPr id="10" name="文本框 9">
            <a:extLst>
              <a:ext uri="{FF2B5EF4-FFF2-40B4-BE49-F238E27FC236}">
                <a16:creationId xmlns:a16="http://schemas.microsoft.com/office/drawing/2014/main" id="{292642AC-E13E-49A9-9B06-1C6D77A0D781}"/>
              </a:ext>
            </a:extLst>
          </p:cNvPr>
          <p:cNvSpPr txBox="1"/>
          <p:nvPr/>
        </p:nvSpPr>
        <p:spPr>
          <a:xfrm>
            <a:off x="8311717" y="990600"/>
            <a:ext cx="4037893" cy="3677930"/>
          </a:xfrm>
          <a:prstGeom prst="rect">
            <a:avLst/>
          </a:prstGeom>
          <a:noFill/>
        </p:spPr>
        <p:txBody>
          <a:bodyPr wrap="square" lIns="0" tIns="0" rIns="0" bIns="0" rtlCol="0">
            <a:spAutoFit/>
          </a:bodyPr>
          <a:lstStyle>
            <a:defPPr>
              <a:defRPr lang="zh-CN"/>
            </a:defPPr>
            <a:lvl1pPr algn="r">
              <a:defRPr sz="9600" spc="110">
                <a:ln w="6350">
                  <a:solidFill>
                    <a:schemeClr val="bg1">
                      <a:alpha val="30000"/>
                    </a:schemeClr>
                  </a:solidFill>
                </a:ln>
                <a:noFill/>
                <a:latin typeface="Impact" panose="020B0806030902050204" pitchFamily="34" charset="0"/>
                <a:ea typeface="+mj-ea"/>
              </a:defRPr>
            </a:lvl1pPr>
          </a:lstStyle>
          <a:p>
            <a:r>
              <a:rPr lang="en-US" altLang="zh-CN" sz="23900" dirty="0">
                <a:latin typeface="微软雅黑 Light" panose="020B0502040204020203" pitchFamily="34" charset="-122"/>
              </a:rPr>
              <a:t>01</a:t>
            </a:r>
            <a:endParaRPr lang="zh-CN" altLang="en-US" sz="23900" dirty="0">
              <a:latin typeface="微软雅黑 Light" panose="020B0502040204020203" pitchFamily="34" charset="-122"/>
            </a:endParaRPr>
          </a:p>
        </p:txBody>
      </p:sp>
    </p:spTree>
    <p:extLst>
      <p:ext uri="{BB962C8B-B14F-4D97-AF65-F5344CB8AC3E}">
        <p14:creationId xmlns:p14="http://schemas.microsoft.com/office/powerpoint/2010/main" val="244952466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Moderate&quot;,&quot;Name&quot;:&quot;适中&quot;,&quot;Kind&quot;:&quot;System&quot;,&quot;OldGuidesSetting&quot;:{&quot;HeaderHeight&quot;:13.0,&quot;FooterHeight&quot;:6.0,&quot;SideMargin&quot;:4.0,&quot;TopMargin&quot;:0.0,&quot;BottomMargin&quot;:0.0,&quot;IntervalMargin&quot;:1.5}}"/>
</p:tagLst>
</file>

<file path=ppt/theme/theme1.xml><?xml version="1.0" encoding="utf-8"?>
<a:theme xmlns:a="http://schemas.openxmlformats.org/drawingml/2006/main" name="MICROSOFT">
  <a:themeElements>
    <a:clrScheme name="微软模板使用">
      <a:dk1>
        <a:sysClr val="windowText" lastClr="000000"/>
      </a:dk1>
      <a:lt1>
        <a:sysClr val="window" lastClr="FFFFFF"/>
      </a:lt1>
      <a:dk2>
        <a:srgbClr val="44546A"/>
      </a:dk2>
      <a:lt2>
        <a:srgbClr val="E7E6E6"/>
      </a:lt2>
      <a:accent1>
        <a:srgbClr val="034A90"/>
      </a:accent1>
      <a:accent2>
        <a:srgbClr val="70AD47"/>
      </a:accent2>
      <a:accent3>
        <a:srgbClr val="A5A5A5"/>
      </a:accent3>
      <a:accent4>
        <a:srgbClr val="FFC000"/>
      </a:accent4>
      <a:accent5>
        <a:srgbClr val="7030A0"/>
      </a:accent5>
      <a:accent6>
        <a:srgbClr val="C00000"/>
      </a:accent6>
      <a:hlink>
        <a:srgbClr val="0563C1"/>
      </a:hlink>
      <a:folHlink>
        <a:srgbClr val="954F72"/>
      </a:folHlink>
    </a:clrScheme>
    <a:fontScheme name="OPs">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1B6AB9"/>
            </a:gs>
            <a:gs pos="41000">
              <a:srgbClr val="0E4983"/>
            </a:gs>
            <a:gs pos="73000">
              <a:srgbClr val="052F59"/>
            </a:gs>
            <a:gs pos="100000">
              <a:schemeClr val="accent1">
                <a:lumMod val="50000"/>
              </a:schemeClr>
            </a:gs>
          </a:gsLst>
          <a:lin ang="2700000" scaled="0"/>
        </a:gra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1273</TotalTime>
  <Words>1995</Words>
  <Application>Microsoft Office PowerPoint</Application>
  <PresentationFormat>宽屏</PresentationFormat>
  <Paragraphs>298</Paragraphs>
  <Slides>28</Slides>
  <Notes>0</Notes>
  <HiddenSlides>0</HiddenSlides>
  <MMClips>0</MMClips>
  <ScaleCrop>false</ScaleCrop>
  <HeadingPairs>
    <vt:vector size="6" baseType="variant">
      <vt:variant>
        <vt:lpstr>已用的字体</vt:lpstr>
      </vt:variant>
      <vt:variant>
        <vt:i4>2</vt:i4>
      </vt:variant>
      <vt:variant>
        <vt:lpstr>主题</vt:lpstr>
      </vt:variant>
      <vt:variant>
        <vt:i4>1</vt:i4>
      </vt:variant>
      <vt:variant>
        <vt:lpstr>幻灯片标题</vt:lpstr>
      </vt:variant>
      <vt:variant>
        <vt:i4>28</vt:i4>
      </vt:variant>
    </vt:vector>
  </HeadingPairs>
  <TitlesOfParts>
    <vt:vector size="31" baseType="lpstr">
      <vt:lpstr>思源宋体 CN Heavy</vt:lpstr>
      <vt:lpstr>微软雅黑 Light</vt:lpstr>
      <vt:lpstr>MICROSOFT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魏 祎</dc:creator>
  <cp:lastModifiedBy>Xin Zhang (FA Talent)</cp:lastModifiedBy>
  <cp:revision>43</cp:revision>
  <dcterms:created xsi:type="dcterms:W3CDTF">2021-11-27T14:19:35Z</dcterms:created>
  <dcterms:modified xsi:type="dcterms:W3CDTF">2022-01-27T04:46:19Z</dcterms:modified>
</cp:coreProperties>
</file>