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7"/>
  </p:notesMasterIdLst>
  <p:sldIdLst>
    <p:sldId id="256" r:id="rId3"/>
    <p:sldId id="260" r:id="rId4"/>
    <p:sldId id="257" r:id="rId5"/>
    <p:sldId id="411" r:id="rId6"/>
    <p:sldId id="391" r:id="rId7"/>
    <p:sldId id="392" r:id="rId8"/>
    <p:sldId id="393" r:id="rId9"/>
    <p:sldId id="394" r:id="rId10"/>
    <p:sldId id="262" r:id="rId11"/>
    <p:sldId id="395" r:id="rId12"/>
    <p:sldId id="396" r:id="rId13"/>
    <p:sldId id="397" r:id="rId14"/>
    <p:sldId id="398" r:id="rId15"/>
    <p:sldId id="399" r:id="rId16"/>
    <p:sldId id="263" r:id="rId17"/>
    <p:sldId id="400" r:id="rId18"/>
    <p:sldId id="412" r:id="rId19"/>
    <p:sldId id="402" r:id="rId20"/>
    <p:sldId id="403" r:id="rId21"/>
    <p:sldId id="404" r:id="rId22"/>
    <p:sldId id="264" r:id="rId23"/>
    <p:sldId id="405" r:id="rId24"/>
    <p:sldId id="406" r:id="rId25"/>
    <p:sldId id="407" r:id="rId26"/>
    <p:sldId id="408" r:id="rId27"/>
    <p:sldId id="409" r:id="rId28"/>
    <p:sldId id="261" r:id="rId29"/>
    <p:sldId id="289" r:id="rId30"/>
    <p:sldId id="295" r:id="rId31"/>
    <p:sldId id="322" r:id="rId32"/>
    <p:sldId id="386" r:id="rId33"/>
    <p:sldId id="387" r:id="rId34"/>
    <p:sldId id="388" r:id="rId35"/>
    <p:sldId id="38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4B08121-7B9D-4403-9305-90CAE2430CA5}">
          <p14:sldIdLst>
            <p14:sldId id="256"/>
            <p14:sldId id="260"/>
          </p14:sldIdLst>
        </p14:section>
        <p14:section name="01" id="{05361DE1-B70E-4169-956E-7F68D8D7110D}">
          <p14:sldIdLst>
            <p14:sldId id="257"/>
            <p14:sldId id="411"/>
            <p14:sldId id="391"/>
            <p14:sldId id="392"/>
            <p14:sldId id="393"/>
            <p14:sldId id="394"/>
          </p14:sldIdLst>
        </p14:section>
        <p14:section name="02" id="{E119E75F-ADFE-40AB-B3E0-DE9B81641695}">
          <p14:sldIdLst>
            <p14:sldId id="262"/>
            <p14:sldId id="395"/>
            <p14:sldId id="396"/>
            <p14:sldId id="397"/>
            <p14:sldId id="398"/>
            <p14:sldId id="399"/>
          </p14:sldIdLst>
        </p14:section>
        <p14:section name="03" id="{62BCF960-D230-4106-AEA0-7FCB2FB4A5DC}">
          <p14:sldIdLst>
            <p14:sldId id="263"/>
            <p14:sldId id="400"/>
            <p14:sldId id="412"/>
            <p14:sldId id="402"/>
            <p14:sldId id="403"/>
            <p14:sldId id="404"/>
          </p14:sldIdLst>
        </p14:section>
        <p14:section name="04" id="{AA6E14DC-45AD-40AB-834A-9490266F9ECB}">
          <p14:sldIdLst>
            <p14:sldId id="264"/>
            <p14:sldId id="405"/>
            <p14:sldId id="406"/>
            <p14:sldId id="407"/>
            <p14:sldId id="408"/>
            <p14:sldId id="409"/>
            <p14:sldId id="261"/>
          </p14:sldIdLst>
        </p14:section>
        <p14:section name="无标题节" id="{47053271-2836-4010-87C5-2730423137A6}">
          <p14:sldIdLst>
            <p14:sldId id="289"/>
            <p14:sldId id="295"/>
            <p14:sldId id="322"/>
            <p14:sldId id="386"/>
            <p14:sldId id="387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598" autoAdjust="0"/>
  </p:normalViewPr>
  <p:slideViewPr>
    <p:cSldViewPr snapToGrid="0">
      <p:cViewPr>
        <p:scale>
          <a:sx n="50" d="100"/>
          <a:sy n="50" d="100"/>
        </p:scale>
        <p:origin x="1262" y="629"/>
      </p:cViewPr>
      <p:guideLst>
        <p:guide orient="horz" pos="595"/>
        <p:guide pos="415"/>
        <p:guide pos="5110"/>
        <p:guide pos="7265"/>
        <p:guide orient="horz" pos="3725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F226D16E-8E7D-492D-92E9-36F086191603}"/>
    <pc:docChg chg="modSld">
      <pc:chgData name="Xin Zhang (FA Talent)" userId="474f572f-8271-4f60-858e-cee871e0aec6" providerId="ADAL" clId="{F226D16E-8E7D-492D-92E9-36F086191603}" dt="2021-12-14T03:40:44.750" v="13" actId="14100"/>
      <pc:docMkLst>
        <pc:docMk/>
      </pc:docMkLst>
      <pc:sldChg chg="modSp mod">
        <pc:chgData name="Xin Zhang (FA Talent)" userId="474f572f-8271-4f60-858e-cee871e0aec6" providerId="ADAL" clId="{F226D16E-8E7D-492D-92E9-36F086191603}" dt="2021-12-14T03:40:27.528" v="6" actId="14100"/>
        <pc:sldMkLst>
          <pc:docMk/>
          <pc:sldMk cId="2163074474" sldId="256"/>
        </pc:sldMkLst>
        <pc:spChg chg="mod">
          <ac:chgData name="Xin Zhang (FA Talent)" userId="474f572f-8271-4f60-858e-cee871e0aec6" providerId="ADAL" clId="{F226D16E-8E7D-492D-92E9-36F086191603}" dt="2021-12-14T03:40:27.528" v="6" actId="14100"/>
          <ac:spMkLst>
            <pc:docMk/>
            <pc:sldMk cId="2163074474" sldId="256"/>
            <ac:spMk id="133" creationId="{301AE7F4-9D26-4927-970D-3301C6C4E6A0}"/>
          </ac:spMkLst>
        </pc:spChg>
      </pc:sldChg>
      <pc:sldChg chg="modSp mod">
        <pc:chgData name="Xin Zhang (FA Talent)" userId="474f572f-8271-4f60-858e-cee871e0aec6" providerId="ADAL" clId="{F226D16E-8E7D-492D-92E9-36F086191603}" dt="2021-12-14T03:40:44.750" v="13" actId="14100"/>
        <pc:sldMkLst>
          <pc:docMk/>
          <pc:sldMk cId="4024080427" sldId="261"/>
        </pc:sldMkLst>
        <pc:spChg chg="mod">
          <ac:chgData name="Xin Zhang (FA Talent)" userId="474f572f-8271-4f60-858e-cee871e0aec6" providerId="ADAL" clId="{F226D16E-8E7D-492D-92E9-36F086191603}" dt="2021-12-14T03:40:44.750" v="13" actId="14100"/>
          <ac:spMkLst>
            <pc:docMk/>
            <pc:sldMk cId="4024080427" sldId="261"/>
            <ac:spMk id="133" creationId="{301AE7F4-9D26-4927-970D-3301C6C4E6A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000" b="1" dirty="0">
                <a:latin typeface="+mj-ea"/>
                <a:ea typeface="+mj-ea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D-4262-B07F-4AC356B0B2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D-4262-B07F-4AC356B0B2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FD-4262-B07F-4AC356B0B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20134344"/>
        <c:axId val="1020138824"/>
      </c:barChart>
      <c:catAx>
        <c:axId val="102013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0138824"/>
        <c:crosses val="autoZero"/>
        <c:auto val="1"/>
        <c:lblAlgn val="ctr"/>
        <c:lblOffset val="100"/>
        <c:noMultiLvlLbl val="0"/>
      </c:catAx>
      <c:valAx>
        <c:axId val="102013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013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4637-84F9-4634-91AD-22BDB1BA54B3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5436-ACB2-4E22-AD16-72C0D11432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97186-C6EA-4FC2-988E-87412702FD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8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3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5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D9AECF8-56E6-4E8B-8325-E2CA5469C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C7C649D8-77F0-40F4-9514-735F89DCF708}"/>
              </a:ext>
            </a:extLst>
          </p:cNvPr>
          <p:cNvSpPr/>
          <p:nvPr userDrawn="1"/>
        </p:nvSpPr>
        <p:spPr>
          <a:xfrm>
            <a:off x="409572" y="3117850"/>
            <a:ext cx="4857749" cy="485774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5DF7E54-7F38-416F-8107-858849CC0A12}"/>
              </a:ext>
            </a:extLst>
          </p:cNvPr>
          <p:cNvSpPr>
            <a:spLocks noChangeAspect="1"/>
          </p:cNvSpPr>
          <p:nvPr userDrawn="1"/>
        </p:nvSpPr>
        <p:spPr>
          <a:xfrm>
            <a:off x="9115430" y="477328"/>
            <a:ext cx="762001" cy="76200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8121175-25D4-4BD9-B97F-617733621A9F}"/>
              </a:ext>
            </a:extLst>
          </p:cNvPr>
          <p:cNvSpPr>
            <a:spLocks noChangeAspect="1"/>
          </p:cNvSpPr>
          <p:nvPr userDrawn="1"/>
        </p:nvSpPr>
        <p:spPr>
          <a:xfrm>
            <a:off x="6650985" y="4620246"/>
            <a:ext cx="2027356" cy="202735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1BB8B3FF-96F5-4760-A4E8-3033D48571D4}"/>
              </a:ext>
            </a:extLst>
          </p:cNvPr>
          <p:cNvSpPr>
            <a:spLocks noChangeAspect="1"/>
          </p:cNvSpPr>
          <p:nvPr userDrawn="1"/>
        </p:nvSpPr>
        <p:spPr>
          <a:xfrm rot="10248639">
            <a:off x="-123189" y="-105227"/>
            <a:ext cx="1669219" cy="1517138"/>
          </a:xfrm>
          <a:custGeom>
            <a:avLst/>
            <a:gdLst>
              <a:gd name="connsiteX0" fmla="*/ 1432563 w 1669219"/>
              <a:gd name="connsiteY0" fmla="*/ 1517138 h 1517138"/>
              <a:gd name="connsiteX1" fmla="*/ 0 w 1669219"/>
              <a:gd name="connsiteY1" fmla="*/ 1285387 h 1517138"/>
              <a:gd name="connsiteX2" fmla="*/ 5988 w 1669219"/>
              <a:gd name="connsiteY2" fmla="*/ 1166800 h 1517138"/>
              <a:gd name="connsiteX3" fmla="*/ 1298964 w 1669219"/>
              <a:gd name="connsiteY3" fmla="*/ 0 h 1517138"/>
              <a:gd name="connsiteX4" fmla="*/ 1560896 w 1669219"/>
              <a:gd name="connsiteY4" fmla="*/ 26405 h 1517138"/>
              <a:gd name="connsiteX5" fmla="*/ 1669219 w 1669219"/>
              <a:gd name="connsiteY5" fmla="*/ 54257 h 15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219" h="1517138">
                <a:moveTo>
                  <a:pt x="1432563" y="1517138"/>
                </a:moveTo>
                <a:lnTo>
                  <a:pt x="0" y="1285387"/>
                </a:lnTo>
                <a:lnTo>
                  <a:pt x="5988" y="1166800"/>
                </a:lnTo>
                <a:cubicBezTo>
                  <a:pt x="72545" y="511426"/>
                  <a:pt x="626029" y="0"/>
                  <a:pt x="1298964" y="0"/>
                </a:cubicBezTo>
                <a:cubicBezTo>
                  <a:pt x="1388688" y="0"/>
                  <a:pt x="1476290" y="9092"/>
                  <a:pt x="1560896" y="26405"/>
                </a:cubicBezTo>
                <a:lnTo>
                  <a:pt x="1669219" y="5425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任意多边形: 形状 123">
            <a:extLst>
              <a:ext uri="{FF2B5EF4-FFF2-40B4-BE49-F238E27FC236}">
                <a16:creationId xmlns:a16="http://schemas.microsoft.com/office/drawing/2014/main" id="{8FC4B846-A565-4826-B760-58DE04AD89F5}"/>
              </a:ext>
            </a:extLst>
          </p:cNvPr>
          <p:cNvSpPr/>
          <p:nvPr userDrawn="1"/>
        </p:nvSpPr>
        <p:spPr>
          <a:xfrm>
            <a:off x="0" y="6125182"/>
            <a:ext cx="12192000" cy="732819"/>
          </a:xfrm>
          <a:custGeom>
            <a:avLst/>
            <a:gdLst>
              <a:gd name="connsiteX0" fmla="*/ 4165668 w 12192000"/>
              <a:gd name="connsiteY0" fmla="*/ 3139 h 732819"/>
              <a:gd name="connsiteX1" fmla="*/ 6377476 w 12192000"/>
              <a:gd name="connsiteY1" fmla="*/ 336854 h 732819"/>
              <a:gd name="connsiteX2" fmla="*/ 12047810 w 12192000"/>
              <a:gd name="connsiteY2" fmla="*/ 617667 h 732819"/>
              <a:gd name="connsiteX3" fmla="*/ 12192000 w 12192000"/>
              <a:gd name="connsiteY3" fmla="*/ 614505 h 732819"/>
              <a:gd name="connsiteX4" fmla="*/ 12192000 w 12192000"/>
              <a:gd name="connsiteY4" fmla="*/ 732819 h 732819"/>
              <a:gd name="connsiteX5" fmla="*/ 0 w 12192000"/>
              <a:gd name="connsiteY5" fmla="*/ 732819 h 732819"/>
              <a:gd name="connsiteX6" fmla="*/ 0 w 12192000"/>
              <a:gd name="connsiteY6" fmla="*/ 583580 h 732819"/>
              <a:gd name="connsiteX7" fmla="*/ 31451 w 12192000"/>
              <a:gd name="connsiteY7" fmla="*/ 572372 h 732819"/>
              <a:gd name="connsiteX8" fmla="*/ 4165668 w 12192000"/>
              <a:gd name="connsiteY8" fmla="*/ 3139 h 7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32819">
                <a:moveTo>
                  <a:pt x="4165668" y="3139"/>
                </a:moveTo>
                <a:cubicBezTo>
                  <a:pt x="4924835" y="21071"/>
                  <a:pt x="5688902" y="117585"/>
                  <a:pt x="6377476" y="336854"/>
                </a:cubicBezTo>
                <a:cubicBezTo>
                  <a:pt x="8357126" y="967253"/>
                  <a:pt x="10819384" y="656036"/>
                  <a:pt x="12047810" y="617667"/>
                </a:cubicBezTo>
                <a:lnTo>
                  <a:pt x="12192000" y="614505"/>
                </a:lnTo>
                <a:lnTo>
                  <a:pt x="12192000" y="732819"/>
                </a:lnTo>
                <a:lnTo>
                  <a:pt x="0" y="732819"/>
                </a:lnTo>
                <a:lnTo>
                  <a:pt x="0" y="583580"/>
                </a:lnTo>
                <a:lnTo>
                  <a:pt x="31451" y="572372"/>
                </a:lnTo>
                <a:cubicBezTo>
                  <a:pt x="774225" y="320261"/>
                  <a:pt x="2457542" y="-37209"/>
                  <a:pt x="4165668" y="313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2A36C06E-D4E7-4DEE-8E3D-C27AD56D2951}"/>
              </a:ext>
            </a:extLst>
          </p:cNvPr>
          <p:cNvGrpSpPr/>
          <p:nvPr userDrawn="1"/>
        </p:nvGrpSpPr>
        <p:grpSpPr>
          <a:xfrm>
            <a:off x="5925903" y="2081509"/>
            <a:ext cx="6532797" cy="3430291"/>
            <a:chOff x="5925903" y="2081509"/>
            <a:chExt cx="6532797" cy="343029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209C8AC-03D9-40E3-B13E-C400CC1C4F91}"/>
                </a:ext>
              </a:extLst>
            </p:cNvPr>
            <p:cNvSpPr/>
            <p:nvPr userDrawn="1"/>
          </p:nvSpPr>
          <p:spPr>
            <a:xfrm>
              <a:off x="9896480" y="2147890"/>
              <a:ext cx="2562220" cy="25622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100000">
                  <a:schemeClr val="accent1">
                    <a:lumMod val="45000"/>
                    <a:lumOff val="55000"/>
                    <a:alpha val="50000"/>
                  </a:scheme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71C68CCE-C857-4C6B-BD6E-6CEE355034F0}"/>
                </a:ext>
              </a:extLst>
            </p:cNvPr>
            <p:cNvSpPr/>
            <p:nvPr/>
          </p:nvSpPr>
          <p:spPr>
            <a:xfrm>
              <a:off x="10316575" y="2181294"/>
              <a:ext cx="1249909" cy="1249988"/>
            </a:xfrm>
            <a:custGeom>
              <a:avLst/>
              <a:gdLst>
                <a:gd name="connsiteX0" fmla="*/ 1214740 w 1249909"/>
                <a:gd name="connsiteY0" fmla="*/ 490566 h 1249988"/>
                <a:gd name="connsiteX1" fmla="*/ 1123336 w 1249909"/>
                <a:gd name="connsiteY1" fmla="*/ 490566 h 1249988"/>
                <a:gd name="connsiteX2" fmla="*/ 1090236 w 1249909"/>
                <a:gd name="connsiteY2" fmla="*/ 467144 h 1249988"/>
                <a:gd name="connsiteX3" fmla="*/ 1065458 w 1249909"/>
                <a:gd name="connsiteY3" fmla="*/ 408408 h 1249988"/>
                <a:gd name="connsiteX4" fmla="*/ 1072118 w 1249909"/>
                <a:gd name="connsiteY4" fmla="*/ 367974 h 1249988"/>
                <a:gd name="connsiteX5" fmla="*/ 1137081 w 1249909"/>
                <a:gd name="connsiteY5" fmla="*/ 303011 h 1249988"/>
                <a:gd name="connsiteX6" fmla="*/ 1137081 w 1249909"/>
                <a:gd name="connsiteY6" fmla="*/ 253206 h 1249988"/>
                <a:gd name="connsiteX7" fmla="*/ 996730 w 1249909"/>
                <a:gd name="connsiteY7" fmla="*/ 112921 h 1249988"/>
                <a:gd name="connsiteX8" fmla="*/ 946932 w 1249909"/>
                <a:gd name="connsiteY8" fmla="*/ 112921 h 1249988"/>
                <a:gd name="connsiteX9" fmla="*/ 880797 w 1249909"/>
                <a:gd name="connsiteY9" fmla="*/ 179056 h 1249988"/>
                <a:gd name="connsiteX10" fmla="*/ 840670 w 1249909"/>
                <a:gd name="connsiteY10" fmla="*/ 185833 h 1249988"/>
                <a:gd name="connsiteX11" fmla="*/ 783100 w 1249909"/>
                <a:gd name="connsiteY11" fmla="*/ 162103 h 1249988"/>
                <a:gd name="connsiteX12" fmla="*/ 759370 w 1249909"/>
                <a:gd name="connsiteY12" fmla="*/ 128885 h 1249988"/>
                <a:gd name="connsiteX13" fmla="*/ 759370 w 1249909"/>
                <a:gd name="connsiteY13" fmla="*/ 35196 h 1249988"/>
                <a:gd name="connsiteX14" fmla="*/ 724187 w 1249909"/>
                <a:gd name="connsiteY14" fmla="*/ 0 h 1249988"/>
                <a:gd name="connsiteX15" fmla="*/ 724174 w 1249909"/>
                <a:gd name="connsiteY15" fmla="*/ 0 h 1249988"/>
                <a:gd name="connsiteX16" fmla="*/ 525769 w 1249909"/>
                <a:gd name="connsiteY16" fmla="*/ 0 h 1249988"/>
                <a:gd name="connsiteX17" fmla="*/ 490573 w 1249909"/>
                <a:gd name="connsiteY17" fmla="*/ 35183 h 1249988"/>
                <a:gd name="connsiteX18" fmla="*/ 490573 w 1249909"/>
                <a:gd name="connsiteY18" fmla="*/ 35196 h 1249988"/>
                <a:gd name="connsiteX19" fmla="*/ 490573 w 1249909"/>
                <a:gd name="connsiteY19" fmla="*/ 128885 h 1249988"/>
                <a:gd name="connsiteX20" fmla="*/ 466843 w 1249909"/>
                <a:gd name="connsiteY20" fmla="*/ 162103 h 1249988"/>
                <a:gd name="connsiteX21" fmla="*/ 409279 w 1249909"/>
                <a:gd name="connsiteY21" fmla="*/ 185833 h 1249988"/>
                <a:gd name="connsiteX22" fmla="*/ 369153 w 1249909"/>
                <a:gd name="connsiteY22" fmla="*/ 179056 h 1249988"/>
                <a:gd name="connsiteX23" fmla="*/ 303017 w 1249909"/>
                <a:gd name="connsiteY23" fmla="*/ 112921 h 1249988"/>
                <a:gd name="connsiteX24" fmla="*/ 253213 w 1249909"/>
                <a:gd name="connsiteY24" fmla="*/ 112921 h 1249988"/>
                <a:gd name="connsiteX25" fmla="*/ 112856 w 1249909"/>
                <a:gd name="connsiteY25" fmla="*/ 253206 h 1249988"/>
                <a:gd name="connsiteX26" fmla="*/ 112856 w 1249909"/>
                <a:gd name="connsiteY26" fmla="*/ 303011 h 1249988"/>
                <a:gd name="connsiteX27" fmla="*/ 177825 w 1249909"/>
                <a:gd name="connsiteY27" fmla="*/ 367974 h 1249988"/>
                <a:gd name="connsiteX28" fmla="*/ 184478 w 1249909"/>
                <a:gd name="connsiteY28" fmla="*/ 408408 h 1249988"/>
                <a:gd name="connsiteX29" fmla="*/ 159766 w 1249909"/>
                <a:gd name="connsiteY29" fmla="*/ 467144 h 1249988"/>
                <a:gd name="connsiteX30" fmla="*/ 126600 w 1249909"/>
                <a:gd name="connsiteY30" fmla="*/ 490566 h 1249988"/>
                <a:gd name="connsiteX31" fmla="*/ 35196 w 1249909"/>
                <a:gd name="connsiteY31" fmla="*/ 490566 h 1249988"/>
                <a:gd name="connsiteX32" fmla="*/ 0 w 1249909"/>
                <a:gd name="connsiteY32" fmla="*/ 525736 h 1249988"/>
                <a:gd name="connsiteX33" fmla="*/ 0 w 1249909"/>
                <a:gd name="connsiteY33" fmla="*/ 525762 h 1249988"/>
                <a:gd name="connsiteX34" fmla="*/ 0 w 1249909"/>
                <a:gd name="connsiteY34" fmla="*/ 724233 h 1249988"/>
                <a:gd name="connsiteX35" fmla="*/ 35170 w 1249909"/>
                <a:gd name="connsiteY35" fmla="*/ 759429 h 1249988"/>
                <a:gd name="connsiteX36" fmla="*/ 35196 w 1249909"/>
                <a:gd name="connsiteY36" fmla="*/ 759429 h 1249988"/>
                <a:gd name="connsiteX37" fmla="*/ 124203 w 1249909"/>
                <a:gd name="connsiteY37" fmla="*/ 759429 h 1249988"/>
                <a:gd name="connsiteX38" fmla="*/ 157598 w 1249909"/>
                <a:gd name="connsiteY38" fmla="*/ 783591 h 1249988"/>
                <a:gd name="connsiteX39" fmla="*/ 182193 w 1249909"/>
                <a:gd name="connsiteY39" fmla="*/ 843931 h 1249988"/>
                <a:gd name="connsiteX40" fmla="*/ 175533 w 1249909"/>
                <a:gd name="connsiteY40" fmla="*/ 884306 h 1249988"/>
                <a:gd name="connsiteX41" fmla="*/ 112849 w 1249909"/>
                <a:gd name="connsiteY41" fmla="*/ 946991 h 1249988"/>
                <a:gd name="connsiteX42" fmla="*/ 112803 w 1249909"/>
                <a:gd name="connsiteY42" fmla="*/ 996710 h 1249988"/>
                <a:gd name="connsiteX43" fmla="*/ 112849 w 1249909"/>
                <a:gd name="connsiteY43" fmla="*/ 996756 h 1249988"/>
                <a:gd name="connsiteX44" fmla="*/ 253200 w 1249909"/>
                <a:gd name="connsiteY44" fmla="*/ 1137080 h 1249988"/>
                <a:gd name="connsiteX45" fmla="*/ 303004 w 1249909"/>
                <a:gd name="connsiteY45" fmla="*/ 1137080 h 1249988"/>
                <a:gd name="connsiteX46" fmla="*/ 364451 w 1249909"/>
                <a:gd name="connsiteY46" fmla="*/ 1075627 h 1249988"/>
                <a:gd name="connsiteX47" fmla="*/ 405134 w 1249909"/>
                <a:gd name="connsiteY47" fmla="*/ 1069079 h 1249988"/>
                <a:gd name="connsiteX48" fmla="*/ 466588 w 1249909"/>
                <a:gd name="connsiteY48" fmla="*/ 1094721 h 1249988"/>
                <a:gd name="connsiteX49" fmla="*/ 490560 w 1249909"/>
                <a:gd name="connsiteY49" fmla="*/ 1128070 h 1249988"/>
                <a:gd name="connsiteX50" fmla="*/ 490560 w 1249909"/>
                <a:gd name="connsiteY50" fmla="*/ 1214727 h 1249988"/>
                <a:gd name="connsiteX51" fmla="*/ 525703 w 1249909"/>
                <a:gd name="connsiteY51" fmla="*/ 1249988 h 1249988"/>
                <a:gd name="connsiteX52" fmla="*/ 525755 w 1249909"/>
                <a:gd name="connsiteY52" fmla="*/ 1249988 h 1249988"/>
                <a:gd name="connsiteX53" fmla="*/ 724161 w 1249909"/>
                <a:gd name="connsiteY53" fmla="*/ 1249988 h 1249988"/>
                <a:gd name="connsiteX54" fmla="*/ 759357 w 1249909"/>
                <a:gd name="connsiteY54" fmla="*/ 1214779 h 1249988"/>
                <a:gd name="connsiteX55" fmla="*/ 759357 w 1249909"/>
                <a:gd name="connsiteY55" fmla="*/ 1214727 h 1249988"/>
                <a:gd name="connsiteX56" fmla="*/ 759357 w 1249909"/>
                <a:gd name="connsiteY56" fmla="*/ 1128083 h 1249988"/>
                <a:gd name="connsiteX57" fmla="*/ 783329 w 1249909"/>
                <a:gd name="connsiteY57" fmla="*/ 1094734 h 1249988"/>
                <a:gd name="connsiteX58" fmla="*/ 844782 w 1249909"/>
                <a:gd name="connsiteY58" fmla="*/ 1069092 h 1249988"/>
                <a:gd name="connsiteX59" fmla="*/ 885466 w 1249909"/>
                <a:gd name="connsiteY59" fmla="*/ 1075640 h 1249988"/>
                <a:gd name="connsiteX60" fmla="*/ 946919 w 1249909"/>
                <a:gd name="connsiteY60" fmla="*/ 1137094 h 1249988"/>
                <a:gd name="connsiteX61" fmla="*/ 996717 w 1249909"/>
                <a:gd name="connsiteY61" fmla="*/ 1137094 h 1249988"/>
                <a:gd name="connsiteX62" fmla="*/ 1137068 w 1249909"/>
                <a:gd name="connsiteY62" fmla="*/ 996743 h 1249988"/>
                <a:gd name="connsiteX63" fmla="*/ 1137114 w 1249909"/>
                <a:gd name="connsiteY63" fmla="*/ 947023 h 1249988"/>
                <a:gd name="connsiteX64" fmla="*/ 1137068 w 1249909"/>
                <a:gd name="connsiteY64" fmla="*/ 946978 h 1249988"/>
                <a:gd name="connsiteX65" fmla="*/ 1074383 w 1249909"/>
                <a:gd name="connsiteY65" fmla="*/ 884293 h 1249988"/>
                <a:gd name="connsiteX66" fmla="*/ 1067724 w 1249909"/>
                <a:gd name="connsiteY66" fmla="*/ 843918 h 1249988"/>
                <a:gd name="connsiteX67" fmla="*/ 1092318 w 1249909"/>
                <a:gd name="connsiteY67" fmla="*/ 783578 h 1249988"/>
                <a:gd name="connsiteX68" fmla="*/ 1125713 w 1249909"/>
                <a:gd name="connsiteY68" fmla="*/ 759416 h 1249988"/>
                <a:gd name="connsiteX69" fmla="*/ 1214714 w 1249909"/>
                <a:gd name="connsiteY69" fmla="*/ 759416 h 1249988"/>
                <a:gd name="connsiteX70" fmla="*/ 1249910 w 1249909"/>
                <a:gd name="connsiteY70" fmla="*/ 724246 h 1249988"/>
                <a:gd name="connsiteX71" fmla="*/ 1249910 w 1249909"/>
                <a:gd name="connsiteY71" fmla="*/ 724220 h 1249988"/>
                <a:gd name="connsiteX72" fmla="*/ 1249910 w 1249909"/>
                <a:gd name="connsiteY72" fmla="*/ 525762 h 1249988"/>
                <a:gd name="connsiteX73" fmla="*/ 1214740 w 1249909"/>
                <a:gd name="connsiteY73" fmla="*/ 490566 h 1249988"/>
                <a:gd name="connsiteX74" fmla="*/ 624997 w 1249909"/>
                <a:gd name="connsiteY74" fmla="*/ 918271 h 1249988"/>
                <a:gd name="connsiteX75" fmla="*/ 331672 w 1249909"/>
                <a:gd name="connsiteY75" fmla="*/ 624997 h 1249988"/>
                <a:gd name="connsiteX76" fmla="*/ 624945 w 1249909"/>
                <a:gd name="connsiteY76" fmla="*/ 331671 h 1249988"/>
                <a:gd name="connsiteX77" fmla="*/ 918271 w 1249909"/>
                <a:gd name="connsiteY77" fmla="*/ 624945 h 1249988"/>
                <a:gd name="connsiteX78" fmla="*/ 918271 w 1249909"/>
                <a:gd name="connsiteY78" fmla="*/ 624997 h 1249988"/>
                <a:gd name="connsiteX79" fmla="*/ 624997 w 1249909"/>
                <a:gd name="connsiteY79" fmla="*/ 918271 h 124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49909" h="1249988">
                  <a:moveTo>
                    <a:pt x="1214740" y="490566"/>
                  </a:moveTo>
                  <a:lnTo>
                    <a:pt x="1123336" y="490566"/>
                  </a:lnTo>
                  <a:cubicBezTo>
                    <a:pt x="1108446" y="490590"/>
                    <a:pt x="1095167" y="481195"/>
                    <a:pt x="1090236" y="467144"/>
                  </a:cubicBezTo>
                  <a:cubicBezTo>
                    <a:pt x="1083236" y="447058"/>
                    <a:pt x="1074960" y="427438"/>
                    <a:pt x="1065458" y="408408"/>
                  </a:cubicBezTo>
                  <a:cubicBezTo>
                    <a:pt x="1058727" y="394904"/>
                    <a:pt x="1061411" y="378606"/>
                    <a:pt x="1072118" y="367974"/>
                  </a:cubicBezTo>
                  <a:lnTo>
                    <a:pt x="1137081" y="303011"/>
                  </a:lnTo>
                  <a:cubicBezTo>
                    <a:pt x="1150825" y="289253"/>
                    <a:pt x="1150825" y="266964"/>
                    <a:pt x="1137081" y="253206"/>
                  </a:cubicBezTo>
                  <a:lnTo>
                    <a:pt x="996730" y="112921"/>
                  </a:lnTo>
                  <a:cubicBezTo>
                    <a:pt x="982979" y="99175"/>
                    <a:pt x="960683" y="99175"/>
                    <a:pt x="946932" y="112921"/>
                  </a:cubicBezTo>
                  <a:lnTo>
                    <a:pt x="880797" y="179056"/>
                  </a:lnTo>
                  <a:cubicBezTo>
                    <a:pt x="870241" y="189649"/>
                    <a:pt x="854120" y="192371"/>
                    <a:pt x="840670" y="185833"/>
                  </a:cubicBezTo>
                  <a:cubicBezTo>
                    <a:pt x="822002" y="176717"/>
                    <a:pt x="802771" y="168791"/>
                    <a:pt x="783100" y="162103"/>
                  </a:cubicBezTo>
                  <a:cubicBezTo>
                    <a:pt x="768891" y="157261"/>
                    <a:pt x="759344" y="143900"/>
                    <a:pt x="759370" y="128885"/>
                  </a:cubicBezTo>
                  <a:lnTo>
                    <a:pt x="759370" y="35196"/>
                  </a:lnTo>
                  <a:cubicBezTo>
                    <a:pt x="759377" y="15761"/>
                    <a:pt x="743622" y="4"/>
                    <a:pt x="724187" y="0"/>
                  </a:cubicBezTo>
                  <a:cubicBezTo>
                    <a:pt x="724181" y="0"/>
                    <a:pt x="724181" y="0"/>
                    <a:pt x="724174" y="0"/>
                  </a:cubicBezTo>
                  <a:lnTo>
                    <a:pt x="525769" y="0"/>
                  </a:lnTo>
                  <a:cubicBezTo>
                    <a:pt x="506334" y="-4"/>
                    <a:pt x="490580" y="15748"/>
                    <a:pt x="490573" y="35183"/>
                  </a:cubicBezTo>
                  <a:cubicBezTo>
                    <a:pt x="490573" y="35187"/>
                    <a:pt x="490573" y="35191"/>
                    <a:pt x="490573" y="35196"/>
                  </a:cubicBezTo>
                  <a:lnTo>
                    <a:pt x="490573" y="128885"/>
                  </a:lnTo>
                  <a:cubicBezTo>
                    <a:pt x="490599" y="143900"/>
                    <a:pt x="481052" y="157261"/>
                    <a:pt x="466843" y="162103"/>
                  </a:cubicBezTo>
                  <a:cubicBezTo>
                    <a:pt x="447172" y="168790"/>
                    <a:pt x="427948" y="176715"/>
                    <a:pt x="409279" y="185833"/>
                  </a:cubicBezTo>
                  <a:cubicBezTo>
                    <a:pt x="395829" y="192371"/>
                    <a:pt x="379708" y="189649"/>
                    <a:pt x="369153" y="179056"/>
                  </a:cubicBezTo>
                  <a:lnTo>
                    <a:pt x="303017" y="112921"/>
                  </a:lnTo>
                  <a:cubicBezTo>
                    <a:pt x="289260" y="99178"/>
                    <a:pt x="266970" y="99178"/>
                    <a:pt x="253213" y="112921"/>
                  </a:cubicBezTo>
                  <a:lnTo>
                    <a:pt x="112856" y="253206"/>
                  </a:lnTo>
                  <a:cubicBezTo>
                    <a:pt x="99111" y="266964"/>
                    <a:pt x="99111" y="289253"/>
                    <a:pt x="112856" y="303011"/>
                  </a:cubicBezTo>
                  <a:lnTo>
                    <a:pt x="177825" y="367974"/>
                  </a:lnTo>
                  <a:cubicBezTo>
                    <a:pt x="188531" y="378607"/>
                    <a:pt x="191209" y="394905"/>
                    <a:pt x="184478" y="408408"/>
                  </a:cubicBezTo>
                  <a:cubicBezTo>
                    <a:pt x="174970" y="427427"/>
                    <a:pt x="166713" y="447048"/>
                    <a:pt x="159766" y="467144"/>
                  </a:cubicBezTo>
                  <a:cubicBezTo>
                    <a:pt x="154789" y="481191"/>
                    <a:pt x="141503" y="490577"/>
                    <a:pt x="126600" y="490566"/>
                  </a:cubicBezTo>
                  <a:lnTo>
                    <a:pt x="35196" y="490566"/>
                  </a:lnTo>
                  <a:cubicBezTo>
                    <a:pt x="15768" y="490559"/>
                    <a:pt x="7" y="506305"/>
                    <a:pt x="0" y="525736"/>
                  </a:cubicBezTo>
                  <a:cubicBezTo>
                    <a:pt x="0" y="525744"/>
                    <a:pt x="0" y="525753"/>
                    <a:pt x="0" y="525762"/>
                  </a:cubicBezTo>
                  <a:lnTo>
                    <a:pt x="0" y="724233"/>
                  </a:lnTo>
                  <a:cubicBezTo>
                    <a:pt x="-6" y="743661"/>
                    <a:pt x="15741" y="759422"/>
                    <a:pt x="35170" y="759429"/>
                  </a:cubicBezTo>
                  <a:cubicBezTo>
                    <a:pt x="35176" y="759429"/>
                    <a:pt x="35189" y="759429"/>
                    <a:pt x="35196" y="759429"/>
                  </a:cubicBezTo>
                  <a:lnTo>
                    <a:pt x="124203" y="759429"/>
                  </a:lnTo>
                  <a:cubicBezTo>
                    <a:pt x="139388" y="759416"/>
                    <a:pt x="152857" y="769166"/>
                    <a:pt x="157598" y="783591"/>
                  </a:cubicBezTo>
                  <a:cubicBezTo>
                    <a:pt x="164467" y="804224"/>
                    <a:pt x="172685" y="824379"/>
                    <a:pt x="182193" y="843931"/>
                  </a:cubicBezTo>
                  <a:cubicBezTo>
                    <a:pt x="188807" y="857433"/>
                    <a:pt x="186135" y="873646"/>
                    <a:pt x="175533" y="884306"/>
                  </a:cubicBezTo>
                  <a:lnTo>
                    <a:pt x="112849" y="946991"/>
                  </a:lnTo>
                  <a:cubicBezTo>
                    <a:pt x="99105" y="960709"/>
                    <a:pt x="99085" y="982966"/>
                    <a:pt x="112803" y="996710"/>
                  </a:cubicBezTo>
                  <a:cubicBezTo>
                    <a:pt x="112816" y="996723"/>
                    <a:pt x="112836" y="996743"/>
                    <a:pt x="112849" y="996756"/>
                  </a:cubicBezTo>
                  <a:lnTo>
                    <a:pt x="253200" y="1137080"/>
                  </a:lnTo>
                  <a:cubicBezTo>
                    <a:pt x="266957" y="1150825"/>
                    <a:pt x="289247" y="1150825"/>
                    <a:pt x="303004" y="1137080"/>
                  </a:cubicBezTo>
                  <a:lnTo>
                    <a:pt x="364451" y="1075627"/>
                  </a:lnTo>
                  <a:cubicBezTo>
                    <a:pt x="375190" y="1064914"/>
                    <a:pt x="391580" y="1062282"/>
                    <a:pt x="405134" y="1069079"/>
                  </a:cubicBezTo>
                  <a:cubicBezTo>
                    <a:pt x="425014" y="1079012"/>
                    <a:pt x="445542" y="1087577"/>
                    <a:pt x="466588" y="1094721"/>
                  </a:cubicBezTo>
                  <a:cubicBezTo>
                    <a:pt x="480895" y="1099560"/>
                    <a:pt x="490534" y="1112970"/>
                    <a:pt x="490560" y="1128070"/>
                  </a:cubicBezTo>
                  <a:lnTo>
                    <a:pt x="490560" y="1214727"/>
                  </a:lnTo>
                  <a:cubicBezTo>
                    <a:pt x="490527" y="1234168"/>
                    <a:pt x="506262" y="1249955"/>
                    <a:pt x="525703" y="1249988"/>
                  </a:cubicBezTo>
                  <a:cubicBezTo>
                    <a:pt x="525723" y="1249988"/>
                    <a:pt x="525736" y="1249988"/>
                    <a:pt x="525755" y="1249988"/>
                  </a:cubicBezTo>
                  <a:lnTo>
                    <a:pt x="724161" y="1249988"/>
                  </a:lnTo>
                  <a:cubicBezTo>
                    <a:pt x="743602" y="1249982"/>
                    <a:pt x="759363" y="1234221"/>
                    <a:pt x="759357" y="1214779"/>
                  </a:cubicBezTo>
                  <a:cubicBezTo>
                    <a:pt x="759357" y="1214760"/>
                    <a:pt x="759357" y="1214747"/>
                    <a:pt x="759357" y="1214727"/>
                  </a:cubicBezTo>
                  <a:lnTo>
                    <a:pt x="759357" y="1128083"/>
                  </a:lnTo>
                  <a:cubicBezTo>
                    <a:pt x="759390" y="1112984"/>
                    <a:pt x="769028" y="1099573"/>
                    <a:pt x="783329" y="1094734"/>
                  </a:cubicBezTo>
                  <a:cubicBezTo>
                    <a:pt x="804375" y="1087590"/>
                    <a:pt x="824903" y="1079025"/>
                    <a:pt x="844782" y="1069092"/>
                  </a:cubicBezTo>
                  <a:cubicBezTo>
                    <a:pt x="858337" y="1062295"/>
                    <a:pt x="874727" y="1064927"/>
                    <a:pt x="885466" y="1075640"/>
                  </a:cubicBezTo>
                  <a:lnTo>
                    <a:pt x="946919" y="1137094"/>
                  </a:lnTo>
                  <a:cubicBezTo>
                    <a:pt x="960670" y="1150838"/>
                    <a:pt x="982966" y="1150838"/>
                    <a:pt x="996717" y="1137094"/>
                  </a:cubicBezTo>
                  <a:lnTo>
                    <a:pt x="1137068" y="996743"/>
                  </a:lnTo>
                  <a:cubicBezTo>
                    <a:pt x="1150812" y="983025"/>
                    <a:pt x="1150832" y="960768"/>
                    <a:pt x="1137114" y="947023"/>
                  </a:cubicBezTo>
                  <a:cubicBezTo>
                    <a:pt x="1137100" y="947010"/>
                    <a:pt x="1137081" y="946991"/>
                    <a:pt x="1137068" y="946978"/>
                  </a:cubicBezTo>
                  <a:lnTo>
                    <a:pt x="1074383" y="884293"/>
                  </a:lnTo>
                  <a:cubicBezTo>
                    <a:pt x="1063782" y="873633"/>
                    <a:pt x="1061110" y="857420"/>
                    <a:pt x="1067724" y="843918"/>
                  </a:cubicBezTo>
                  <a:cubicBezTo>
                    <a:pt x="1077238" y="824366"/>
                    <a:pt x="1085449" y="804211"/>
                    <a:pt x="1092318" y="783578"/>
                  </a:cubicBezTo>
                  <a:cubicBezTo>
                    <a:pt x="1097059" y="769152"/>
                    <a:pt x="1110529" y="759402"/>
                    <a:pt x="1125713" y="759416"/>
                  </a:cubicBezTo>
                  <a:lnTo>
                    <a:pt x="1214714" y="759416"/>
                  </a:lnTo>
                  <a:cubicBezTo>
                    <a:pt x="1234142" y="759422"/>
                    <a:pt x="1249903" y="743674"/>
                    <a:pt x="1249910" y="724246"/>
                  </a:cubicBezTo>
                  <a:cubicBezTo>
                    <a:pt x="1249910" y="724240"/>
                    <a:pt x="1249910" y="724226"/>
                    <a:pt x="1249910" y="724220"/>
                  </a:cubicBezTo>
                  <a:lnTo>
                    <a:pt x="1249910" y="525762"/>
                  </a:lnTo>
                  <a:cubicBezTo>
                    <a:pt x="1249917" y="506331"/>
                    <a:pt x="1234168" y="490573"/>
                    <a:pt x="1214740" y="490566"/>
                  </a:cubicBezTo>
                  <a:close/>
                  <a:moveTo>
                    <a:pt x="624997" y="918271"/>
                  </a:moveTo>
                  <a:cubicBezTo>
                    <a:pt x="463012" y="918284"/>
                    <a:pt x="331684" y="786983"/>
                    <a:pt x="331672" y="624997"/>
                  </a:cubicBezTo>
                  <a:cubicBezTo>
                    <a:pt x="331658" y="463013"/>
                    <a:pt x="462960" y="331686"/>
                    <a:pt x="624945" y="331671"/>
                  </a:cubicBezTo>
                  <a:cubicBezTo>
                    <a:pt x="786931" y="331657"/>
                    <a:pt x="918258" y="462960"/>
                    <a:pt x="918271" y="624945"/>
                  </a:cubicBezTo>
                  <a:cubicBezTo>
                    <a:pt x="918271" y="624965"/>
                    <a:pt x="918271" y="624978"/>
                    <a:pt x="918271" y="624997"/>
                  </a:cubicBezTo>
                  <a:cubicBezTo>
                    <a:pt x="918252" y="786963"/>
                    <a:pt x="786964" y="918251"/>
                    <a:pt x="624997" y="918271"/>
                  </a:cubicBezTo>
                  <a:close/>
                </a:path>
              </a:pathLst>
            </a:custGeom>
            <a:solidFill>
              <a:srgbClr val="F4F4F4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AF556D7-568C-4A11-B43F-63E0E9C5019C}"/>
                </a:ext>
              </a:extLst>
            </p:cNvPr>
            <p:cNvSpPr/>
            <p:nvPr/>
          </p:nvSpPr>
          <p:spPr>
            <a:xfrm>
              <a:off x="6751906" y="4452633"/>
              <a:ext cx="918133" cy="918153"/>
            </a:xfrm>
            <a:custGeom>
              <a:avLst/>
              <a:gdLst>
                <a:gd name="connsiteX0" fmla="*/ 892256 w 918133"/>
                <a:gd name="connsiteY0" fmla="*/ 360339 h 918153"/>
                <a:gd name="connsiteX1" fmla="*/ 825119 w 918133"/>
                <a:gd name="connsiteY1" fmla="*/ 360339 h 918153"/>
                <a:gd name="connsiteX2" fmla="*/ 800806 w 918133"/>
                <a:gd name="connsiteY2" fmla="*/ 343130 h 918153"/>
                <a:gd name="connsiteX3" fmla="*/ 782602 w 918133"/>
                <a:gd name="connsiteY3" fmla="*/ 299985 h 918153"/>
                <a:gd name="connsiteX4" fmla="*/ 787494 w 918133"/>
                <a:gd name="connsiteY4" fmla="*/ 270284 h 918153"/>
                <a:gd name="connsiteX5" fmla="*/ 835235 w 918133"/>
                <a:gd name="connsiteY5" fmla="*/ 222555 h 918153"/>
                <a:gd name="connsiteX6" fmla="*/ 835235 w 918133"/>
                <a:gd name="connsiteY6" fmla="*/ 185971 h 918153"/>
                <a:gd name="connsiteX7" fmla="*/ 732150 w 918133"/>
                <a:gd name="connsiteY7" fmla="*/ 82931 h 918153"/>
                <a:gd name="connsiteX8" fmla="*/ 695566 w 918133"/>
                <a:gd name="connsiteY8" fmla="*/ 82931 h 918153"/>
                <a:gd name="connsiteX9" fmla="*/ 646992 w 918133"/>
                <a:gd name="connsiteY9" fmla="*/ 131511 h 918153"/>
                <a:gd name="connsiteX10" fmla="*/ 617526 w 918133"/>
                <a:gd name="connsiteY10" fmla="*/ 136487 h 918153"/>
                <a:gd name="connsiteX11" fmla="*/ 575245 w 918133"/>
                <a:gd name="connsiteY11" fmla="*/ 119057 h 918153"/>
                <a:gd name="connsiteX12" fmla="*/ 557815 w 918133"/>
                <a:gd name="connsiteY12" fmla="*/ 94658 h 918153"/>
                <a:gd name="connsiteX13" fmla="*/ 557815 w 918133"/>
                <a:gd name="connsiteY13" fmla="*/ 25852 h 918153"/>
                <a:gd name="connsiteX14" fmla="*/ 531976 w 918133"/>
                <a:gd name="connsiteY14" fmla="*/ 0 h 918153"/>
                <a:gd name="connsiteX15" fmla="*/ 531963 w 918133"/>
                <a:gd name="connsiteY15" fmla="*/ 0 h 918153"/>
                <a:gd name="connsiteX16" fmla="*/ 386184 w 918133"/>
                <a:gd name="connsiteY16" fmla="*/ 0 h 918153"/>
                <a:gd name="connsiteX17" fmla="*/ 360332 w 918133"/>
                <a:gd name="connsiteY17" fmla="*/ 25839 h 918153"/>
                <a:gd name="connsiteX18" fmla="*/ 360332 w 918133"/>
                <a:gd name="connsiteY18" fmla="*/ 25852 h 918153"/>
                <a:gd name="connsiteX19" fmla="*/ 360332 w 918133"/>
                <a:gd name="connsiteY19" fmla="*/ 94672 h 918153"/>
                <a:gd name="connsiteX20" fmla="*/ 342901 w 918133"/>
                <a:gd name="connsiteY20" fmla="*/ 119070 h 918153"/>
                <a:gd name="connsiteX21" fmla="*/ 300621 w 918133"/>
                <a:gd name="connsiteY21" fmla="*/ 136501 h 918153"/>
                <a:gd name="connsiteX22" fmla="*/ 271154 w 918133"/>
                <a:gd name="connsiteY22" fmla="*/ 131524 h 918153"/>
                <a:gd name="connsiteX23" fmla="*/ 222575 w 918133"/>
                <a:gd name="connsiteY23" fmla="*/ 82944 h 918153"/>
                <a:gd name="connsiteX24" fmla="*/ 185991 w 918133"/>
                <a:gd name="connsiteY24" fmla="*/ 82944 h 918153"/>
                <a:gd name="connsiteX25" fmla="*/ 82905 w 918133"/>
                <a:gd name="connsiteY25" fmla="*/ 185984 h 918153"/>
                <a:gd name="connsiteX26" fmla="*/ 82905 w 918133"/>
                <a:gd name="connsiteY26" fmla="*/ 222568 h 918153"/>
                <a:gd name="connsiteX27" fmla="*/ 130620 w 918133"/>
                <a:gd name="connsiteY27" fmla="*/ 270284 h 918153"/>
                <a:gd name="connsiteX28" fmla="*/ 135512 w 918133"/>
                <a:gd name="connsiteY28" fmla="*/ 299985 h 918153"/>
                <a:gd name="connsiteX29" fmla="*/ 117354 w 918133"/>
                <a:gd name="connsiteY29" fmla="*/ 343130 h 918153"/>
                <a:gd name="connsiteX30" fmla="*/ 93002 w 918133"/>
                <a:gd name="connsiteY30" fmla="*/ 360339 h 918153"/>
                <a:gd name="connsiteX31" fmla="*/ 25852 w 918133"/>
                <a:gd name="connsiteY31" fmla="*/ 360339 h 918153"/>
                <a:gd name="connsiteX32" fmla="*/ 0 w 918133"/>
                <a:gd name="connsiteY32" fmla="*/ 386177 h 918153"/>
                <a:gd name="connsiteX33" fmla="*/ 0 w 918133"/>
                <a:gd name="connsiteY33" fmla="*/ 386190 h 918153"/>
                <a:gd name="connsiteX34" fmla="*/ 0 w 918133"/>
                <a:gd name="connsiteY34" fmla="*/ 531969 h 918153"/>
                <a:gd name="connsiteX35" fmla="*/ 25839 w 918133"/>
                <a:gd name="connsiteY35" fmla="*/ 557821 h 918153"/>
                <a:gd name="connsiteX36" fmla="*/ 25852 w 918133"/>
                <a:gd name="connsiteY36" fmla="*/ 557821 h 918153"/>
                <a:gd name="connsiteX37" fmla="*/ 91227 w 918133"/>
                <a:gd name="connsiteY37" fmla="*/ 557821 h 918153"/>
                <a:gd name="connsiteX38" fmla="*/ 115763 w 918133"/>
                <a:gd name="connsiteY38" fmla="*/ 575566 h 918153"/>
                <a:gd name="connsiteX39" fmla="*/ 133829 w 918133"/>
                <a:gd name="connsiteY39" fmla="*/ 619890 h 918153"/>
                <a:gd name="connsiteX40" fmla="*/ 128938 w 918133"/>
                <a:gd name="connsiteY40" fmla="*/ 649546 h 918153"/>
                <a:gd name="connsiteX41" fmla="*/ 82898 w 918133"/>
                <a:gd name="connsiteY41" fmla="*/ 695592 h 918153"/>
                <a:gd name="connsiteX42" fmla="*/ 82872 w 918133"/>
                <a:gd name="connsiteY42" fmla="*/ 732097 h 918153"/>
                <a:gd name="connsiteX43" fmla="*/ 82898 w 918133"/>
                <a:gd name="connsiteY43" fmla="*/ 732123 h 918153"/>
                <a:gd name="connsiteX44" fmla="*/ 185984 w 918133"/>
                <a:gd name="connsiteY44" fmla="*/ 835216 h 918153"/>
                <a:gd name="connsiteX45" fmla="*/ 222568 w 918133"/>
                <a:gd name="connsiteY45" fmla="*/ 835216 h 918153"/>
                <a:gd name="connsiteX46" fmla="*/ 267704 w 918133"/>
                <a:gd name="connsiteY46" fmla="*/ 790073 h 918153"/>
                <a:gd name="connsiteX47" fmla="*/ 297582 w 918133"/>
                <a:gd name="connsiteY47" fmla="*/ 785280 h 918153"/>
                <a:gd name="connsiteX48" fmla="*/ 342725 w 918133"/>
                <a:gd name="connsiteY48" fmla="*/ 804113 h 918153"/>
                <a:gd name="connsiteX49" fmla="*/ 360332 w 918133"/>
                <a:gd name="connsiteY49" fmla="*/ 828602 h 918153"/>
                <a:gd name="connsiteX50" fmla="*/ 360332 w 918133"/>
                <a:gd name="connsiteY50" fmla="*/ 892262 h 918153"/>
                <a:gd name="connsiteX51" fmla="*/ 386145 w 918133"/>
                <a:gd name="connsiteY51" fmla="*/ 918153 h 918153"/>
                <a:gd name="connsiteX52" fmla="*/ 386184 w 918133"/>
                <a:gd name="connsiteY52" fmla="*/ 918153 h 918153"/>
                <a:gd name="connsiteX53" fmla="*/ 531924 w 918133"/>
                <a:gd name="connsiteY53" fmla="*/ 918153 h 918153"/>
                <a:gd name="connsiteX54" fmla="*/ 557775 w 918133"/>
                <a:gd name="connsiteY54" fmla="*/ 892301 h 918153"/>
                <a:gd name="connsiteX55" fmla="*/ 557775 w 918133"/>
                <a:gd name="connsiteY55" fmla="*/ 892262 h 918153"/>
                <a:gd name="connsiteX56" fmla="*/ 557775 w 918133"/>
                <a:gd name="connsiteY56" fmla="*/ 828602 h 918153"/>
                <a:gd name="connsiteX57" fmla="*/ 575383 w 918133"/>
                <a:gd name="connsiteY57" fmla="*/ 804113 h 918153"/>
                <a:gd name="connsiteX58" fmla="*/ 620525 w 918133"/>
                <a:gd name="connsiteY58" fmla="*/ 785280 h 918153"/>
                <a:gd name="connsiteX59" fmla="*/ 650404 w 918133"/>
                <a:gd name="connsiteY59" fmla="*/ 790073 h 918153"/>
                <a:gd name="connsiteX60" fmla="*/ 695540 w 918133"/>
                <a:gd name="connsiteY60" fmla="*/ 835216 h 918153"/>
                <a:gd name="connsiteX61" fmla="*/ 732123 w 918133"/>
                <a:gd name="connsiteY61" fmla="*/ 835216 h 918153"/>
                <a:gd name="connsiteX62" fmla="*/ 835235 w 918133"/>
                <a:gd name="connsiteY62" fmla="*/ 732123 h 918153"/>
                <a:gd name="connsiteX63" fmla="*/ 835262 w 918133"/>
                <a:gd name="connsiteY63" fmla="*/ 695618 h 918153"/>
                <a:gd name="connsiteX64" fmla="*/ 835235 w 918133"/>
                <a:gd name="connsiteY64" fmla="*/ 695592 h 918153"/>
                <a:gd name="connsiteX65" fmla="*/ 789196 w 918133"/>
                <a:gd name="connsiteY65" fmla="*/ 649546 h 918153"/>
                <a:gd name="connsiteX66" fmla="*/ 784305 w 918133"/>
                <a:gd name="connsiteY66" fmla="*/ 619890 h 918153"/>
                <a:gd name="connsiteX67" fmla="*/ 802371 w 918133"/>
                <a:gd name="connsiteY67" fmla="*/ 575566 h 918153"/>
                <a:gd name="connsiteX68" fmla="*/ 826906 w 918133"/>
                <a:gd name="connsiteY68" fmla="*/ 557821 h 918153"/>
                <a:gd name="connsiteX69" fmla="*/ 892282 w 918133"/>
                <a:gd name="connsiteY69" fmla="*/ 557821 h 918153"/>
                <a:gd name="connsiteX70" fmla="*/ 918134 w 918133"/>
                <a:gd name="connsiteY70" fmla="*/ 531983 h 918153"/>
                <a:gd name="connsiteX71" fmla="*/ 918134 w 918133"/>
                <a:gd name="connsiteY71" fmla="*/ 531969 h 918153"/>
                <a:gd name="connsiteX72" fmla="*/ 918134 w 918133"/>
                <a:gd name="connsiteY72" fmla="*/ 386190 h 918153"/>
                <a:gd name="connsiteX73" fmla="*/ 892295 w 918133"/>
                <a:gd name="connsiteY73" fmla="*/ 360339 h 918153"/>
                <a:gd name="connsiteX74" fmla="*/ 892256 w 918133"/>
                <a:gd name="connsiteY74" fmla="*/ 360339 h 918153"/>
                <a:gd name="connsiteX75" fmla="*/ 459077 w 918133"/>
                <a:gd name="connsiteY75" fmla="*/ 674494 h 918153"/>
                <a:gd name="connsiteX76" fmla="*/ 243646 w 918133"/>
                <a:gd name="connsiteY76" fmla="*/ 459063 h 918153"/>
                <a:gd name="connsiteX77" fmla="*/ 459077 w 918133"/>
                <a:gd name="connsiteY77" fmla="*/ 243633 h 918153"/>
                <a:gd name="connsiteX78" fmla="*/ 674507 w 918133"/>
                <a:gd name="connsiteY78" fmla="*/ 459063 h 918153"/>
                <a:gd name="connsiteX79" fmla="*/ 459077 w 918133"/>
                <a:gd name="connsiteY79" fmla="*/ 674494 h 91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18133" h="918153">
                  <a:moveTo>
                    <a:pt x="892256" y="360339"/>
                  </a:moveTo>
                  <a:lnTo>
                    <a:pt x="825119" y="360339"/>
                  </a:lnTo>
                  <a:cubicBezTo>
                    <a:pt x="814177" y="360358"/>
                    <a:pt x="804427" y="353450"/>
                    <a:pt x="800806" y="343130"/>
                  </a:cubicBezTo>
                  <a:cubicBezTo>
                    <a:pt x="795666" y="328378"/>
                    <a:pt x="789583" y="313965"/>
                    <a:pt x="782602" y="299985"/>
                  </a:cubicBezTo>
                  <a:cubicBezTo>
                    <a:pt x="777665" y="290065"/>
                    <a:pt x="779636" y="278095"/>
                    <a:pt x="787494" y="270284"/>
                  </a:cubicBezTo>
                  <a:lnTo>
                    <a:pt x="835235" y="222555"/>
                  </a:lnTo>
                  <a:cubicBezTo>
                    <a:pt x="845333" y="212451"/>
                    <a:pt x="845333" y="196075"/>
                    <a:pt x="835235" y="185971"/>
                  </a:cubicBezTo>
                  <a:lnTo>
                    <a:pt x="732150" y="82931"/>
                  </a:lnTo>
                  <a:cubicBezTo>
                    <a:pt x="722046" y="72834"/>
                    <a:pt x="705669" y="72834"/>
                    <a:pt x="695566" y="82931"/>
                  </a:cubicBezTo>
                  <a:lnTo>
                    <a:pt x="646992" y="131511"/>
                  </a:lnTo>
                  <a:cubicBezTo>
                    <a:pt x="639240" y="139290"/>
                    <a:pt x="627407" y="141287"/>
                    <a:pt x="617526" y="136487"/>
                  </a:cubicBezTo>
                  <a:cubicBezTo>
                    <a:pt x="603815" y="129789"/>
                    <a:pt x="589690" y="123968"/>
                    <a:pt x="575245" y="119057"/>
                  </a:cubicBezTo>
                  <a:cubicBezTo>
                    <a:pt x="564808" y="115501"/>
                    <a:pt x="557795" y="105685"/>
                    <a:pt x="557815" y="94658"/>
                  </a:cubicBezTo>
                  <a:lnTo>
                    <a:pt x="557815" y="25852"/>
                  </a:lnTo>
                  <a:cubicBezTo>
                    <a:pt x="557821" y="11577"/>
                    <a:pt x="546251" y="7"/>
                    <a:pt x="531976" y="0"/>
                  </a:cubicBezTo>
                  <a:cubicBezTo>
                    <a:pt x="531969" y="0"/>
                    <a:pt x="531969" y="0"/>
                    <a:pt x="531963" y="0"/>
                  </a:cubicBezTo>
                  <a:lnTo>
                    <a:pt x="386184" y="0"/>
                  </a:lnTo>
                  <a:cubicBezTo>
                    <a:pt x="371909" y="-7"/>
                    <a:pt x="360339" y="11564"/>
                    <a:pt x="360332" y="25839"/>
                  </a:cubicBezTo>
                  <a:cubicBezTo>
                    <a:pt x="360332" y="25845"/>
                    <a:pt x="360332" y="25845"/>
                    <a:pt x="360332" y="25852"/>
                  </a:cubicBezTo>
                  <a:lnTo>
                    <a:pt x="360332" y="94672"/>
                  </a:lnTo>
                  <a:cubicBezTo>
                    <a:pt x="360352" y="105698"/>
                    <a:pt x="353339" y="115514"/>
                    <a:pt x="342901" y="119070"/>
                  </a:cubicBezTo>
                  <a:cubicBezTo>
                    <a:pt x="328456" y="123981"/>
                    <a:pt x="314332" y="129802"/>
                    <a:pt x="300621" y="136501"/>
                  </a:cubicBezTo>
                  <a:cubicBezTo>
                    <a:pt x="290746" y="141300"/>
                    <a:pt x="278907" y="139303"/>
                    <a:pt x="271154" y="131524"/>
                  </a:cubicBezTo>
                  <a:lnTo>
                    <a:pt x="222575" y="82944"/>
                  </a:lnTo>
                  <a:cubicBezTo>
                    <a:pt x="212471" y="72847"/>
                    <a:pt x="196094" y="72847"/>
                    <a:pt x="185991" y="82944"/>
                  </a:cubicBezTo>
                  <a:lnTo>
                    <a:pt x="82905" y="185984"/>
                  </a:lnTo>
                  <a:cubicBezTo>
                    <a:pt x="72808" y="196088"/>
                    <a:pt x="72808" y="212464"/>
                    <a:pt x="82905" y="222568"/>
                  </a:cubicBezTo>
                  <a:lnTo>
                    <a:pt x="130620" y="270284"/>
                  </a:lnTo>
                  <a:cubicBezTo>
                    <a:pt x="138478" y="278095"/>
                    <a:pt x="140449" y="290065"/>
                    <a:pt x="135512" y="299985"/>
                  </a:cubicBezTo>
                  <a:cubicBezTo>
                    <a:pt x="128525" y="313959"/>
                    <a:pt x="122461" y="328371"/>
                    <a:pt x="117354" y="343130"/>
                  </a:cubicBezTo>
                  <a:cubicBezTo>
                    <a:pt x="113707" y="353450"/>
                    <a:pt x="103944" y="360345"/>
                    <a:pt x="93002" y="360339"/>
                  </a:cubicBezTo>
                  <a:lnTo>
                    <a:pt x="25852" y="360339"/>
                  </a:lnTo>
                  <a:cubicBezTo>
                    <a:pt x="11577" y="360332"/>
                    <a:pt x="7" y="371902"/>
                    <a:pt x="0" y="386177"/>
                  </a:cubicBezTo>
                  <a:cubicBezTo>
                    <a:pt x="0" y="386184"/>
                    <a:pt x="0" y="386184"/>
                    <a:pt x="0" y="386190"/>
                  </a:cubicBezTo>
                  <a:lnTo>
                    <a:pt x="0" y="531969"/>
                  </a:lnTo>
                  <a:cubicBezTo>
                    <a:pt x="-7" y="546244"/>
                    <a:pt x="11564" y="557814"/>
                    <a:pt x="25839" y="557821"/>
                  </a:cubicBezTo>
                  <a:cubicBezTo>
                    <a:pt x="25845" y="557821"/>
                    <a:pt x="25845" y="557821"/>
                    <a:pt x="25852" y="557821"/>
                  </a:cubicBezTo>
                  <a:lnTo>
                    <a:pt x="91227" y="557821"/>
                  </a:lnTo>
                  <a:cubicBezTo>
                    <a:pt x="102385" y="557808"/>
                    <a:pt x="112279" y="564965"/>
                    <a:pt x="115763" y="575566"/>
                  </a:cubicBezTo>
                  <a:cubicBezTo>
                    <a:pt x="120811" y="590718"/>
                    <a:pt x="126842" y="605524"/>
                    <a:pt x="133829" y="619890"/>
                  </a:cubicBezTo>
                  <a:cubicBezTo>
                    <a:pt x="138688" y="629804"/>
                    <a:pt x="136723" y="641715"/>
                    <a:pt x="128938" y="649546"/>
                  </a:cubicBezTo>
                  <a:lnTo>
                    <a:pt x="82898" y="695592"/>
                  </a:lnTo>
                  <a:cubicBezTo>
                    <a:pt x="72808" y="705663"/>
                    <a:pt x="72801" y="722007"/>
                    <a:pt x="82872" y="732097"/>
                  </a:cubicBezTo>
                  <a:cubicBezTo>
                    <a:pt x="82879" y="732104"/>
                    <a:pt x="82892" y="732117"/>
                    <a:pt x="82898" y="732123"/>
                  </a:cubicBezTo>
                  <a:lnTo>
                    <a:pt x="185984" y="835216"/>
                  </a:lnTo>
                  <a:cubicBezTo>
                    <a:pt x="196088" y="845313"/>
                    <a:pt x="212464" y="845313"/>
                    <a:pt x="222568" y="835216"/>
                  </a:cubicBezTo>
                  <a:lnTo>
                    <a:pt x="267704" y="790073"/>
                  </a:lnTo>
                  <a:cubicBezTo>
                    <a:pt x="275594" y="782209"/>
                    <a:pt x="287629" y="780278"/>
                    <a:pt x="297582" y="785280"/>
                  </a:cubicBezTo>
                  <a:cubicBezTo>
                    <a:pt x="312184" y="792575"/>
                    <a:pt x="327265" y="798868"/>
                    <a:pt x="342725" y="804113"/>
                  </a:cubicBezTo>
                  <a:cubicBezTo>
                    <a:pt x="353234" y="807661"/>
                    <a:pt x="360313" y="817510"/>
                    <a:pt x="360332" y="828602"/>
                  </a:cubicBezTo>
                  <a:lnTo>
                    <a:pt x="360332" y="892262"/>
                  </a:lnTo>
                  <a:cubicBezTo>
                    <a:pt x="360313" y="906537"/>
                    <a:pt x="371870" y="918134"/>
                    <a:pt x="386145" y="918153"/>
                  </a:cubicBezTo>
                  <a:cubicBezTo>
                    <a:pt x="386158" y="918153"/>
                    <a:pt x="386171" y="918153"/>
                    <a:pt x="386184" y="918153"/>
                  </a:cubicBezTo>
                  <a:lnTo>
                    <a:pt x="531924" y="918153"/>
                  </a:lnTo>
                  <a:cubicBezTo>
                    <a:pt x="546198" y="918153"/>
                    <a:pt x="557775" y="906576"/>
                    <a:pt x="557775" y="892301"/>
                  </a:cubicBezTo>
                  <a:cubicBezTo>
                    <a:pt x="557775" y="892288"/>
                    <a:pt x="557775" y="892275"/>
                    <a:pt x="557775" y="892262"/>
                  </a:cubicBezTo>
                  <a:lnTo>
                    <a:pt x="557775" y="828602"/>
                  </a:lnTo>
                  <a:cubicBezTo>
                    <a:pt x="557795" y="817510"/>
                    <a:pt x="564873" y="807661"/>
                    <a:pt x="575383" y="804113"/>
                  </a:cubicBezTo>
                  <a:cubicBezTo>
                    <a:pt x="590843" y="798868"/>
                    <a:pt x="605923" y="792575"/>
                    <a:pt x="620525" y="785280"/>
                  </a:cubicBezTo>
                  <a:cubicBezTo>
                    <a:pt x="630478" y="780278"/>
                    <a:pt x="642514" y="782209"/>
                    <a:pt x="650404" y="790073"/>
                  </a:cubicBezTo>
                  <a:lnTo>
                    <a:pt x="695540" y="835216"/>
                  </a:lnTo>
                  <a:cubicBezTo>
                    <a:pt x="705643" y="845313"/>
                    <a:pt x="722020" y="845313"/>
                    <a:pt x="732123" y="835216"/>
                  </a:cubicBezTo>
                  <a:lnTo>
                    <a:pt x="835235" y="732123"/>
                  </a:lnTo>
                  <a:cubicBezTo>
                    <a:pt x="845326" y="722052"/>
                    <a:pt x="845333" y="705708"/>
                    <a:pt x="835262" y="695618"/>
                  </a:cubicBezTo>
                  <a:cubicBezTo>
                    <a:pt x="835255" y="695611"/>
                    <a:pt x="835242" y="695598"/>
                    <a:pt x="835235" y="695592"/>
                  </a:cubicBezTo>
                  <a:lnTo>
                    <a:pt x="789196" y="649546"/>
                  </a:lnTo>
                  <a:cubicBezTo>
                    <a:pt x="781411" y="641715"/>
                    <a:pt x="779446" y="629804"/>
                    <a:pt x="784305" y="619890"/>
                  </a:cubicBezTo>
                  <a:cubicBezTo>
                    <a:pt x="791292" y="605524"/>
                    <a:pt x="797322" y="590718"/>
                    <a:pt x="802371" y="575566"/>
                  </a:cubicBezTo>
                  <a:cubicBezTo>
                    <a:pt x="805854" y="564965"/>
                    <a:pt x="815748" y="557808"/>
                    <a:pt x="826906" y="557821"/>
                  </a:cubicBezTo>
                  <a:lnTo>
                    <a:pt x="892282" y="557821"/>
                  </a:lnTo>
                  <a:cubicBezTo>
                    <a:pt x="906557" y="557828"/>
                    <a:pt x="918127" y="546257"/>
                    <a:pt x="918134" y="531983"/>
                  </a:cubicBezTo>
                  <a:cubicBezTo>
                    <a:pt x="918134" y="531976"/>
                    <a:pt x="918134" y="531976"/>
                    <a:pt x="918134" y="531969"/>
                  </a:cubicBezTo>
                  <a:lnTo>
                    <a:pt x="918134" y="386190"/>
                  </a:lnTo>
                  <a:cubicBezTo>
                    <a:pt x="918140" y="371916"/>
                    <a:pt x="906570" y="360345"/>
                    <a:pt x="892295" y="360339"/>
                  </a:cubicBezTo>
                  <a:cubicBezTo>
                    <a:pt x="892282" y="360339"/>
                    <a:pt x="892269" y="360339"/>
                    <a:pt x="892256" y="360339"/>
                  </a:cubicBezTo>
                  <a:close/>
                  <a:moveTo>
                    <a:pt x="459077" y="674494"/>
                  </a:moveTo>
                  <a:cubicBezTo>
                    <a:pt x="340099" y="674494"/>
                    <a:pt x="243646" y="578041"/>
                    <a:pt x="243646" y="459063"/>
                  </a:cubicBezTo>
                  <a:cubicBezTo>
                    <a:pt x="243646" y="340086"/>
                    <a:pt x="340099" y="243633"/>
                    <a:pt x="459077" y="243633"/>
                  </a:cubicBezTo>
                  <a:cubicBezTo>
                    <a:pt x="578055" y="243633"/>
                    <a:pt x="674507" y="340086"/>
                    <a:pt x="674507" y="459063"/>
                  </a:cubicBezTo>
                  <a:cubicBezTo>
                    <a:pt x="674507" y="578041"/>
                    <a:pt x="578055" y="674494"/>
                    <a:pt x="459077" y="674494"/>
                  </a:cubicBezTo>
                  <a:close/>
                </a:path>
              </a:pathLst>
            </a:custGeom>
            <a:solidFill>
              <a:srgbClr val="F4F4F4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007AD9D-5574-43BB-A1A6-56B2A7807C05}"/>
                </a:ext>
              </a:extLst>
            </p:cNvPr>
            <p:cNvSpPr/>
            <p:nvPr/>
          </p:nvSpPr>
          <p:spPr>
            <a:xfrm>
              <a:off x="5925903" y="3131140"/>
              <a:ext cx="1249903" cy="1250001"/>
            </a:xfrm>
            <a:custGeom>
              <a:avLst/>
              <a:gdLst>
                <a:gd name="connsiteX0" fmla="*/ 1214747 w 1249903"/>
                <a:gd name="connsiteY0" fmla="*/ 490573 h 1250001"/>
                <a:gd name="connsiteX1" fmla="*/ 1123336 w 1249903"/>
                <a:gd name="connsiteY1" fmla="*/ 490573 h 1250001"/>
                <a:gd name="connsiteX2" fmla="*/ 1090236 w 1249903"/>
                <a:gd name="connsiteY2" fmla="*/ 467150 h 1250001"/>
                <a:gd name="connsiteX3" fmla="*/ 1065458 w 1249903"/>
                <a:gd name="connsiteY3" fmla="*/ 408408 h 1250001"/>
                <a:gd name="connsiteX4" fmla="*/ 1072117 w 1249903"/>
                <a:gd name="connsiteY4" fmla="*/ 367974 h 1250001"/>
                <a:gd name="connsiteX5" fmla="*/ 1137080 w 1249903"/>
                <a:gd name="connsiteY5" fmla="*/ 303011 h 1250001"/>
                <a:gd name="connsiteX6" fmla="*/ 1137080 w 1249903"/>
                <a:gd name="connsiteY6" fmla="*/ 253206 h 1250001"/>
                <a:gd name="connsiteX7" fmla="*/ 996736 w 1249903"/>
                <a:gd name="connsiteY7" fmla="*/ 112921 h 1250001"/>
                <a:gd name="connsiteX8" fmla="*/ 946932 w 1249903"/>
                <a:gd name="connsiteY8" fmla="*/ 112921 h 1250001"/>
                <a:gd name="connsiteX9" fmla="*/ 880797 w 1249903"/>
                <a:gd name="connsiteY9" fmla="*/ 179056 h 1250001"/>
                <a:gd name="connsiteX10" fmla="*/ 840670 w 1249903"/>
                <a:gd name="connsiteY10" fmla="*/ 185833 h 1250001"/>
                <a:gd name="connsiteX11" fmla="*/ 783100 w 1249903"/>
                <a:gd name="connsiteY11" fmla="*/ 162103 h 1250001"/>
                <a:gd name="connsiteX12" fmla="*/ 759370 w 1249903"/>
                <a:gd name="connsiteY12" fmla="*/ 128885 h 1250001"/>
                <a:gd name="connsiteX13" fmla="*/ 759370 w 1249903"/>
                <a:gd name="connsiteY13" fmla="*/ 35196 h 1250001"/>
                <a:gd name="connsiteX14" fmla="*/ 724200 w 1249903"/>
                <a:gd name="connsiteY14" fmla="*/ 0 h 1250001"/>
                <a:gd name="connsiteX15" fmla="*/ 724174 w 1249903"/>
                <a:gd name="connsiteY15" fmla="*/ 0 h 1250001"/>
                <a:gd name="connsiteX16" fmla="*/ 525768 w 1249903"/>
                <a:gd name="connsiteY16" fmla="*/ 0 h 1250001"/>
                <a:gd name="connsiteX17" fmla="*/ 490579 w 1249903"/>
                <a:gd name="connsiteY17" fmla="*/ 35176 h 1250001"/>
                <a:gd name="connsiteX18" fmla="*/ 490579 w 1249903"/>
                <a:gd name="connsiteY18" fmla="*/ 35196 h 1250001"/>
                <a:gd name="connsiteX19" fmla="*/ 490579 w 1249903"/>
                <a:gd name="connsiteY19" fmla="*/ 128885 h 1250001"/>
                <a:gd name="connsiteX20" fmla="*/ 466849 w 1249903"/>
                <a:gd name="connsiteY20" fmla="*/ 162103 h 1250001"/>
                <a:gd name="connsiteX21" fmla="*/ 409279 w 1249903"/>
                <a:gd name="connsiteY21" fmla="*/ 185833 h 1250001"/>
                <a:gd name="connsiteX22" fmla="*/ 369152 w 1249903"/>
                <a:gd name="connsiteY22" fmla="*/ 179056 h 1250001"/>
                <a:gd name="connsiteX23" fmla="*/ 303017 w 1249903"/>
                <a:gd name="connsiteY23" fmla="*/ 112921 h 1250001"/>
                <a:gd name="connsiteX24" fmla="*/ 253213 w 1249903"/>
                <a:gd name="connsiteY24" fmla="*/ 112921 h 1250001"/>
                <a:gd name="connsiteX25" fmla="*/ 112856 w 1249903"/>
                <a:gd name="connsiteY25" fmla="*/ 253206 h 1250001"/>
                <a:gd name="connsiteX26" fmla="*/ 112856 w 1249903"/>
                <a:gd name="connsiteY26" fmla="*/ 303011 h 1250001"/>
                <a:gd name="connsiteX27" fmla="*/ 177825 w 1249903"/>
                <a:gd name="connsiteY27" fmla="*/ 367974 h 1250001"/>
                <a:gd name="connsiteX28" fmla="*/ 184478 w 1249903"/>
                <a:gd name="connsiteY28" fmla="*/ 408408 h 1250001"/>
                <a:gd name="connsiteX29" fmla="*/ 159766 w 1249903"/>
                <a:gd name="connsiteY29" fmla="*/ 467150 h 1250001"/>
                <a:gd name="connsiteX30" fmla="*/ 126600 w 1249903"/>
                <a:gd name="connsiteY30" fmla="*/ 490573 h 1250001"/>
                <a:gd name="connsiteX31" fmla="*/ 35196 w 1249903"/>
                <a:gd name="connsiteY31" fmla="*/ 490573 h 1250001"/>
                <a:gd name="connsiteX32" fmla="*/ 0 w 1249903"/>
                <a:gd name="connsiteY32" fmla="*/ 525729 h 1250001"/>
                <a:gd name="connsiteX33" fmla="*/ 0 w 1249903"/>
                <a:gd name="connsiteY33" fmla="*/ 525762 h 1250001"/>
                <a:gd name="connsiteX34" fmla="*/ 0 w 1249903"/>
                <a:gd name="connsiteY34" fmla="*/ 724233 h 1250001"/>
                <a:gd name="connsiteX35" fmla="*/ 35156 w 1249903"/>
                <a:gd name="connsiteY35" fmla="*/ 759429 h 1250001"/>
                <a:gd name="connsiteX36" fmla="*/ 35196 w 1249903"/>
                <a:gd name="connsiteY36" fmla="*/ 759429 h 1250001"/>
                <a:gd name="connsiteX37" fmla="*/ 124197 w 1249903"/>
                <a:gd name="connsiteY37" fmla="*/ 759429 h 1250001"/>
                <a:gd name="connsiteX38" fmla="*/ 157592 w 1249903"/>
                <a:gd name="connsiteY38" fmla="*/ 783591 h 1250001"/>
                <a:gd name="connsiteX39" fmla="*/ 182186 w 1249903"/>
                <a:gd name="connsiteY39" fmla="*/ 843938 h 1250001"/>
                <a:gd name="connsiteX40" fmla="*/ 175527 w 1249903"/>
                <a:gd name="connsiteY40" fmla="*/ 884306 h 1250001"/>
                <a:gd name="connsiteX41" fmla="*/ 112842 w 1249903"/>
                <a:gd name="connsiteY41" fmla="*/ 946991 h 1250001"/>
                <a:gd name="connsiteX42" fmla="*/ 112805 w 1249903"/>
                <a:gd name="connsiteY42" fmla="*/ 996717 h 1250001"/>
                <a:gd name="connsiteX43" fmla="*/ 112842 w 1249903"/>
                <a:gd name="connsiteY43" fmla="*/ 996756 h 1250001"/>
                <a:gd name="connsiteX44" fmla="*/ 253193 w 1249903"/>
                <a:gd name="connsiteY44" fmla="*/ 1137100 h 1250001"/>
                <a:gd name="connsiteX45" fmla="*/ 302998 w 1249903"/>
                <a:gd name="connsiteY45" fmla="*/ 1137100 h 1250001"/>
                <a:gd name="connsiteX46" fmla="*/ 364444 w 1249903"/>
                <a:gd name="connsiteY46" fmla="*/ 1075647 h 1250001"/>
                <a:gd name="connsiteX47" fmla="*/ 405127 w 1249903"/>
                <a:gd name="connsiteY47" fmla="*/ 1069099 h 1250001"/>
                <a:gd name="connsiteX48" fmla="*/ 466581 w 1249903"/>
                <a:gd name="connsiteY48" fmla="*/ 1094734 h 1250001"/>
                <a:gd name="connsiteX49" fmla="*/ 490560 w 1249903"/>
                <a:gd name="connsiteY49" fmla="*/ 1128083 h 1250001"/>
                <a:gd name="connsiteX50" fmla="*/ 490560 w 1249903"/>
                <a:gd name="connsiteY50" fmla="*/ 1214747 h 1250001"/>
                <a:gd name="connsiteX51" fmla="*/ 525696 w 1249903"/>
                <a:gd name="connsiteY51" fmla="*/ 1250001 h 1250001"/>
                <a:gd name="connsiteX52" fmla="*/ 525749 w 1249903"/>
                <a:gd name="connsiteY52" fmla="*/ 1250001 h 1250001"/>
                <a:gd name="connsiteX53" fmla="*/ 724155 w 1249903"/>
                <a:gd name="connsiteY53" fmla="*/ 1250001 h 1250001"/>
                <a:gd name="connsiteX54" fmla="*/ 759350 w 1249903"/>
                <a:gd name="connsiteY54" fmla="*/ 1214806 h 1250001"/>
                <a:gd name="connsiteX55" fmla="*/ 759350 w 1249903"/>
                <a:gd name="connsiteY55" fmla="*/ 1214747 h 1250001"/>
                <a:gd name="connsiteX56" fmla="*/ 759350 w 1249903"/>
                <a:gd name="connsiteY56" fmla="*/ 1128083 h 1250001"/>
                <a:gd name="connsiteX57" fmla="*/ 783329 w 1249903"/>
                <a:gd name="connsiteY57" fmla="*/ 1094734 h 1250001"/>
                <a:gd name="connsiteX58" fmla="*/ 844776 w 1249903"/>
                <a:gd name="connsiteY58" fmla="*/ 1069099 h 1250001"/>
                <a:gd name="connsiteX59" fmla="*/ 885459 w 1249903"/>
                <a:gd name="connsiteY59" fmla="*/ 1075647 h 1250001"/>
                <a:gd name="connsiteX60" fmla="*/ 946912 w 1249903"/>
                <a:gd name="connsiteY60" fmla="*/ 1137100 h 1250001"/>
                <a:gd name="connsiteX61" fmla="*/ 996717 w 1249903"/>
                <a:gd name="connsiteY61" fmla="*/ 1137100 h 1250001"/>
                <a:gd name="connsiteX62" fmla="*/ 1137061 w 1249903"/>
                <a:gd name="connsiteY62" fmla="*/ 996756 h 1250001"/>
                <a:gd name="connsiteX63" fmla="*/ 1137100 w 1249903"/>
                <a:gd name="connsiteY63" fmla="*/ 947030 h 1250001"/>
                <a:gd name="connsiteX64" fmla="*/ 1137061 w 1249903"/>
                <a:gd name="connsiteY64" fmla="*/ 946991 h 1250001"/>
                <a:gd name="connsiteX65" fmla="*/ 1074377 w 1249903"/>
                <a:gd name="connsiteY65" fmla="*/ 884306 h 1250001"/>
                <a:gd name="connsiteX66" fmla="*/ 1067717 w 1249903"/>
                <a:gd name="connsiteY66" fmla="*/ 843938 h 1250001"/>
                <a:gd name="connsiteX67" fmla="*/ 1092312 w 1249903"/>
                <a:gd name="connsiteY67" fmla="*/ 783591 h 1250001"/>
                <a:gd name="connsiteX68" fmla="*/ 1125707 w 1249903"/>
                <a:gd name="connsiteY68" fmla="*/ 759429 h 1250001"/>
                <a:gd name="connsiteX69" fmla="*/ 1214714 w 1249903"/>
                <a:gd name="connsiteY69" fmla="*/ 759429 h 1250001"/>
                <a:gd name="connsiteX70" fmla="*/ 1249903 w 1249903"/>
                <a:gd name="connsiteY70" fmla="*/ 724266 h 1250001"/>
                <a:gd name="connsiteX71" fmla="*/ 1249903 w 1249903"/>
                <a:gd name="connsiteY71" fmla="*/ 724233 h 1250001"/>
                <a:gd name="connsiteX72" fmla="*/ 1249903 w 1249903"/>
                <a:gd name="connsiteY72" fmla="*/ 525762 h 1250001"/>
                <a:gd name="connsiteX73" fmla="*/ 1214747 w 1249903"/>
                <a:gd name="connsiteY73" fmla="*/ 490573 h 1250001"/>
                <a:gd name="connsiteX74" fmla="*/ 624997 w 1249903"/>
                <a:gd name="connsiteY74" fmla="*/ 918271 h 1250001"/>
                <a:gd name="connsiteX75" fmla="*/ 331671 w 1249903"/>
                <a:gd name="connsiteY75" fmla="*/ 624997 h 1250001"/>
                <a:gd name="connsiteX76" fmla="*/ 624945 w 1249903"/>
                <a:gd name="connsiteY76" fmla="*/ 331671 h 1250001"/>
                <a:gd name="connsiteX77" fmla="*/ 918271 w 1249903"/>
                <a:gd name="connsiteY77" fmla="*/ 624945 h 1250001"/>
                <a:gd name="connsiteX78" fmla="*/ 918271 w 1249903"/>
                <a:gd name="connsiteY78" fmla="*/ 624997 h 1250001"/>
                <a:gd name="connsiteX79" fmla="*/ 624997 w 1249903"/>
                <a:gd name="connsiteY79" fmla="*/ 918271 h 125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249903" h="1250001">
                  <a:moveTo>
                    <a:pt x="1214747" y="490573"/>
                  </a:moveTo>
                  <a:lnTo>
                    <a:pt x="1123336" y="490573"/>
                  </a:lnTo>
                  <a:cubicBezTo>
                    <a:pt x="1108446" y="490592"/>
                    <a:pt x="1095167" y="481202"/>
                    <a:pt x="1090236" y="467150"/>
                  </a:cubicBezTo>
                  <a:cubicBezTo>
                    <a:pt x="1083236" y="447061"/>
                    <a:pt x="1074959" y="427443"/>
                    <a:pt x="1065458" y="408408"/>
                  </a:cubicBezTo>
                  <a:cubicBezTo>
                    <a:pt x="1058727" y="394906"/>
                    <a:pt x="1061411" y="378608"/>
                    <a:pt x="1072117" y="367974"/>
                  </a:cubicBezTo>
                  <a:lnTo>
                    <a:pt x="1137080" y="303011"/>
                  </a:lnTo>
                  <a:cubicBezTo>
                    <a:pt x="1150825" y="289253"/>
                    <a:pt x="1150825" y="266964"/>
                    <a:pt x="1137080" y="253206"/>
                  </a:cubicBezTo>
                  <a:lnTo>
                    <a:pt x="996736" y="112921"/>
                  </a:lnTo>
                  <a:cubicBezTo>
                    <a:pt x="982979" y="99177"/>
                    <a:pt x="960689" y="99177"/>
                    <a:pt x="946932" y="112921"/>
                  </a:cubicBezTo>
                  <a:lnTo>
                    <a:pt x="880797" y="179056"/>
                  </a:lnTo>
                  <a:cubicBezTo>
                    <a:pt x="870241" y="189657"/>
                    <a:pt x="854120" y="192375"/>
                    <a:pt x="840670" y="185833"/>
                  </a:cubicBezTo>
                  <a:cubicBezTo>
                    <a:pt x="822002" y="176719"/>
                    <a:pt x="802770" y="168789"/>
                    <a:pt x="783100" y="162103"/>
                  </a:cubicBezTo>
                  <a:cubicBezTo>
                    <a:pt x="768891" y="157264"/>
                    <a:pt x="759344" y="143900"/>
                    <a:pt x="759370" y="128885"/>
                  </a:cubicBezTo>
                  <a:lnTo>
                    <a:pt x="759370" y="35196"/>
                  </a:lnTo>
                  <a:cubicBezTo>
                    <a:pt x="759376" y="15768"/>
                    <a:pt x="743628" y="7"/>
                    <a:pt x="724200" y="0"/>
                  </a:cubicBezTo>
                  <a:cubicBezTo>
                    <a:pt x="724194" y="0"/>
                    <a:pt x="724181" y="0"/>
                    <a:pt x="724174" y="0"/>
                  </a:cubicBezTo>
                  <a:lnTo>
                    <a:pt x="525768" y="0"/>
                  </a:lnTo>
                  <a:cubicBezTo>
                    <a:pt x="506338" y="-6"/>
                    <a:pt x="490583" y="15748"/>
                    <a:pt x="490579" y="35176"/>
                  </a:cubicBezTo>
                  <a:cubicBezTo>
                    <a:pt x="490579" y="35183"/>
                    <a:pt x="490579" y="35189"/>
                    <a:pt x="490579" y="35196"/>
                  </a:cubicBezTo>
                  <a:lnTo>
                    <a:pt x="490579" y="128885"/>
                  </a:lnTo>
                  <a:cubicBezTo>
                    <a:pt x="490605" y="143900"/>
                    <a:pt x="481060" y="157258"/>
                    <a:pt x="466849" y="162103"/>
                  </a:cubicBezTo>
                  <a:cubicBezTo>
                    <a:pt x="447177" y="168789"/>
                    <a:pt x="427948" y="176712"/>
                    <a:pt x="409279" y="185833"/>
                  </a:cubicBezTo>
                  <a:cubicBezTo>
                    <a:pt x="395829" y="192375"/>
                    <a:pt x="379707" y="189657"/>
                    <a:pt x="369152" y="179056"/>
                  </a:cubicBezTo>
                  <a:lnTo>
                    <a:pt x="303017" y="112921"/>
                  </a:lnTo>
                  <a:cubicBezTo>
                    <a:pt x="289260" y="99177"/>
                    <a:pt x="266970" y="99177"/>
                    <a:pt x="253213" y="112921"/>
                  </a:cubicBezTo>
                  <a:lnTo>
                    <a:pt x="112856" y="253206"/>
                  </a:lnTo>
                  <a:cubicBezTo>
                    <a:pt x="99112" y="266964"/>
                    <a:pt x="99112" y="289253"/>
                    <a:pt x="112856" y="303011"/>
                  </a:cubicBezTo>
                  <a:lnTo>
                    <a:pt x="177825" y="367974"/>
                  </a:lnTo>
                  <a:cubicBezTo>
                    <a:pt x="188530" y="378608"/>
                    <a:pt x="191211" y="394906"/>
                    <a:pt x="184478" y="408408"/>
                  </a:cubicBezTo>
                  <a:cubicBezTo>
                    <a:pt x="174969" y="427430"/>
                    <a:pt x="166714" y="447054"/>
                    <a:pt x="159766" y="467150"/>
                  </a:cubicBezTo>
                  <a:cubicBezTo>
                    <a:pt x="154789" y="481196"/>
                    <a:pt x="141501" y="490579"/>
                    <a:pt x="126600" y="490573"/>
                  </a:cubicBezTo>
                  <a:lnTo>
                    <a:pt x="35196" y="490573"/>
                  </a:lnTo>
                  <a:cubicBezTo>
                    <a:pt x="15769" y="490560"/>
                    <a:pt x="11" y="506301"/>
                    <a:pt x="0" y="525729"/>
                  </a:cubicBezTo>
                  <a:cubicBezTo>
                    <a:pt x="0" y="525742"/>
                    <a:pt x="0" y="525749"/>
                    <a:pt x="0" y="525762"/>
                  </a:cubicBezTo>
                  <a:lnTo>
                    <a:pt x="0" y="724233"/>
                  </a:lnTo>
                  <a:cubicBezTo>
                    <a:pt x="-11" y="743661"/>
                    <a:pt x="15729" y="759416"/>
                    <a:pt x="35156" y="759429"/>
                  </a:cubicBezTo>
                  <a:cubicBezTo>
                    <a:pt x="35170" y="759429"/>
                    <a:pt x="35183" y="759429"/>
                    <a:pt x="35196" y="759429"/>
                  </a:cubicBezTo>
                  <a:lnTo>
                    <a:pt x="124197" y="759429"/>
                  </a:lnTo>
                  <a:cubicBezTo>
                    <a:pt x="139380" y="759422"/>
                    <a:pt x="152850" y="769166"/>
                    <a:pt x="157592" y="783591"/>
                  </a:cubicBezTo>
                  <a:cubicBezTo>
                    <a:pt x="164461" y="804224"/>
                    <a:pt x="172676" y="824385"/>
                    <a:pt x="182186" y="843938"/>
                  </a:cubicBezTo>
                  <a:cubicBezTo>
                    <a:pt x="188800" y="857440"/>
                    <a:pt x="186126" y="873646"/>
                    <a:pt x="175527" y="884306"/>
                  </a:cubicBezTo>
                  <a:lnTo>
                    <a:pt x="112842" y="946991"/>
                  </a:lnTo>
                  <a:cubicBezTo>
                    <a:pt x="99100" y="960716"/>
                    <a:pt x="99084" y="982979"/>
                    <a:pt x="112805" y="996717"/>
                  </a:cubicBezTo>
                  <a:cubicBezTo>
                    <a:pt x="112818" y="996730"/>
                    <a:pt x="112830" y="996743"/>
                    <a:pt x="112842" y="996756"/>
                  </a:cubicBezTo>
                  <a:lnTo>
                    <a:pt x="253193" y="1137100"/>
                  </a:lnTo>
                  <a:cubicBezTo>
                    <a:pt x="266951" y="1150844"/>
                    <a:pt x="289240" y="1150844"/>
                    <a:pt x="302998" y="1137100"/>
                  </a:cubicBezTo>
                  <a:lnTo>
                    <a:pt x="364444" y="1075647"/>
                  </a:lnTo>
                  <a:cubicBezTo>
                    <a:pt x="375182" y="1064934"/>
                    <a:pt x="391571" y="1062295"/>
                    <a:pt x="405127" y="1069099"/>
                  </a:cubicBezTo>
                  <a:cubicBezTo>
                    <a:pt x="425006" y="1079032"/>
                    <a:pt x="445538" y="1087597"/>
                    <a:pt x="466581" y="1094734"/>
                  </a:cubicBezTo>
                  <a:cubicBezTo>
                    <a:pt x="480888" y="1099573"/>
                    <a:pt x="490529" y="1112984"/>
                    <a:pt x="490560" y="1128083"/>
                  </a:cubicBezTo>
                  <a:lnTo>
                    <a:pt x="490560" y="1214747"/>
                  </a:lnTo>
                  <a:cubicBezTo>
                    <a:pt x="490527" y="1234188"/>
                    <a:pt x="506259" y="1249969"/>
                    <a:pt x="525696" y="1250001"/>
                  </a:cubicBezTo>
                  <a:cubicBezTo>
                    <a:pt x="525714" y="1250001"/>
                    <a:pt x="525731" y="1250001"/>
                    <a:pt x="525749" y="1250001"/>
                  </a:cubicBezTo>
                  <a:lnTo>
                    <a:pt x="724155" y="1250001"/>
                  </a:lnTo>
                  <a:cubicBezTo>
                    <a:pt x="743596" y="1250001"/>
                    <a:pt x="759350" y="1234247"/>
                    <a:pt x="759350" y="1214806"/>
                  </a:cubicBezTo>
                  <a:cubicBezTo>
                    <a:pt x="759350" y="1214786"/>
                    <a:pt x="759350" y="1214766"/>
                    <a:pt x="759350" y="1214747"/>
                  </a:cubicBezTo>
                  <a:lnTo>
                    <a:pt x="759350" y="1128083"/>
                  </a:lnTo>
                  <a:cubicBezTo>
                    <a:pt x="759383" y="1112984"/>
                    <a:pt x="769022" y="1099573"/>
                    <a:pt x="783329" y="1094734"/>
                  </a:cubicBezTo>
                  <a:cubicBezTo>
                    <a:pt x="804368" y="1087597"/>
                    <a:pt x="824903" y="1079032"/>
                    <a:pt x="844776" y="1069099"/>
                  </a:cubicBezTo>
                  <a:cubicBezTo>
                    <a:pt x="858330" y="1062295"/>
                    <a:pt x="874720" y="1064934"/>
                    <a:pt x="885459" y="1075647"/>
                  </a:cubicBezTo>
                  <a:lnTo>
                    <a:pt x="946912" y="1137100"/>
                  </a:lnTo>
                  <a:cubicBezTo>
                    <a:pt x="960670" y="1150844"/>
                    <a:pt x="982959" y="1150844"/>
                    <a:pt x="996717" y="1137100"/>
                  </a:cubicBezTo>
                  <a:lnTo>
                    <a:pt x="1137061" y="996756"/>
                  </a:lnTo>
                  <a:cubicBezTo>
                    <a:pt x="1150805" y="983031"/>
                    <a:pt x="1150818" y="960768"/>
                    <a:pt x="1137100" y="947030"/>
                  </a:cubicBezTo>
                  <a:cubicBezTo>
                    <a:pt x="1137087" y="947017"/>
                    <a:pt x="1137074" y="947004"/>
                    <a:pt x="1137061" y="946991"/>
                  </a:cubicBezTo>
                  <a:lnTo>
                    <a:pt x="1074377" y="884306"/>
                  </a:lnTo>
                  <a:cubicBezTo>
                    <a:pt x="1063775" y="873646"/>
                    <a:pt x="1061104" y="857440"/>
                    <a:pt x="1067717" y="843938"/>
                  </a:cubicBezTo>
                  <a:cubicBezTo>
                    <a:pt x="1077231" y="824385"/>
                    <a:pt x="1085443" y="804224"/>
                    <a:pt x="1092312" y="783591"/>
                  </a:cubicBezTo>
                  <a:cubicBezTo>
                    <a:pt x="1097052" y="769166"/>
                    <a:pt x="1110522" y="759422"/>
                    <a:pt x="1125707" y="759429"/>
                  </a:cubicBezTo>
                  <a:lnTo>
                    <a:pt x="1214714" y="759429"/>
                  </a:lnTo>
                  <a:cubicBezTo>
                    <a:pt x="1234142" y="759435"/>
                    <a:pt x="1249897" y="743694"/>
                    <a:pt x="1249903" y="724266"/>
                  </a:cubicBezTo>
                  <a:cubicBezTo>
                    <a:pt x="1249903" y="724253"/>
                    <a:pt x="1249903" y="724246"/>
                    <a:pt x="1249903" y="724233"/>
                  </a:cubicBezTo>
                  <a:lnTo>
                    <a:pt x="1249903" y="525762"/>
                  </a:lnTo>
                  <a:cubicBezTo>
                    <a:pt x="1249910" y="506340"/>
                    <a:pt x="1234168" y="490586"/>
                    <a:pt x="1214747" y="490573"/>
                  </a:cubicBezTo>
                  <a:close/>
                  <a:moveTo>
                    <a:pt x="624997" y="918271"/>
                  </a:moveTo>
                  <a:cubicBezTo>
                    <a:pt x="463013" y="918284"/>
                    <a:pt x="331686" y="786983"/>
                    <a:pt x="331671" y="624997"/>
                  </a:cubicBezTo>
                  <a:cubicBezTo>
                    <a:pt x="331657" y="463012"/>
                    <a:pt x="462960" y="331685"/>
                    <a:pt x="624945" y="331671"/>
                  </a:cubicBezTo>
                  <a:cubicBezTo>
                    <a:pt x="786931" y="331658"/>
                    <a:pt x="918258" y="462960"/>
                    <a:pt x="918271" y="624945"/>
                  </a:cubicBezTo>
                  <a:cubicBezTo>
                    <a:pt x="918271" y="624965"/>
                    <a:pt x="918271" y="624978"/>
                    <a:pt x="918271" y="624997"/>
                  </a:cubicBezTo>
                  <a:cubicBezTo>
                    <a:pt x="918252" y="786963"/>
                    <a:pt x="786963" y="918251"/>
                    <a:pt x="624997" y="918271"/>
                  </a:cubicBezTo>
                  <a:close/>
                </a:path>
              </a:pathLst>
            </a:custGeom>
            <a:solidFill>
              <a:srgbClr val="F4F4F4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4F20567A-8448-4D65-9EDB-D644B678CAE0}"/>
                </a:ext>
              </a:extLst>
            </p:cNvPr>
            <p:cNvSpPr/>
            <p:nvPr/>
          </p:nvSpPr>
          <p:spPr>
            <a:xfrm rot="10800000">
              <a:off x="6698153" y="2086609"/>
              <a:ext cx="3749022" cy="2826867"/>
            </a:xfrm>
            <a:custGeom>
              <a:avLst/>
              <a:gdLst>
                <a:gd name="connsiteX0" fmla="*/ 3595936 w 3749022"/>
                <a:gd name="connsiteY0" fmla="*/ 0 h 2826867"/>
                <a:gd name="connsiteX1" fmla="*/ 3749023 w 3749022"/>
                <a:gd name="connsiteY1" fmla="*/ 0 h 2826867"/>
                <a:gd name="connsiteX2" fmla="*/ 3749023 w 3749022"/>
                <a:gd name="connsiteY2" fmla="*/ 2826868 h 2826867"/>
                <a:gd name="connsiteX3" fmla="*/ 3595936 w 3749022"/>
                <a:gd name="connsiteY3" fmla="*/ 2826868 h 2826867"/>
                <a:gd name="connsiteX4" fmla="*/ 153087 w 3749022"/>
                <a:gd name="connsiteY4" fmla="*/ 2826868 h 2826867"/>
                <a:gd name="connsiteX5" fmla="*/ 0 w 3749022"/>
                <a:gd name="connsiteY5" fmla="*/ 2826868 h 2826867"/>
                <a:gd name="connsiteX6" fmla="*/ 0 w 3749022"/>
                <a:gd name="connsiteY6" fmla="*/ 0 h 2826867"/>
                <a:gd name="connsiteX7" fmla="*/ 153087 w 3749022"/>
                <a:gd name="connsiteY7" fmla="*/ 0 h 282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9022" h="2826867">
                  <a:moveTo>
                    <a:pt x="3595936" y="0"/>
                  </a:moveTo>
                  <a:cubicBezTo>
                    <a:pt x="3680483" y="0"/>
                    <a:pt x="3749023" y="0"/>
                    <a:pt x="3749023" y="0"/>
                  </a:cubicBezTo>
                  <a:lnTo>
                    <a:pt x="3749023" y="2826868"/>
                  </a:lnTo>
                  <a:cubicBezTo>
                    <a:pt x="3749023" y="2826868"/>
                    <a:pt x="3680483" y="2826868"/>
                    <a:pt x="3595936" y="2826868"/>
                  </a:cubicBezTo>
                  <a:lnTo>
                    <a:pt x="153087" y="2826868"/>
                  </a:lnTo>
                  <a:cubicBezTo>
                    <a:pt x="68539" y="2826868"/>
                    <a:pt x="0" y="2826868"/>
                    <a:pt x="0" y="2826868"/>
                  </a:cubicBezTo>
                  <a:lnTo>
                    <a:pt x="0" y="0"/>
                  </a:lnTo>
                  <a:cubicBezTo>
                    <a:pt x="0" y="0"/>
                    <a:pt x="68539" y="0"/>
                    <a:pt x="153087" y="0"/>
                  </a:cubicBezTo>
                  <a:close/>
                </a:path>
              </a:pathLst>
            </a:custGeom>
            <a:solidFill>
              <a:srgbClr val="FFFFFF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793539E0-27BA-48CC-9782-35128BAB8106}"/>
                </a:ext>
              </a:extLst>
            </p:cNvPr>
            <p:cNvSpPr/>
            <p:nvPr/>
          </p:nvSpPr>
          <p:spPr>
            <a:xfrm>
              <a:off x="6693046" y="2081509"/>
              <a:ext cx="3759250" cy="2837069"/>
            </a:xfrm>
            <a:custGeom>
              <a:avLst/>
              <a:gdLst>
                <a:gd name="connsiteX0" fmla="*/ 0 w 3759250"/>
                <a:gd name="connsiteY0" fmla="*/ 2678882 h 2837069"/>
                <a:gd name="connsiteX1" fmla="*/ 0 w 3759250"/>
                <a:gd name="connsiteY1" fmla="*/ 158188 h 2837069"/>
                <a:gd name="connsiteX2" fmla="*/ 158194 w 3759250"/>
                <a:gd name="connsiteY2" fmla="*/ 0 h 2837069"/>
                <a:gd name="connsiteX3" fmla="*/ 3601056 w 3759250"/>
                <a:gd name="connsiteY3" fmla="*/ 0 h 2837069"/>
                <a:gd name="connsiteX4" fmla="*/ 3759250 w 3759250"/>
                <a:gd name="connsiteY4" fmla="*/ 158188 h 2837069"/>
                <a:gd name="connsiteX5" fmla="*/ 3759250 w 3759250"/>
                <a:gd name="connsiteY5" fmla="*/ 2678882 h 2837069"/>
                <a:gd name="connsiteX6" fmla="*/ 3601056 w 3759250"/>
                <a:gd name="connsiteY6" fmla="*/ 2837070 h 2837069"/>
                <a:gd name="connsiteX7" fmla="*/ 158194 w 3759250"/>
                <a:gd name="connsiteY7" fmla="*/ 2837070 h 2837069"/>
                <a:gd name="connsiteX8" fmla="*/ 0 w 3759250"/>
                <a:gd name="connsiteY8" fmla="*/ 2678882 h 2837069"/>
                <a:gd name="connsiteX9" fmla="*/ 158194 w 3759250"/>
                <a:gd name="connsiteY9" fmla="*/ 10208 h 2837069"/>
                <a:gd name="connsiteX10" fmla="*/ 10208 w 3759250"/>
                <a:gd name="connsiteY10" fmla="*/ 158194 h 2837069"/>
                <a:gd name="connsiteX11" fmla="*/ 10208 w 3759250"/>
                <a:gd name="connsiteY11" fmla="*/ 2678882 h 2837069"/>
                <a:gd name="connsiteX12" fmla="*/ 158194 w 3759250"/>
                <a:gd name="connsiteY12" fmla="*/ 2826868 h 2837069"/>
                <a:gd name="connsiteX13" fmla="*/ 3601056 w 3759250"/>
                <a:gd name="connsiteY13" fmla="*/ 2826868 h 2837069"/>
                <a:gd name="connsiteX14" fmla="*/ 3749042 w 3759250"/>
                <a:gd name="connsiteY14" fmla="*/ 2678882 h 2837069"/>
                <a:gd name="connsiteX15" fmla="*/ 3749042 w 3759250"/>
                <a:gd name="connsiteY15" fmla="*/ 158188 h 2837069"/>
                <a:gd name="connsiteX16" fmla="*/ 3601056 w 3759250"/>
                <a:gd name="connsiteY16" fmla="*/ 10202 h 283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9250" h="2837069">
                  <a:moveTo>
                    <a:pt x="0" y="2678882"/>
                  </a:moveTo>
                  <a:lnTo>
                    <a:pt x="0" y="158188"/>
                  </a:lnTo>
                  <a:cubicBezTo>
                    <a:pt x="105" y="70864"/>
                    <a:pt x="70869" y="101"/>
                    <a:pt x="158194" y="0"/>
                  </a:cubicBezTo>
                  <a:lnTo>
                    <a:pt x="3601056" y="0"/>
                  </a:lnTo>
                  <a:cubicBezTo>
                    <a:pt x="3688381" y="101"/>
                    <a:pt x="3759145" y="70864"/>
                    <a:pt x="3759250" y="158188"/>
                  </a:cubicBezTo>
                  <a:lnTo>
                    <a:pt x="3759250" y="2678882"/>
                  </a:lnTo>
                  <a:cubicBezTo>
                    <a:pt x="3759152" y="2766207"/>
                    <a:pt x="3688381" y="2836971"/>
                    <a:pt x="3601056" y="2837070"/>
                  </a:cubicBezTo>
                  <a:lnTo>
                    <a:pt x="158194" y="2837070"/>
                  </a:lnTo>
                  <a:cubicBezTo>
                    <a:pt x="70869" y="2836971"/>
                    <a:pt x="98" y="2766207"/>
                    <a:pt x="0" y="2678882"/>
                  </a:cubicBezTo>
                  <a:close/>
                  <a:moveTo>
                    <a:pt x="158194" y="10208"/>
                  </a:moveTo>
                  <a:cubicBezTo>
                    <a:pt x="76501" y="10302"/>
                    <a:pt x="10300" y="76503"/>
                    <a:pt x="10208" y="158194"/>
                  </a:cubicBezTo>
                  <a:lnTo>
                    <a:pt x="10208" y="2678882"/>
                  </a:lnTo>
                  <a:cubicBezTo>
                    <a:pt x="10300" y="2760575"/>
                    <a:pt x="76501" y="2826776"/>
                    <a:pt x="158194" y="2826868"/>
                  </a:cubicBezTo>
                  <a:lnTo>
                    <a:pt x="3601056" y="2826868"/>
                  </a:lnTo>
                  <a:cubicBezTo>
                    <a:pt x="3682749" y="2826776"/>
                    <a:pt x="3748950" y="2760575"/>
                    <a:pt x="3749042" y="2678882"/>
                  </a:cubicBezTo>
                  <a:lnTo>
                    <a:pt x="3749042" y="158188"/>
                  </a:lnTo>
                  <a:cubicBezTo>
                    <a:pt x="3748950" y="76495"/>
                    <a:pt x="3682749" y="10292"/>
                    <a:pt x="3601056" y="10202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DAE7C0A7-027F-4886-8C77-081236626B70}"/>
                </a:ext>
              </a:extLst>
            </p:cNvPr>
            <p:cNvSpPr/>
            <p:nvPr/>
          </p:nvSpPr>
          <p:spPr>
            <a:xfrm>
              <a:off x="6698153" y="2086590"/>
              <a:ext cx="3749008" cy="307129"/>
            </a:xfrm>
            <a:custGeom>
              <a:avLst/>
              <a:gdLst>
                <a:gd name="connsiteX0" fmla="*/ 0 w 3749008"/>
                <a:gd name="connsiteY0" fmla="*/ 153087 h 307129"/>
                <a:gd name="connsiteX1" fmla="*/ 0 w 3749008"/>
                <a:gd name="connsiteY1" fmla="*/ 307129 h 307129"/>
                <a:gd name="connsiteX2" fmla="*/ 3749009 w 3749008"/>
                <a:gd name="connsiteY2" fmla="*/ 307129 h 307129"/>
                <a:gd name="connsiteX3" fmla="*/ 3749009 w 3749008"/>
                <a:gd name="connsiteY3" fmla="*/ 153087 h 307129"/>
                <a:gd name="connsiteX4" fmla="*/ 3595949 w 3749008"/>
                <a:gd name="connsiteY4" fmla="*/ 0 h 307129"/>
                <a:gd name="connsiteX5" fmla="*/ 153087 w 3749008"/>
                <a:gd name="connsiteY5" fmla="*/ 0 h 307129"/>
                <a:gd name="connsiteX6" fmla="*/ 0 w 3749008"/>
                <a:gd name="connsiteY6" fmla="*/ 153087 h 30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9008" h="307129">
                  <a:moveTo>
                    <a:pt x="0" y="153087"/>
                  </a:moveTo>
                  <a:lnTo>
                    <a:pt x="0" y="307129"/>
                  </a:lnTo>
                  <a:lnTo>
                    <a:pt x="3749009" y="307129"/>
                  </a:lnTo>
                  <a:lnTo>
                    <a:pt x="3749009" y="153087"/>
                  </a:lnTo>
                  <a:cubicBezTo>
                    <a:pt x="3749009" y="68549"/>
                    <a:pt x="3680484" y="14"/>
                    <a:pt x="3595949" y="0"/>
                  </a:cubicBezTo>
                  <a:lnTo>
                    <a:pt x="153087" y="0"/>
                  </a:lnTo>
                  <a:cubicBezTo>
                    <a:pt x="68538" y="0"/>
                    <a:pt x="0" y="68539"/>
                    <a:pt x="0" y="153087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3E1E109F-5946-49E3-BEA4-624842146651}"/>
                </a:ext>
              </a:extLst>
            </p:cNvPr>
            <p:cNvSpPr/>
            <p:nvPr/>
          </p:nvSpPr>
          <p:spPr>
            <a:xfrm>
              <a:off x="6943561" y="2967701"/>
              <a:ext cx="828982" cy="828981"/>
            </a:xfrm>
            <a:custGeom>
              <a:avLst/>
              <a:gdLst>
                <a:gd name="connsiteX0" fmla="*/ 414491 w 828982"/>
                <a:gd name="connsiteY0" fmla="*/ 828982 h 828981"/>
                <a:gd name="connsiteX1" fmla="*/ 0 w 828982"/>
                <a:gd name="connsiteY1" fmla="*/ 414491 h 828981"/>
                <a:gd name="connsiteX2" fmla="*/ 414491 w 828982"/>
                <a:gd name="connsiteY2" fmla="*/ 0 h 828981"/>
                <a:gd name="connsiteX3" fmla="*/ 828982 w 828982"/>
                <a:gd name="connsiteY3" fmla="*/ 414491 h 828981"/>
                <a:gd name="connsiteX4" fmla="*/ 414491 w 828982"/>
                <a:gd name="connsiteY4" fmla="*/ 828982 h 828981"/>
                <a:gd name="connsiteX5" fmla="*/ 414491 w 828982"/>
                <a:gd name="connsiteY5" fmla="*/ 13096 h 828981"/>
                <a:gd name="connsiteX6" fmla="*/ 13096 w 828982"/>
                <a:gd name="connsiteY6" fmla="*/ 414491 h 828981"/>
                <a:gd name="connsiteX7" fmla="*/ 414491 w 828982"/>
                <a:gd name="connsiteY7" fmla="*/ 815886 h 828981"/>
                <a:gd name="connsiteX8" fmla="*/ 815886 w 828982"/>
                <a:gd name="connsiteY8" fmla="*/ 414491 h 828981"/>
                <a:gd name="connsiteX9" fmla="*/ 414491 w 828982"/>
                <a:gd name="connsiteY9" fmla="*/ 13070 h 82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982" h="828981">
                  <a:moveTo>
                    <a:pt x="414491" y="828982"/>
                  </a:moveTo>
                  <a:cubicBezTo>
                    <a:pt x="185571" y="828982"/>
                    <a:pt x="0" y="643410"/>
                    <a:pt x="0" y="414491"/>
                  </a:cubicBezTo>
                  <a:cubicBezTo>
                    <a:pt x="0" y="185571"/>
                    <a:pt x="185571" y="0"/>
                    <a:pt x="414491" y="0"/>
                  </a:cubicBezTo>
                  <a:cubicBezTo>
                    <a:pt x="643411" y="0"/>
                    <a:pt x="828982" y="185571"/>
                    <a:pt x="828982" y="414491"/>
                  </a:cubicBezTo>
                  <a:cubicBezTo>
                    <a:pt x="828720" y="643299"/>
                    <a:pt x="643299" y="828720"/>
                    <a:pt x="414491" y="828982"/>
                  </a:cubicBezTo>
                  <a:close/>
                  <a:moveTo>
                    <a:pt x="414491" y="13096"/>
                  </a:moveTo>
                  <a:cubicBezTo>
                    <a:pt x="192807" y="13096"/>
                    <a:pt x="13096" y="192807"/>
                    <a:pt x="13096" y="414491"/>
                  </a:cubicBezTo>
                  <a:cubicBezTo>
                    <a:pt x="13096" y="636175"/>
                    <a:pt x="192807" y="815886"/>
                    <a:pt x="414491" y="815886"/>
                  </a:cubicBezTo>
                  <a:cubicBezTo>
                    <a:pt x="636175" y="815886"/>
                    <a:pt x="815886" y="636175"/>
                    <a:pt x="815886" y="414491"/>
                  </a:cubicBezTo>
                  <a:cubicBezTo>
                    <a:pt x="815644" y="192905"/>
                    <a:pt x="636077" y="13325"/>
                    <a:pt x="414491" y="13070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367E27EA-1A6F-4E5D-A596-E09D7C948268}"/>
                </a:ext>
              </a:extLst>
            </p:cNvPr>
            <p:cNvSpPr/>
            <p:nvPr/>
          </p:nvSpPr>
          <p:spPr>
            <a:xfrm>
              <a:off x="8158170" y="2967701"/>
              <a:ext cx="828982" cy="828981"/>
            </a:xfrm>
            <a:custGeom>
              <a:avLst/>
              <a:gdLst>
                <a:gd name="connsiteX0" fmla="*/ 414491 w 828982"/>
                <a:gd name="connsiteY0" fmla="*/ 828982 h 828981"/>
                <a:gd name="connsiteX1" fmla="*/ 0 w 828982"/>
                <a:gd name="connsiteY1" fmla="*/ 414491 h 828981"/>
                <a:gd name="connsiteX2" fmla="*/ 414491 w 828982"/>
                <a:gd name="connsiteY2" fmla="*/ 0 h 828981"/>
                <a:gd name="connsiteX3" fmla="*/ 828982 w 828982"/>
                <a:gd name="connsiteY3" fmla="*/ 414491 h 828981"/>
                <a:gd name="connsiteX4" fmla="*/ 414491 w 828982"/>
                <a:gd name="connsiteY4" fmla="*/ 828982 h 828981"/>
                <a:gd name="connsiteX5" fmla="*/ 414491 w 828982"/>
                <a:gd name="connsiteY5" fmla="*/ 13096 h 828981"/>
                <a:gd name="connsiteX6" fmla="*/ 13096 w 828982"/>
                <a:gd name="connsiteY6" fmla="*/ 414491 h 828981"/>
                <a:gd name="connsiteX7" fmla="*/ 414491 w 828982"/>
                <a:gd name="connsiteY7" fmla="*/ 815886 h 828981"/>
                <a:gd name="connsiteX8" fmla="*/ 815886 w 828982"/>
                <a:gd name="connsiteY8" fmla="*/ 414491 h 828981"/>
                <a:gd name="connsiteX9" fmla="*/ 414491 w 828982"/>
                <a:gd name="connsiteY9" fmla="*/ 13070 h 82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982" h="828981">
                  <a:moveTo>
                    <a:pt x="414491" y="828982"/>
                  </a:moveTo>
                  <a:cubicBezTo>
                    <a:pt x="185571" y="828982"/>
                    <a:pt x="0" y="643410"/>
                    <a:pt x="0" y="414491"/>
                  </a:cubicBezTo>
                  <a:cubicBezTo>
                    <a:pt x="0" y="185571"/>
                    <a:pt x="185571" y="0"/>
                    <a:pt x="414491" y="0"/>
                  </a:cubicBezTo>
                  <a:cubicBezTo>
                    <a:pt x="643410" y="0"/>
                    <a:pt x="828982" y="185571"/>
                    <a:pt x="828982" y="414491"/>
                  </a:cubicBezTo>
                  <a:cubicBezTo>
                    <a:pt x="828720" y="643299"/>
                    <a:pt x="643299" y="828720"/>
                    <a:pt x="414491" y="828982"/>
                  </a:cubicBezTo>
                  <a:close/>
                  <a:moveTo>
                    <a:pt x="414491" y="13096"/>
                  </a:moveTo>
                  <a:cubicBezTo>
                    <a:pt x="192807" y="13096"/>
                    <a:pt x="13096" y="192807"/>
                    <a:pt x="13096" y="414491"/>
                  </a:cubicBezTo>
                  <a:cubicBezTo>
                    <a:pt x="13096" y="636175"/>
                    <a:pt x="192807" y="815886"/>
                    <a:pt x="414491" y="815886"/>
                  </a:cubicBezTo>
                  <a:cubicBezTo>
                    <a:pt x="636175" y="815886"/>
                    <a:pt x="815886" y="636175"/>
                    <a:pt x="815886" y="414491"/>
                  </a:cubicBezTo>
                  <a:cubicBezTo>
                    <a:pt x="815644" y="192905"/>
                    <a:pt x="636077" y="13325"/>
                    <a:pt x="414491" y="13070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A3F9B445-B203-477A-87B7-F1859227164D}"/>
                </a:ext>
              </a:extLst>
            </p:cNvPr>
            <p:cNvSpPr/>
            <p:nvPr/>
          </p:nvSpPr>
          <p:spPr>
            <a:xfrm>
              <a:off x="9372793" y="2967701"/>
              <a:ext cx="828981" cy="828981"/>
            </a:xfrm>
            <a:custGeom>
              <a:avLst/>
              <a:gdLst>
                <a:gd name="connsiteX0" fmla="*/ 414491 w 828981"/>
                <a:gd name="connsiteY0" fmla="*/ 828982 h 828981"/>
                <a:gd name="connsiteX1" fmla="*/ 0 w 828981"/>
                <a:gd name="connsiteY1" fmla="*/ 414491 h 828981"/>
                <a:gd name="connsiteX2" fmla="*/ 414491 w 828981"/>
                <a:gd name="connsiteY2" fmla="*/ 0 h 828981"/>
                <a:gd name="connsiteX3" fmla="*/ 828982 w 828981"/>
                <a:gd name="connsiteY3" fmla="*/ 414491 h 828981"/>
                <a:gd name="connsiteX4" fmla="*/ 414491 w 828981"/>
                <a:gd name="connsiteY4" fmla="*/ 828982 h 828981"/>
                <a:gd name="connsiteX5" fmla="*/ 414491 w 828981"/>
                <a:gd name="connsiteY5" fmla="*/ 13096 h 828981"/>
                <a:gd name="connsiteX6" fmla="*/ 13096 w 828981"/>
                <a:gd name="connsiteY6" fmla="*/ 414491 h 828981"/>
                <a:gd name="connsiteX7" fmla="*/ 414491 w 828981"/>
                <a:gd name="connsiteY7" fmla="*/ 815886 h 828981"/>
                <a:gd name="connsiteX8" fmla="*/ 815886 w 828981"/>
                <a:gd name="connsiteY8" fmla="*/ 414491 h 828981"/>
                <a:gd name="connsiteX9" fmla="*/ 414491 w 828981"/>
                <a:gd name="connsiteY9" fmla="*/ 13070 h 82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981" h="828981">
                  <a:moveTo>
                    <a:pt x="414491" y="828982"/>
                  </a:moveTo>
                  <a:cubicBezTo>
                    <a:pt x="185571" y="828982"/>
                    <a:pt x="0" y="643410"/>
                    <a:pt x="0" y="414491"/>
                  </a:cubicBezTo>
                  <a:cubicBezTo>
                    <a:pt x="0" y="185571"/>
                    <a:pt x="185571" y="0"/>
                    <a:pt x="414491" y="0"/>
                  </a:cubicBezTo>
                  <a:cubicBezTo>
                    <a:pt x="643410" y="0"/>
                    <a:pt x="828982" y="185571"/>
                    <a:pt x="828982" y="414491"/>
                  </a:cubicBezTo>
                  <a:cubicBezTo>
                    <a:pt x="828720" y="643299"/>
                    <a:pt x="643299" y="828720"/>
                    <a:pt x="414491" y="828982"/>
                  </a:cubicBezTo>
                  <a:close/>
                  <a:moveTo>
                    <a:pt x="414491" y="13096"/>
                  </a:moveTo>
                  <a:cubicBezTo>
                    <a:pt x="192807" y="13096"/>
                    <a:pt x="13096" y="192807"/>
                    <a:pt x="13096" y="414491"/>
                  </a:cubicBezTo>
                  <a:cubicBezTo>
                    <a:pt x="13096" y="636175"/>
                    <a:pt x="192807" y="815886"/>
                    <a:pt x="414491" y="815886"/>
                  </a:cubicBezTo>
                  <a:cubicBezTo>
                    <a:pt x="636175" y="815886"/>
                    <a:pt x="815886" y="636175"/>
                    <a:pt x="815886" y="414491"/>
                  </a:cubicBezTo>
                  <a:cubicBezTo>
                    <a:pt x="815644" y="192905"/>
                    <a:pt x="636076" y="13325"/>
                    <a:pt x="414491" y="13070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9E576922-7F0E-4EF3-9CB6-3C475C3F5808}"/>
                </a:ext>
              </a:extLst>
            </p:cNvPr>
            <p:cNvSpPr/>
            <p:nvPr/>
          </p:nvSpPr>
          <p:spPr>
            <a:xfrm>
              <a:off x="10410192" y="3257451"/>
              <a:ext cx="298459" cy="298459"/>
            </a:xfrm>
            <a:custGeom>
              <a:avLst/>
              <a:gdLst>
                <a:gd name="connsiteX0" fmla="*/ 298460 w 298459"/>
                <a:gd name="connsiteY0" fmla="*/ 149230 h 298459"/>
                <a:gd name="connsiteX1" fmla="*/ 149230 w 298459"/>
                <a:gd name="connsiteY1" fmla="*/ 298460 h 298459"/>
                <a:gd name="connsiteX2" fmla="*/ 0 w 298459"/>
                <a:gd name="connsiteY2" fmla="*/ 149230 h 298459"/>
                <a:gd name="connsiteX3" fmla="*/ 149230 w 298459"/>
                <a:gd name="connsiteY3" fmla="*/ 0 h 298459"/>
                <a:gd name="connsiteX4" fmla="*/ 298460 w 298459"/>
                <a:gd name="connsiteY4" fmla="*/ 149230 h 2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298459">
                  <a:moveTo>
                    <a:pt x="298460" y="149230"/>
                  </a:moveTo>
                  <a:cubicBezTo>
                    <a:pt x="298460" y="231647"/>
                    <a:pt x="231647" y="298460"/>
                    <a:pt x="149230" y="298460"/>
                  </a:cubicBezTo>
                  <a:cubicBezTo>
                    <a:pt x="66813" y="298460"/>
                    <a:pt x="0" y="231647"/>
                    <a:pt x="0" y="149230"/>
                  </a:cubicBezTo>
                  <a:cubicBezTo>
                    <a:pt x="0" y="66813"/>
                    <a:pt x="66813" y="0"/>
                    <a:pt x="149230" y="0"/>
                  </a:cubicBezTo>
                  <a:cubicBezTo>
                    <a:pt x="231647" y="0"/>
                    <a:pt x="298460" y="66813"/>
                    <a:pt x="298460" y="149230"/>
                  </a:cubicBezTo>
                  <a:close/>
                </a:path>
              </a:pathLst>
            </a:custGeom>
            <a:solidFill>
              <a:srgbClr val="146BE8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3700331C-DEDB-4518-B56D-6FF17BC31A05}"/>
                </a:ext>
              </a:extLst>
            </p:cNvPr>
            <p:cNvSpPr/>
            <p:nvPr/>
          </p:nvSpPr>
          <p:spPr>
            <a:xfrm>
              <a:off x="10442632" y="2766990"/>
              <a:ext cx="383210" cy="625553"/>
            </a:xfrm>
            <a:custGeom>
              <a:avLst/>
              <a:gdLst>
                <a:gd name="connsiteX0" fmla="*/ 46857 w 383210"/>
                <a:gd name="connsiteY0" fmla="*/ 625554 h 625553"/>
                <a:gd name="connsiteX1" fmla="*/ 28810 w 383210"/>
                <a:gd name="connsiteY1" fmla="*/ 613689 h 625553"/>
                <a:gd name="connsiteX2" fmla="*/ 31502 w 383210"/>
                <a:gd name="connsiteY2" fmla="*/ 239658 h 625553"/>
                <a:gd name="connsiteX3" fmla="*/ 363566 w 383210"/>
                <a:gd name="connsiteY3" fmla="*/ 0 h 625553"/>
                <a:gd name="connsiteX4" fmla="*/ 383210 w 383210"/>
                <a:gd name="connsiteY4" fmla="*/ 19644 h 625553"/>
                <a:gd name="connsiteX5" fmla="*/ 363566 w 383210"/>
                <a:gd name="connsiteY5" fmla="*/ 39288 h 625553"/>
                <a:gd name="connsiteX6" fmla="*/ 363566 w 383210"/>
                <a:gd name="connsiteY6" fmla="*/ 39288 h 625553"/>
                <a:gd name="connsiteX7" fmla="*/ 68989 w 383210"/>
                <a:gd name="connsiteY7" fmla="*/ 251288 h 625553"/>
                <a:gd name="connsiteX8" fmla="*/ 64851 w 383210"/>
                <a:gd name="connsiteY8" fmla="*/ 598111 h 625553"/>
                <a:gd name="connsiteX9" fmla="*/ 54603 w 383210"/>
                <a:gd name="connsiteY9" fmla="*/ 623930 h 625553"/>
                <a:gd name="connsiteX10" fmla="*/ 46824 w 383210"/>
                <a:gd name="connsiteY10" fmla="*/ 625541 h 6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210" h="625553">
                  <a:moveTo>
                    <a:pt x="46857" y="625554"/>
                  </a:moveTo>
                  <a:cubicBezTo>
                    <a:pt x="39012" y="625561"/>
                    <a:pt x="31914" y="620892"/>
                    <a:pt x="28810" y="613689"/>
                  </a:cubicBezTo>
                  <a:cubicBezTo>
                    <a:pt x="26119" y="607449"/>
                    <a:pt x="-36349" y="458363"/>
                    <a:pt x="31502" y="239658"/>
                  </a:cubicBezTo>
                  <a:cubicBezTo>
                    <a:pt x="104997" y="2757"/>
                    <a:pt x="360993" y="0"/>
                    <a:pt x="363566" y="0"/>
                  </a:cubicBezTo>
                  <a:cubicBezTo>
                    <a:pt x="374416" y="0"/>
                    <a:pt x="383210" y="8794"/>
                    <a:pt x="383210" y="19644"/>
                  </a:cubicBezTo>
                  <a:cubicBezTo>
                    <a:pt x="383210" y="30494"/>
                    <a:pt x="374416" y="39288"/>
                    <a:pt x="363566" y="39288"/>
                  </a:cubicBezTo>
                  <a:lnTo>
                    <a:pt x="363566" y="39288"/>
                  </a:lnTo>
                  <a:cubicBezTo>
                    <a:pt x="354215" y="39288"/>
                    <a:pt x="133808" y="42372"/>
                    <a:pt x="68989" y="251288"/>
                  </a:cubicBezTo>
                  <a:cubicBezTo>
                    <a:pt x="5401" y="456241"/>
                    <a:pt x="64248" y="596716"/>
                    <a:pt x="64851" y="598111"/>
                  </a:cubicBezTo>
                  <a:cubicBezTo>
                    <a:pt x="69153" y="608071"/>
                    <a:pt x="64563" y="619635"/>
                    <a:pt x="54603" y="623930"/>
                  </a:cubicBezTo>
                  <a:cubicBezTo>
                    <a:pt x="52148" y="624991"/>
                    <a:pt x="49502" y="625541"/>
                    <a:pt x="46824" y="6255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grpSp>
          <p:nvGrpSpPr>
            <p:cNvPr id="151" name="图形 125">
              <a:extLst>
                <a:ext uri="{FF2B5EF4-FFF2-40B4-BE49-F238E27FC236}">
                  <a16:creationId xmlns:a16="http://schemas.microsoft.com/office/drawing/2014/main" id="{AE92A62D-F20C-458F-BF34-56D1E1F434B1}"/>
                </a:ext>
              </a:extLst>
            </p:cNvPr>
            <p:cNvGrpSpPr/>
            <p:nvPr/>
          </p:nvGrpSpPr>
          <p:grpSpPr>
            <a:xfrm>
              <a:off x="10317041" y="3257451"/>
              <a:ext cx="373387" cy="304850"/>
              <a:chOff x="10317041" y="3257451"/>
              <a:chExt cx="373387" cy="304850"/>
            </a:xfrm>
          </p:grpSpPr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B254A708-21F0-49F5-93C9-FFA59F2BF323}"/>
                  </a:ext>
                </a:extLst>
              </p:cNvPr>
              <p:cNvSpPr/>
              <p:nvPr/>
            </p:nvSpPr>
            <p:spPr>
              <a:xfrm>
                <a:off x="10356164" y="3257451"/>
                <a:ext cx="298459" cy="298459"/>
              </a:xfrm>
              <a:custGeom>
                <a:avLst/>
                <a:gdLst>
                  <a:gd name="connsiteX0" fmla="*/ 298460 w 298459"/>
                  <a:gd name="connsiteY0" fmla="*/ 149230 h 298459"/>
                  <a:gd name="connsiteX1" fmla="*/ 149230 w 298459"/>
                  <a:gd name="connsiteY1" fmla="*/ 298460 h 298459"/>
                  <a:gd name="connsiteX2" fmla="*/ 0 w 298459"/>
                  <a:gd name="connsiteY2" fmla="*/ 149230 h 298459"/>
                  <a:gd name="connsiteX3" fmla="*/ 149230 w 298459"/>
                  <a:gd name="connsiteY3" fmla="*/ 0 h 298459"/>
                  <a:gd name="connsiteX4" fmla="*/ 298460 w 298459"/>
                  <a:gd name="connsiteY4" fmla="*/ 149230 h 29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9" h="298459">
                    <a:moveTo>
                      <a:pt x="298460" y="149230"/>
                    </a:moveTo>
                    <a:cubicBezTo>
                      <a:pt x="298460" y="231647"/>
                      <a:pt x="231647" y="298460"/>
                      <a:pt x="149230" y="298460"/>
                    </a:cubicBezTo>
                    <a:cubicBezTo>
                      <a:pt x="66813" y="298460"/>
                      <a:pt x="0" y="231647"/>
                      <a:pt x="0" y="149230"/>
                    </a:cubicBezTo>
                    <a:cubicBezTo>
                      <a:pt x="0" y="66813"/>
                      <a:pt x="66813" y="0"/>
                      <a:pt x="149230" y="0"/>
                    </a:cubicBezTo>
                    <a:cubicBezTo>
                      <a:pt x="231647" y="0"/>
                      <a:pt x="298460" y="66813"/>
                      <a:pt x="298460" y="14923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5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b="0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6EEC9F75-95D7-46EE-9792-A7D18098DC1B}"/>
                  </a:ext>
                </a:extLst>
              </p:cNvPr>
              <p:cNvSpPr/>
              <p:nvPr/>
            </p:nvSpPr>
            <p:spPr>
              <a:xfrm>
                <a:off x="10317041" y="3263842"/>
                <a:ext cx="298459" cy="298459"/>
              </a:xfrm>
              <a:custGeom>
                <a:avLst/>
                <a:gdLst>
                  <a:gd name="connsiteX0" fmla="*/ 298460 w 298459"/>
                  <a:gd name="connsiteY0" fmla="*/ 149230 h 298459"/>
                  <a:gd name="connsiteX1" fmla="*/ 149230 w 298459"/>
                  <a:gd name="connsiteY1" fmla="*/ 298460 h 298459"/>
                  <a:gd name="connsiteX2" fmla="*/ 0 w 298459"/>
                  <a:gd name="connsiteY2" fmla="*/ 149230 h 298459"/>
                  <a:gd name="connsiteX3" fmla="*/ 149230 w 298459"/>
                  <a:gd name="connsiteY3" fmla="*/ 0 h 298459"/>
                  <a:gd name="connsiteX4" fmla="*/ 298460 w 298459"/>
                  <a:gd name="connsiteY4" fmla="*/ 149230 h 29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9" h="298459">
                    <a:moveTo>
                      <a:pt x="298460" y="149230"/>
                    </a:moveTo>
                    <a:cubicBezTo>
                      <a:pt x="298460" y="231647"/>
                      <a:pt x="231647" y="298460"/>
                      <a:pt x="149230" y="298460"/>
                    </a:cubicBezTo>
                    <a:cubicBezTo>
                      <a:pt x="66813" y="298460"/>
                      <a:pt x="0" y="231647"/>
                      <a:pt x="0" y="149230"/>
                    </a:cubicBezTo>
                    <a:cubicBezTo>
                      <a:pt x="0" y="66813"/>
                      <a:pt x="66813" y="0"/>
                      <a:pt x="149230" y="0"/>
                    </a:cubicBezTo>
                    <a:cubicBezTo>
                      <a:pt x="231647" y="0"/>
                      <a:pt x="298460" y="66813"/>
                      <a:pt x="298460" y="14923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65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b="0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47B7ABC1-FE08-4DC3-8CE0-2F405DFD229B}"/>
                  </a:ext>
                </a:extLst>
              </p:cNvPr>
              <p:cNvSpPr/>
              <p:nvPr/>
            </p:nvSpPr>
            <p:spPr>
              <a:xfrm>
                <a:off x="10391969" y="3257451"/>
                <a:ext cx="298459" cy="298459"/>
              </a:xfrm>
              <a:custGeom>
                <a:avLst/>
                <a:gdLst>
                  <a:gd name="connsiteX0" fmla="*/ 298460 w 298459"/>
                  <a:gd name="connsiteY0" fmla="*/ 149230 h 298459"/>
                  <a:gd name="connsiteX1" fmla="*/ 149230 w 298459"/>
                  <a:gd name="connsiteY1" fmla="*/ 298460 h 298459"/>
                  <a:gd name="connsiteX2" fmla="*/ 0 w 298459"/>
                  <a:gd name="connsiteY2" fmla="*/ 149230 h 298459"/>
                  <a:gd name="connsiteX3" fmla="*/ 149230 w 298459"/>
                  <a:gd name="connsiteY3" fmla="*/ 0 h 298459"/>
                  <a:gd name="connsiteX4" fmla="*/ 298460 w 298459"/>
                  <a:gd name="connsiteY4" fmla="*/ 149230 h 29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9" h="298459">
                    <a:moveTo>
                      <a:pt x="298460" y="149230"/>
                    </a:moveTo>
                    <a:cubicBezTo>
                      <a:pt x="298460" y="231647"/>
                      <a:pt x="231647" y="298460"/>
                      <a:pt x="149230" y="298460"/>
                    </a:cubicBezTo>
                    <a:cubicBezTo>
                      <a:pt x="66813" y="298460"/>
                      <a:pt x="0" y="231647"/>
                      <a:pt x="0" y="149230"/>
                    </a:cubicBezTo>
                    <a:cubicBezTo>
                      <a:pt x="0" y="66813"/>
                      <a:pt x="66813" y="0"/>
                      <a:pt x="149230" y="0"/>
                    </a:cubicBezTo>
                    <a:cubicBezTo>
                      <a:pt x="231647" y="0"/>
                      <a:pt x="298460" y="66813"/>
                      <a:pt x="298460" y="14923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5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b="0"/>
              </a:p>
            </p:txBody>
          </p:sp>
        </p:grp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195C671A-0045-48EB-82B8-AA61E05C91F3}"/>
                </a:ext>
              </a:extLst>
            </p:cNvPr>
            <p:cNvSpPr/>
            <p:nvPr/>
          </p:nvSpPr>
          <p:spPr>
            <a:xfrm>
              <a:off x="10383783" y="3138172"/>
              <a:ext cx="1143849" cy="1039982"/>
            </a:xfrm>
            <a:custGeom>
              <a:avLst/>
              <a:gdLst>
                <a:gd name="connsiteX0" fmla="*/ 861337 w 1143849"/>
                <a:gd name="connsiteY0" fmla="*/ 0 h 1039982"/>
                <a:gd name="connsiteX1" fmla="*/ 966538 w 1143849"/>
                <a:gd name="connsiteY1" fmla="*/ 299245 h 1039982"/>
                <a:gd name="connsiteX2" fmla="*/ 1085450 w 1143849"/>
                <a:gd name="connsiteY2" fmla="*/ 886304 h 1039982"/>
                <a:gd name="connsiteX3" fmla="*/ 37764 w 1143849"/>
                <a:gd name="connsiteY3" fmla="*/ 864990 h 1039982"/>
                <a:gd name="connsiteX4" fmla="*/ 45379 w 1143849"/>
                <a:gd name="connsiteY4" fmla="*/ 372354 h 1039982"/>
                <a:gd name="connsiteX5" fmla="*/ 58979 w 1143849"/>
                <a:gd name="connsiteY5" fmla="*/ 78498 h 10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849" h="1039982">
                  <a:moveTo>
                    <a:pt x="861337" y="0"/>
                  </a:moveTo>
                  <a:cubicBezTo>
                    <a:pt x="861337" y="0"/>
                    <a:pt x="909282" y="229738"/>
                    <a:pt x="966538" y="299245"/>
                  </a:cubicBezTo>
                  <a:cubicBezTo>
                    <a:pt x="1131391" y="499334"/>
                    <a:pt x="1203741" y="739693"/>
                    <a:pt x="1085450" y="886304"/>
                  </a:cubicBezTo>
                  <a:cubicBezTo>
                    <a:pt x="967160" y="1032914"/>
                    <a:pt x="143108" y="1151329"/>
                    <a:pt x="37764" y="864990"/>
                  </a:cubicBezTo>
                  <a:cubicBezTo>
                    <a:pt x="-50904" y="623923"/>
                    <a:pt x="44220" y="581237"/>
                    <a:pt x="45379" y="372354"/>
                  </a:cubicBezTo>
                  <a:cubicBezTo>
                    <a:pt x="45903" y="277833"/>
                    <a:pt x="58979" y="78498"/>
                    <a:pt x="58979" y="78498"/>
                  </a:cubicBezTo>
                </a:path>
              </a:pathLst>
            </a:custGeom>
            <a:solidFill>
              <a:srgbClr val="0A0A0A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A7EFAF90-D881-479D-8841-04FCEBA825B1}"/>
                </a:ext>
              </a:extLst>
            </p:cNvPr>
            <p:cNvSpPr/>
            <p:nvPr/>
          </p:nvSpPr>
          <p:spPr>
            <a:xfrm>
              <a:off x="10556403" y="3475973"/>
              <a:ext cx="648216" cy="660135"/>
            </a:xfrm>
            <a:custGeom>
              <a:avLst/>
              <a:gdLst>
                <a:gd name="connsiteX0" fmla="*/ 0 w 648216"/>
                <a:gd name="connsiteY0" fmla="*/ 405645 h 660135"/>
                <a:gd name="connsiteX1" fmla="*/ 340459 w 648216"/>
                <a:gd name="connsiteY1" fmla="*/ 658641 h 660135"/>
                <a:gd name="connsiteX2" fmla="*/ 648217 w 648216"/>
                <a:gd name="connsiteY2" fmla="*/ 405232 h 660135"/>
                <a:gd name="connsiteX3" fmla="*/ 572986 w 648216"/>
                <a:gd name="connsiteY3" fmla="*/ 386989 h 660135"/>
                <a:gd name="connsiteX4" fmla="*/ 483069 w 648216"/>
                <a:gd name="connsiteY4" fmla="*/ 280256 h 660135"/>
                <a:gd name="connsiteX5" fmla="*/ 484208 w 648216"/>
                <a:gd name="connsiteY5" fmla="*/ 0 h 660135"/>
                <a:gd name="connsiteX6" fmla="*/ 141784 w 648216"/>
                <a:gd name="connsiteY6" fmla="*/ 76429 h 660135"/>
                <a:gd name="connsiteX7" fmla="*/ 62684 w 648216"/>
                <a:gd name="connsiteY7" fmla="*/ 389680 h 660135"/>
                <a:gd name="connsiteX8" fmla="*/ 0 w 648216"/>
                <a:gd name="connsiteY8" fmla="*/ 405645 h 66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216" h="660135">
                  <a:moveTo>
                    <a:pt x="0" y="405645"/>
                  </a:moveTo>
                  <a:cubicBezTo>
                    <a:pt x="1506" y="405448"/>
                    <a:pt x="18223" y="682823"/>
                    <a:pt x="340459" y="658641"/>
                  </a:cubicBezTo>
                  <a:cubicBezTo>
                    <a:pt x="563537" y="641931"/>
                    <a:pt x="643077" y="405232"/>
                    <a:pt x="648217" y="405232"/>
                  </a:cubicBezTo>
                  <a:cubicBezTo>
                    <a:pt x="624166" y="400125"/>
                    <a:pt x="583666" y="392686"/>
                    <a:pt x="572986" y="386989"/>
                  </a:cubicBezTo>
                  <a:cubicBezTo>
                    <a:pt x="537856" y="368111"/>
                    <a:pt x="494410" y="348474"/>
                    <a:pt x="483069" y="280256"/>
                  </a:cubicBezTo>
                  <a:cubicBezTo>
                    <a:pt x="476521" y="240968"/>
                    <a:pt x="487619" y="39799"/>
                    <a:pt x="484208" y="0"/>
                  </a:cubicBezTo>
                  <a:lnTo>
                    <a:pt x="141784" y="76429"/>
                  </a:lnTo>
                  <a:cubicBezTo>
                    <a:pt x="146571" y="160440"/>
                    <a:pt x="180058" y="355212"/>
                    <a:pt x="62684" y="389680"/>
                  </a:cubicBezTo>
                  <a:cubicBezTo>
                    <a:pt x="43125" y="395423"/>
                    <a:pt x="22086" y="400668"/>
                    <a:pt x="0" y="405645"/>
                  </a:cubicBezTo>
                  <a:close/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D705EF9D-B9A4-402B-9B75-16FB40D2D509}"/>
                </a:ext>
              </a:extLst>
            </p:cNvPr>
            <p:cNvSpPr/>
            <p:nvPr/>
          </p:nvSpPr>
          <p:spPr>
            <a:xfrm>
              <a:off x="10693356" y="3526425"/>
              <a:ext cx="230629" cy="259669"/>
            </a:xfrm>
            <a:custGeom>
              <a:avLst/>
              <a:gdLst>
                <a:gd name="connsiteX0" fmla="*/ 0 w 230629"/>
                <a:gd name="connsiteY0" fmla="*/ 259669 h 259669"/>
                <a:gd name="connsiteX1" fmla="*/ 10300 w 230629"/>
                <a:gd name="connsiteY1" fmla="*/ 206525 h 259669"/>
                <a:gd name="connsiteX2" fmla="*/ 8061 w 230629"/>
                <a:gd name="connsiteY2" fmla="*/ 82911 h 259669"/>
                <a:gd name="connsiteX3" fmla="*/ 197299 w 230629"/>
                <a:gd name="connsiteY3" fmla="*/ 0 h 259669"/>
                <a:gd name="connsiteX4" fmla="*/ 228946 w 230629"/>
                <a:gd name="connsiteY4" fmla="*/ 148405 h 259669"/>
                <a:gd name="connsiteX5" fmla="*/ 0 w 230629"/>
                <a:gd name="connsiteY5" fmla="*/ 259669 h 2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29" h="259669">
                  <a:moveTo>
                    <a:pt x="0" y="259669"/>
                  </a:moveTo>
                  <a:cubicBezTo>
                    <a:pt x="5363" y="242382"/>
                    <a:pt x="8820" y="224565"/>
                    <a:pt x="10300" y="206525"/>
                  </a:cubicBezTo>
                  <a:cubicBezTo>
                    <a:pt x="14065" y="165364"/>
                    <a:pt x="13312" y="123909"/>
                    <a:pt x="8061" y="82911"/>
                  </a:cubicBezTo>
                  <a:cubicBezTo>
                    <a:pt x="77653" y="73521"/>
                    <a:pt x="143219" y="44795"/>
                    <a:pt x="197299" y="0"/>
                  </a:cubicBezTo>
                  <a:cubicBezTo>
                    <a:pt x="203664" y="23481"/>
                    <a:pt x="238630" y="126089"/>
                    <a:pt x="228946" y="148405"/>
                  </a:cubicBezTo>
                  <a:cubicBezTo>
                    <a:pt x="210657" y="190594"/>
                    <a:pt x="124662" y="259669"/>
                    <a:pt x="0" y="259669"/>
                  </a:cubicBezTo>
                  <a:close/>
                </a:path>
              </a:pathLst>
            </a:custGeom>
            <a:solidFill>
              <a:srgbClr val="0C0C0C">
                <a:alpha val="50000"/>
              </a:srgb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46E40FD3-4D68-4028-BC80-A0B637D7DE73}"/>
                </a:ext>
              </a:extLst>
            </p:cNvPr>
            <p:cNvSpPr/>
            <p:nvPr/>
          </p:nvSpPr>
          <p:spPr>
            <a:xfrm>
              <a:off x="10503346" y="2945727"/>
              <a:ext cx="575986" cy="779619"/>
            </a:xfrm>
            <a:custGeom>
              <a:avLst/>
              <a:gdLst>
                <a:gd name="connsiteX0" fmla="*/ 250972 w 575986"/>
                <a:gd name="connsiteY0" fmla="*/ 779438 h 779619"/>
                <a:gd name="connsiteX1" fmla="*/ 564237 w 575986"/>
                <a:gd name="connsiteY1" fmla="*/ 514471 h 779619"/>
                <a:gd name="connsiteX2" fmla="*/ 574916 w 575986"/>
                <a:gd name="connsiteY2" fmla="*/ 349343 h 779619"/>
                <a:gd name="connsiteX3" fmla="*/ 327911 w 575986"/>
                <a:gd name="connsiteY3" fmla="*/ 620 h 779619"/>
                <a:gd name="connsiteX4" fmla="*/ 327911 w 575986"/>
                <a:gd name="connsiteY4" fmla="*/ 620 h 779619"/>
                <a:gd name="connsiteX5" fmla="*/ 5374 w 575986"/>
                <a:gd name="connsiteY5" fmla="*/ 312517 h 779619"/>
                <a:gd name="connsiteX6" fmla="*/ 647 w 575986"/>
                <a:gd name="connsiteY6" fmla="*/ 385619 h 779619"/>
                <a:gd name="connsiteX7" fmla="*/ 250972 w 575986"/>
                <a:gd name="connsiteY7" fmla="*/ 779438 h 77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986" h="779619">
                  <a:moveTo>
                    <a:pt x="250972" y="779438"/>
                  </a:moveTo>
                  <a:cubicBezTo>
                    <a:pt x="386516" y="774343"/>
                    <a:pt x="552404" y="697482"/>
                    <a:pt x="564237" y="514471"/>
                  </a:cubicBezTo>
                  <a:lnTo>
                    <a:pt x="574916" y="349343"/>
                  </a:lnTo>
                  <a:cubicBezTo>
                    <a:pt x="586749" y="166338"/>
                    <a:pt x="500223" y="11765"/>
                    <a:pt x="327911" y="620"/>
                  </a:cubicBezTo>
                  <a:lnTo>
                    <a:pt x="327911" y="620"/>
                  </a:lnTo>
                  <a:cubicBezTo>
                    <a:pt x="155599" y="-10511"/>
                    <a:pt x="17207" y="129505"/>
                    <a:pt x="5374" y="312517"/>
                  </a:cubicBezTo>
                  <a:lnTo>
                    <a:pt x="647" y="385619"/>
                  </a:lnTo>
                  <a:cubicBezTo>
                    <a:pt x="-3891" y="455866"/>
                    <a:pt x="9139" y="788507"/>
                    <a:pt x="250972" y="779438"/>
                  </a:cubicBezTo>
                  <a:close/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4DE25418-208A-450C-A4C2-E58CB21A1988}"/>
                </a:ext>
              </a:extLst>
            </p:cNvPr>
            <p:cNvSpPr/>
            <p:nvPr/>
          </p:nvSpPr>
          <p:spPr>
            <a:xfrm rot="21547500">
              <a:off x="10766887" y="3420826"/>
              <a:ext cx="81025" cy="59429"/>
            </a:xfrm>
            <a:custGeom>
              <a:avLst/>
              <a:gdLst>
                <a:gd name="connsiteX0" fmla="*/ 81025 w 81025"/>
                <a:gd name="connsiteY0" fmla="*/ 29715 h 59429"/>
                <a:gd name="connsiteX1" fmla="*/ 40512 w 81025"/>
                <a:gd name="connsiteY1" fmla="*/ 59430 h 59429"/>
                <a:gd name="connsiteX2" fmla="*/ 0 w 81025"/>
                <a:gd name="connsiteY2" fmla="*/ 29715 h 59429"/>
                <a:gd name="connsiteX3" fmla="*/ 40512 w 81025"/>
                <a:gd name="connsiteY3" fmla="*/ 0 h 59429"/>
                <a:gd name="connsiteX4" fmla="*/ 81025 w 81025"/>
                <a:gd name="connsiteY4" fmla="*/ 29715 h 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5" h="59429">
                  <a:moveTo>
                    <a:pt x="81025" y="29715"/>
                  </a:moveTo>
                  <a:cubicBezTo>
                    <a:pt x="81025" y="46126"/>
                    <a:pt x="62887" y="59430"/>
                    <a:pt x="40512" y="59430"/>
                  </a:cubicBezTo>
                  <a:cubicBezTo>
                    <a:pt x="18138" y="59430"/>
                    <a:pt x="0" y="46126"/>
                    <a:pt x="0" y="29715"/>
                  </a:cubicBezTo>
                  <a:cubicBezTo>
                    <a:pt x="0" y="13304"/>
                    <a:pt x="18138" y="0"/>
                    <a:pt x="40512" y="0"/>
                  </a:cubicBezTo>
                  <a:cubicBezTo>
                    <a:pt x="62887" y="0"/>
                    <a:pt x="81025" y="13304"/>
                    <a:pt x="81025" y="29715"/>
                  </a:cubicBezTo>
                  <a:close/>
                </a:path>
              </a:pathLst>
            </a:custGeom>
            <a:solidFill>
              <a:srgbClr val="0C0C0C">
                <a:alpha val="10000"/>
              </a:srgb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ADE0D07F-3941-4BB5-8EAD-EFE3F277B00D}"/>
                </a:ext>
              </a:extLst>
            </p:cNvPr>
            <p:cNvSpPr/>
            <p:nvPr/>
          </p:nvSpPr>
          <p:spPr>
            <a:xfrm>
              <a:off x="10506959" y="3417916"/>
              <a:ext cx="59543" cy="59443"/>
            </a:xfrm>
            <a:custGeom>
              <a:avLst/>
              <a:gdLst>
                <a:gd name="connsiteX0" fmla="*/ 59541 w 59543"/>
                <a:gd name="connsiteY0" fmla="*/ 29107 h 59443"/>
                <a:gd name="connsiteX1" fmla="*/ 19448 w 59543"/>
                <a:gd name="connsiteY1" fmla="*/ 59438 h 59443"/>
                <a:gd name="connsiteX2" fmla="*/ 7916 w 59543"/>
                <a:gd name="connsiteY2" fmla="*/ 58410 h 59443"/>
                <a:gd name="connsiteX3" fmla="*/ 0 w 59543"/>
                <a:gd name="connsiteY3" fmla="*/ 3629 h 59443"/>
                <a:gd name="connsiteX4" fmla="*/ 18564 w 59543"/>
                <a:gd name="connsiteY4" fmla="*/ 8 h 59443"/>
                <a:gd name="connsiteX5" fmla="*/ 59541 w 59543"/>
                <a:gd name="connsiteY5" fmla="*/ 29107 h 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43" h="59443">
                  <a:moveTo>
                    <a:pt x="59541" y="29107"/>
                  </a:moveTo>
                  <a:cubicBezTo>
                    <a:pt x="59744" y="45477"/>
                    <a:pt x="41816" y="59065"/>
                    <a:pt x="19448" y="59438"/>
                  </a:cubicBezTo>
                  <a:cubicBezTo>
                    <a:pt x="15578" y="59490"/>
                    <a:pt x="11714" y="59150"/>
                    <a:pt x="7916" y="58410"/>
                  </a:cubicBezTo>
                  <a:cubicBezTo>
                    <a:pt x="4302" y="39322"/>
                    <a:pt x="1749" y="20831"/>
                    <a:pt x="0" y="3629"/>
                  </a:cubicBezTo>
                  <a:cubicBezTo>
                    <a:pt x="5906" y="1278"/>
                    <a:pt x="12206" y="47"/>
                    <a:pt x="18564" y="8"/>
                  </a:cubicBezTo>
                  <a:cubicBezTo>
                    <a:pt x="40952" y="-365"/>
                    <a:pt x="59286" y="12659"/>
                    <a:pt x="59541" y="29107"/>
                  </a:cubicBezTo>
                  <a:close/>
                </a:path>
              </a:pathLst>
            </a:custGeom>
            <a:solidFill>
              <a:srgbClr val="0C0C0C">
                <a:alpha val="10000"/>
              </a:srgb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grpSp>
          <p:nvGrpSpPr>
            <p:cNvPr id="161" name="图形 125">
              <a:extLst>
                <a:ext uri="{FF2B5EF4-FFF2-40B4-BE49-F238E27FC236}">
                  <a16:creationId xmlns:a16="http://schemas.microsoft.com/office/drawing/2014/main" id="{421F7AC3-AC5C-4FB7-AE39-C63E2423D706}"/>
                </a:ext>
              </a:extLst>
            </p:cNvPr>
            <p:cNvGrpSpPr/>
            <p:nvPr/>
          </p:nvGrpSpPr>
          <p:grpSpPr>
            <a:xfrm>
              <a:off x="10539208" y="3281365"/>
              <a:ext cx="252132" cy="58061"/>
              <a:chOff x="10539208" y="3281365"/>
              <a:chExt cx="252132" cy="58061"/>
            </a:xfrm>
            <a:solidFill>
              <a:srgbClr val="0C0C0C"/>
            </a:solidFill>
          </p:grpSpPr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477FD51E-177C-4BFF-BFF6-CB0EC07CDAFA}"/>
                  </a:ext>
                </a:extLst>
              </p:cNvPr>
              <p:cNvSpPr/>
              <p:nvPr/>
            </p:nvSpPr>
            <p:spPr>
              <a:xfrm>
                <a:off x="10539208" y="3281365"/>
                <a:ext cx="42392" cy="42392"/>
              </a:xfrm>
              <a:custGeom>
                <a:avLst/>
                <a:gdLst>
                  <a:gd name="connsiteX0" fmla="*/ 42392 w 42392"/>
                  <a:gd name="connsiteY0" fmla="*/ 21196 h 42392"/>
                  <a:gd name="connsiteX1" fmla="*/ 21196 w 42392"/>
                  <a:gd name="connsiteY1" fmla="*/ 42392 h 42392"/>
                  <a:gd name="connsiteX2" fmla="*/ 0 w 42392"/>
                  <a:gd name="connsiteY2" fmla="*/ 21196 h 42392"/>
                  <a:gd name="connsiteX3" fmla="*/ 21196 w 42392"/>
                  <a:gd name="connsiteY3" fmla="*/ 0 h 42392"/>
                  <a:gd name="connsiteX4" fmla="*/ 42392 w 42392"/>
                  <a:gd name="connsiteY4" fmla="*/ 21196 h 4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2" h="42392">
                    <a:moveTo>
                      <a:pt x="42392" y="21196"/>
                    </a:moveTo>
                    <a:cubicBezTo>
                      <a:pt x="42392" y="32902"/>
                      <a:pt x="32902" y="42392"/>
                      <a:pt x="21196" y="42392"/>
                    </a:cubicBezTo>
                    <a:cubicBezTo>
                      <a:pt x="9490" y="42392"/>
                      <a:pt x="0" y="32902"/>
                      <a:pt x="0" y="21196"/>
                    </a:cubicBezTo>
                    <a:cubicBezTo>
                      <a:pt x="0" y="9490"/>
                      <a:pt x="9490" y="0"/>
                      <a:pt x="21196" y="0"/>
                    </a:cubicBezTo>
                    <a:cubicBezTo>
                      <a:pt x="32902" y="0"/>
                      <a:pt x="42392" y="9490"/>
                      <a:pt x="42392" y="2119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5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b="0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F3A634C2-10DC-4EE3-BA27-037E8A2039BB}"/>
                  </a:ext>
                </a:extLst>
              </p:cNvPr>
              <p:cNvSpPr/>
              <p:nvPr/>
            </p:nvSpPr>
            <p:spPr>
              <a:xfrm>
                <a:off x="10748948" y="3297034"/>
                <a:ext cx="42392" cy="42392"/>
              </a:xfrm>
              <a:custGeom>
                <a:avLst/>
                <a:gdLst>
                  <a:gd name="connsiteX0" fmla="*/ 42392 w 42392"/>
                  <a:gd name="connsiteY0" fmla="*/ 21196 h 42392"/>
                  <a:gd name="connsiteX1" fmla="*/ 21196 w 42392"/>
                  <a:gd name="connsiteY1" fmla="*/ 42392 h 42392"/>
                  <a:gd name="connsiteX2" fmla="*/ 0 w 42392"/>
                  <a:gd name="connsiteY2" fmla="*/ 21196 h 42392"/>
                  <a:gd name="connsiteX3" fmla="*/ 21196 w 42392"/>
                  <a:gd name="connsiteY3" fmla="*/ 0 h 42392"/>
                  <a:gd name="connsiteX4" fmla="*/ 42392 w 42392"/>
                  <a:gd name="connsiteY4" fmla="*/ 21196 h 4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2" h="42392">
                    <a:moveTo>
                      <a:pt x="42392" y="21196"/>
                    </a:moveTo>
                    <a:cubicBezTo>
                      <a:pt x="42392" y="32902"/>
                      <a:pt x="32902" y="42392"/>
                      <a:pt x="21196" y="42392"/>
                    </a:cubicBezTo>
                    <a:cubicBezTo>
                      <a:pt x="9490" y="42392"/>
                      <a:pt x="0" y="32902"/>
                      <a:pt x="0" y="21196"/>
                    </a:cubicBezTo>
                    <a:cubicBezTo>
                      <a:pt x="0" y="9490"/>
                      <a:pt x="9490" y="0"/>
                      <a:pt x="21196" y="0"/>
                    </a:cubicBezTo>
                    <a:cubicBezTo>
                      <a:pt x="32902" y="0"/>
                      <a:pt x="42392" y="9490"/>
                      <a:pt x="42392" y="21196"/>
                    </a:cubicBezTo>
                    <a:close/>
                  </a:path>
                </a:pathLst>
              </a:custGeom>
              <a:solidFill>
                <a:srgbClr val="0C0C0C"/>
              </a:solidFill>
              <a:ln w="65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b="0"/>
              </a:p>
            </p:txBody>
          </p:sp>
        </p:grp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F9FE27A2-8D1E-4DB3-8FE1-03DD257DF5EB}"/>
                </a:ext>
              </a:extLst>
            </p:cNvPr>
            <p:cNvSpPr/>
            <p:nvPr/>
          </p:nvSpPr>
          <p:spPr>
            <a:xfrm>
              <a:off x="10626029" y="3329764"/>
              <a:ext cx="49072" cy="153994"/>
            </a:xfrm>
            <a:custGeom>
              <a:avLst/>
              <a:gdLst>
                <a:gd name="connsiteX0" fmla="*/ 44500 w 49072"/>
                <a:gd name="connsiteY0" fmla="*/ 153988 h 153994"/>
                <a:gd name="connsiteX1" fmla="*/ 44166 w 49072"/>
                <a:gd name="connsiteY1" fmla="*/ 153988 h 153994"/>
                <a:gd name="connsiteX2" fmla="*/ 23336 w 49072"/>
                <a:gd name="connsiteY2" fmla="*/ 151329 h 153994"/>
                <a:gd name="connsiteX3" fmla="*/ 19 w 49072"/>
                <a:gd name="connsiteY3" fmla="*/ 136537 h 153994"/>
                <a:gd name="connsiteX4" fmla="*/ 40617 w 49072"/>
                <a:gd name="connsiteY4" fmla="*/ 2859 h 153994"/>
                <a:gd name="connsiteX5" fmla="*/ 46215 w 49072"/>
                <a:gd name="connsiteY5" fmla="*/ 266 h 153994"/>
                <a:gd name="connsiteX6" fmla="*/ 48907 w 49072"/>
                <a:gd name="connsiteY6" fmla="*/ 5550 h 153994"/>
                <a:gd name="connsiteX7" fmla="*/ 8721 w 49072"/>
                <a:gd name="connsiteY7" fmla="*/ 137100 h 153994"/>
                <a:gd name="connsiteX8" fmla="*/ 44735 w 49072"/>
                <a:gd name="connsiteY8" fmla="*/ 145285 h 153994"/>
                <a:gd name="connsiteX9" fmla="*/ 48762 w 49072"/>
                <a:gd name="connsiteY9" fmla="*/ 149961 h 153994"/>
                <a:gd name="connsiteX10" fmla="*/ 44506 w 49072"/>
                <a:gd name="connsiteY10" fmla="*/ 153994 h 1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72" h="153994">
                  <a:moveTo>
                    <a:pt x="44500" y="153988"/>
                  </a:moveTo>
                  <a:lnTo>
                    <a:pt x="44166" y="153988"/>
                  </a:lnTo>
                  <a:cubicBezTo>
                    <a:pt x="37179" y="153484"/>
                    <a:pt x="30225" y="152593"/>
                    <a:pt x="23336" y="151329"/>
                  </a:cubicBezTo>
                  <a:cubicBezTo>
                    <a:pt x="13043" y="149365"/>
                    <a:pt x="-577" y="145685"/>
                    <a:pt x="19" y="136537"/>
                  </a:cubicBezTo>
                  <a:cubicBezTo>
                    <a:pt x="674" y="126106"/>
                    <a:pt x="36524" y="15444"/>
                    <a:pt x="40617" y="2859"/>
                  </a:cubicBezTo>
                  <a:cubicBezTo>
                    <a:pt x="41448" y="600"/>
                    <a:pt x="43950" y="-559"/>
                    <a:pt x="46215" y="266"/>
                  </a:cubicBezTo>
                  <a:cubicBezTo>
                    <a:pt x="48357" y="1052"/>
                    <a:pt x="49528" y="3357"/>
                    <a:pt x="48907" y="5550"/>
                  </a:cubicBezTo>
                  <a:cubicBezTo>
                    <a:pt x="33610" y="52696"/>
                    <a:pt x="9173" y="130081"/>
                    <a:pt x="8721" y="137100"/>
                  </a:cubicBezTo>
                  <a:cubicBezTo>
                    <a:pt x="10227" y="140139"/>
                    <a:pt x="27409" y="144159"/>
                    <a:pt x="44735" y="145285"/>
                  </a:cubicBezTo>
                  <a:cubicBezTo>
                    <a:pt x="47139" y="145462"/>
                    <a:pt x="48939" y="147557"/>
                    <a:pt x="48762" y="149961"/>
                  </a:cubicBezTo>
                  <a:cubicBezTo>
                    <a:pt x="48592" y="152200"/>
                    <a:pt x="46752" y="153948"/>
                    <a:pt x="44506" y="153994"/>
                  </a:cubicBezTo>
                  <a:close/>
                </a:path>
              </a:pathLst>
            </a:custGeom>
            <a:solidFill>
              <a:srgbClr val="0C0C0C">
                <a:alpha val="50000"/>
              </a:srgb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87FC8F50-DDBB-4387-BA23-82B792374447}"/>
                </a:ext>
              </a:extLst>
            </p:cNvPr>
            <p:cNvSpPr/>
            <p:nvPr/>
          </p:nvSpPr>
          <p:spPr>
            <a:xfrm>
              <a:off x="10622322" y="3525981"/>
              <a:ext cx="159301" cy="31914"/>
            </a:xfrm>
            <a:custGeom>
              <a:avLst/>
              <a:gdLst>
                <a:gd name="connsiteX0" fmla="*/ 82644 w 159301"/>
                <a:gd name="connsiteY0" fmla="*/ 31915 h 31914"/>
                <a:gd name="connsiteX1" fmla="*/ 2443 w 159301"/>
                <a:gd name="connsiteY1" fmla="*/ 12270 h 31914"/>
                <a:gd name="connsiteX2" fmla="*/ 446 w 159301"/>
                <a:gd name="connsiteY2" fmla="*/ 6443 h 31914"/>
                <a:gd name="connsiteX3" fmla="*/ 6274 w 159301"/>
                <a:gd name="connsiteY3" fmla="*/ 4446 h 31914"/>
                <a:gd name="connsiteX4" fmla="*/ 150573 w 159301"/>
                <a:gd name="connsiteY4" fmla="*/ 2023 h 31914"/>
                <a:gd name="connsiteX5" fmla="*/ 153133 w 159301"/>
                <a:gd name="connsiteY5" fmla="*/ 392 h 31914"/>
                <a:gd name="connsiteX6" fmla="*/ 158908 w 159301"/>
                <a:gd name="connsiteY6" fmla="*/ 2553 h 31914"/>
                <a:gd name="connsiteX7" fmla="*/ 157062 w 159301"/>
                <a:gd name="connsiteY7" fmla="*/ 8171 h 31914"/>
                <a:gd name="connsiteX8" fmla="*/ 155464 w 159301"/>
                <a:gd name="connsiteY8" fmla="*/ 9232 h 31914"/>
                <a:gd name="connsiteX9" fmla="*/ 82644 w 159301"/>
                <a:gd name="connsiteY9" fmla="*/ 31915 h 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1" h="31914">
                  <a:moveTo>
                    <a:pt x="82644" y="31915"/>
                  </a:moveTo>
                  <a:cubicBezTo>
                    <a:pt x="54742" y="31738"/>
                    <a:pt x="27267" y="25013"/>
                    <a:pt x="2443" y="12270"/>
                  </a:cubicBezTo>
                  <a:cubicBezTo>
                    <a:pt x="282" y="11210"/>
                    <a:pt x="-615" y="8604"/>
                    <a:pt x="446" y="6443"/>
                  </a:cubicBezTo>
                  <a:cubicBezTo>
                    <a:pt x="1507" y="4282"/>
                    <a:pt x="4113" y="3385"/>
                    <a:pt x="6274" y="4446"/>
                  </a:cubicBezTo>
                  <a:cubicBezTo>
                    <a:pt x="59817" y="30638"/>
                    <a:pt x="109733" y="29800"/>
                    <a:pt x="150573" y="2023"/>
                  </a:cubicBezTo>
                  <a:cubicBezTo>
                    <a:pt x="151398" y="1433"/>
                    <a:pt x="152249" y="890"/>
                    <a:pt x="153133" y="392"/>
                  </a:cubicBezTo>
                  <a:cubicBezTo>
                    <a:pt x="155327" y="-603"/>
                    <a:pt x="157913" y="360"/>
                    <a:pt x="158908" y="2553"/>
                  </a:cubicBezTo>
                  <a:cubicBezTo>
                    <a:pt x="159852" y="4622"/>
                    <a:pt x="159046" y="7065"/>
                    <a:pt x="157062" y="8171"/>
                  </a:cubicBezTo>
                  <a:cubicBezTo>
                    <a:pt x="156735" y="8355"/>
                    <a:pt x="156204" y="8721"/>
                    <a:pt x="155464" y="9232"/>
                  </a:cubicBezTo>
                  <a:cubicBezTo>
                    <a:pt x="133987" y="23867"/>
                    <a:pt x="108633" y="31771"/>
                    <a:pt x="82644" y="31915"/>
                  </a:cubicBezTo>
                  <a:close/>
                </a:path>
              </a:pathLst>
            </a:custGeom>
            <a:solidFill>
              <a:srgbClr val="0C0C0C">
                <a:alpha val="50000"/>
              </a:srgb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6F2D17CE-5C6B-4DA6-9278-01BA5CDE12CF}"/>
                </a:ext>
              </a:extLst>
            </p:cNvPr>
            <p:cNvSpPr/>
            <p:nvPr/>
          </p:nvSpPr>
          <p:spPr>
            <a:xfrm>
              <a:off x="10442417" y="2804824"/>
              <a:ext cx="811533" cy="530778"/>
            </a:xfrm>
            <a:custGeom>
              <a:avLst/>
              <a:gdLst>
                <a:gd name="connsiteX0" fmla="*/ 775359 w 811533"/>
                <a:gd name="connsiteY0" fmla="*/ 529744 h 530778"/>
                <a:gd name="connsiteX1" fmla="*/ 621002 w 811533"/>
                <a:gd name="connsiteY1" fmla="*/ 520649 h 530778"/>
                <a:gd name="connsiteX2" fmla="*/ 442057 w 811533"/>
                <a:gd name="connsiteY2" fmla="*/ 294813 h 530778"/>
                <a:gd name="connsiteX3" fmla="*/ 64 w 811533"/>
                <a:gd name="connsiteY3" fmla="*/ 411689 h 530778"/>
                <a:gd name="connsiteX4" fmla="*/ 497525 w 811533"/>
                <a:gd name="connsiteY4" fmla="*/ 9351 h 530778"/>
                <a:gd name="connsiteX5" fmla="*/ 810417 w 811533"/>
                <a:gd name="connsiteY5" fmla="*/ 398665 h 530778"/>
                <a:gd name="connsiteX6" fmla="*/ 775359 w 811533"/>
                <a:gd name="connsiteY6" fmla="*/ 529744 h 5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1533" h="530778">
                  <a:moveTo>
                    <a:pt x="775359" y="529744"/>
                  </a:moveTo>
                  <a:lnTo>
                    <a:pt x="621002" y="520649"/>
                  </a:lnTo>
                  <a:cubicBezTo>
                    <a:pt x="500989" y="488458"/>
                    <a:pt x="442057" y="294813"/>
                    <a:pt x="442057" y="294813"/>
                  </a:cubicBezTo>
                  <a:cubicBezTo>
                    <a:pt x="442057" y="294813"/>
                    <a:pt x="346049" y="447245"/>
                    <a:pt x="64" y="411689"/>
                  </a:cubicBezTo>
                  <a:cubicBezTo>
                    <a:pt x="64" y="411689"/>
                    <a:pt x="-16797" y="-72656"/>
                    <a:pt x="497525" y="9351"/>
                  </a:cubicBezTo>
                  <a:cubicBezTo>
                    <a:pt x="662922" y="35727"/>
                    <a:pt x="798172" y="181008"/>
                    <a:pt x="810417" y="398665"/>
                  </a:cubicBezTo>
                  <a:cubicBezTo>
                    <a:pt x="818995" y="551202"/>
                    <a:pt x="775359" y="529744"/>
                    <a:pt x="775359" y="529744"/>
                  </a:cubicBezTo>
                  <a:close/>
                </a:path>
              </a:pathLst>
            </a:custGeom>
            <a:solidFill>
              <a:srgbClr val="0A0A0A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57FA0A40-7D63-44AF-8424-65F2E4D220C9}"/>
                </a:ext>
              </a:extLst>
            </p:cNvPr>
            <p:cNvSpPr/>
            <p:nvPr/>
          </p:nvSpPr>
          <p:spPr>
            <a:xfrm>
              <a:off x="11008251" y="3325636"/>
              <a:ext cx="147043" cy="189778"/>
            </a:xfrm>
            <a:custGeom>
              <a:avLst/>
              <a:gdLst>
                <a:gd name="connsiteX0" fmla="*/ 45024 w 147043"/>
                <a:gd name="connsiteY0" fmla="*/ 189625 h 189778"/>
                <a:gd name="connsiteX1" fmla="*/ 146846 w 147043"/>
                <a:gd name="connsiteY1" fmla="*/ 87371 h 189778"/>
                <a:gd name="connsiteX2" fmla="*/ 57289 w 147043"/>
                <a:gd name="connsiteY2" fmla="*/ 0 h 189778"/>
                <a:gd name="connsiteX3" fmla="*/ 28032 w 147043"/>
                <a:gd name="connsiteY3" fmla="*/ 33343 h 189778"/>
                <a:gd name="connsiteX4" fmla="*/ 0 w 147043"/>
                <a:gd name="connsiteY4" fmla="*/ 186717 h 18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43" h="189778">
                  <a:moveTo>
                    <a:pt x="45024" y="189625"/>
                  </a:moveTo>
                  <a:cubicBezTo>
                    <a:pt x="97409" y="193017"/>
                    <a:pt x="143461" y="139735"/>
                    <a:pt x="146846" y="87371"/>
                  </a:cubicBezTo>
                  <a:cubicBezTo>
                    <a:pt x="150232" y="35006"/>
                    <a:pt x="109653" y="3385"/>
                    <a:pt x="57289" y="0"/>
                  </a:cubicBezTo>
                  <a:lnTo>
                    <a:pt x="28032" y="33343"/>
                  </a:lnTo>
                  <a:lnTo>
                    <a:pt x="0" y="186717"/>
                  </a:lnTo>
                  <a:close/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C8E0B6EB-50E3-4D0C-937B-85294F6C29A8}"/>
                </a:ext>
              </a:extLst>
            </p:cNvPr>
            <p:cNvSpPr/>
            <p:nvPr/>
          </p:nvSpPr>
          <p:spPr>
            <a:xfrm>
              <a:off x="10524062" y="3235941"/>
              <a:ext cx="102981" cy="24293"/>
            </a:xfrm>
            <a:custGeom>
              <a:avLst/>
              <a:gdLst>
                <a:gd name="connsiteX0" fmla="*/ 95255 w 102981"/>
                <a:gd name="connsiteY0" fmla="*/ 18682 h 24293"/>
                <a:gd name="connsiteX1" fmla="*/ 49871 w 102981"/>
                <a:gd name="connsiteY1" fmla="*/ 8624 h 24293"/>
                <a:gd name="connsiteX2" fmla="*/ 26658 w 102981"/>
                <a:gd name="connsiteY2" fmla="*/ 13070 h 24293"/>
                <a:gd name="connsiteX3" fmla="*/ 5285 w 102981"/>
                <a:gd name="connsiteY3" fmla="*/ 23671 h 24293"/>
                <a:gd name="connsiteX4" fmla="*/ 5075 w 102981"/>
                <a:gd name="connsiteY4" fmla="*/ 23802 h 24293"/>
                <a:gd name="connsiteX5" fmla="*/ 492 w 102981"/>
                <a:gd name="connsiteY5" fmla="*/ 22702 h 24293"/>
                <a:gd name="connsiteX6" fmla="*/ 1461 w 102981"/>
                <a:gd name="connsiteY6" fmla="*/ 18204 h 24293"/>
                <a:gd name="connsiteX7" fmla="*/ 24104 w 102981"/>
                <a:gd name="connsiteY7" fmla="*/ 6011 h 24293"/>
                <a:gd name="connsiteX8" fmla="*/ 49347 w 102981"/>
                <a:gd name="connsiteY8" fmla="*/ 301 h 24293"/>
                <a:gd name="connsiteX9" fmla="*/ 100212 w 102981"/>
                <a:gd name="connsiteY9" fmla="*/ 9993 h 24293"/>
                <a:gd name="connsiteX10" fmla="*/ 102451 w 102981"/>
                <a:gd name="connsiteY10" fmla="*/ 16704 h 24293"/>
                <a:gd name="connsiteX11" fmla="*/ 95740 w 102981"/>
                <a:gd name="connsiteY11" fmla="*/ 18944 h 24293"/>
                <a:gd name="connsiteX12" fmla="*/ 95615 w 102981"/>
                <a:gd name="connsiteY12" fmla="*/ 18878 h 2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981" h="24293">
                  <a:moveTo>
                    <a:pt x="95255" y="18682"/>
                  </a:moveTo>
                  <a:cubicBezTo>
                    <a:pt x="81282" y="11381"/>
                    <a:pt x="65618" y="7910"/>
                    <a:pt x="49871" y="8624"/>
                  </a:cubicBezTo>
                  <a:cubicBezTo>
                    <a:pt x="41954" y="8932"/>
                    <a:pt x="34129" y="10431"/>
                    <a:pt x="26658" y="13070"/>
                  </a:cubicBezTo>
                  <a:cubicBezTo>
                    <a:pt x="19121" y="15696"/>
                    <a:pt x="11938" y="19258"/>
                    <a:pt x="5285" y="23671"/>
                  </a:cubicBezTo>
                  <a:lnTo>
                    <a:pt x="5075" y="23802"/>
                  </a:lnTo>
                  <a:cubicBezTo>
                    <a:pt x="3504" y="24765"/>
                    <a:pt x="1454" y="24267"/>
                    <a:pt x="492" y="22702"/>
                  </a:cubicBezTo>
                  <a:cubicBezTo>
                    <a:pt x="-438" y="21183"/>
                    <a:pt x="-13" y="19206"/>
                    <a:pt x="1461" y="18204"/>
                  </a:cubicBezTo>
                  <a:cubicBezTo>
                    <a:pt x="8467" y="13201"/>
                    <a:pt x="16076" y="9109"/>
                    <a:pt x="24104" y="6011"/>
                  </a:cubicBezTo>
                  <a:cubicBezTo>
                    <a:pt x="32184" y="2855"/>
                    <a:pt x="40697" y="930"/>
                    <a:pt x="49347" y="301"/>
                  </a:cubicBezTo>
                  <a:cubicBezTo>
                    <a:pt x="66863" y="-1074"/>
                    <a:pt x="84431" y="2272"/>
                    <a:pt x="100212" y="9993"/>
                  </a:cubicBezTo>
                  <a:cubicBezTo>
                    <a:pt x="102687" y="11230"/>
                    <a:pt x="103689" y="14229"/>
                    <a:pt x="102451" y="16704"/>
                  </a:cubicBezTo>
                  <a:cubicBezTo>
                    <a:pt x="101214" y="19173"/>
                    <a:pt x="98208" y="20181"/>
                    <a:pt x="95740" y="18944"/>
                  </a:cubicBezTo>
                  <a:lnTo>
                    <a:pt x="95615" y="18878"/>
                  </a:ln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86D683C2-051D-41D4-B985-848D4600DDDC}"/>
                </a:ext>
              </a:extLst>
            </p:cNvPr>
            <p:cNvSpPr/>
            <p:nvPr/>
          </p:nvSpPr>
          <p:spPr>
            <a:xfrm>
              <a:off x="10755917" y="3249778"/>
              <a:ext cx="101407" cy="31551"/>
            </a:xfrm>
            <a:custGeom>
              <a:avLst/>
              <a:gdLst>
                <a:gd name="connsiteX0" fmla="*/ 3338 w 101407"/>
                <a:gd name="connsiteY0" fmla="*/ 5303 h 31551"/>
                <a:gd name="connsiteX1" fmla="*/ 55015 w 101407"/>
                <a:gd name="connsiteY1" fmla="*/ 2029 h 31551"/>
                <a:gd name="connsiteX2" fmla="*/ 79354 w 101407"/>
                <a:gd name="connsiteY2" fmla="*/ 10830 h 31551"/>
                <a:gd name="connsiteX3" fmla="*/ 100307 w 101407"/>
                <a:gd name="connsiteY3" fmla="*/ 25746 h 31551"/>
                <a:gd name="connsiteX4" fmla="*/ 100543 w 101407"/>
                <a:gd name="connsiteY4" fmla="*/ 30454 h 31551"/>
                <a:gd name="connsiteX5" fmla="*/ 96032 w 101407"/>
                <a:gd name="connsiteY5" fmla="*/ 30854 h 31551"/>
                <a:gd name="connsiteX6" fmla="*/ 95829 w 101407"/>
                <a:gd name="connsiteY6" fmla="*/ 30696 h 31551"/>
                <a:gd name="connsiteX7" fmla="*/ 75949 w 101407"/>
                <a:gd name="connsiteY7" fmla="*/ 17515 h 31551"/>
                <a:gd name="connsiteX8" fmla="*/ 53463 w 101407"/>
                <a:gd name="connsiteY8" fmla="*/ 10221 h 31551"/>
                <a:gd name="connsiteX9" fmla="*/ 7188 w 101407"/>
                <a:gd name="connsiteY9" fmla="*/ 14549 h 31551"/>
                <a:gd name="connsiteX10" fmla="*/ 6828 w 101407"/>
                <a:gd name="connsiteY10" fmla="*/ 14693 h 31551"/>
                <a:gd name="connsiteX11" fmla="*/ 345 w 101407"/>
                <a:gd name="connsiteY11" fmla="*/ 11851 h 31551"/>
                <a:gd name="connsiteX12" fmla="*/ 3187 w 101407"/>
                <a:gd name="connsiteY12" fmla="*/ 5369 h 3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407" h="31551">
                  <a:moveTo>
                    <a:pt x="3338" y="5303"/>
                  </a:moveTo>
                  <a:cubicBezTo>
                    <a:pt x="19963" y="-394"/>
                    <a:pt x="37807" y="-1526"/>
                    <a:pt x="55015" y="2029"/>
                  </a:cubicBezTo>
                  <a:cubicBezTo>
                    <a:pt x="63521" y="3725"/>
                    <a:pt x="71725" y="6698"/>
                    <a:pt x="79354" y="10830"/>
                  </a:cubicBezTo>
                  <a:cubicBezTo>
                    <a:pt x="86936" y="14903"/>
                    <a:pt x="93976" y="19912"/>
                    <a:pt x="100307" y="25746"/>
                  </a:cubicBezTo>
                  <a:cubicBezTo>
                    <a:pt x="101676" y="26984"/>
                    <a:pt x="101781" y="29086"/>
                    <a:pt x="100543" y="30454"/>
                  </a:cubicBezTo>
                  <a:cubicBezTo>
                    <a:pt x="99378" y="31744"/>
                    <a:pt x="97407" y="31921"/>
                    <a:pt x="96032" y="30854"/>
                  </a:cubicBezTo>
                  <a:lnTo>
                    <a:pt x="95829" y="30696"/>
                  </a:lnTo>
                  <a:cubicBezTo>
                    <a:pt x="89778" y="25491"/>
                    <a:pt x="83099" y="21058"/>
                    <a:pt x="75949" y="17515"/>
                  </a:cubicBezTo>
                  <a:cubicBezTo>
                    <a:pt x="68864" y="13966"/>
                    <a:pt x="61281" y="11504"/>
                    <a:pt x="53463" y="10221"/>
                  </a:cubicBezTo>
                  <a:cubicBezTo>
                    <a:pt x="37924" y="7549"/>
                    <a:pt x="21960" y="9049"/>
                    <a:pt x="7188" y="14549"/>
                  </a:cubicBezTo>
                  <a:lnTo>
                    <a:pt x="6828" y="14693"/>
                  </a:lnTo>
                  <a:cubicBezTo>
                    <a:pt x="4254" y="15702"/>
                    <a:pt x="1347" y="14425"/>
                    <a:pt x="345" y="11851"/>
                  </a:cubicBezTo>
                  <a:cubicBezTo>
                    <a:pt x="-663" y="9278"/>
                    <a:pt x="614" y="6377"/>
                    <a:pt x="3187" y="5369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C8FE5CDF-7FA0-4771-8C58-615ED6286009}"/>
                </a:ext>
              </a:extLst>
            </p:cNvPr>
            <p:cNvSpPr/>
            <p:nvPr/>
          </p:nvSpPr>
          <p:spPr>
            <a:xfrm>
              <a:off x="10685397" y="3579494"/>
              <a:ext cx="58015" cy="19757"/>
            </a:xfrm>
            <a:custGeom>
              <a:avLst/>
              <a:gdLst>
                <a:gd name="connsiteX0" fmla="*/ 18730 w 58015"/>
                <a:gd name="connsiteY0" fmla="*/ 19726 h 19757"/>
                <a:gd name="connsiteX1" fmla="*/ 3670 w 58015"/>
                <a:gd name="connsiteY1" fmla="*/ 18580 h 19757"/>
                <a:gd name="connsiteX2" fmla="*/ 55 w 58015"/>
                <a:gd name="connsiteY2" fmla="*/ 13590 h 19757"/>
                <a:gd name="connsiteX3" fmla="*/ 5038 w 58015"/>
                <a:gd name="connsiteY3" fmla="*/ 9976 h 19757"/>
                <a:gd name="connsiteX4" fmla="*/ 50737 w 58015"/>
                <a:gd name="connsiteY4" fmla="*/ 1123 h 19757"/>
                <a:gd name="connsiteX5" fmla="*/ 56892 w 58015"/>
                <a:gd name="connsiteY5" fmla="*/ 1437 h 19757"/>
                <a:gd name="connsiteX6" fmla="*/ 56578 w 58015"/>
                <a:gd name="connsiteY6" fmla="*/ 7586 h 19757"/>
                <a:gd name="connsiteX7" fmla="*/ 18730 w 58015"/>
                <a:gd name="connsiteY7" fmla="*/ 19726 h 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15" h="19757">
                  <a:moveTo>
                    <a:pt x="18730" y="19726"/>
                  </a:moveTo>
                  <a:cubicBezTo>
                    <a:pt x="13688" y="19772"/>
                    <a:pt x="8646" y="19385"/>
                    <a:pt x="3670" y="18580"/>
                  </a:cubicBezTo>
                  <a:cubicBezTo>
                    <a:pt x="1293" y="18200"/>
                    <a:pt x="-325" y="15967"/>
                    <a:pt x="55" y="13590"/>
                  </a:cubicBezTo>
                  <a:cubicBezTo>
                    <a:pt x="428" y="11220"/>
                    <a:pt x="2661" y="9596"/>
                    <a:pt x="5038" y="9976"/>
                  </a:cubicBezTo>
                  <a:cubicBezTo>
                    <a:pt x="35002" y="14743"/>
                    <a:pt x="50102" y="1679"/>
                    <a:pt x="50737" y="1123"/>
                  </a:cubicBezTo>
                  <a:cubicBezTo>
                    <a:pt x="52525" y="-488"/>
                    <a:pt x="55275" y="-350"/>
                    <a:pt x="56892" y="1437"/>
                  </a:cubicBezTo>
                  <a:cubicBezTo>
                    <a:pt x="58503" y="3218"/>
                    <a:pt x="58365" y="5975"/>
                    <a:pt x="56578" y="7586"/>
                  </a:cubicBezTo>
                  <a:cubicBezTo>
                    <a:pt x="45741" y="15882"/>
                    <a:pt x="32370" y="20171"/>
                    <a:pt x="18730" y="19726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C5AF4BFD-016E-4423-83A2-F3B7F8F303AE}"/>
                </a:ext>
              </a:extLst>
            </p:cNvPr>
            <p:cNvSpPr/>
            <p:nvPr/>
          </p:nvSpPr>
          <p:spPr>
            <a:xfrm>
              <a:off x="10885272" y="3078376"/>
              <a:ext cx="180588" cy="244805"/>
            </a:xfrm>
            <a:custGeom>
              <a:avLst/>
              <a:gdLst>
                <a:gd name="connsiteX0" fmla="*/ 179829 w 180588"/>
                <a:gd name="connsiteY0" fmla="*/ 244805 h 244805"/>
                <a:gd name="connsiteX1" fmla="*/ 13358 w 180588"/>
                <a:gd name="connsiteY1" fmla="*/ 104952 h 244805"/>
                <a:gd name="connsiteX2" fmla="*/ 1074 w 180588"/>
                <a:gd name="connsiteY2" fmla="*/ 0 h 244805"/>
                <a:gd name="connsiteX3" fmla="*/ 4348 w 180588"/>
                <a:gd name="connsiteY3" fmla="*/ 439 h 244805"/>
                <a:gd name="connsiteX4" fmla="*/ 16521 w 180588"/>
                <a:gd name="connsiteY4" fmla="*/ 104009 h 244805"/>
                <a:gd name="connsiteX5" fmla="*/ 180589 w 180588"/>
                <a:gd name="connsiteY5" fmla="*/ 241616 h 24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588" h="244805">
                  <a:moveTo>
                    <a:pt x="179829" y="244805"/>
                  </a:moveTo>
                  <a:cubicBezTo>
                    <a:pt x="73659" y="220820"/>
                    <a:pt x="30697" y="155516"/>
                    <a:pt x="13358" y="104952"/>
                  </a:cubicBezTo>
                  <a:cubicBezTo>
                    <a:pt x="1997" y="71203"/>
                    <a:pt x="-2187" y="35458"/>
                    <a:pt x="1074" y="0"/>
                  </a:cubicBezTo>
                  <a:lnTo>
                    <a:pt x="4348" y="439"/>
                  </a:lnTo>
                  <a:cubicBezTo>
                    <a:pt x="1153" y="35431"/>
                    <a:pt x="5297" y="70712"/>
                    <a:pt x="16521" y="104009"/>
                  </a:cubicBezTo>
                  <a:cubicBezTo>
                    <a:pt x="33611" y="153735"/>
                    <a:pt x="75944" y="217945"/>
                    <a:pt x="180589" y="241616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9797DF9F-60DE-43A9-9D5F-5056AC6CFC01}"/>
                </a:ext>
              </a:extLst>
            </p:cNvPr>
            <p:cNvSpPr/>
            <p:nvPr/>
          </p:nvSpPr>
          <p:spPr>
            <a:xfrm>
              <a:off x="8991054" y="3756158"/>
              <a:ext cx="472687" cy="446324"/>
            </a:xfrm>
            <a:custGeom>
              <a:avLst/>
              <a:gdLst>
                <a:gd name="connsiteX0" fmla="*/ 441411 w 472687"/>
                <a:gd name="connsiteY0" fmla="*/ 232232 h 446324"/>
                <a:gd name="connsiteX1" fmla="*/ 336334 w 472687"/>
                <a:gd name="connsiteY1" fmla="*/ 34095 h 446324"/>
                <a:gd name="connsiteX2" fmla="*/ 288344 w 472687"/>
                <a:gd name="connsiteY2" fmla="*/ 19394 h 446324"/>
                <a:gd name="connsiteX3" fmla="*/ 285620 w 472687"/>
                <a:gd name="connsiteY3" fmla="*/ 20998 h 446324"/>
                <a:gd name="connsiteX4" fmla="*/ 274488 w 472687"/>
                <a:gd name="connsiteY4" fmla="*/ 68989 h 446324"/>
                <a:gd name="connsiteX5" fmla="*/ 297020 w 472687"/>
                <a:gd name="connsiteY5" fmla="*/ 111473 h 446324"/>
                <a:gd name="connsiteX6" fmla="*/ 164841 w 472687"/>
                <a:gd name="connsiteY6" fmla="*/ 10391 h 446324"/>
                <a:gd name="connsiteX7" fmla="*/ 113373 w 472687"/>
                <a:gd name="connsiteY7" fmla="*/ 11176 h 446324"/>
                <a:gd name="connsiteX8" fmla="*/ 113472 w 472687"/>
                <a:gd name="connsiteY8" fmla="*/ 55343 h 446324"/>
                <a:gd name="connsiteX9" fmla="*/ 113079 w 472687"/>
                <a:gd name="connsiteY9" fmla="*/ 55710 h 446324"/>
                <a:gd name="connsiteX10" fmla="*/ 112902 w 472687"/>
                <a:gd name="connsiteY10" fmla="*/ 56083 h 446324"/>
                <a:gd name="connsiteX11" fmla="*/ 90547 w 472687"/>
                <a:gd name="connsiteY11" fmla="*/ 38318 h 446324"/>
                <a:gd name="connsiteX12" fmla="*/ 40644 w 472687"/>
                <a:gd name="connsiteY12" fmla="*/ 44107 h 446324"/>
                <a:gd name="connsiteX13" fmla="*/ 36702 w 472687"/>
                <a:gd name="connsiteY13" fmla="*/ 50308 h 446324"/>
                <a:gd name="connsiteX14" fmla="*/ 47487 w 472687"/>
                <a:gd name="connsiteY14" fmla="*/ 94749 h 446324"/>
                <a:gd name="connsiteX15" fmla="*/ 57008 w 472687"/>
                <a:gd name="connsiteY15" fmla="*/ 102292 h 446324"/>
                <a:gd name="connsiteX16" fmla="*/ 56936 w 472687"/>
                <a:gd name="connsiteY16" fmla="*/ 103445 h 446324"/>
                <a:gd name="connsiteX17" fmla="*/ 12547 w 472687"/>
                <a:gd name="connsiteY17" fmla="*/ 115362 h 446324"/>
                <a:gd name="connsiteX18" fmla="*/ 21059 w 472687"/>
                <a:gd name="connsiteY18" fmla="*/ 164361 h 446324"/>
                <a:gd name="connsiteX19" fmla="*/ 44691 w 472687"/>
                <a:gd name="connsiteY19" fmla="*/ 183095 h 446324"/>
                <a:gd name="connsiteX20" fmla="*/ 41947 w 472687"/>
                <a:gd name="connsiteY20" fmla="*/ 184313 h 446324"/>
                <a:gd name="connsiteX21" fmla="*/ 41345 w 472687"/>
                <a:gd name="connsiteY21" fmla="*/ 186029 h 446324"/>
                <a:gd name="connsiteX22" fmla="*/ 3137 w 472687"/>
                <a:gd name="connsiteY22" fmla="*/ 205935 h 446324"/>
                <a:gd name="connsiteX23" fmla="*/ 14314 w 472687"/>
                <a:gd name="connsiteY23" fmla="*/ 249584 h 446324"/>
                <a:gd name="connsiteX24" fmla="*/ 213722 w 472687"/>
                <a:gd name="connsiteY24" fmla="*/ 407660 h 446324"/>
                <a:gd name="connsiteX25" fmla="*/ 412933 w 472687"/>
                <a:gd name="connsiteY25" fmla="*/ 423048 h 446324"/>
                <a:gd name="connsiteX26" fmla="*/ 412933 w 472687"/>
                <a:gd name="connsiteY26" fmla="*/ 423048 h 446324"/>
                <a:gd name="connsiteX27" fmla="*/ 458926 w 472687"/>
                <a:gd name="connsiteY27" fmla="*/ 265241 h 44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2687" h="446324">
                  <a:moveTo>
                    <a:pt x="441411" y="232232"/>
                  </a:moveTo>
                  <a:lnTo>
                    <a:pt x="336334" y="34095"/>
                  </a:lnTo>
                  <a:cubicBezTo>
                    <a:pt x="327141" y="16782"/>
                    <a:pt x="305657" y="10201"/>
                    <a:pt x="288344" y="19394"/>
                  </a:cubicBezTo>
                  <a:cubicBezTo>
                    <a:pt x="287414" y="19885"/>
                    <a:pt x="286503" y="20422"/>
                    <a:pt x="285620" y="20998"/>
                  </a:cubicBezTo>
                  <a:cubicBezTo>
                    <a:pt x="270140" y="31770"/>
                    <a:pt x="265334" y="52508"/>
                    <a:pt x="274488" y="68989"/>
                  </a:cubicBezTo>
                  <a:lnTo>
                    <a:pt x="297020" y="111473"/>
                  </a:lnTo>
                  <a:lnTo>
                    <a:pt x="164841" y="10391"/>
                  </a:lnTo>
                  <a:cubicBezTo>
                    <a:pt x="150344" y="-1108"/>
                    <a:pt x="125199" y="-5940"/>
                    <a:pt x="113373" y="11176"/>
                  </a:cubicBezTo>
                  <a:cubicBezTo>
                    <a:pt x="103126" y="24129"/>
                    <a:pt x="103165" y="42437"/>
                    <a:pt x="113472" y="55343"/>
                  </a:cubicBezTo>
                  <a:cubicBezTo>
                    <a:pt x="113334" y="55454"/>
                    <a:pt x="113203" y="55579"/>
                    <a:pt x="113079" y="55710"/>
                  </a:cubicBezTo>
                  <a:cubicBezTo>
                    <a:pt x="112994" y="55828"/>
                    <a:pt x="112974" y="55965"/>
                    <a:pt x="112902" y="56083"/>
                  </a:cubicBezTo>
                  <a:lnTo>
                    <a:pt x="90547" y="38318"/>
                  </a:lnTo>
                  <a:cubicBezTo>
                    <a:pt x="75165" y="26139"/>
                    <a:pt x="52824" y="28725"/>
                    <a:pt x="40644" y="44107"/>
                  </a:cubicBezTo>
                  <a:cubicBezTo>
                    <a:pt x="39118" y="46032"/>
                    <a:pt x="37796" y="48107"/>
                    <a:pt x="36702" y="50308"/>
                  </a:cubicBezTo>
                  <a:cubicBezTo>
                    <a:pt x="29355" y="65807"/>
                    <a:pt x="33854" y="84338"/>
                    <a:pt x="47487" y="94749"/>
                  </a:cubicBezTo>
                  <a:lnTo>
                    <a:pt x="57008" y="102292"/>
                  </a:lnTo>
                  <a:cubicBezTo>
                    <a:pt x="56916" y="102672"/>
                    <a:pt x="56890" y="103059"/>
                    <a:pt x="56936" y="103445"/>
                  </a:cubicBezTo>
                  <a:cubicBezTo>
                    <a:pt x="41220" y="96000"/>
                    <a:pt x="22421" y="101048"/>
                    <a:pt x="12547" y="115362"/>
                  </a:cubicBezTo>
                  <a:cubicBezTo>
                    <a:pt x="2161" y="131412"/>
                    <a:pt x="5867" y="152752"/>
                    <a:pt x="21059" y="164361"/>
                  </a:cubicBezTo>
                  <a:lnTo>
                    <a:pt x="44691" y="183095"/>
                  </a:lnTo>
                  <a:cubicBezTo>
                    <a:pt x="43630" y="183036"/>
                    <a:pt x="42609" y="183488"/>
                    <a:pt x="41947" y="184313"/>
                  </a:cubicBezTo>
                  <a:cubicBezTo>
                    <a:pt x="41587" y="184817"/>
                    <a:pt x="41378" y="185413"/>
                    <a:pt x="41345" y="186029"/>
                  </a:cubicBezTo>
                  <a:cubicBezTo>
                    <a:pt x="25577" y="183305"/>
                    <a:pt x="9934" y="191451"/>
                    <a:pt x="3137" y="205935"/>
                  </a:cubicBezTo>
                  <a:cubicBezTo>
                    <a:pt x="-3706" y="221316"/>
                    <a:pt x="924" y="239382"/>
                    <a:pt x="14314" y="249584"/>
                  </a:cubicBezTo>
                  <a:lnTo>
                    <a:pt x="213722" y="407660"/>
                  </a:lnTo>
                  <a:cubicBezTo>
                    <a:pt x="270788" y="452894"/>
                    <a:pt x="349594" y="458984"/>
                    <a:pt x="412933" y="423048"/>
                  </a:cubicBezTo>
                  <a:lnTo>
                    <a:pt x="412933" y="423048"/>
                  </a:lnTo>
                  <a:cubicBezTo>
                    <a:pt x="468441" y="391559"/>
                    <a:pt x="488825" y="321626"/>
                    <a:pt x="458926" y="265241"/>
                  </a:cubicBezTo>
                  <a:close/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9898CC98-3F86-4B0F-AD9A-4E36FF89A174}"/>
                </a:ext>
              </a:extLst>
            </p:cNvPr>
            <p:cNvSpPr/>
            <p:nvPr/>
          </p:nvSpPr>
          <p:spPr>
            <a:xfrm>
              <a:off x="9103465" y="3810568"/>
              <a:ext cx="132124" cy="102842"/>
            </a:xfrm>
            <a:custGeom>
              <a:avLst/>
              <a:gdLst>
                <a:gd name="connsiteX0" fmla="*/ 131406 w 132124"/>
                <a:gd name="connsiteY0" fmla="*/ 101622 h 102842"/>
                <a:gd name="connsiteX1" fmla="*/ 126862 w 132124"/>
                <a:gd name="connsiteY1" fmla="*/ 102165 h 102842"/>
                <a:gd name="connsiteX2" fmla="*/ 1283 w 132124"/>
                <a:gd name="connsiteY2" fmla="*/ 5876 h 102842"/>
                <a:gd name="connsiteX3" fmla="*/ 675 w 132124"/>
                <a:gd name="connsiteY3" fmla="*/ 1279 h 102842"/>
                <a:gd name="connsiteX4" fmla="*/ 5271 w 132124"/>
                <a:gd name="connsiteY4" fmla="*/ 677 h 102842"/>
                <a:gd name="connsiteX5" fmla="*/ 130850 w 132124"/>
                <a:gd name="connsiteY5" fmla="*/ 96972 h 102842"/>
                <a:gd name="connsiteX6" fmla="*/ 131452 w 132124"/>
                <a:gd name="connsiteY6" fmla="*/ 101556 h 1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24" h="102842">
                  <a:moveTo>
                    <a:pt x="131406" y="101622"/>
                  </a:moveTo>
                  <a:cubicBezTo>
                    <a:pt x="130293" y="103010"/>
                    <a:pt x="128270" y="103246"/>
                    <a:pt x="126862" y="102165"/>
                  </a:cubicBezTo>
                  <a:lnTo>
                    <a:pt x="1283" y="5876"/>
                  </a:lnTo>
                  <a:cubicBezTo>
                    <a:pt x="-151" y="4776"/>
                    <a:pt x="-425" y="2720"/>
                    <a:pt x="675" y="1279"/>
                  </a:cubicBezTo>
                  <a:cubicBezTo>
                    <a:pt x="1781" y="-155"/>
                    <a:pt x="3837" y="-423"/>
                    <a:pt x="5271" y="677"/>
                  </a:cubicBezTo>
                  <a:lnTo>
                    <a:pt x="130850" y="96972"/>
                  </a:lnTo>
                  <a:cubicBezTo>
                    <a:pt x="132277" y="98073"/>
                    <a:pt x="132545" y="100122"/>
                    <a:pt x="131452" y="101556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235DAC40-412A-4BD9-B544-87CD095DC12C}"/>
                </a:ext>
              </a:extLst>
            </p:cNvPr>
            <p:cNvSpPr/>
            <p:nvPr/>
          </p:nvSpPr>
          <p:spPr>
            <a:xfrm>
              <a:off x="9047973" y="3856012"/>
              <a:ext cx="146683" cy="113953"/>
            </a:xfrm>
            <a:custGeom>
              <a:avLst/>
              <a:gdLst>
                <a:gd name="connsiteX0" fmla="*/ 145953 w 146683"/>
                <a:gd name="connsiteY0" fmla="*/ 112733 h 113953"/>
                <a:gd name="connsiteX1" fmla="*/ 141409 w 146683"/>
                <a:gd name="connsiteY1" fmla="*/ 113277 h 113953"/>
                <a:gd name="connsiteX2" fmla="*/ 1281 w 146683"/>
                <a:gd name="connsiteY2" fmla="*/ 5817 h 113953"/>
                <a:gd name="connsiteX3" fmla="*/ 672 w 146683"/>
                <a:gd name="connsiteY3" fmla="*/ 1233 h 113953"/>
                <a:gd name="connsiteX4" fmla="*/ 5255 w 146683"/>
                <a:gd name="connsiteY4" fmla="*/ 624 h 113953"/>
                <a:gd name="connsiteX5" fmla="*/ 145403 w 146683"/>
                <a:gd name="connsiteY5" fmla="*/ 108058 h 113953"/>
                <a:gd name="connsiteX6" fmla="*/ 146012 w 146683"/>
                <a:gd name="connsiteY6" fmla="*/ 112642 h 11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83" h="113953">
                  <a:moveTo>
                    <a:pt x="145953" y="112733"/>
                  </a:moveTo>
                  <a:cubicBezTo>
                    <a:pt x="144840" y="114121"/>
                    <a:pt x="142817" y="114357"/>
                    <a:pt x="141409" y="113277"/>
                  </a:cubicBezTo>
                  <a:lnTo>
                    <a:pt x="1281" y="5817"/>
                  </a:lnTo>
                  <a:cubicBezTo>
                    <a:pt x="-153" y="4717"/>
                    <a:pt x="-422" y="2667"/>
                    <a:pt x="672" y="1233"/>
                  </a:cubicBezTo>
                  <a:cubicBezTo>
                    <a:pt x="1805" y="-135"/>
                    <a:pt x="3802" y="-404"/>
                    <a:pt x="5255" y="624"/>
                  </a:cubicBezTo>
                  <a:lnTo>
                    <a:pt x="145403" y="108058"/>
                  </a:lnTo>
                  <a:cubicBezTo>
                    <a:pt x="146837" y="109158"/>
                    <a:pt x="147106" y="111207"/>
                    <a:pt x="146012" y="112642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CD9388F9-E0F0-42F1-A018-7044BE4ADC33}"/>
                </a:ext>
              </a:extLst>
            </p:cNvPr>
            <p:cNvSpPr/>
            <p:nvPr/>
          </p:nvSpPr>
          <p:spPr>
            <a:xfrm>
              <a:off x="9032322" y="3939205"/>
              <a:ext cx="118338" cy="92273"/>
            </a:xfrm>
            <a:custGeom>
              <a:avLst/>
              <a:gdLst>
                <a:gd name="connsiteX0" fmla="*/ 117621 w 118338"/>
                <a:gd name="connsiteY0" fmla="*/ 91053 h 92273"/>
                <a:gd name="connsiteX1" fmla="*/ 113077 w 118338"/>
                <a:gd name="connsiteY1" fmla="*/ 91597 h 92273"/>
                <a:gd name="connsiteX2" fmla="*/ 1282 w 118338"/>
                <a:gd name="connsiteY2" fmla="*/ 5876 h 92273"/>
                <a:gd name="connsiteX3" fmla="*/ 680 w 118338"/>
                <a:gd name="connsiteY3" fmla="*/ 1280 h 92273"/>
                <a:gd name="connsiteX4" fmla="*/ 5270 w 118338"/>
                <a:gd name="connsiteY4" fmla="*/ 677 h 92273"/>
                <a:gd name="connsiteX5" fmla="*/ 117058 w 118338"/>
                <a:gd name="connsiteY5" fmla="*/ 86417 h 92273"/>
                <a:gd name="connsiteX6" fmla="*/ 117667 w 118338"/>
                <a:gd name="connsiteY6" fmla="*/ 91001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38" h="92273">
                  <a:moveTo>
                    <a:pt x="117621" y="91053"/>
                  </a:moveTo>
                  <a:cubicBezTo>
                    <a:pt x="116508" y="92441"/>
                    <a:pt x="114485" y="92677"/>
                    <a:pt x="113077" y="91597"/>
                  </a:cubicBezTo>
                  <a:lnTo>
                    <a:pt x="1282" y="5876"/>
                  </a:lnTo>
                  <a:cubicBezTo>
                    <a:pt x="-152" y="4776"/>
                    <a:pt x="-427" y="2720"/>
                    <a:pt x="680" y="1280"/>
                  </a:cubicBezTo>
                  <a:cubicBezTo>
                    <a:pt x="1780" y="-155"/>
                    <a:pt x="3836" y="-423"/>
                    <a:pt x="5270" y="677"/>
                  </a:cubicBezTo>
                  <a:lnTo>
                    <a:pt x="117058" y="86417"/>
                  </a:lnTo>
                  <a:cubicBezTo>
                    <a:pt x="118492" y="87517"/>
                    <a:pt x="118761" y="89567"/>
                    <a:pt x="117667" y="91001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28C32D7C-5088-4526-BC29-331EA8F4EE66}"/>
                </a:ext>
              </a:extLst>
            </p:cNvPr>
            <p:cNvSpPr/>
            <p:nvPr/>
          </p:nvSpPr>
          <p:spPr>
            <a:xfrm>
              <a:off x="9078897" y="3960862"/>
              <a:ext cx="1548782" cy="1329386"/>
            </a:xfrm>
            <a:custGeom>
              <a:avLst/>
              <a:gdLst>
                <a:gd name="connsiteX0" fmla="*/ 1102003 w 1548782"/>
                <a:gd name="connsiteY0" fmla="*/ 38509 h 1329386"/>
                <a:gd name="connsiteX1" fmla="*/ 762231 w 1548782"/>
                <a:gd name="connsiteY1" fmla="*/ 634073 h 1329386"/>
                <a:gd name="connsiteX2" fmla="*/ 414976 w 1548782"/>
                <a:gd name="connsiteY2" fmla="*/ 0 h 1329386"/>
                <a:gd name="connsiteX3" fmla="*/ 0 w 1548782"/>
                <a:gd name="connsiteY3" fmla="*/ 231696 h 1329386"/>
                <a:gd name="connsiteX4" fmla="*/ 558666 w 1548782"/>
                <a:gd name="connsiteY4" fmla="*/ 1213378 h 1329386"/>
                <a:gd name="connsiteX5" fmla="*/ 632331 w 1548782"/>
                <a:gd name="connsiteY5" fmla="*/ 1291817 h 1329386"/>
                <a:gd name="connsiteX6" fmla="*/ 950042 w 1548782"/>
                <a:gd name="connsiteY6" fmla="*/ 1225682 h 1329386"/>
                <a:gd name="connsiteX7" fmla="*/ 952911 w 1548782"/>
                <a:gd name="connsiteY7" fmla="*/ 1221301 h 1329386"/>
                <a:gd name="connsiteX8" fmla="*/ 1548782 w 1548782"/>
                <a:gd name="connsiteY8" fmla="*/ 312008 h 132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8782" h="1329386">
                  <a:moveTo>
                    <a:pt x="1102003" y="38509"/>
                  </a:moveTo>
                  <a:lnTo>
                    <a:pt x="762231" y="634073"/>
                  </a:lnTo>
                  <a:lnTo>
                    <a:pt x="414976" y="0"/>
                  </a:lnTo>
                  <a:lnTo>
                    <a:pt x="0" y="231696"/>
                  </a:lnTo>
                  <a:lnTo>
                    <a:pt x="558666" y="1213378"/>
                  </a:lnTo>
                  <a:cubicBezTo>
                    <a:pt x="576758" y="1244920"/>
                    <a:pt x="601988" y="1271787"/>
                    <a:pt x="632331" y="1291817"/>
                  </a:cubicBezTo>
                  <a:cubicBezTo>
                    <a:pt x="738331" y="1361279"/>
                    <a:pt x="880568" y="1331675"/>
                    <a:pt x="950042" y="1225682"/>
                  </a:cubicBezTo>
                  <a:lnTo>
                    <a:pt x="952911" y="1221301"/>
                  </a:lnTo>
                  <a:lnTo>
                    <a:pt x="1548782" y="3120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6D8C55CC-95E8-4FDC-BAB3-F44F9748B532}"/>
                </a:ext>
              </a:extLst>
            </p:cNvPr>
            <p:cNvSpPr/>
            <p:nvPr/>
          </p:nvSpPr>
          <p:spPr>
            <a:xfrm>
              <a:off x="9260917" y="3771399"/>
              <a:ext cx="171547" cy="216990"/>
            </a:xfrm>
            <a:custGeom>
              <a:avLst/>
              <a:gdLst>
                <a:gd name="connsiteX0" fmla="*/ 171548 w 171547"/>
                <a:gd name="connsiteY0" fmla="*/ 216990 h 216990"/>
                <a:gd name="connsiteX1" fmla="*/ 66471 w 171547"/>
                <a:gd name="connsiteY1" fmla="*/ 18853 h 216990"/>
                <a:gd name="connsiteX2" fmla="*/ 18481 w 171547"/>
                <a:gd name="connsiteY2" fmla="*/ 4153 h 216990"/>
                <a:gd name="connsiteX3" fmla="*/ 15757 w 171547"/>
                <a:gd name="connsiteY3" fmla="*/ 5757 h 216990"/>
                <a:gd name="connsiteX4" fmla="*/ 4625 w 171547"/>
                <a:gd name="connsiteY4" fmla="*/ 53748 h 216990"/>
                <a:gd name="connsiteX5" fmla="*/ 27157 w 171547"/>
                <a:gd name="connsiteY5" fmla="*/ 96232 h 216990"/>
                <a:gd name="connsiteX6" fmla="*/ 62189 w 171547"/>
                <a:gd name="connsiteY6" fmla="*/ 172948 h 21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547" h="216990">
                  <a:moveTo>
                    <a:pt x="171548" y="216990"/>
                  </a:moveTo>
                  <a:lnTo>
                    <a:pt x="66471" y="18853"/>
                  </a:lnTo>
                  <a:cubicBezTo>
                    <a:pt x="57278" y="1540"/>
                    <a:pt x="35794" y="-5040"/>
                    <a:pt x="18481" y="4153"/>
                  </a:cubicBezTo>
                  <a:cubicBezTo>
                    <a:pt x="17551" y="4644"/>
                    <a:pt x="16641" y="5181"/>
                    <a:pt x="15757" y="5757"/>
                  </a:cubicBezTo>
                  <a:cubicBezTo>
                    <a:pt x="277" y="16529"/>
                    <a:pt x="-4529" y="37266"/>
                    <a:pt x="4625" y="53748"/>
                  </a:cubicBezTo>
                  <a:lnTo>
                    <a:pt x="27157" y="96232"/>
                  </a:lnTo>
                  <a:lnTo>
                    <a:pt x="62189" y="172948"/>
                  </a:lnTo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2BBBBD14-653D-412E-B155-560AA6F1CF06}"/>
                </a:ext>
              </a:extLst>
            </p:cNvPr>
            <p:cNvSpPr/>
            <p:nvPr/>
          </p:nvSpPr>
          <p:spPr>
            <a:xfrm>
              <a:off x="10141314" y="3865280"/>
              <a:ext cx="1513635" cy="1606712"/>
            </a:xfrm>
            <a:custGeom>
              <a:avLst/>
              <a:gdLst>
                <a:gd name="connsiteX0" fmla="*/ 761560 w 1513635"/>
                <a:gd name="connsiteY0" fmla="*/ 199997 h 1606712"/>
                <a:gd name="connsiteX1" fmla="*/ 994192 w 1513635"/>
                <a:gd name="connsiteY1" fmla="*/ 0 h 1606712"/>
                <a:gd name="connsiteX2" fmla="*/ 1178329 w 1513635"/>
                <a:gd name="connsiteY2" fmla="*/ 17097 h 1606712"/>
                <a:gd name="connsiteX3" fmla="*/ 1441325 w 1513635"/>
                <a:gd name="connsiteY3" fmla="*/ 137398 h 1606712"/>
                <a:gd name="connsiteX4" fmla="*/ 1498031 w 1513635"/>
                <a:gd name="connsiteY4" fmla="*/ 665896 h 1606712"/>
                <a:gd name="connsiteX5" fmla="*/ 1489905 w 1513635"/>
                <a:gd name="connsiteY5" fmla="*/ 1606713 h 1606712"/>
                <a:gd name="connsiteX6" fmla="*/ 142645 w 1513635"/>
                <a:gd name="connsiteY6" fmla="*/ 1606713 h 1606712"/>
                <a:gd name="connsiteX7" fmla="*/ 50593 w 1513635"/>
                <a:gd name="connsiteY7" fmla="*/ 626608 h 1606712"/>
                <a:gd name="connsiteX8" fmla="*/ 64108 w 1513635"/>
                <a:gd name="connsiteY8" fmla="*/ 101338 h 1606712"/>
                <a:gd name="connsiteX9" fmla="*/ 476360 w 1513635"/>
                <a:gd name="connsiteY9" fmla="*/ 13 h 1606712"/>
                <a:gd name="connsiteX10" fmla="*/ 761560 w 1513635"/>
                <a:gd name="connsiteY10" fmla="*/ 199997 h 16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3635" h="1606712">
                  <a:moveTo>
                    <a:pt x="761560" y="199997"/>
                  </a:moveTo>
                  <a:cubicBezTo>
                    <a:pt x="984795" y="189474"/>
                    <a:pt x="994192" y="0"/>
                    <a:pt x="994192" y="0"/>
                  </a:cubicBezTo>
                  <a:cubicBezTo>
                    <a:pt x="994192" y="0"/>
                    <a:pt x="1104801" y="7144"/>
                    <a:pt x="1178329" y="17097"/>
                  </a:cubicBezTo>
                  <a:cubicBezTo>
                    <a:pt x="1298715" y="33382"/>
                    <a:pt x="1378123" y="74202"/>
                    <a:pt x="1441325" y="137398"/>
                  </a:cubicBezTo>
                  <a:cubicBezTo>
                    <a:pt x="1500113" y="196192"/>
                    <a:pt x="1535905" y="259794"/>
                    <a:pt x="1498031" y="665896"/>
                  </a:cubicBezTo>
                  <a:cubicBezTo>
                    <a:pt x="1470608" y="959903"/>
                    <a:pt x="1489905" y="1606713"/>
                    <a:pt x="1489905" y="1606713"/>
                  </a:cubicBezTo>
                  <a:lnTo>
                    <a:pt x="142645" y="1606713"/>
                  </a:lnTo>
                  <a:cubicBezTo>
                    <a:pt x="142645" y="1606713"/>
                    <a:pt x="61855" y="758970"/>
                    <a:pt x="50593" y="626608"/>
                  </a:cubicBezTo>
                  <a:cubicBezTo>
                    <a:pt x="29102" y="373926"/>
                    <a:pt x="-58917" y="231499"/>
                    <a:pt x="64108" y="101338"/>
                  </a:cubicBezTo>
                  <a:cubicBezTo>
                    <a:pt x="153325" y="6941"/>
                    <a:pt x="383652" y="0"/>
                    <a:pt x="476360" y="13"/>
                  </a:cubicBezTo>
                  <a:cubicBezTo>
                    <a:pt x="477872" y="13"/>
                    <a:pt x="457547" y="214330"/>
                    <a:pt x="761560" y="19999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BDB76C3F-7D67-4FE3-A21B-74033E82A2D9}"/>
                </a:ext>
              </a:extLst>
            </p:cNvPr>
            <p:cNvSpPr/>
            <p:nvPr/>
          </p:nvSpPr>
          <p:spPr>
            <a:xfrm>
              <a:off x="10193197" y="4446556"/>
              <a:ext cx="33944" cy="444150"/>
            </a:xfrm>
            <a:custGeom>
              <a:avLst/>
              <a:gdLst>
                <a:gd name="connsiteX0" fmla="*/ 6554 w 33944"/>
                <a:gd name="connsiteY0" fmla="*/ 3077 h 444150"/>
                <a:gd name="connsiteX1" fmla="*/ 3071 w 33944"/>
                <a:gd name="connsiteY1" fmla="*/ 6 h 444150"/>
                <a:gd name="connsiteX2" fmla="*/ 6 w 33944"/>
                <a:gd name="connsiteY2" fmla="*/ 3490 h 444150"/>
                <a:gd name="connsiteX3" fmla="*/ 27403 w 33944"/>
                <a:gd name="connsiteY3" fmla="*/ 441082 h 444150"/>
                <a:gd name="connsiteX4" fmla="*/ 30409 w 33944"/>
                <a:gd name="connsiteY4" fmla="*/ 444140 h 444150"/>
                <a:gd name="connsiteX5" fmla="*/ 30874 w 33944"/>
                <a:gd name="connsiteY5" fmla="*/ 444140 h 444150"/>
                <a:gd name="connsiteX6" fmla="*/ 33938 w 33944"/>
                <a:gd name="connsiteY6" fmla="*/ 440670 h 444150"/>
                <a:gd name="connsiteX7" fmla="*/ 33938 w 33944"/>
                <a:gd name="connsiteY7" fmla="*/ 440663 h 44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44" h="444150">
                  <a:moveTo>
                    <a:pt x="6554" y="3077"/>
                  </a:moveTo>
                  <a:cubicBezTo>
                    <a:pt x="6443" y="1270"/>
                    <a:pt x="4885" y="-105"/>
                    <a:pt x="3071" y="6"/>
                  </a:cubicBezTo>
                  <a:cubicBezTo>
                    <a:pt x="1264" y="124"/>
                    <a:pt x="-105" y="1683"/>
                    <a:pt x="6" y="3490"/>
                  </a:cubicBezTo>
                  <a:lnTo>
                    <a:pt x="27403" y="441082"/>
                  </a:lnTo>
                  <a:cubicBezTo>
                    <a:pt x="27508" y="442706"/>
                    <a:pt x="28785" y="444009"/>
                    <a:pt x="30409" y="444140"/>
                  </a:cubicBezTo>
                  <a:cubicBezTo>
                    <a:pt x="30566" y="444153"/>
                    <a:pt x="30717" y="444153"/>
                    <a:pt x="30874" y="444140"/>
                  </a:cubicBezTo>
                  <a:cubicBezTo>
                    <a:pt x="32681" y="444029"/>
                    <a:pt x="34050" y="442477"/>
                    <a:pt x="33938" y="440670"/>
                  </a:cubicBezTo>
                  <a:cubicBezTo>
                    <a:pt x="33938" y="440670"/>
                    <a:pt x="33938" y="440663"/>
                    <a:pt x="33938" y="440663"/>
                  </a:cubicBezTo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E3094FBD-26E0-4E36-A372-AA059D73A670}"/>
                </a:ext>
              </a:extLst>
            </p:cNvPr>
            <p:cNvSpPr/>
            <p:nvPr/>
          </p:nvSpPr>
          <p:spPr>
            <a:xfrm>
              <a:off x="10089299" y="5034451"/>
              <a:ext cx="533701" cy="385612"/>
            </a:xfrm>
            <a:custGeom>
              <a:avLst/>
              <a:gdLst>
                <a:gd name="connsiteX0" fmla="*/ 407281 w 533701"/>
                <a:gd name="connsiteY0" fmla="*/ 53964 h 385612"/>
                <a:gd name="connsiteX1" fmla="*/ 189349 w 533701"/>
                <a:gd name="connsiteY1" fmla="*/ 1010 h 385612"/>
                <a:gd name="connsiteX2" fmla="*/ 146479 w 533701"/>
                <a:gd name="connsiteY2" fmla="*/ 27130 h 385612"/>
                <a:gd name="connsiteX3" fmla="*/ 145870 w 533701"/>
                <a:gd name="connsiteY3" fmla="*/ 30234 h 385612"/>
                <a:gd name="connsiteX4" fmla="*/ 174374 w 533701"/>
                <a:gd name="connsiteY4" fmla="*/ 70406 h 385612"/>
                <a:gd name="connsiteX5" fmla="*/ 221107 w 533701"/>
                <a:gd name="connsiteY5" fmla="*/ 81760 h 385612"/>
                <a:gd name="connsiteX6" fmla="*/ 57760 w 533701"/>
                <a:gd name="connsiteY6" fmla="*/ 113505 h 385612"/>
                <a:gd name="connsiteX7" fmla="*/ 24188 w 533701"/>
                <a:gd name="connsiteY7" fmla="*/ 152518 h 385612"/>
                <a:gd name="connsiteX8" fmla="*/ 57282 w 533701"/>
                <a:gd name="connsiteY8" fmla="*/ 181768 h 385612"/>
                <a:gd name="connsiteX9" fmla="*/ 57282 w 533701"/>
                <a:gd name="connsiteY9" fmla="*/ 182299 h 385612"/>
                <a:gd name="connsiteX10" fmla="*/ 57439 w 533701"/>
                <a:gd name="connsiteY10" fmla="*/ 182685 h 385612"/>
                <a:gd name="connsiteX11" fmla="*/ 29341 w 533701"/>
                <a:gd name="connsiteY11" fmla="*/ 187635 h 385612"/>
                <a:gd name="connsiteX12" fmla="*/ 549 w 533701"/>
                <a:gd name="connsiteY12" fmla="*/ 228816 h 385612"/>
                <a:gd name="connsiteX13" fmla="*/ 2566 w 533701"/>
                <a:gd name="connsiteY13" fmla="*/ 235868 h 385612"/>
                <a:gd name="connsiteX14" fmla="*/ 42961 w 533701"/>
                <a:gd name="connsiteY14" fmla="*/ 257300 h 385612"/>
                <a:gd name="connsiteX15" fmla="*/ 54918 w 533701"/>
                <a:gd name="connsiteY15" fmla="*/ 255192 h 385612"/>
                <a:gd name="connsiteX16" fmla="*/ 55730 w 533701"/>
                <a:gd name="connsiteY16" fmla="*/ 256010 h 385612"/>
                <a:gd name="connsiteX17" fmla="*/ 35182 w 533701"/>
                <a:gd name="connsiteY17" fmla="*/ 297119 h 385612"/>
                <a:gd name="connsiteX18" fmla="*/ 77469 w 533701"/>
                <a:gd name="connsiteY18" fmla="*/ 323311 h 385612"/>
                <a:gd name="connsiteX19" fmla="*/ 107171 w 533701"/>
                <a:gd name="connsiteY19" fmla="*/ 318072 h 385612"/>
                <a:gd name="connsiteX20" fmla="*/ 106261 w 533701"/>
                <a:gd name="connsiteY20" fmla="*/ 320927 h 385612"/>
                <a:gd name="connsiteX21" fmla="*/ 107145 w 533701"/>
                <a:gd name="connsiteY21" fmla="*/ 322525 h 385612"/>
                <a:gd name="connsiteX22" fmla="*/ 96668 w 533701"/>
                <a:gd name="connsiteY22" fmla="*/ 364308 h 385612"/>
                <a:gd name="connsiteX23" fmla="*/ 136729 w 533701"/>
                <a:gd name="connsiteY23" fmla="*/ 384928 h 385612"/>
                <a:gd name="connsiteX24" fmla="*/ 387336 w 533701"/>
                <a:gd name="connsiteY24" fmla="*/ 340722 h 385612"/>
                <a:gd name="connsiteX25" fmla="*/ 531091 w 533701"/>
                <a:gd name="connsiteY25" fmla="*/ 201956 h 385612"/>
                <a:gd name="connsiteX26" fmla="*/ 531091 w 533701"/>
                <a:gd name="connsiteY26" fmla="*/ 201956 h 385612"/>
                <a:gd name="connsiteX27" fmla="*/ 443596 w 533701"/>
                <a:gd name="connsiteY27" fmla="*/ 62790 h 38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701" h="385612">
                  <a:moveTo>
                    <a:pt x="407281" y="53964"/>
                  </a:moveTo>
                  <a:lnTo>
                    <a:pt x="189349" y="1010"/>
                  </a:lnTo>
                  <a:cubicBezTo>
                    <a:pt x="170301" y="-3613"/>
                    <a:pt x="151102" y="8075"/>
                    <a:pt x="146479" y="27130"/>
                  </a:cubicBezTo>
                  <a:cubicBezTo>
                    <a:pt x="146230" y="28151"/>
                    <a:pt x="146027" y="29193"/>
                    <a:pt x="145870" y="30234"/>
                  </a:cubicBezTo>
                  <a:cubicBezTo>
                    <a:pt x="143650" y="48954"/>
                    <a:pt x="155967" y="66320"/>
                    <a:pt x="174374" y="70406"/>
                  </a:cubicBezTo>
                  <a:lnTo>
                    <a:pt x="221107" y="81760"/>
                  </a:lnTo>
                  <a:lnTo>
                    <a:pt x="57760" y="113505"/>
                  </a:lnTo>
                  <a:cubicBezTo>
                    <a:pt x="39543" y="116714"/>
                    <a:pt x="19231" y="132311"/>
                    <a:pt x="24188" y="152518"/>
                  </a:cubicBezTo>
                  <a:cubicBezTo>
                    <a:pt x="27062" y="168784"/>
                    <a:pt x="40787" y="180911"/>
                    <a:pt x="57282" y="181768"/>
                  </a:cubicBezTo>
                  <a:cubicBezTo>
                    <a:pt x="57268" y="181945"/>
                    <a:pt x="57268" y="182122"/>
                    <a:pt x="57282" y="182299"/>
                  </a:cubicBezTo>
                  <a:cubicBezTo>
                    <a:pt x="57282" y="182443"/>
                    <a:pt x="57399" y="182548"/>
                    <a:pt x="57439" y="182685"/>
                  </a:cubicBezTo>
                  <a:lnTo>
                    <a:pt x="29341" y="187635"/>
                  </a:lnTo>
                  <a:cubicBezTo>
                    <a:pt x="10018" y="191054"/>
                    <a:pt x="-2869" y="209493"/>
                    <a:pt x="549" y="228816"/>
                  </a:cubicBezTo>
                  <a:cubicBezTo>
                    <a:pt x="975" y="231226"/>
                    <a:pt x="1650" y="233590"/>
                    <a:pt x="2566" y="235868"/>
                  </a:cubicBezTo>
                  <a:cubicBezTo>
                    <a:pt x="9285" y="251656"/>
                    <a:pt x="26126" y="260587"/>
                    <a:pt x="42961" y="257300"/>
                  </a:cubicBezTo>
                  <a:lnTo>
                    <a:pt x="54918" y="255192"/>
                  </a:lnTo>
                  <a:cubicBezTo>
                    <a:pt x="55141" y="255512"/>
                    <a:pt x="55416" y="255787"/>
                    <a:pt x="55730" y="256010"/>
                  </a:cubicBezTo>
                  <a:cubicBezTo>
                    <a:pt x="39733" y="262820"/>
                    <a:pt x="31031" y="280231"/>
                    <a:pt x="35182" y="297119"/>
                  </a:cubicBezTo>
                  <a:cubicBezTo>
                    <a:pt x="40276" y="315551"/>
                    <a:pt x="58696" y="326958"/>
                    <a:pt x="77469" y="323311"/>
                  </a:cubicBezTo>
                  <a:lnTo>
                    <a:pt x="107171" y="318072"/>
                  </a:lnTo>
                  <a:cubicBezTo>
                    <a:pt x="106425" y="318819"/>
                    <a:pt x="106084" y="319886"/>
                    <a:pt x="106261" y="320927"/>
                  </a:cubicBezTo>
                  <a:cubicBezTo>
                    <a:pt x="106392" y="321536"/>
                    <a:pt x="106700" y="322093"/>
                    <a:pt x="107145" y="322525"/>
                  </a:cubicBezTo>
                  <a:cubicBezTo>
                    <a:pt x="94638" y="332504"/>
                    <a:pt x="90349" y="349608"/>
                    <a:pt x="96668" y="364308"/>
                  </a:cubicBezTo>
                  <a:cubicBezTo>
                    <a:pt x="103629" y="379637"/>
                    <a:pt x="120209" y="388176"/>
                    <a:pt x="136729" y="384928"/>
                  </a:cubicBezTo>
                  <a:lnTo>
                    <a:pt x="387336" y="340722"/>
                  </a:lnTo>
                  <a:cubicBezTo>
                    <a:pt x="459050" y="328078"/>
                    <a:pt x="515926" y="273179"/>
                    <a:pt x="531091" y="201956"/>
                  </a:cubicBezTo>
                  <a:lnTo>
                    <a:pt x="531091" y="201956"/>
                  </a:lnTo>
                  <a:cubicBezTo>
                    <a:pt x="544390" y="139534"/>
                    <a:pt x="505613" y="77864"/>
                    <a:pt x="443596" y="62790"/>
                  </a:cubicBezTo>
                  <a:close/>
                </a:path>
              </a:pathLst>
            </a:custGeom>
            <a:solidFill>
              <a:srgbClr val="FAA896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53218098-F67A-4A75-A6CA-F71C500BB88A}"/>
                </a:ext>
              </a:extLst>
            </p:cNvPr>
            <p:cNvSpPr/>
            <p:nvPr/>
          </p:nvSpPr>
          <p:spPr>
            <a:xfrm>
              <a:off x="10146533" y="5182870"/>
              <a:ext cx="161936" cy="36545"/>
            </a:xfrm>
            <a:custGeom>
              <a:avLst/>
              <a:gdLst>
                <a:gd name="connsiteX0" fmla="*/ 161889 w 161936"/>
                <a:gd name="connsiteY0" fmla="*/ 2731 h 36545"/>
                <a:gd name="connsiteX1" fmla="*/ 159270 w 161936"/>
                <a:gd name="connsiteY1" fmla="*/ 6496 h 36545"/>
                <a:gd name="connsiteX2" fmla="*/ 3892 w 161936"/>
                <a:gd name="connsiteY2" fmla="*/ 36486 h 36545"/>
                <a:gd name="connsiteX3" fmla="*/ 61 w 161936"/>
                <a:gd name="connsiteY3" fmla="*/ 33887 h 36545"/>
                <a:gd name="connsiteX4" fmla="*/ 2654 w 161936"/>
                <a:gd name="connsiteY4" fmla="*/ 30056 h 36545"/>
                <a:gd name="connsiteX5" fmla="*/ 158033 w 161936"/>
                <a:gd name="connsiteY5" fmla="*/ 59 h 36545"/>
                <a:gd name="connsiteX6" fmla="*/ 161863 w 161936"/>
                <a:gd name="connsiteY6" fmla="*/ 2659 h 36545"/>
                <a:gd name="connsiteX7" fmla="*/ 161870 w 161936"/>
                <a:gd name="connsiteY7" fmla="*/ 2679 h 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36" h="36545">
                  <a:moveTo>
                    <a:pt x="161889" y="2731"/>
                  </a:moveTo>
                  <a:cubicBezTo>
                    <a:pt x="162191" y="4492"/>
                    <a:pt x="161025" y="6162"/>
                    <a:pt x="159270" y="6496"/>
                  </a:cubicBezTo>
                  <a:lnTo>
                    <a:pt x="3892" y="36486"/>
                  </a:lnTo>
                  <a:cubicBezTo>
                    <a:pt x="2117" y="36827"/>
                    <a:pt x="402" y="35668"/>
                    <a:pt x="61" y="33887"/>
                  </a:cubicBezTo>
                  <a:cubicBezTo>
                    <a:pt x="-286" y="32112"/>
                    <a:pt x="880" y="30396"/>
                    <a:pt x="2654" y="30056"/>
                  </a:cubicBezTo>
                  <a:lnTo>
                    <a:pt x="158033" y="59"/>
                  </a:lnTo>
                  <a:cubicBezTo>
                    <a:pt x="159807" y="-281"/>
                    <a:pt x="161523" y="878"/>
                    <a:pt x="161863" y="2659"/>
                  </a:cubicBezTo>
                  <a:cubicBezTo>
                    <a:pt x="161870" y="2666"/>
                    <a:pt x="161870" y="2672"/>
                    <a:pt x="161870" y="2679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2A9E4EDC-45E1-45BB-99E1-2829737C4B98}"/>
                </a:ext>
              </a:extLst>
            </p:cNvPr>
            <p:cNvSpPr/>
            <p:nvPr/>
          </p:nvSpPr>
          <p:spPr>
            <a:xfrm>
              <a:off x="10143671" y="5251016"/>
              <a:ext cx="179942" cy="40041"/>
            </a:xfrm>
            <a:custGeom>
              <a:avLst/>
              <a:gdLst>
                <a:gd name="connsiteX0" fmla="*/ 179897 w 179942"/>
                <a:gd name="connsiteY0" fmla="*/ 2750 h 40041"/>
                <a:gd name="connsiteX1" fmla="*/ 177278 w 179942"/>
                <a:gd name="connsiteY1" fmla="*/ 6509 h 40041"/>
                <a:gd name="connsiteX2" fmla="*/ 3873 w 179942"/>
                <a:gd name="connsiteY2" fmla="*/ 39982 h 40041"/>
                <a:gd name="connsiteX3" fmla="*/ 42 w 179942"/>
                <a:gd name="connsiteY3" fmla="*/ 37376 h 40041"/>
                <a:gd name="connsiteX4" fmla="*/ 42 w 179942"/>
                <a:gd name="connsiteY4" fmla="*/ 37363 h 40041"/>
                <a:gd name="connsiteX5" fmla="*/ 2662 w 179942"/>
                <a:gd name="connsiteY5" fmla="*/ 33532 h 40041"/>
                <a:gd name="connsiteX6" fmla="*/ 176067 w 179942"/>
                <a:gd name="connsiteY6" fmla="*/ 59 h 40041"/>
                <a:gd name="connsiteX7" fmla="*/ 179897 w 179942"/>
                <a:gd name="connsiteY7" fmla="*/ 2665 h 40041"/>
                <a:gd name="connsiteX8" fmla="*/ 179897 w 179942"/>
                <a:gd name="connsiteY8" fmla="*/ 2678 h 4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42" h="40041">
                  <a:moveTo>
                    <a:pt x="179897" y="2750"/>
                  </a:moveTo>
                  <a:cubicBezTo>
                    <a:pt x="180192" y="4505"/>
                    <a:pt x="179026" y="6175"/>
                    <a:pt x="177278" y="6509"/>
                  </a:cubicBezTo>
                  <a:lnTo>
                    <a:pt x="3873" y="39982"/>
                  </a:lnTo>
                  <a:cubicBezTo>
                    <a:pt x="2098" y="40323"/>
                    <a:pt x="383" y="39151"/>
                    <a:pt x="42" y="37376"/>
                  </a:cubicBezTo>
                  <a:cubicBezTo>
                    <a:pt x="42" y="37370"/>
                    <a:pt x="42" y="37370"/>
                    <a:pt x="42" y="37363"/>
                  </a:cubicBezTo>
                  <a:cubicBezTo>
                    <a:pt x="-239" y="35595"/>
                    <a:pt x="913" y="33912"/>
                    <a:pt x="2662" y="33532"/>
                  </a:cubicBezTo>
                  <a:lnTo>
                    <a:pt x="176067" y="59"/>
                  </a:lnTo>
                  <a:cubicBezTo>
                    <a:pt x="177841" y="-282"/>
                    <a:pt x="179557" y="890"/>
                    <a:pt x="179897" y="2665"/>
                  </a:cubicBezTo>
                  <a:cubicBezTo>
                    <a:pt x="179897" y="2671"/>
                    <a:pt x="179897" y="2671"/>
                    <a:pt x="179897" y="2678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68123D15-9228-4FF2-9F61-23D9FB4A91E2}"/>
                </a:ext>
              </a:extLst>
            </p:cNvPr>
            <p:cNvSpPr/>
            <p:nvPr/>
          </p:nvSpPr>
          <p:spPr>
            <a:xfrm>
              <a:off x="10195501" y="5324766"/>
              <a:ext cx="144881" cy="33251"/>
            </a:xfrm>
            <a:custGeom>
              <a:avLst/>
              <a:gdLst>
                <a:gd name="connsiteX0" fmla="*/ 144836 w 144881"/>
                <a:gd name="connsiteY0" fmla="*/ 2731 h 33251"/>
                <a:gd name="connsiteX1" fmla="*/ 142217 w 144881"/>
                <a:gd name="connsiteY1" fmla="*/ 6489 h 33251"/>
                <a:gd name="connsiteX2" fmla="*/ 3896 w 144881"/>
                <a:gd name="connsiteY2" fmla="*/ 33192 h 33251"/>
                <a:gd name="connsiteX3" fmla="*/ 59 w 144881"/>
                <a:gd name="connsiteY3" fmla="*/ 30599 h 33251"/>
                <a:gd name="connsiteX4" fmla="*/ 2652 w 144881"/>
                <a:gd name="connsiteY4" fmla="*/ 26762 h 33251"/>
                <a:gd name="connsiteX5" fmla="*/ 140973 w 144881"/>
                <a:gd name="connsiteY5" fmla="*/ 59 h 33251"/>
                <a:gd name="connsiteX6" fmla="*/ 144804 w 144881"/>
                <a:gd name="connsiteY6" fmla="*/ 2659 h 33251"/>
                <a:gd name="connsiteX7" fmla="*/ 144810 w 144881"/>
                <a:gd name="connsiteY7" fmla="*/ 2679 h 3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881" h="33251">
                  <a:moveTo>
                    <a:pt x="144836" y="2731"/>
                  </a:moveTo>
                  <a:cubicBezTo>
                    <a:pt x="145131" y="4486"/>
                    <a:pt x="143966" y="6156"/>
                    <a:pt x="142217" y="6489"/>
                  </a:cubicBezTo>
                  <a:lnTo>
                    <a:pt x="3896" y="33192"/>
                  </a:lnTo>
                  <a:cubicBezTo>
                    <a:pt x="2122" y="33533"/>
                    <a:pt x="406" y="32374"/>
                    <a:pt x="59" y="30599"/>
                  </a:cubicBezTo>
                  <a:cubicBezTo>
                    <a:pt x="-281" y="28825"/>
                    <a:pt x="878" y="27103"/>
                    <a:pt x="2652" y="26762"/>
                  </a:cubicBezTo>
                  <a:lnTo>
                    <a:pt x="140973" y="59"/>
                  </a:lnTo>
                  <a:cubicBezTo>
                    <a:pt x="142747" y="-281"/>
                    <a:pt x="144463" y="878"/>
                    <a:pt x="144804" y="2659"/>
                  </a:cubicBezTo>
                  <a:cubicBezTo>
                    <a:pt x="144810" y="2666"/>
                    <a:pt x="144810" y="2672"/>
                    <a:pt x="144810" y="2679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5B2D6CF1-040F-457A-837F-9C38BA4566C9}"/>
                </a:ext>
              </a:extLst>
            </p:cNvPr>
            <p:cNvSpPr/>
            <p:nvPr/>
          </p:nvSpPr>
          <p:spPr>
            <a:xfrm>
              <a:off x="10474873" y="3931082"/>
              <a:ext cx="1443158" cy="1537664"/>
            </a:xfrm>
            <a:custGeom>
              <a:avLst/>
              <a:gdLst>
                <a:gd name="connsiteX0" fmla="*/ 0 w 1443158"/>
                <a:gd name="connsiteY0" fmla="*/ 1529811 h 1537664"/>
                <a:gd name="connsiteX1" fmla="*/ 1171039 w 1443158"/>
                <a:gd name="connsiteY1" fmla="*/ 1536202 h 1537664"/>
                <a:gd name="connsiteX2" fmla="*/ 1441715 w 1443158"/>
                <a:gd name="connsiteY2" fmla="*/ 1318663 h 1537664"/>
                <a:gd name="connsiteX3" fmla="*/ 1439757 w 1443158"/>
                <a:gd name="connsiteY3" fmla="*/ 1251362 h 1537664"/>
                <a:gd name="connsiteX4" fmla="*/ 1178871 w 1443158"/>
                <a:gd name="connsiteY4" fmla="*/ 206295 h 1537664"/>
                <a:gd name="connsiteX5" fmla="*/ 897187 w 1443158"/>
                <a:gd name="connsiteY5" fmla="*/ 3201 h 1537664"/>
                <a:gd name="connsiteX6" fmla="*/ 694099 w 1443158"/>
                <a:gd name="connsiteY6" fmla="*/ 284885 h 1537664"/>
                <a:gd name="connsiteX7" fmla="*/ 694571 w 1443158"/>
                <a:gd name="connsiteY7" fmla="*/ 287707 h 1537664"/>
                <a:gd name="connsiteX8" fmla="*/ 894653 w 1443158"/>
                <a:gd name="connsiteY8" fmla="*/ 1075017 h 1537664"/>
                <a:gd name="connsiteX9" fmla="*/ 5664 w 1443158"/>
                <a:gd name="connsiteY9" fmla="*/ 1104248 h 153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3158" h="1537664">
                  <a:moveTo>
                    <a:pt x="0" y="1529811"/>
                  </a:moveTo>
                  <a:lnTo>
                    <a:pt x="1171039" y="1536202"/>
                  </a:lnTo>
                  <a:cubicBezTo>
                    <a:pt x="1305856" y="1550876"/>
                    <a:pt x="1427041" y="1453481"/>
                    <a:pt x="1441715" y="1318663"/>
                  </a:cubicBezTo>
                  <a:cubicBezTo>
                    <a:pt x="1444158" y="1296243"/>
                    <a:pt x="1443496" y="1273600"/>
                    <a:pt x="1439757" y="1251362"/>
                  </a:cubicBezTo>
                  <a:lnTo>
                    <a:pt x="1178871" y="206295"/>
                  </a:lnTo>
                  <a:cubicBezTo>
                    <a:pt x="1157170" y="72427"/>
                    <a:pt x="1031055" y="-18499"/>
                    <a:pt x="897187" y="3201"/>
                  </a:cubicBezTo>
                  <a:cubicBezTo>
                    <a:pt x="763318" y="24908"/>
                    <a:pt x="672392" y="151017"/>
                    <a:pt x="694099" y="284885"/>
                  </a:cubicBezTo>
                  <a:cubicBezTo>
                    <a:pt x="694250" y="285828"/>
                    <a:pt x="694407" y="286764"/>
                    <a:pt x="694571" y="287707"/>
                  </a:cubicBezTo>
                  <a:lnTo>
                    <a:pt x="894653" y="1075017"/>
                  </a:lnTo>
                  <a:lnTo>
                    <a:pt x="5664" y="110424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6B9D74BD-B915-4FE2-8CCE-261D4B20CD6B}"/>
                </a:ext>
              </a:extLst>
            </p:cNvPr>
            <p:cNvSpPr/>
            <p:nvPr/>
          </p:nvSpPr>
          <p:spPr>
            <a:xfrm>
              <a:off x="11367656" y="4996290"/>
              <a:ext cx="158185" cy="11976"/>
            </a:xfrm>
            <a:custGeom>
              <a:avLst/>
              <a:gdLst>
                <a:gd name="connsiteX0" fmla="*/ 154937 w 158185"/>
                <a:gd name="connsiteY0" fmla="*/ 6509 h 11976"/>
                <a:gd name="connsiteX1" fmla="*/ 158185 w 158185"/>
                <a:gd name="connsiteY1" fmla="*/ 3208 h 11976"/>
                <a:gd name="connsiteX2" fmla="*/ 155415 w 158185"/>
                <a:gd name="connsiteY2" fmla="*/ 0 h 11976"/>
                <a:gd name="connsiteX3" fmla="*/ 3756 w 158185"/>
                <a:gd name="connsiteY3" fmla="*/ 5507 h 11976"/>
                <a:gd name="connsiteX4" fmla="*/ 50 w 158185"/>
                <a:gd name="connsiteY4" fmla="*/ 8159 h 11976"/>
                <a:gd name="connsiteX5" fmla="*/ 37 w 158185"/>
                <a:gd name="connsiteY5" fmla="*/ 8257 h 11976"/>
                <a:gd name="connsiteX6" fmla="*/ 2787 w 158185"/>
                <a:gd name="connsiteY6" fmla="*/ 11976 h 11976"/>
                <a:gd name="connsiteX7" fmla="*/ 154446 w 158185"/>
                <a:gd name="connsiteY7" fmla="*/ 6470 h 11976"/>
                <a:gd name="connsiteX8" fmla="*/ 154937 w 158185"/>
                <a:gd name="connsiteY8" fmla="*/ 6509 h 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185" h="11976">
                  <a:moveTo>
                    <a:pt x="154937" y="6509"/>
                  </a:moveTo>
                  <a:cubicBezTo>
                    <a:pt x="156744" y="6496"/>
                    <a:pt x="158198" y="5016"/>
                    <a:pt x="158185" y="3208"/>
                  </a:cubicBezTo>
                  <a:cubicBezTo>
                    <a:pt x="158172" y="1604"/>
                    <a:pt x="157000" y="249"/>
                    <a:pt x="155415" y="0"/>
                  </a:cubicBezTo>
                  <a:lnTo>
                    <a:pt x="3756" y="5507"/>
                  </a:lnTo>
                  <a:cubicBezTo>
                    <a:pt x="2001" y="5219"/>
                    <a:pt x="345" y="6404"/>
                    <a:pt x="50" y="8159"/>
                  </a:cubicBezTo>
                  <a:cubicBezTo>
                    <a:pt x="43" y="8192"/>
                    <a:pt x="43" y="8224"/>
                    <a:pt x="37" y="8257"/>
                  </a:cubicBezTo>
                  <a:cubicBezTo>
                    <a:pt x="-232" y="10045"/>
                    <a:pt x="999" y="11708"/>
                    <a:pt x="2787" y="11976"/>
                  </a:cubicBezTo>
                  <a:lnTo>
                    <a:pt x="154446" y="6470"/>
                  </a:lnTo>
                  <a:cubicBezTo>
                    <a:pt x="154610" y="6496"/>
                    <a:pt x="154773" y="6509"/>
                    <a:pt x="154937" y="6509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C58D5079-9AB4-4A50-A98B-7C68D62F8CEA}"/>
                </a:ext>
              </a:extLst>
            </p:cNvPr>
            <p:cNvSpPr/>
            <p:nvPr/>
          </p:nvSpPr>
          <p:spPr>
            <a:xfrm>
              <a:off x="10474828" y="4528505"/>
              <a:ext cx="1140511" cy="943494"/>
            </a:xfrm>
            <a:custGeom>
              <a:avLst/>
              <a:gdLst>
                <a:gd name="connsiteX0" fmla="*/ 1137021 w 1140511"/>
                <a:gd name="connsiteY0" fmla="*/ 943487 h 943494"/>
                <a:gd name="connsiteX1" fmla="*/ 1140505 w 1140511"/>
                <a:gd name="connsiteY1" fmla="*/ 940423 h 943494"/>
                <a:gd name="connsiteX2" fmla="*/ 1137447 w 1140511"/>
                <a:gd name="connsiteY2" fmla="*/ 936939 h 943494"/>
                <a:gd name="connsiteX3" fmla="*/ 6894 w 1140511"/>
                <a:gd name="connsiteY3" fmla="*/ 929887 h 943494"/>
                <a:gd name="connsiteX4" fmla="*/ 11858 w 1140511"/>
                <a:gd name="connsiteY4" fmla="*/ 510812 h 943494"/>
                <a:gd name="connsiteX5" fmla="*/ 895529 w 1140511"/>
                <a:gd name="connsiteY5" fmla="*/ 479755 h 943494"/>
                <a:gd name="connsiteX6" fmla="*/ 899209 w 1140511"/>
                <a:gd name="connsiteY6" fmla="*/ 476939 h 943494"/>
                <a:gd name="connsiteX7" fmla="*/ 899189 w 1140511"/>
                <a:gd name="connsiteY7" fmla="*/ 475964 h 943494"/>
                <a:gd name="connsiteX8" fmla="*/ 802822 w 1140511"/>
                <a:gd name="connsiteY8" fmla="*/ 2737 h 943494"/>
                <a:gd name="connsiteX9" fmla="*/ 799142 w 1140511"/>
                <a:gd name="connsiteY9" fmla="*/ 39 h 943494"/>
                <a:gd name="connsiteX10" fmla="*/ 799050 w 1140511"/>
                <a:gd name="connsiteY10" fmla="*/ 52 h 943494"/>
                <a:gd name="connsiteX11" fmla="*/ 796365 w 1140511"/>
                <a:gd name="connsiteY11" fmla="*/ 3824 h 943494"/>
                <a:gd name="connsiteX12" fmla="*/ 891967 w 1140511"/>
                <a:gd name="connsiteY12" fmla="*/ 472663 h 943494"/>
                <a:gd name="connsiteX13" fmla="*/ 9370 w 1140511"/>
                <a:gd name="connsiteY13" fmla="*/ 503858 h 943494"/>
                <a:gd name="connsiteX14" fmla="*/ 5696 w 1140511"/>
                <a:gd name="connsiteY14" fmla="*/ 506674 h 943494"/>
                <a:gd name="connsiteX15" fmla="*/ 5683 w 1140511"/>
                <a:gd name="connsiteY15" fmla="*/ 506759 h 943494"/>
                <a:gd name="connsiteX16" fmla="*/ 19 w 1140511"/>
                <a:gd name="connsiteY16" fmla="*/ 932382 h 943494"/>
                <a:gd name="connsiteX17" fmla="*/ 2848 w 1140511"/>
                <a:gd name="connsiteY17" fmla="*/ 935983 h 943494"/>
                <a:gd name="connsiteX18" fmla="*/ 1136569 w 1140511"/>
                <a:gd name="connsiteY18" fmla="*/ 943455 h 943494"/>
                <a:gd name="connsiteX19" fmla="*/ 1137021 w 1140511"/>
                <a:gd name="connsiteY19" fmla="*/ 943487 h 94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0511" h="943494">
                  <a:moveTo>
                    <a:pt x="1137021" y="943487"/>
                  </a:moveTo>
                  <a:cubicBezTo>
                    <a:pt x="1138828" y="943605"/>
                    <a:pt x="1140393" y="942236"/>
                    <a:pt x="1140505" y="940423"/>
                  </a:cubicBezTo>
                  <a:cubicBezTo>
                    <a:pt x="1140622" y="938615"/>
                    <a:pt x="1139254" y="937057"/>
                    <a:pt x="1137447" y="936939"/>
                  </a:cubicBezTo>
                  <a:lnTo>
                    <a:pt x="6894" y="929887"/>
                  </a:lnTo>
                  <a:lnTo>
                    <a:pt x="11858" y="510812"/>
                  </a:lnTo>
                  <a:lnTo>
                    <a:pt x="895529" y="479755"/>
                  </a:lnTo>
                  <a:cubicBezTo>
                    <a:pt x="897323" y="479991"/>
                    <a:pt x="898967" y="478734"/>
                    <a:pt x="899209" y="476939"/>
                  </a:cubicBezTo>
                  <a:cubicBezTo>
                    <a:pt x="899249" y="476619"/>
                    <a:pt x="899242" y="476285"/>
                    <a:pt x="899189" y="475964"/>
                  </a:cubicBezTo>
                  <a:lnTo>
                    <a:pt x="802822" y="2737"/>
                  </a:lnTo>
                  <a:cubicBezTo>
                    <a:pt x="802553" y="975"/>
                    <a:pt x="800904" y="-236"/>
                    <a:pt x="799142" y="39"/>
                  </a:cubicBezTo>
                  <a:cubicBezTo>
                    <a:pt x="799109" y="39"/>
                    <a:pt x="799083" y="46"/>
                    <a:pt x="799050" y="52"/>
                  </a:cubicBezTo>
                  <a:cubicBezTo>
                    <a:pt x="797269" y="353"/>
                    <a:pt x="796065" y="2043"/>
                    <a:pt x="796365" y="3824"/>
                  </a:cubicBezTo>
                  <a:lnTo>
                    <a:pt x="891967" y="472663"/>
                  </a:lnTo>
                  <a:lnTo>
                    <a:pt x="9370" y="503858"/>
                  </a:lnTo>
                  <a:cubicBezTo>
                    <a:pt x="7575" y="503623"/>
                    <a:pt x="5932" y="504880"/>
                    <a:pt x="5696" y="506674"/>
                  </a:cubicBezTo>
                  <a:cubicBezTo>
                    <a:pt x="5689" y="506700"/>
                    <a:pt x="5683" y="506733"/>
                    <a:pt x="5683" y="506759"/>
                  </a:cubicBezTo>
                  <a:lnTo>
                    <a:pt x="19" y="932382"/>
                  </a:lnTo>
                  <a:cubicBezTo>
                    <a:pt x="-171" y="934150"/>
                    <a:pt x="1080" y="935754"/>
                    <a:pt x="2848" y="935983"/>
                  </a:cubicBezTo>
                  <a:lnTo>
                    <a:pt x="1136569" y="943455"/>
                  </a:lnTo>
                  <a:cubicBezTo>
                    <a:pt x="1136720" y="943474"/>
                    <a:pt x="1136870" y="943487"/>
                    <a:pt x="1137021" y="943487"/>
                  </a:cubicBezTo>
                  <a:close/>
                </a:path>
              </a:pathLst>
            </a:custGeom>
            <a:solidFill>
              <a:srgbClr val="0C0C0C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2E161497-9774-4865-BC9E-4C61B80AFF70}"/>
                </a:ext>
              </a:extLst>
            </p:cNvPr>
            <p:cNvSpPr/>
            <p:nvPr/>
          </p:nvSpPr>
          <p:spPr>
            <a:xfrm>
              <a:off x="8129621" y="4304745"/>
              <a:ext cx="1797889" cy="1157143"/>
            </a:xfrm>
            <a:custGeom>
              <a:avLst/>
              <a:gdLst>
                <a:gd name="connsiteX0" fmla="*/ 1793659 w 1797889"/>
                <a:gd name="connsiteY0" fmla="*/ 1044281 h 1157143"/>
                <a:gd name="connsiteX1" fmla="*/ 1473303 w 1797889"/>
                <a:gd name="connsiteY1" fmla="*/ 59528 h 1157143"/>
                <a:gd name="connsiteX2" fmla="*/ 1391341 w 1797889"/>
                <a:gd name="connsiteY2" fmla="*/ 0 h 1157143"/>
                <a:gd name="connsiteX3" fmla="*/ 86198 w 1797889"/>
                <a:gd name="connsiteY3" fmla="*/ 0 h 1157143"/>
                <a:gd name="connsiteX4" fmla="*/ 0 w 1797889"/>
                <a:gd name="connsiteY4" fmla="*/ 86185 h 1157143"/>
                <a:gd name="connsiteX5" fmla="*/ 4230 w 1797889"/>
                <a:gd name="connsiteY5" fmla="*/ 112855 h 1157143"/>
                <a:gd name="connsiteX6" fmla="*/ 324586 w 1797889"/>
                <a:gd name="connsiteY6" fmla="*/ 1097615 h 1157143"/>
                <a:gd name="connsiteX7" fmla="*/ 406548 w 1797889"/>
                <a:gd name="connsiteY7" fmla="*/ 1157143 h 1157143"/>
                <a:gd name="connsiteX8" fmla="*/ 1711691 w 1797889"/>
                <a:gd name="connsiteY8" fmla="*/ 1157143 h 1157143"/>
                <a:gd name="connsiteX9" fmla="*/ 1797889 w 1797889"/>
                <a:gd name="connsiteY9" fmla="*/ 1070945 h 1157143"/>
                <a:gd name="connsiteX10" fmla="*/ 1793659 w 1797889"/>
                <a:gd name="connsiteY10" fmla="*/ 1044281 h 115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7889" h="1157143">
                  <a:moveTo>
                    <a:pt x="1793659" y="1044281"/>
                  </a:moveTo>
                  <a:lnTo>
                    <a:pt x="1473303" y="59528"/>
                  </a:lnTo>
                  <a:cubicBezTo>
                    <a:pt x="1461759" y="24031"/>
                    <a:pt x="1428671" y="0"/>
                    <a:pt x="1391341" y="0"/>
                  </a:cubicBezTo>
                  <a:lnTo>
                    <a:pt x="86198" y="0"/>
                  </a:lnTo>
                  <a:cubicBezTo>
                    <a:pt x="38594" y="0"/>
                    <a:pt x="7" y="38588"/>
                    <a:pt x="0" y="86185"/>
                  </a:cubicBezTo>
                  <a:cubicBezTo>
                    <a:pt x="0" y="95241"/>
                    <a:pt x="1428" y="104245"/>
                    <a:pt x="4230" y="112855"/>
                  </a:cubicBezTo>
                  <a:lnTo>
                    <a:pt x="324586" y="1097615"/>
                  </a:lnTo>
                  <a:cubicBezTo>
                    <a:pt x="336131" y="1133112"/>
                    <a:pt x="369218" y="1157143"/>
                    <a:pt x="406548" y="1157143"/>
                  </a:cubicBezTo>
                  <a:lnTo>
                    <a:pt x="1711691" y="1157143"/>
                  </a:lnTo>
                  <a:cubicBezTo>
                    <a:pt x="1759295" y="1157143"/>
                    <a:pt x="1797889" y="1118549"/>
                    <a:pt x="1797889" y="1070945"/>
                  </a:cubicBezTo>
                  <a:cubicBezTo>
                    <a:pt x="1797889" y="1061889"/>
                    <a:pt x="1796462" y="1052892"/>
                    <a:pt x="1793659" y="1044281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C034FEA6-E5F5-4DF4-821C-929BC2FC70DA}"/>
                </a:ext>
              </a:extLst>
            </p:cNvPr>
            <p:cNvSpPr/>
            <p:nvPr/>
          </p:nvSpPr>
          <p:spPr>
            <a:xfrm>
              <a:off x="9622541" y="5382042"/>
              <a:ext cx="952491" cy="79846"/>
            </a:xfrm>
            <a:custGeom>
              <a:avLst/>
              <a:gdLst>
                <a:gd name="connsiteX0" fmla="*/ 913072 w 952491"/>
                <a:gd name="connsiteY0" fmla="*/ 0 h 79846"/>
                <a:gd name="connsiteX1" fmla="*/ 952491 w 952491"/>
                <a:gd name="connsiteY1" fmla="*/ 0 h 79846"/>
                <a:gd name="connsiteX2" fmla="*/ 952491 w 952491"/>
                <a:gd name="connsiteY2" fmla="*/ 79847 h 79846"/>
                <a:gd name="connsiteX3" fmla="*/ 913072 w 952491"/>
                <a:gd name="connsiteY3" fmla="*/ 79847 h 79846"/>
                <a:gd name="connsiteX4" fmla="*/ 39419 w 952491"/>
                <a:gd name="connsiteY4" fmla="*/ 79847 h 79846"/>
                <a:gd name="connsiteX5" fmla="*/ 0 w 952491"/>
                <a:gd name="connsiteY5" fmla="*/ 79847 h 79846"/>
                <a:gd name="connsiteX6" fmla="*/ 0 w 952491"/>
                <a:gd name="connsiteY6" fmla="*/ 0 h 79846"/>
                <a:gd name="connsiteX7" fmla="*/ 39419 w 952491"/>
                <a:gd name="connsiteY7" fmla="*/ 0 h 7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491" h="79846">
                  <a:moveTo>
                    <a:pt x="913072" y="0"/>
                  </a:moveTo>
                  <a:cubicBezTo>
                    <a:pt x="934843" y="0"/>
                    <a:pt x="952491" y="0"/>
                    <a:pt x="952491" y="0"/>
                  </a:cubicBezTo>
                  <a:lnTo>
                    <a:pt x="952491" y="79847"/>
                  </a:lnTo>
                  <a:cubicBezTo>
                    <a:pt x="952491" y="79847"/>
                    <a:pt x="934843" y="79847"/>
                    <a:pt x="913072" y="79847"/>
                  </a:cubicBezTo>
                  <a:lnTo>
                    <a:pt x="39419" y="79847"/>
                  </a:lnTo>
                  <a:cubicBezTo>
                    <a:pt x="17648" y="79847"/>
                    <a:pt x="0" y="79847"/>
                    <a:pt x="0" y="79847"/>
                  </a:cubicBezTo>
                  <a:lnTo>
                    <a:pt x="0" y="0"/>
                  </a:lnTo>
                  <a:cubicBezTo>
                    <a:pt x="0" y="0"/>
                    <a:pt x="17648" y="0"/>
                    <a:pt x="39419" y="0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985BD688-9710-4918-A589-9CD8DA4A62AE}"/>
                </a:ext>
              </a:extLst>
            </p:cNvPr>
            <p:cNvSpPr/>
            <p:nvPr/>
          </p:nvSpPr>
          <p:spPr>
            <a:xfrm>
              <a:off x="8872038" y="4774822"/>
              <a:ext cx="273773" cy="273773"/>
            </a:xfrm>
            <a:custGeom>
              <a:avLst/>
              <a:gdLst>
                <a:gd name="connsiteX0" fmla="*/ 273774 w 273773"/>
                <a:gd name="connsiteY0" fmla="*/ 136887 h 273773"/>
                <a:gd name="connsiteX1" fmla="*/ 136887 w 273773"/>
                <a:gd name="connsiteY1" fmla="*/ 273774 h 273773"/>
                <a:gd name="connsiteX2" fmla="*/ 0 w 273773"/>
                <a:gd name="connsiteY2" fmla="*/ 136887 h 273773"/>
                <a:gd name="connsiteX3" fmla="*/ 136887 w 273773"/>
                <a:gd name="connsiteY3" fmla="*/ 0 h 273773"/>
                <a:gd name="connsiteX4" fmla="*/ 273774 w 273773"/>
                <a:gd name="connsiteY4" fmla="*/ 136887 h 27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773" h="273773">
                  <a:moveTo>
                    <a:pt x="273774" y="136887"/>
                  </a:moveTo>
                  <a:cubicBezTo>
                    <a:pt x="273774" y="212487"/>
                    <a:pt x="212487" y="273774"/>
                    <a:pt x="136887" y="273774"/>
                  </a:cubicBezTo>
                  <a:cubicBezTo>
                    <a:pt x="61286" y="273774"/>
                    <a:pt x="0" y="212487"/>
                    <a:pt x="0" y="136887"/>
                  </a:cubicBezTo>
                  <a:cubicBezTo>
                    <a:pt x="0" y="61286"/>
                    <a:pt x="61286" y="0"/>
                    <a:pt x="136887" y="0"/>
                  </a:cubicBezTo>
                  <a:cubicBezTo>
                    <a:pt x="212487" y="0"/>
                    <a:pt x="273774" y="61286"/>
                    <a:pt x="273774" y="136887"/>
                  </a:cubicBezTo>
                  <a:close/>
                </a:path>
              </a:pathLst>
            </a:custGeom>
            <a:solidFill>
              <a:srgbClr val="FFFFFF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E795AE7F-CFAC-416B-B64D-2DD4222A4A43}"/>
                </a:ext>
              </a:extLst>
            </p:cNvPr>
            <p:cNvSpPr/>
            <p:nvPr/>
          </p:nvSpPr>
          <p:spPr>
            <a:xfrm>
              <a:off x="10769848" y="2766353"/>
              <a:ext cx="392124" cy="617933"/>
            </a:xfrm>
            <a:custGeom>
              <a:avLst/>
              <a:gdLst>
                <a:gd name="connsiteX0" fmla="*/ 372455 w 392124"/>
                <a:gd name="connsiteY0" fmla="*/ 617934 h 617933"/>
                <a:gd name="connsiteX1" fmla="*/ 352811 w 392124"/>
                <a:gd name="connsiteY1" fmla="*/ 598290 h 617933"/>
                <a:gd name="connsiteX2" fmla="*/ 352811 w 392124"/>
                <a:gd name="connsiteY2" fmla="*/ 374517 h 617933"/>
                <a:gd name="connsiteX3" fmla="*/ 261662 w 392124"/>
                <a:gd name="connsiteY3" fmla="*/ 113597 h 617933"/>
                <a:gd name="connsiteX4" fmla="*/ 20694 w 392124"/>
                <a:gd name="connsiteY4" fmla="*/ 39919 h 617933"/>
                <a:gd name="connsiteX5" fmla="*/ 28 w 392124"/>
                <a:gd name="connsiteY5" fmla="*/ 21348 h 617933"/>
                <a:gd name="connsiteX6" fmla="*/ 18598 w 392124"/>
                <a:gd name="connsiteY6" fmla="*/ 689 h 617933"/>
                <a:gd name="connsiteX7" fmla="*/ 18808 w 392124"/>
                <a:gd name="connsiteY7" fmla="*/ 676 h 617933"/>
                <a:gd name="connsiteX8" fmla="*/ 288797 w 392124"/>
                <a:gd name="connsiteY8" fmla="*/ 85146 h 617933"/>
                <a:gd name="connsiteX9" fmla="*/ 392125 w 392124"/>
                <a:gd name="connsiteY9" fmla="*/ 374510 h 617933"/>
                <a:gd name="connsiteX10" fmla="*/ 392125 w 392124"/>
                <a:gd name="connsiteY10" fmla="*/ 598283 h 617933"/>
                <a:gd name="connsiteX11" fmla="*/ 372488 w 392124"/>
                <a:gd name="connsiteY11" fmla="*/ 617934 h 617933"/>
                <a:gd name="connsiteX12" fmla="*/ 372455 w 392124"/>
                <a:gd name="connsiteY12" fmla="*/ 617934 h 61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124" h="617933">
                  <a:moveTo>
                    <a:pt x="372455" y="617934"/>
                  </a:moveTo>
                  <a:cubicBezTo>
                    <a:pt x="361605" y="617934"/>
                    <a:pt x="352811" y="609140"/>
                    <a:pt x="352811" y="598290"/>
                  </a:cubicBezTo>
                  <a:lnTo>
                    <a:pt x="352811" y="374517"/>
                  </a:lnTo>
                  <a:cubicBezTo>
                    <a:pt x="352811" y="260646"/>
                    <a:pt x="321288" y="170421"/>
                    <a:pt x="261662" y="113597"/>
                  </a:cubicBezTo>
                  <a:cubicBezTo>
                    <a:pt x="205146" y="59733"/>
                    <a:pt x="124042" y="34962"/>
                    <a:pt x="20694" y="39919"/>
                  </a:cubicBezTo>
                  <a:cubicBezTo>
                    <a:pt x="9857" y="40495"/>
                    <a:pt x="611" y="32185"/>
                    <a:pt x="28" y="21348"/>
                  </a:cubicBezTo>
                  <a:cubicBezTo>
                    <a:pt x="-548" y="10518"/>
                    <a:pt x="7768" y="1265"/>
                    <a:pt x="18598" y="689"/>
                  </a:cubicBezTo>
                  <a:cubicBezTo>
                    <a:pt x="18671" y="683"/>
                    <a:pt x="18736" y="676"/>
                    <a:pt x="18808" y="676"/>
                  </a:cubicBezTo>
                  <a:cubicBezTo>
                    <a:pt x="133340" y="-4857"/>
                    <a:pt x="224194" y="23594"/>
                    <a:pt x="288797" y="85146"/>
                  </a:cubicBezTo>
                  <a:cubicBezTo>
                    <a:pt x="356392" y="149572"/>
                    <a:pt x="392125" y="249633"/>
                    <a:pt x="392125" y="374510"/>
                  </a:cubicBezTo>
                  <a:lnTo>
                    <a:pt x="392125" y="598283"/>
                  </a:lnTo>
                  <a:cubicBezTo>
                    <a:pt x="392132" y="609133"/>
                    <a:pt x="383338" y="617927"/>
                    <a:pt x="372488" y="617934"/>
                  </a:cubicBezTo>
                  <a:cubicBezTo>
                    <a:pt x="372474" y="617934"/>
                    <a:pt x="372468" y="617934"/>
                    <a:pt x="372455" y="61793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9C8569AA-961C-48B2-B264-34B9ADBEDC52}"/>
                </a:ext>
              </a:extLst>
            </p:cNvPr>
            <p:cNvSpPr/>
            <p:nvPr/>
          </p:nvSpPr>
          <p:spPr>
            <a:xfrm>
              <a:off x="10963711" y="3257451"/>
              <a:ext cx="298459" cy="298459"/>
            </a:xfrm>
            <a:custGeom>
              <a:avLst/>
              <a:gdLst>
                <a:gd name="connsiteX0" fmla="*/ 298460 w 298459"/>
                <a:gd name="connsiteY0" fmla="*/ 149230 h 298459"/>
                <a:gd name="connsiteX1" fmla="*/ 149230 w 298459"/>
                <a:gd name="connsiteY1" fmla="*/ 298460 h 298459"/>
                <a:gd name="connsiteX2" fmla="*/ 0 w 298459"/>
                <a:gd name="connsiteY2" fmla="*/ 149230 h 298459"/>
                <a:gd name="connsiteX3" fmla="*/ 149230 w 298459"/>
                <a:gd name="connsiteY3" fmla="*/ 0 h 298459"/>
                <a:gd name="connsiteX4" fmla="*/ 298460 w 298459"/>
                <a:gd name="connsiteY4" fmla="*/ 149230 h 2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298459">
                  <a:moveTo>
                    <a:pt x="298460" y="149230"/>
                  </a:moveTo>
                  <a:cubicBezTo>
                    <a:pt x="298460" y="231647"/>
                    <a:pt x="231647" y="298460"/>
                    <a:pt x="149230" y="298460"/>
                  </a:cubicBezTo>
                  <a:cubicBezTo>
                    <a:pt x="66813" y="298460"/>
                    <a:pt x="0" y="231647"/>
                    <a:pt x="0" y="149230"/>
                  </a:cubicBezTo>
                  <a:cubicBezTo>
                    <a:pt x="0" y="66813"/>
                    <a:pt x="66813" y="0"/>
                    <a:pt x="149230" y="0"/>
                  </a:cubicBezTo>
                  <a:cubicBezTo>
                    <a:pt x="231647" y="0"/>
                    <a:pt x="298460" y="66813"/>
                    <a:pt x="298460" y="1492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E0F06512-6DD3-4882-911E-7FA84BFC9167}"/>
                </a:ext>
              </a:extLst>
            </p:cNvPr>
            <p:cNvSpPr/>
            <p:nvPr/>
          </p:nvSpPr>
          <p:spPr>
            <a:xfrm>
              <a:off x="10689014" y="3516601"/>
              <a:ext cx="433772" cy="126758"/>
            </a:xfrm>
            <a:custGeom>
              <a:avLst/>
              <a:gdLst>
                <a:gd name="connsiteX0" fmla="*/ 429689 w 433772"/>
                <a:gd name="connsiteY0" fmla="*/ 1868 h 126758"/>
                <a:gd name="connsiteX1" fmla="*/ 415971 w 433772"/>
                <a:gd name="connsiteY1" fmla="*/ 4062 h 126758"/>
                <a:gd name="connsiteX2" fmla="*/ 415971 w 433772"/>
                <a:gd name="connsiteY2" fmla="*/ 4068 h 126758"/>
                <a:gd name="connsiteX3" fmla="*/ 404558 w 433772"/>
                <a:gd name="connsiteY3" fmla="*/ 19843 h 126758"/>
                <a:gd name="connsiteX4" fmla="*/ 282457 w 433772"/>
                <a:gd name="connsiteY4" fmla="*/ 82200 h 126758"/>
                <a:gd name="connsiteX5" fmla="*/ 100774 w 433772"/>
                <a:gd name="connsiteY5" fmla="*/ 82200 h 126758"/>
                <a:gd name="connsiteX6" fmla="*/ 100774 w 433772"/>
                <a:gd name="connsiteY6" fmla="*/ 78356 h 126758"/>
                <a:gd name="connsiteX7" fmla="*/ 81130 w 433772"/>
                <a:gd name="connsiteY7" fmla="*/ 58712 h 126758"/>
                <a:gd name="connsiteX8" fmla="*/ 19644 w 433772"/>
                <a:gd name="connsiteY8" fmla="*/ 58712 h 126758"/>
                <a:gd name="connsiteX9" fmla="*/ 0 w 433772"/>
                <a:gd name="connsiteY9" fmla="*/ 78356 h 126758"/>
                <a:gd name="connsiteX10" fmla="*/ 0 w 433772"/>
                <a:gd name="connsiteY10" fmla="*/ 107115 h 126758"/>
                <a:gd name="connsiteX11" fmla="*/ 19644 w 433772"/>
                <a:gd name="connsiteY11" fmla="*/ 126759 h 126758"/>
                <a:gd name="connsiteX12" fmla="*/ 81130 w 433772"/>
                <a:gd name="connsiteY12" fmla="*/ 126759 h 126758"/>
                <a:gd name="connsiteX13" fmla="*/ 100774 w 433772"/>
                <a:gd name="connsiteY13" fmla="*/ 107115 h 126758"/>
                <a:gd name="connsiteX14" fmla="*/ 100774 w 433772"/>
                <a:gd name="connsiteY14" fmla="*/ 101876 h 126758"/>
                <a:gd name="connsiteX15" fmla="*/ 282457 w 433772"/>
                <a:gd name="connsiteY15" fmla="*/ 101876 h 126758"/>
                <a:gd name="connsiteX16" fmla="*/ 420469 w 433772"/>
                <a:gd name="connsiteY16" fmla="*/ 31393 h 126758"/>
                <a:gd name="connsiteX17" fmla="*/ 431889 w 433772"/>
                <a:gd name="connsiteY17" fmla="*/ 15619 h 126758"/>
                <a:gd name="connsiteX18" fmla="*/ 429728 w 433772"/>
                <a:gd name="connsiteY18" fmla="*/ 1894 h 126758"/>
                <a:gd name="connsiteX19" fmla="*/ 429689 w 433772"/>
                <a:gd name="connsiteY19" fmla="*/ 1868 h 1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772" h="126758">
                  <a:moveTo>
                    <a:pt x="429689" y="1868"/>
                  </a:moveTo>
                  <a:cubicBezTo>
                    <a:pt x="425295" y="-1314"/>
                    <a:pt x="419153" y="-332"/>
                    <a:pt x="415971" y="4062"/>
                  </a:cubicBezTo>
                  <a:cubicBezTo>
                    <a:pt x="415971" y="4068"/>
                    <a:pt x="415971" y="4068"/>
                    <a:pt x="415971" y="4068"/>
                  </a:cubicBezTo>
                  <a:lnTo>
                    <a:pt x="404558" y="19843"/>
                  </a:lnTo>
                  <a:cubicBezTo>
                    <a:pt x="376172" y="58954"/>
                    <a:pt x="330788" y="82134"/>
                    <a:pt x="282457" y="82200"/>
                  </a:cubicBezTo>
                  <a:lnTo>
                    <a:pt x="100774" y="82200"/>
                  </a:lnTo>
                  <a:lnTo>
                    <a:pt x="100774" y="78356"/>
                  </a:lnTo>
                  <a:cubicBezTo>
                    <a:pt x="100774" y="67506"/>
                    <a:pt x="91980" y="58712"/>
                    <a:pt x="81130" y="58712"/>
                  </a:cubicBezTo>
                  <a:lnTo>
                    <a:pt x="19644" y="58712"/>
                  </a:lnTo>
                  <a:cubicBezTo>
                    <a:pt x="8794" y="58712"/>
                    <a:pt x="0" y="67506"/>
                    <a:pt x="0" y="78356"/>
                  </a:cubicBezTo>
                  <a:lnTo>
                    <a:pt x="0" y="107115"/>
                  </a:lnTo>
                  <a:cubicBezTo>
                    <a:pt x="0" y="117965"/>
                    <a:pt x="8794" y="126759"/>
                    <a:pt x="19644" y="126759"/>
                  </a:cubicBezTo>
                  <a:lnTo>
                    <a:pt x="81130" y="126759"/>
                  </a:lnTo>
                  <a:cubicBezTo>
                    <a:pt x="91980" y="126759"/>
                    <a:pt x="100774" y="117965"/>
                    <a:pt x="100774" y="107115"/>
                  </a:cubicBezTo>
                  <a:lnTo>
                    <a:pt x="100774" y="101876"/>
                  </a:lnTo>
                  <a:lnTo>
                    <a:pt x="282457" y="101876"/>
                  </a:lnTo>
                  <a:cubicBezTo>
                    <a:pt x="337087" y="101798"/>
                    <a:pt x="388378" y="75606"/>
                    <a:pt x="420469" y="31393"/>
                  </a:cubicBezTo>
                  <a:lnTo>
                    <a:pt x="431889" y="15619"/>
                  </a:lnTo>
                  <a:cubicBezTo>
                    <a:pt x="435085" y="11232"/>
                    <a:pt x="434115" y="5090"/>
                    <a:pt x="429728" y="1894"/>
                  </a:cubicBezTo>
                  <a:cubicBezTo>
                    <a:pt x="429715" y="1888"/>
                    <a:pt x="429702" y="1875"/>
                    <a:pt x="429689" y="186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178FBE3C-7A2A-4223-9F5E-A5CCD91ECD16}"/>
                </a:ext>
              </a:extLst>
            </p:cNvPr>
            <p:cNvSpPr/>
            <p:nvPr/>
          </p:nvSpPr>
          <p:spPr>
            <a:xfrm>
              <a:off x="10999516" y="3257451"/>
              <a:ext cx="298459" cy="298459"/>
            </a:xfrm>
            <a:custGeom>
              <a:avLst/>
              <a:gdLst>
                <a:gd name="connsiteX0" fmla="*/ 298460 w 298459"/>
                <a:gd name="connsiteY0" fmla="*/ 149230 h 298459"/>
                <a:gd name="connsiteX1" fmla="*/ 149230 w 298459"/>
                <a:gd name="connsiteY1" fmla="*/ 298460 h 298459"/>
                <a:gd name="connsiteX2" fmla="*/ 0 w 298459"/>
                <a:gd name="connsiteY2" fmla="*/ 149230 h 298459"/>
                <a:gd name="connsiteX3" fmla="*/ 149230 w 298459"/>
                <a:gd name="connsiteY3" fmla="*/ 0 h 298459"/>
                <a:gd name="connsiteX4" fmla="*/ 298460 w 298459"/>
                <a:gd name="connsiteY4" fmla="*/ 149230 h 2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298459">
                  <a:moveTo>
                    <a:pt x="298460" y="149230"/>
                  </a:moveTo>
                  <a:cubicBezTo>
                    <a:pt x="298460" y="231647"/>
                    <a:pt x="231647" y="298460"/>
                    <a:pt x="149230" y="298460"/>
                  </a:cubicBezTo>
                  <a:cubicBezTo>
                    <a:pt x="66813" y="298460"/>
                    <a:pt x="0" y="231647"/>
                    <a:pt x="0" y="149230"/>
                  </a:cubicBezTo>
                  <a:cubicBezTo>
                    <a:pt x="0" y="66813"/>
                    <a:pt x="66813" y="0"/>
                    <a:pt x="149230" y="0"/>
                  </a:cubicBezTo>
                  <a:cubicBezTo>
                    <a:pt x="231647" y="0"/>
                    <a:pt x="298460" y="66813"/>
                    <a:pt x="298460" y="1492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B77215E0-595F-4884-97B5-21C8BD0B8E56}"/>
                </a:ext>
              </a:extLst>
            </p:cNvPr>
            <p:cNvSpPr/>
            <p:nvPr/>
          </p:nvSpPr>
          <p:spPr>
            <a:xfrm>
              <a:off x="10999516" y="3259753"/>
              <a:ext cx="298459" cy="298459"/>
            </a:xfrm>
            <a:custGeom>
              <a:avLst/>
              <a:gdLst>
                <a:gd name="connsiteX0" fmla="*/ 298460 w 298459"/>
                <a:gd name="connsiteY0" fmla="*/ 149230 h 298459"/>
                <a:gd name="connsiteX1" fmla="*/ 149230 w 298459"/>
                <a:gd name="connsiteY1" fmla="*/ 298460 h 298459"/>
                <a:gd name="connsiteX2" fmla="*/ 0 w 298459"/>
                <a:gd name="connsiteY2" fmla="*/ 149230 h 298459"/>
                <a:gd name="connsiteX3" fmla="*/ 149230 w 298459"/>
                <a:gd name="connsiteY3" fmla="*/ 0 h 298459"/>
                <a:gd name="connsiteX4" fmla="*/ 298460 w 298459"/>
                <a:gd name="connsiteY4" fmla="*/ 149230 h 29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59" h="298459">
                  <a:moveTo>
                    <a:pt x="298460" y="149230"/>
                  </a:moveTo>
                  <a:cubicBezTo>
                    <a:pt x="298460" y="231647"/>
                    <a:pt x="231647" y="298460"/>
                    <a:pt x="149230" y="298460"/>
                  </a:cubicBezTo>
                  <a:cubicBezTo>
                    <a:pt x="66813" y="298460"/>
                    <a:pt x="0" y="231647"/>
                    <a:pt x="0" y="149230"/>
                  </a:cubicBezTo>
                  <a:cubicBezTo>
                    <a:pt x="0" y="66813"/>
                    <a:pt x="66813" y="0"/>
                    <a:pt x="149230" y="0"/>
                  </a:cubicBezTo>
                  <a:cubicBezTo>
                    <a:pt x="231647" y="0"/>
                    <a:pt x="298460" y="66813"/>
                    <a:pt x="298460" y="1492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30000"/>
              </a:schemeClr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b="0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16A71D6A-A7DE-4EC1-9C9B-58836757ACB6}"/>
                </a:ext>
              </a:extLst>
            </p:cNvPr>
            <p:cNvSpPr/>
            <p:nvPr/>
          </p:nvSpPr>
          <p:spPr>
            <a:xfrm>
              <a:off x="8307937" y="5465444"/>
              <a:ext cx="3634162" cy="13096"/>
            </a:xfrm>
            <a:custGeom>
              <a:avLst/>
              <a:gdLst>
                <a:gd name="connsiteX0" fmla="*/ 6548 w 3634162"/>
                <a:gd name="connsiteY0" fmla="*/ 13096 h 13096"/>
                <a:gd name="connsiteX1" fmla="*/ 3627615 w 3634162"/>
                <a:gd name="connsiteY1" fmla="*/ 13096 h 13096"/>
                <a:gd name="connsiteX2" fmla="*/ 3634163 w 3634162"/>
                <a:gd name="connsiteY2" fmla="*/ 6548 h 13096"/>
                <a:gd name="connsiteX3" fmla="*/ 3627615 w 3634162"/>
                <a:gd name="connsiteY3" fmla="*/ 0 h 13096"/>
                <a:gd name="connsiteX4" fmla="*/ 6548 w 3634162"/>
                <a:gd name="connsiteY4" fmla="*/ 0 h 13096"/>
                <a:gd name="connsiteX5" fmla="*/ 0 w 3634162"/>
                <a:gd name="connsiteY5" fmla="*/ 6548 h 13096"/>
                <a:gd name="connsiteX6" fmla="*/ 6548 w 3634162"/>
                <a:gd name="connsiteY6" fmla="*/ 13096 h 1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162" h="13096">
                  <a:moveTo>
                    <a:pt x="6548" y="13096"/>
                  </a:moveTo>
                  <a:lnTo>
                    <a:pt x="3627615" y="13096"/>
                  </a:lnTo>
                  <a:cubicBezTo>
                    <a:pt x="3631230" y="13096"/>
                    <a:pt x="3634163" y="10163"/>
                    <a:pt x="3634163" y="6548"/>
                  </a:cubicBezTo>
                  <a:cubicBezTo>
                    <a:pt x="3634163" y="2934"/>
                    <a:pt x="3631230" y="0"/>
                    <a:pt x="3627615" y="0"/>
                  </a:cubicBezTo>
                  <a:lnTo>
                    <a:pt x="6548" y="0"/>
                  </a:lnTo>
                  <a:cubicBezTo>
                    <a:pt x="2934" y="0"/>
                    <a:pt x="0" y="2934"/>
                    <a:pt x="0" y="6548"/>
                  </a:cubicBezTo>
                  <a:cubicBezTo>
                    <a:pt x="0" y="10163"/>
                    <a:pt x="2934" y="13096"/>
                    <a:pt x="6548" y="13096"/>
                  </a:cubicBezTo>
                  <a:close/>
                </a:path>
              </a:pathLst>
            </a:custGeom>
            <a:solidFill>
              <a:srgbClr val="292A2E"/>
            </a:solidFill>
            <a:ln w="6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D68F901A-D32D-4EC0-B483-3AFEEA10E66C}"/>
                </a:ext>
              </a:extLst>
            </p:cNvPr>
            <p:cNvCxnSpPr>
              <a:cxnSpLocks/>
            </p:cNvCxnSpPr>
            <p:nvPr/>
          </p:nvCxnSpPr>
          <p:spPr>
            <a:xfrm>
              <a:off x="6197600" y="5511800"/>
              <a:ext cx="6007100" cy="0"/>
            </a:xfrm>
            <a:prstGeom prst="line">
              <a:avLst/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BEDAC74A-297B-48A5-B55C-380DF70DA178}"/>
                </a:ext>
              </a:extLst>
            </p:cNvPr>
            <p:cNvSpPr txBox="1"/>
            <p:nvPr/>
          </p:nvSpPr>
          <p:spPr>
            <a:xfrm>
              <a:off x="7058931" y="3182136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KPI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1" name="TextBox 199+">
              <a:extLst>
                <a:ext uri="{FF2B5EF4-FFF2-40B4-BE49-F238E27FC236}">
                  <a16:creationId xmlns:a16="http://schemas.microsoft.com/office/drawing/2014/main" id="{6E876026-FC8C-430C-A615-9F129087E4FE}"/>
                </a:ext>
              </a:extLst>
            </p:cNvPr>
            <p:cNvSpPr txBox="1"/>
            <p:nvPr userDrawn="1"/>
          </p:nvSpPr>
          <p:spPr>
            <a:xfrm>
              <a:off x="9403699" y="3182136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OKR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TextBox 199++">
              <a:extLst>
                <a:ext uri="{FF2B5EF4-FFF2-40B4-BE49-F238E27FC236}">
                  <a16:creationId xmlns:a16="http://schemas.microsoft.com/office/drawing/2014/main" id="{95732B48-11C5-4D1D-B4EB-4B2960A074B6}"/>
                </a:ext>
              </a:extLst>
            </p:cNvPr>
            <p:cNvSpPr txBox="1"/>
            <p:nvPr userDrawn="1"/>
          </p:nvSpPr>
          <p:spPr>
            <a:xfrm>
              <a:off x="8215828" y="3182136"/>
              <a:ext cx="7136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VRE</a:t>
              </a:r>
              <a:endPara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38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7F7BE41-1A8E-497B-B982-9DA89A4A2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ADBAC95-8F9C-45C0-B97C-DB4774D515A6}"/>
              </a:ext>
            </a:extLst>
          </p:cNvPr>
          <p:cNvSpPr>
            <a:spLocks noChangeAspect="1"/>
          </p:cNvSpPr>
          <p:nvPr userDrawn="1"/>
        </p:nvSpPr>
        <p:spPr>
          <a:xfrm rot="19021353">
            <a:off x="8947429" y="-1229738"/>
            <a:ext cx="3368701" cy="4052112"/>
          </a:xfrm>
          <a:custGeom>
            <a:avLst/>
            <a:gdLst>
              <a:gd name="connsiteX0" fmla="*/ 678074 w 3368701"/>
              <a:gd name="connsiteY0" fmla="*/ 0 h 4052112"/>
              <a:gd name="connsiteX1" fmla="*/ 3368701 w 3368701"/>
              <a:gd name="connsiteY1" fmla="*/ 2507071 h 4052112"/>
              <a:gd name="connsiteX2" fmla="*/ 1929063 w 3368701"/>
              <a:gd name="connsiteY2" fmla="*/ 4052112 h 4052112"/>
              <a:gd name="connsiteX3" fmla="*/ 1703225 w 3368701"/>
              <a:gd name="connsiteY3" fmla="*/ 3994043 h 4052112"/>
              <a:gd name="connsiteX4" fmla="*/ 0 w 3368701"/>
              <a:gd name="connsiteY4" fmla="*/ 1678956 h 4052112"/>
              <a:gd name="connsiteX5" fmla="*/ 553540 w 3368701"/>
              <a:gd name="connsiteY5" fmla="*/ 137023 h 40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8701" h="4052112">
                <a:moveTo>
                  <a:pt x="678074" y="0"/>
                </a:moveTo>
                <a:lnTo>
                  <a:pt x="3368701" y="2507071"/>
                </a:lnTo>
                <a:lnTo>
                  <a:pt x="1929063" y="4052112"/>
                </a:lnTo>
                <a:lnTo>
                  <a:pt x="1703225" y="3994043"/>
                </a:lnTo>
                <a:cubicBezTo>
                  <a:pt x="716463" y="3687128"/>
                  <a:pt x="0" y="2766711"/>
                  <a:pt x="0" y="1678956"/>
                </a:cubicBezTo>
                <a:cubicBezTo>
                  <a:pt x="0" y="1093242"/>
                  <a:pt x="207732" y="556045"/>
                  <a:pt x="553540" y="1370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100000">
                <a:schemeClr val="accent1">
                  <a:lumMod val="45000"/>
                  <a:lumOff val="55000"/>
                  <a:alpha val="47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18896D8-8350-48DC-8D64-2EE1C847618A}"/>
              </a:ext>
            </a:extLst>
          </p:cNvPr>
          <p:cNvSpPr>
            <a:spLocks noChangeAspect="1"/>
          </p:cNvSpPr>
          <p:nvPr userDrawn="1"/>
        </p:nvSpPr>
        <p:spPr>
          <a:xfrm>
            <a:off x="3201860" y="1"/>
            <a:ext cx="2408415" cy="1194911"/>
          </a:xfrm>
          <a:custGeom>
            <a:avLst/>
            <a:gdLst>
              <a:gd name="connsiteX0" fmla="*/ 0 w 2408415"/>
              <a:gd name="connsiteY0" fmla="*/ 0 h 1194911"/>
              <a:gd name="connsiteX1" fmla="*/ 2408415 w 2408415"/>
              <a:gd name="connsiteY1" fmla="*/ 0 h 1194911"/>
              <a:gd name="connsiteX2" fmla="*/ 2402690 w 2408415"/>
              <a:gd name="connsiteY2" fmla="*/ 113383 h 1194911"/>
              <a:gd name="connsiteX3" fmla="*/ 1204208 w 2408415"/>
              <a:gd name="connsiteY3" fmla="*/ 1194911 h 1194911"/>
              <a:gd name="connsiteX4" fmla="*/ 5725 w 2408415"/>
              <a:gd name="connsiteY4" fmla="*/ 113383 h 11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15" h="1194911">
                <a:moveTo>
                  <a:pt x="0" y="0"/>
                </a:moveTo>
                <a:lnTo>
                  <a:pt x="2408415" y="0"/>
                </a:lnTo>
                <a:lnTo>
                  <a:pt x="2402690" y="113383"/>
                </a:lnTo>
                <a:cubicBezTo>
                  <a:pt x="2340997" y="720862"/>
                  <a:pt x="1827963" y="1194911"/>
                  <a:pt x="1204208" y="1194911"/>
                </a:cubicBezTo>
                <a:cubicBezTo>
                  <a:pt x="580452" y="1194911"/>
                  <a:pt x="67418" y="720862"/>
                  <a:pt x="5725" y="1133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14000"/>
                </a:scheme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54C5E9-7433-4040-9EF1-2DF95894E5A0}"/>
              </a:ext>
            </a:extLst>
          </p:cNvPr>
          <p:cNvSpPr>
            <a:spLocks noChangeAspect="1"/>
          </p:cNvSpPr>
          <p:nvPr userDrawn="1"/>
        </p:nvSpPr>
        <p:spPr>
          <a:xfrm rot="10248639">
            <a:off x="-123189" y="-105227"/>
            <a:ext cx="1669219" cy="1517138"/>
          </a:xfrm>
          <a:custGeom>
            <a:avLst/>
            <a:gdLst>
              <a:gd name="connsiteX0" fmla="*/ 1432563 w 1669219"/>
              <a:gd name="connsiteY0" fmla="*/ 1517138 h 1517138"/>
              <a:gd name="connsiteX1" fmla="*/ 0 w 1669219"/>
              <a:gd name="connsiteY1" fmla="*/ 1285387 h 1517138"/>
              <a:gd name="connsiteX2" fmla="*/ 5988 w 1669219"/>
              <a:gd name="connsiteY2" fmla="*/ 1166800 h 1517138"/>
              <a:gd name="connsiteX3" fmla="*/ 1298964 w 1669219"/>
              <a:gd name="connsiteY3" fmla="*/ 0 h 1517138"/>
              <a:gd name="connsiteX4" fmla="*/ 1560896 w 1669219"/>
              <a:gd name="connsiteY4" fmla="*/ 26405 h 1517138"/>
              <a:gd name="connsiteX5" fmla="*/ 1669219 w 1669219"/>
              <a:gd name="connsiteY5" fmla="*/ 54257 h 15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219" h="1517138">
                <a:moveTo>
                  <a:pt x="1432563" y="1517138"/>
                </a:moveTo>
                <a:lnTo>
                  <a:pt x="0" y="1285387"/>
                </a:lnTo>
                <a:lnTo>
                  <a:pt x="5988" y="1166800"/>
                </a:lnTo>
                <a:cubicBezTo>
                  <a:pt x="72545" y="511426"/>
                  <a:pt x="626029" y="0"/>
                  <a:pt x="1298964" y="0"/>
                </a:cubicBezTo>
                <a:cubicBezTo>
                  <a:pt x="1388688" y="0"/>
                  <a:pt x="1476290" y="9092"/>
                  <a:pt x="1560896" y="26405"/>
                </a:cubicBezTo>
                <a:lnTo>
                  <a:pt x="1669219" y="54257"/>
                </a:lnTo>
                <a:close/>
              </a:path>
            </a:pathLst>
          </a:custGeom>
          <a:gradFill flip="none" rotWithShape="1">
            <a:gsLst>
              <a:gs pos="19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B535F9-42BD-4A33-8A4A-9C1A9E64006D}"/>
              </a:ext>
            </a:extLst>
          </p:cNvPr>
          <p:cNvSpPr txBox="1"/>
          <p:nvPr userDrawn="1"/>
        </p:nvSpPr>
        <p:spPr>
          <a:xfrm>
            <a:off x="517138" y="348730"/>
            <a:ext cx="159417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目 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32272B-3B16-4F48-98C6-34566F61B528}"/>
              </a:ext>
            </a:extLst>
          </p:cNvPr>
          <p:cNvSpPr txBox="1"/>
          <p:nvPr userDrawn="1"/>
        </p:nvSpPr>
        <p:spPr>
          <a:xfrm>
            <a:off x="643152" y="1087394"/>
            <a:ext cx="159417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CONTENTS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BB32262-3608-4B13-B002-E7DCA411473A}"/>
              </a:ext>
            </a:extLst>
          </p:cNvPr>
          <p:cNvSpPr>
            <a:spLocks noChangeAspect="1"/>
          </p:cNvSpPr>
          <p:nvPr userDrawn="1"/>
        </p:nvSpPr>
        <p:spPr>
          <a:xfrm rot="11193173">
            <a:off x="327692" y="4992539"/>
            <a:ext cx="1554226" cy="15542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A80246E7-1DE9-4E3D-8B4C-5F2BC5BDED73}"/>
              </a:ext>
            </a:extLst>
          </p:cNvPr>
          <p:cNvSpPr>
            <a:spLocks noChangeAspect="1"/>
          </p:cNvSpPr>
          <p:nvPr userDrawn="1"/>
        </p:nvSpPr>
        <p:spPr>
          <a:xfrm>
            <a:off x="11354153" y="5126452"/>
            <a:ext cx="593764" cy="5937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A44547A7-F972-41A4-BB09-808CB39266E0}"/>
              </a:ext>
            </a:extLst>
          </p:cNvPr>
          <p:cNvSpPr/>
          <p:nvPr userDrawn="1"/>
        </p:nvSpPr>
        <p:spPr>
          <a:xfrm>
            <a:off x="0" y="6125182"/>
            <a:ext cx="12192000" cy="732819"/>
          </a:xfrm>
          <a:custGeom>
            <a:avLst/>
            <a:gdLst>
              <a:gd name="connsiteX0" fmla="*/ 4165668 w 12192000"/>
              <a:gd name="connsiteY0" fmla="*/ 3139 h 732819"/>
              <a:gd name="connsiteX1" fmla="*/ 6377476 w 12192000"/>
              <a:gd name="connsiteY1" fmla="*/ 336854 h 732819"/>
              <a:gd name="connsiteX2" fmla="*/ 12047810 w 12192000"/>
              <a:gd name="connsiteY2" fmla="*/ 617667 h 732819"/>
              <a:gd name="connsiteX3" fmla="*/ 12192000 w 12192000"/>
              <a:gd name="connsiteY3" fmla="*/ 614505 h 732819"/>
              <a:gd name="connsiteX4" fmla="*/ 12192000 w 12192000"/>
              <a:gd name="connsiteY4" fmla="*/ 732819 h 732819"/>
              <a:gd name="connsiteX5" fmla="*/ 0 w 12192000"/>
              <a:gd name="connsiteY5" fmla="*/ 732819 h 732819"/>
              <a:gd name="connsiteX6" fmla="*/ 0 w 12192000"/>
              <a:gd name="connsiteY6" fmla="*/ 583580 h 732819"/>
              <a:gd name="connsiteX7" fmla="*/ 31451 w 12192000"/>
              <a:gd name="connsiteY7" fmla="*/ 572372 h 732819"/>
              <a:gd name="connsiteX8" fmla="*/ 4165668 w 12192000"/>
              <a:gd name="connsiteY8" fmla="*/ 3139 h 7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32819">
                <a:moveTo>
                  <a:pt x="4165668" y="3139"/>
                </a:moveTo>
                <a:cubicBezTo>
                  <a:pt x="4924835" y="21071"/>
                  <a:pt x="5688902" y="117585"/>
                  <a:pt x="6377476" y="336854"/>
                </a:cubicBezTo>
                <a:cubicBezTo>
                  <a:pt x="8357126" y="967253"/>
                  <a:pt x="10819384" y="656036"/>
                  <a:pt x="12047810" y="617667"/>
                </a:cubicBezTo>
                <a:lnTo>
                  <a:pt x="12192000" y="614505"/>
                </a:lnTo>
                <a:lnTo>
                  <a:pt x="12192000" y="732819"/>
                </a:lnTo>
                <a:lnTo>
                  <a:pt x="0" y="732819"/>
                </a:lnTo>
                <a:lnTo>
                  <a:pt x="0" y="583580"/>
                </a:lnTo>
                <a:lnTo>
                  <a:pt x="31451" y="572372"/>
                </a:lnTo>
                <a:cubicBezTo>
                  <a:pt x="774225" y="320261"/>
                  <a:pt x="2457542" y="-37209"/>
                  <a:pt x="4165668" y="313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B01B92E2-2D76-43BB-AAFD-84E76823B1D0}"/>
              </a:ext>
            </a:extLst>
          </p:cNvPr>
          <p:cNvGrpSpPr/>
          <p:nvPr userDrawn="1"/>
        </p:nvGrpSpPr>
        <p:grpSpPr>
          <a:xfrm flipH="1">
            <a:off x="517138" y="2133835"/>
            <a:ext cx="4299427" cy="3282175"/>
            <a:chOff x="938484" y="2103488"/>
            <a:chExt cx="3684732" cy="2812918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6B47AB61-0B1A-401B-9EA2-2D344FE1C618}"/>
                </a:ext>
              </a:extLst>
            </p:cNvPr>
            <p:cNvSpPr/>
            <p:nvPr/>
          </p:nvSpPr>
          <p:spPr>
            <a:xfrm>
              <a:off x="938484" y="2103488"/>
              <a:ext cx="3684732" cy="2812450"/>
            </a:xfrm>
            <a:custGeom>
              <a:avLst/>
              <a:gdLst>
                <a:gd name="connsiteX0" fmla="*/ 3356995 w 3684732"/>
                <a:gd name="connsiteY0" fmla="*/ 2812450 h 2812450"/>
                <a:gd name="connsiteX1" fmla="*/ 3684733 w 3684732"/>
                <a:gd name="connsiteY1" fmla="*/ 2484712 h 2812450"/>
                <a:gd name="connsiteX2" fmla="*/ 3684410 w 3684732"/>
                <a:gd name="connsiteY2" fmla="*/ 2470215 h 2812450"/>
                <a:gd name="connsiteX3" fmla="*/ 3253615 w 3684732"/>
                <a:gd name="connsiteY3" fmla="*/ 1561172 h 2812450"/>
                <a:gd name="connsiteX4" fmla="*/ 2324143 w 3684732"/>
                <a:gd name="connsiteY4" fmla="*/ 12865 h 2812450"/>
                <a:gd name="connsiteX5" fmla="*/ 669104 w 3684732"/>
                <a:gd name="connsiteY5" fmla="*/ 1460473 h 2812450"/>
                <a:gd name="connsiteX6" fmla="*/ 0 w 3684732"/>
                <a:gd name="connsiteY6" fmla="*/ 2485233 h 2812450"/>
                <a:gd name="connsiteX7" fmla="*/ 327722 w 3684732"/>
                <a:gd name="connsiteY7" fmla="*/ 2812450 h 281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4732" h="2812450">
                  <a:moveTo>
                    <a:pt x="3356995" y="2812450"/>
                  </a:moveTo>
                  <a:cubicBezTo>
                    <a:pt x="3538000" y="2812450"/>
                    <a:pt x="3684733" y="2665717"/>
                    <a:pt x="3684733" y="2484712"/>
                  </a:cubicBezTo>
                  <a:cubicBezTo>
                    <a:pt x="3684733" y="2479878"/>
                    <a:pt x="3684623" y="2475044"/>
                    <a:pt x="3684410" y="2470215"/>
                  </a:cubicBezTo>
                  <a:cubicBezTo>
                    <a:pt x="3673627" y="2226342"/>
                    <a:pt x="3505653" y="1813215"/>
                    <a:pt x="3253615" y="1561172"/>
                  </a:cubicBezTo>
                  <a:cubicBezTo>
                    <a:pt x="2736177" y="1043776"/>
                    <a:pt x="2953656" y="89647"/>
                    <a:pt x="2324143" y="12865"/>
                  </a:cubicBezTo>
                  <a:cubicBezTo>
                    <a:pt x="1177404" y="-126978"/>
                    <a:pt x="1554131" y="907393"/>
                    <a:pt x="669104" y="1460473"/>
                  </a:cubicBezTo>
                  <a:cubicBezTo>
                    <a:pt x="193172" y="1757898"/>
                    <a:pt x="31" y="2149128"/>
                    <a:pt x="0" y="2485233"/>
                  </a:cubicBezTo>
                  <a:cubicBezTo>
                    <a:pt x="169" y="2666077"/>
                    <a:pt x="146878" y="2812559"/>
                    <a:pt x="327722" y="2812450"/>
                  </a:cubicBezTo>
                  <a:close/>
                </a:path>
              </a:pathLst>
            </a:custGeom>
            <a:solidFill>
              <a:srgbClr val="F3F5FD"/>
            </a:solidFill>
            <a:ln w="51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" name="图形 110">
              <a:extLst>
                <a:ext uri="{FF2B5EF4-FFF2-40B4-BE49-F238E27FC236}">
                  <a16:creationId xmlns:a16="http://schemas.microsoft.com/office/drawing/2014/main" id="{3C1A8C42-67BB-4A4F-8870-EC16F1089E68}"/>
                </a:ext>
              </a:extLst>
            </p:cNvPr>
            <p:cNvGrpSpPr/>
            <p:nvPr/>
          </p:nvGrpSpPr>
          <p:grpSpPr>
            <a:xfrm>
              <a:off x="2961869" y="2337616"/>
              <a:ext cx="1258773" cy="2578790"/>
              <a:chOff x="2961869" y="2337616"/>
              <a:chExt cx="1258773" cy="2578790"/>
            </a:xfrm>
          </p:grpSpPr>
          <p:grpSp>
            <p:nvGrpSpPr>
              <p:cNvPr id="5" name="图形 110">
                <a:extLst>
                  <a:ext uri="{FF2B5EF4-FFF2-40B4-BE49-F238E27FC236}">
                    <a16:creationId xmlns:a16="http://schemas.microsoft.com/office/drawing/2014/main" id="{E126E54E-E512-4421-9DDC-2985CE18D610}"/>
                  </a:ext>
                </a:extLst>
              </p:cNvPr>
              <p:cNvGrpSpPr/>
              <p:nvPr/>
            </p:nvGrpSpPr>
            <p:grpSpPr>
              <a:xfrm>
                <a:off x="3262626" y="3313521"/>
                <a:ext cx="958016" cy="1602885"/>
                <a:chOff x="3262626" y="3313521"/>
                <a:chExt cx="958016" cy="1602885"/>
              </a:xfrm>
            </p:grpSpPr>
            <p:sp>
              <p:nvSpPr>
                <p:cNvPr id="12" name="任意多边形: 形状 11">
                  <a:extLst>
                    <a:ext uri="{FF2B5EF4-FFF2-40B4-BE49-F238E27FC236}">
                      <a16:creationId xmlns:a16="http://schemas.microsoft.com/office/drawing/2014/main" id="{48383757-6A06-42B2-ACD0-45817C288C85}"/>
                    </a:ext>
                  </a:extLst>
                </p:cNvPr>
                <p:cNvSpPr/>
                <p:nvPr/>
              </p:nvSpPr>
              <p:spPr>
                <a:xfrm>
                  <a:off x="3410977" y="3481350"/>
                  <a:ext cx="399436" cy="1402381"/>
                </a:xfrm>
                <a:custGeom>
                  <a:avLst/>
                  <a:gdLst>
                    <a:gd name="connsiteX0" fmla="*/ 272010 w 399436"/>
                    <a:gd name="connsiteY0" fmla="*/ 0 h 1402381"/>
                    <a:gd name="connsiteX1" fmla="*/ 0 w 399436"/>
                    <a:gd name="connsiteY1" fmla="*/ 1380931 h 1402381"/>
                    <a:gd name="connsiteX2" fmla="*/ 104285 w 399436"/>
                    <a:gd name="connsiteY2" fmla="*/ 1402382 h 1402381"/>
                    <a:gd name="connsiteX3" fmla="*/ 399436 w 399436"/>
                    <a:gd name="connsiteY3" fmla="*/ 26212 h 140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436" h="1402381">
                      <a:moveTo>
                        <a:pt x="272010" y="0"/>
                      </a:moveTo>
                      <a:cubicBezTo>
                        <a:pt x="168193" y="457355"/>
                        <a:pt x="74186" y="917785"/>
                        <a:pt x="0" y="1380931"/>
                      </a:cubicBezTo>
                      <a:lnTo>
                        <a:pt x="104285" y="1402382"/>
                      </a:lnTo>
                      <a:cubicBezTo>
                        <a:pt x="218931" y="947566"/>
                        <a:pt x="314301" y="487407"/>
                        <a:pt x="399436" y="26212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3DED5A36-05C5-4648-9447-E96457239A39}"/>
                    </a:ext>
                  </a:extLst>
                </p:cNvPr>
                <p:cNvSpPr/>
                <p:nvPr/>
              </p:nvSpPr>
              <p:spPr>
                <a:xfrm>
                  <a:off x="3891691" y="3509679"/>
                  <a:ext cx="141914" cy="1363795"/>
                </a:xfrm>
                <a:custGeom>
                  <a:avLst/>
                  <a:gdLst>
                    <a:gd name="connsiteX0" fmla="*/ 5912 w 141914"/>
                    <a:gd name="connsiteY0" fmla="*/ 0 h 1363795"/>
                    <a:gd name="connsiteX1" fmla="*/ 17730 w 141914"/>
                    <a:gd name="connsiteY1" fmla="*/ 1363795 h 1363795"/>
                    <a:gd name="connsiteX2" fmla="*/ 124195 w 141914"/>
                    <a:gd name="connsiteY2" fmla="*/ 1363795 h 1363795"/>
                    <a:gd name="connsiteX3" fmla="*/ 136008 w 141914"/>
                    <a:gd name="connsiteY3" fmla="*/ 0 h 1363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914" h="1363795">
                      <a:moveTo>
                        <a:pt x="5912" y="0"/>
                      </a:moveTo>
                      <a:cubicBezTo>
                        <a:pt x="-3621" y="454363"/>
                        <a:pt x="-2934" y="909740"/>
                        <a:pt x="17730" y="1363795"/>
                      </a:cubicBezTo>
                      <a:lnTo>
                        <a:pt x="124195" y="1363795"/>
                      </a:lnTo>
                      <a:cubicBezTo>
                        <a:pt x="144849" y="909745"/>
                        <a:pt x="145531" y="454357"/>
                        <a:pt x="136008" y="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A0E87D75-40C5-4849-BC42-5FE817BA0E30}"/>
                    </a:ext>
                  </a:extLst>
                </p:cNvPr>
                <p:cNvSpPr/>
                <p:nvPr/>
              </p:nvSpPr>
              <p:spPr>
                <a:xfrm>
                  <a:off x="3750402" y="4830532"/>
                  <a:ext cx="274768" cy="85874"/>
                </a:xfrm>
                <a:custGeom>
                  <a:avLst/>
                  <a:gdLst>
                    <a:gd name="connsiteX0" fmla="*/ 21274 w 274768"/>
                    <a:gd name="connsiteY0" fmla="*/ 84917 h 85874"/>
                    <a:gd name="connsiteX1" fmla="*/ 0 w 274768"/>
                    <a:gd name="connsiteY1" fmla="*/ 63451 h 85874"/>
                    <a:gd name="connsiteX2" fmla="*/ 63 w 274768"/>
                    <a:gd name="connsiteY2" fmla="*/ 61880 h 85874"/>
                    <a:gd name="connsiteX3" fmla="*/ 63 w 274768"/>
                    <a:gd name="connsiteY3" fmla="*/ 61880 h 85874"/>
                    <a:gd name="connsiteX4" fmla="*/ 13900 w 274768"/>
                    <a:gd name="connsiteY4" fmla="*/ 43516 h 85874"/>
                    <a:gd name="connsiteX5" fmla="*/ 141092 w 274768"/>
                    <a:gd name="connsiteY5" fmla="*/ 912 h 85874"/>
                    <a:gd name="connsiteX6" fmla="*/ 156043 w 274768"/>
                    <a:gd name="connsiteY6" fmla="*/ 2577 h 85874"/>
                    <a:gd name="connsiteX7" fmla="*/ 215715 w 274768"/>
                    <a:gd name="connsiteY7" fmla="*/ 20270 h 85874"/>
                    <a:gd name="connsiteX8" fmla="*/ 261618 w 274768"/>
                    <a:gd name="connsiteY8" fmla="*/ 3498 h 85874"/>
                    <a:gd name="connsiteX9" fmla="*/ 272947 w 274768"/>
                    <a:gd name="connsiteY9" fmla="*/ 4627 h 85874"/>
                    <a:gd name="connsiteX10" fmla="*/ 274768 w 274768"/>
                    <a:gd name="connsiteY10" fmla="*/ 9743 h 85874"/>
                    <a:gd name="connsiteX11" fmla="*/ 274768 w 274768"/>
                    <a:gd name="connsiteY11" fmla="*/ 71939 h 85874"/>
                    <a:gd name="connsiteX12" fmla="*/ 260832 w 274768"/>
                    <a:gd name="connsiteY12" fmla="*/ 85875 h 85874"/>
                    <a:gd name="connsiteX13" fmla="*/ 260775 w 274768"/>
                    <a:gd name="connsiteY13" fmla="*/ 85875 h 8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4768" h="85874">
                      <a:moveTo>
                        <a:pt x="21274" y="84917"/>
                      </a:moveTo>
                      <a:cubicBezTo>
                        <a:pt x="9471" y="84865"/>
                        <a:pt x="-57" y="75254"/>
                        <a:pt x="0" y="63451"/>
                      </a:cubicBezTo>
                      <a:cubicBezTo>
                        <a:pt x="0" y="62926"/>
                        <a:pt x="21" y="62400"/>
                        <a:pt x="63" y="61880"/>
                      </a:cubicBezTo>
                      <a:lnTo>
                        <a:pt x="63" y="61880"/>
                      </a:lnTo>
                      <a:cubicBezTo>
                        <a:pt x="708" y="53590"/>
                        <a:pt x="6110" y="46424"/>
                        <a:pt x="13900" y="43516"/>
                      </a:cubicBezTo>
                      <a:lnTo>
                        <a:pt x="141092" y="912"/>
                      </a:lnTo>
                      <a:cubicBezTo>
                        <a:pt x="146082" y="-738"/>
                        <a:pt x="151541" y="-129"/>
                        <a:pt x="156043" y="2577"/>
                      </a:cubicBezTo>
                      <a:cubicBezTo>
                        <a:pt x="173527" y="14707"/>
                        <a:pt x="194442" y="20910"/>
                        <a:pt x="215715" y="20270"/>
                      </a:cubicBezTo>
                      <a:cubicBezTo>
                        <a:pt x="232284" y="19094"/>
                        <a:pt x="248192" y="13281"/>
                        <a:pt x="261618" y="3498"/>
                      </a:cubicBezTo>
                      <a:cubicBezTo>
                        <a:pt x="265058" y="683"/>
                        <a:pt x="270132" y="1187"/>
                        <a:pt x="272947" y="4627"/>
                      </a:cubicBezTo>
                      <a:cubicBezTo>
                        <a:pt x="274128" y="6069"/>
                        <a:pt x="274773" y="7880"/>
                        <a:pt x="274768" y="9743"/>
                      </a:cubicBezTo>
                      <a:lnTo>
                        <a:pt x="274768" y="71939"/>
                      </a:lnTo>
                      <a:cubicBezTo>
                        <a:pt x="274768" y="79635"/>
                        <a:pt x="268529" y="85875"/>
                        <a:pt x="260832" y="85875"/>
                      </a:cubicBezTo>
                      <a:cubicBezTo>
                        <a:pt x="260811" y="85875"/>
                        <a:pt x="260796" y="85875"/>
                        <a:pt x="260775" y="85875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874C5A09-055A-4EA2-810D-3B57203510AA}"/>
                    </a:ext>
                  </a:extLst>
                </p:cNvPr>
                <p:cNvSpPr/>
                <p:nvPr/>
              </p:nvSpPr>
              <p:spPr>
                <a:xfrm>
                  <a:off x="3262626" y="4830532"/>
                  <a:ext cx="274773" cy="85874"/>
                </a:xfrm>
                <a:custGeom>
                  <a:avLst/>
                  <a:gdLst>
                    <a:gd name="connsiteX0" fmla="*/ 21279 w 274773"/>
                    <a:gd name="connsiteY0" fmla="*/ 84917 h 85874"/>
                    <a:gd name="connsiteX1" fmla="*/ 0 w 274773"/>
                    <a:gd name="connsiteY1" fmla="*/ 63441 h 85874"/>
                    <a:gd name="connsiteX2" fmla="*/ 63 w 274773"/>
                    <a:gd name="connsiteY2" fmla="*/ 61880 h 85874"/>
                    <a:gd name="connsiteX3" fmla="*/ 63 w 274773"/>
                    <a:gd name="connsiteY3" fmla="*/ 61880 h 85874"/>
                    <a:gd name="connsiteX4" fmla="*/ 13900 w 274773"/>
                    <a:gd name="connsiteY4" fmla="*/ 43516 h 85874"/>
                    <a:gd name="connsiteX5" fmla="*/ 141097 w 274773"/>
                    <a:gd name="connsiteY5" fmla="*/ 912 h 85874"/>
                    <a:gd name="connsiteX6" fmla="*/ 156042 w 274773"/>
                    <a:gd name="connsiteY6" fmla="*/ 2577 h 85874"/>
                    <a:gd name="connsiteX7" fmla="*/ 215720 w 274773"/>
                    <a:gd name="connsiteY7" fmla="*/ 20270 h 85874"/>
                    <a:gd name="connsiteX8" fmla="*/ 261618 w 274773"/>
                    <a:gd name="connsiteY8" fmla="*/ 3498 h 85874"/>
                    <a:gd name="connsiteX9" fmla="*/ 272947 w 274773"/>
                    <a:gd name="connsiteY9" fmla="*/ 4617 h 85874"/>
                    <a:gd name="connsiteX10" fmla="*/ 274773 w 274773"/>
                    <a:gd name="connsiteY10" fmla="*/ 9743 h 85874"/>
                    <a:gd name="connsiteX11" fmla="*/ 274773 w 274773"/>
                    <a:gd name="connsiteY11" fmla="*/ 71939 h 85874"/>
                    <a:gd name="connsiteX12" fmla="*/ 260837 w 274773"/>
                    <a:gd name="connsiteY12" fmla="*/ 85875 h 85874"/>
                    <a:gd name="connsiteX13" fmla="*/ 260780 w 274773"/>
                    <a:gd name="connsiteY13" fmla="*/ 85875 h 8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4773" h="85874">
                      <a:moveTo>
                        <a:pt x="21279" y="84917"/>
                      </a:moveTo>
                      <a:cubicBezTo>
                        <a:pt x="9471" y="84865"/>
                        <a:pt x="-57" y="75248"/>
                        <a:pt x="0" y="63441"/>
                      </a:cubicBezTo>
                      <a:cubicBezTo>
                        <a:pt x="0" y="62921"/>
                        <a:pt x="21" y="62400"/>
                        <a:pt x="63" y="61880"/>
                      </a:cubicBezTo>
                      <a:lnTo>
                        <a:pt x="63" y="61880"/>
                      </a:lnTo>
                      <a:cubicBezTo>
                        <a:pt x="713" y="53590"/>
                        <a:pt x="6110" y="46424"/>
                        <a:pt x="13900" y="43516"/>
                      </a:cubicBezTo>
                      <a:lnTo>
                        <a:pt x="141097" y="912"/>
                      </a:lnTo>
                      <a:cubicBezTo>
                        <a:pt x="146082" y="-738"/>
                        <a:pt x="151541" y="-129"/>
                        <a:pt x="156042" y="2577"/>
                      </a:cubicBezTo>
                      <a:cubicBezTo>
                        <a:pt x="173527" y="14707"/>
                        <a:pt x="194447" y="20910"/>
                        <a:pt x="215720" y="20270"/>
                      </a:cubicBezTo>
                      <a:cubicBezTo>
                        <a:pt x="232289" y="19094"/>
                        <a:pt x="248192" y="13281"/>
                        <a:pt x="261618" y="3498"/>
                      </a:cubicBezTo>
                      <a:cubicBezTo>
                        <a:pt x="265058" y="678"/>
                        <a:pt x="270126" y="1182"/>
                        <a:pt x="272947" y="4617"/>
                      </a:cubicBezTo>
                      <a:cubicBezTo>
                        <a:pt x="274133" y="6063"/>
                        <a:pt x="274778" y="7875"/>
                        <a:pt x="274773" y="9743"/>
                      </a:cubicBezTo>
                      <a:lnTo>
                        <a:pt x="274773" y="71939"/>
                      </a:lnTo>
                      <a:cubicBezTo>
                        <a:pt x="274773" y="79635"/>
                        <a:pt x="268534" y="85875"/>
                        <a:pt x="260837" y="85875"/>
                      </a:cubicBezTo>
                      <a:cubicBezTo>
                        <a:pt x="260817" y="85875"/>
                        <a:pt x="260801" y="85875"/>
                        <a:pt x="260780" y="85875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243D41F6-EA58-4CEF-9DC5-6C2856E2AAD4}"/>
                    </a:ext>
                  </a:extLst>
                </p:cNvPr>
                <p:cNvSpPr/>
                <p:nvPr/>
              </p:nvSpPr>
              <p:spPr>
                <a:xfrm>
                  <a:off x="3471310" y="3313521"/>
                  <a:ext cx="749331" cy="1068879"/>
                </a:xfrm>
                <a:custGeom>
                  <a:avLst/>
                  <a:gdLst>
                    <a:gd name="connsiteX0" fmla="*/ 622342 w 749331"/>
                    <a:gd name="connsiteY0" fmla="*/ 0 h 1068879"/>
                    <a:gd name="connsiteX1" fmla="*/ 681453 w 749331"/>
                    <a:gd name="connsiteY1" fmla="*/ 487360 h 1068879"/>
                    <a:gd name="connsiteX2" fmla="*/ 749332 w 749331"/>
                    <a:gd name="connsiteY2" fmla="*/ 1054802 h 1068879"/>
                    <a:gd name="connsiteX3" fmla="*/ 426460 w 749331"/>
                    <a:gd name="connsiteY3" fmla="*/ 1054802 h 1068879"/>
                    <a:gd name="connsiteX4" fmla="*/ 0 w 749331"/>
                    <a:gd name="connsiteY4" fmla="*/ 991669 h 1068879"/>
                    <a:gd name="connsiteX5" fmla="*/ 226450 w 749331"/>
                    <a:gd name="connsiteY5" fmla="*/ 24437 h 1068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9331" h="1068879">
                      <a:moveTo>
                        <a:pt x="622342" y="0"/>
                      </a:moveTo>
                      <a:cubicBezTo>
                        <a:pt x="622342" y="0"/>
                        <a:pt x="681453" y="264724"/>
                        <a:pt x="681453" y="487360"/>
                      </a:cubicBezTo>
                      <a:cubicBezTo>
                        <a:pt x="681453" y="709996"/>
                        <a:pt x="749332" y="1054802"/>
                        <a:pt x="749332" y="1054802"/>
                      </a:cubicBezTo>
                      <a:cubicBezTo>
                        <a:pt x="749332" y="1054802"/>
                        <a:pt x="556962" y="1023683"/>
                        <a:pt x="426460" y="1054802"/>
                      </a:cubicBezTo>
                      <a:cubicBezTo>
                        <a:pt x="201612" y="1108401"/>
                        <a:pt x="0" y="991669"/>
                        <a:pt x="0" y="991669"/>
                      </a:cubicBezTo>
                      <a:lnTo>
                        <a:pt x="226450" y="2443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6" name="图形 110">
                <a:extLst>
                  <a:ext uri="{FF2B5EF4-FFF2-40B4-BE49-F238E27FC236}">
                    <a16:creationId xmlns:a16="http://schemas.microsoft.com/office/drawing/2014/main" id="{E9C6DA67-900A-45ED-81BF-0E2ADD42E5E3}"/>
                  </a:ext>
                </a:extLst>
              </p:cNvPr>
              <p:cNvGrpSpPr/>
              <p:nvPr/>
            </p:nvGrpSpPr>
            <p:grpSpPr>
              <a:xfrm>
                <a:off x="3663781" y="2337616"/>
                <a:ext cx="445742" cy="445742"/>
                <a:chOff x="3663781" y="2337616"/>
                <a:chExt cx="445742" cy="445742"/>
              </a:xfrm>
            </p:grpSpPr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C12A40BC-FA8C-4347-919A-032D2FBA208E}"/>
                    </a:ext>
                  </a:extLst>
                </p:cNvPr>
                <p:cNvSpPr/>
                <p:nvPr/>
              </p:nvSpPr>
              <p:spPr>
                <a:xfrm>
                  <a:off x="3663781" y="2337616"/>
                  <a:ext cx="445742" cy="445742"/>
                </a:xfrm>
                <a:custGeom>
                  <a:avLst/>
                  <a:gdLst>
                    <a:gd name="connsiteX0" fmla="*/ 87 w 445742"/>
                    <a:gd name="connsiteY0" fmla="*/ 204806 h 445742"/>
                    <a:gd name="connsiteX1" fmla="*/ 21709 w 445742"/>
                    <a:gd name="connsiteY1" fmla="*/ 259670 h 445742"/>
                    <a:gd name="connsiteX2" fmla="*/ 20876 w 445742"/>
                    <a:gd name="connsiteY2" fmla="*/ 318640 h 445742"/>
                    <a:gd name="connsiteX3" fmla="*/ 67097 w 445742"/>
                    <a:gd name="connsiteY3" fmla="*/ 355280 h 445742"/>
                    <a:gd name="connsiteX4" fmla="*/ 95811 w 445742"/>
                    <a:gd name="connsiteY4" fmla="*/ 406798 h 445742"/>
                    <a:gd name="connsiteX5" fmla="*/ 154141 w 445742"/>
                    <a:gd name="connsiteY5" fmla="*/ 415473 h 445742"/>
                    <a:gd name="connsiteX6" fmla="*/ 204806 w 445742"/>
                    <a:gd name="connsiteY6" fmla="*/ 445655 h 445742"/>
                    <a:gd name="connsiteX7" fmla="*/ 259670 w 445742"/>
                    <a:gd name="connsiteY7" fmla="*/ 424033 h 445742"/>
                    <a:gd name="connsiteX8" fmla="*/ 318640 w 445742"/>
                    <a:gd name="connsiteY8" fmla="*/ 424871 h 445742"/>
                    <a:gd name="connsiteX9" fmla="*/ 355280 w 445742"/>
                    <a:gd name="connsiteY9" fmla="*/ 378645 h 445742"/>
                    <a:gd name="connsiteX10" fmla="*/ 406798 w 445742"/>
                    <a:gd name="connsiteY10" fmla="*/ 349931 h 445742"/>
                    <a:gd name="connsiteX11" fmla="*/ 415473 w 445742"/>
                    <a:gd name="connsiteY11" fmla="*/ 291601 h 445742"/>
                    <a:gd name="connsiteX12" fmla="*/ 445655 w 445742"/>
                    <a:gd name="connsiteY12" fmla="*/ 240936 h 445742"/>
                    <a:gd name="connsiteX13" fmla="*/ 424038 w 445742"/>
                    <a:gd name="connsiteY13" fmla="*/ 186072 h 445742"/>
                    <a:gd name="connsiteX14" fmla="*/ 424871 w 445742"/>
                    <a:gd name="connsiteY14" fmla="*/ 127102 h 445742"/>
                    <a:gd name="connsiteX15" fmla="*/ 378651 w 445742"/>
                    <a:gd name="connsiteY15" fmla="*/ 90462 h 445742"/>
                    <a:gd name="connsiteX16" fmla="*/ 349936 w 445742"/>
                    <a:gd name="connsiteY16" fmla="*/ 38944 h 445742"/>
                    <a:gd name="connsiteX17" fmla="*/ 291606 w 445742"/>
                    <a:gd name="connsiteY17" fmla="*/ 30269 h 445742"/>
                    <a:gd name="connsiteX18" fmla="*/ 240941 w 445742"/>
                    <a:gd name="connsiteY18" fmla="*/ 87 h 445742"/>
                    <a:gd name="connsiteX19" fmla="*/ 186077 w 445742"/>
                    <a:gd name="connsiteY19" fmla="*/ 21709 h 445742"/>
                    <a:gd name="connsiteX20" fmla="*/ 127107 w 445742"/>
                    <a:gd name="connsiteY20" fmla="*/ 20871 h 445742"/>
                    <a:gd name="connsiteX21" fmla="*/ 90467 w 445742"/>
                    <a:gd name="connsiteY21" fmla="*/ 67092 h 445742"/>
                    <a:gd name="connsiteX22" fmla="*/ 38949 w 445742"/>
                    <a:gd name="connsiteY22" fmla="*/ 95806 h 445742"/>
                    <a:gd name="connsiteX23" fmla="*/ 30280 w 445742"/>
                    <a:gd name="connsiteY23" fmla="*/ 154141 h 445742"/>
                    <a:gd name="connsiteX24" fmla="*/ 87 w 445742"/>
                    <a:gd name="connsiteY24" fmla="*/ 204806 h 445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5742" h="445742">
                      <a:moveTo>
                        <a:pt x="87" y="204806"/>
                      </a:moveTo>
                      <a:cubicBezTo>
                        <a:pt x="-1474" y="223904"/>
                        <a:pt x="18430" y="241675"/>
                        <a:pt x="21709" y="259670"/>
                      </a:cubicBezTo>
                      <a:cubicBezTo>
                        <a:pt x="25102" y="278289"/>
                        <a:pt x="12935" y="301936"/>
                        <a:pt x="20876" y="318640"/>
                      </a:cubicBezTo>
                      <a:cubicBezTo>
                        <a:pt x="28927" y="335584"/>
                        <a:pt x="55024" y="341084"/>
                        <a:pt x="67097" y="355280"/>
                      </a:cubicBezTo>
                      <a:cubicBezTo>
                        <a:pt x="79170" y="369476"/>
                        <a:pt x="80387" y="396125"/>
                        <a:pt x="95811" y="406798"/>
                      </a:cubicBezTo>
                      <a:cubicBezTo>
                        <a:pt x="111017" y="417320"/>
                        <a:pt x="136313" y="409124"/>
                        <a:pt x="154141" y="415473"/>
                      </a:cubicBezTo>
                      <a:cubicBezTo>
                        <a:pt x="171371" y="421608"/>
                        <a:pt x="185708" y="444094"/>
                        <a:pt x="204806" y="445655"/>
                      </a:cubicBezTo>
                      <a:cubicBezTo>
                        <a:pt x="223904" y="447216"/>
                        <a:pt x="241675" y="427312"/>
                        <a:pt x="259670" y="424033"/>
                      </a:cubicBezTo>
                      <a:cubicBezTo>
                        <a:pt x="278284" y="420640"/>
                        <a:pt x="301936" y="432807"/>
                        <a:pt x="318640" y="424871"/>
                      </a:cubicBezTo>
                      <a:cubicBezTo>
                        <a:pt x="335584" y="416815"/>
                        <a:pt x="341079" y="390718"/>
                        <a:pt x="355280" y="378645"/>
                      </a:cubicBezTo>
                      <a:cubicBezTo>
                        <a:pt x="369481" y="366572"/>
                        <a:pt x="396125" y="365355"/>
                        <a:pt x="406798" y="349931"/>
                      </a:cubicBezTo>
                      <a:cubicBezTo>
                        <a:pt x="417326" y="334725"/>
                        <a:pt x="409124" y="309429"/>
                        <a:pt x="415473" y="291601"/>
                      </a:cubicBezTo>
                      <a:cubicBezTo>
                        <a:pt x="421608" y="274371"/>
                        <a:pt x="444094" y="260034"/>
                        <a:pt x="445655" y="240936"/>
                      </a:cubicBezTo>
                      <a:cubicBezTo>
                        <a:pt x="447216" y="221838"/>
                        <a:pt x="427317" y="204067"/>
                        <a:pt x="424038" y="186072"/>
                      </a:cubicBezTo>
                      <a:cubicBezTo>
                        <a:pt x="420646" y="167458"/>
                        <a:pt x="432807" y="143807"/>
                        <a:pt x="424871" y="127102"/>
                      </a:cubicBezTo>
                      <a:cubicBezTo>
                        <a:pt x="416821" y="110164"/>
                        <a:pt x="390718" y="104663"/>
                        <a:pt x="378651" y="90462"/>
                      </a:cubicBezTo>
                      <a:cubicBezTo>
                        <a:pt x="366583" y="76261"/>
                        <a:pt x="365360" y="49617"/>
                        <a:pt x="349936" y="38944"/>
                      </a:cubicBezTo>
                      <a:cubicBezTo>
                        <a:pt x="334730" y="28422"/>
                        <a:pt x="309429" y="36618"/>
                        <a:pt x="291606" y="30269"/>
                      </a:cubicBezTo>
                      <a:cubicBezTo>
                        <a:pt x="274376" y="24134"/>
                        <a:pt x="260039" y="1648"/>
                        <a:pt x="240941" y="87"/>
                      </a:cubicBezTo>
                      <a:cubicBezTo>
                        <a:pt x="221843" y="-1474"/>
                        <a:pt x="204072" y="18425"/>
                        <a:pt x="186077" y="21709"/>
                      </a:cubicBezTo>
                      <a:cubicBezTo>
                        <a:pt x="167458" y="25102"/>
                        <a:pt x="143812" y="12935"/>
                        <a:pt x="127107" y="20871"/>
                      </a:cubicBezTo>
                      <a:cubicBezTo>
                        <a:pt x="110164" y="28922"/>
                        <a:pt x="104663" y="55024"/>
                        <a:pt x="90467" y="67092"/>
                      </a:cubicBezTo>
                      <a:cubicBezTo>
                        <a:pt x="76271" y="79159"/>
                        <a:pt x="49622" y="80382"/>
                        <a:pt x="38949" y="95806"/>
                      </a:cubicBezTo>
                      <a:cubicBezTo>
                        <a:pt x="28427" y="111012"/>
                        <a:pt x="36623" y="136313"/>
                        <a:pt x="30280" y="154141"/>
                      </a:cubicBezTo>
                      <a:cubicBezTo>
                        <a:pt x="24134" y="171371"/>
                        <a:pt x="1638" y="185713"/>
                        <a:pt x="87" y="204806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D6BA732B-0D34-412B-B92A-ACE6CFA27B16}"/>
                    </a:ext>
                  </a:extLst>
                </p:cNvPr>
                <p:cNvSpPr/>
                <p:nvPr/>
              </p:nvSpPr>
              <p:spPr>
                <a:xfrm>
                  <a:off x="3824109" y="2620688"/>
                  <a:ext cx="131709" cy="129263"/>
                </a:xfrm>
                <a:custGeom>
                  <a:avLst/>
                  <a:gdLst>
                    <a:gd name="connsiteX0" fmla="*/ 131709 w 131709"/>
                    <a:gd name="connsiteY0" fmla="*/ 129263 h 129263"/>
                    <a:gd name="connsiteX1" fmla="*/ 115473 w 131709"/>
                    <a:gd name="connsiteY1" fmla="*/ 15351 h 129263"/>
                    <a:gd name="connsiteX2" fmla="*/ 32316 w 131709"/>
                    <a:gd name="connsiteY2" fmla="*/ 0 h 129263"/>
                    <a:gd name="connsiteX3" fmla="*/ 0 w 131709"/>
                    <a:gd name="connsiteY3" fmla="*/ 129263 h 129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709" h="129263">
                      <a:moveTo>
                        <a:pt x="131709" y="129263"/>
                      </a:moveTo>
                      <a:cubicBezTo>
                        <a:pt x="121406" y="111830"/>
                        <a:pt x="110373" y="78058"/>
                        <a:pt x="115473" y="15351"/>
                      </a:cubicBezTo>
                      <a:lnTo>
                        <a:pt x="32316" y="0"/>
                      </a:lnTo>
                      <a:cubicBezTo>
                        <a:pt x="32316" y="0"/>
                        <a:pt x="41683" y="97832"/>
                        <a:pt x="0" y="129263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130137A7-4732-43AE-9349-4B33C341B693}"/>
                    </a:ext>
                  </a:extLst>
                </p:cNvPr>
                <p:cNvSpPr/>
                <p:nvPr/>
              </p:nvSpPr>
              <p:spPr>
                <a:xfrm>
                  <a:off x="3840845" y="2676197"/>
                  <a:ext cx="69028" cy="53417"/>
                </a:xfrm>
                <a:custGeom>
                  <a:avLst/>
                  <a:gdLst>
                    <a:gd name="connsiteX0" fmla="*/ 0 w 69028"/>
                    <a:gd name="connsiteY0" fmla="*/ 53417 h 53417"/>
                    <a:gd name="connsiteX1" fmla="*/ 69029 w 69028"/>
                    <a:gd name="connsiteY1" fmla="*/ 520 h 53417"/>
                    <a:gd name="connsiteX2" fmla="*/ 14784 w 69028"/>
                    <a:gd name="connsiteY2" fmla="*/ 0 h 53417"/>
                    <a:gd name="connsiteX3" fmla="*/ 0 w 69028"/>
                    <a:gd name="connsiteY3" fmla="*/ 53417 h 53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028" h="53417">
                      <a:moveTo>
                        <a:pt x="0" y="53417"/>
                      </a:moveTo>
                      <a:lnTo>
                        <a:pt x="69029" y="520"/>
                      </a:lnTo>
                      <a:lnTo>
                        <a:pt x="14784" y="0"/>
                      </a:lnTo>
                      <a:cubicBezTo>
                        <a:pt x="13228" y="18572"/>
                        <a:pt x="8212" y="36687"/>
                        <a:pt x="0" y="53417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40BD5A73-6BBC-4EA8-A1CE-CB5FD5991380}"/>
                    </a:ext>
                  </a:extLst>
                </p:cNvPr>
                <p:cNvSpPr/>
                <p:nvPr/>
              </p:nvSpPr>
              <p:spPr>
                <a:xfrm>
                  <a:off x="3767399" y="2408895"/>
                  <a:ext cx="225380" cy="275075"/>
                </a:xfrm>
                <a:custGeom>
                  <a:avLst/>
                  <a:gdLst>
                    <a:gd name="connsiteX0" fmla="*/ 219315 w 225380"/>
                    <a:gd name="connsiteY0" fmla="*/ 184624 h 275075"/>
                    <a:gd name="connsiteX1" fmla="*/ 166163 w 225380"/>
                    <a:gd name="connsiteY1" fmla="*/ 260137 h 275075"/>
                    <a:gd name="connsiteX2" fmla="*/ 65443 w 225380"/>
                    <a:gd name="connsiteY2" fmla="*/ 273838 h 275075"/>
                    <a:gd name="connsiteX3" fmla="*/ 35411 w 225380"/>
                    <a:gd name="connsiteY3" fmla="*/ 19261 h 275075"/>
                    <a:gd name="connsiteX4" fmla="*/ 220912 w 225380"/>
                    <a:gd name="connsiteY4" fmla="*/ 71586 h 275075"/>
                    <a:gd name="connsiteX5" fmla="*/ 219315 w 225380"/>
                    <a:gd name="connsiteY5" fmla="*/ 184624 h 275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380" h="275075">
                      <a:moveTo>
                        <a:pt x="219315" y="184624"/>
                      </a:moveTo>
                      <a:cubicBezTo>
                        <a:pt x="213591" y="217876"/>
                        <a:pt x="195476" y="249370"/>
                        <a:pt x="166163" y="260137"/>
                      </a:cubicBezTo>
                      <a:cubicBezTo>
                        <a:pt x="134211" y="272855"/>
                        <a:pt x="99632" y="277559"/>
                        <a:pt x="65443" y="273838"/>
                      </a:cubicBezTo>
                      <a:cubicBezTo>
                        <a:pt x="-25578" y="266454"/>
                        <a:pt x="-7760" y="59492"/>
                        <a:pt x="35411" y="19261"/>
                      </a:cubicBezTo>
                      <a:cubicBezTo>
                        <a:pt x="78582" y="-20969"/>
                        <a:pt x="205426" y="4368"/>
                        <a:pt x="220912" y="71586"/>
                      </a:cubicBezTo>
                      <a:cubicBezTo>
                        <a:pt x="228921" y="106353"/>
                        <a:pt x="224769" y="152979"/>
                        <a:pt x="219315" y="18462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1" name="图形 110">
                  <a:extLst>
                    <a:ext uri="{FF2B5EF4-FFF2-40B4-BE49-F238E27FC236}">
                      <a16:creationId xmlns:a16="http://schemas.microsoft.com/office/drawing/2014/main" id="{8D446C4B-0A09-4A03-9651-E66A0A03974B}"/>
                    </a:ext>
                  </a:extLst>
                </p:cNvPr>
                <p:cNvGrpSpPr/>
                <p:nvPr/>
              </p:nvGrpSpPr>
              <p:grpSpPr>
                <a:xfrm>
                  <a:off x="3780508" y="2532253"/>
                  <a:ext cx="95801" cy="104023"/>
                  <a:chOff x="3780508" y="2532253"/>
                  <a:chExt cx="95801" cy="104023"/>
                </a:xfrm>
              </p:grpSpPr>
              <p:sp>
                <p:nvSpPr>
                  <p:cNvPr id="122" name="任意多边形: 形状 121">
                    <a:extLst>
                      <a:ext uri="{FF2B5EF4-FFF2-40B4-BE49-F238E27FC236}">
                        <a16:creationId xmlns:a16="http://schemas.microsoft.com/office/drawing/2014/main" id="{59F7B0C8-84D6-4B60-B8FD-0F94903234F5}"/>
                      </a:ext>
                    </a:extLst>
                  </p:cNvPr>
                  <p:cNvSpPr/>
                  <p:nvPr/>
                </p:nvSpPr>
                <p:spPr>
                  <a:xfrm>
                    <a:off x="3848953" y="2552949"/>
                    <a:ext cx="15080" cy="15080"/>
                  </a:xfrm>
                  <a:custGeom>
                    <a:avLst/>
                    <a:gdLst>
                      <a:gd name="connsiteX0" fmla="*/ 15081 w 15080"/>
                      <a:gd name="connsiteY0" fmla="*/ 7540 h 15080"/>
                      <a:gd name="connsiteX1" fmla="*/ 7540 w 15080"/>
                      <a:gd name="connsiteY1" fmla="*/ 15081 h 15080"/>
                      <a:gd name="connsiteX2" fmla="*/ 0 w 15080"/>
                      <a:gd name="connsiteY2" fmla="*/ 7540 h 15080"/>
                      <a:gd name="connsiteX3" fmla="*/ 7540 w 15080"/>
                      <a:gd name="connsiteY3" fmla="*/ 0 h 15080"/>
                      <a:gd name="connsiteX4" fmla="*/ 15081 w 15080"/>
                      <a:gd name="connsiteY4" fmla="*/ 7540 h 1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80" h="15080">
                        <a:moveTo>
                          <a:pt x="15081" y="7540"/>
                        </a:moveTo>
                        <a:cubicBezTo>
                          <a:pt x="15081" y="11705"/>
                          <a:pt x="11705" y="15081"/>
                          <a:pt x="7540" y="15081"/>
                        </a:cubicBezTo>
                        <a:cubicBezTo>
                          <a:pt x="3376" y="15081"/>
                          <a:pt x="0" y="11705"/>
                          <a:pt x="0" y="7540"/>
                        </a:cubicBezTo>
                        <a:cubicBezTo>
                          <a:pt x="0" y="3376"/>
                          <a:pt x="3376" y="0"/>
                          <a:pt x="7540" y="0"/>
                        </a:cubicBezTo>
                        <a:cubicBezTo>
                          <a:pt x="11705" y="0"/>
                          <a:pt x="15081" y="3376"/>
                          <a:pt x="15081" y="7540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>
                    <a:extLst>
                      <a:ext uri="{FF2B5EF4-FFF2-40B4-BE49-F238E27FC236}">
                        <a16:creationId xmlns:a16="http://schemas.microsoft.com/office/drawing/2014/main" id="{02B6CCA5-1A48-457F-AFF6-F5D6F97EADB0}"/>
                      </a:ext>
                    </a:extLst>
                  </p:cNvPr>
                  <p:cNvSpPr/>
                  <p:nvPr/>
                </p:nvSpPr>
                <p:spPr>
                  <a:xfrm>
                    <a:off x="3789462" y="2548125"/>
                    <a:ext cx="15080" cy="15080"/>
                  </a:xfrm>
                  <a:custGeom>
                    <a:avLst/>
                    <a:gdLst>
                      <a:gd name="connsiteX0" fmla="*/ 15081 w 15080"/>
                      <a:gd name="connsiteY0" fmla="*/ 7540 h 15080"/>
                      <a:gd name="connsiteX1" fmla="*/ 7540 w 15080"/>
                      <a:gd name="connsiteY1" fmla="*/ 15081 h 15080"/>
                      <a:gd name="connsiteX2" fmla="*/ 0 w 15080"/>
                      <a:gd name="connsiteY2" fmla="*/ 7540 h 15080"/>
                      <a:gd name="connsiteX3" fmla="*/ 7540 w 15080"/>
                      <a:gd name="connsiteY3" fmla="*/ 0 h 15080"/>
                      <a:gd name="connsiteX4" fmla="*/ 15081 w 15080"/>
                      <a:gd name="connsiteY4" fmla="*/ 7540 h 1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80" h="15080">
                        <a:moveTo>
                          <a:pt x="15081" y="7540"/>
                        </a:moveTo>
                        <a:cubicBezTo>
                          <a:pt x="15081" y="11705"/>
                          <a:pt x="11705" y="15081"/>
                          <a:pt x="7540" y="15081"/>
                        </a:cubicBezTo>
                        <a:cubicBezTo>
                          <a:pt x="3376" y="15081"/>
                          <a:pt x="0" y="11705"/>
                          <a:pt x="0" y="7540"/>
                        </a:cubicBezTo>
                        <a:cubicBezTo>
                          <a:pt x="0" y="3376"/>
                          <a:pt x="3376" y="0"/>
                          <a:pt x="7540" y="0"/>
                        </a:cubicBezTo>
                        <a:cubicBezTo>
                          <a:pt x="11705" y="0"/>
                          <a:pt x="15081" y="3376"/>
                          <a:pt x="15081" y="7540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任意多边形: 形状 123">
                    <a:extLst>
                      <a:ext uri="{FF2B5EF4-FFF2-40B4-BE49-F238E27FC236}">
                        <a16:creationId xmlns:a16="http://schemas.microsoft.com/office/drawing/2014/main" id="{019D0A3D-7967-4B4F-A08C-CA4E7D207F2D}"/>
                      </a:ext>
                    </a:extLst>
                  </p:cNvPr>
                  <p:cNvSpPr/>
                  <p:nvPr/>
                </p:nvSpPr>
                <p:spPr>
                  <a:xfrm>
                    <a:off x="3780508" y="2532253"/>
                    <a:ext cx="26970" cy="7353"/>
                  </a:xfrm>
                  <a:custGeom>
                    <a:avLst/>
                    <a:gdLst>
                      <a:gd name="connsiteX0" fmla="*/ 3433 w 26970"/>
                      <a:gd name="connsiteY0" fmla="*/ 7353 h 7353"/>
                      <a:gd name="connsiteX1" fmla="*/ 3480 w 26970"/>
                      <a:gd name="connsiteY1" fmla="*/ 7353 h 7353"/>
                      <a:gd name="connsiteX2" fmla="*/ 23452 w 26970"/>
                      <a:gd name="connsiteY2" fmla="*/ 7088 h 7353"/>
                      <a:gd name="connsiteX3" fmla="*/ 26970 w 26970"/>
                      <a:gd name="connsiteY3" fmla="*/ 3521 h 7353"/>
                      <a:gd name="connsiteX4" fmla="*/ 23405 w 26970"/>
                      <a:gd name="connsiteY4" fmla="*/ 0 h 7353"/>
                      <a:gd name="connsiteX5" fmla="*/ 23359 w 26970"/>
                      <a:gd name="connsiteY5" fmla="*/ 0 h 7353"/>
                      <a:gd name="connsiteX6" fmla="*/ 3386 w 26970"/>
                      <a:gd name="connsiteY6" fmla="*/ 271 h 7353"/>
                      <a:gd name="connsiteX7" fmla="*/ 4 w 26970"/>
                      <a:gd name="connsiteY7" fmla="*/ 3968 h 7353"/>
                      <a:gd name="connsiteX8" fmla="*/ 3433 w 26970"/>
                      <a:gd name="connsiteY8" fmla="*/ 7353 h 7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970" h="7353">
                        <a:moveTo>
                          <a:pt x="3433" y="7353"/>
                        </a:moveTo>
                        <a:lnTo>
                          <a:pt x="3480" y="7353"/>
                        </a:lnTo>
                        <a:lnTo>
                          <a:pt x="23452" y="7088"/>
                        </a:lnTo>
                        <a:cubicBezTo>
                          <a:pt x="25409" y="7075"/>
                          <a:pt x="26986" y="5478"/>
                          <a:pt x="26970" y="3521"/>
                        </a:cubicBezTo>
                        <a:cubicBezTo>
                          <a:pt x="26960" y="1563"/>
                          <a:pt x="25362" y="-13"/>
                          <a:pt x="23405" y="0"/>
                        </a:cubicBezTo>
                        <a:lnTo>
                          <a:pt x="23359" y="0"/>
                        </a:lnTo>
                        <a:lnTo>
                          <a:pt x="3386" y="271"/>
                        </a:lnTo>
                        <a:cubicBezTo>
                          <a:pt x="1429" y="358"/>
                          <a:pt x="-85" y="2013"/>
                          <a:pt x="4" y="3968"/>
                        </a:cubicBezTo>
                        <a:cubicBezTo>
                          <a:pt x="87" y="5820"/>
                          <a:pt x="1580" y="7295"/>
                          <a:pt x="3433" y="7353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任意多边形: 形状 124">
                    <a:extLst>
                      <a:ext uri="{FF2B5EF4-FFF2-40B4-BE49-F238E27FC236}">
                        <a16:creationId xmlns:a16="http://schemas.microsoft.com/office/drawing/2014/main" id="{479123DE-8F80-4A57-8C99-03F64F21D660}"/>
                      </a:ext>
                    </a:extLst>
                  </p:cNvPr>
                  <p:cNvSpPr/>
                  <p:nvPr/>
                </p:nvSpPr>
                <p:spPr>
                  <a:xfrm>
                    <a:off x="3849626" y="2535029"/>
                    <a:ext cx="26683" cy="11784"/>
                  </a:xfrm>
                  <a:custGeom>
                    <a:avLst/>
                    <a:gdLst>
                      <a:gd name="connsiteX0" fmla="*/ 23129 w 26683"/>
                      <a:gd name="connsiteY0" fmla="*/ 11785 h 11784"/>
                      <a:gd name="connsiteX1" fmla="*/ 26683 w 26683"/>
                      <a:gd name="connsiteY1" fmla="*/ 8254 h 11784"/>
                      <a:gd name="connsiteX2" fmla="*/ 23952 w 26683"/>
                      <a:gd name="connsiteY2" fmla="*/ 4791 h 11784"/>
                      <a:gd name="connsiteX3" fmla="*/ 4250 w 26683"/>
                      <a:gd name="connsiteY3" fmla="*/ 71 h 11784"/>
                      <a:gd name="connsiteX4" fmla="*/ 71 w 26683"/>
                      <a:gd name="connsiteY4" fmla="*/ 2841 h 11784"/>
                      <a:gd name="connsiteX5" fmla="*/ 2605 w 26683"/>
                      <a:gd name="connsiteY5" fmla="*/ 6961 h 11784"/>
                      <a:gd name="connsiteX6" fmla="*/ 22302 w 26683"/>
                      <a:gd name="connsiteY6" fmla="*/ 11686 h 11784"/>
                      <a:gd name="connsiteX7" fmla="*/ 23129 w 26683"/>
                      <a:gd name="connsiteY7" fmla="*/ 11785 h 11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83" h="11784">
                        <a:moveTo>
                          <a:pt x="23129" y="11785"/>
                        </a:moveTo>
                        <a:cubicBezTo>
                          <a:pt x="25086" y="11792"/>
                          <a:pt x="26678" y="10211"/>
                          <a:pt x="26683" y="8254"/>
                        </a:cubicBezTo>
                        <a:cubicBezTo>
                          <a:pt x="26694" y="6604"/>
                          <a:pt x="25559" y="5168"/>
                          <a:pt x="23952" y="4791"/>
                        </a:cubicBezTo>
                        <a:lnTo>
                          <a:pt x="4250" y="71"/>
                        </a:lnTo>
                        <a:cubicBezTo>
                          <a:pt x="2329" y="-317"/>
                          <a:pt x="461" y="923"/>
                          <a:pt x="71" y="2841"/>
                        </a:cubicBezTo>
                        <a:cubicBezTo>
                          <a:pt x="-299" y="4667"/>
                          <a:pt x="810" y="6467"/>
                          <a:pt x="2605" y="6961"/>
                        </a:cubicBezTo>
                        <a:lnTo>
                          <a:pt x="22302" y="11686"/>
                        </a:lnTo>
                        <a:cubicBezTo>
                          <a:pt x="22572" y="11750"/>
                          <a:pt x="22848" y="11782"/>
                          <a:pt x="23129" y="11785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任意多边形: 形状 125">
                    <a:extLst>
                      <a:ext uri="{FF2B5EF4-FFF2-40B4-BE49-F238E27FC236}">
                        <a16:creationId xmlns:a16="http://schemas.microsoft.com/office/drawing/2014/main" id="{E4104927-F505-40F5-9628-3A812036A6AE}"/>
                      </a:ext>
                    </a:extLst>
                  </p:cNvPr>
                  <p:cNvSpPr/>
                  <p:nvPr/>
                </p:nvSpPr>
                <p:spPr>
                  <a:xfrm>
                    <a:off x="3805704" y="2616035"/>
                    <a:ext cx="47354" cy="20242"/>
                  </a:xfrm>
                  <a:custGeom>
                    <a:avLst/>
                    <a:gdLst>
                      <a:gd name="connsiteX0" fmla="*/ 47355 w 47354"/>
                      <a:gd name="connsiteY0" fmla="*/ 3840 h 20242"/>
                      <a:gd name="connsiteX1" fmla="*/ 0 w 47354"/>
                      <a:gd name="connsiteY1" fmla="*/ 0 h 20242"/>
                      <a:gd name="connsiteX2" fmla="*/ 22194 w 47354"/>
                      <a:gd name="connsiteY2" fmla="*/ 20118 h 20242"/>
                      <a:gd name="connsiteX3" fmla="*/ 47355 w 47354"/>
                      <a:gd name="connsiteY3" fmla="*/ 3840 h 20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354" h="20242">
                        <a:moveTo>
                          <a:pt x="47355" y="3840"/>
                        </a:moveTo>
                        <a:cubicBezTo>
                          <a:pt x="47355" y="3840"/>
                          <a:pt x="19525" y="6801"/>
                          <a:pt x="0" y="0"/>
                        </a:cubicBezTo>
                        <a:cubicBezTo>
                          <a:pt x="0" y="0"/>
                          <a:pt x="166" y="18333"/>
                          <a:pt x="22194" y="20118"/>
                        </a:cubicBezTo>
                        <a:cubicBezTo>
                          <a:pt x="44222" y="21903"/>
                          <a:pt x="47355" y="3840"/>
                          <a:pt x="47355" y="3840"/>
                        </a:cubicBezTo>
                        <a:close/>
                      </a:path>
                    </a:pathLst>
                  </a:custGeom>
                  <a:solidFill>
                    <a:srgbClr val="F8FC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C7132216-D12A-4958-A48F-0A5CF16C4E35}"/>
                    </a:ext>
                  </a:extLst>
                </p:cNvPr>
                <p:cNvSpPr/>
                <p:nvPr/>
              </p:nvSpPr>
              <p:spPr>
                <a:xfrm>
                  <a:off x="3754503" y="2385973"/>
                  <a:ext cx="270390" cy="352555"/>
                </a:xfrm>
                <a:custGeom>
                  <a:avLst/>
                  <a:gdLst>
                    <a:gd name="connsiteX0" fmla="*/ 170899 w 270390"/>
                    <a:gd name="connsiteY0" fmla="*/ 121469 h 352555"/>
                    <a:gd name="connsiteX1" fmla="*/ 196221 w 270390"/>
                    <a:gd name="connsiteY1" fmla="*/ 352555 h 352555"/>
                    <a:gd name="connsiteX2" fmla="*/ 269486 w 270390"/>
                    <a:gd name="connsiteY2" fmla="*/ 152046 h 352555"/>
                    <a:gd name="connsiteX3" fmla="*/ 173215 w 270390"/>
                    <a:gd name="connsiteY3" fmla="*/ 6823 h 352555"/>
                    <a:gd name="connsiteX4" fmla="*/ 0 w 270390"/>
                    <a:gd name="connsiteY4" fmla="*/ 88877 h 352555"/>
                    <a:gd name="connsiteX5" fmla="*/ 188410 w 270390"/>
                    <a:gd name="connsiteY5" fmla="*/ 149824 h 352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0390" h="352555">
                      <a:moveTo>
                        <a:pt x="170899" y="121469"/>
                      </a:moveTo>
                      <a:cubicBezTo>
                        <a:pt x="165435" y="199392"/>
                        <a:pt x="174011" y="277662"/>
                        <a:pt x="196221" y="352555"/>
                      </a:cubicBezTo>
                      <a:cubicBezTo>
                        <a:pt x="196221" y="352555"/>
                        <a:pt x="259672" y="243145"/>
                        <a:pt x="269486" y="152046"/>
                      </a:cubicBezTo>
                      <a:cubicBezTo>
                        <a:pt x="278681" y="66651"/>
                        <a:pt x="215715" y="16294"/>
                        <a:pt x="173215" y="6823"/>
                      </a:cubicBezTo>
                      <a:cubicBezTo>
                        <a:pt x="11630" y="-29156"/>
                        <a:pt x="0" y="88877"/>
                        <a:pt x="0" y="88877"/>
                      </a:cubicBezTo>
                      <a:cubicBezTo>
                        <a:pt x="29438" y="150090"/>
                        <a:pt x="188410" y="149824"/>
                        <a:pt x="188410" y="149824"/>
                      </a:cubicBezTo>
                    </a:path>
                  </a:pathLst>
                </a:custGeom>
                <a:solidFill>
                  <a:srgbClr val="0F1011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8D1A2BBE-5B72-4219-BCDD-A7C74D1E8824}"/>
                    </a:ext>
                  </a:extLst>
                </p:cNvPr>
                <p:cNvSpPr/>
                <p:nvPr/>
              </p:nvSpPr>
              <p:spPr>
                <a:xfrm>
                  <a:off x="3894457" y="2563644"/>
                  <a:ext cx="64012" cy="64222"/>
                </a:xfrm>
                <a:custGeom>
                  <a:avLst/>
                  <a:gdLst>
                    <a:gd name="connsiteX0" fmla="*/ 138 w 64012"/>
                    <a:gd name="connsiteY0" fmla="*/ 29307 h 64222"/>
                    <a:gd name="connsiteX1" fmla="*/ 29020 w 64012"/>
                    <a:gd name="connsiteY1" fmla="*/ 64084 h 64222"/>
                    <a:gd name="connsiteX2" fmla="*/ 63802 w 64012"/>
                    <a:gd name="connsiteY2" fmla="*/ 35203 h 64222"/>
                    <a:gd name="connsiteX3" fmla="*/ 63859 w 64012"/>
                    <a:gd name="connsiteY3" fmla="*/ 34474 h 64222"/>
                    <a:gd name="connsiteX4" fmla="*/ 35644 w 64012"/>
                    <a:gd name="connsiteY4" fmla="*/ 116 h 64222"/>
                    <a:gd name="connsiteX5" fmla="*/ 34582 w 64012"/>
                    <a:gd name="connsiteY5" fmla="*/ 30 h 64222"/>
                    <a:gd name="connsiteX6" fmla="*/ 138 w 64012"/>
                    <a:gd name="connsiteY6" fmla="*/ 29307 h 6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012" h="64222">
                      <a:moveTo>
                        <a:pt x="138" y="29307"/>
                      </a:moveTo>
                      <a:cubicBezTo>
                        <a:pt x="-1491" y="46886"/>
                        <a:pt x="11441" y="62455"/>
                        <a:pt x="29020" y="64084"/>
                      </a:cubicBezTo>
                      <a:cubicBezTo>
                        <a:pt x="46603" y="65713"/>
                        <a:pt x="62173" y="52782"/>
                        <a:pt x="63802" y="35203"/>
                      </a:cubicBezTo>
                      <a:cubicBezTo>
                        <a:pt x="63823" y="34960"/>
                        <a:pt x="63844" y="34717"/>
                        <a:pt x="63859" y="34474"/>
                      </a:cubicBezTo>
                      <a:cubicBezTo>
                        <a:pt x="65556" y="17195"/>
                        <a:pt x="52926" y="1813"/>
                        <a:pt x="35644" y="116"/>
                      </a:cubicBezTo>
                      <a:cubicBezTo>
                        <a:pt x="35290" y="82"/>
                        <a:pt x="34936" y="53"/>
                        <a:pt x="34582" y="30"/>
                      </a:cubicBezTo>
                      <a:cubicBezTo>
                        <a:pt x="11774" y="-693"/>
                        <a:pt x="1564" y="11713"/>
                        <a:pt x="138" y="29307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324438BD-6319-4076-8B34-1D376FBD823D}"/>
                    </a:ext>
                  </a:extLst>
                </p:cNvPr>
                <p:cNvSpPr/>
                <p:nvPr/>
              </p:nvSpPr>
              <p:spPr>
                <a:xfrm>
                  <a:off x="3802295" y="2565002"/>
                  <a:ext cx="23360" cy="37337"/>
                </a:xfrm>
                <a:custGeom>
                  <a:avLst/>
                  <a:gdLst>
                    <a:gd name="connsiteX0" fmla="*/ 20764 w 23360"/>
                    <a:gd name="connsiteY0" fmla="*/ 37337 h 37337"/>
                    <a:gd name="connsiteX1" fmla="*/ 23360 w 23360"/>
                    <a:gd name="connsiteY1" fmla="*/ 34731 h 37337"/>
                    <a:gd name="connsiteX2" fmla="*/ 21523 w 23360"/>
                    <a:gd name="connsiteY2" fmla="*/ 32247 h 37337"/>
                    <a:gd name="connsiteX3" fmla="*/ 6182 w 23360"/>
                    <a:gd name="connsiteY3" fmla="*/ 27564 h 37337"/>
                    <a:gd name="connsiteX4" fmla="*/ 16892 w 23360"/>
                    <a:gd name="connsiteY4" fmla="*/ 3668 h 37337"/>
                    <a:gd name="connsiteX5" fmla="*/ 15580 w 23360"/>
                    <a:gd name="connsiteY5" fmla="*/ 228 h 37337"/>
                    <a:gd name="connsiteX6" fmla="*/ 12141 w 23360"/>
                    <a:gd name="connsiteY6" fmla="*/ 1540 h 37337"/>
                    <a:gd name="connsiteX7" fmla="*/ 229 w 23360"/>
                    <a:gd name="connsiteY7" fmla="*/ 28126 h 37337"/>
                    <a:gd name="connsiteX8" fmla="*/ 1535 w 23360"/>
                    <a:gd name="connsiteY8" fmla="*/ 31566 h 37337"/>
                    <a:gd name="connsiteX9" fmla="*/ 1842 w 23360"/>
                    <a:gd name="connsiteY9" fmla="*/ 31680 h 37337"/>
                    <a:gd name="connsiteX10" fmla="*/ 19998 w 23360"/>
                    <a:gd name="connsiteY10" fmla="*/ 37233 h 37337"/>
                    <a:gd name="connsiteX11" fmla="*/ 20764 w 23360"/>
                    <a:gd name="connsiteY11" fmla="*/ 37337 h 37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360" h="37337">
                      <a:moveTo>
                        <a:pt x="20764" y="37337"/>
                      </a:moveTo>
                      <a:cubicBezTo>
                        <a:pt x="22200" y="37335"/>
                        <a:pt x="23365" y="36168"/>
                        <a:pt x="23360" y="34731"/>
                      </a:cubicBezTo>
                      <a:cubicBezTo>
                        <a:pt x="23360" y="33589"/>
                        <a:pt x="22616" y="32583"/>
                        <a:pt x="21523" y="32247"/>
                      </a:cubicBezTo>
                      <a:lnTo>
                        <a:pt x="6182" y="27564"/>
                      </a:lnTo>
                      <a:lnTo>
                        <a:pt x="16892" y="3668"/>
                      </a:lnTo>
                      <a:cubicBezTo>
                        <a:pt x="17480" y="2356"/>
                        <a:pt x="16892" y="816"/>
                        <a:pt x="15580" y="228"/>
                      </a:cubicBezTo>
                      <a:cubicBezTo>
                        <a:pt x="14269" y="-360"/>
                        <a:pt x="12729" y="228"/>
                        <a:pt x="12141" y="1540"/>
                      </a:cubicBezTo>
                      <a:lnTo>
                        <a:pt x="229" y="28126"/>
                      </a:lnTo>
                      <a:cubicBezTo>
                        <a:pt x="-359" y="29437"/>
                        <a:pt x="224" y="30977"/>
                        <a:pt x="1535" y="31566"/>
                      </a:cubicBezTo>
                      <a:cubicBezTo>
                        <a:pt x="1634" y="31610"/>
                        <a:pt x="1738" y="31648"/>
                        <a:pt x="1842" y="31680"/>
                      </a:cubicBezTo>
                      <a:lnTo>
                        <a:pt x="19998" y="37233"/>
                      </a:lnTo>
                      <a:cubicBezTo>
                        <a:pt x="20248" y="37308"/>
                        <a:pt x="20503" y="37343"/>
                        <a:pt x="20764" y="37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" name="图形 110">
                <a:extLst>
                  <a:ext uri="{FF2B5EF4-FFF2-40B4-BE49-F238E27FC236}">
                    <a16:creationId xmlns:a16="http://schemas.microsoft.com/office/drawing/2014/main" id="{16F0871D-2E8A-4A95-BBFA-4D1B765768FC}"/>
                  </a:ext>
                </a:extLst>
              </p:cNvPr>
              <p:cNvGrpSpPr/>
              <p:nvPr/>
            </p:nvGrpSpPr>
            <p:grpSpPr>
              <a:xfrm>
                <a:off x="2961869" y="2726122"/>
                <a:ext cx="1168782" cy="657691"/>
                <a:chOff x="2961869" y="2726122"/>
                <a:chExt cx="1168782" cy="657691"/>
              </a:xfrm>
            </p:grpSpPr>
            <p:grpSp>
              <p:nvGrpSpPr>
                <p:cNvPr id="131" name="图形 110">
                  <a:extLst>
                    <a:ext uri="{FF2B5EF4-FFF2-40B4-BE49-F238E27FC236}">
                      <a16:creationId xmlns:a16="http://schemas.microsoft.com/office/drawing/2014/main" id="{4DBE31F2-01E6-42D1-9F19-6282FF588C41}"/>
                    </a:ext>
                  </a:extLst>
                </p:cNvPr>
                <p:cNvGrpSpPr/>
                <p:nvPr/>
              </p:nvGrpSpPr>
              <p:grpSpPr>
                <a:xfrm>
                  <a:off x="2961869" y="3043148"/>
                  <a:ext cx="111639" cy="99217"/>
                  <a:chOff x="2961869" y="3043148"/>
                  <a:chExt cx="111639" cy="99217"/>
                </a:xfrm>
                <a:solidFill>
                  <a:srgbClr val="FAA896"/>
                </a:solidFill>
              </p:grpSpPr>
              <p:sp>
                <p:nvSpPr>
                  <p:cNvPr id="132" name="任意多边形: 形状 131">
                    <a:extLst>
                      <a:ext uri="{FF2B5EF4-FFF2-40B4-BE49-F238E27FC236}">
                        <a16:creationId xmlns:a16="http://schemas.microsoft.com/office/drawing/2014/main" id="{0AF36CC9-2EC2-4A74-82A8-51B8ED0D8162}"/>
                      </a:ext>
                    </a:extLst>
                  </p:cNvPr>
                  <p:cNvSpPr/>
                  <p:nvPr/>
                </p:nvSpPr>
                <p:spPr>
                  <a:xfrm>
                    <a:off x="2974198" y="3043148"/>
                    <a:ext cx="99309" cy="41409"/>
                  </a:xfrm>
                  <a:custGeom>
                    <a:avLst/>
                    <a:gdLst>
                      <a:gd name="connsiteX0" fmla="*/ 93174 w 99309"/>
                      <a:gd name="connsiteY0" fmla="*/ 14615 h 41409"/>
                      <a:gd name="connsiteX1" fmla="*/ 18375 w 99309"/>
                      <a:gd name="connsiteY1" fmla="*/ 1819 h 41409"/>
                      <a:gd name="connsiteX2" fmla="*/ 24671 w 99309"/>
                      <a:gd name="connsiteY2" fmla="*/ 28509 h 41409"/>
                      <a:gd name="connsiteX3" fmla="*/ 99310 w 99309"/>
                      <a:gd name="connsiteY3" fmla="*/ 41410 h 41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309" h="41409">
                        <a:moveTo>
                          <a:pt x="93174" y="14615"/>
                        </a:moveTo>
                        <a:cubicBezTo>
                          <a:pt x="93174" y="14615"/>
                          <a:pt x="50456" y="-6143"/>
                          <a:pt x="18375" y="1819"/>
                        </a:cubicBezTo>
                        <a:cubicBezTo>
                          <a:pt x="-13707" y="9781"/>
                          <a:pt x="1327" y="23597"/>
                          <a:pt x="24671" y="28509"/>
                        </a:cubicBezTo>
                        <a:cubicBezTo>
                          <a:pt x="48016" y="33422"/>
                          <a:pt x="99310" y="41410"/>
                          <a:pt x="99310" y="41410"/>
                        </a:cubicBezTo>
                      </a:path>
                    </a:pathLst>
                  </a:custGeom>
                  <a:solidFill>
                    <a:srgbClr val="FAA896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任意多边形: 形状 132">
                    <a:extLst>
                      <a:ext uri="{FF2B5EF4-FFF2-40B4-BE49-F238E27FC236}">
                        <a16:creationId xmlns:a16="http://schemas.microsoft.com/office/drawing/2014/main" id="{69E673DE-AF63-436B-95E3-58180F9DF2FB}"/>
                      </a:ext>
                    </a:extLst>
                  </p:cNvPr>
                  <p:cNvSpPr/>
                  <p:nvPr/>
                </p:nvSpPr>
                <p:spPr>
                  <a:xfrm>
                    <a:off x="2961869" y="3054974"/>
                    <a:ext cx="104505" cy="87391"/>
                  </a:xfrm>
                  <a:custGeom>
                    <a:avLst/>
                    <a:gdLst>
                      <a:gd name="connsiteX0" fmla="*/ 80552 w 104505"/>
                      <a:gd name="connsiteY0" fmla="*/ 1811 h 87391"/>
                      <a:gd name="connsiteX1" fmla="*/ 533 w 104505"/>
                      <a:gd name="connsiteY1" fmla="*/ 12541 h 87391"/>
                      <a:gd name="connsiteX2" fmla="*/ 7818 w 104505"/>
                      <a:gd name="connsiteY2" fmla="*/ 80415 h 87391"/>
                      <a:gd name="connsiteX3" fmla="*/ 104505 w 104505"/>
                      <a:gd name="connsiteY3" fmla="*/ 83391 h 87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505" h="87391">
                        <a:moveTo>
                          <a:pt x="80552" y="1811"/>
                        </a:moveTo>
                        <a:cubicBezTo>
                          <a:pt x="80552" y="1811"/>
                          <a:pt x="1360" y="-6515"/>
                          <a:pt x="533" y="12541"/>
                        </a:cubicBezTo>
                        <a:cubicBezTo>
                          <a:pt x="533" y="12541"/>
                          <a:pt x="-2933" y="71344"/>
                          <a:pt x="7818" y="80415"/>
                        </a:cubicBezTo>
                        <a:cubicBezTo>
                          <a:pt x="24059" y="94132"/>
                          <a:pt x="104505" y="83391"/>
                          <a:pt x="104505" y="83391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4" name="任意多边形: 形状 133">
                  <a:extLst>
                    <a:ext uri="{FF2B5EF4-FFF2-40B4-BE49-F238E27FC236}">
                      <a16:creationId xmlns:a16="http://schemas.microsoft.com/office/drawing/2014/main" id="{6EB69814-1530-4596-9651-EF370741E4D6}"/>
                    </a:ext>
                  </a:extLst>
                </p:cNvPr>
                <p:cNvSpPr/>
                <p:nvPr/>
              </p:nvSpPr>
              <p:spPr>
                <a:xfrm>
                  <a:off x="3251766" y="2764501"/>
                  <a:ext cx="551101" cy="389413"/>
                </a:xfrm>
                <a:custGeom>
                  <a:avLst/>
                  <a:gdLst>
                    <a:gd name="connsiteX0" fmla="*/ 0 w 551101"/>
                    <a:gd name="connsiteY0" fmla="*/ 389413 h 389413"/>
                    <a:gd name="connsiteX1" fmla="*/ 309519 w 551101"/>
                    <a:gd name="connsiteY1" fmla="*/ 389413 h 389413"/>
                    <a:gd name="connsiteX2" fmla="*/ 355531 w 551101"/>
                    <a:gd name="connsiteY2" fmla="*/ 364248 h 389413"/>
                    <a:gd name="connsiteX3" fmla="*/ 551102 w 551101"/>
                    <a:gd name="connsiteY3" fmla="*/ 58949 h 389413"/>
                    <a:gd name="connsiteX4" fmla="*/ 459077 w 551101"/>
                    <a:gd name="connsiteY4" fmla="*/ 0 h 389413"/>
                    <a:gd name="connsiteX5" fmla="*/ 279633 w 551101"/>
                    <a:gd name="connsiteY5" fmla="*/ 280133 h 389413"/>
                    <a:gd name="connsiteX6" fmla="*/ 0 w 551101"/>
                    <a:gd name="connsiteY6" fmla="*/ 280133 h 3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1101" h="389413">
                      <a:moveTo>
                        <a:pt x="0" y="389413"/>
                      </a:moveTo>
                      <a:lnTo>
                        <a:pt x="309519" y="389413"/>
                      </a:lnTo>
                      <a:cubicBezTo>
                        <a:pt x="328144" y="389413"/>
                        <a:pt x="345483" y="379932"/>
                        <a:pt x="355531" y="364248"/>
                      </a:cubicBezTo>
                      <a:lnTo>
                        <a:pt x="551102" y="58949"/>
                      </a:lnTo>
                      <a:lnTo>
                        <a:pt x="459077" y="0"/>
                      </a:lnTo>
                      <a:lnTo>
                        <a:pt x="279633" y="280133"/>
                      </a:lnTo>
                      <a:lnTo>
                        <a:pt x="0" y="28013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>
                  <a:extLst>
                    <a:ext uri="{FF2B5EF4-FFF2-40B4-BE49-F238E27FC236}">
                      <a16:creationId xmlns:a16="http://schemas.microsoft.com/office/drawing/2014/main" id="{A21FD7E1-620B-401F-94B0-EFE1E7F2D532}"/>
                    </a:ext>
                  </a:extLst>
                </p:cNvPr>
                <p:cNvSpPr/>
                <p:nvPr/>
              </p:nvSpPr>
              <p:spPr>
                <a:xfrm>
                  <a:off x="3663465" y="2738429"/>
                  <a:ext cx="467186" cy="644965"/>
                </a:xfrm>
                <a:custGeom>
                  <a:avLst/>
                  <a:gdLst>
                    <a:gd name="connsiteX0" fmla="*/ 6242 w 467186"/>
                    <a:gd name="connsiteY0" fmla="*/ 601720 h 644965"/>
                    <a:gd name="connsiteX1" fmla="*/ 462197 w 467186"/>
                    <a:gd name="connsiteY1" fmla="*/ 584495 h 644965"/>
                    <a:gd name="connsiteX2" fmla="*/ 416403 w 467186"/>
                    <a:gd name="connsiteY2" fmla="*/ 370097 h 644965"/>
                    <a:gd name="connsiteX3" fmla="*/ 435033 w 467186"/>
                    <a:gd name="connsiteY3" fmla="*/ 39185 h 644965"/>
                    <a:gd name="connsiteX4" fmla="*/ 320132 w 467186"/>
                    <a:gd name="connsiteY4" fmla="*/ 0 h 644965"/>
                    <a:gd name="connsiteX5" fmla="*/ 137784 w 467186"/>
                    <a:gd name="connsiteY5" fmla="*/ 676 h 644965"/>
                    <a:gd name="connsiteX6" fmla="*/ 122490 w 467186"/>
                    <a:gd name="connsiteY6" fmla="*/ 1041 h 644965"/>
                    <a:gd name="connsiteX7" fmla="*/ 27359 w 467186"/>
                    <a:gd name="connsiteY7" fmla="*/ 349334 h 644965"/>
                    <a:gd name="connsiteX8" fmla="*/ 6242 w 467186"/>
                    <a:gd name="connsiteY8" fmla="*/ 601720 h 644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7186" h="644965">
                      <a:moveTo>
                        <a:pt x="6242" y="601720"/>
                      </a:moveTo>
                      <a:cubicBezTo>
                        <a:pt x="28041" y="651832"/>
                        <a:pt x="456473" y="672648"/>
                        <a:pt x="462197" y="584495"/>
                      </a:cubicBezTo>
                      <a:cubicBezTo>
                        <a:pt x="465839" y="528397"/>
                        <a:pt x="416403" y="479429"/>
                        <a:pt x="416403" y="370097"/>
                      </a:cubicBezTo>
                      <a:cubicBezTo>
                        <a:pt x="416403" y="260764"/>
                        <a:pt x="516993" y="121145"/>
                        <a:pt x="435033" y="39185"/>
                      </a:cubicBezTo>
                      <a:cubicBezTo>
                        <a:pt x="411246" y="15403"/>
                        <a:pt x="370188" y="52"/>
                        <a:pt x="320132" y="0"/>
                      </a:cubicBezTo>
                      <a:cubicBezTo>
                        <a:pt x="316380" y="29194"/>
                        <a:pt x="139137" y="29298"/>
                        <a:pt x="137784" y="676"/>
                      </a:cubicBezTo>
                      <a:cubicBezTo>
                        <a:pt x="131019" y="781"/>
                        <a:pt x="125763" y="885"/>
                        <a:pt x="122490" y="1041"/>
                      </a:cubicBezTo>
                      <a:cubicBezTo>
                        <a:pt x="-50178" y="8482"/>
                        <a:pt x="25699" y="204979"/>
                        <a:pt x="27359" y="349334"/>
                      </a:cubicBezTo>
                      <a:cubicBezTo>
                        <a:pt x="29409" y="518250"/>
                        <a:pt x="-16244" y="550098"/>
                        <a:pt x="6242" y="601720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>
                  <a:extLst>
                    <a:ext uri="{FF2B5EF4-FFF2-40B4-BE49-F238E27FC236}">
                      <a16:creationId xmlns:a16="http://schemas.microsoft.com/office/drawing/2014/main" id="{D4A63F7A-DBBC-4ACD-9F84-2FFBABF95952}"/>
                    </a:ext>
                  </a:extLst>
                </p:cNvPr>
                <p:cNvSpPr/>
                <p:nvPr/>
              </p:nvSpPr>
              <p:spPr>
                <a:xfrm>
                  <a:off x="3801254" y="2738429"/>
                  <a:ext cx="182347" cy="74823"/>
                </a:xfrm>
                <a:custGeom>
                  <a:avLst/>
                  <a:gdLst>
                    <a:gd name="connsiteX0" fmla="*/ 0 w 182347"/>
                    <a:gd name="connsiteY0" fmla="*/ 676 h 74823"/>
                    <a:gd name="connsiteX1" fmla="*/ 64944 w 182347"/>
                    <a:gd name="connsiteY1" fmla="*/ 74571 h 74823"/>
                    <a:gd name="connsiteX2" fmla="*/ 182348 w 182347"/>
                    <a:gd name="connsiteY2" fmla="*/ 0 h 74823"/>
                    <a:gd name="connsiteX3" fmla="*/ 182186 w 182347"/>
                    <a:gd name="connsiteY3" fmla="*/ 0 h 74823"/>
                    <a:gd name="connsiteX4" fmla="*/ 0 w 182347"/>
                    <a:gd name="connsiteY4" fmla="*/ 676 h 7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347" h="74823">
                      <a:moveTo>
                        <a:pt x="0" y="676"/>
                      </a:moveTo>
                      <a:cubicBezTo>
                        <a:pt x="1353" y="29298"/>
                        <a:pt x="16912" y="71397"/>
                        <a:pt x="64944" y="74571"/>
                      </a:cubicBezTo>
                      <a:cubicBezTo>
                        <a:pt x="128951" y="78786"/>
                        <a:pt x="178596" y="29194"/>
                        <a:pt x="182348" y="0"/>
                      </a:cubicBezTo>
                      <a:lnTo>
                        <a:pt x="182186" y="0"/>
                      </a:lnTo>
                      <a:cubicBezTo>
                        <a:pt x="119168" y="0"/>
                        <a:pt x="36744" y="104"/>
                        <a:pt x="0" y="676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任意多边形: 形状 136">
                  <a:extLst>
                    <a:ext uri="{FF2B5EF4-FFF2-40B4-BE49-F238E27FC236}">
                      <a16:creationId xmlns:a16="http://schemas.microsoft.com/office/drawing/2014/main" id="{1007DC1F-8948-4E7E-A4B8-E8883CD9AB6C}"/>
                    </a:ext>
                  </a:extLst>
                </p:cNvPr>
                <p:cNvSpPr/>
                <p:nvPr/>
              </p:nvSpPr>
              <p:spPr>
                <a:xfrm>
                  <a:off x="2979777" y="2726122"/>
                  <a:ext cx="657692" cy="657691"/>
                </a:xfrm>
                <a:custGeom>
                  <a:avLst/>
                  <a:gdLst>
                    <a:gd name="connsiteX0" fmla="*/ 657692 w 657692"/>
                    <a:gd name="connsiteY0" fmla="*/ 328846 h 657691"/>
                    <a:gd name="connsiteX1" fmla="*/ 328846 w 657692"/>
                    <a:gd name="connsiteY1" fmla="*/ 657692 h 657691"/>
                    <a:gd name="connsiteX2" fmla="*/ 0 w 657692"/>
                    <a:gd name="connsiteY2" fmla="*/ 328846 h 657691"/>
                    <a:gd name="connsiteX3" fmla="*/ 328846 w 657692"/>
                    <a:gd name="connsiteY3" fmla="*/ 0 h 657691"/>
                    <a:gd name="connsiteX4" fmla="*/ 657692 w 657692"/>
                    <a:gd name="connsiteY4" fmla="*/ 328846 h 657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692" h="657691">
                      <a:moveTo>
                        <a:pt x="657692" y="328846"/>
                      </a:moveTo>
                      <a:cubicBezTo>
                        <a:pt x="657692" y="510463"/>
                        <a:pt x="510463" y="657692"/>
                        <a:pt x="328846" y="657692"/>
                      </a:cubicBezTo>
                      <a:cubicBezTo>
                        <a:pt x="147229" y="657692"/>
                        <a:pt x="0" y="510463"/>
                        <a:pt x="0" y="328846"/>
                      </a:cubicBezTo>
                      <a:cubicBezTo>
                        <a:pt x="0" y="147229"/>
                        <a:pt x="147230" y="0"/>
                        <a:pt x="328846" y="0"/>
                      </a:cubicBezTo>
                      <a:cubicBezTo>
                        <a:pt x="510463" y="0"/>
                        <a:pt x="657692" y="147229"/>
                        <a:pt x="657692" y="32884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任意多边形: 形状 137">
                  <a:extLst>
                    <a:ext uri="{FF2B5EF4-FFF2-40B4-BE49-F238E27FC236}">
                      <a16:creationId xmlns:a16="http://schemas.microsoft.com/office/drawing/2014/main" id="{EDEE99FA-70E3-412B-9035-E5C98D363F16}"/>
                    </a:ext>
                  </a:extLst>
                </p:cNvPr>
                <p:cNvSpPr/>
                <p:nvPr/>
              </p:nvSpPr>
              <p:spPr>
                <a:xfrm>
                  <a:off x="2961869" y="3056403"/>
                  <a:ext cx="52469" cy="82128"/>
                </a:xfrm>
                <a:custGeom>
                  <a:avLst/>
                  <a:gdLst>
                    <a:gd name="connsiteX0" fmla="*/ 7843 w 52469"/>
                    <a:gd name="connsiteY0" fmla="*/ 79001 h 82128"/>
                    <a:gd name="connsiteX1" fmla="*/ 12683 w 52469"/>
                    <a:gd name="connsiteY1" fmla="*/ 81744 h 82128"/>
                    <a:gd name="connsiteX2" fmla="*/ 49318 w 52469"/>
                    <a:gd name="connsiteY2" fmla="*/ 71513 h 82128"/>
                    <a:gd name="connsiteX3" fmla="*/ 46227 w 52469"/>
                    <a:gd name="connsiteY3" fmla="*/ 8598 h 82128"/>
                    <a:gd name="connsiteX4" fmla="*/ 12496 w 52469"/>
                    <a:gd name="connsiteY4" fmla="*/ 1651 h 82128"/>
                    <a:gd name="connsiteX5" fmla="*/ 12178 w 52469"/>
                    <a:gd name="connsiteY5" fmla="*/ 1735 h 82128"/>
                    <a:gd name="connsiteX6" fmla="*/ 537 w 52469"/>
                    <a:gd name="connsiteY6" fmla="*/ 11133 h 82128"/>
                    <a:gd name="connsiteX7" fmla="*/ 7843 w 52469"/>
                    <a:gd name="connsiteY7" fmla="*/ 79001 h 8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469" h="82128">
                      <a:moveTo>
                        <a:pt x="7843" y="79001"/>
                      </a:moveTo>
                      <a:cubicBezTo>
                        <a:pt x="9306" y="80162"/>
                        <a:pt x="10934" y="81088"/>
                        <a:pt x="12683" y="81744"/>
                      </a:cubicBezTo>
                      <a:cubicBezTo>
                        <a:pt x="22013" y="83674"/>
                        <a:pt x="45545" y="78044"/>
                        <a:pt x="49318" y="71513"/>
                      </a:cubicBezTo>
                      <a:cubicBezTo>
                        <a:pt x="55458" y="60897"/>
                        <a:pt x="51644" y="22524"/>
                        <a:pt x="46227" y="8598"/>
                      </a:cubicBezTo>
                      <a:cubicBezTo>
                        <a:pt x="41148" y="-4411"/>
                        <a:pt x="15826" y="1037"/>
                        <a:pt x="12496" y="1651"/>
                      </a:cubicBezTo>
                      <a:cubicBezTo>
                        <a:pt x="12392" y="1693"/>
                        <a:pt x="12287" y="1719"/>
                        <a:pt x="12178" y="1735"/>
                      </a:cubicBezTo>
                      <a:cubicBezTo>
                        <a:pt x="5278" y="3629"/>
                        <a:pt x="730" y="6585"/>
                        <a:pt x="537" y="11133"/>
                      </a:cubicBezTo>
                      <a:cubicBezTo>
                        <a:pt x="537" y="11138"/>
                        <a:pt x="-2949" y="69889"/>
                        <a:pt x="7843" y="79001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9" name="图形 110">
                  <a:extLst>
                    <a:ext uri="{FF2B5EF4-FFF2-40B4-BE49-F238E27FC236}">
                      <a16:creationId xmlns:a16="http://schemas.microsoft.com/office/drawing/2014/main" id="{8A821A3D-3E86-4F65-8ABF-9A1EEB92EB4B}"/>
                    </a:ext>
                  </a:extLst>
                </p:cNvPr>
                <p:cNvGrpSpPr/>
                <p:nvPr/>
              </p:nvGrpSpPr>
              <p:grpSpPr>
                <a:xfrm>
                  <a:off x="3477459" y="3107507"/>
                  <a:ext cx="181657" cy="80937"/>
                  <a:chOff x="3477459" y="3107507"/>
                  <a:chExt cx="181657" cy="80937"/>
                </a:xfrm>
                <a:solidFill>
                  <a:srgbClr val="FAA896"/>
                </a:solidFill>
              </p:grpSpPr>
              <p:sp>
                <p:nvSpPr>
                  <p:cNvPr id="140" name="任意多边形: 形状 139">
                    <a:extLst>
                      <a:ext uri="{FF2B5EF4-FFF2-40B4-BE49-F238E27FC236}">
                        <a16:creationId xmlns:a16="http://schemas.microsoft.com/office/drawing/2014/main" id="{FC4FC555-E520-4865-804A-246244D7CAAC}"/>
                      </a:ext>
                    </a:extLst>
                  </p:cNvPr>
                  <p:cNvSpPr/>
                  <p:nvPr/>
                </p:nvSpPr>
                <p:spPr>
                  <a:xfrm>
                    <a:off x="3477459" y="3112952"/>
                    <a:ext cx="181657" cy="75491"/>
                  </a:xfrm>
                  <a:custGeom>
                    <a:avLst/>
                    <a:gdLst>
                      <a:gd name="connsiteX0" fmla="*/ 181657 w 181657"/>
                      <a:gd name="connsiteY0" fmla="*/ 57932 h 75491"/>
                      <a:gd name="connsiteX1" fmla="*/ 120705 w 181657"/>
                      <a:gd name="connsiteY1" fmla="*/ 1392 h 75491"/>
                      <a:gd name="connsiteX2" fmla="*/ 12 w 181657"/>
                      <a:gd name="connsiteY2" fmla="*/ 34728 h 75491"/>
                      <a:gd name="connsiteX3" fmla="*/ 109813 w 181657"/>
                      <a:gd name="connsiteY3" fmla="*/ 75005 h 75491"/>
                      <a:gd name="connsiteX4" fmla="*/ 181657 w 181657"/>
                      <a:gd name="connsiteY4" fmla="*/ 57932 h 75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57" h="75491">
                        <a:moveTo>
                          <a:pt x="181657" y="57932"/>
                        </a:moveTo>
                        <a:cubicBezTo>
                          <a:pt x="181657" y="57932"/>
                          <a:pt x="169101" y="-10520"/>
                          <a:pt x="120705" y="1392"/>
                        </a:cubicBezTo>
                        <a:cubicBezTo>
                          <a:pt x="90153" y="8912"/>
                          <a:pt x="1365" y="-4509"/>
                          <a:pt x="12" y="34728"/>
                        </a:cubicBezTo>
                        <a:cubicBezTo>
                          <a:pt x="-1159" y="68771"/>
                          <a:pt x="82233" y="77842"/>
                          <a:pt x="109813" y="75005"/>
                        </a:cubicBezTo>
                        <a:cubicBezTo>
                          <a:pt x="134557" y="72461"/>
                          <a:pt x="181657" y="57932"/>
                          <a:pt x="181657" y="57932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30BA15FE-0130-4D0B-9E31-37D07F91E143}"/>
                      </a:ext>
                    </a:extLst>
                  </p:cNvPr>
                  <p:cNvSpPr/>
                  <p:nvPr/>
                </p:nvSpPr>
                <p:spPr>
                  <a:xfrm>
                    <a:off x="3524356" y="3107507"/>
                    <a:ext cx="91532" cy="27272"/>
                  </a:xfrm>
                  <a:custGeom>
                    <a:avLst/>
                    <a:gdLst>
                      <a:gd name="connsiteX0" fmla="*/ 91533 w 91532"/>
                      <a:gd name="connsiteY0" fmla="*/ 6083 h 27272"/>
                      <a:gd name="connsiteX1" fmla="*/ 3406 w 91532"/>
                      <a:gd name="connsiteY1" fmla="*/ 2294 h 27272"/>
                      <a:gd name="connsiteX2" fmla="*/ 24221 w 91532"/>
                      <a:gd name="connsiteY2" fmla="*/ 27273 h 27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532" h="27272">
                        <a:moveTo>
                          <a:pt x="91533" y="6083"/>
                        </a:moveTo>
                        <a:cubicBezTo>
                          <a:pt x="91533" y="6083"/>
                          <a:pt x="19501" y="-4544"/>
                          <a:pt x="3406" y="2294"/>
                        </a:cubicBezTo>
                        <a:cubicBezTo>
                          <a:pt x="-10842" y="8351"/>
                          <a:pt x="24221" y="27273"/>
                          <a:pt x="24221" y="27273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A0DC3B6F-DF03-40D3-967E-ED2D9BC60DA6}"/>
                    </a:ext>
                  </a:extLst>
                </p:cNvPr>
                <p:cNvSpPr/>
                <p:nvPr/>
              </p:nvSpPr>
              <p:spPr>
                <a:xfrm>
                  <a:off x="3589391" y="2812870"/>
                  <a:ext cx="532966" cy="396022"/>
                </a:xfrm>
                <a:custGeom>
                  <a:avLst/>
                  <a:gdLst>
                    <a:gd name="connsiteX0" fmla="*/ 3455 w 532966"/>
                    <a:gd name="connsiteY0" fmla="*/ 396022 h 396022"/>
                    <a:gd name="connsiteX1" fmla="*/ 325469 w 532966"/>
                    <a:gd name="connsiteY1" fmla="*/ 386208 h 396022"/>
                    <a:gd name="connsiteX2" fmla="*/ 373989 w 532966"/>
                    <a:gd name="connsiteY2" fmla="*/ 355849 h 396022"/>
                    <a:gd name="connsiteX3" fmla="*/ 532966 w 532966"/>
                    <a:gd name="connsiteY3" fmla="*/ 52699 h 396022"/>
                    <a:gd name="connsiteX4" fmla="*/ 432480 w 532966"/>
                    <a:gd name="connsiteY4" fmla="*/ 0 h 396022"/>
                    <a:gd name="connsiteX5" fmla="*/ 288891 w 532966"/>
                    <a:gd name="connsiteY5" fmla="*/ 273800 h 396022"/>
                    <a:gd name="connsiteX6" fmla="*/ 0 w 532966"/>
                    <a:gd name="connsiteY6" fmla="*/ 282605 h 39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2966" h="396022">
                      <a:moveTo>
                        <a:pt x="3455" y="396022"/>
                      </a:moveTo>
                      <a:lnTo>
                        <a:pt x="325469" y="386208"/>
                      </a:lnTo>
                      <a:cubicBezTo>
                        <a:pt x="345935" y="385583"/>
                        <a:pt x="364477" y="373979"/>
                        <a:pt x="373989" y="355849"/>
                      </a:cubicBezTo>
                      <a:lnTo>
                        <a:pt x="532966" y="52699"/>
                      </a:lnTo>
                      <a:lnTo>
                        <a:pt x="432480" y="0"/>
                      </a:lnTo>
                      <a:lnTo>
                        <a:pt x="288891" y="273800"/>
                      </a:lnTo>
                      <a:lnTo>
                        <a:pt x="0" y="28260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grpSp>
              <p:nvGrpSpPr>
                <p:cNvPr id="143" name="图形 110">
                  <a:extLst>
                    <a:ext uri="{FF2B5EF4-FFF2-40B4-BE49-F238E27FC236}">
                      <a16:creationId xmlns:a16="http://schemas.microsoft.com/office/drawing/2014/main" id="{DE4C4FF4-7E2E-4150-9039-E518B0B04BEA}"/>
                    </a:ext>
                  </a:extLst>
                </p:cNvPr>
                <p:cNvGrpSpPr/>
                <p:nvPr/>
              </p:nvGrpSpPr>
              <p:grpSpPr>
                <a:xfrm>
                  <a:off x="3192785" y="2937658"/>
                  <a:ext cx="231674" cy="57013"/>
                  <a:chOff x="3192785" y="2937658"/>
                  <a:chExt cx="231674" cy="57013"/>
                </a:xfrm>
                <a:solidFill>
                  <a:srgbClr val="0F1011"/>
                </a:solidFill>
              </p:grpSpPr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C8565246-D359-45E9-8CC5-8D960592CDC5}"/>
                      </a:ext>
                    </a:extLst>
                  </p:cNvPr>
                  <p:cNvSpPr/>
                  <p:nvPr/>
                </p:nvSpPr>
                <p:spPr>
                  <a:xfrm>
                    <a:off x="3367447" y="2937658"/>
                    <a:ext cx="57013" cy="57013"/>
                  </a:xfrm>
                  <a:custGeom>
                    <a:avLst/>
                    <a:gdLst>
                      <a:gd name="connsiteX0" fmla="*/ 57013 w 57013"/>
                      <a:gd name="connsiteY0" fmla="*/ 28507 h 57013"/>
                      <a:gd name="connsiteX1" fmla="*/ 28507 w 57013"/>
                      <a:gd name="connsiteY1" fmla="*/ 57013 h 57013"/>
                      <a:gd name="connsiteX2" fmla="*/ 0 w 57013"/>
                      <a:gd name="connsiteY2" fmla="*/ 28507 h 57013"/>
                      <a:gd name="connsiteX3" fmla="*/ 28507 w 57013"/>
                      <a:gd name="connsiteY3" fmla="*/ 0 h 57013"/>
                      <a:gd name="connsiteX4" fmla="*/ 57013 w 57013"/>
                      <a:gd name="connsiteY4" fmla="*/ 28507 h 5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13" h="57013">
                        <a:moveTo>
                          <a:pt x="57013" y="28507"/>
                        </a:moveTo>
                        <a:cubicBezTo>
                          <a:pt x="57013" y="44250"/>
                          <a:pt x="44250" y="57013"/>
                          <a:pt x="28507" y="57013"/>
                        </a:cubicBezTo>
                        <a:cubicBezTo>
                          <a:pt x="12763" y="57013"/>
                          <a:pt x="0" y="44250"/>
                          <a:pt x="0" y="28507"/>
                        </a:cubicBezTo>
                        <a:cubicBezTo>
                          <a:pt x="0" y="12763"/>
                          <a:pt x="12763" y="0"/>
                          <a:pt x="28507" y="0"/>
                        </a:cubicBezTo>
                        <a:cubicBezTo>
                          <a:pt x="44250" y="0"/>
                          <a:pt x="57013" y="12763"/>
                          <a:pt x="57013" y="28507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D6F2970C-723C-4E82-A218-09B8675B04E6}"/>
                      </a:ext>
                    </a:extLst>
                  </p:cNvPr>
                  <p:cNvSpPr/>
                  <p:nvPr/>
                </p:nvSpPr>
                <p:spPr>
                  <a:xfrm>
                    <a:off x="3192785" y="2937658"/>
                    <a:ext cx="57013" cy="57013"/>
                  </a:xfrm>
                  <a:custGeom>
                    <a:avLst/>
                    <a:gdLst>
                      <a:gd name="connsiteX0" fmla="*/ 57013 w 57013"/>
                      <a:gd name="connsiteY0" fmla="*/ 28507 h 57013"/>
                      <a:gd name="connsiteX1" fmla="*/ 28507 w 57013"/>
                      <a:gd name="connsiteY1" fmla="*/ 57013 h 57013"/>
                      <a:gd name="connsiteX2" fmla="*/ 0 w 57013"/>
                      <a:gd name="connsiteY2" fmla="*/ 28507 h 57013"/>
                      <a:gd name="connsiteX3" fmla="*/ 28507 w 57013"/>
                      <a:gd name="connsiteY3" fmla="*/ 0 h 57013"/>
                      <a:gd name="connsiteX4" fmla="*/ 57013 w 57013"/>
                      <a:gd name="connsiteY4" fmla="*/ 28507 h 5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13" h="57013">
                        <a:moveTo>
                          <a:pt x="57013" y="28507"/>
                        </a:moveTo>
                        <a:cubicBezTo>
                          <a:pt x="57013" y="44250"/>
                          <a:pt x="44250" y="57013"/>
                          <a:pt x="28507" y="57013"/>
                        </a:cubicBezTo>
                        <a:cubicBezTo>
                          <a:pt x="12763" y="57013"/>
                          <a:pt x="0" y="44250"/>
                          <a:pt x="0" y="28507"/>
                        </a:cubicBezTo>
                        <a:cubicBezTo>
                          <a:pt x="0" y="12763"/>
                          <a:pt x="12763" y="0"/>
                          <a:pt x="28507" y="0"/>
                        </a:cubicBezTo>
                        <a:cubicBezTo>
                          <a:pt x="44250" y="0"/>
                          <a:pt x="57013" y="12763"/>
                          <a:pt x="57013" y="28507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86B3E4D4-B6C6-47BE-B58F-BC5A384F74B3}"/>
                    </a:ext>
                  </a:extLst>
                </p:cNvPr>
                <p:cNvSpPr/>
                <p:nvPr/>
              </p:nvSpPr>
              <p:spPr>
                <a:xfrm>
                  <a:off x="3151831" y="3072302"/>
                  <a:ext cx="313583" cy="156791"/>
                </a:xfrm>
                <a:custGeom>
                  <a:avLst/>
                  <a:gdLst>
                    <a:gd name="connsiteX0" fmla="*/ 0 w 313583"/>
                    <a:gd name="connsiteY0" fmla="*/ 0 h 156791"/>
                    <a:gd name="connsiteX1" fmla="*/ 156792 w 313583"/>
                    <a:gd name="connsiteY1" fmla="*/ 156792 h 156791"/>
                    <a:gd name="connsiteX2" fmla="*/ 313583 w 313583"/>
                    <a:gd name="connsiteY2" fmla="*/ 0 h 15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3583" h="156791">
                      <a:moveTo>
                        <a:pt x="0" y="0"/>
                      </a:moveTo>
                      <a:cubicBezTo>
                        <a:pt x="0" y="86592"/>
                        <a:pt x="70200" y="156792"/>
                        <a:pt x="156792" y="156792"/>
                      </a:cubicBezTo>
                      <a:cubicBezTo>
                        <a:pt x="243384" y="156792"/>
                        <a:pt x="313583" y="86592"/>
                        <a:pt x="3135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47" name="图形 110">
              <a:extLst>
                <a:ext uri="{FF2B5EF4-FFF2-40B4-BE49-F238E27FC236}">
                  <a16:creationId xmlns:a16="http://schemas.microsoft.com/office/drawing/2014/main" id="{87E8AD61-B826-44B7-ADCD-9A03B6D4C4B3}"/>
                </a:ext>
              </a:extLst>
            </p:cNvPr>
            <p:cNvGrpSpPr/>
            <p:nvPr/>
          </p:nvGrpSpPr>
          <p:grpSpPr>
            <a:xfrm>
              <a:off x="1324416" y="2236650"/>
              <a:ext cx="1584224" cy="660720"/>
              <a:chOff x="1324416" y="2236650"/>
              <a:chExt cx="1584224" cy="660720"/>
            </a:xfrm>
          </p:grpSpPr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5B429101-20A7-479D-90A9-F5F6FE1579AF}"/>
                  </a:ext>
                </a:extLst>
              </p:cNvPr>
              <p:cNvSpPr/>
              <p:nvPr/>
            </p:nvSpPr>
            <p:spPr>
              <a:xfrm>
                <a:off x="1324416" y="2236650"/>
                <a:ext cx="1584224" cy="660720"/>
              </a:xfrm>
              <a:custGeom>
                <a:avLst/>
                <a:gdLst>
                  <a:gd name="connsiteX0" fmla="*/ 0 w 1584224"/>
                  <a:gd name="connsiteY0" fmla="*/ 0 h 660720"/>
                  <a:gd name="connsiteX1" fmla="*/ 1584225 w 1584224"/>
                  <a:gd name="connsiteY1" fmla="*/ 0 h 660720"/>
                  <a:gd name="connsiteX2" fmla="*/ 1584225 w 1584224"/>
                  <a:gd name="connsiteY2" fmla="*/ 660721 h 660720"/>
                  <a:gd name="connsiteX3" fmla="*/ 0 w 1584224"/>
                  <a:gd name="connsiteY3" fmla="*/ 660721 h 66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4224" h="660720">
                    <a:moveTo>
                      <a:pt x="0" y="0"/>
                    </a:moveTo>
                    <a:lnTo>
                      <a:pt x="1584225" y="0"/>
                    </a:lnTo>
                    <a:lnTo>
                      <a:pt x="1584225" y="660721"/>
                    </a:lnTo>
                    <a:lnTo>
                      <a:pt x="0" y="660721"/>
                    </a:lnTo>
                    <a:close/>
                  </a:path>
                </a:pathLst>
              </a:custGeom>
              <a:solidFill>
                <a:srgbClr val="C1D8ED"/>
              </a:solidFill>
              <a:ln w="5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432E4828-0DF8-4D2D-BA6F-EBA5B8654ACE}"/>
                  </a:ext>
                </a:extLst>
              </p:cNvPr>
              <p:cNvSpPr/>
              <p:nvPr/>
            </p:nvSpPr>
            <p:spPr>
              <a:xfrm>
                <a:off x="1409286" y="2290036"/>
                <a:ext cx="553898" cy="543025"/>
              </a:xfrm>
              <a:custGeom>
                <a:avLst/>
                <a:gdLst>
                  <a:gd name="connsiteX0" fmla="*/ 276989 w 553898"/>
                  <a:gd name="connsiteY0" fmla="*/ 0 h 543025"/>
                  <a:gd name="connsiteX1" fmla="*/ 0 w 553898"/>
                  <a:gd name="connsiteY1" fmla="*/ 277001 h 543025"/>
                  <a:gd name="connsiteX2" fmla="*/ 77396 w 553898"/>
                  <a:gd name="connsiteY2" fmla="*/ 469053 h 543025"/>
                  <a:gd name="connsiteX3" fmla="*/ 93996 w 553898"/>
                  <a:gd name="connsiteY3" fmla="*/ 484930 h 543025"/>
                  <a:gd name="connsiteX4" fmla="*/ 283176 w 553898"/>
                  <a:gd name="connsiteY4" fmla="*/ 543025 h 543025"/>
                  <a:gd name="connsiteX5" fmla="*/ 476499 w 553898"/>
                  <a:gd name="connsiteY5" fmla="*/ 468970 h 543025"/>
                  <a:gd name="connsiteX6" fmla="*/ 469005 w 553898"/>
                  <a:gd name="connsiteY6" fmla="*/ 77400 h 543025"/>
                  <a:gd name="connsiteX7" fmla="*/ 276989 w 553898"/>
                  <a:gd name="connsiteY7" fmla="*/ 0 h 54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3898" h="543025">
                    <a:moveTo>
                      <a:pt x="276989" y="0"/>
                    </a:moveTo>
                    <a:cubicBezTo>
                      <a:pt x="124006" y="4"/>
                      <a:pt x="-4" y="124021"/>
                      <a:pt x="0" y="277001"/>
                    </a:cubicBezTo>
                    <a:cubicBezTo>
                      <a:pt x="2" y="348615"/>
                      <a:pt x="27740" y="417447"/>
                      <a:pt x="77396" y="469053"/>
                    </a:cubicBezTo>
                    <a:cubicBezTo>
                      <a:pt x="82704" y="474569"/>
                      <a:pt x="88235" y="479861"/>
                      <a:pt x="93996" y="484930"/>
                    </a:cubicBezTo>
                    <a:cubicBezTo>
                      <a:pt x="142797" y="527893"/>
                      <a:pt x="213018" y="543025"/>
                      <a:pt x="283176" y="543025"/>
                    </a:cubicBezTo>
                    <a:cubicBezTo>
                      <a:pt x="361561" y="543025"/>
                      <a:pt x="426146" y="521346"/>
                      <a:pt x="476499" y="468970"/>
                    </a:cubicBezTo>
                    <a:cubicBezTo>
                      <a:pt x="582558" y="358773"/>
                      <a:pt x="579202" y="183459"/>
                      <a:pt x="469005" y="77400"/>
                    </a:cubicBezTo>
                    <a:cubicBezTo>
                      <a:pt x="417409" y="27746"/>
                      <a:pt x="348594" y="6"/>
                      <a:pt x="276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9E9E5BDB-1DC0-4BDE-A5B3-15C44455CA71}"/>
                  </a:ext>
                </a:extLst>
              </p:cNvPr>
              <p:cNvSpPr/>
              <p:nvPr/>
            </p:nvSpPr>
            <p:spPr>
              <a:xfrm>
                <a:off x="2027990" y="2523240"/>
                <a:ext cx="763652" cy="47432"/>
              </a:xfrm>
              <a:custGeom>
                <a:avLst/>
                <a:gdLst>
                  <a:gd name="connsiteX0" fmla="*/ 0 w 763652"/>
                  <a:gd name="connsiteY0" fmla="*/ 0 h 47432"/>
                  <a:gd name="connsiteX1" fmla="*/ 763652 w 763652"/>
                  <a:gd name="connsiteY1" fmla="*/ 0 h 47432"/>
                  <a:gd name="connsiteX2" fmla="*/ 763652 w 763652"/>
                  <a:gd name="connsiteY2" fmla="*/ 47433 h 47432"/>
                  <a:gd name="connsiteX3" fmla="*/ 0 w 763652"/>
                  <a:gd name="connsiteY3" fmla="*/ 47433 h 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652" h="47432">
                    <a:moveTo>
                      <a:pt x="0" y="0"/>
                    </a:moveTo>
                    <a:lnTo>
                      <a:pt x="763652" y="0"/>
                    </a:lnTo>
                    <a:lnTo>
                      <a:pt x="763652" y="47433"/>
                    </a:lnTo>
                    <a:lnTo>
                      <a:pt x="0" y="47433"/>
                    </a:lnTo>
                    <a:close/>
                  </a:path>
                </a:pathLst>
              </a:custGeom>
              <a:solidFill>
                <a:srgbClr val="FFFFFF"/>
              </a:solidFill>
              <a:ln w="5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768DA132-543C-4A9D-8538-B4DC8A81BFBD}"/>
                  </a:ext>
                </a:extLst>
              </p:cNvPr>
              <p:cNvSpPr/>
              <p:nvPr/>
            </p:nvSpPr>
            <p:spPr>
              <a:xfrm>
                <a:off x="2027990" y="2643673"/>
                <a:ext cx="763652" cy="47432"/>
              </a:xfrm>
              <a:custGeom>
                <a:avLst/>
                <a:gdLst>
                  <a:gd name="connsiteX0" fmla="*/ 0 w 763652"/>
                  <a:gd name="connsiteY0" fmla="*/ 0 h 47432"/>
                  <a:gd name="connsiteX1" fmla="*/ 763652 w 763652"/>
                  <a:gd name="connsiteY1" fmla="*/ 0 h 47432"/>
                  <a:gd name="connsiteX2" fmla="*/ 763652 w 763652"/>
                  <a:gd name="connsiteY2" fmla="*/ 47433 h 47432"/>
                  <a:gd name="connsiteX3" fmla="*/ 0 w 763652"/>
                  <a:gd name="connsiteY3" fmla="*/ 47433 h 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652" h="47432">
                    <a:moveTo>
                      <a:pt x="0" y="0"/>
                    </a:moveTo>
                    <a:lnTo>
                      <a:pt x="763652" y="0"/>
                    </a:lnTo>
                    <a:lnTo>
                      <a:pt x="763652" y="47433"/>
                    </a:lnTo>
                    <a:lnTo>
                      <a:pt x="0" y="47433"/>
                    </a:lnTo>
                    <a:close/>
                  </a:path>
                </a:pathLst>
              </a:custGeom>
              <a:solidFill>
                <a:srgbClr val="FFFFFF"/>
              </a:solidFill>
              <a:ln w="5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01709C16-6862-4A61-8AFB-8CC69936F05C}"/>
                  </a:ext>
                </a:extLst>
              </p:cNvPr>
              <p:cNvSpPr/>
              <p:nvPr/>
            </p:nvSpPr>
            <p:spPr>
              <a:xfrm>
                <a:off x="2027990" y="2764105"/>
                <a:ext cx="763652" cy="47432"/>
              </a:xfrm>
              <a:custGeom>
                <a:avLst/>
                <a:gdLst>
                  <a:gd name="connsiteX0" fmla="*/ 0 w 763652"/>
                  <a:gd name="connsiteY0" fmla="*/ 0 h 47432"/>
                  <a:gd name="connsiteX1" fmla="*/ 763652 w 763652"/>
                  <a:gd name="connsiteY1" fmla="*/ 0 h 47432"/>
                  <a:gd name="connsiteX2" fmla="*/ 763652 w 763652"/>
                  <a:gd name="connsiteY2" fmla="*/ 47433 h 47432"/>
                  <a:gd name="connsiteX3" fmla="*/ 0 w 763652"/>
                  <a:gd name="connsiteY3" fmla="*/ 47433 h 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3652" h="47432">
                    <a:moveTo>
                      <a:pt x="0" y="0"/>
                    </a:moveTo>
                    <a:lnTo>
                      <a:pt x="763652" y="0"/>
                    </a:lnTo>
                    <a:lnTo>
                      <a:pt x="763652" y="47433"/>
                    </a:lnTo>
                    <a:lnTo>
                      <a:pt x="0" y="47433"/>
                    </a:lnTo>
                    <a:close/>
                  </a:path>
                </a:pathLst>
              </a:custGeom>
              <a:solidFill>
                <a:srgbClr val="FFFFFF"/>
              </a:solidFill>
              <a:ln w="51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3" name="图形 110">
                <a:extLst>
                  <a:ext uri="{FF2B5EF4-FFF2-40B4-BE49-F238E27FC236}">
                    <a16:creationId xmlns:a16="http://schemas.microsoft.com/office/drawing/2014/main" id="{A95F005D-10BC-4832-BA57-4F29AD945797}"/>
                  </a:ext>
                </a:extLst>
              </p:cNvPr>
              <p:cNvGrpSpPr/>
              <p:nvPr/>
            </p:nvGrpSpPr>
            <p:grpSpPr>
              <a:xfrm>
                <a:off x="1505114" y="2325032"/>
                <a:ext cx="359928" cy="518936"/>
                <a:chOff x="1505114" y="2325032"/>
                <a:chExt cx="359928" cy="518936"/>
              </a:xfrm>
            </p:grpSpPr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FB1030F4-5771-4350-97D7-B6CCCC917480}"/>
                    </a:ext>
                  </a:extLst>
                </p:cNvPr>
                <p:cNvSpPr/>
                <p:nvPr/>
              </p:nvSpPr>
              <p:spPr>
                <a:xfrm>
                  <a:off x="1505114" y="2768063"/>
                  <a:ext cx="359928" cy="70306"/>
                </a:xfrm>
                <a:custGeom>
                  <a:avLst/>
                  <a:gdLst>
                    <a:gd name="connsiteX0" fmla="*/ 306308 w 359928"/>
                    <a:gd name="connsiteY0" fmla="*/ 1277 h 70306"/>
                    <a:gd name="connsiteX1" fmla="*/ 287767 w 359928"/>
                    <a:gd name="connsiteY1" fmla="*/ 851 h 70306"/>
                    <a:gd name="connsiteX2" fmla="*/ 265219 w 359928"/>
                    <a:gd name="connsiteY2" fmla="*/ 62912 h 70306"/>
                    <a:gd name="connsiteX3" fmla="*/ 359929 w 359928"/>
                    <a:gd name="connsiteY3" fmla="*/ 10353 h 70306"/>
                    <a:gd name="connsiteX4" fmla="*/ 306308 w 359928"/>
                    <a:gd name="connsiteY4" fmla="*/ 1277 h 70306"/>
                    <a:gd name="connsiteX5" fmla="*/ 66973 w 359928"/>
                    <a:gd name="connsiteY5" fmla="*/ 1642 h 70306"/>
                    <a:gd name="connsiteX6" fmla="*/ 66973 w 359928"/>
                    <a:gd name="connsiteY6" fmla="*/ 1517 h 70306"/>
                    <a:gd name="connsiteX7" fmla="*/ 66609 w 359928"/>
                    <a:gd name="connsiteY7" fmla="*/ 2 h 70306"/>
                    <a:gd name="connsiteX8" fmla="*/ 0 w 359928"/>
                    <a:gd name="connsiteY8" fmla="*/ 8490 h 70306"/>
                    <a:gd name="connsiteX9" fmla="*/ 125517 w 359928"/>
                    <a:gd name="connsiteY9" fmla="*/ 70306 h 70306"/>
                    <a:gd name="connsiteX10" fmla="*/ 66973 w 359928"/>
                    <a:gd name="connsiteY10" fmla="*/ 1642 h 7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9928" h="70306">
                      <a:moveTo>
                        <a:pt x="306308" y="1277"/>
                      </a:moveTo>
                      <a:cubicBezTo>
                        <a:pt x="302369" y="1153"/>
                        <a:pt x="295947" y="970"/>
                        <a:pt x="287767" y="851"/>
                      </a:cubicBezTo>
                      <a:cubicBezTo>
                        <a:pt x="286986" y="23399"/>
                        <a:pt x="279092" y="45120"/>
                        <a:pt x="265219" y="62912"/>
                      </a:cubicBezTo>
                      <a:cubicBezTo>
                        <a:pt x="299949" y="51817"/>
                        <a:pt x="332140" y="33952"/>
                        <a:pt x="359929" y="10353"/>
                      </a:cubicBezTo>
                      <a:cubicBezTo>
                        <a:pt x="342558" y="4878"/>
                        <a:pt x="324511" y="1824"/>
                        <a:pt x="306308" y="1277"/>
                      </a:cubicBezTo>
                      <a:close/>
                      <a:moveTo>
                        <a:pt x="66973" y="1642"/>
                      </a:moveTo>
                      <a:cubicBezTo>
                        <a:pt x="66937" y="1605"/>
                        <a:pt x="66937" y="1553"/>
                        <a:pt x="66973" y="1517"/>
                      </a:cubicBezTo>
                      <a:cubicBezTo>
                        <a:pt x="66791" y="1028"/>
                        <a:pt x="66666" y="523"/>
                        <a:pt x="66609" y="2"/>
                      </a:cubicBezTo>
                      <a:cubicBezTo>
                        <a:pt x="44129" y="-96"/>
                        <a:pt x="21736" y="2761"/>
                        <a:pt x="0" y="8490"/>
                      </a:cubicBezTo>
                      <a:cubicBezTo>
                        <a:pt x="35844" y="39520"/>
                        <a:pt x="79067" y="60809"/>
                        <a:pt x="125517" y="70306"/>
                      </a:cubicBezTo>
                      <a:cubicBezTo>
                        <a:pt x="92488" y="51219"/>
                        <a:pt x="70486" y="22488"/>
                        <a:pt x="66973" y="164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3CF57A3E-88B9-4182-8D35-13DF59B56909}"/>
                    </a:ext>
                  </a:extLst>
                </p:cNvPr>
                <p:cNvSpPr/>
                <p:nvPr/>
              </p:nvSpPr>
              <p:spPr>
                <a:xfrm>
                  <a:off x="1571764" y="2768097"/>
                  <a:ext cx="221116" cy="75871"/>
                </a:xfrm>
                <a:custGeom>
                  <a:avLst/>
                  <a:gdLst>
                    <a:gd name="connsiteX0" fmla="*/ 221116 w 221116"/>
                    <a:gd name="connsiteY0" fmla="*/ 816 h 75871"/>
                    <a:gd name="connsiteX1" fmla="*/ 198568 w 221116"/>
                    <a:gd name="connsiteY1" fmla="*/ 62877 h 75871"/>
                    <a:gd name="connsiteX2" fmla="*/ 198386 w 221116"/>
                    <a:gd name="connsiteY2" fmla="*/ 62940 h 75871"/>
                    <a:gd name="connsiteX3" fmla="*/ 189841 w 221116"/>
                    <a:gd name="connsiteY3" fmla="*/ 65484 h 75871"/>
                    <a:gd name="connsiteX4" fmla="*/ 186870 w 221116"/>
                    <a:gd name="connsiteY4" fmla="*/ 66275 h 75871"/>
                    <a:gd name="connsiteX5" fmla="*/ 178388 w 221116"/>
                    <a:gd name="connsiteY5" fmla="*/ 68456 h 75871"/>
                    <a:gd name="connsiteX6" fmla="*/ 168932 w 221116"/>
                    <a:gd name="connsiteY6" fmla="*/ 70537 h 75871"/>
                    <a:gd name="connsiteX7" fmla="*/ 156141 w 221116"/>
                    <a:gd name="connsiteY7" fmla="*/ 72718 h 75871"/>
                    <a:gd name="connsiteX8" fmla="*/ 148023 w 221116"/>
                    <a:gd name="connsiteY8" fmla="*/ 73868 h 75871"/>
                    <a:gd name="connsiteX9" fmla="*/ 145942 w 221116"/>
                    <a:gd name="connsiteY9" fmla="*/ 74112 h 75871"/>
                    <a:gd name="connsiteX10" fmla="*/ 137938 w 221116"/>
                    <a:gd name="connsiteY10" fmla="*/ 74841 h 75871"/>
                    <a:gd name="connsiteX11" fmla="*/ 127213 w 221116"/>
                    <a:gd name="connsiteY11" fmla="*/ 75569 h 75871"/>
                    <a:gd name="connsiteX12" fmla="*/ 122909 w 221116"/>
                    <a:gd name="connsiteY12" fmla="*/ 75746 h 75871"/>
                    <a:gd name="connsiteX13" fmla="*/ 114484 w 221116"/>
                    <a:gd name="connsiteY13" fmla="*/ 75871 h 75871"/>
                    <a:gd name="connsiteX14" fmla="*/ 84666 w 221116"/>
                    <a:gd name="connsiteY14" fmla="*/ 74310 h 75871"/>
                    <a:gd name="connsiteX15" fmla="*/ 79333 w 221116"/>
                    <a:gd name="connsiteY15" fmla="*/ 73644 h 75871"/>
                    <a:gd name="connsiteX16" fmla="*/ 74061 w 221116"/>
                    <a:gd name="connsiteY16" fmla="*/ 72915 h 75871"/>
                    <a:gd name="connsiteX17" fmla="*/ 69940 w 221116"/>
                    <a:gd name="connsiteY17" fmla="*/ 72312 h 75871"/>
                    <a:gd name="connsiteX18" fmla="*/ 65636 w 221116"/>
                    <a:gd name="connsiteY18" fmla="*/ 71583 h 75871"/>
                    <a:gd name="connsiteX19" fmla="*/ 59090 w 221116"/>
                    <a:gd name="connsiteY19" fmla="*/ 70371 h 75871"/>
                    <a:gd name="connsiteX20" fmla="*/ 58845 w 221116"/>
                    <a:gd name="connsiteY20" fmla="*/ 70308 h 75871"/>
                    <a:gd name="connsiteX21" fmla="*/ 302 w 221116"/>
                    <a:gd name="connsiteY21" fmla="*/ 1644 h 75871"/>
                    <a:gd name="connsiteX22" fmla="*/ 302 w 221116"/>
                    <a:gd name="connsiteY22" fmla="*/ 1519 h 75871"/>
                    <a:gd name="connsiteX23" fmla="*/ 0 w 221116"/>
                    <a:gd name="connsiteY23" fmla="*/ 4 h 75871"/>
                    <a:gd name="connsiteX24" fmla="*/ 239 w 221116"/>
                    <a:gd name="connsiteY24" fmla="*/ 4 h 75871"/>
                    <a:gd name="connsiteX25" fmla="*/ 221116 w 221116"/>
                    <a:gd name="connsiteY25" fmla="*/ 816 h 75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21116" h="75871">
                      <a:moveTo>
                        <a:pt x="221116" y="816"/>
                      </a:moveTo>
                      <a:cubicBezTo>
                        <a:pt x="220336" y="23364"/>
                        <a:pt x="212441" y="45085"/>
                        <a:pt x="198568" y="62877"/>
                      </a:cubicBezTo>
                      <a:cubicBezTo>
                        <a:pt x="198506" y="62877"/>
                        <a:pt x="198448" y="62940"/>
                        <a:pt x="198386" y="62940"/>
                      </a:cubicBezTo>
                      <a:cubicBezTo>
                        <a:pt x="195539" y="63850"/>
                        <a:pt x="192688" y="64698"/>
                        <a:pt x="189841" y="65484"/>
                      </a:cubicBezTo>
                      <a:cubicBezTo>
                        <a:pt x="188800" y="65786"/>
                        <a:pt x="187843" y="66005"/>
                        <a:pt x="186870" y="66275"/>
                      </a:cubicBezTo>
                      <a:cubicBezTo>
                        <a:pt x="184023" y="67061"/>
                        <a:pt x="181234" y="67790"/>
                        <a:pt x="178388" y="68456"/>
                      </a:cubicBezTo>
                      <a:cubicBezTo>
                        <a:pt x="175234" y="69184"/>
                        <a:pt x="172080" y="69850"/>
                        <a:pt x="168932" y="70537"/>
                      </a:cubicBezTo>
                      <a:cubicBezTo>
                        <a:pt x="164691" y="71385"/>
                        <a:pt x="160445" y="72098"/>
                        <a:pt x="156141" y="72718"/>
                      </a:cubicBezTo>
                      <a:cubicBezTo>
                        <a:pt x="153477" y="73144"/>
                        <a:pt x="150750" y="73566"/>
                        <a:pt x="148023" y="73868"/>
                      </a:cubicBezTo>
                      <a:cubicBezTo>
                        <a:pt x="147357" y="73930"/>
                        <a:pt x="146691" y="74050"/>
                        <a:pt x="145942" y="74112"/>
                      </a:cubicBezTo>
                      <a:cubicBezTo>
                        <a:pt x="143272" y="74414"/>
                        <a:pt x="140665" y="74633"/>
                        <a:pt x="137938" y="74841"/>
                      </a:cubicBezTo>
                      <a:cubicBezTo>
                        <a:pt x="134425" y="75205"/>
                        <a:pt x="130788" y="75444"/>
                        <a:pt x="127213" y="75569"/>
                      </a:cubicBezTo>
                      <a:lnTo>
                        <a:pt x="122909" y="75746"/>
                      </a:lnTo>
                      <a:cubicBezTo>
                        <a:pt x="120120" y="75809"/>
                        <a:pt x="117274" y="75871"/>
                        <a:pt x="114484" y="75871"/>
                      </a:cubicBezTo>
                      <a:cubicBezTo>
                        <a:pt x="104524" y="75871"/>
                        <a:pt x="94569" y="75351"/>
                        <a:pt x="84666" y="74310"/>
                      </a:cubicBezTo>
                      <a:cubicBezTo>
                        <a:pt x="82908" y="74128"/>
                        <a:pt x="81091" y="73883"/>
                        <a:pt x="79333" y="73644"/>
                      </a:cubicBezTo>
                      <a:cubicBezTo>
                        <a:pt x="77574" y="73405"/>
                        <a:pt x="75820" y="73217"/>
                        <a:pt x="74061" y="72915"/>
                      </a:cubicBezTo>
                      <a:cubicBezTo>
                        <a:pt x="72729" y="72733"/>
                        <a:pt x="71334" y="72551"/>
                        <a:pt x="69940" y="72312"/>
                      </a:cubicBezTo>
                      <a:cubicBezTo>
                        <a:pt x="68545" y="72072"/>
                        <a:pt x="67088" y="71823"/>
                        <a:pt x="65636" y="71583"/>
                      </a:cubicBezTo>
                      <a:cubicBezTo>
                        <a:pt x="63456" y="71219"/>
                        <a:pt x="61270" y="70792"/>
                        <a:pt x="59090" y="70371"/>
                      </a:cubicBezTo>
                      <a:cubicBezTo>
                        <a:pt x="59027" y="70371"/>
                        <a:pt x="58907" y="70308"/>
                        <a:pt x="58845" y="70308"/>
                      </a:cubicBezTo>
                      <a:cubicBezTo>
                        <a:pt x="25816" y="51221"/>
                        <a:pt x="3814" y="22490"/>
                        <a:pt x="302" y="1644"/>
                      </a:cubicBezTo>
                      <a:cubicBezTo>
                        <a:pt x="265" y="1607"/>
                        <a:pt x="265" y="1555"/>
                        <a:pt x="302" y="1519"/>
                      </a:cubicBezTo>
                      <a:cubicBezTo>
                        <a:pt x="146" y="1024"/>
                        <a:pt x="47" y="520"/>
                        <a:pt x="0" y="4"/>
                      </a:cubicBezTo>
                      <a:lnTo>
                        <a:pt x="239" y="4"/>
                      </a:lnTo>
                      <a:cubicBezTo>
                        <a:pt x="76564" y="-32"/>
                        <a:pt x="176509" y="150"/>
                        <a:pt x="221116" y="816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56" name="图形 110">
                  <a:extLst>
                    <a:ext uri="{FF2B5EF4-FFF2-40B4-BE49-F238E27FC236}">
                      <a16:creationId xmlns:a16="http://schemas.microsoft.com/office/drawing/2014/main" id="{F05B8DF8-BEF3-447E-B47F-52D7793DC109}"/>
                    </a:ext>
                  </a:extLst>
                </p:cNvPr>
                <p:cNvGrpSpPr/>
                <p:nvPr/>
              </p:nvGrpSpPr>
              <p:grpSpPr>
                <a:xfrm>
                  <a:off x="1519747" y="2325032"/>
                  <a:ext cx="341449" cy="478887"/>
                  <a:chOff x="1519747" y="2325032"/>
                  <a:chExt cx="341449" cy="478887"/>
                </a:xfrm>
              </p:grpSpPr>
              <p:sp>
                <p:nvSpPr>
                  <p:cNvPr id="157" name="任意多边形: 形状 156">
                    <a:extLst>
                      <a:ext uri="{FF2B5EF4-FFF2-40B4-BE49-F238E27FC236}">
                        <a16:creationId xmlns:a16="http://schemas.microsoft.com/office/drawing/2014/main" id="{C3EB5F24-028E-45E6-AEBB-9786B6F7A242}"/>
                      </a:ext>
                    </a:extLst>
                  </p:cNvPr>
                  <p:cNvSpPr/>
                  <p:nvPr/>
                </p:nvSpPr>
                <p:spPr>
                  <a:xfrm>
                    <a:off x="1740259" y="2514576"/>
                    <a:ext cx="120937" cy="120937"/>
                  </a:xfrm>
                  <a:custGeom>
                    <a:avLst/>
                    <a:gdLst>
                      <a:gd name="connsiteX0" fmla="*/ 120937 w 120937"/>
                      <a:gd name="connsiteY0" fmla="*/ 60469 h 120937"/>
                      <a:gd name="connsiteX1" fmla="*/ 60469 w 120937"/>
                      <a:gd name="connsiteY1" fmla="*/ 120937 h 120937"/>
                      <a:gd name="connsiteX2" fmla="*/ 0 w 120937"/>
                      <a:gd name="connsiteY2" fmla="*/ 60469 h 120937"/>
                      <a:gd name="connsiteX3" fmla="*/ 60469 w 120937"/>
                      <a:gd name="connsiteY3" fmla="*/ 0 h 120937"/>
                      <a:gd name="connsiteX4" fmla="*/ 120937 w 120937"/>
                      <a:gd name="connsiteY4" fmla="*/ 60469 h 12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937" h="120937">
                        <a:moveTo>
                          <a:pt x="120937" y="60469"/>
                        </a:moveTo>
                        <a:cubicBezTo>
                          <a:pt x="120937" y="93864"/>
                          <a:pt x="93864" y="120937"/>
                          <a:pt x="60469" y="120937"/>
                        </a:cubicBezTo>
                        <a:cubicBezTo>
                          <a:pt x="27073" y="120937"/>
                          <a:pt x="0" y="93864"/>
                          <a:pt x="0" y="60469"/>
                        </a:cubicBezTo>
                        <a:cubicBezTo>
                          <a:pt x="0" y="27073"/>
                          <a:pt x="27073" y="0"/>
                          <a:pt x="60469" y="0"/>
                        </a:cubicBezTo>
                        <a:cubicBezTo>
                          <a:pt x="93864" y="0"/>
                          <a:pt x="120937" y="27073"/>
                          <a:pt x="120937" y="60469"/>
                        </a:cubicBezTo>
                        <a:close/>
                      </a:path>
                    </a:pathLst>
                  </a:custGeom>
                  <a:solidFill>
                    <a:srgbClr val="DEE8F5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>
                    <a:extLst>
                      <a:ext uri="{FF2B5EF4-FFF2-40B4-BE49-F238E27FC236}">
                        <a16:creationId xmlns:a16="http://schemas.microsoft.com/office/drawing/2014/main" id="{48334B46-0249-4E34-BD7E-F5D2BCDD40C8}"/>
                      </a:ext>
                    </a:extLst>
                  </p:cNvPr>
                  <p:cNvSpPr/>
                  <p:nvPr/>
                </p:nvSpPr>
                <p:spPr>
                  <a:xfrm>
                    <a:off x="1704097" y="2325375"/>
                    <a:ext cx="120876" cy="256956"/>
                  </a:xfrm>
                  <a:custGeom>
                    <a:avLst/>
                    <a:gdLst>
                      <a:gd name="connsiteX0" fmla="*/ 107163 w 120876"/>
                      <a:gd name="connsiteY0" fmla="*/ 256721 h 256956"/>
                      <a:gd name="connsiteX1" fmla="*/ 116837 w 120876"/>
                      <a:gd name="connsiteY1" fmla="*/ 247978 h 256956"/>
                      <a:gd name="connsiteX2" fmla="*/ 86837 w 120876"/>
                      <a:gd name="connsiteY2" fmla="*/ 45268 h 256956"/>
                      <a:gd name="connsiteX3" fmla="*/ 13921 w 120876"/>
                      <a:gd name="connsiteY3" fmla="*/ 68 h 256956"/>
                      <a:gd name="connsiteX4" fmla="*/ 68 w 120876"/>
                      <a:gd name="connsiteY4" fmla="*/ 11318 h 256956"/>
                      <a:gd name="connsiteX5" fmla="*/ 11319 w 120876"/>
                      <a:gd name="connsiteY5" fmla="*/ 18864 h 256956"/>
                      <a:gd name="connsiteX6" fmla="*/ 65845 w 120876"/>
                      <a:gd name="connsiteY6" fmla="*/ 59261 h 256956"/>
                      <a:gd name="connsiteX7" fmla="*/ 92686 w 120876"/>
                      <a:gd name="connsiteY7" fmla="*/ 240698 h 256956"/>
                      <a:gd name="connsiteX8" fmla="*/ 101111 w 120876"/>
                      <a:gd name="connsiteY8" fmla="*/ 256414 h 256956"/>
                      <a:gd name="connsiteX9" fmla="*/ 101127 w 120876"/>
                      <a:gd name="connsiteY9" fmla="*/ 256419 h 256956"/>
                      <a:gd name="connsiteX10" fmla="*/ 107163 w 120876"/>
                      <a:gd name="connsiteY10" fmla="*/ 256721 h 256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0876" h="256956">
                        <a:moveTo>
                          <a:pt x="107163" y="256721"/>
                        </a:moveTo>
                        <a:cubicBezTo>
                          <a:pt x="111763" y="255828"/>
                          <a:pt x="115484" y="252463"/>
                          <a:pt x="116837" y="247978"/>
                        </a:cubicBezTo>
                        <a:cubicBezTo>
                          <a:pt x="118398" y="242738"/>
                          <a:pt x="135082" y="119511"/>
                          <a:pt x="86837" y="45268"/>
                        </a:cubicBezTo>
                        <a:cubicBezTo>
                          <a:pt x="71215" y="19351"/>
                          <a:pt x="44082" y="2530"/>
                          <a:pt x="13921" y="68"/>
                        </a:cubicBezTo>
                        <a:cubicBezTo>
                          <a:pt x="6989" y="-648"/>
                          <a:pt x="791" y="4388"/>
                          <a:pt x="68" y="11318"/>
                        </a:cubicBezTo>
                        <a:cubicBezTo>
                          <a:pt x="-650" y="18250"/>
                          <a:pt x="4387" y="18146"/>
                          <a:pt x="11319" y="18864"/>
                        </a:cubicBezTo>
                        <a:cubicBezTo>
                          <a:pt x="44962" y="22345"/>
                          <a:pt x="50056" y="35558"/>
                          <a:pt x="65845" y="59261"/>
                        </a:cubicBezTo>
                        <a:cubicBezTo>
                          <a:pt x="108417" y="123170"/>
                          <a:pt x="93035" y="239527"/>
                          <a:pt x="92686" y="240698"/>
                        </a:cubicBezTo>
                        <a:cubicBezTo>
                          <a:pt x="90672" y="247364"/>
                          <a:pt x="94445" y="254401"/>
                          <a:pt x="101111" y="256414"/>
                        </a:cubicBezTo>
                        <a:cubicBezTo>
                          <a:pt x="101116" y="256416"/>
                          <a:pt x="101122" y="256418"/>
                          <a:pt x="101127" y="256419"/>
                        </a:cubicBezTo>
                        <a:cubicBezTo>
                          <a:pt x="103083" y="257012"/>
                          <a:pt x="105154" y="257116"/>
                          <a:pt x="107163" y="256721"/>
                        </a:cubicBezTo>
                        <a:close/>
                      </a:path>
                    </a:pathLst>
                  </a:custGeom>
                  <a:solidFill>
                    <a:srgbClr val="C1D8ED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多边形: 形状 158">
                    <a:extLst>
                      <a:ext uri="{FF2B5EF4-FFF2-40B4-BE49-F238E27FC236}">
                        <a16:creationId xmlns:a16="http://schemas.microsoft.com/office/drawing/2014/main" id="{50607E80-E1B3-46D2-9A86-0ED215F20D48}"/>
                      </a:ext>
                    </a:extLst>
                  </p:cNvPr>
                  <p:cNvSpPr/>
                  <p:nvPr/>
                </p:nvSpPr>
                <p:spPr>
                  <a:xfrm>
                    <a:off x="1724648" y="2513150"/>
                    <a:ext cx="120937" cy="120937"/>
                  </a:xfrm>
                  <a:custGeom>
                    <a:avLst/>
                    <a:gdLst>
                      <a:gd name="connsiteX0" fmla="*/ 120937 w 120937"/>
                      <a:gd name="connsiteY0" fmla="*/ 60469 h 120937"/>
                      <a:gd name="connsiteX1" fmla="*/ 60469 w 120937"/>
                      <a:gd name="connsiteY1" fmla="*/ 120937 h 120937"/>
                      <a:gd name="connsiteX2" fmla="*/ 0 w 120937"/>
                      <a:gd name="connsiteY2" fmla="*/ 60469 h 120937"/>
                      <a:gd name="connsiteX3" fmla="*/ 60469 w 120937"/>
                      <a:gd name="connsiteY3" fmla="*/ 0 h 120937"/>
                      <a:gd name="connsiteX4" fmla="*/ 120937 w 120937"/>
                      <a:gd name="connsiteY4" fmla="*/ 60469 h 12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937" h="120937">
                        <a:moveTo>
                          <a:pt x="120937" y="60469"/>
                        </a:moveTo>
                        <a:cubicBezTo>
                          <a:pt x="120937" y="93864"/>
                          <a:pt x="93864" y="120937"/>
                          <a:pt x="60469" y="120937"/>
                        </a:cubicBezTo>
                        <a:cubicBezTo>
                          <a:pt x="27073" y="120937"/>
                          <a:pt x="0" y="93864"/>
                          <a:pt x="0" y="60469"/>
                        </a:cubicBezTo>
                        <a:cubicBezTo>
                          <a:pt x="0" y="27073"/>
                          <a:pt x="27073" y="0"/>
                          <a:pt x="60469" y="0"/>
                        </a:cubicBezTo>
                        <a:cubicBezTo>
                          <a:pt x="93864" y="0"/>
                          <a:pt x="120937" y="27073"/>
                          <a:pt x="120937" y="60469"/>
                        </a:cubicBezTo>
                        <a:close/>
                      </a:path>
                    </a:pathLst>
                  </a:custGeom>
                  <a:solidFill>
                    <a:srgbClr val="C1D8ED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60" name="图形 110">
                    <a:extLst>
                      <a:ext uri="{FF2B5EF4-FFF2-40B4-BE49-F238E27FC236}">
                        <a16:creationId xmlns:a16="http://schemas.microsoft.com/office/drawing/2014/main" id="{601FF07B-0B7B-4240-B125-84A595E494F4}"/>
                      </a:ext>
                    </a:extLst>
                  </p:cNvPr>
                  <p:cNvGrpSpPr/>
                  <p:nvPr/>
                </p:nvGrpSpPr>
                <p:grpSpPr>
                  <a:xfrm>
                    <a:off x="1521547" y="2342794"/>
                    <a:ext cx="313861" cy="461126"/>
                    <a:chOff x="1521547" y="2342794"/>
                    <a:chExt cx="313861" cy="461126"/>
                  </a:xfrm>
                </p:grpSpPr>
                <p:sp>
                  <p:nvSpPr>
                    <p:cNvPr id="161" name="任意多边形: 形状 160">
                      <a:extLst>
                        <a:ext uri="{FF2B5EF4-FFF2-40B4-BE49-F238E27FC236}">
                          <a16:creationId xmlns:a16="http://schemas.microsoft.com/office/drawing/2014/main" id="{CE0B3B64-CB08-412B-9F5F-39509BBD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3646" y="2626511"/>
                      <a:ext cx="178361" cy="177409"/>
                    </a:xfrm>
                    <a:custGeom>
                      <a:avLst/>
                      <a:gdLst>
                        <a:gd name="connsiteX0" fmla="*/ 0 w 178361"/>
                        <a:gd name="connsiteY0" fmla="*/ 177409 h 177409"/>
                        <a:gd name="connsiteX1" fmla="*/ 37894 w 178361"/>
                        <a:gd name="connsiteY1" fmla="*/ 18692 h 177409"/>
                        <a:gd name="connsiteX2" fmla="*/ 138693 w 178361"/>
                        <a:gd name="connsiteY2" fmla="*/ 0 h 177409"/>
                        <a:gd name="connsiteX3" fmla="*/ 178362 w 178361"/>
                        <a:gd name="connsiteY3" fmla="*/ 156927 h 1774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8361" h="177409">
                          <a:moveTo>
                            <a:pt x="0" y="177409"/>
                          </a:moveTo>
                          <a:cubicBezTo>
                            <a:pt x="0" y="177409"/>
                            <a:pt x="48786" y="151541"/>
                            <a:pt x="37894" y="18692"/>
                          </a:cubicBezTo>
                          <a:lnTo>
                            <a:pt x="138693" y="0"/>
                          </a:lnTo>
                          <a:cubicBezTo>
                            <a:pt x="138693" y="0"/>
                            <a:pt x="127364" y="119111"/>
                            <a:pt x="178362" y="156927"/>
                          </a:cubicBezTo>
                          <a:close/>
                        </a:path>
                      </a:pathLst>
                    </a:custGeom>
                    <a:solidFill>
                      <a:srgbClr val="FAA896"/>
                    </a:solidFill>
                    <a:ln w="51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2" name="任意多边形: 形状 161">
                      <a:extLst>
                        <a:ext uri="{FF2B5EF4-FFF2-40B4-BE49-F238E27FC236}">
                          <a16:creationId xmlns:a16="http://schemas.microsoft.com/office/drawing/2014/main" id="{25BEA40D-A290-4534-9A27-EC16BA2F90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7583" y="2693786"/>
                      <a:ext cx="83740" cy="64746"/>
                    </a:xfrm>
                    <a:custGeom>
                      <a:avLst/>
                      <a:gdLst>
                        <a:gd name="connsiteX0" fmla="*/ 83740 w 83740"/>
                        <a:gd name="connsiteY0" fmla="*/ 64746 h 64746"/>
                        <a:gd name="connsiteX1" fmla="*/ 0 w 83740"/>
                        <a:gd name="connsiteY1" fmla="*/ 682 h 64746"/>
                        <a:gd name="connsiteX2" fmla="*/ 65771 w 83740"/>
                        <a:gd name="connsiteY2" fmla="*/ 0 h 64746"/>
                        <a:gd name="connsiteX3" fmla="*/ 83740 w 83740"/>
                        <a:gd name="connsiteY3" fmla="*/ 64746 h 6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3740" h="64746">
                          <a:moveTo>
                            <a:pt x="83740" y="64746"/>
                          </a:moveTo>
                          <a:lnTo>
                            <a:pt x="0" y="682"/>
                          </a:lnTo>
                          <a:lnTo>
                            <a:pt x="65771" y="0"/>
                          </a:lnTo>
                          <a:cubicBezTo>
                            <a:pt x="67676" y="22512"/>
                            <a:pt x="73770" y="44472"/>
                            <a:pt x="83740" y="64746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51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3" name="任意多边形: 形状 162">
                      <a:extLst>
                        <a:ext uri="{FF2B5EF4-FFF2-40B4-BE49-F238E27FC236}">
                          <a16:creationId xmlns:a16="http://schemas.microsoft.com/office/drawing/2014/main" id="{C983E36B-0B1F-4D01-BB3D-18C3EE668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6902" y="2369702"/>
                      <a:ext cx="260498" cy="331978"/>
                    </a:xfrm>
                    <a:custGeom>
                      <a:avLst/>
                      <a:gdLst>
                        <a:gd name="connsiteX0" fmla="*/ 7418 w 260498"/>
                        <a:gd name="connsiteY0" fmla="*/ 223983 h 331978"/>
                        <a:gd name="connsiteX1" fmla="*/ 71945 w 260498"/>
                        <a:gd name="connsiteY1" fmla="*/ 315477 h 331978"/>
                        <a:gd name="connsiteX2" fmla="*/ 194079 w 260498"/>
                        <a:gd name="connsiteY2" fmla="*/ 331978 h 331978"/>
                        <a:gd name="connsiteX3" fmla="*/ 260168 w 260498"/>
                        <a:gd name="connsiteY3" fmla="*/ 192932 h 331978"/>
                        <a:gd name="connsiteX4" fmla="*/ 230225 w 260498"/>
                        <a:gd name="connsiteY4" fmla="*/ 23287 h 331978"/>
                        <a:gd name="connsiteX5" fmla="*/ 5378 w 260498"/>
                        <a:gd name="connsiteY5" fmla="*/ 86930 h 331978"/>
                        <a:gd name="connsiteX6" fmla="*/ 7418 w 260498"/>
                        <a:gd name="connsiteY6" fmla="*/ 223983 h 331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60498" h="331978">
                          <a:moveTo>
                            <a:pt x="7418" y="223983"/>
                          </a:moveTo>
                          <a:cubicBezTo>
                            <a:pt x="14396" y="264287"/>
                            <a:pt x="36393" y="302457"/>
                            <a:pt x="71945" y="315477"/>
                          </a:cubicBezTo>
                          <a:cubicBezTo>
                            <a:pt x="114154" y="330932"/>
                            <a:pt x="145413" y="331978"/>
                            <a:pt x="194079" y="331978"/>
                          </a:cubicBezTo>
                          <a:cubicBezTo>
                            <a:pt x="260480" y="331978"/>
                            <a:pt x="258290" y="262720"/>
                            <a:pt x="260168" y="192932"/>
                          </a:cubicBezTo>
                          <a:cubicBezTo>
                            <a:pt x="262042" y="122867"/>
                            <a:pt x="256468" y="47703"/>
                            <a:pt x="230225" y="23287"/>
                          </a:cubicBezTo>
                          <a:cubicBezTo>
                            <a:pt x="177833" y="-25447"/>
                            <a:pt x="24081" y="5417"/>
                            <a:pt x="5378" y="86930"/>
                          </a:cubicBezTo>
                          <a:cubicBezTo>
                            <a:pt x="-4306" y="129091"/>
                            <a:pt x="778" y="185615"/>
                            <a:pt x="7418" y="223983"/>
                          </a:cubicBezTo>
                          <a:close/>
                        </a:path>
                      </a:pathLst>
                    </a:custGeom>
                    <a:solidFill>
                      <a:srgbClr val="FAA896"/>
                    </a:solidFill>
                    <a:ln w="519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64" name="图形 110">
                      <a:extLst>
                        <a:ext uri="{FF2B5EF4-FFF2-40B4-BE49-F238E27FC236}">
                          <a16:creationId xmlns:a16="http://schemas.microsoft.com/office/drawing/2014/main" id="{FAFAA28B-ACF9-4260-B98C-9C8A48996E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1547" y="2342794"/>
                      <a:ext cx="313861" cy="345168"/>
                      <a:chOff x="1521547" y="2342794"/>
                      <a:chExt cx="313861" cy="345168"/>
                    </a:xfrm>
                  </p:grpSpPr>
                  <p:grpSp>
                    <p:nvGrpSpPr>
                      <p:cNvPr id="165" name="图形 110">
                        <a:extLst>
                          <a:ext uri="{FF2B5EF4-FFF2-40B4-BE49-F238E27FC236}">
                            <a16:creationId xmlns:a16="http://schemas.microsoft.com/office/drawing/2014/main" id="{7FC412E1-4DEE-4BF9-9FE5-212012589E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06133" y="2519227"/>
                        <a:ext cx="116305" cy="43406"/>
                        <a:chOff x="1706133" y="2519227"/>
                        <a:chExt cx="116305" cy="43406"/>
                      </a:xfrm>
                      <a:solidFill>
                        <a:srgbClr val="0F1011"/>
                      </a:solidFill>
                    </p:grpSpPr>
                    <p:sp>
                      <p:nvSpPr>
                        <p:cNvPr id="166" name="任意多边形: 形状 165">
                          <a:extLst>
                            <a:ext uri="{FF2B5EF4-FFF2-40B4-BE49-F238E27FC236}">
                              <a16:creationId xmlns:a16="http://schemas.microsoft.com/office/drawing/2014/main" id="{C00B89D0-680E-4E0B-9D7E-27784F672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21016" y="2544358"/>
                          <a:ext cx="18275" cy="18275"/>
                        </a:xfrm>
                        <a:custGeom>
                          <a:avLst/>
                          <a:gdLst>
                            <a:gd name="connsiteX0" fmla="*/ 18276 w 18275"/>
                            <a:gd name="connsiteY0" fmla="*/ 9138 h 18275"/>
                            <a:gd name="connsiteX1" fmla="*/ 9138 w 18275"/>
                            <a:gd name="connsiteY1" fmla="*/ 18276 h 18275"/>
                            <a:gd name="connsiteX2" fmla="*/ 0 w 18275"/>
                            <a:gd name="connsiteY2" fmla="*/ 9138 h 18275"/>
                            <a:gd name="connsiteX3" fmla="*/ 9138 w 18275"/>
                            <a:gd name="connsiteY3" fmla="*/ 0 h 18275"/>
                            <a:gd name="connsiteX4" fmla="*/ 18276 w 18275"/>
                            <a:gd name="connsiteY4" fmla="*/ 9138 h 182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75" h="18275">
                              <a:moveTo>
                                <a:pt x="18276" y="9138"/>
                              </a:moveTo>
                              <a:cubicBezTo>
                                <a:pt x="18276" y="14185"/>
                                <a:pt x="14185" y="18276"/>
                                <a:pt x="9138" y="18276"/>
                              </a:cubicBezTo>
                              <a:cubicBezTo>
                                <a:pt x="4091" y="18276"/>
                                <a:pt x="0" y="14185"/>
                                <a:pt x="0" y="9138"/>
                              </a:cubicBezTo>
                              <a:cubicBezTo>
                                <a:pt x="0" y="4091"/>
                                <a:pt x="4091" y="0"/>
                                <a:pt x="9138" y="0"/>
                              </a:cubicBezTo>
                              <a:cubicBezTo>
                                <a:pt x="14185" y="0"/>
                                <a:pt x="18276" y="4091"/>
                                <a:pt x="18276" y="91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F1011"/>
                        </a:solidFill>
                        <a:ln w="519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7" name="任意多边形: 形状 166">
                          <a:extLst>
                            <a:ext uri="{FF2B5EF4-FFF2-40B4-BE49-F238E27FC236}">
                              <a16:creationId xmlns:a16="http://schemas.microsoft.com/office/drawing/2014/main" id="{5A5CC10B-8DB0-4AB8-94E4-E0E854C202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93141" y="2538441"/>
                          <a:ext cx="18275" cy="18275"/>
                        </a:xfrm>
                        <a:custGeom>
                          <a:avLst/>
                          <a:gdLst>
                            <a:gd name="connsiteX0" fmla="*/ 18276 w 18275"/>
                            <a:gd name="connsiteY0" fmla="*/ 9138 h 18275"/>
                            <a:gd name="connsiteX1" fmla="*/ 9138 w 18275"/>
                            <a:gd name="connsiteY1" fmla="*/ 18276 h 18275"/>
                            <a:gd name="connsiteX2" fmla="*/ 0 w 18275"/>
                            <a:gd name="connsiteY2" fmla="*/ 9138 h 18275"/>
                            <a:gd name="connsiteX3" fmla="*/ 9138 w 18275"/>
                            <a:gd name="connsiteY3" fmla="*/ 0 h 18275"/>
                            <a:gd name="connsiteX4" fmla="*/ 18276 w 18275"/>
                            <a:gd name="connsiteY4" fmla="*/ 9138 h 182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275" h="18275">
                              <a:moveTo>
                                <a:pt x="18276" y="9138"/>
                              </a:moveTo>
                              <a:cubicBezTo>
                                <a:pt x="18276" y="14185"/>
                                <a:pt x="14185" y="18276"/>
                                <a:pt x="9138" y="18276"/>
                              </a:cubicBezTo>
                              <a:cubicBezTo>
                                <a:pt x="4091" y="18276"/>
                                <a:pt x="0" y="14185"/>
                                <a:pt x="0" y="9138"/>
                              </a:cubicBezTo>
                              <a:cubicBezTo>
                                <a:pt x="0" y="4091"/>
                                <a:pt x="4091" y="0"/>
                                <a:pt x="9138" y="0"/>
                              </a:cubicBezTo>
                              <a:cubicBezTo>
                                <a:pt x="14185" y="0"/>
                                <a:pt x="18276" y="4091"/>
                                <a:pt x="18276" y="91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F1011"/>
                        </a:solidFill>
                        <a:ln w="519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8" name="任意多边形: 形状 167">
                          <a:extLst>
                            <a:ext uri="{FF2B5EF4-FFF2-40B4-BE49-F238E27FC236}">
                              <a16:creationId xmlns:a16="http://schemas.microsoft.com/office/drawing/2014/main" id="{3C5B3B7A-A51F-4D6E-ACC1-6C805F61BF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89607" y="2519227"/>
                          <a:ext cx="32831" cy="8889"/>
                        </a:xfrm>
                        <a:custGeom>
                          <a:avLst/>
                          <a:gdLst>
                            <a:gd name="connsiteX0" fmla="*/ 28512 w 32831"/>
                            <a:gd name="connsiteY0" fmla="*/ 8890 h 8889"/>
                            <a:gd name="connsiteX1" fmla="*/ 28460 w 32831"/>
                            <a:gd name="connsiteY1" fmla="*/ 8890 h 8889"/>
                            <a:gd name="connsiteX2" fmla="*/ 4241 w 32831"/>
                            <a:gd name="connsiteY2" fmla="*/ 8588 h 8889"/>
                            <a:gd name="connsiteX3" fmla="*/ 0 w 32831"/>
                            <a:gd name="connsiteY3" fmla="*/ 4254 h 8889"/>
                            <a:gd name="connsiteX4" fmla="*/ 0 w 32831"/>
                            <a:gd name="connsiteY4" fmla="*/ 4243 h 8889"/>
                            <a:gd name="connsiteX5" fmla="*/ 4231 w 32831"/>
                            <a:gd name="connsiteY5" fmla="*/ 0 h 8889"/>
                            <a:gd name="connsiteX6" fmla="*/ 4345 w 32831"/>
                            <a:gd name="connsiteY6" fmla="*/ 2 h 8889"/>
                            <a:gd name="connsiteX7" fmla="*/ 28564 w 32831"/>
                            <a:gd name="connsiteY7" fmla="*/ 303 h 8889"/>
                            <a:gd name="connsiteX8" fmla="*/ 32831 w 32831"/>
                            <a:gd name="connsiteY8" fmla="*/ 4623 h 8889"/>
                            <a:gd name="connsiteX9" fmla="*/ 28512 w 32831"/>
                            <a:gd name="connsiteY9" fmla="*/ 8890 h 88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2831" h="8889">
                              <a:moveTo>
                                <a:pt x="28512" y="8890"/>
                              </a:moveTo>
                              <a:lnTo>
                                <a:pt x="28460" y="8890"/>
                              </a:lnTo>
                              <a:lnTo>
                                <a:pt x="4241" y="8588"/>
                              </a:lnTo>
                              <a:cubicBezTo>
                                <a:pt x="1874" y="8562"/>
                                <a:pt x="-26" y="6622"/>
                                <a:pt x="0" y="4254"/>
                              </a:cubicBezTo>
                              <a:cubicBezTo>
                                <a:pt x="0" y="4250"/>
                                <a:pt x="0" y="4246"/>
                                <a:pt x="0" y="4243"/>
                              </a:cubicBezTo>
                              <a:cubicBezTo>
                                <a:pt x="-5" y="1903"/>
                                <a:pt x="1889" y="4"/>
                                <a:pt x="4231" y="0"/>
                              </a:cubicBezTo>
                              <a:cubicBezTo>
                                <a:pt x="4267" y="0"/>
                                <a:pt x="4309" y="1"/>
                                <a:pt x="4345" y="2"/>
                              </a:cubicBezTo>
                              <a:lnTo>
                                <a:pt x="28564" y="303"/>
                              </a:lnTo>
                              <a:cubicBezTo>
                                <a:pt x="30937" y="318"/>
                                <a:pt x="32847" y="2252"/>
                                <a:pt x="32831" y="4623"/>
                              </a:cubicBezTo>
                              <a:cubicBezTo>
                                <a:pt x="32816" y="6993"/>
                                <a:pt x="30885" y="8904"/>
                                <a:pt x="28512" y="88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F1011"/>
                        </a:solidFill>
                        <a:ln w="519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9" name="任意多边形: 形状 168">
                          <a:extLst>
                            <a:ext uri="{FF2B5EF4-FFF2-40B4-BE49-F238E27FC236}">
                              <a16:creationId xmlns:a16="http://schemas.microsoft.com/office/drawing/2014/main" id="{30970EAF-D973-489B-80BB-A29C7572EC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706133" y="2522528"/>
                          <a:ext cx="32762" cy="14403"/>
                        </a:xfrm>
                        <a:custGeom>
                          <a:avLst/>
                          <a:gdLst>
                            <a:gd name="connsiteX0" fmla="*/ 4293 w 32762"/>
                            <a:gd name="connsiteY0" fmla="*/ 14403 h 14403"/>
                            <a:gd name="connsiteX1" fmla="*/ 0 w 32762"/>
                            <a:gd name="connsiteY1" fmla="*/ 10102 h 14403"/>
                            <a:gd name="connsiteX2" fmla="*/ 3289 w 32762"/>
                            <a:gd name="connsiteY2" fmla="*/ 5926 h 14403"/>
                            <a:gd name="connsiteX3" fmla="*/ 27169 w 32762"/>
                            <a:gd name="connsiteY3" fmla="*/ 202 h 14403"/>
                            <a:gd name="connsiteX4" fmla="*/ 32560 w 32762"/>
                            <a:gd name="connsiteY4" fmla="*/ 2996 h 14403"/>
                            <a:gd name="connsiteX5" fmla="*/ 29766 w 32762"/>
                            <a:gd name="connsiteY5" fmla="*/ 8386 h 14403"/>
                            <a:gd name="connsiteX6" fmla="*/ 29178 w 32762"/>
                            <a:gd name="connsiteY6" fmla="*/ 8528 h 14403"/>
                            <a:gd name="connsiteX7" fmla="*/ 5297 w 32762"/>
                            <a:gd name="connsiteY7" fmla="*/ 14253 h 14403"/>
                            <a:gd name="connsiteX8" fmla="*/ 4293 w 32762"/>
                            <a:gd name="connsiteY8" fmla="*/ 14403 h 144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762" h="14403">
                              <a:moveTo>
                                <a:pt x="4293" y="14403"/>
                              </a:moveTo>
                              <a:cubicBezTo>
                                <a:pt x="1920" y="14402"/>
                                <a:pt x="-5" y="12476"/>
                                <a:pt x="0" y="10102"/>
                              </a:cubicBezTo>
                              <a:cubicBezTo>
                                <a:pt x="0" y="8117"/>
                                <a:pt x="1358" y="6392"/>
                                <a:pt x="3289" y="5926"/>
                              </a:cubicBezTo>
                              <a:lnTo>
                                <a:pt x="27169" y="202"/>
                              </a:lnTo>
                              <a:cubicBezTo>
                                <a:pt x="29428" y="-515"/>
                                <a:pt x="31842" y="736"/>
                                <a:pt x="32560" y="2996"/>
                              </a:cubicBezTo>
                              <a:cubicBezTo>
                                <a:pt x="33278" y="5256"/>
                                <a:pt x="32024" y="7670"/>
                                <a:pt x="29766" y="8386"/>
                              </a:cubicBezTo>
                              <a:cubicBezTo>
                                <a:pt x="29573" y="8448"/>
                                <a:pt x="29376" y="8495"/>
                                <a:pt x="29178" y="8528"/>
                              </a:cubicBezTo>
                              <a:lnTo>
                                <a:pt x="5297" y="14253"/>
                              </a:lnTo>
                              <a:cubicBezTo>
                                <a:pt x="4970" y="14344"/>
                                <a:pt x="4631" y="14394"/>
                                <a:pt x="4293" y="144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F1011"/>
                        </a:solidFill>
                        <a:ln w="519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70" name="任意多边形: 形状 169">
                        <a:extLst>
                          <a:ext uri="{FF2B5EF4-FFF2-40B4-BE49-F238E27FC236}">
                            <a16:creationId xmlns:a16="http://schemas.microsoft.com/office/drawing/2014/main" id="{7FC3CFBA-B81A-472C-89FD-B52BCCC78F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1547" y="2342794"/>
                        <a:ext cx="313861" cy="345168"/>
                      </a:xfrm>
                      <a:custGeom>
                        <a:avLst/>
                        <a:gdLst>
                          <a:gd name="connsiteX0" fmla="*/ 127468 w 313861"/>
                          <a:gd name="connsiteY0" fmla="*/ 114551 h 345168"/>
                          <a:gd name="connsiteX1" fmla="*/ 113866 w 313861"/>
                          <a:gd name="connsiteY1" fmla="*/ 337577 h 345168"/>
                          <a:gd name="connsiteX2" fmla="*/ 100325 w 313861"/>
                          <a:gd name="connsiteY2" fmla="*/ 344675 h 345168"/>
                          <a:gd name="connsiteX3" fmla="*/ 97978 w 313861"/>
                          <a:gd name="connsiteY3" fmla="*/ 343618 h 345168"/>
                          <a:gd name="connsiteX4" fmla="*/ 2228 w 313861"/>
                          <a:gd name="connsiteY4" fmla="*/ 170851 h 345168"/>
                          <a:gd name="connsiteX5" fmla="*/ 113127 w 313861"/>
                          <a:gd name="connsiteY5" fmla="*/ 7487 h 345168"/>
                          <a:gd name="connsiteX6" fmla="*/ 262903 w 313861"/>
                          <a:gd name="connsiteY6" fmla="*/ 26929 h 345168"/>
                          <a:gd name="connsiteX7" fmla="*/ 313407 w 313861"/>
                          <a:gd name="connsiteY7" fmla="*/ 142339 h 345168"/>
                          <a:gd name="connsiteX8" fmla="*/ 87924 w 313861"/>
                          <a:gd name="connsiteY8" fmla="*/ 152034 h 3451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13861" h="345168">
                            <a:moveTo>
                              <a:pt x="127468" y="114551"/>
                            </a:moveTo>
                            <a:cubicBezTo>
                              <a:pt x="134587" y="250626"/>
                              <a:pt x="121271" y="313858"/>
                              <a:pt x="113866" y="337577"/>
                            </a:cubicBezTo>
                            <a:cubicBezTo>
                              <a:pt x="112086" y="343275"/>
                              <a:pt x="106023" y="346454"/>
                              <a:pt x="100325" y="344675"/>
                            </a:cubicBezTo>
                            <a:cubicBezTo>
                              <a:pt x="99503" y="344415"/>
                              <a:pt x="98717" y="344061"/>
                              <a:pt x="97978" y="343618"/>
                            </a:cubicBezTo>
                            <a:cubicBezTo>
                              <a:pt x="74280" y="329537"/>
                              <a:pt x="20441" y="285632"/>
                              <a:pt x="2228" y="170851"/>
                            </a:cubicBezTo>
                            <a:cubicBezTo>
                              <a:pt x="-14050" y="67997"/>
                              <a:pt x="62530" y="22625"/>
                              <a:pt x="113127" y="7487"/>
                            </a:cubicBezTo>
                            <a:cubicBezTo>
                              <a:pt x="156745" y="-5559"/>
                              <a:pt x="215861" y="-3040"/>
                              <a:pt x="262903" y="26929"/>
                            </a:cubicBezTo>
                            <a:cubicBezTo>
                              <a:pt x="322154" y="64677"/>
                              <a:pt x="313407" y="142339"/>
                              <a:pt x="313407" y="142339"/>
                            </a:cubicBezTo>
                            <a:cubicBezTo>
                              <a:pt x="241521" y="145654"/>
                              <a:pt x="87924" y="152034"/>
                              <a:pt x="87924" y="152034"/>
                            </a:cubicBezTo>
                          </a:path>
                        </a:pathLst>
                      </a:custGeom>
                      <a:solidFill>
                        <a:srgbClr val="0F1011"/>
                      </a:solidFill>
                      <a:ln w="51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1" name="任意多边形: 形状 170">
                        <a:extLst>
                          <a:ext uri="{FF2B5EF4-FFF2-40B4-BE49-F238E27FC236}">
                            <a16:creationId xmlns:a16="http://schemas.microsoft.com/office/drawing/2014/main" id="{6269C8C1-EAAF-42EF-8444-872C1F795E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5156" y="2540369"/>
                        <a:ext cx="77560" cy="77223"/>
                      </a:xfrm>
                      <a:custGeom>
                        <a:avLst/>
                        <a:gdLst>
                          <a:gd name="connsiteX0" fmla="*/ 77445 w 77560"/>
                          <a:gd name="connsiteY0" fmla="*/ 35498 h 77223"/>
                          <a:gd name="connsiteX1" fmla="*/ 41767 w 77560"/>
                          <a:gd name="connsiteY1" fmla="*/ 77108 h 77223"/>
                          <a:gd name="connsiteX2" fmla="*/ 189 w 77560"/>
                          <a:gd name="connsiteY2" fmla="*/ 41831 h 77223"/>
                          <a:gd name="connsiteX3" fmla="*/ 34357 w 77560"/>
                          <a:gd name="connsiteY3" fmla="*/ 144 h 77223"/>
                          <a:gd name="connsiteX4" fmla="*/ 35648 w 77560"/>
                          <a:gd name="connsiteY4" fmla="*/ 39 h 77223"/>
                          <a:gd name="connsiteX5" fmla="*/ 77445 w 77560"/>
                          <a:gd name="connsiteY5" fmla="*/ 35498 h 772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7560" h="77223">
                            <a:moveTo>
                              <a:pt x="77445" y="35498"/>
                            </a:moveTo>
                            <a:cubicBezTo>
                              <a:pt x="79084" y="56841"/>
                              <a:pt x="63108" y="75470"/>
                              <a:pt x="41767" y="77108"/>
                            </a:cubicBezTo>
                            <a:cubicBezTo>
                              <a:pt x="20577" y="78733"/>
                              <a:pt x="2036" y="62998"/>
                              <a:pt x="189" y="41831"/>
                            </a:cubicBezTo>
                            <a:cubicBezTo>
                              <a:pt x="-1888" y="20884"/>
                              <a:pt x="13412" y="2221"/>
                              <a:pt x="34357" y="144"/>
                            </a:cubicBezTo>
                            <a:cubicBezTo>
                              <a:pt x="34784" y="102"/>
                              <a:pt x="35216" y="67"/>
                              <a:pt x="35648" y="39"/>
                            </a:cubicBezTo>
                            <a:cubicBezTo>
                              <a:pt x="63270" y="-867"/>
                              <a:pt x="75696" y="14162"/>
                              <a:pt x="77445" y="35498"/>
                            </a:cubicBezTo>
                            <a:close/>
                          </a:path>
                        </a:pathLst>
                      </a:custGeom>
                      <a:solidFill>
                        <a:srgbClr val="FAA896"/>
                      </a:solidFill>
                      <a:ln w="51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2" name="任意多边形: 形状 171">
                        <a:extLst>
                          <a:ext uri="{FF2B5EF4-FFF2-40B4-BE49-F238E27FC236}">
                            <a16:creationId xmlns:a16="http://schemas.microsoft.com/office/drawing/2014/main" id="{42E435B7-84FF-46A1-91DE-621299CC59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67574" y="2558662"/>
                        <a:ext cx="28307" cy="45539"/>
                      </a:xfrm>
                      <a:custGeom>
                        <a:avLst/>
                        <a:gdLst>
                          <a:gd name="connsiteX0" fmla="*/ 3164 w 28307"/>
                          <a:gd name="connsiteY0" fmla="*/ 45540 h 45539"/>
                          <a:gd name="connsiteX1" fmla="*/ 0 w 28307"/>
                          <a:gd name="connsiteY1" fmla="*/ 42398 h 45539"/>
                          <a:gd name="connsiteX2" fmla="*/ 2238 w 28307"/>
                          <a:gd name="connsiteY2" fmla="*/ 39368 h 45539"/>
                          <a:gd name="connsiteX3" fmla="*/ 20831 w 28307"/>
                          <a:gd name="connsiteY3" fmla="*/ 33644 h 45539"/>
                          <a:gd name="connsiteX4" fmla="*/ 7821 w 28307"/>
                          <a:gd name="connsiteY4" fmla="*/ 4679 h 45539"/>
                          <a:gd name="connsiteX5" fmla="*/ 9055 w 28307"/>
                          <a:gd name="connsiteY5" fmla="*/ 394 h 45539"/>
                          <a:gd name="connsiteX6" fmla="*/ 13343 w 28307"/>
                          <a:gd name="connsiteY6" fmla="*/ 1629 h 45539"/>
                          <a:gd name="connsiteX7" fmla="*/ 13546 w 28307"/>
                          <a:gd name="connsiteY7" fmla="*/ 2077 h 45539"/>
                          <a:gd name="connsiteX8" fmla="*/ 28017 w 28307"/>
                          <a:gd name="connsiteY8" fmla="*/ 34299 h 45539"/>
                          <a:gd name="connsiteX9" fmla="*/ 26498 w 28307"/>
                          <a:gd name="connsiteY9" fmla="*/ 38445 h 45539"/>
                          <a:gd name="connsiteX10" fmla="*/ 26066 w 28307"/>
                          <a:gd name="connsiteY10" fmla="*/ 38608 h 45539"/>
                          <a:gd name="connsiteX11" fmla="*/ 4059 w 28307"/>
                          <a:gd name="connsiteY11" fmla="*/ 45373 h 45539"/>
                          <a:gd name="connsiteX12" fmla="*/ 3164 w 28307"/>
                          <a:gd name="connsiteY12" fmla="*/ 45540 h 455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8307" h="45539">
                            <a:moveTo>
                              <a:pt x="3164" y="45540"/>
                            </a:moveTo>
                            <a:cubicBezTo>
                              <a:pt x="1421" y="45546"/>
                              <a:pt x="5" y="44140"/>
                              <a:pt x="0" y="42398"/>
                            </a:cubicBezTo>
                            <a:cubicBezTo>
                              <a:pt x="-5" y="41004"/>
                              <a:pt x="905" y="39772"/>
                              <a:pt x="2238" y="39368"/>
                            </a:cubicBezTo>
                            <a:lnTo>
                              <a:pt x="20831" y="33644"/>
                            </a:lnTo>
                            <a:lnTo>
                              <a:pt x="7821" y="4679"/>
                            </a:lnTo>
                            <a:cubicBezTo>
                              <a:pt x="6978" y="3154"/>
                              <a:pt x="7530" y="1236"/>
                              <a:pt x="9055" y="394"/>
                            </a:cubicBezTo>
                            <a:cubicBezTo>
                              <a:pt x="10579" y="-448"/>
                              <a:pt x="12500" y="105"/>
                              <a:pt x="13343" y="1629"/>
                            </a:cubicBezTo>
                            <a:cubicBezTo>
                              <a:pt x="13421" y="1773"/>
                              <a:pt x="13488" y="1923"/>
                              <a:pt x="13546" y="2077"/>
                            </a:cubicBezTo>
                            <a:lnTo>
                              <a:pt x="28017" y="34299"/>
                            </a:lnTo>
                            <a:cubicBezTo>
                              <a:pt x="28741" y="35864"/>
                              <a:pt x="28064" y="37720"/>
                              <a:pt x="26498" y="38445"/>
                            </a:cubicBezTo>
                            <a:cubicBezTo>
                              <a:pt x="26357" y="38510"/>
                              <a:pt x="26212" y="38564"/>
                              <a:pt x="26066" y="38608"/>
                            </a:cubicBezTo>
                            <a:lnTo>
                              <a:pt x="4059" y="45373"/>
                            </a:lnTo>
                            <a:cubicBezTo>
                              <a:pt x="3768" y="45471"/>
                              <a:pt x="3471" y="45527"/>
                              <a:pt x="3164" y="4554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51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3" name="任意多边形: 形状 172">
                        <a:extLst>
                          <a:ext uri="{FF2B5EF4-FFF2-40B4-BE49-F238E27FC236}">
                            <a16:creationId xmlns:a16="http://schemas.microsoft.com/office/drawing/2014/main" id="{E5301F05-9932-4311-B378-50B0E9DE88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4384" y="2620807"/>
                        <a:ext cx="57398" cy="24570"/>
                      </a:xfrm>
                      <a:custGeom>
                        <a:avLst/>
                        <a:gdLst>
                          <a:gd name="connsiteX0" fmla="*/ 0 w 57398"/>
                          <a:gd name="connsiteY0" fmla="*/ 4683 h 24570"/>
                          <a:gd name="connsiteX1" fmla="*/ 57398 w 57398"/>
                          <a:gd name="connsiteY1" fmla="*/ 0 h 24570"/>
                          <a:gd name="connsiteX2" fmla="*/ 30510 w 57398"/>
                          <a:gd name="connsiteY2" fmla="*/ 24416 h 24570"/>
                          <a:gd name="connsiteX3" fmla="*/ 0 w 57398"/>
                          <a:gd name="connsiteY3" fmla="*/ 4683 h 245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7398" h="24570">
                            <a:moveTo>
                              <a:pt x="0" y="4683"/>
                            </a:moveTo>
                            <a:cubicBezTo>
                              <a:pt x="0" y="4683"/>
                              <a:pt x="33747" y="8243"/>
                              <a:pt x="57398" y="0"/>
                            </a:cubicBezTo>
                            <a:cubicBezTo>
                              <a:pt x="57398" y="0"/>
                              <a:pt x="57211" y="22226"/>
                              <a:pt x="30510" y="24416"/>
                            </a:cubicBezTo>
                            <a:cubicBezTo>
                              <a:pt x="3809" y="26607"/>
                              <a:pt x="0" y="4683"/>
                              <a:pt x="0" y="4683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519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74" name="任意多边形: 形状 173">
                    <a:extLst>
                      <a:ext uri="{FF2B5EF4-FFF2-40B4-BE49-F238E27FC236}">
                        <a16:creationId xmlns:a16="http://schemas.microsoft.com/office/drawing/2014/main" id="{CDFD0ABC-6246-42F8-8CE8-BD3FBC283A8D}"/>
                      </a:ext>
                    </a:extLst>
                  </p:cNvPr>
                  <p:cNvSpPr/>
                  <p:nvPr/>
                </p:nvSpPr>
                <p:spPr>
                  <a:xfrm>
                    <a:off x="1558879" y="2325032"/>
                    <a:ext cx="170457" cy="250056"/>
                  </a:xfrm>
                  <a:custGeom>
                    <a:avLst/>
                    <a:gdLst>
                      <a:gd name="connsiteX0" fmla="*/ 21956 w 170457"/>
                      <a:gd name="connsiteY0" fmla="*/ 249825 h 250056"/>
                      <a:gd name="connsiteX1" fmla="*/ 22507 w 170457"/>
                      <a:gd name="connsiteY1" fmla="*/ 249706 h 250056"/>
                      <a:gd name="connsiteX2" fmla="*/ 31817 w 170457"/>
                      <a:gd name="connsiteY2" fmla="*/ 234490 h 250056"/>
                      <a:gd name="connsiteX3" fmla="*/ 54240 w 170457"/>
                      <a:gd name="connsiteY3" fmla="*/ 67363 h 250056"/>
                      <a:gd name="connsiteX4" fmla="*/ 158473 w 170457"/>
                      <a:gd name="connsiteY4" fmla="*/ 19254 h 250056"/>
                      <a:gd name="connsiteX5" fmla="*/ 170442 w 170457"/>
                      <a:gd name="connsiteY5" fmla="*/ 12322 h 250056"/>
                      <a:gd name="connsiteX6" fmla="*/ 157203 w 170457"/>
                      <a:gd name="connsiteY6" fmla="*/ 353 h 250056"/>
                      <a:gd name="connsiteX7" fmla="*/ 33976 w 170457"/>
                      <a:gd name="connsiteY7" fmla="*/ 52329 h 250056"/>
                      <a:gd name="connsiteX8" fmla="*/ 7302 w 170457"/>
                      <a:gd name="connsiteY8" fmla="*/ 240406 h 250056"/>
                      <a:gd name="connsiteX9" fmla="*/ 21956 w 170457"/>
                      <a:gd name="connsiteY9" fmla="*/ 249825 h 250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0457" h="250056">
                        <a:moveTo>
                          <a:pt x="21956" y="249825"/>
                        </a:moveTo>
                        <a:cubicBezTo>
                          <a:pt x="22138" y="249789"/>
                          <a:pt x="22325" y="249752"/>
                          <a:pt x="22507" y="249706"/>
                        </a:cubicBezTo>
                        <a:cubicBezTo>
                          <a:pt x="29277" y="248072"/>
                          <a:pt x="33446" y="241262"/>
                          <a:pt x="31817" y="234490"/>
                        </a:cubicBezTo>
                        <a:cubicBezTo>
                          <a:pt x="31572" y="233449"/>
                          <a:pt x="7421" y="129970"/>
                          <a:pt x="54240" y="67363"/>
                        </a:cubicBezTo>
                        <a:cubicBezTo>
                          <a:pt x="76315" y="37831"/>
                          <a:pt x="111363" y="21653"/>
                          <a:pt x="158473" y="19254"/>
                        </a:cubicBezTo>
                        <a:cubicBezTo>
                          <a:pt x="165337" y="18926"/>
                          <a:pt x="170785" y="19295"/>
                          <a:pt x="170442" y="12322"/>
                        </a:cubicBezTo>
                        <a:cubicBezTo>
                          <a:pt x="169781" y="5513"/>
                          <a:pt x="164046" y="327"/>
                          <a:pt x="157203" y="353"/>
                        </a:cubicBezTo>
                        <a:cubicBezTo>
                          <a:pt x="113829" y="-2899"/>
                          <a:pt x="60766" y="16449"/>
                          <a:pt x="33976" y="52329"/>
                        </a:cubicBezTo>
                        <a:cubicBezTo>
                          <a:pt x="-19920" y="124522"/>
                          <a:pt x="6162" y="235702"/>
                          <a:pt x="7302" y="240406"/>
                        </a:cubicBezTo>
                        <a:cubicBezTo>
                          <a:pt x="8884" y="246956"/>
                          <a:pt x="15342" y="251104"/>
                          <a:pt x="21956" y="249825"/>
                        </a:cubicBezTo>
                        <a:close/>
                      </a:path>
                    </a:pathLst>
                  </a:custGeom>
                  <a:solidFill>
                    <a:srgbClr val="C1D8ED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5" name="任意多边形: 形状 174">
                    <a:extLst>
                      <a:ext uri="{FF2B5EF4-FFF2-40B4-BE49-F238E27FC236}">
                        <a16:creationId xmlns:a16="http://schemas.microsoft.com/office/drawing/2014/main" id="{74DC2E48-94A6-400A-921F-57D3383CCABE}"/>
                      </a:ext>
                    </a:extLst>
                  </p:cNvPr>
                  <p:cNvSpPr/>
                  <p:nvPr/>
                </p:nvSpPr>
                <p:spPr>
                  <a:xfrm>
                    <a:off x="1538324" y="2516793"/>
                    <a:ext cx="120937" cy="120937"/>
                  </a:xfrm>
                  <a:custGeom>
                    <a:avLst/>
                    <a:gdLst>
                      <a:gd name="connsiteX0" fmla="*/ 120937 w 120937"/>
                      <a:gd name="connsiteY0" fmla="*/ 60469 h 120937"/>
                      <a:gd name="connsiteX1" fmla="*/ 60469 w 120937"/>
                      <a:gd name="connsiteY1" fmla="*/ 120937 h 120937"/>
                      <a:gd name="connsiteX2" fmla="*/ 0 w 120937"/>
                      <a:gd name="connsiteY2" fmla="*/ 60469 h 120937"/>
                      <a:gd name="connsiteX3" fmla="*/ 60469 w 120937"/>
                      <a:gd name="connsiteY3" fmla="*/ 0 h 120937"/>
                      <a:gd name="connsiteX4" fmla="*/ 120937 w 120937"/>
                      <a:gd name="connsiteY4" fmla="*/ 60469 h 12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937" h="120937">
                        <a:moveTo>
                          <a:pt x="120937" y="60469"/>
                        </a:moveTo>
                        <a:cubicBezTo>
                          <a:pt x="120937" y="93864"/>
                          <a:pt x="93864" y="120937"/>
                          <a:pt x="60469" y="120937"/>
                        </a:cubicBezTo>
                        <a:cubicBezTo>
                          <a:pt x="27073" y="120937"/>
                          <a:pt x="0" y="93864"/>
                          <a:pt x="0" y="60469"/>
                        </a:cubicBezTo>
                        <a:cubicBezTo>
                          <a:pt x="0" y="27073"/>
                          <a:pt x="27073" y="0"/>
                          <a:pt x="60469" y="0"/>
                        </a:cubicBezTo>
                        <a:cubicBezTo>
                          <a:pt x="93864" y="0"/>
                          <a:pt x="120937" y="27073"/>
                          <a:pt x="120937" y="60469"/>
                        </a:cubicBezTo>
                        <a:close/>
                      </a:path>
                    </a:pathLst>
                  </a:custGeom>
                  <a:solidFill>
                    <a:srgbClr val="C1D8ED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6" name="任意多边形: 形状 175">
                    <a:extLst>
                      <a:ext uri="{FF2B5EF4-FFF2-40B4-BE49-F238E27FC236}">
                        <a16:creationId xmlns:a16="http://schemas.microsoft.com/office/drawing/2014/main" id="{068B0B1E-51FA-4137-9966-F1CB09510CA9}"/>
                      </a:ext>
                    </a:extLst>
                  </p:cNvPr>
                  <p:cNvSpPr/>
                  <p:nvPr/>
                </p:nvSpPr>
                <p:spPr>
                  <a:xfrm>
                    <a:off x="1519747" y="2518609"/>
                    <a:ext cx="120937" cy="120937"/>
                  </a:xfrm>
                  <a:custGeom>
                    <a:avLst/>
                    <a:gdLst>
                      <a:gd name="connsiteX0" fmla="*/ 120937 w 120937"/>
                      <a:gd name="connsiteY0" fmla="*/ 60469 h 120937"/>
                      <a:gd name="connsiteX1" fmla="*/ 60469 w 120937"/>
                      <a:gd name="connsiteY1" fmla="*/ 120937 h 120937"/>
                      <a:gd name="connsiteX2" fmla="*/ 0 w 120937"/>
                      <a:gd name="connsiteY2" fmla="*/ 60469 h 120937"/>
                      <a:gd name="connsiteX3" fmla="*/ 60469 w 120937"/>
                      <a:gd name="connsiteY3" fmla="*/ 0 h 120937"/>
                      <a:gd name="connsiteX4" fmla="*/ 120937 w 120937"/>
                      <a:gd name="connsiteY4" fmla="*/ 60469 h 120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937" h="120937">
                        <a:moveTo>
                          <a:pt x="120937" y="60469"/>
                        </a:moveTo>
                        <a:cubicBezTo>
                          <a:pt x="120937" y="93864"/>
                          <a:pt x="93864" y="120937"/>
                          <a:pt x="60469" y="120937"/>
                        </a:cubicBezTo>
                        <a:cubicBezTo>
                          <a:pt x="27073" y="120937"/>
                          <a:pt x="0" y="93864"/>
                          <a:pt x="0" y="60469"/>
                        </a:cubicBezTo>
                        <a:cubicBezTo>
                          <a:pt x="0" y="27073"/>
                          <a:pt x="27073" y="0"/>
                          <a:pt x="60469" y="0"/>
                        </a:cubicBezTo>
                        <a:cubicBezTo>
                          <a:pt x="93864" y="0"/>
                          <a:pt x="120937" y="27073"/>
                          <a:pt x="120937" y="60469"/>
                        </a:cubicBezTo>
                        <a:close/>
                      </a:path>
                    </a:pathLst>
                  </a:custGeom>
                  <a:solidFill>
                    <a:srgbClr val="DEE8F5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7" name="任意多边形: 形状 176">
                    <a:extLst>
                      <a:ext uri="{FF2B5EF4-FFF2-40B4-BE49-F238E27FC236}">
                        <a16:creationId xmlns:a16="http://schemas.microsoft.com/office/drawing/2014/main" id="{A992A277-22DD-4745-A8DD-34DB9146B84C}"/>
                      </a:ext>
                    </a:extLst>
                  </p:cNvPr>
                  <p:cNvSpPr/>
                  <p:nvPr/>
                </p:nvSpPr>
                <p:spPr>
                  <a:xfrm>
                    <a:off x="1587522" y="2610993"/>
                    <a:ext cx="121936" cy="46881"/>
                  </a:xfrm>
                  <a:custGeom>
                    <a:avLst/>
                    <a:gdLst>
                      <a:gd name="connsiteX0" fmla="*/ 0 w 121936"/>
                      <a:gd name="connsiteY0" fmla="*/ 0 h 46881"/>
                      <a:gd name="connsiteX1" fmla="*/ 11272 w 121936"/>
                      <a:gd name="connsiteY1" fmla="*/ 39029 h 46881"/>
                      <a:gd name="connsiteX2" fmla="*/ 121936 w 121936"/>
                      <a:gd name="connsiteY2" fmla="*/ 45653 h 46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936" h="46881">
                        <a:moveTo>
                          <a:pt x="0" y="0"/>
                        </a:moveTo>
                        <a:cubicBezTo>
                          <a:pt x="0" y="0"/>
                          <a:pt x="7806" y="33357"/>
                          <a:pt x="11272" y="39029"/>
                        </a:cubicBezTo>
                        <a:cubicBezTo>
                          <a:pt x="18557" y="51107"/>
                          <a:pt x="121936" y="45653"/>
                          <a:pt x="121936" y="45653"/>
                        </a:cubicBezTo>
                      </a:path>
                    </a:pathLst>
                  </a:custGeom>
                  <a:noFill/>
                  <a:ln w="18887" cap="rnd">
                    <a:solidFill>
                      <a:srgbClr val="DEE8F5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8" name="任意多边形: 形状 177">
                    <a:extLst>
                      <a:ext uri="{FF2B5EF4-FFF2-40B4-BE49-F238E27FC236}">
                        <a16:creationId xmlns:a16="http://schemas.microsoft.com/office/drawing/2014/main" id="{A9F34C7A-27A7-4DF9-A49A-119561EF41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92447" y="2642080"/>
                    <a:ext cx="42406" cy="29589"/>
                  </a:xfrm>
                  <a:custGeom>
                    <a:avLst/>
                    <a:gdLst>
                      <a:gd name="connsiteX0" fmla="*/ 27612 w 42406"/>
                      <a:gd name="connsiteY0" fmla="*/ 0 h 29589"/>
                      <a:gd name="connsiteX1" fmla="*/ 42406 w 42406"/>
                      <a:gd name="connsiteY1" fmla="*/ 0 h 29589"/>
                      <a:gd name="connsiteX2" fmla="*/ 42406 w 42406"/>
                      <a:gd name="connsiteY2" fmla="*/ 29589 h 29589"/>
                      <a:gd name="connsiteX3" fmla="*/ 27612 w 42406"/>
                      <a:gd name="connsiteY3" fmla="*/ 29589 h 29589"/>
                      <a:gd name="connsiteX4" fmla="*/ 14795 w 42406"/>
                      <a:gd name="connsiteY4" fmla="*/ 29589 h 29589"/>
                      <a:gd name="connsiteX5" fmla="*/ 0 w 42406"/>
                      <a:gd name="connsiteY5" fmla="*/ 29589 h 29589"/>
                      <a:gd name="connsiteX6" fmla="*/ 0 w 42406"/>
                      <a:gd name="connsiteY6" fmla="*/ 0 h 29589"/>
                      <a:gd name="connsiteX7" fmla="*/ 14795 w 42406"/>
                      <a:gd name="connsiteY7" fmla="*/ 0 h 29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406" h="29589">
                        <a:moveTo>
                          <a:pt x="27612" y="0"/>
                        </a:moveTo>
                        <a:cubicBezTo>
                          <a:pt x="35782" y="0"/>
                          <a:pt x="42406" y="0"/>
                          <a:pt x="42406" y="0"/>
                        </a:cubicBezTo>
                        <a:lnTo>
                          <a:pt x="42406" y="29589"/>
                        </a:lnTo>
                        <a:cubicBezTo>
                          <a:pt x="42406" y="29589"/>
                          <a:pt x="35782" y="29589"/>
                          <a:pt x="27612" y="29589"/>
                        </a:cubicBezTo>
                        <a:lnTo>
                          <a:pt x="14795" y="29589"/>
                        </a:lnTo>
                        <a:cubicBezTo>
                          <a:pt x="6624" y="29589"/>
                          <a:pt x="0" y="29589"/>
                          <a:pt x="0" y="29589"/>
                        </a:cubicBezTo>
                        <a:lnTo>
                          <a:pt x="0" y="0"/>
                        </a:lnTo>
                        <a:cubicBezTo>
                          <a:pt x="0" y="0"/>
                          <a:pt x="6624" y="0"/>
                          <a:pt x="14795" y="0"/>
                        </a:cubicBezTo>
                        <a:close/>
                      </a:path>
                    </a:pathLst>
                  </a:custGeom>
                  <a:solidFill>
                    <a:srgbClr val="C1D8ED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9" name="图形 110">
                <a:extLst>
                  <a:ext uri="{FF2B5EF4-FFF2-40B4-BE49-F238E27FC236}">
                    <a16:creationId xmlns:a16="http://schemas.microsoft.com/office/drawing/2014/main" id="{C74E1514-47BC-4806-A44F-6A76997E29DC}"/>
                  </a:ext>
                </a:extLst>
              </p:cNvPr>
              <p:cNvGrpSpPr/>
              <p:nvPr/>
            </p:nvGrpSpPr>
            <p:grpSpPr>
              <a:xfrm>
                <a:off x="2017166" y="2326223"/>
                <a:ext cx="586134" cy="127868"/>
                <a:chOff x="2017166" y="2326223"/>
                <a:chExt cx="586134" cy="127868"/>
              </a:xfrm>
            </p:grpSpPr>
            <p:sp>
              <p:nvSpPr>
                <p:cNvPr id="180" name="任意多边形: 形状 179">
                  <a:extLst>
                    <a:ext uri="{FF2B5EF4-FFF2-40B4-BE49-F238E27FC236}">
                      <a16:creationId xmlns:a16="http://schemas.microsoft.com/office/drawing/2014/main" id="{2FE3A624-5931-4C2D-8939-1CD13E83BA78}"/>
                    </a:ext>
                  </a:extLst>
                </p:cNvPr>
                <p:cNvSpPr/>
                <p:nvPr/>
              </p:nvSpPr>
              <p:spPr>
                <a:xfrm rot="-10800000">
                  <a:off x="2017166" y="2326223"/>
                  <a:ext cx="586134" cy="127868"/>
                </a:xfrm>
                <a:custGeom>
                  <a:avLst/>
                  <a:gdLst>
                    <a:gd name="connsiteX0" fmla="*/ 0 w 586134"/>
                    <a:gd name="connsiteY0" fmla="*/ 0 h 127868"/>
                    <a:gd name="connsiteX1" fmla="*/ 586134 w 586134"/>
                    <a:gd name="connsiteY1" fmla="*/ 0 h 127868"/>
                    <a:gd name="connsiteX2" fmla="*/ 586134 w 586134"/>
                    <a:gd name="connsiteY2" fmla="*/ 127869 h 127868"/>
                    <a:gd name="connsiteX3" fmla="*/ 0 w 586134"/>
                    <a:gd name="connsiteY3" fmla="*/ 127869 h 127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6134" h="127868">
                      <a:moveTo>
                        <a:pt x="0" y="0"/>
                      </a:moveTo>
                      <a:lnTo>
                        <a:pt x="586134" y="0"/>
                      </a:lnTo>
                      <a:lnTo>
                        <a:pt x="586134" y="127869"/>
                      </a:lnTo>
                      <a:lnTo>
                        <a:pt x="0" y="127869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51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81" name="图形 110">
                  <a:extLst>
                    <a:ext uri="{FF2B5EF4-FFF2-40B4-BE49-F238E27FC236}">
                      <a16:creationId xmlns:a16="http://schemas.microsoft.com/office/drawing/2014/main" id="{CC2300DF-8800-4E67-A16E-B56BD51BA8EE}"/>
                    </a:ext>
                  </a:extLst>
                </p:cNvPr>
                <p:cNvGrpSpPr/>
                <p:nvPr/>
              </p:nvGrpSpPr>
              <p:grpSpPr>
                <a:xfrm>
                  <a:off x="2045787" y="2351025"/>
                  <a:ext cx="528886" cy="78265"/>
                  <a:chOff x="2045787" y="2351025"/>
                  <a:chExt cx="528886" cy="78265"/>
                </a:xfrm>
                <a:solidFill>
                  <a:srgbClr val="FFFFFF"/>
                </a:solidFill>
              </p:grpSpPr>
              <p:sp>
                <p:nvSpPr>
                  <p:cNvPr id="182" name="任意多边形: 形状 181">
                    <a:extLst>
                      <a:ext uri="{FF2B5EF4-FFF2-40B4-BE49-F238E27FC236}">
                        <a16:creationId xmlns:a16="http://schemas.microsoft.com/office/drawing/2014/main" id="{D5FF4D1C-C797-4951-87F5-1D3DC807AAD6}"/>
                      </a:ext>
                    </a:extLst>
                  </p:cNvPr>
                  <p:cNvSpPr/>
                  <p:nvPr/>
                </p:nvSpPr>
                <p:spPr>
                  <a:xfrm>
                    <a:off x="2045787" y="2351025"/>
                    <a:ext cx="82309" cy="78265"/>
                  </a:xfrm>
                  <a:custGeom>
                    <a:avLst/>
                    <a:gdLst>
                      <a:gd name="connsiteX0" fmla="*/ 66599 w 82309"/>
                      <a:gd name="connsiteY0" fmla="*/ 78266 h 78265"/>
                      <a:gd name="connsiteX1" fmla="*/ 41168 w 82309"/>
                      <a:gd name="connsiteY1" fmla="*/ 64892 h 78265"/>
                      <a:gd name="connsiteX2" fmla="*/ 15716 w 82309"/>
                      <a:gd name="connsiteY2" fmla="*/ 78266 h 78265"/>
                      <a:gd name="connsiteX3" fmla="*/ 20586 w 82309"/>
                      <a:gd name="connsiteY3" fmla="*/ 49952 h 78265"/>
                      <a:gd name="connsiteX4" fmla="*/ 0 w 82309"/>
                      <a:gd name="connsiteY4" fmla="*/ 29891 h 78265"/>
                      <a:gd name="connsiteX5" fmla="*/ 28439 w 82309"/>
                      <a:gd name="connsiteY5" fmla="*/ 25769 h 78265"/>
                      <a:gd name="connsiteX6" fmla="*/ 41168 w 82309"/>
                      <a:gd name="connsiteY6" fmla="*/ 0 h 78265"/>
                      <a:gd name="connsiteX7" fmla="*/ 53865 w 82309"/>
                      <a:gd name="connsiteY7" fmla="*/ 25769 h 78265"/>
                      <a:gd name="connsiteX8" fmla="*/ 82309 w 82309"/>
                      <a:gd name="connsiteY8" fmla="*/ 29891 h 78265"/>
                      <a:gd name="connsiteX9" fmla="*/ 61728 w 82309"/>
                      <a:gd name="connsiteY9" fmla="*/ 49952 h 78265"/>
                      <a:gd name="connsiteX10" fmla="*/ 66599 w 82309"/>
                      <a:gd name="connsiteY10" fmla="*/ 78266 h 7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09" h="78265">
                        <a:moveTo>
                          <a:pt x="66599" y="78266"/>
                        </a:moveTo>
                        <a:lnTo>
                          <a:pt x="41168" y="64892"/>
                        </a:lnTo>
                        <a:lnTo>
                          <a:pt x="15716" y="78266"/>
                        </a:lnTo>
                        <a:lnTo>
                          <a:pt x="20586" y="49952"/>
                        </a:lnTo>
                        <a:lnTo>
                          <a:pt x="0" y="29891"/>
                        </a:lnTo>
                        <a:lnTo>
                          <a:pt x="28439" y="25769"/>
                        </a:lnTo>
                        <a:lnTo>
                          <a:pt x="41168" y="0"/>
                        </a:lnTo>
                        <a:lnTo>
                          <a:pt x="53865" y="25769"/>
                        </a:lnTo>
                        <a:lnTo>
                          <a:pt x="82309" y="29891"/>
                        </a:lnTo>
                        <a:lnTo>
                          <a:pt x="61728" y="49952"/>
                        </a:lnTo>
                        <a:lnTo>
                          <a:pt x="66599" y="78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3" name="任意多边形: 形状 182">
                    <a:extLst>
                      <a:ext uri="{FF2B5EF4-FFF2-40B4-BE49-F238E27FC236}">
                        <a16:creationId xmlns:a16="http://schemas.microsoft.com/office/drawing/2014/main" id="{80E2C5D4-9AB9-4E92-9874-4D0850033679}"/>
                      </a:ext>
                    </a:extLst>
                  </p:cNvPr>
                  <p:cNvSpPr/>
                  <p:nvPr/>
                </p:nvSpPr>
                <p:spPr>
                  <a:xfrm>
                    <a:off x="2157430" y="2351025"/>
                    <a:ext cx="82314" cy="78265"/>
                  </a:xfrm>
                  <a:custGeom>
                    <a:avLst/>
                    <a:gdLst>
                      <a:gd name="connsiteX0" fmla="*/ 66599 w 82314"/>
                      <a:gd name="connsiteY0" fmla="*/ 78266 h 78265"/>
                      <a:gd name="connsiteX1" fmla="*/ 41168 w 82314"/>
                      <a:gd name="connsiteY1" fmla="*/ 64892 h 78265"/>
                      <a:gd name="connsiteX2" fmla="*/ 15716 w 82314"/>
                      <a:gd name="connsiteY2" fmla="*/ 78266 h 78265"/>
                      <a:gd name="connsiteX3" fmla="*/ 20586 w 82314"/>
                      <a:gd name="connsiteY3" fmla="*/ 49952 h 78265"/>
                      <a:gd name="connsiteX4" fmla="*/ 0 w 82314"/>
                      <a:gd name="connsiteY4" fmla="*/ 29891 h 78265"/>
                      <a:gd name="connsiteX5" fmla="*/ 28439 w 82314"/>
                      <a:gd name="connsiteY5" fmla="*/ 25769 h 78265"/>
                      <a:gd name="connsiteX6" fmla="*/ 41168 w 82314"/>
                      <a:gd name="connsiteY6" fmla="*/ 0 h 78265"/>
                      <a:gd name="connsiteX7" fmla="*/ 53865 w 82314"/>
                      <a:gd name="connsiteY7" fmla="*/ 25769 h 78265"/>
                      <a:gd name="connsiteX8" fmla="*/ 82314 w 82314"/>
                      <a:gd name="connsiteY8" fmla="*/ 29891 h 78265"/>
                      <a:gd name="connsiteX9" fmla="*/ 61728 w 82314"/>
                      <a:gd name="connsiteY9" fmla="*/ 49952 h 78265"/>
                      <a:gd name="connsiteX10" fmla="*/ 66599 w 82314"/>
                      <a:gd name="connsiteY10" fmla="*/ 78266 h 7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14" h="78265">
                        <a:moveTo>
                          <a:pt x="66599" y="78266"/>
                        </a:moveTo>
                        <a:lnTo>
                          <a:pt x="41168" y="64892"/>
                        </a:lnTo>
                        <a:lnTo>
                          <a:pt x="15716" y="78266"/>
                        </a:lnTo>
                        <a:lnTo>
                          <a:pt x="20586" y="49952"/>
                        </a:lnTo>
                        <a:lnTo>
                          <a:pt x="0" y="29891"/>
                        </a:lnTo>
                        <a:lnTo>
                          <a:pt x="28439" y="25769"/>
                        </a:lnTo>
                        <a:lnTo>
                          <a:pt x="41168" y="0"/>
                        </a:lnTo>
                        <a:lnTo>
                          <a:pt x="53865" y="25769"/>
                        </a:lnTo>
                        <a:lnTo>
                          <a:pt x="82314" y="29891"/>
                        </a:lnTo>
                        <a:lnTo>
                          <a:pt x="61728" y="49952"/>
                        </a:lnTo>
                        <a:lnTo>
                          <a:pt x="66599" y="78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>
                    <a:extLst>
                      <a:ext uri="{FF2B5EF4-FFF2-40B4-BE49-F238E27FC236}">
                        <a16:creationId xmlns:a16="http://schemas.microsoft.com/office/drawing/2014/main" id="{14B5F727-FE84-45CD-BFD0-1303F14408E9}"/>
                      </a:ext>
                    </a:extLst>
                  </p:cNvPr>
                  <p:cNvSpPr/>
                  <p:nvPr/>
                </p:nvSpPr>
                <p:spPr>
                  <a:xfrm>
                    <a:off x="2269073" y="2351025"/>
                    <a:ext cx="82314" cy="78265"/>
                  </a:xfrm>
                  <a:custGeom>
                    <a:avLst/>
                    <a:gdLst>
                      <a:gd name="connsiteX0" fmla="*/ 66599 w 82314"/>
                      <a:gd name="connsiteY0" fmla="*/ 78266 h 78265"/>
                      <a:gd name="connsiteX1" fmla="*/ 41168 w 82314"/>
                      <a:gd name="connsiteY1" fmla="*/ 64892 h 78265"/>
                      <a:gd name="connsiteX2" fmla="*/ 15716 w 82314"/>
                      <a:gd name="connsiteY2" fmla="*/ 78266 h 78265"/>
                      <a:gd name="connsiteX3" fmla="*/ 20586 w 82314"/>
                      <a:gd name="connsiteY3" fmla="*/ 49952 h 78265"/>
                      <a:gd name="connsiteX4" fmla="*/ 0 w 82314"/>
                      <a:gd name="connsiteY4" fmla="*/ 29891 h 78265"/>
                      <a:gd name="connsiteX5" fmla="*/ 28439 w 82314"/>
                      <a:gd name="connsiteY5" fmla="*/ 25769 h 78265"/>
                      <a:gd name="connsiteX6" fmla="*/ 41168 w 82314"/>
                      <a:gd name="connsiteY6" fmla="*/ 0 h 78265"/>
                      <a:gd name="connsiteX7" fmla="*/ 53865 w 82314"/>
                      <a:gd name="connsiteY7" fmla="*/ 25769 h 78265"/>
                      <a:gd name="connsiteX8" fmla="*/ 82314 w 82314"/>
                      <a:gd name="connsiteY8" fmla="*/ 29891 h 78265"/>
                      <a:gd name="connsiteX9" fmla="*/ 61728 w 82314"/>
                      <a:gd name="connsiteY9" fmla="*/ 49952 h 78265"/>
                      <a:gd name="connsiteX10" fmla="*/ 66599 w 82314"/>
                      <a:gd name="connsiteY10" fmla="*/ 78266 h 7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14" h="78265">
                        <a:moveTo>
                          <a:pt x="66599" y="78266"/>
                        </a:moveTo>
                        <a:lnTo>
                          <a:pt x="41168" y="64892"/>
                        </a:lnTo>
                        <a:lnTo>
                          <a:pt x="15716" y="78266"/>
                        </a:lnTo>
                        <a:lnTo>
                          <a:pt x="20586" y="49952"/>
                        </a:lnTo>
                        <a:lnTo>
                          <a:pt x="0" y="29891"/>
                        </a:lnTo>
                        <a:lnTo>
                          <a:pt x="28439" y="25769"/>
                        </a:lnTo>
                        <a:lnTo>
                          <a:pt x="41168" y="0"/>
                        </a:lnTo>
                        <a:lnTo>
                          <a:pt x="53865" y="25769"/>
                        </a:lnTo>
                        <a:lnTo>
                          <a:pt x="82314" y="29891"/>
                        </a:lnTo>
                        <a:lnTo>
                          <a:pt x="61728" y="49952"/>
                        </a:lnTo>
                        <a:lnTo>
                          <a:pt x="66599" y="78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任意多边形: 形状 184">
                    <a:extLst>
                      <a:ext uri="{FF2B5EF4-FFF2-40B4-BE49-F238E27FC236}">
                        <a16:creationId xmlns:a16="http://schemas.microsoft.com/office/drawing/2014/main" id="{DEFEBF58-F2E2-45EA-993D-835FCBF9E050}"/>
                      </a:ext>
                    </a:extLst>
                  </p:cNvPr>
                  <p:cNvSpPr/>
                  <p:nvPr/>
                </p:nvSpPr>
                <p:spPr>
                  <a:xfrm>
                    <a:off x="2380716" y="2351025"/>
                    <a:ext cx="82314" cy="78265"/>
                  </a:xfrm>
                  <a:custGeom>
                    <a:avLst/>
                    <a:gdLst>
                      <a:gd name="connsiteX0" fmla="*/ 66599 w 82314"/>
                      <a:gd name="connsiteY0" fmla="*/ 78266 h 78265"/>
                      <a:gd name="connsiteX1" fmla="*/ 41167 w 82314"/>
                      <a:gd name="connsiteY1" fmla="*/ 64892 h 78265"/>
                      <a:gd name="connsiteX2" fmla="*/ 15716 w 82314"/>
                      <a:gd name="connsiteY2" fmla="*/ 78266 h 78265"/>
                      <a:gd name="connsiteX3" fmla="*/ 20586 w 82314"/>
                      <a:gd name="connsiteY3" fmla="*/ 49952 h 78265"/>
                      <a:gd name="connsiteX4" fmla="*/ 0 w 82314"/>
                      <a:gd name="connsiteY4" fmla="*/ 29891 h 78265"/>
                      <a:gd name="connsiteX5" fmla="*/ 28439 w 82314"/>
                      <a:gd name="connsiteY5" fmla="*/ 25769 h 78265"/>
                      <a:gd name="connsiteX6" fmla="*/ 41167 w 82314"/>
                      <a:gd name="connsiteY6" fmla="*/ 0 h 78265"/>
                      <a:gd name="connsiteX7" fmla="*/ 53865 w 82314"/>
                      <a:gd name="connsiteY7" fmla="*/ 25769 h 78265"/>
                      <a:gd name="connsiteX8" fmla="*/ 82314 w 82314"/>
                      <a:gd name="connsiteY8" fmla="*/ 29891 h 78265"/>
                      <a:gd name="connsiteX9" fmla="*/ 61728 w 82314"/>
                      <a:gd name="connsiteY9" fmla="*/ 49952 h 78265"/>
                      <a:gd name="connsiteX10" fmla="*/ 66599 w 82314"/>
                      <a:gd name="connsiteY10" fmla="*/ 78266 h 7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14" h="78265">
                        <a:moveTo>
                          <a:pt x="66599" y="78266"/>
                        </a:moveTo>
                        <a:lnTo>
                          <a:pt x="41167" y="64892"/>
                        </a:lnTo>
                        <a:lnTo>
                          <a:pt x="15716" y="78266"/>
                        </a:lnTo>
                        <a:lnTo>
                          <a:pt x="20586" y="49952"/>
                        </a:lnTo>
                        <a:lnTo>
                          <a:pt x="0" y="29891"/>
                        </a:lnTo>
                        <a:lnTo>
                          <a:pt x="28439" y="25769"/>
                        </a:lnTo>
                        <a:lnTo>
                          <a:pt x="41167" y="0"/>
                        </a:lnTo>
                        <a:lnTo>
                          <a:pt x="53865" y="25769"/>
                        </a:lnTo>
                        <a:lnTo>
                          <a:pt x="82314" y="29891"/>
                        </a:lnTo>
                        <a:lnTo>
                          <a:pt x="61728" y="49952"/>
                        </a:lnTo>
                        <a:lnTo>
                          <a:pt x="66599" y="78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6" name="任意多边形: 形状 185">
                    <a:extLst>
                      <a:ext uri="{FF2B5EF4-FFF2-40B4-BE49-F238E27FC236}">
                        <a16:creationId xmlns:a16="http://schemas.microsoft.com/office/drawing/2014/main" id="{476E4EA3-B2D1-4661-A8E6-FA3141222860}"/>
                      </a:ext>
                    </a:extLst>
                  </p:cNvPr>
                  <p:cNvSpPr/>
                  <p:nvPr/>
                </p:nvSpPr>
                <p:spPr>
                  <a:xfrm>
                    <a:off x="2492359" y="2351025"/>
                    <a:ext cx="82314" cy="78265"/>
                  </a:xfrm>
                  <a:custGeom>
                    <a:avLst/>
                    <a:gdLst>
                      <a:gd name="connsiteX0" fmla="*/ 66599 w 82314"/>
                      <a:gd name="connsiteY0" fmla="*/ 78266 h 78265"/>
                      <a:gd name="connsiteX1" fmla="*/ 41168 w 82314"/>
                      <a:gd name="connsiteY1" fmla="*/ 64892 h 78265"/>
                      <a:gd name="connsiteX2" fmla="*/ 15716 w 82314"/>
                      <a:gd name="connsiteY2" fmla="*/ 78266 h 78265"/>
                      <a:gd name="connsiteX3" fmla="*/ 20587 w 82314"/>
                      <a:gd name="connsiteY3" fmla="*/ 49952 h 78265"/>
                      <a:gd name="connsiteX4" fmla="*/ 0 w 82314"/>
                      <a:gd name="connsiteY4" fmla="*/ 29891 h 78265"/>
                      <a:gd name="connsiteX5" fmla="*/ 28439 w 82314"/>
                      <a:gd name="connsiteY5" fmla="*/ 25769 h 78265"/>
                      <a:gd name="connsiteX6" fmla="*/ 41168 w 82314"/>
                      <a:gd name="connsiteY6" fmla="*/ 0 h 78265"/>
                      <a:gd name="connsiteX7" fmla="*/ 53865 w 82314"/>
                      <a:gd name="connsiteY7" fmla="*/ 25769 h 78265"/>
                      <a:gd name="connsiteX8" fmla="*/ 82314 w 82314"/>
                      <a:gd name="connsiteY8" fmla="*/ 29891 h 78265"/>
                      <a:gd name="connsiteX9" fmla="*/ 61728 w 82314"/>
                      <a:gd name="connsiteY9" fmla="*/ 49952 h 78265"/>
                      <a:gd name="connsiteX10" fmla="*/ 66599 w 82314"/>
                      <a:gd name="connsiteY10" fmla="*/ 78266 h 78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14" h="78265">
                        <a:moveTo>
                          <a:pt x="66599" y="78266"/>
                        </a:moveTo>
                        <a:lnTo>
                          <a:pt x="41168" y="64892"/>
                        </a:lnTo>
                        <a:lnTo>
                          <a:pt x="15716" y="78266"/>
                        </a:lnTo>
                        <a:lnTo>
                          <a:pt x="20587" y="49952"/>
                        </a:lnTo>
                        <a:lnTo>
                          <a:pt x="0" y="29891"/>
                        </a:lnTo>
                        <a:lnTo>
                          <a:pt x="28439" y="25769"/>
                        </a:lnTo>
                        <a:lnTo>
                          <a:pt x="41168" y="0"/>
                        </a:lnTo>
                        <a:lnTo>
                          <a:pt x="53865" y="25769"/>
                        </a:lnTo>
                        <a:lnTo>
                          <a:pt x="82314" y="29891"/>
                        </a:lnTo>
                        <a:lnTo>
                          <a:pt x="61728" y="49952"/>
                        </a:lnTo>
                        <a:lnTo>
                          <a:pt x="66599" y="78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51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E87A44EC-6BF4-4E40-90E4-D4129D9DFF3C}"/>
                </a:ext>
              </a:extLst>
            </p:cNvPr>
            <p:cNvSpPr/>
            <p:nvPr/>
          </p:nvSpPr>
          <p:spPr>
            <a:xfrm>
              <a:off x="1164148" y="3540360"/>
              <a:ext cx="1103713" cy="1370372"/>
            </a:xfrm>
            <a:custGeom>
              <a:avLst/>
              <a:gdLst>
                <a:gd name="connsiteX0" fmla="*/ 381982 w 1103713"/>
                <a:gd name="connsiteY0" fmla="*/ 1337335 h 1370372"/>
                <a:gd name="connsiteX1" fmla="*/ 87804 w 1103713"/>
                <a:gd name="connsiteY1" fmla="*/ 1146828 h 1370372"/>
                <a:gd name="connsiteX2" fmla="*/ 61785 w 1103713"/>
                <a:gd name="connsiteY2" fmla="*/ 1063566 h 1370372"/>
                <a:gd name="connsiteX3" fmla="*/ 114473 w 1103713"/>
                <a:gd name="connsiteY3" fmla="*/ 1024657 h 1370372"/>
                <a:gd name="connsiteX4" fmla="*/ 139972 w 1103713"/>
                <a:gd name="connsiteY4" fmla="*/ 1023960 h 1370372"/>
                <a:gd name="connsiteX5" fmla="*/ 140071 w 1103713"/>
                <a:gd name="connsiteY5" fmla="*/ 1023960 h 1370372"/>
                <a:gd name="connsiteX6" fmla="*/ 178647 w 1103713"/>
                <a:gd name="connsiteY6" fmla="*/ 1031526 h 1370372"/>
                <a:gd name="connsiteX7" fmla="*/ 182248 w 1103713"/>
                <a:gd name="connsiteY7" fmla="*/ 1032567 h 1370372"/>
                <a:gd name="connsiteX8" fmla="*/ 352252 w 1103713"/>
                <a:gd name="connsiteY8" fmla="*/ 1109344 h 1370372"/>
                <a:gd name="connsiteX9" fmla="*/ 386816 w 1103713"/>
                <a:gd name="connsiteY9" fmla="*/ 1101715 h 1370372"/>
                <a:gd name="connsiteX10" fmla="*/ 387118 w 1103713"/>
                <a:gd name="connsiteY10" fmla="*/ 1075259 h 1370372"/>
                <a:gd name="connsiteX11" fmla="*/ 368488 w 1103713"/>
                <a:gd name="connsiteY11" fmla="*/ 1050801 h 1370372"/>
                <a:gd name="connsiteX12" fmla="*/ 334590 w 1103713"/>
                <a:gd name="connsiteY12" fmla="*/ 1021405 h 1370372"/>
                <a:gd name="connsiteX13" fmla="*/ 284181 w 1103713"/>
                <a:gd name="connsiteY13" fmla="*/ 988235 h 1370372"/>
                <a:gd name="connsiteX14" fmla="*/ 106002 w 1103713"/>
                <a:gd name="connsiteY14" fmla="*/ 853586 h 1370372"/>
                <a:gd name="connsiteX15" fmla="*/ 8466 w 1103713"/>
                <a:gd name="connsiteY15" fmla="*/ 729074 h 1370372"/>
                <a:gd name="connsiteX16" fmla="*/ 6187 w 1103713"/>
                <a:gd name="connsiteY16" fmla="*/ 657584 h 1370372"/>
                <a:gd name="connsiteX17" fmla="*/ 111273 w 1103713"/>
                <a:gd name="connsiteY17" fmla="*/ 618508 h 1370372"/>
                <a:gd name="connsiteX18" fmla="*/ 285196 w 1103713"/>
                <a:gd name="connsiteY18" fmla="*/ 733320 h 1370372"/>
                <a:gd name="connsiteX19" fmla="*/ 430154 w 1103713"/>
                <a:gd name="connsiteY19" fmla="*/ 824653 h 1370372"/>
                <a:gd name="connsiteX20" fmla="*/ 459019 w 1103713"/>
                <a:gd name="connsiteY20" fmla="*/ 818866 h 1370372"/>
                <a:gd name="connsiteX21" fmla="*/ 474064 w 1103713"/>
                <a:gd name="connsiteY21" fmla="*/ 766703 h 1370372"/>
                <a:gd name="connsiteX22" fmla="*/ 441035 w 1103713"/>
                <a:gd name="connsiteY22" fmla="*/ 718942 h 1370372"/>
                <a:gd name="connsiteX23" fmla="*/ 237523 w 1103713"/>
                <a:gd name="connsiteY23" fmla="*/ 448197 h 1370372"/>
                <a:gd name="connsiteX24" fmla="*/ 199983 w 1103713"/>
                <a:gd name="connsiteY24" fmla="*/ 118794 h 1370372"/>
                <a:gd name="connsiteX25" fmla="*/ 249534 w 1103713"/>
                <a:gd name="connsiteY25" fmla="*/ 33675 h 1370372"/>
                <a:gd name="connsiteX26" fmla="*/ 340002 w 1103713"/>
                <a:gd name="connsiteY26" fmla="*/ 787 h 1370372"/>
                <a:gd name="connsiteX27" fmla="*/ 441290 w 1103713"/>
                <a:gd name="connsiteY27" fmla="*/ 83569 h 1370372"/>
                <a:gd name="connsiteX28" fmla="*/ 536562 w 1103713"/>
                <a:gd name="connsiteY28" fmla="*/ 535309 h 1370372"/>
                <a:gd name="connsiteX29" fmla="*/ 577256 w 1103713"/>
                <a:gd name="connsiteY29" fmla="*/ 657740 h 1370372"/>
                <a:gd name="connsiteX30" fmla="*/ 586238 w 1103713"/>
                <a:gd name="connsiteY30" fmla="*/ 666113 h 1370372"/>
                <a:gd name="connsiteX31" fmla="*/ 634113 w 1103713"/>
                <a:gd name="connsiteY31" fmla="*/ 632845 h 1370372"/>
                <a:gd name="connsiteX32" fmla="*/ 729046 w 1103713"/>
                <a:gd name="connsiteY32" fmla="*/ 387479 h 1370372"/>
                <a:gd name="connsiteX33" fmla="*/ 814202 w 1103713"/>
                <a:gd name="connsiteY33" fmla="*/ 339926 h 1370372"/>
                <a:gd name="connsiteX34" fmla="*/ 902454 w 1103713"/>
                <a:gd name="connsiteY34" fmla="*/ 413820 h 1370372"/>
                <a:gd name="connsiteX35" fmla="*/ 894424 w 1103713"/>
                <a:gd name="connsiteY35" fmla="*/ 534836 h 1370372"/>
                <a:gd name="connsiteX36" fmla="*/ 777489 w 1103713"/>
                <a:gd name="connsiteY36" fmla="*/ 729350 h 1370372"/>
                <a:gd name="connsiteX37" fmla="*/ 712961 w 1103713"/>
                <a:gd name="connsiteY37" fmla="*/ 829362 h 1370372"/>
                <a:gd name="connsiteX38" fmla="*/ 738007 w 1103713"/>
                <a:gd name="connsiteY38" fmla="*/ 902913 h 1370372"/>
                <a:gd name="connsiteX39" fmla="*/ 772634 w 1103713"/>
                <a:gd name="connsiteY39" fmla="*/ 914232 h 1370372"/>
                <a:gd name="connsiteX40" fmla="*/ 810101 w 1103713"/>
                <a:gd name="connsiteY40" fmla="*/ 899432 h 1370372"/>
                <a:gd name="connsiteX41" fmla="*/ 824969 w 1103713"/>
                <a:gd name="connsiteY41" fmla="*/ 890976 h 1370372"/>
                <a:gd name="connsiteX42" fmla="*/ 883887 w 1103713"/>
                <a:gd name="connsiteY42" fmla="*/ 857395 h 1370372"/>
                <a:gd name="connsiteX43" fmla="*/ 1046116 w 1103713"/>
                <a:gd name="connsiteY43" fmla="*/ 824336 h 1370372"/>
                <a:gd name="connsiteX44" fmla="*/ 1098222 w 1103713"/>
                <a:gd name="connsiteY44" fmla="*/ 889831 h 1370372"/>
                <a:gd name="connsiteX45" fmla="*/ 1098222 w 1103713"/>
                <a:gd name="connsiteY45" fmla="*/ 968409 h 1370372"/>
                <a:gd name="connsiteX46" fmla="*/ 944813 w 1103713"/>
                <a:gd name="connsiteY46" fmla="*/ 1208758 h 1370372"/>
                <a:gd name="connsiteX47" fmla="*/ 381982 w 1103713"/>
                <a:gd name="connsiteY47" fmla="*/ 1337335 h 137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3713" h="1370372">
                  <a:moveTo>
                    <a:pt x="381982" y="1337335"/>
                  </a:moveTo>
                  <a:cubicBezTo>
                    <a:pt x="278915" y="1305394"/>
                    <a:pt x="178918" y="1263654"/>
                    <a:pt x="87804" y="1146828"/>
                  </a:cubicBezTo>
                  <a:cubicBezTo>
                    <a:pt x="69106" y="1122890"/>
                    <a:pt x="51538" y="1092219"/>
                    <a:pt x="61785" y="1063566"/>
                  </a:cubicBezTo>
                  <a:cubicBezTo>
                    <a:pt x="69497" y="1042001"/>
                    <a:pt x="91805" y="1028180"/>
                    <a:pt x="114473" y="1024657"/>
                  </a:cubicBezTo>
                  <a:cubicBezTo>
                    <a:pt x="122917" y="1023429"/>
                    <a:pt x="131474" y="1023195"/>
                    <a:pt x="139972" y="1023960"/>
                  </a:cubicBezTo>
                  <a:cubicBezTo>
                    <a:pt x="140014" y="1023960"/>
                    <a:pt x="140055" y="1023960"/>
                    <a:pt x="140071" y="1023960"/>
                  </a:cubicBezTo>
                  <a:cubicBezTo>
                    <a:pt x="153134" y="1025297"/>
                    <a:pt x="166047" y="1027831"/>
                    <a:pt x="178647" y="1031526"/>
                  </a:cubicBezTo>
                  <a:lnTo>
                    <a:pt x="182248" y="1032567"/>
                  </a:lnTo>
                  <a:cubicBezTo>
                    <a:pt x="242383" y="1049662"/>
                    <a:pt x="299668" y="1075530"/>
                    <a:pt x="352252" y="1109344"/>
                  </a:cubicBezTo>
                  <a:cubicBezTo>
                    <a:pt x="363904" y="1116781"/>
                    <a:pt x="379380" y="1113367"/>
                    <a:pt x="386816" y="1101715"/>
                  </a:cubicBezTo>
                  <a:cubicBezTo>
                    <a:pt x="391952" y="1093676"/>
                    <a:pt x="392067" y="1083414"/>
                    <a:pt x="387118" y="1075259"/>
                  </a:cubicBezTo>
                  <a:cubicBezTo>
                    <a:pt x="381753" y="1066496"/>
                    <a:pt x="375513" y="1058300"/>
                    <a:pt x="368488" y="1050801"/>
                  </a:cubicBezTo>
                  <a:cubicBezTo>
                    <a:pt x="358133" y="1039967"/>
                    <a:pt x="346783" y="1030126"/>
                    <a:pt x="334590" y="1021405"/>
                  </a:cubicBezTo>
                  <a:cubicBezTo>
                    <a:pt x="318391" y="1009582"/>
                    <a:pt x="301099" y="999028"/>
                    <a:pt x="284181" y="988235"/>
                  </a:cubicBezTo>
                  <a:cubicBezTo>
                    <a:pt x="221287" y="948181"/>
                    <a:pt x="161704" y="903153"/>
                    <a:pt x="106002" y="853586"/>
                  </a:cubicBezTo>
                  <a:cubicBezTo>
                    <a:pt x="66244" y="818169"/>
                    <a:pt x="27361" y="778864"/>
                    <a:pt x="8466" y="729074"/>
                  </a:cubicBezTo>
                  <a:cubicBezTo>
                    <a:pt x="-219" y="706177"/>
                    <a:pt x="-4169" y="679773"/>
                    <a:pt x="6187" y="657584"/>
                  </a:cubicBezTo>
                  <a:cubicBezTo>
                    <a:pt x="23276" y="621157"/>
                    <a:pt x="71687" y="610947"/>
                    <a:pt x="111273" y="618508"/>
                  </a:cubicBezTo>
                  <a:cubicBezTo>
                    <a:pt x="180640" y="631794"/>
                    <a:pt x="236056" y="682640"/>
                    <a:pt x="285196" y="733320"/>
                  </a:cubicBezTo>
                  <a:cubicBezTo>
                    <a:pt x="325947" y="775435"/>
                    <a:pt x="371579" y="822067"/>
                    <a:pt x="430154" y="824653"/>
                  </a:cubicBezTo>
                  <a:cubicBezTo>
                    <a:pt x="440135" y="825590"/>
                    <a:pt x="450168" y="823576"/>
                    <a:pt x="459019" y="818866"/>
                  </a:cubicBezTo>
                  <a:cubicBezTo>
                    <a:pt x="475719" y="808750"/>
                    <a:pt x="480012" y="785312"/>
                    <a:pt x="474064" y="766703"/>
                  </a:cubicBezTo>
                  <a:cubicBezTo>
                    <a:pt x="468116" y="748094"/>
                    <a:pt x="454336" y="733227"/>
                    <a:pt x="441035" y="718942"/>
                  </a:cubicBezTo>
                  <a:cubicBezTo>
                    <a:pt x="363758" y="636035"/>
                    <a:pt x="287704" y="549786"/>
                    <a:pt x="237523" y="448197"/>
                  </a:cubicBezTo>
                  <a:cubicBezTo>
                    <a:pt x="187343" y="346608"/>
                    <a:pt x="165112" y="226664"/>
                    <a:pt x="199983" y="118794"/>
                  </a:cubicBezTo>
                  <a:cubicBezTo>
                    <a:pt x="210208" y="87264"/>
                    <a:pt x="225570" y="56582"/>
                    <a:pt x="249534" y="33675"/>
                  </a:cubicBezTo>
                  <a:cubicBezTo>
                    <a:pt x="273497" y="10768"/>
                    <a:pt x="307104" y="-3600"/>
                    <a:pt x="340002" y="787"/>
                  </a:cubicBezTo>
                  <a:cubicBezTo>
                    <a:pt x="384823" y="6688"/>
                    <a:pt x="418580" y="44499"/>
                    <a:pt x="441290" y="83569"/>
                  </a:cubicBezTo>
                  <a:cubicBezTo>
                    <a:pt x="519347" y="217589"/>
                    <a:pt x="514576" y="381791"/>
                    <a:pt x="536562" y="535309"/>
                  </a:cubicBezTo>
                  <a:cubicBezTo>
                    <a:pt x="542718" y="578282"/>
                    <a:pt x="551653" y="622364"/>
                    <a:pt x="577256" y="657740"/>
                  </a:cubicBezTo>
                  <a:cubicBezTo>
                    <a:pt x="579618" y="661143"/>
                    <a:pt x="582678" y="663995"/>
                    <a:pt x="586238" y="666113"/>
                  </a:cubicBezTo>
                  <a:cubicBezTo>
                    <a:pt x="607303" y="678311"/>
                    <a:pt x="626208" y="653717"/>
                    <a:pt x="634113" y="632845"/>
                  </a:cubicBezTo>
                  <a:cubicBezTo>
                    <a:pt x="665336" y="550265"/>
                    <a:pt x="673142" y="455826"/>
                    <a:pt x="729046" y="387479"/>
                  </a:cubicBezTo>
                  <a:cubicBezTo>
                    <a:pt x="750382" y="361459"/>
                    <a:pt x="780564" y="339713"/>
                    <a:pt x="814202" y="339926"/>
                  </a:cubicBezTo>
                  <a:cubicBezTo>
                    <a:pt x="855312" y="340207"/>
                    <a:pt x="890464" y="374526"/>
                    <a:pt x="902454" y="413820"/>
                  </a:cubicBezTo>
                  <a:cubicBezTo>
                    <a:pt x="914444" y="453115"/>
                    <a:pt x="907267" y="495812"/>
                    <a:pt x="894424" y="534836"/>
                  </a:cubicBezTo>
                  <a:cubicBezTo>
                    <a:pt x="870580" y="607200"/>
                    <a:pt x="827847" y="672217"/>
                    <a:pt x="777489" y="729350"/>
                  </a:cubicBezTo>
                  <a:cubicBezTo>
                    <a:pt x="750949" y="759532"/>
                    <a:pt x="720918" y="790006"/>
                    <a:pt x="712961" y="829362"/>
                  </a:cubicBezTo>
                  <a:cubicBezTo>
                    <a:pt x="708002" y="856563"/>
                    <a:pt x="717478" y="884393"/>
                    <a:pt x="738007" y="902913"/>
                  </a:cubicBezTo>
                  <a:cubicBezTo>
                    <a:pt x="747546" y="911213"/>
                    <a:pt x="760035" y="915298"/>
                    <a:pt x="772634" y="914232"/>
                  </a:cubicBezTo>
                  <a:cubicBezTo>
                    <a:pt x="786122" y="912998"/>
                    <a:pt x="798320" y="906119"/>
                    <a:pt x="810101" y="899432"/>
                  </a:cubicBezTo>
                  <a:cubicBezTo>
                    <a:pt x="815040" y="896622"/>
                    <a:pt x="819989" y="893770"/>
                    <a:pt x="824969" y="890976"/>
                  </a:cubicBezTo>
                  <a:cubicBezTo>
                    <a:pt x="844603" y="879798"/>
                    <a:pt x="864242" y="868604"/>
                    <a:pt x="883887" y="857395"/>
                  </a:cubicBezTo>
                  <a:cubicBezTo>
                    <a:pt x="933817" y="828910"/>
                    <a:pt x="994109" y="799805"/>
                    <a:pt x="1046116" y="824336"/>
                  </a:cubicBezTo>
                  <a:cubicBezTo>
                    <a:pt x="1072682" y="836877"/>
                    <a:pt x="1090047" y="861538"/>
                    <a:pt x="1098222" y="889831"/>
                  </a:cubicBezTo>
                  <a:cubicBezTo>
                    <a:pt x="1105544" y="915512"/>
                    <a:pt x="1105544" y="942728"/>
                    <a:pt x="1098222" y="968409"/>
                  </a:cubicBezTo>
                  <a:cubicBezTo>
                    <a:pt x="1082730" y="1021816"/>
                    <a:pt x="985086" y="1170432"/>
                    <a:pt x="944813" y="1208758"/>
                  </a:cubicBezTo>
                  <a:cubicBezTo>
                    <a:pt x="897750" y="1253506"/>
                    <a:pt x="734635" y="1446631"/>
                    <a:pt x="381982" y="1337335"/>
                  </a:cubicBezTo>
                  <a:close/>
                </a:path>
              </a:pathLst>
            </a:custGeom>
            <a:solidFill>
              <a:srgbClr val="8DDBE0"/>
            </a:solidFill>
            <a:ln w="51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12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7F7BE41-1A8E-497B-B982-9DA89A4A2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ADBAC95-8F9C-45C0-B97C-DB4774D515A6}"/>
              </a:ext>
            </a:extLst>
          </p:cNvPr>
          <p:cNvSpPr>
            <a:spLocks noChangeAspect="1"/>
          </p:cNvSpPr>
          <p:nvPr userDrawn="1"/>
        </p:nvSpPr>
        <p:spPr>
          <a:xfrm rot="19021353">
            <a:off x="8947429" y="-1229738"/>
            <a:ext cx="3368701" cy="4052112"/>
          </a:xfrm>
          <a:custGeom>
            <a:avLst/>
            <a:gdLst>
              <a:gd name="connsiteX0" fmla="*/ 678074 w 3368701"/>
              <a:gd name="connsiteY0" fmla="*/ 0 h 4052112"/>
              <a:gd name="connsiteX1" fmla="*/ 3368701 w 3368701"/>
              <a:gd name="connsiteY1" fmla="*/ 2507071 h 4052112"/>
              <a:gd name="connsiteX2" fmla="*/ 1929063 w 3368701"/>
              <a:gd name="connsiteY2" fmla="*/ 4052112 h 4052112"/>
              <a:gd name="connsiteX3" fmla="*/ 1703225 w 3368701"/>
              <a:gd name="connsiteY3" fmla="*/ 3994043 h 4052112"/>
              <a:gd name="connsiteX4" fmla="*/ 0 w 3368701"/>
              <a:gd name="connsiteY4" fmla="*/ 1678956 h 4052112"/>
              <a:gd name="connsiteX5" fmla="*/ 553540 w 3368701"/>
              <a:gd name="connsiteY5" fmla="*/ 137023 h 40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8701" h="4052112">
                <a:moveTo>
                  <a:pt x="678074" y="0"/>
                </a:moveTo>
                <a:lnTo>
                  <a:pt x="3368701" y="2507071"/>
                </a:lnTo>
                <a:lnTo>
                  <a:pt x="1929063" y="4052112"/>
                </a:lnTo>
                <a:lnTo>
                  <a:pt x="1703225" y="3994043"/>
                </a:lnTo>
                <a:cubicBezTo>
                  <a:pt x="716463" y="3687128"/>
                  <a:pt x="0" y="2766711"/>
                  <a:pt x="0" y="1678956"/>
                </a:cubicBezTo>
                <a:cubicBezTo>
                  <a:pt x="0" y="1093242"/>
                  <a:pt x="207732" y="556045"/>
                  <a:pt x="553540" y="1370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100000">
                <a:schemeClr val="accent1">
                  <a:lumMod val="45000"/>
                  <a:lumOff val="55000"/>
                  <a:alpha val="47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18896D8-8350-48DC-8D64-2EE1C847618A}"/>
              </a:ext>
            </a:extLst>
          </p:cNvPr>
          <p:cNvSpPr>
            <a:spLocks noChangeAspect="1"/>
          </p:cNvSpPr>
          <p:nvPr userDrawn="1"/>
        </p:nvSpPr>
        <p:spPr>
          <a:xfrm>
            <a:off x="3201860" y="1"/>
            <a:ext cx="2408415" cy="1194911"/>
          </a:xfrm>
          <a:custGeom>
            <a:avLst/>
            <a:gdLst>
              <a:gd name="connsiteX0" fmla="*/ 0 w 2408415"/>
              <a:gd name="connsiteY0" fmla="*/ 0 h 1194911"/>
              <a:gd name="connsiteX1" fmla="*/ 2408415 w 2408415"/>
              <a:gd name="connsiteY1" fmla="*/ 0 h 1194911"/>
              <a:gd name="connsiteX2" fmla="*/ 2402690 w 2408415"/>
              <a:gd name="connsiteY2" fmla="*/ 113383 h 1194911"/>
              <a:gd name="connsiteX3" fmla="*/ 1204208 w 2408415"/>
              <a:gd name="connsiteY3" fmla="*/ 1194911 h 1194911"/>
              <a:gd name="connsiteX4" fmla="*/ 5725 w 2408415"/>
              <a:gd name="connsiteY4" fmla="*/ 113383 h 11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15" h="1194911">
                <a:moveTo>
                  <a:pt x="0" y="0"/>
                </a:moveTo>
                <a:lnTo>
                  <a:pt x="2408415" y="0"/>
                </a:lnTo>
                <a:lnTo>
                  <a:pt x="2402690" y="113383"/>
                </a:lnTo>
                <a:cubicBezTo>
                  <a:pt x="2340997" y="720862"/>
                  <a:pt x="1827963" y="1194911"/>
                  <a:pt x="1204208" y="1194911"/>
                </a:cubicBezTo>
                <a:cubicBezTo>
                  <a:pt x="580452" y="1194911"/>
                  <a:pt x="67418" y="720862"/>
                  <a:pt x="5725" y="1133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14000"/>
                </a:scheme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54C5E9-7433-4040-9EF1-2DF95894E5A0}"/>
              </a:ext>
            </a:extLst>
          </p:cNvPr>
          <p:cNvSpPr>
            <a:spLocks noChangeAspect="1"/>
          </p:cNvSpPr>
          <p:nvPr userDrawn="1"/>
        </p:nvSpPr>
        <p:spPr>
          <a:xfrm rot="10248639">
            <a:off x="-123189" y="-105227"/>
            <a:ext cx="1669219" cy="1517138"/>
          </a:xfrm>
          <a:custGeom>
            <a:avLst/>
            <a:gdLst>
              <a:gd name="connsiteX0" fmla="*/ 1432563 w 1669219"/>
              <a:gd name="connsiteY0" fmla="*/ 1517138 h 1517138"/>
              <a:gd name="connsiteX1" fmla="*/ 0 w 1669219"/>
              <a:gd name="connsiteY1" fmla="*/ 1285387 h 1517138"/>
              <a:gd name="connsiteX2" fmla="*/ 5988 w 1669219"/>
              <a:gd name="connsiteY2" fmla="*/ 1166800 h 1517138"/>
              <a:gd name="connsiteX3" fmla="*/ 1298964 w 1669219"/>
              <a:gd name="connsiteY3" fmla="*/ 0 h 1517138"/>
              <a:gd name="connsiteX4" fmla="*/ 1560896 w 1669219"/>
              <a:gd name="connsiteY4" fmla="*/ 26405 h 1517138"/>
              <a:gd name="connsiteX5" fmla="*/ 1669219 w 1669219"/>
              <a:gd name="connsiteY5" fmla="*/ 54257 h 15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219" h="1517138">
                <a:moveTo>
                  <a:pt x="1432563" y="1517138"/>
                </a:moveTo>
                <a:lnTo>
                  <a:pt x="0" y="1285387"/>
                </a:lnTo>
                <a:lnTo>
                  <a:pt x="5988" y="1166800"/>
                </a:lnTo>
                <a:cubicBezTo>
                  <a:pt x="72545" y="511426"/>
                  <a:pt x="626029" y="0"/>
                  <a:pt x="1298964" y="0"/>
                </a:cubicBezTo>
                <a:cubicBezTo>
                  <a:pt x="1388688" y="0"/>
                  <a:pt x="1476290" y="9092"/>
                  <a:pt x="1560896" y="26405"/>
                </a:cubicBezTo>
                <a:lnTo>
                  <a:pt x="1669219" y="54257"/>
                </a:lnTo>
                <a:close/>
              </a:path>
            </a:pathLst>
          </a:custGeom>
          <a:gradFill flip="none" rotWithShape="1">
            <a:gsLst>
              <a:gs pos="19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BB32262-3608-4B13-B002-E7DCA411473A}"/>
              </a:ext>
            </a:extLst>
          </p:cNvPr>
          <p:cNvSpPr>
            <a:spLocks noChangeAspect="1"/>
          </p:cNvSpPr>
          <p:nvPr userDrawn="1"/>
        </p:nvSpPr>
        <p:spPr>
          <a:xfrm rot="11193173">
            <a:off x="327692" y="4992539"/>
            <a:ext cx="1554226" cy="15542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A44547A7-F972-41A4-BB09-808CB39266E0}"/>
              </a:ext>
            </a:extLst>
          </p:cNvPr>
          <p:cNvSpPr/>
          <p:nvPr userDrawn="1"/>
        </p:nvSpPr>
        <p:spPr>
          <a:xfrm>
            <a:off x="0" y="6125182"/>
            <a:ext cx="12192000" cy="732819"/>
          </a:xfrm>
          <a:custGeom>
            <a:avLst/>
            <a:gdLst>
              <a:gd name="connsiteX0" fmla="*/ 4165668 w 12192000"/>
              <a:gd name="connsiteY0" fmla="*/ 3139 h 732819"/>
              <a:gd name="connsiteX1" fmla="*/ 6377476 w 12192000"/>
              <a:gd name="connsiteY1" fmla="*/ 336854 h 732819"/>
              <a:gd name="connsiteX2" fmla="*/ 12047810 w 12192000"/>
              <a:gd name="connsiteY2" fmla="*/ 617667 h 732819"/>
              <a:gd name="connsiteX3" fmla="*/ 12192000 w 12192000"/>
              <a:gd name="connsiteY3" fmla="*/ 614505 h 732819"/>
              <a:gd name="connsiteX4" fmla="*/ 12192000 w 12192000"/>
              <a:gd name="connsiteY4" fmla="*/ 732819 h 732819"/>
              <a:gd name="connsiteX5" fmla="*/ 0 w 12192000"/>
              <a:gd name="connsiteY5" fmla="*/ 732819 h 732819"/>
              <a:gd name="connsiteX6" fmla="*/ 0 w 12192000"/>
              <a:gd name="connsiteY6" fmla="*/ 583580 h 732819"/>
              <a:gd name="connsiteX7" fmla="*/ 31451 w 12192000"/>
              <a:gd name="connsiteY7" fmla="*/ 572372 h 732819"/>
              <a:gd name="connsiteX8" fmla="*/ 4165668 w 12192000"/>
              <a:gd name="connsiteY8" fmla="*/ 3139 h 7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32819">
                <a:moveTo>
                  <a:pt x="4165668" y="3139"/>
                </a:moveTo>
                <a:cubicBezTo>
                  <a:pt x="4924835" y="21071"/>
                  <a:pt x="5688902" y="117585"/>
                  <a:pt x="6377476" y="336854"/>
                </a:cubicBezTo>
                <a:cubicBezTo>
                  <a:pt x="8357126" y="967253"/>
                  <a:pt x="10819384" y="656036"/>
                  <a:pt x="12047810" y="617667"/>
                </a:cubicBezTo>
                <a:lnTo>
                  <a:pt x="12192000" y="614505"/>
                </a:lnTo>
                <a:lnTo>
                  <a:pt x="12192000" y="732819"/>
                </a:lnTo>
                <a:lnTo>
                  <a:pt x="0" y="732819"/>
                </a:lnTo>
                <a:lnTo>
                  <a:pt x="0" y="583580"/>
                </a:lnTo>
                <a:lnTo>
                  <a:pt x="31451" y="572372"/>
                </a:lnTo>
                <a:cubicBezTo>
                  <a:pt x="774225" y="320261"/>
                  <a:pt x="2457542" y="-37209"/>
                  <a:pt x="4165668" y="313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022181E0-7FF8-43AD-AA3E-9829496A6253}"/>
              </a:ext>
            </a:extLst>
          </p:cNvPr>
          <p:cNvGrpSpPr/>
          <p:nvPr userDrawn="1"/>
        </p:nvGrpSpPr>
        <p:grpSpPr>
          <a:xfrm flipH="1">
            <a:off x="5911930" y="1616754"/>
            <a:ext cx="6035987" cy="4251812"/>
            <a:chOff x="6641912" y="1616754"/>
            <a:chExt cx="6035987" cy="4251812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37FB5CD1-413C-4908-81B5-FF3CB27A7906}"/>
                </a:ext>
              </a:extLst>
            </p:cNvPr>
            <p:cNvSpPr/>
            <p:nvPr/>
          </p:nvSpPr>
          <p:spPr>
            <a:xfrm>
              <a:off x="6641912" y="4718731"/>
              <a:ext cx="5010825" cy="846240"/>
            </a:xfrm>
            <a:custGeom>
              <a:avLst/>
              <a:gdLst>
                <a:gd name="connsiteX0" fmla="*/ 5010826 w 5010825"/>
                <a:gd name="connsiteY0" fmla="*/ 846241 h 846240"/>
                <a:gd name="connsiteX1" fmla="*/ 0 w 5010825"/>
                <a:gd name="connsiteY1" fmla="*/ 846241 h 846240"/>
                <a:gd name="connsiteX2" fmla="*/ 299238 w 5010825"/>
                <a:gd name="connsiteY2" fmla="*/ 505973 h 846240"/>
                <a:gd name="connsiteX3" fmla="*/ 938228 w 5010825"/>
                <a:gd name="connsiteY3" fmla="*/ 548616 h 846240"/>
                <a:gd name="connsiteX4" fmla="*/ 1248131 w 5010825"/>
                <a:gd name="connsiteY4" fmla="*/ 327200 h 846240"/>
                <a:gd name="connsiteX5" fmla="*/ 2562739 w 5010825"/>
                <a:gd name="connsiteY5" fmla="*/ 82620 h 846240"/>
                <a:gd name="connsiteX6" fmla="*/ 3234412 w 5010825"/>
                <a:gd name="connsiteY6" fmla="*/ 390853 h 846240"/>
                <a:gd name="connsiteX7" fmla="*/ 4166142 w 5010825"/>
                <a:gd name="connsiteY7" fmla="*/ 393742 h 846240"/>
                <a:gd name="connsiteX8" fmla="*/ 5010826 w 5010825"/>
                <a:gd name="connsiteY8" fmla="*/ 846241 h 84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0825" h="846240">
                  <a:moveTo>
                    <a:pt x="5010826" y="846241"/>
                  </a:moveTo>
                  <a:lnTo>
                    <a:pt x="0" y="846241"/>
                  </a:lnTo>
                  <a:cubicBezTo>
                    <a:pt x="54904" y="684181"/>
                    <a:pt x="156330" y="546750"/>
                    <a:pt x="299238" y="505973"/>
                  </a:cubicBezTo>
                  <a:cubicBezTo>
                    <a:pt x="508328" y="446395"/>
                    <a:pt x="729605" y="610215"/>
                    <a:pt x="938228" y="548616"/>
                  </a:cubicBezTo>
                  <a:cubicBezTo>
                    <a:pt x="1056761" y="513658"/>
                    <a:pt x="1150077" y="411790"/>
                    <a:pt x="1248131" y="327200"/>
                  </a:cubicBezTo>
                  <a:cubicBezTo>
                    <a:pt x="1618086" y="7991"/>
                    <a:pt x="2124957" y="-86307"/>
                    <a:pt x="2562739" y="82620"/>
                  </a:cubicBezTo>
                  <a:cubicBezTo>
                    <a:pt x="2791539" y="170885"/>
                    <a:pt x="3000031" y="325235"/>
                    <a:pt x="3234412" y="390853"/>
                  </a:cubicBezTo>
                  <a:cubicBezTo>
                    <a:pt x="3537505" y="475738"/>
                    <a:pt x="3854455" y="405340"/>
                    <a:pt x="4166142" y="393742"/>
                  </a:cubicBezTo>
                  <a:cubicBezTo>
                    <a:pt x="4469677" y="382447"/>
                    <a:pt x="4904611" y="525600"/>
                    <a:pt x="5010826" y="846241"/>
                  </a:cubicBezTo>
                  <a:close/>
                </a:path>
              </a:pathLst>
            </a:custGeom>
            <a:solidFill>
              <a:srgbClr val="F3F5FD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" name="图形 107">
              <a:extLst>
                <a:ext uri="{FF2B5EF4-FFF2-40B4-BE49-F238E27FC236}">
                  <a16:creationId xmlns:a16="http://schemas.microsoft.com/office/drawing/2014/main" id="{960DB6E5-9559-4832-BA15-E353235CB6EA}"/>
                </a:ext>
              </a:extLst>
            </p:cNvPr>
            <p:cNvGrpSpPr/>
            <p:nvPr/>
          </p:nvGrpSpPr>
          <p:grpSpPr>
            <a:xfrm>
              <a:off x="7104281" y="3083133"/>
              <a:ext cx="1319969" cy="2488050"/>
              <a:chOff x="7104281" y="3083133"/>
              <a:chExt cx="1319969" cy="2488050"/>
            </a:xfrm>
            <a:solidFill>
              <a:srgbClr val="C1D8ED"/>
            </a:solidFill>
          </p:grpSpPr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67DF4609-4358-4D57-901A-87F729F9CCB1}"/>
                  </a:ext>
                </a:extLst>
              </p:cNvPr>
              <p:cNvSpPr/>
              <p:nvPr/>
            </p:nvSpPr>
            <p:spPr>
              <a:xfrm rot="-4515779">
                <a:off x="6756940" y="4907131"/>
                <a:ext cx="1309583" cy="49109"/>
              </a:xfrm>
              <a:custGeom>
                <a:avLst/>
                <a:gdLst>
                  <a:gd name="connsiteX0" fmla="*/ 0 w 1309583"/>
                  <a:gd name="connsiteY0" fmla="*/ 0 h 49109"/>
                  <a:gd name="connsiteX1" fmla="*/ 1309583 w 1309583"/>
                  <a:gd name="connsiteY1" fmla="*/ 0 h 49109"/>
                  <a:gd name="connsiteX2" fmla="*/ 1309583 w 1309583"/>
                  <a:gd name="connsiteY2" fmla="*/ 49109 h 49109"/>
                  <a:gd name="connsiteX3" fmla="*/ 0 w 1309583"/>
                  <a:gd name="connsiteY3" fmla="*/ 49109 h 4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9583" h="49109">
                    <a:moveTo>
                      <a:pt x="0" y="0"/>
                    </a:moveTo>
                    <a:lnTo>
                      <a:pt x="1309583" y="0"/>
                    </a:lnTo>
                    <a:lnTo>
                      <a:pt x="1309583" y="49109"/>
                    </a:lnTo>
                    <a:lnTo>
                      <a:pt x="0" y="49109"/>
                    </a:ln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94012B7A-ABF7-4554-8D90-7A898B296881}"/>
                  </a:ext>
                </a:extLst>
              </p:cNvPr>
              <p:cNvSpPr/>
              <p:nvPr/>
            </p:nvSpPr>
            <p:spPr>
              <a:xfrm rot="-534660">
                <a:off x="8195383" y="4290683"/>
                <a:ext cx="49109" cy="1281991"/>
              </a:xfrm>
              <a:custGeom>
                <a:avLst/>
                <a:gdLst>
                  <a:gd name="connsiteX0" fmla="*/ 0 w 49109"/>
                  <a:gd name="connsiteY0" fmla="*/ 0 h 1281991"/>
                  <a:gd name="connsiteX1" fmla="*/ 49109 w 49109"/>
                  <a:gd name="connsiteY1" fmla="*/ 0 h 1281991"/>
                  <a:gd name="connsiteX2" fmla="*/ 49109 w 49109"/>
                  <a:gd name="connsiteY2" fmla="*/ 1281991 h 1281991"/>
                  <a:gd name="connsiteX3" fmla="*/ 0 w 49109"/>
                  <a:gd name="connsiteY3" fmla="*/ 1281991 h 12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9" h="1281991">
                    <a:moveTo>
                      <a:pt x="0" y="0"/>
                    </a:moveTo>
                    <a:lnTo>
                      <a:pt x="49109" y="0"/>
                    </a:lnTo>
                    <a:lnTo>
                      <a:pt x="49109" y="1281991"/>
                    </a:lnTo>
                    <a:lnTo>
                      <a:pt x="0" y="1281991"/>
                    </a:ln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A81423B2-4A8F-4FE7-B3B3-C917B1ED4033}"/>
                  </a:ext>
                </a:extLst>
              </p:cNvPr>
              <p:cNvSpPr/>
              <p:nvPr/>
            </p:nvSpPr>
            <p:spPr>
              <a:xfrm>
                <a:off x="7104281" y="3083133"/>
                <a:ext cx="1319969" cy="1272597"/>
              </a:xfrm>
              <a:custGeom>
                <a:avLst/>
                <a:gdLst>
                  <a:gd name="connsiteX0" fmla="*/ 405682 w 1319969"/>
                  <a:gd name="connsiteY0" fmla="*/ 409 h 1272597"/>
                  <a:gd name="connsiteX1" fmla="*/ 0 w 1319969"/>
                  <a:gd name="connsiteY1" fmla="*/ 329227 h 1272597"/>
                  <a:gd name="connsiteX2" fmla="*/ 358709 w 1319969"/>
                  <a:gd name="connsiteY2" fmla="*/ 1234535 h 1272597"/>
                  <a:gd name="connsiteX3" fmla="*/ 1201813 w 1319969"/>
                  <a:gd name="connsiteY3" fmla="*/ 1255939 h 1272597"/>
                  <a:gd name="connsiteX4" fmla="*/ 1214909 w 1319969"/>
                  <a:gd name="connsiteY4" fmla="*/ 922816 h 1272597"/>
                  <a:gd name="connsiteX5" fmla="*/ 405682 w 1319969"/>
                  <a:gd name="connsiteY5" fmla="*/ 409 h 12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9969" h="1272597">
                    <a:moveTo>
                      <a:pt x="405682" y="409"/>
                    </a:moveTo>
                    <a:cubicBezTo>
                      <a:pt x="405682" y="409"/>
                      <a:pt x="0" y="-25218"/>
                      <a:pt x="0" y="329227"/>
                    </a:cubicBezTo>
                    <a:cubicBezTo>
                      <a:pt x="0" y="683671"/>
                      <a:pt x="59749" y="1179026"/>
                      <a:pt x="358709" y="1234535"/>
                    </a:cubicBezTo>
                    <a:cubicBezTo>
                      <a:pt x="657668" y="1290045"/>
                      <a:pt x="1099282" y="1273315"/>
                      <a:pt x="1201813" y="1255939"/>
                    </a:cubicBezTo>
                    <a:cubicBezTo>
                      <a:pt x="1327786" y="1234585"/>
                      <a:pt x="1382698" y="942369"/>
                      <a:pt x="1214909" y="922816"/>
                    </a:cubicBezTo>
                    <a:cubicBezTo>
                      <a:pt x="738764" y="867298"/>
                      <a:pt x="969364" y="38812"/>
                      <a:pt x="405682" y="409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DC06B8D-64E8-4836-B950-F0C70F6C7BFF}"/>
                </a:ext>
              </a:extLst>
            </p:cNvPr>
            <p:cNvSpPr/>
            <p:nvPr/>
          </p:nvSpPr>
          <p:spPr>
            <a:xfrm>
              <a:off x="8355735" y="5326417"/>
              <a:ext cx="15436" cy="200192"/>
            </a:xfrm>
            <a:custGeom>
              <a:avLst/>
              <a:gdLst>
                <a:gd name="connsiteX0" fmla="*/ 15437 w 15436"/>
                <a:gd name="connsiteY0" fmla="*/ 0 h 200192"/>
                <a:gd name="connsiteX1" fmla="*/ 0 w 15436"/>
                <a:gd name="connsiteY1" fmla="*/ 200193 h 20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6" h="200192">
                  <a:moveTo>
                    <a:pt x="15437" y="0"/>
                  </a:moveTo>
                  <a:lnTo>
                    <a:pt x="0" y="200193"/>
                  </a:lnTo>
                </a:path>
              </a:pathLst>
            </a:custGeom>
            <a:ln w="171590" cap="flat">
              <a:solidFill>
                <a:srgbClr val="E988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BB891EB-989C-44F9-85CD-0549AF156E13}"/>
                </a:ext>
              </a:extLst>
            </p:cNvPr>
            <p:cNvSpPr/>
            <p:nvPr/>
          </p:nvSpPr>
          <p:spPr>
            <a:xfrm>
              <a:off x="8260480" y="5429937"/>
              <a:ext cx="432176" cy="135002"/>
            </a:xfrm>
            <a:custGeom>
              <a:avLst/>
              <a:gdLst>
                <a:gd name="connsiteX0" fmla="*/ 398708 w 432176"/>
                <a:gd name="connsiteY0" fmla="*/ 133546 h 135002"/>
                <a:gd name="connsiteX1" fmla="*/ 432176 w 432176"/>
                <a:gd name="connsiteY1" fmla="*/ 99783 h 135002"/>
                <a:gd name="connsiteX2" fmla="*/ 432176 w 432176"/>
                <a:gd name="connsiteY2" fmla="*/ 99783 h 135002"/>
                <a:gd name="connsiteX3" fmla="*/ 432070 w 432176"/>
                <a:gd name="connsiteY3" fmla="*/ 97327 h 135002"/>
                <a:gd name="connsiteX4" fmla="*/ 432070 w 432176"/>
                <a:gd name="connsiteY4" fmla="*/ 97327 h 135002"/>
                <a:gd name="connsiteX5" fmla="*/ 410314 w 432176"/>
                <a:gd name="connsiteY5" fmla="*/ 68443 h 135002"/>
                <a:gd name="connsiteX6" fmla="*/ 210252 w 432176"/>
                <a:gd name="connsiteY6" fmla="*/ 1434 h 135002"/>
                <a:gd name="connsiteX7" fmla="*/ 186745 w 432176"/>
                <a:gd name="connsiteY7" fmla="*/ 4053 h 135002"/>
                <a:gd name="connsiteX8" fmla="*/ 92882 w 432176"/>
                <a:gd name="connsiteY8" fmla="*/ 31881 h 135002"/>
                <a:gd name="connsiteX9" fmla="*/ 20691 w 432176"/>
                <a:gd name="connsiteY9" fmla="*/ 5502 h 135002"/>
                <a:gd name="connsiteX10" fmla="*/ 2873 w 432176"/>
                <a:gd name="connsiteY10" fmla="*/ 7262 h 135002"/>
                <a:gd name="connsiteX11" fmla="*/ 0 w 432176"/>
                <a:gd name="connsiteY11" fmla="*/ 15324 h 135002"/>
                <a:gd name="connsiteX12" fmla="*/ 0 w 432176"/>
                <a:gd name="connsiteY12" fmla="*/ 113083 h 135002"/>
                <a:gd name="connsiteX13" fmla="*/ 21919 w 432176"/>
                <a:gd name="connsiteY13" fmla="*/ 135002 h 135002"/>
                <a:gd name="connsiteX14" fmla="*/ 22009 w 432176"/>
                <a:gd name="connsiteY14" fmla="*/ 135002 h 13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176" h="135002">
                  <a:moveTo>
                    <a:pt x="398708" y="133546"/>
                  </a:moveTo>
                  <a:cubicBezTo>
                    <a:pt x="417271" y="133464"/>
                    <a:pt x="432258" y="118346"/>
                    <a:pt x="432176" y="99783"/>
                  </a:cubicBezTo>
                  <a:cubicBezTo>
                    <a:pt x="432176" y="99783"/>
                    <a:pt x="432176" y="99783"/>
                    <a:pt x="432176" y="99783"/>
                  </a:cubicBezTo>
                  <a:cubicBezTo>
                    <a:pt x="432176" y="98965"/>
                    <a:pt x="432176" y="98146"/>
                    <a:pt x="432070" y="97327"/>
                  </a:cubicBezTo>
                  <a:lnTo>
                    <a:pt x="432070" y="97327"/>
                  </a:lnTo>
                  <a:cubicBezTo>
                    <a:pt x="431055" y="84289"/>
                    <a:pt x="422567" y="73018"/>
                    <a:pt x="410314" y="68443"/>
                  </a:cubicBezTo>
                  <a:lnTo>
                    <a:pt x="210252" y="1434"/>
                  </a:lnTo>
                  <a:cubicBezTo>
                    <a:pt x="202411" y="-1161"/>
                    <a:pt x="193825" y="-203"/>
                    <a:pt x="186745" y="4053"/>
                  </a:cubicBezTo>
                  <a:cubicBezTo>
                    <a:pt x="159244" y="23132"/>
                    <a:pt x="126341" y="32888"/>
                    <a:pt x="92882" y="31881"/>
                  </a:cubicBezTo>
                  <a:cubicBezTo>
                    <a:pt x="66821" y="30032"/>
                    <a:pt x="41808" y="20889"/>
                    <a:pt x="20691" y="5502"/>
                  </a:cubicBezTo>
                  <a:cubicBezTo>
                    <a:pt x="15281" y="1066"/>
                    <a:pt x="7309" y="1859"/>
                    <a:pt x="2873" y="7262"/>
                  </a:cubicBezTo>
                  <a:cubicBezTo>
                    <a:pt x="1007" y="9537"/>
                    <a:pt x="-8" y="12385"/>
                    <a:pt x="0" y="15324"/>
                  </a:cubicBezTo>
                  <a:lnTo>
                    <a:pt x="0" y="113083"/>
                  </a:lnTo>
                  <a:cubicBezTo>
                    <a:pt x="0" y="125189"/>
                    <a:pt x="9814" y="135002"/>
                    <a:pt x="21919" y="135002"/>
                  </a:cubicBezTo>
                  <a:lnTo>
                    <a:pt x="22009" y="135002"/>
                  </a:lnTo>
                  <a:close/>
                </a:path>
              </a:pathLst>
            </a:custGeom>
            <a:solidFill>
              <a:srgbClr val="C1D8ED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85D16C4A-6131-4055-910E-6594DE476F29}"/>
                </a:ext>
              </a:extLst>
            </p:cNvPr>
            <p:cNvSpPr/>
            <p:nvPr/>
          </p:nvSpPr>
          <p:spPr>
            <a:xfrm>
              <a:off x="9053002" y="5326417"/>
              <a:ext cx="33672" cy="200192"/>
            </a:xfrm>
            <a:custGeom>
              <a:avLst/>
              <a:gdLst>
                <a:gd name="connsiteX0" fmla="*/ 0 w 33672"/>
                <a:gd name="connsiteY0" fmla="*/ 0 h 200192"/>
                <a:gd name="connsiteX1" fmla="*/ 33672 w 33672"/>
                <a:gd name="connsiteY1" fmla="*/ 200193 h 20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672" h="200192">
                  <a:moveTo>
                    <a:pt x="0" y="0"/>
                  </a:moveTo>
                  <a:lnTo>
                    <a:pt x="33672" y="200193"/>
                  </a:lnTo>
                </a:path>
              </a:pathLst>
            </a:custGeom>
            <a:ln w="171590" cap="flat">
              <a:solidFill>
                <a:srgbClr val="E988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51E257D-C920-4894-91AB-5C6718BB4BA3}"/>
                </a:ext>
              </a:extLst>
            </p:cNvPr>
            <p:cNvSpPr/>
            <p:nvPr/>
          </p:nvSpPr>
          <p:spPr>
            <a:xfrm>
              <a:off x="7411033" y="3790819"/>
              <a:ext cx="1814292" cy="1641371"/>
            </a:xfrm>
            <a:custGeom>
              <a:avLst/>
              <a:gdLst>
                <a:gd name="connsiteX0" fmla="*/ 1814293 w 1814292"/>
                <a:gd name="connsiteY0" fmla="*/ 1565187 h 1641371"/>
                <a:gd name="connsiteX1" fmla="*/ 1436906 w 1814292"/>
                <a:gd name="connsiteY1" fmla="*/ 113319 h 1641371"/>
                <a:gd name="connsiteX2" fmla="*/ 1290398 w 1814292"/>
                <a:gd name="connsiteY2" fmla="*/ 0 h 1641371"/>
                <a:gd name="connsiteX3" fmla="*/ 463336 w 1814292"/>
                <a:gd name="connsiteY3" fmla="*/ 0 h 1641371"/>
                <a:gd name="connsiteX4" fmla="*/ 463336 w 1814292"/>
                <a:gd name="connsiteY4" fmla="*/ 532 h 1641371"/>
                <a:gd name="connsiteX5" fmla="*/ 0 w 1814292"/>
                <a:gd name="connsiteY5" fmla="*/ 532 h 1641371"/>
                <a:gd name="connsiteX6" fmla="*/ 0 w 1814292"/>
                <a:gd name="connsiteY6" fmla="*/ 142523 h 1641371"/>
                <a:gd name="connsiteX7" fmla="*/ 311728 w 1814292"/>
                <a:gd name="connsiteY7" fmla="*/ 454267 h 1641371"/>
                <a:gd name="connsiteX8" fmla="*/ 537711 w 1814292"/>
                <a:gd name="connsiteY8" fmla="*/ 454267 h 1641371"/>
                <a:gd name="connsiteX9" fmla="*/ 537711 w 1814292"/>
                <a:gd name="connsiteY9" fmla="*/ 455159 h 1641371"/>
                <a:gd name="connsiteX10" fmla="*/ 932221 w 1814292"/>
                <a:gd name="connsiteY10" fmla="*/ 455159 h 1641371"/>
                <a:gd name="connsiteX11" fmla="*/ 823592 w 1814292"/>
                <a:gd name="connsiteY11" fmla="*/ 1610154 h 1641371"/>
                <a:gd name="connsiteX12" fmla="*/ 1125105 w 1814292"/>
                <a:gd name="connsiteY12" fmla="*/ 1638506 h 1641371"/>
                <a:gd name="connsiteX13" fmla="*/ 1230141 w 1814292"/>
                <a:gd name="connsiteY13" fmla="*/ 521644 h 1641371"/>
                <a:gd name="connsiteX14" fmla="*/ 1521194 w 1814292"/>
                <a:gd name="connsiteY14" fmla="*/ 1641371 h 164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14292" h="1641371">
                  <a:moveTo>
                    <a:pt x="1814293" y="1565187"/>
                  </a:moveTo>
                  <a:lnTo>
                    <a:pt x="1436906" y="113319"/>
                  </a:lnTo>
                  <a:cubicBezTo>
                    <a:pt x="1419563" y="46596"/>
                    <a:pt x="1359339" y="16"/>
                    <a:pt x="1290398" y="0"/>
                  </a:cubicBezTo>
                  <a:lnTo>
                    <a:pt x="463336" y="0"/>
                  </a:lnTo>
                  <a:lnTo>
                    <a:pt x="463336" y="532"/>
                  </a:lnTo>
                  <a:lnTo>
                    <a:pt x="0" y="532"/>
                  </a:lnTo>
                  <a:lnTo>
                    <a:pt x="0" y="142523"/>
                  </a:lnTo>
                  <a:cubicBezTo>
                    <a:pt x="-4" y="314691"/>
                    <a:pt x="139560" y="454259"/>
                    <a:pt x="311728" y="454267"/>
                  </a:cubicBezTo>
                  <a:lnTo>
                    <a:pt x="537711" y="454267"/>
                  </a:lnTo>
                  <a:lnTo>
                    <a:pt x="537711" y="455159"/>
                  </a:lnTo>
                  <a:lnTo>
                    <a:pt x="932221" y="455159"/>
                  </a:lnTo>
                  <a:lnTo>
                    <a:pt x="823592" y="1610154"/>
                  </a:lnTo>
                  <a:lnTo>
                    <a:pt x="1125105" y="1638506"/>
                  </a:lnTo>
                  <a:lnTo>
                    <a:pt x="1230141" y="521644"/>
                  </a:lnTo>
                  <a:lnTo>
                    <a:pt x="1521194" y="1641371"/>
                  </a:lnTo>
                  <a:close/>
                </a:path>
              </a:pathLst>
            </a:custGeom>
            <a:solidFill>
              <a:srgbClr val="262626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7" name="图形 107">
              <a:extLst>
                <a:ext uri="{FF2B5EF4-FFF2-40B4-BE49-F238E27FC236}">
                  <a16:creationId xmlns:a16="http://schemas.microsoft.com/office/drawing/2014/main" id="{9004103A-EAF0-4837-90A3-0EB8343F0F12}"/>
                </a:ext>
              </a:extLst>
            </p:cNvPr>
            <p:cNvGrpSpPr/>
            <p:nvPr/>
          </p:nvGrpSpPr>
          <p:grpSpPr>
            <a:xfrm>
              <a:off x="8595175" y="2980519"/>
              <a:ext cx="329823" cy="139675"/>
              <a:chOff x="8595175" y="2980519"/>
              <a:chExt cx="329823" cy="139675"/>
            </a:xfrm>
            <a:solidFill>
              <a:srgbClr val="FAA896"/>
            </a:solidFill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00C23564-DB43-4FD8-BD0E-EC0D769C3B80}"/>
                  </a:ext>
                </a:extLst>
              </p:cNvPr>
              <p:cNvSpPr/>
              <p:nvPr/>
            </p:nvSpPr>
            <p:spPr>
              <a:xfrm>
                <a:off x="8595175" y="3004054"/>
                <a:ext cx="329823" cy="116139"/>
              </a:xfrm>
              <a:custGeom>
                <a:avLst/>
                <a:gdLst>
                  <a:gd name="connsiteX0" fmla="*/ 0 w 329823"/>
                  <a:gd name="connsiteY0" fmla="*/ 93386 h 116139"/>
                  <a:gd name="connsiteX1" fmla="*/ 71495 w 329823"/>
                  <a:gd name="connsiteY1" fmla="*/ 193 h 116139"/>
                  <a:gd name="connsiteX2" fmla="*/ 329595 w 329823"/>
                  <a:gd name="connsiteY2" fmla="*/ 12830 h 116139"/>
                  <a:gd name="connsiteX3" fmla="*/ 127201 w 329823"/>
                  <a:gd name="connsiteY3" fmla="*/ 116139 h 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823" h="116139">
                    <a:moveTo>
                      <a:pt x="0" y="93386"/>
                    </a:moveTo>
                    <a:cubicBezTo>
                      <a:pt x="0" y="93386"/>
                      <a:pt x="1228" y="-4923"/>
                      <a:pt x="71495" y="193"/>
                    </a:cubicBezTo>
                    <a:cubicBezTo>
                      <a:pt x="115824" y="3418"/>
                      <a:pt x="326461" y="-6355"/>
                      <a:pt x="329595" y="12830"/>
                    </a:cubicBezTo>
                    <a:cubicBezTo>
                      <a:pt x="337355" y="60302"/>
                      <a:pt x="144684" y="71908"/>
                      <a:pt x="127201" y="116139"/>
                    </a:cubicBezTo>
                    <a:close/>
                  </a:path>
                </a:pathLst>
              </a:custGeom>
              <a:solidFill>
                <a:srgbClr val="FAA896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B93BC5BC-C326-4EA0-9C07-F6EEB08F932D}"/>
                  </a:ext>
                </a:extLst>
              </p:cNvPr>
              <p:cNvSpPr/>
              <p:nvPr/>
            </p:nvSpPr>
            <p:spPr>
              <a:xfrm>
                <a:off x="8641788" y="2980519"/>
                <a:ext cx="127616" cy="40384"/>
              </a:xfrm>
              <a:custGeom>
                <a:avLst/>
                <a:gdLst>
                  <a:gd name="connsiteX0" fmla="*/ 0 w 127616"/>
                  <a:gd name="connsiteY0" fmla="*/ 26880 h 40384"/>
                  <a:gd name="connsiteX1" fmla="*/ 121840 w 127616"/>
                  <a:gd name="connsiteY1" fmla="*/ 688 h 40384"/>
                  <a:gd name="connsiteX2" fmla="*/ 98758 w 127616"/>
                  <a:gd name="connsiteY2" fmla="*/ 40385 h 4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616" h="40384">
                    <a:moveTo>
                      <a:pt x="0" y="26880"/>
                    </a:moveTo>
                    <a:cubicBezTo>
                      <a:pt x="0" y="26880"/>
                      <a:pt x="97801" y="-5041"/>
                      <a:pt x="121840" y="688"/>
                    </a:cubicBezTo>
                    <a:cubicBezTo>
                      <a:pt x="143120" y="5747"/>
                      <a:pt x="98758" y="40385"/>
                      <a:pt x="98758" y="40385"/>
                    </a:cubicBezTo>
                    <a:close/>
                  </a:path>
                </a:pathLst>
              </a:custGeom>
              <a:solidFill>
                <a:srgbClr val="FAA896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3258063-D8A3-4AB6-BFE7-56F2C030FCC1}"/>
                </a:ext>
              </a:extLst>
            </p:cNvPr>
            <p:cNvSpPr/>
            <p:nvPr/>
          </p:nvSpPr>
          <p:spPr>
            <a:xfrm>
              <a:off x="7387675" y="2852173"/>
              <a:ext cx="1354467" cy="1014432"/>
            </a:xfrm>
            <a:custGeom>
              <a:avLst/>
              <a:gdLst>
                <a:gd name="connsiteX0" fmla="*/ 1005490 w 1354467"/>
                <a:gd name="connsiteY0" fmla="*/ 676632 h 1014432"/>
                <a:gd name="connsiteX1" fmla="*/ 1354467 w 1354467"/>
                <a:gd name="connsiteY1" fmla="*/ 270386 h 1014432"/>
                <a:gd name="connsiteX2" fmla="*/ 1204079 w 1354467"/>
                <a:gd name="connsiteY2" fmla="*/ 185820 h 1014432"/>
                <a:gd name="connsiteX3" fmla="*/ 924632 w 1354467"/>
                <a:gd name="connsiteY3" fmla="*/ 500176 h 1014432"/>
                <a:gd name="connsiteX4" fmla="*/ 706097 w 1354467"/>
                <a:gd name="connsiteY4" fmla="*/ 109014 h 1014432"/>
                <a:gd name="connsiteX5" fmla="*/ 542236 w 1354467"/>
                <a:gd name="connsiteY5" fmla="*/ 1637 h 1014432"/>
                <a:gd name="connsiteX6" fmla="*/ 518173 w 1354467"/>
                <a:gd name="connsiteY6" fmla="*/ 1064 h 1014432"/>
                <a:gd name="connsiteX7" fmla="*/ 231294 w 1354467"/>
                <a:gd name="connsiteY7" fmla="*/ 0 h 1014432"/>
                <a:gd name="connsiteX8" fmla="*/ 50573 w 1354467"/>
                <a:gd name="connsiteY8" fmla="*/ 61632 h 1014432"/>
                <a:gd name="connsiteX9" fmla="*/ 79875 w 1354467"/>
                <a:gd name="connsiteY9" fmla="*/ 582106 h 1014432"/>
                <a:gd name="connsiteX10" fmla="*/ 7848 w 1354467"/>
                <a:gd name="connsiteY10" fmla="*/ 919321 h 1014432"/>
                <a:gd name="connsiteX11" fmla="*/ 725004 w 1354467"/>
                <a:gd name="connsiteY11" fmla="*/ 946413 h 1014432"/>
                <a:gd name="connsiteX12" fmla="*/ 708176 w 1354467"/>
                <a:gd name="connsiteY12" fmla="*/ 759496 h 1014432"/>
                <a:gd name="connsiteX13" fmla="*/ 1005482 w 1354467"/>
                <a:gd name="connsiteY13" fmla="*/ 759496 h 1014432"/>
                <a:gd name="connsiteX14" fmla="*/ 691781 w 1354467"/>
                <a:gd name="connsiteY14" fmla="*/ 549366 h 1014432"/>
                <a:gd name="connsiteX15" fmla="*/ 697421 w 1354467"/>
                <a:gd name="connsiteY15" fmla="*/ 459399 h 1014432"/>
                <a:gd name="connsiteX16" fmla="*/ 765355 w 1354467"/>
                <a:gd name="connsiteY16" fmla="*/ 581025 h 1014432"/>
                <a:gd name="connsiteX17" fmla="*/ 691806 w 1354467"/>
                <a:gd name="connsiteY17" fmla="*/ 581025 h 1014432"/>
                <a:gd name="connsiteX18" fmla="*/ 691806 w 1354467"/>
                <a:gd name="connsiteY18" fmla="*/ 549366 h 101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4467" h="1014432">
                  <a:moveTo>
                    <a:pt x="1005490" y="676632"/>
                  </a:moveTo>
                  <a:lnTo>
                    <a:pt x="1354467" y="270386"/>
                  </a:lnTo>
                  <a:lnTo>
                    <a:pt x="1204079" y="185820"/>
                  </a:lnTo>
                  <a:lnTo>
                    <a:pt x="924632" y="500176"/>
                  </a:lnTo>
                  <a:lnTo>
                    <a:pt x="706097" y="109014"/>
                  </a:lnTo>
                  <a:cubicBezTo>
                    <a:pt x="685422" y="47194"/>
                    <a:pt x="638326" y="5778"/>
                    <a:pt x="542236" y="1637"/>
                  </a:cubicBezTo>
                  <a:cubicBezTo>
                    <a:pt x="537080" y="1473"/>
                    <a:pt x="528813" y="1228"/>
                    <a:pt x="518173" y="1064"/>
                  </a:cubicBezTo>
                  <a:cubicBezTo>
                    <a:pt x="516045" y="46081"/>
                    <a:pt x="237187" y="45917"/>
                    <a:pt x="231294" y="0"/>
                  </a:cubicBezTo>
                  <a:cubicBezTo>
                    <a:pt x="152556" y="82"/>
                    <a:pt x="87896" y="24309"/>
                    <a:pt x="50573" y="61632"/>
                  </a:cubicBezTo>
                  <a:cubicBezTo>
                    <a:pt x="-78338" y="190543"/>
                    <a:pt x="79875" y="410224"/>
                    <a:pt x="79875" y="582106"/>
                  </a:cubicBezTo>
                  <a:cubicBezTo>
                    <a:pt x="79875" y="753987"/>
                    <a:pt x="2119" y="831088"/>
                    <a:pt x="7848" y="919321"/>
                  </a:cubicBezTo>
                  <a:cubicBezTo>
                    <a:pt x="16851" y="1057972"/>
                    <a:pt x="690709" y="1025233"/>
                    <a:pt x="725004" y="946413"/>
                  </a:cubicBezTo>
                  <a:cubicBezTo>
                    <a:pt x="748003" y="893604"/>
                    <a:pt x="725716" y="853924"/>
                    <a:pt x="708176" y="759496"/>
                  </a:cubicBezTo>
                  <a:lnTo>
                    <a:pt x="1005482" y="759496"/>
                  </a:lnTo>
                  <a:close/>
                  <a:moveTo>
                    <a:pt x="691781" y="549366"/>
                  </a:moveTo>
                  <a:cubicBezTo>
                    <a:pt x="692117" y="520449"/>
                    <a:pt x="694352" y="490190"/>
                    <a:pt x="697421" y="459399"/>
                  </a:cubicBezTo>
                  <a:lnTo>
                    <a:pt x="765355" y="581025"/>
                  </a:lnTo>
                  <a:lnTo>
                    <a:pt x="691806" y="581025"/>
                  </a:lnTo>
                  <a:cubicBezTo>
                    <a:pt x="691700" y="570786"/>
                    <a:pt x="691659" y="560326"/>
                    <a:pt x="691806" y="54936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70765F6B-0A3F-4820-B6E8-4D940C014BAF}"/>
                </a:ext>
              </a:extLst>
            </p:cNvPr>
            <p:cNvSpPr/>
            <p:nvPr/>
          </p:nvSpPr>
          <p:spPr>
            <a:xfrm>
              <a:off x="7618977" y="2852173"/>
              <a:ext cx="286878" cy="117613"/>
            </a:xfrm>
            <a:custGeom>
              <a:avLst/>
              <a:gdLst>
                <a:gd name="connsiteX0" fmla="*/ 286879 w 286878"/>
                <a:gd name="connsiteY0" fmla="*/ 1064 h 117613"/>
                <a:gd name="connsiteX1" fmla="*/ 184732 w 286878"/>
                <a:gd name="connsiteY1" fmla="*/ 117207 h 117613"/>
                <a:gd name="connsiteX2" fmla="*/ 0 w 286878"/>
                <a:gd name="connsiteY2" fmla="*/ 0 h 117613"/>
                <a:gd name="connsiteX3" fmla="*/ 327 w 286878"/>
                <a:gd name="connsiteY3" fmla="*/ 0 h 117613"/>
                <a:gd name="connsiteX4" fmla="*/ 286879 w 286878"/>
                <a:gd name="connsiteY4" fmla="*/ 1064 h 1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78" h="117613">
                  <a:moveTo>
                    <a:pt x="286879" y="1064"/>
                  </a:moveTo>
                  <a:cubicBezTo>
                    <a:pt x="284751" y="46081"/>
                    <a:pt x="260196" y="112296"/>
                    <a:pt x="184732" y="117207"/>
                  </a:cubicBezTo>
                  <a:cubicBezTo>
                    <a:pt x="83976" y="123918"/>
                    <a:pt x="5893" y="45917"/>
                    <a:pt x="0" y="0"/>
                  </a:cubicBezTo>
                  <a:lnTo>
                    <a:pt x="327" y="0"/>
                  </a:lnTo>
                  <a:cubicBezTo>
                    <a:pt x="99364" y="0"/>
                    <a:pt x="229012" y="164"/>
                    <a:pt x="286879" y="1064"/>
                  </a:cubicBezTo>
                  <a:close/>
                </a:path>
              </a:pathLst>
            </a:custGeom>
            <a:solidFill>
              <a:srgbClr val="FAA896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AA549B0-8E44-4BF1-854B-9D8C26AB174E}"/>
                </a:ext>
              </a:extLst>
            </p:cNvPr>
            <p:cNvSpPr/>
            <p:nvPr/>
          </p:nvSpPr>
          <p:spPr>
            <a:xfrm>
              <a:off x="8966865" y="5429921"/>
              <a:ext cx="432176" cy="135018"/>
            </a:xfrm>
            <a:custGeom>
              <a:avLst/>
              <a:gdLst>
                <a:gd name="connsiteX0" fmla="*/ 398708 w 432176"/>
                <a:gd name="connsiteY0" fmla="*/ 133562 h 135018"/>
                <a:gd name="connsiteX1" fmla="*/ 432176 w 432176"/>
                <a:gd name="connsiteY1" fmla="*/ 99783 h 135018"/>
                <a:gd name="connsiteX2" fmla="*/ 432070 w 432176"/>
                <a:gd name="connsiteY2" fmla="*/ 97328 h 135018"/>
                <a:gd name="connsiteX3" fmla="*/ 432070 w 432176"/>
                <a:gd name="connsiteY3" fmla="*/ 97328 h 135018"/>
                <a:gd name="connsiteX4" fmla="*/ 410306 w 432176"/>
                <a:gd name="connsiteY4" fmla="*/ 68443 h 135018"/>
                <a:gd name="connsiteX5" fmla="*/ 210252 w 432176"/>
                <a:gd name="connsiteY5" fmla="*/ 1434 h 135018"/>
                <a:gd name="connsiteX6" fmla="*/ 186737 w 432176"/>
                <a:gd name="connsiteY6" fmla="*/ 4053 h 135018"/>
                <a:gd name="connsiteX7" fmla="*/ 92882 w 432176"/>
                <a:gd name="connsiteY7" fmla="*/ 31882 h 135018"/>
                <a:gd name="connsiteX8" fmla="*/ 20683 w 432176"/>
                <a:gd name="connsiteY8" fmla="*/ 5502 h 135018"/>
                <a:gd name="connsiteX9" fmla="*/ 2865 w 432176"/>
                <a:gd name="connsiteY9" fmla="*/ 7278 h 135018"/>
                <a:gd name="connsiteX10" fmla="*/ 0 w 432176"/>
                <a:gd name="connsiteY10" fmla="*/ 15324 h 135018"/>
                <a:gd name="connsiteX11" fmla="*/ 0 w 432176"/>
                <a:gd name="connsiteY11" fmla="*/ 113100 h 135018"/>
                <a:gd name="connsiteX12" fmla="*/ 21919 w 432176"/>
                <a:gd name="connsiteY12" fmla="*/ 135019 h 135018"/>
                <a:gd name="connsiteX13" fmla="*/ 22009 w 432176"/>
                <a:gd name="connsiteY13" fmla="*/ 135019 h 13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176" h="135018">
                  <a:moveTo>
                    <a:pt x="398708" y="133562"/>
                  </a:moveTo>
                  <a:cubicBezTo>
                    <a:pt x="417280" y="133472"/>
                    <a:pt x="432258" y="118354"/>
                    <a:pt x="432176" y="99783"/>
                  </a:cubicBezTo>
                  <a:cubicBezTo>
                    <a:pt x="432176" y="98964"/>
                    <a:pt x="432176" y="98146"/>
                    <a:pt x="432070" y="97328"/>
                  </a:cubicBezTo>
                  <a:lnTo>
                    <a:pt x="432070" y="97328"/>
                  </a:lnTo>
                  <a:cubicBezTo>
                    <a:pt x="431047" y="84289"/>
                    <a:pt x="422559" y="73019"/>
                    <a:pt x="410306" y="68443"/>
                  </a:cubicBezTo>
                  <a:lnTo>
                    <a:pt x="210252" y="1434"/>
                  </a:lnTo>
                  <a:cubicBezTo>
                    <a:pt x="202403" y="-1161"/>
                    <a:pt x="193817" y="-203"/>
                    <a:pt x="186737" y="4053"/>
                  </a:cubicBezTo>
                  <a:cubicBezTo>
                    <a:pt x="159236" y="23132"/>
                    <a:pt x="126341" y="32888"/>
                    <a:pt x="92882" y="31882"/>
                  </a:cubicBezTo>
                  <a:cubicBezTo>
                    <a:pt x="66821" y="30032"/>
                    <a:pt x="41800" y="20889"/>
                    <a:pt x="20683" y="5502"/>
                  </a:cubicBezTo>
                  <a:cubicBezTo>
                    <a:pt x="15273" y="1074"/>
                    <a:pt x="7293" y="1868"/>
                    <a:pt x="2865" y="7278"/>
                  </a:cubicBezTo>
                  <a:cubicBezTo>
                    <a:pt x="1007" y="9545"/>
                    <a:pt x="-8" y="12393"/>
                    <a:pt x="0" y="15324"/>
                  </a:cubicBezTo>
                  <a:lnTo>
                    <a:pt x="0" y="113100"/>
                  </a:lnTo>
                  <a:cubicBezTo>
                    <a:pt x="0" y="125205"/>
                    <a:pt x="9814" y="135019"/>
                    <a:pt x="21919" y="135019"/>
                  </a:cubicBezTo>
                  <a:lnTo>
                    <a:pt x="22009" y="135019"/>
                  </a:lnTo>
                  <a:close/>
                </a:path>
              </a:pathLst>
            </a:custGeom>
            <a:solidFill>
              <a:srgbClr val="C1D8ED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3" name="图形 107">
              <a:extLst>
                <a:ext uri="{FF2B5EF4-FFF2-40B4-BE49-F238E27FC236}">
                  <a16:creationId xmlns:a16="http://schemas.microsoft.com/office/drawing/2014/main" id="{4E1E1F0A-2A51-4891-AD2D-DF9C1DC315E6}"/>
                </a:ext>
              </a:extLst>
            </p:cNvPr>
            <p:cNvGrpSpPr/>
            <p:nvPr/>
          </p:nvGrpSpPr>
          <p:grpSpPr>
            <a:xfrm>
              <a:off x="6835851" y="3613600"/>
              <a:ext cx="3996920" cy="1951371"/>
              <a:chOff x="6835851" y="3613600"/>
              <a:chExt cx="3996920" cy="1951371"/>
            </a:xfrm>
          </p:grpSpPr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DCD69A6F-284E-4195-93C1-4C6CA5EBE3EB}"/>
                  </a:ext>
                </a:extLst>
              </p:cNvPr>
              <p:cNvSpPr/>
              <p:nvPr/>
            </p:nvSpPr>
            <p:spPr>
              <a:xfrm>
                <a:off x="6942115" y="3690996"/>
                <a:ext cx="76863" cy="1873976"/>
              </a:xfrm>
              <a:custGeom>
                <a:avLst/>
                <a:gdLst>
                  <a:gd name="connsiteX0" fmla="*/ 0 w 76863"/>
                  <a:gd name="connsiteY0" fmla="*/ 0 h 1873976"/>
                  <a:gd name="connsiteX1" fmla="*/ 76864 w 76863"/>
                  <a:gd name="connsiteY1" fmla="*/ 0 h 1873976"/>
                  <a:gd name="connsiteX2" fmla="*/ 76864 w 76863"/>
                  <a:gd name="connsiteY2" fmla="*/ 1873976 h 1873976"/>
                  <a:gd name="connsiteX3" fmla="*/ 0 w 76863"/>
                  <a:gd name="connsiteY3" fmla="*/ 1873976 h 18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63" h="1873976">
                    <a:moveTo>
                      <a:pt x="0" y="0"/>
                    </a:moveTo>
                    <a:lnTo>
                      <a:pt x="76864" y="0"/>
                    </a:lnTo>
                    <a:lnTo>
                      <a:pt x="76864" y="1873976"/>
                    </a:lnTo>
                    <a:lnTo>
                      <a:pt x="0" y="1873976"/>
                    </a:ln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82A97FC1-9CEF-4F1D-A5FE-2388EA737C62}"/>
                  </a:ext>
                </a:extLst>
              </p:cNvPr>
              <p:cNvSpPr/>
              <p:nvPr/>
            </p:nvSpPr>
            <p:spPr>
              <a:xfrm>
                <a:off x="10649636" y="3690996"/>
                <a:ext cx="76863" cy="1873976"/>
              </a:xfrm>
              <a:custGeom>
                <a:avLst/>
                <a:gdLst>
                  <a:gd name="connsiteX0" fmla="*/ 0 w 76863"/>
                  <a:gd name="connsiteY0" fmla="*/ 0 h 1873976"/>
                  <a:gd name="connsiteX1" fmla="*/ 76864 w 76863"/>
                  <a:gd name="connsiteY1" fmla="*/ 0 h 1873976"/>
                  <a:gd name="connsiteX2" fmla="*/ 76864 w 76863"/>
                  <a:gd name="connsiteY2" fmla="*/ 1873976 h 1873976"/>
                  <a:gd name="connsiteX3" fmla="*/ 0 w 76863"/>
                  <a:gd name="connsiteY3" fmla="*/ 1873976 h 18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63" h="1873976">
                    <a:moveTo>
                      <a:pt x="0" y="0"/>
                    </a:moveTo>
                    <a:lnTo>
                      <a:pt x="76864" y="0"/>
                    </a:lnTo>
                    <a:lnTo>
                      <a:pt x="76864" y="1873976"/>
                    </a:lnTo>
                    <a:lnTo>
                      <a:pt x="0" y="1873976"/>
                    </a:ln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05DC080D-0C07-47FF-8B50-3B3A45E6E73D}"/>
                  </a:ext>
                </a:extLst>
              </p:cNvPr>
              <p:cNvSpPr/>
              <p:nvPr/>
            </p:nvSpPr>
            <p:spPr>
              <a:xfrm>
                <a:off x="7806115" y="3690996"/>
                <a:ext cx="76863" cy="1873976"/>
              </a:xfrm>
              <a:custGeom>
                <a:avLst/>
                <a:gdLst>
                  <a:gd name="connsiteX0" fmla="*/ 0 w 76863"/>
                  <a:gd name="connsiteY0" fmla="*/ 0 h 1873976"/>
                  <a:gd name="connsiteX1" fmla="*/ 76864 w 76863"/>
                  <a:gd name="connsiteY1" fmla="*/ 0 h 1873976"/>
                  <a:gd name="connsiteX2" fmla="*/ 76864 w 76863"/>
                  <a:gd name="connsiteY2" fmla="*/ 1873976 h 1873976"/>
                  <a:gd name="connsiteX3" fmla="*/ 0 w 76863"/>
                  <a:gd name="connsiteY3" fmla="*/ 1873976 h 18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63" h="1873976">
                    <a:moveTo>
                      <a:pt x="0" y="0"/>
                    </a:moveTo>
                    <a:lnTo>
                      <a:pt x="76864" y="0"/>
                    </a:lnTo>
                    <a:lnTo>
                      <a:pt x="76864" y="1873976"/>
                    </a:lnTo>
                    <a:lnTo>
                      <a:pt x="0" y="1873976"/>
                    </a:ln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445A8442-46EE-4885-BB0E-6DA6BC29DFD7}"/>
                  </a:ext>
                </a:extLst>
              </p:cNvPr>
              <p:cNvSpPr/>
              <p:nvPr/>
            </p:nvSpPr>
            <p:spPr>
              <a:xfrm>
                <a:off x="9804976" y="3690996"/>
                <a:ext cx="76863" cy="1873976"/>
              </a:xfrm>
              <a:custGeom>
                <a:avLst/>
                <a:gdLst>
                  <a:gd name="connsiteX0" fmla="*/ 0 w 76863"/>
                  <a:gd name="connsiteY0" fmla="*/ 0 h 1873976"/>
                  <a:gd name="connsiteX1" fmla="*/ 76864 w 76863"/>
                  <a:gd name="connsiteY1" fmla="*/ 0 h 1873976"/>
                  <a:gd name="connsiteX2" fmla="*/ 76864 w 76863"/>
                  <a:gd name="connsiteY2" fmla="*/ 1873976 h 1873976"/>
                  <a:gd name="connsiteX3" fmla="*/ 0 w 76863"/>
                  <a:gd name="connsiteY3" fmla="*/ 1873976 h 187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63" h="1873976">
                    <a:moveTo>
                      <a:pt x="0" y="0"/>
                    </a:moveTo>
                    <a:lnTo>
                      <a:pt x="76864" y="0"/>
                    </a:lnTo>
                    <a:lnTo>
                      <a:pt x="76864" y="1873976"/>
                    </a:lnTo>
                    <a:lnTo>
                      <a:pt x="0" y="1873976"/>
                    </a:ln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3D72579A-81FE-46F1-B0AE-13D84E6D7DEF}"/>
                  </a:ext>
                </a:extLst>
              </p:cNvPr>
              <p:cNvSpPr/>
              <p:nvPr/>
            </p:nvSpPr>
            <p:spPr>
              <a:xfrm>
                <a:off x="6835851" y="3613600"/>
                <a:ext cx="3996920" cy="105690"/>
              </a:xfrm>
              <a:custGeom>
                <a:avLst/>
                <a:gdLst>
                  <a:gd name="connsiteX0" fmla="*/ 0 w 3996920"/>
                  <a:gd name="connsiteY0" fmla="*/ 0 h 105690"/>
                  <a:gd name="connsiteX1" fmla="*/ 3996920 w 3996920"/>
                  <a:gd name="connsiteY1" fmla="*/ 0 h 105690"/>
                  <a:gd name="connsiteX2" fmla="*/ 3996920 w 3996920"/>
                  <a:gd name="connsiteY2" fmla="*/ 105691 h 105690"/>
                  <a:gd name="connsiteX3" fmla="*/ 0 w 3996920"/>
                  <a:gd name="connsiteY3" fmla="*/ 105691 h 10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6920" h="105690">
                    <a:moveTo>
                      <a:pt x="0" y="0"/>
                    </a:moveTo>
                    <a:lnTo>
                      <a:pt x="3996920" y="0"/>
                    </a:lnTo>
                    <a:lnTo>
                      <a:pt x="3996920" y="105691"/>
                    </a:lnTo>
                    <a:lnTo>
                      <a:pt x="0" y="105691"/>
                    </a:ln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2CA6A3D0-2189-4821-A2E7-864F3F3071B2}"/>
                </a:ext>
              </a:extLst>
            </p:cNvPr>
            <p:cNvSpPr/>
            <p:nvPr/>
          </p:nvSpPr>
          <p:spPr>
            <a:xfrm>
              <a:off x="8393279" y="3475824"/>
              <a:ext cx="260953" cy="131527"/>
            </a:xfrm>
            <a:custGeom>
              <a:avLst/>
              <a:gdLst>
                <a:gd name="connsiteX0" fmla="*/ 246437 w 260953"/>
                <a:gd name="connsiteY0" fmla="*/ 64849 h 131527"/>
                <a:gd name="connsiteX1" fmla="*/ 81676 w 260953"/>
                <a:gd name="connsiteY1" fmla="*/ 33804 h 131527"/>
                <a:gd name="connsiteX2" fmla="*/ 120636 w 260953"/>
                <a:gd name="connsiteY2" fmla="*/ 11795 h 131527"/>
                <a:gd name="connsiteX3" fmla="*/ 8880 w 260953"/>
                <a:gd name="connsiteY3" fmla="*/ 3954 h 131527"/>
                <a:gd name="connsiteX4" fmla="*/ 0 w 260953"/>
                <a:gd name="connsiteY4" fmla="*/ 4322 h 131527"/>
                <a:gd name="connsiteX5" fmla="*/ 0 w 260953"/>
                <a:gd name="connsiteY5" fmla="*/ 109129 h 131527"/>
                <a:gd name="connsiteX6" fmla="*/ 255285 w 260953"/>
                <a:gd name="connsiteY6" fmla="*/ 92235 h 131527"/>
                <a:gd name="connsiteX7" fmla="*/ 257462 w 260953"/>
                <a:gd name="connsiteY7" fmla="*/ 70488 h 131527"/>
                <a:gd name="connsiteX8" fmla="*/ 246437 w 260953"/>
                <a:gd name="connsiteY8" fmla="*/ 64849 h 13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53" h="131527">
                  <a:moveTo>
                    <a:pt x="246437" y="64849"/>
                  </a:moveTo>
                  <a:cubicBezTo>
                    <a:pt x="199538" y="62091"/>
                    <a:pt x="116372" y="54389"/>
                    <a:pt x="81676" y="33804"/>
                  </a:cubicBezTo>
                  <a:cubicBezTo>
                    <a:pt x="99266" y="28435"/>
                    <a:pt x="122854" y="19669"/>
                    <a:pt x="120636" y="11795"/>
                  </a:cubicBezTo>
                  <a:cubicBezTo>
                    <a:pt x="114817" y="-8921"/>
                    <a:pt x="33271" y="3954"/>
                    <a:pt x="8880" y="3954"/>
                  </a:cubicBezTo>
                  <a:lnTo>
                    <a:pt x="0" y="4322"/>
                  </a:lnTo>
                  <a:lnTo>
                    <a:pt x="0" y="109129"/>
                  </a:lnTo>
                  <a:cubicBezTo>
                    <a:pt x="0" y="109129"/>
                    <a:pt x="160701" y="169386"/>
                    <a:pt x="255285" y="92235"/>
                  </a:cubicBezTo>
                  <a:cubicBezTo>
                    <a:pt x="261890" y="86833"/>
                    <a:pt x="262864" y="77093"/>
                    <a:pt x="257462" y="70488"/>
                  </a:cubicBezTo>
                  <a:cubicBezTo>
                    <a:pt x="254737" y="67157"/>
                    <a:pt x="250743" y="65111"/>
                    <a:pt x="246437" y="64849"/>
                  </a:cubicBezTo>
                  <a:close/>
                </a:path>
              </a:pathLst>
            </a:custGeom>
            <a:solidFill>
              <a:srgbClr val="FAA896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0" name="图形 107">
              <a:extLst>
                <a:ext uri="{FF2B5EF4-FFF2-40B4-BE49-F238E27FC236}">
                  <a16:creationId xmlns:a16="http://schemas.microsoft.com/office/drawing/2014/main" id="{ADE0D070-4965-4C70-96A2-B8B285DBDB81}"/>
                </a:ext>
              </a:extLst>
            </p:cNvPr>
            <p:cNvGrpSpPr/>
            <p:nvPr/>
          </p:nvGrpSpPr>
          <p:grpSpPr>
            <a:xfrm>
              <a:off x="8764732" y="3106607"/>
              <a:ext cx="1022136" cy="505561"/>
              <a:chOff x="8764732" y="3106607"/>
              <a:chExt cx="1022136" cy="505561"/>
            </a:xfrm>
          </p:grpSpPr>
          <p:grpSp>
            <p:nvGrpSpPr>
              <p:cNvPr id="31" name="图形 107">
                <a:extLst>
                  <a:ext uri="{FF2B5EF4-FFF2-40B4-BE49-F238E27FC236}">
                    <a16:creationId xmlns:a16="http://schemas.microsoft.com/office/drawing/2014/main" id="{2F6B6AAA-BE14-4F62-8270-DD0A0EA66706}"/>
                  </a:ext>
                </a:extLst>
              </p:cNvPr>
              <p:cNvGrpSpPr/>
              <p:nvPr/>
            </p:nvGrpSpPr>
            <p:grpSpPr>
              <a:xfrm>
                <a:off x="8764732" y="3106607"/>
                <a:ext cx="1022136" cy="505561"/>
                <a:chOff x="8764732" y="3106607"/>
                <a:chExt cx="1022136" cy="505561"/>
              </a:xfrm>
              <a:solidFill>
                <a:srgbClr val="9EBCEA"/>
              </a:solidFill>
            </p:grpSpPr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CE7B940E-1A8E-47B9-A381-5F942F1B1500}"/>
                    </a:ext>
                  </a:extLst>
                </p:cNvPr>
                <p:cNvSpPr/>
                <p:nvPr/>
              </p:nvSpPr>
              <p:spPr>
                <a:xfrm>
                  <a:off x="8998068" y="3106607"/>
                  <a:ext cx="788801" cy="505561"/>
                </a:xfrm>
                <a:custGeom>
                  <a:avLst/>
                  <a:gdLst>
                    <a:gd name="connsiteX0" fmla="*/ 100589 w 788801"/>
                    <a:gd name="connsiteY0" fmla="*/ 33943 h 505561"/>
                    <a:gd name="connsiteX1" fmla="*/ 1209 w 788801"/>
                    <a:gd name="connsiteY1" fmla="*/ 451140 h 505561"/>
                    <a:gd name="connsiteX2" fmla="*/ 33989 w 788801"/>
                    <a:gd name="connsiteY2" fmla="*/ 504366 h 505561"/>
                    <a:gd name="connsiteX3" fmla="*/ 44188 w 788801"/>
                    <a:gd name="connsiteY3" fmla="*/ 505561 h 505561"/>
                    <a:gd name="connsiteX4" fmla="*/ 630092 w 788801"/>
                    <a:gd name="connsiteY4" fmla="*/ 505561 h 505561"/>
                    <a:gd name="connsiteX5" fmla="*/ 672702 w 788801"/>
                    <a:gd name="connsiteY5" fmla="*/ 473075 h 505561"/>
                    <a:gd name="connsiteX6" fmla="*/ 787216 w 788801"/>
                    <a:gd name="connsiteY6" fmla="*/ 55886 h 505561"/>
                    <a:gd name="connsiteX7" fmla="*/ 756277 w 788801"/>
                    <a:gd name="connsiteY7" fmla="*/ 1572 h 505561"/>
                    <a:gd name="connsiteX8" fmla="*/ 744606 w 788801"/>
                    <a:gd name="connsiteY8" fmla="*/ 0 h 505561"/>
                    <a:gd name="connsiteX9" fmla="*/ 143576 w 788801"/>
                    <a:gd name="connsiteY9" fmla="*/ 0 h 505561"/>
                    <a:gd name="connsiteX10" fmla="*/ 100589 w 788801"/>
                    <a:gd name="connsiteY10" fmla="*/ 33943 h 50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8801" h="505561">
                      <a:moveTo>
                        <a:pt x="100589" y="33943"/>
                      </a:moveTo>
                      <a:lnTo>
                        <a:pt x="1209" y="451140"/>
                      </a:lnTo>
                      <a:cubicBezTo>
                        <a:pt x="-4438" y="474884"/>
                        <a:pt x="10237" y="498719"/>
                        <a:pt x="33989" y="504366"/>
                      </a:cubicBezTo>
                      <a:cubicBezTo>
                        <a:pt x="37329" y="505160"/>
                        <a:pt x="40750" y="505561"/>
                        <a:pt x="44188" y="505561"/>
                      </a:cubicBezTo>
                      <a:lnTo>
                        <a:pt x="630092" y="505561"/>
                      </a:lnTo>
                      <a:cubicBezTo>
                        <a:pt x="649989" y="505561"/>
                        <a:pt x="667431" y="492261"/>
                        <a:pt x="672702" y="473075"/>
                      </a:cubicBezTo>
                      <a:lnTo>
                        <a:pt x="787216" y="55886"/>
                      </a:lnTo>
                      <a:cubicBezTo>
                        <a:pt x="793674" y="32346"/>
                        <a:pt x="779817" y="8029"/>
                        <a:pt x="756277" y="1572"/>
                      </a:cubicBezTo>
                      <a:cubicBezTo>
                        <a:pt x="752479" y="532"/>
                        <a:pt x="748551" y="0"/>
                        <a:pt x="744606" y="0"/>
                      </a:cubicBezTo>
                      <a:lnTo>
                        <a:pt x="143576" y="0"/>
                      </a:lnTo>
                      <a:cubicBezTo>
                        <a:pt x="123122" y="0"/>
                        <a:pt x="105337" y="14045"/>
                        <a:pt x="100589" y="33943"/>
                      </a:cubicBezTo>
                      <a:close/>
                    </a:path>
                  </a:pathLst>
                </a:custGeom>
                <a:solidFill>
                  <a:srgbClr val="9EBCEA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B0FE3F26-C825-49FF-8618-23663DFBD5BF}"/>
                    </a:ext>
                  </a:extLst>
                </p:cNvPr>
                <p:cNvSpPr/>
                <p:nvPr/>
              </p:nvSpPr>
              <p:spPr>
                <a:xfrm>
                  <a:off x="8764732" y="3560243"/>
                  <a:ext cx="760068" cy="51924"/>
                </a:xfrm>
                <a:custGeom>
                  <a:avLst/>
                  <a:gdLst>
                    <a:gd name="connsiteX0" fmla="*/ 25963 w 760068"/>
                    <a:gd name="connsiteY0" fmla="*/ 51925 h 51924"/>
                    <a:gd name="connsiteX1" fmla="*/ 734107 w 760068"/>
                    <a:gd name="connsiteY1" fmla="*/ 51925 h 51924"/>
                    <a:gd name="connsiteX2" fmla="*/ 760069 w 760068"/>
                    <a:gd name="connsiteY2" fmla="*/ 25962 h 51924"/>
                    <a:gd name="connsiteX3" fmla="*/ 760069 w 760068"/>
                    <a:gd name="connsiteY3" fmla="*/ 25962 h 51924"/>
                    <a:gd name="connsiteX4" fmla="*/ 734107 w 760068"/>
                    <a:gd name="connsiteY4" fmla="*/ 0 h 51924"/>
                    <a:gd name="connsiteX5" fmla="*/ 25963 w 760068"/>
                    <a:gd name="connsiteY5" fmla="*/ 0 h 51924"/>
                    <a:gd name="connsiteX6" fmla="*/ 0 w 760068"/>
                    <a:gd name="connsiteY6" fmla="*/ 25962 h 51924"/>
                    <a:gd name="connsiteX7" fmla="*/ 0 w 760068"/>
                    <a:gd name="connsiteY7" fmla="*/ 25962 h 51924"/>
                    <a:gd name="connsiteX8" fmla="*/ 25963 w 760068"/>
                    <a:gd name="connsiteY8" fmla="*/ 51925 h 51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0068" h="51924">
                      <a:moveTo>
                        <a:pt x="25963" y="51925"/>
                      </a:moveTo>
                      <a:lnTo>
                        <a:pt x="734107" y="51925"/>
                      </a:lnTo>
                      <a:cubicBezTo>
                        <a:pt x="748447" y="51925"/>
                        <a:pt x="760069" y="40302"/>
                        <a:pt x="760069" y="25962"/>
                      </a:cubicBezTo>
                      <a:lnTo>
                        <a:pt x="760069" y="25962"/>
                      </a:lnTo>
                      <a:cubicBezTo>
                        <a:pt x="760069" y="11622"/>
                        <a:pt x="748447" y="0"/>
                        <a:pt x="734107" y="0"/>
                      </a:cubicBezTo>
                      <a:lnTo>
                        <a:pt x="25963" y="0"/>
                      </a:lnTo>
                      <a:cubicBezTo>
                        <a:pt x="11623" y="0"/>
                        <a:pt x="0" y="11622"/>
                        <a:pt x="0" y="25962"/>
                      </a:cubicBezTo>
                      <a:lnTo>
                        <a:pt x="0" y="25962"/>
                      </a:lnTo>
                      <a:cubicBezTo>
                        <a:pt x="0" y="40302"/>
                        <a:pt x="11623" y="51925"/>
                        <a:pt x="25963" y="51925"/>
                      </a:cubicBezTo>
                      <a:close/>
                    </a:path>
                  </a:pathLst>
                </a:custGeom>
                <a:solidFill>
                  <a:srgbClr val="9EBCEA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FF499A7C-DD20-45AD-AD74-D513709FEC90}"/>
                  </a:ext>
                </a:extLst>
              </p:cNvPr>
              <p:cNvSpPr/>
              <p:nvPr/>
            </p:nvSpPr>
            <p:spPr>
              <a:xfrm>
                <a:off x="9346977" y="3285978"/>
                <a:ext cx="138585" cy="138585"/>
              </a:xfrm>
              <a:custGeom>
                <a:avLst/>
                <a:gdLst>
                  <a:gd name="connsiteX0" fmla="*/ 138586 w 138585"/>
                  <a:gd name="connsiteY0" fmla="*/ 69293 h 138585"/>
                  <a:gd name="connsiteX1" fmla="*/ 69293 w 138585"/>
                  <a:gd name="connsiteY1" fmla="*/ 138586 h 138585"/>
                  <a:gd name="connsiteX2" fmla="*/ 0 w 138585"/>
                  <a:gd name="connsiteY2" fmla="*/ 69293 h 138585"/>
                  <a:gd name="connsiteX3" fmla="*/ 69293 w 138585"/>
                  <a:gd name="connsiteY3" fmla="*/ 0 h 138585"/>
                  <a:gd name="connsiteX4" fmla="*/ 138586 w 138585"/>
                  <a:gd name="connsiteY4" fmla="*/ 69293 h 13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585" h="138585">
                    <a:moveTo>
                      <a:pt x="138586" y="69293"/>
                    </a:moveTo>
                    <a:cubicBezTo>
                      <a:pt x="138586" y="107562"/>
                      <a:pt x="107562" y="138586"/>
                      <a:pt x="69293" y="138586"/>
                    </a:cubicBezTo>
                    <a:cubicBezTo>
                      <a:pt x="31023" y="138586"/>
                      <a:pt x="0" y="107562"/>
                      <a:pt x="0" y="69293"/>
                    </a:cubicBezTo>
                    <a:cubicBezTo>
                      <a:pt x="0" y="31023"/>
                      <a:pt x="31023" y="0"/>
                      <a:pt x="69293" y="0"/>
                    </a:cubicBezTo>
                    <a:cubicBezTo>
                      <a:pt x="107562" y="0"/>
                      <a:pt x="138586" y="31023"/>
                      <a:pt x="138586" y="692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9" name="图形 107">
              <a:extLst>
                <a:ext uri="{FF2B5EF4-FFF2-40B4-BE49-F238E27FC236}">
                  <a16:creationId xmlns:a16="http://schemas.microsoft.com/office/drawing/2014/main" id="{20CF7C1E-6728-425C-A740-3F93CFFB4356}"/>
                </a:ext>
              </a:extLst>
            </p:cNvPr>
            <p:cNvGrpSpPr/>
            <p:nvPr/>
          </p:nvGrpSpPr>
          <p:grpSpPr>
            <a:xfrm>
              <a:off x="7532899" y="2276775"/>
              <a:ext cx="468787" cy="591121"/>
              <a:chOff x="7532899" y="2276775"/>
              <a:chExt cx="468787" cy="591121"/>
            </a:xfrm>
          </p:grpSpPr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A7780F34-8043-4351-9F76-197DA151D4E3}"/>
                  </a:ext>
                </a:extLst>
              </p:cNvPr>
              <p:cNvSpPr/>
              <p:nvPr/>
            </p:nvSpPr>
            <p:spPr>
              <a:xfrm>
                <a:off x="7839370" y="2525688"/>
                <a:ext cx="156887" cy="156886"/>
              </a:xfrm>
              <a:custGeom>
                <a:avLst/>
                <a:gdLst>
                  <a:gd name="connsiteX0" fmla="*/ 156887 w 156887"/>
                  <a:gd name="connsiteY0" fmla="*/ 78444 h 156886"/>
                  <a:gd name="connsiteX1" fmla="*/ 78444 w 156887"/>
                  <a:gd name="connsiteY1" fmla="*/ 156887 h 156886"/>
                  <a:gd name="connsiteX2" fmla="*/ 0 w 156887"/>
                  <a:gd name="connsiteY2" fmla="*/ 78444 h 156886"/>
                  <a:gd name="connsiteX3" fmla="*/ 78444 w 156887"/>
                  <a:gd name="connsiteY3" fmla="*/ 0 h 156886"/>
                  <a:gd name="connsiteX4" fmla="*/ 156887 w 156887"/>
                  <a:gd name="connsiteY4" fmla="*/ 78444 h 1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87" h="156886">
                    <a:moveTo>
                      <a:pt x="156887" y="78444"/>
                    </a:moveTo>
                    <a:cubicBezTo>
                      <a:pt x="156887" y="121767"/>
                      <a:pt x="121767" y="156887"/>
                      <a:pt x="78444" y="156887"/>
                    </a:cubicBezTo>
                    <a:cubicBezTo>
                      <a:pt x="35120" y="156887"/>
                      <a:pt x="0" y="121767"/>
                      <a:pt x="0" y="78444"/>
                    </a:cubicBezTo>
                    <a:cubicBezTo>
                      <a:pt x="0" y="35120"/>
                      <a:pt x="35120" y="0"/>
                      <a:pt x="78444" y="0"/>
                    </a:cubicBezTo>
                    <a:cubicBezTo>
                      <a:pt x="121767" y="0"/>
                      <a:pt x="156887" y="35120"/>
                      <a:pt x="156887" y="78444"/>
                    </a:cubicBez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B680A08B-44CF-47B6-AA18-1191CD95C3F9}"/>
                  </a:ext>
                </a:extLst>
              </p:cNvPr>
              <p:cNvSpPr/>
              <p:nvPr/>
            </p:nvSpPr>
            <p:spPr>
              <a:xfrm>
                <a:off x="7792407" y="2280239"/>
                <a:ext cx="156864" cy="333357"/>
              </a:xfrm>
              <a:custGeom>
                <a:avLst/>
                <a:gdLst>
                  <a:gd name="connsiteX0" fmla="*/ 139067 w 156864"/>
                  <a:gd name="connsiteY0" fmla="*/ 333043 h 333357"/>
                  <a:gd name="connsiteX1" fmla="*/ 151615 w 156864"/>
                  <a:gd name="connsiteY1" fmla="*/ 321699 h 333357"/>
                  <a:gd name="connsiteX2" fmla="*/ 112696 w 156864"/>
                  <a:gd name="connsiteY2" fmla="*/ 58729 h 333357"/>
                  <a:gd name="connsiteX3" fmla="*/ 18095 w 156864"/>
                  <a:gd name="connsiteY3" fmla="*/ 92 h 333357"/>
                  <a:gd name="connsiteX4" fmla="*/ 89 w 156864"/>
                  <a:gd name="connsiteY4" fmla="*/ 14647 h 333357"/>
                  <a:gd name="connsiteX5" fmla="*/ 89 w 156864"/>
                  <a:gd name="connsiteY5" fmla="*/ 14686 h 333357"/>
                  <a:gd name="connsiteX6" fmla="*/ 14690 w 156864"/>
                  <a:gd name="connsiteY6" fmla="*/ 24508 h 333357"/>
                  <a:gd name="connsiteX7" fmla="*/ 85424 w 156864"/>
                  <a:gd name="connsiteY7" fmla="*/ 76891 h 333357"/>
                  <a:gd name="connsiteX8" fmla="*/ 120242 w 156864"/>
                  <a:gd name="connsiteY8" fmla="*/ 312262 h 333357"/>
                  <a:gd name="connsiteX9" fmla="*/ 131185 w 156864"/>
                  <a:gd name="connsiteY9" fmla="*/ 332659 h 333357"/>
                  <a:gd name="connsiteX10" fmla="*/ 139067 w 156864"/>
                  <a:gd name="connsiteY10" fmla="*/ 333052 h 33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864" h="333357">
                    <a:moveTo>
                      <a:pt x="139067" y="333043"/>
                    </a:moveTo>
                    <a:cubicBezTo>
                      <a:pt x="145034" y="331881"/>
                      <a:pt x="149863" y="327519"/>
                      <a:pt x="151615" y="321699"/>
                    </a:cubicBezTo>
                    <a:cubicBezTo>
                      <a:pt x="153661" y="314906"/>
                      <a:pt x="175285" y="155048"/>
                      <a:pt x="112696" y="58729"/>
                    </a:cubicBezTo>
                    <a:cubicBezTo>
                      <a:pt x="92430" y="25103"/>
                      <a:pt x="57227" y="3280"/>
                      <a:pt x="18095" y="92"/>
                    </a:cubicBezTo>
                    <a:cubicBezTo>
                      <a:pt x="9108" y="-860"/>
                      <a:pt x="1046" y="5656"/>
                      <a:pt x="89" y="14647"/>
                    </a:cubicBezTo>
                    <a:cubicBezTo>
                      <a:pt x="89" y="14660"/>
                      <a:pt x="89" y="14673"/>
                      <a:pt x="89" y="14686"/>
                    </a:cubicBezTo>
                    <a:cubicBezTo>
                      <a:pt x="-844" y="23689"/>
                      <a:pt x="5695" y="23542"/>
                      <a:pt x="14690" y="24508"/>
                    </a:cubicBezTo>
                    <a:cubicBezTo>
                      <a:pt x="58324" y="29026"/>
                      <a:pt x="64937" y="46165"/>
                      <a:pt x="85424" y="76891"/>
                    </a:cubicBezTo>
                    <a:cubicBezTo>
                      <a:pt x="140647" y="159795"/>
                      <a:pt x="120692" y="310748"/>
                      <a:pt x="120242" y="312262"/>
                    </a:cubicBezTo>
                    <a:cubicBezTo>
                      <a:pt x="117631" y="320922"/>
                      <a:pt x="122534" y="330048"/>
                      <a:pt x="131185" y="332659"/>
                    </a:cubicBezTo>
                    <a:cubicBezTo>
                      <a:pt x="133747" y="333428"/>
                      <a:pt x="136448" y="333567"/>
                      <a:pt x="139067" y="333052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>
                <a:extLst>
                  <a:ext uri="{FF2B5EF4-FFF2-40B4-BE49-F238E27FC236}">
                    <a16:creationId xmlns:a16="http://schemas.microsoft.com/office/drawing/2014/main" id="{0D6539D1-2B2D-4F9C-8FC0-F45BA884BB87}"/>
                  </a:ext>
                </a:extLst>
              </p:cNvPr>
              <p:cNvSpPr/>
              <p:nvPr/>
            </p:nvSpPr>
            <p:spPr>
              <a:xfrm>
                <a:off x="7819113" y="2523846"/>
                <a:ext cx="156887" cy="156886"/>
              </a:xfrm>
              <a:custGeom>
                <a:avLst/>
                <a:gdLst>
                  <a:gd name="connsiteX0" fmla="*/ 156887 w 156887"/>
                  <a:gd name="connsiteY0" fmla="*/ 78444 h 156886"/>
                  <a:gd name="connsiteX1" fmla="*/ 78443 w 156887"/>
                  <a:gd name="connsiteY1" fmla="*/ 156887 h 156886"/>
                  <a:gd name="connsiteX2" fmla="*/ 0 w 156887"/>
                  <a:gd name="connsiteY2" fmla="*/ 78444 h 156886"/>
                  <a:gd name="connsiteX3" fmla="*/ 78443 w 156887"/>
                  <a:gd name="connsiteY3" fmla="*/ 0 h 156886"/>
                  <a:gd name="connsiteX4" fmla="*/ 156887 w 156887"/>
                  <a:gd name="connsiteY4" fmla="*/ 78444 h 1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87" h="156886">
                    <a:moveTo>
                      <a:pt x="156887" y="78444"/>
                    </a:moveTo>
                    <a:cubicBezTo>
                      <a:pt x="156887" y="121767"/>
                      <a:pt x="121767" y="156887"/>
                      <a:pt x="78443" y="156887"/>
                    </a:cubicBezTo>
                    <a:cubicBezTo>
                      <a:pt x="35120" y="156887"/>
                      <a:pt x="0" y="121767"/>
                      <a:pt x="0" y="78444"/>
                    </a:cubicBezTo>
                    <a:cubicBezTo>
                      <a:pt x="0" y="35120"/>
                      <a:pt x="35120" y="0"/>
                      <a:pt x="78443" y="0"/>
                    </a:cubicBezTo>
                    <a:cubicBezTo>
                      <a:pt x="121767" y="0"/>
                      <a:pt x="156887" y="35120"/>
                      <a:pt x="156887" y="78444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3" name="图形 107">
                <a:extLst>
                  <a:ext uri="{FF2B5EF4-FFF2-40B4-BE49-F238E27FC236}">
                    <a16:creationId xmlns:a16="http://schemas.microsoft.com/office/drawing/2014/main" id="{55295F2D-5920-43FB-A09E-86EEC3EFE9F2}"/>
                  </a:ext>
                </a:extLst>
              </p:cNvPr>
              <p:cNvGrpSpPr/>
              <p:nvPr/>
            </p:nvGrpSpPr>
            <p:grpSpPr>
              <a:xfrm>
                <a:off x="7532899" y="2276775"/>
                <a:ext cx="468787" cy="591121"/>
                <a:chOff x="7532899" y="2276775"/>
                <a:chExt cx="468787" cy="591121"/>
              </a:xfrm>
            </p:grpSpPr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7740835A-E2CF-4928-9CB6-C741F5FBF924}"/>
                    </a:ext>
                  </a:extLst>
                </p:cNvPr>
                <p:cNvSpPr/>
                <p:nvPr/>
              </p:nvSpPr>
              <p:spPr>
                <a:xfrm>
                  <a:off x="7668094" y="2665485"/>
                  <a:ext cx="205685" cy="202411"/>
                </a:xfrm>
                <a:custGeom>
                  <a:avLst/>
                  <a:gdLst>
                    <a:gd name="connsiteX0" fmla="*/ 26764 w 205685"/>
                    <a:gd name="connsiteY0" fmla="*/ 79884 h 202411"/>
                    <a:gd name="connsiteX1" fmla="*/ 26846 w 205685"/>
                    <a:gd name="connsiteY1" fmla="*/ 73017 h 202411"/>
                    <a:gd name="connsiteX2" fmla="*/ 24800 w 205685"/>
                    <a:gd name="connsiteY2" fmla="*/ 24235 h 202411"/>
                    <a:gd name="connsiteX3" fmla="*/ 41988 w 205685"/>
                    <a:gd name="connsiteY3" fmla="*/ 21043 h 202411"/>
                    <a:gd name="connsiteX4" fmla="*/ 155586 w 205685"/>
                    <a:gd name="connsiteY4" fmla="*/ 0 h 202411"/>
                    <a:gd name="connsiteX5" fmla="*/ 156903 w 205685"/>
                    <a:gd name="connsiteY5" fmla="*/ 87250 h 202411"/>
                    <a:gd name="connsiteX6" fmla="*/ 158205 w 205685"/>
                    <a:gd name="connsiteY6" fmla="*/ 97244 h 202411"/>
                    <a:gd name="connsiteX7" fmla="*/ 159433 w 205685"/>
                    <a:gd name="connsiteY7" fmla="*/ 105183 h 202411"/>
                    <a:gd name="connsiteX8" fmla="*/ 160824 w 205685"/>
                    <a:gd name="connsiteY8" fmla="*/ 112877 h 202411"/>
                    <a:gd name="connsiteX9" fmla="*/ 164343 w 205685"/>
                    <a:gd name="connsiteY9" fmla="*/ 128993 h 202411"/>
                    <a:gd name="connsiteX10" fmla="*/ 165326 w 205685"/>
                    <a:gd name="connsiteY10" fmla="*/ 132766 h 202411"/>
                    <a:gd name="connsiteX11" fmla="*/ 165489 w 205685"/>
                    <a:gd name="connsiteY11" fmla="*/ 133421 h 202411"/>
                    <a:gd name="connsiteX12" fmla="*/ 167863 w 205685"/>
                    <a:gd name="connsiteY12" fmla="*/ 141524 h 202411"/>
                    <a:gd name="connsiteX13" fmla="*/ 170899 w 205685"/>
                    <a:gd name="connsiteY13" fmla="*/ 150445 h 202411"/>
                    <a:gd name="connsiteX14" fmla="*/ 171955 w 205685"/>
                    <a:gd name="connsiteY14" fmla="*/ 153228 h 202411"/>
                    <a:gd name="connsiteX15" fmla="*/ 175557 w 205685"/>
                    <a:gd name="connsiteY15" fmla="*/ 161814 h 202411"/>
                    <a:gd name="connsiteX16" fmla="*/ 180140 w 205685"/>
                    <a:gd name="connsiteY16" fmla="*/ 171145 h 202411"/>
                    <a:gd name="connsiteX17" fmla="*/ 180222 w 205685"/>
                    <a:gd name="connsiteY17" fmla="*/ 171235 h 202411"/>
                    <a:gd name="connsiteX18" fmla="*/ 205685 w 205685"/>
                    <a:gd name="connsiteY18" fmla="*/ 202411 h 202411"/>
                    <a:gd name="connsiteX19" fmla="*/ 0 w 205685"/>
                    <a:gd name="connsiteY19" fmla="*/ 202411 h 202411"/>
                    <a:gd name="connsiteX20" fmla="*/ 26764 w 205685"/>
                    <a:gd name="connsiteY20" fmla="*/ 79884 h 202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05685" h="202411">
                      <a:moveTo>
                        <a:pt x="26764" y="79884"/>
                      </a:moveTo>
                      <a:cubicBezTo>
                        <a:pt x="26846" y="77592"/>
                        <a:pt x="26846" y="75391"/>
                        <a:pt x="26846" y="73017"/>
                      </a:cubicBezTo>
                      <a:cubicBezTo>
                        <a:pt x="26928" y="58121"/>
                        <a:pt x="26282" y="41915"/>
                        <a:pt x="24800" y="24235"/>
                      </a:cubicBezTo>
                      <a:lnTo>
                        <a:pt x="41988" y="21043"/>
                      </a:lnTo>
                      <a:lnTo>
                        <a:pt x="155586" y="0"/>
                      </a:lnTo>
                      <a:cubicBezTo>
                        <a:pt x="153318" y="29064"/>
                        <a:pt x="153760" y="58268"/>
                        <a:pt x="156903" y="87250"/>
                      </a:cubicBezTo>
                      <a:cubicBezTo>
                        <a:pt x="157304" y="90524"/>
                        <a:pt x="157722" y="93888"/>
                        <a:pt x="158205" y="97244"/>
                      </a:cubicBezTo>
                      <a:cubicBezTo>
                        <a:pt x="158532" y="99863"/>
                        <a:pt x="158950" y="102556"/>
                        <a:pt x="159433" y="105183"/>
                      </a:cubicBezTo>
                      <a:cubicBezTo>
                        <a:pt x="159915" y="107811"/>
                        <a:pt x="160251" y="110332"/>
                        <a:pt x="160824" y="112877"/>
                      </a:cubicBezTo>
                      <a:cubicBezTo>
                        <a:pt x="161806" y="118279"/>
                        <a:pt x="162952" y="123681"/>
                        <a:pt x="164343" y="128993"/>
                      </a:cubicBezTo>
                      <a:cubicBezTo>
                        <a:pt x="164597" y="130270"/>
                        <a:pt x="164925" y="131530"/>
                        <a:pt x="165326" y="132766"/>
                      </a:cubicBezTo>
                      <a:cubicBezTo>
                        <a:pt x="165350" y="132996"/>
                        <a:pt x="165399" y="133208"/>
                        <a:pt x="165489" y="133421"/>
                      </a:cubicBezTo>
                      <a:cubicBezTo>
                        <a:pt x="166144" y="136122"/>
                        <a:pt x="166963" y="138905"/>
                        <a:pt x="167863" y="141524"/>
                      </a:cubicBezTo>
                      <a:cubicBezTo>
                        <a:pt x="168763" y="144544"/>
                        <a:pt x="169745" y="147491"/>
                        <a:pt x="170899" y="150445"/>
                      </a:cubicBezTo>
                      <a:cubicBezTo>
                        <a:pt x="171227" y="151338"/>
                        <a:pt x="171554" y="152328"/>
                        <a:pt x="171955" y="153228"/>
                      </a:cubicBezTo>
                      <a:cubicBezTo>
                        <a:pt x="173019" y="156175"/>
                        <a:pt x="174247" y="159040"/>
                        <a:pt x="175557" y="161814"/>
                      </a:cubicBezTo>
                      <a:cubicBezTo>
                        <a:pt x="176948" y="165006"/>
                        <a:pt x="178503" y="168125"/>
                        <a:pt x="180140" y="171145"/>
                      </a:cubicBezTo>
                      <a:cubicBezTo>
                        <a:pt x="180222" y="171145"/>
                        <a:pt x="180222" y="171235"/>
                        <a:pt x="180222" y="171235"/>
                      </a:cubicBezTo>
                      <a:cubicBezTo>
                        <a:pt x="186393" y="183324"/>
                        <a:pt x="195078" y="193948"/>
                        <a:pt x="205685" y="202411"/>
                      </a:cubicBezTo>
                      <a:lnTo>
                        <a:pt x="0" y="202411"/>
                      </a:lnTo>
                      <a:cubicBezTo>
                        <a:pt x="12687" y="180484"/>
                        <a:pt x="25782" y="142752"/>
                        <a:pt x="26764" y="7988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0B6B2827-FA00-488F-8B83-BAB9F78C1F72}"/>
                    </a:ext>
                  </a:extLst>
                </p:cNvPr>
                <p:cNvSpPr/>
                <p:nvPr/>
              </p:nvSpPr>
              <p:spPr>
                <a:xfrm>
                  <a:off x="7739720" y="2752744"/>
                  <a:ext cx="108637" cy="84009"/>
                </a:xfrm>
                <a:custGeom>
                  <a:avLst/>
                  <a:gdLst>
                    <a:gd name="connsiteX0" fmla="*/ 108637 w 108637"/>
                    <a:gd name="connsiteY0" fmla="*/ 84009 h 84009"/>
                    <a:gd name="connsiteX1" fmla="*/ 0 w 108637"/>
                    <a:gd name="connsiteY1" fmla="*/ 884 h 84009"/>
                    <a:gd name="connsiteX2" fmla="*/ 85319 w 108637"/>
                    <a:gd name="connsiteY2" fmla="*/ 0 h 84009"/>
                    <a:gd name="connsiteX3" fmla="*/ 108637 w 108637"/>
                    <a:gd name="connsiteY3" fmla="*/ 84009 h 8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637" h="84009">
                      <a:moveTo>
                        <a:pt x="108637" y="84009"/>
                      </a:moveTo>
                      <a:lnTo>
                        <a:pt x="0" y="884"/>
                      </a:lnTo>
                      <a:lnTo>
                        <a:pt x="85319" y="0"/>
                      </a:lnTo>
                      <a:cubicBezTo>
                        <a:pt x="87791" y="29212"/>
                        <a:pt x="95705" y="57703"/>
                        <a:pt x="108637" y="84009"/>
                      </a:cubicBezTo>
                      <a:close/>
                    </a:path>
                  </a:pathLst>
                </a:custGeom>
                <a:solidFill>
                  <a:srgbClr val="000000">
                    <a:alpha val="15000"/>
                  </a:srgbClr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C50147A1-2704-4284-9992-3619A55FEDBD}"/>
                    </a:ext>
                  </a:extLst>
                </p:cNvPr>
                <p:cNvSpPr/>
                <p:nvPr/>
              </p:nvSpPr>
              <p:spPr>
                <a:xfrm>
                  <a:off x="7609099" y="2332324"/>
                  <a:ext cx="337928" cy="430667"/>
                </a:xfrm>
                <a:custGeom>
                  <a:avLst/>
                  <a:gdLst>
                    <a:gd name="connsiteX0" fmla="*/ 9624 w 337928"/>
                    <a:gd name="connsiteY0" fmla="*/ 290576 h 430667"/>
                    <a:gd name="connsiteX1" fmla="*/ 93339 w 337928"/>
                    <a:gd name="connsiteY1" fmla="*/ 409256 h 430667"/>
                    <a:gd name="connsiteX2" fmla="*/ 251773 w 337928"/>
                    <a:gd name="connsiteY2" fmla="*/ 430668 h 430667"/>
                    <a:gd name="connsiteX3" fmla="*/ 337492 w 337928"/>
                    <a:gd name="connsiteY3" fmla="*/ 250290 h 430667"/>
                    <a:gd name="connsiteX4" fmla="*/ 298647 w 337928"/>
                    <a:gd name="connsiteY4" fmla="*/ 30208 h 430667"/>
                    <a:gd name="connsiteX5" fmla="*/ 6964 w 337928"/>
                    <a:gd name="connsiteY5" fmla="*/ 112777 h 430667"/>
                    <a:gd name="connsiteX6" fmla="*/ 9624 w 337928"/>
                    <a:gd name="connsiteY6" fmla="*/ 290576 h 430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7928" h="430667">
                      <a:moveTo>
                        <a:pt x="9624" y="290576"/>
                      </a:moveTo>
                      <a:cubicBezTo>
                        <a:pt x="18676" y="342860"/>
                        <a:pt x="47217" y="392379"/>
                        <a:pt x="93339" y="409256"/>
                      </a:cubicBezTo>
                      <a:cubicBezTo>
                        <a:pt x="148087" y="429309"/>
                        <a:pt x="188643" y="430668"/>
                        <a:pt x="251773" y="430668"/>
                      </a:cubicBezTo>
                      <a:cubicBezTo>
                        <a:pt x="337926" y="430668"/>
                        <a:pt x="335078" y="340822"/>
                        <a:pt x="337492" y="250290"/>
                      </a:cubicBezTo>
                      <a:cubicBezTo>
                        <a:pt x="339948" y="159389"/>
                        <a:pt x="332696" y="61883"/>
                        <a:pt x="298647" y="30208"/>
                      </a:cubicBezTo>
                      <a:cubicBezTo>
                        <a:pt x="230713" y="-33012"/>
                        <a:pt x="31224" y="7028"/>
                        <a:pt x="6964" y="112777"/>
                      </a:cubicBezTo>
                      <a:cubicBezTo>
                        <a:pt x="-5583" y="167476"/>
                        <a:pt x="1014" y="240804"/>
                        <a:pt x="9624" y="290576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9" name="任意多边形: 形状 208">
                  <a:extLst>
                    <a:ext uri="{FF2B5EF4-FFF2-40B4-BE49-F238E27FC236}">
                      <a16:creationId xmlns:a16="http://schemas.microsoft.com/office/drawing/2014/main" id="{C47239F3-FB4B-40BD-AAD1-CD8265E7E336}"/>
                    </a:ext>
                  </a:extLst>
                </p:cNvPr>
                <p:cNvSpPr/>
                <p:nvPr/>
              </p:nvSpPr>
              <p:spPr>
                <a:xfrm>
                  <a:off x="7532899" y="2276775"/>
                  <a:ext cx="468787" cy="469729"/>
                </a:xfrm>
                <a:custGeom>
                  <a:avLst/>
                  <a:gdLst>
                    <a:gd name="connsiteX0" fmla="*/ 466919 w 468787"/>
                    <a:gd name="connsiteY0" fmla="*/ 84799 h 469729"/>
                    <a:gd name="connsiteX1" fmla="*/ 333318 w 468787"/>
                    <a:gd name="connsiteY1" fmla="*/ 25549 h 469729"/>
                    <a:gd name="connsiteX2" fmla="*/ 229076 w 468787"/>
                    <a:gd name="connsiteY2" fmla="*/ 5406 h 469729"/>
                    <a:gd name="connsiteX3" fmla="*/ 98601 w 468787"/>
                    <a:gd name="connsiteY3" fmla="*/ 55596 h 469729"/>
                    <a:gd name="connsiteX4" fmla="*/ 915 w 468787"/>
                    <a:gd name="connsiteY4" fmla="*/ 166468 h 469729"/>
                    <a:gd name="connsiteX5" fmla="*/ 103970 w 468787"/>
                    <a:gd name="connsiteY5" fmla="*/ 430126 h 469729"/>
                    <a:gd name="connsiteX6" fmla="*/ 103970 w 468787"/>
                    <a:gd name="connsiteY6" fmla="*/ 430126 h 469729"/>
                    <a:gd name="connsiteX7" fmla="*/ 153677 w 468787"/>
                    <a:gd name="connsiteY7" fmla="*/ 467735 h 469729"/>
                    <a:gd name="connsiteX8" fmla="*/ 166126 w 468787"/>
                    <a:gd name="connsiteY8" fmla="*/ 459902 h 469729"/>
                    <a:gd name="connsiteX9" fmla="*/ 187227 w 468787"/>
                    <a:gd name="connsiteY9" fmla="*/ 234213 h 469729"/>
                    <a:gd name="connsiteX10" fmla="*/ 225507 w 468787"/>
                    <a:gd name="connsiteY10" fmla="*/ 195908 h 469729"/>
                    <a:gd name="connsiteX11" fmla="*/ 407620 w 468787"/>
                    <a:gd name="connsiteY11" fmla="*/ 176707 h 469729"/>
                    <a:gd name="connsiteX12" fmla="*/ 466919 w 468787"/>
                    <a:gd name="connsiteY12" fmla="*/ 84799 h 46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8787" h="469729">
                      <a:moveTo>
                        <a:pt x="466919" y="84799"/>
                      </a:moveTo>
                      <a:cubicBezTo>
                        <a:pt x="452506" y="31958"/>
                        <a:pt x="407595" y="6135"/>
                        <a:pt x="333318" y="25549"/>
                      </a:cubicBezTo>
                      <a:cubicBezTo>
                        <a:pt x="280493" y="39357"/>
                        <a:pt x="273806" y="26941"/>
                        <a:pt x="229076" y="5406"/>
                      </a:cubicBezTo>
                      <a:cubicBezTo>
                        <a:pt x="203457" y="-6928"/>
                        <a:pt x="119399" y="-1289"/>
                        <a:pt x="98601" y="55596"/>
                      </a:cubicBezTo>
                      <a:cubicBezTo>
                        <a:pt x="76306" y="116540"/>
                        <a:pt x="7324" y="67186"/>
                        <a:pt x="915" y="166468"/>
                      </a:cubicBezTo>
                      <a:cubicBezTo>
                        <a:pt x="-4438" y="249568"/>
                        <a:pt x="11654" y="357494"/>
                        <a:pt x="103970" y="430126"/>
                      </a:cubicBezTo>
                      <a:lnTo>
                        <a:pt x="103970" y="430126"/>
                      </a:lnTo>
                      <a:cubicBezTo>
                        <a:pt x="118695" y="444924"/>
                        <a:pt x="135433" y="457586"/>
                        <a:pt x="153677" y="467735"/>
                      </a:cubicBezTo>
                      <a:cubicBezTo>
                        <a:pt x="161510" y="472384"/>
                        <a:pt x="163409" y="468554"/>
                        <a:pt x="166126" y="459902"/>
                      </a:cubicBezTo>
                      <a:cubicBezTo>
                        <a:pt x="175735" y="429160"/>
                        <a:pt x="195166" y="321677"/>
                        <a:pt x="187227" y="234213"/>
                      </a:cubicBezTo>
                      <a:cubicBezTo>
                        <a:pt x="185925" y="219825"/>
                        <a:pt x="188610" y="197464"/>
                        <a:pt x="225507" y="195908"/>
                      </a:cubicBezTo>
                      <a:cubicBezTo>
                        <a:pt x="265809" y="194214"/>
                        <a:pt x="370551" y="203275"/>
                        <a:pt x="407620" y="176707"/>
                      </a:cubicBezTo>
                      <a:cubicBezTo>
                        <a:pt x="407620" y="176666"/>
                        <a:pt x="481333" y="137608"/>
                        <a:pt x="466919" y="84799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10" name="图形 107">
                  <a:extLst>
                    <a:ext uri="{FF2B5EF4-FFF2-40B4-BE49-F238E27FC236}">
                      <a16:creationId xmlns:a16="http://schemas.microsoft.com/office/drawing/2014/main" id="{AD06917A-999A-4D43-82F0-37E4937A2181}"/>
                    </a:ext>
                  </a:extLst>
                </p:cNvPr>
                <p:cNvGrpSpPr/>
                <p:nvPr/>
              </p:nvGrpSpPr>
              <p:grpSpPr>
                <a:xfrm>
                  <a:off x="7792340" y="2526285"/>
                  <a:ext cx="150696" cy="56336"/>
                  <a:chOff x="7792340" y="2526285"/>
                  <a:chExt cx="150696" cy="56336"/>
                </a:xfrm>
                <a:solidFill>
                  <a:srgbClr val="0F1011"/>
                </a:solidFill>
              </p:grpSpPr>
              <p:sp>
                <p:nvSpPr>
                  <p:cNvPr id="211" name="任意多边形: 形状 210">
                    <a:extLst>
                      <a:ext uri="{FF2B5EF4-FFF2-40B4-BE49-F238E27FC236}">
                        <a16:creationId xmlns:a16="http://schemas.microsoft.com/office/drawing/2014/main" id="{61EF1EAC-A4B0-4249-85CB-641BCA5B503F}"/>
                      </a:ext>
                    </a:extLst>
                  </p:cNvPr>
                  <p:cNvSpPr/>
                  <p:nvPr/>
                </p:nvSpPr>
                <p:spPr>
                  <a:xfrm>
                    <a:off x="7811640" y="2558902"/>
                    <a:ext cx="23719" cy="23719"/>
                  </a:xfrm>
                  <a:custGeom>
                    <a:avLst/>
                    <a:gdLst>
                      <a:gd name="connsiteX0" fmla="*/ 23720 w 23719"/>
                      <a:gd name="connsiteY0" fmla="*/ 11860 h 23719"/>
                      <a:gd name="connsiteX1" fmla="*/ 11860 w 23719"/>
                      <a:gd name="connsiteY1" fmla="*/ 23720 h 23719"/>
                      <a:gd name="connsiteX2" fmla="*/ 0 w 23719"/>
                      <a:gd name="connsiteY2" fmla="*/ 11860 h 23719"/>
                      <a:gd name="connsiteX3" fmla="*/ 11860 w 23719"/>
                      <a:gd name="connsiteY3" fmla="*/ 0 h 23719"/>
                      <a:gd name="connsiteX4" fmla="*/ 23720 w 23719"/>
                      <a:gd name="connsiteY4" fmla="*/ 11860 h 23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19" h="23719">
                        <a:moveTo>
                          <a:pt x="23720" y="11860"/>
                        </a:moveTo>
                        <a:cubicBezTo>
                          <a:pt x="23720" y="18410"/>
                          <a:pt x="18410" y="23720"/>
                          <a:pt x="11860" y="23720"/>
                        </a:cubicBezTo>
                        <a:cubicBezTo>
                          <a:pt x="5310" y="23720"/>
                          <a:pt x="0" y="18410"/>
                          <a:pt x="0" y="11860"/>
                        </a:cubicBezTo>
                        <a:cubicBezTo>
                          <a:pt x="0" y="5310"/>
                          <a:pt x="5310" y="0"/>
                          <a:pt x="11860" y="0"/>
                        </a:cubicBezTo>
                        <a:cubicBezTo>
                          <a:pt x="18410" y="0"/>
                          <a:pt x="23720" y="5310"/>
                          <a:pt x="23720" y="11860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>
                    <a:extLst>
                      <a:ext uri="{FF2B5EF4-FFF2-40B4-BE49-F238E27FC236}">
                        <a16:creationId xmlns:a16="http://schemas.microsoft.com/office/drawing/2014/main" id="{F4D68F4F-D2DF-43E6-B1EE-E5251733E44C}"/>
                      </a:ext>
                    </a:extLst>
                  </p:cNvPr>
                  <p:cNvSpPr/>
                  <p:nvPr/>
                </p:nvSpPr>
                <p:spPr>
                  <a:xfrm>
                    <a:off x="7905201" y="2551233"/>
                    <a:ext cx="23719" cy="23719"/>
                  </a:xfrm>
                  <a:custGeom>
                    <a:avLst/>
                    <a:gdLst>
                      <a:gd name="connsiteX0" fmla="*/ 23720 w 23719"/>
                      <a:gd name="connsiteY0" fmla="*/ 11860 h 23719"/>
                      <a:gd name="connsiteX1" fmla="*/ 11860 w 23719"/>
                      <a:gd name="connsiteY1" fmla="*/ 23720 h 23719"/>
                      <a:gd name="connsiteX2" fmla="*/ 0 w 23719"/>
                      <a:gd name="connsiteY2" fmla="*/ 11860 h 23719"/>
                      <a:gd name="connsiteX3" fmla="*/ 11860 w 23719"/>
                      <a:gd name="connsiteY3" fmla="*/ 0 h 23719"/>
                      <a:gd name="connsiteX4" fmla="*/ 23720 w 23719"/>
                      <a:gd name="connsiteY4" fmla="*/ 11860 h 23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19" h="23719">
                        <a:moveTo>
                          <a:pt x="23720" y="11860"/>
                        </a:moveTo>
                        <a:cubicBezTo>
                          <a:pt x="23720" y="18410"/>
                          <a:pt x="18410" y="23720"/>
                          <a:pt x="11860" y="23720"/>
                        </a:cubicBezTo>
                        <a:cubicBezTo>
                          <a:pt x="5310" y="23720"/>
                          <a:pt x="0" y="18410"/>
                          <a:pt x="0" y="11860"/>
                        </a:cubicBezTo>
                        <a:cubicBezTo>
                          <a:pt x="0" y="5310"/>
                          <a:pt x="5310" y="0"/>
                          <a:pt x="11860" y="0"/>
                        </a:cubicBezTo>
                        <a:cubicBezTo>
                          <a:pt x="18410" y="0"/>
                          <a:pt x="23720" y="5310"/>
                          <a:pt x="23720" y="11860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>
                    <a:extLst>
                      <a:ext uri="{FF2B5EF4-FFF2-40B4-BE49-F238E27FC236}">
                        <a16:creationId xmlns:a16="http://schemas.microsoft.com/office/drawing/2014/main" id="{59BCE16E-A0E0-49AB-954E-64204A738A2F}"/>
                      </a:ext>
                    </a:extLst>
                  </p:cNvPr>
                  <p:cNvSpPr/>
                  <p:nvPr/>
                </p:nvSpPr>
                <p:spPr>
                  <a:xfrm>
                    <a:off x="7900817" y="2526285"/>
                    <a:ext cx="42220" cy="11532"/>
                  </a:xfrm>
                  <a:custGeom>
                    <a:avLst/>
                    <a:gdLst>
                      <a:gd name="connsiteX0" fmla="*/ 36796 w 42220"/>
                      <a:gd name="connsiteY0" fmla="*/ 11532 h 11532"/>
                      <a:gd name="connsiteX1" fmla="*/ 36755 w 42220"/>
                      <a:gd name="connsiteY1" fmla="*/ 11532 h 11532"/>
                      <a:gd name="connsiteX2" fmla="*/ 5333 w 42220"/>
                      <a:gd name="connsiteY2" fmla="*/ 11140 h 11532"/>
                      <a:gd name="connsiteX3" fmla="*/ 5 w 42220"/>
                      <a:gd name="connsiteY3" fmla="*/ 5328 h 11532"/>
                      <a:gd name="connsiteX4" fmla="*/ 5399 w 42220"/>
                      <a:gd name="connsiteY4" fmla="*/ 0 h 11532"/>
                      <a:gd name="connsiteX5" fmla="*/ 5473 w 42220"/>
                      <a:gd name="connsiteY5" fmla="*/ 0 h 11532"/>
                      <a:gd name="connsiteX6" fmla="*/ 36894 w 42220"/>
                      <a:gd name="connsiteY6" fmla="*/ 393 h 11532"/>
                      <a:gd name="connsiteX7" fmla="*/ 42214 w 42220"/>
                      <a:gd name="connsiteY7" fmla="*/ 6212 h 11532"/>
                      <a:gd name="connsiteX8" fmla="*/ 36821 w 42220"/>
                      <a:gd name="connsiteY8" fmla="*/ 11532 h 11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220" h="11532">
                        <a:moveTo>
                          <a:pt x="36796" y="11532"/>
                        </a:moveTo>
                        <a:lnTo>
                          <a:pt x="36755" y="11532"/>
                        </a:lnTo>
                        <a:lnTo>
                          <a:pt x="5333" y="11140"/>
                        </a:lnTo>
                        <a:cubicBezTo>
                          <a:pt x="2256" y="11009"/>
                          <a:pt x="-126" y="8406"/>
                          <a:pt x="5" y="5328"/>
                        </a:cubicBezTo>
                        <a:cubicBezTo>
                          <a:pt x="136" y="2415"/>
                          <a:pt x="2485" y="90"/>
                          <a:pt x="5399" y="0"/>
                        </a:cubicBezTo>
                        <a:lnTo>
                          <a:pt x="5473" y="0"/>
                        </a:lnTo>
                        <a:lnTo>
                          <a:pt x="36894" y="393"/>
                        </a:lnTo>
                        <a:cubicBezTo>
                          <a:pt x="39972" y="532"/>
                          <a:pt x="42353" y="3135"/>
                          <a:pt x="42214" y="6212"/>
                        </a:cubicBezTo>
                        <a:cubicBezTo>
                          <a:pt x="42083" y="9118"/>
                          <a:pt x="39734" y="11442"/>
                          <a:pt x="36821" y="11532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多边形: 形状 213">
                    <a:extLst>
                      <a:ext uri="{FF2B5EF4-FFF2-40B4-BE49-F238E27FC236}">
                        <a16:creationId xmlns:a16="http://schemas.microsoft.com/office/drawing/2014/main" id="{644F6A31-7BFC-467D-8006-BAB9A50FAC67}"/>
                      </a:ext>
                    </a:extLst>
                  </p:cNvPr>
                  <p:cNvSpPr/>
                  <p:nvPr/>
                </p:nvSpPr>
                <p:spPr>
                  <a:xfrm>
                    <a:off x="7792340" y="2530664"/>
                    <a:ext cx="42111" cy="18604"/>
                  </a:xfrm>
                  <a:custGeom>
                    <a:avLst/>
                    <a:gdLst>
                      <a:gd name="connsiteX0" fmla="*/ 5558 w 42111"/>
                      <a:gd name="connsiteY0" fmla="*/ 18604 h 18604"/>
                      <a:gd name="connsiteX1" fmla="*/ 0 w 42111"/>
                      <a:gd name="connsiteY1" fmla="*/ 13014 h 18604"/>
                      <a:gd name="connsiteX2" fmla="*/ 4264 w 42111"/>
                      <a:gd name="connsiteY2" fmla="*/ 7612 h 18604"/>
                      <a:gd name="connsiteX3" fmla="*/ 35236 w 42111"/>
                      <a:gd name="connsiteY3" fmla="*/ 156 h 18604"/>
                      <a:gd name="connsiteX4" fmla="*/ 41956 w 42111"/>
                      <a:gd name="connsiteY4" fmla="*/ 4281 h 18604"/>
                      <a:gd name="connsiteX5" fmla="*/ 37839 w 42111"/>
                      <a:gd name="connsiteY5" fmla="*/ 11000 h 18604"/>
                      <a:gd name="connsiteX6" fmla="*/ 6867 w 42111"/>
                      <a:gd name="connsiteY6" fmla="*/ 18457 h 18604"/>
                      <a:gd name="connsiteX7" fmla="*/ 5558 w 42111"/>
                      <a:gd name="connsiteY7" fmla="*/ 18604 h 18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111" h="18604">
                        <a:moveTo>
                          <a:pt x="5558" y="18604"/>
                        </a:moveTo>
                        <a:cubicBezTo>
                          <a:pt x="2480" y="18596"/>
                          <a:pt x="-8" y="16091"/>
                          <a:pt x="0" y="13014"/>
                        </a:cubicBezTo>
                        <a:cubicBezTo>
                          <a:pt x="8" y="10444"/>
                          <a:pt x="1768" y="8218"/>
                          <a:pt x="4264" y="7612"/>
                        </a:cubicBezTo>
                        <a:lnTo>
                          <a:pt x="35236" y="156"/>
                        </a:lnTo>
                        <a:cubicBezTo>
                          <a:pt x="38231" y="-565"/>
                          <a:pt x="41243" y="1285"/>
                          <a:pt x="41956" y="4281"/>
                        </a:cubicBezTo>
                        <a:cubicBezTo>
                          <a:pt x="42676" y="7268"/>
                          <a:pt x="40834" y="10280"/>
                          <a:pt x="37839" y="11000"/>
                        </a:cubicBezTo>
                        <a:lnTo>
                          <a:pt x="6867" y="18457"/>
                        </a:lnTo>
                        <a:cubicBezTo>
                          <a:pt x="6433" y="18555"/>
                          <a:pt x="6000" y="18604"/>
                          <a:pt x="5558" y="18604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15" name="任意多边形: 形状 214">
                  <a:extLst>
                    <a:ext uri="{FF2B5EF4-FFF2-40B4-BE49-F238E27FC236}">
                      <a16:creationId xmlns:a16="http://schemas.microsoft.com/office/drawing/2014/main" id="{26CABB0D-FB3B-4406-ACC3-EA87AE411ECC}"/>
                    </a:ext>
                  </a:extLst>
                </p:cNvPr>
                <p:cNvSpPr/>
                <p:nvPr/>
              </p:nvSpPr>
              <p:spPr>
                <a:xfrm>
                  <a:off x="7661341" y="2553669"/>
                  <a:ext cx="100694" cy="101171"/>
                </a:xfrm>
                <a:custGeom>
                  <a:avLst/>
                  <a:gdLst>
                    <a:gd name="connsiteX0" fmla="*/ 100461 w 100694"/>
                    <a:gd name="connsiteY0" fmla="*/ 46084 h 101171"/>
                    <a:gd name="connsiteX1" fmla="*/ 55215 w 100694"/>
                    <a:gd name="connsiteY1" fmla="*/ 100939 h 101171"/>
                    <a:gd name="connsiteX2" fmla="*/ 361 w 100694"/>
                    <a:gd name="connsiteY2" fmla="*/ 55685 h 101171"/>
                    <a:gd name="connsiteX3" fmla="*/ 246 w 100694"/>
                    <a:gd name="connsiteY3" fmla="*/ 54269 h 101171"/>
                    <a:gd name="connsiteX4" fmla="*/ 44567 w 100694"/>
                    <a:gd name="connsiteY4" fmla="*/ 183 h 101171"/>
                    <a:gd name="connsiteX5" fmla="*/ 46245 w 100694"/>
                    <a:gd name="connsiteY5" fmla="*/ 44 h 101171"/>
                    <a:gd name="connsiteX6" fmla="*/ 100461 w 100694"/>
                    <a:gd name="connsiteY6" fmla="*/ 46084 h 101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694" h="101171">
                      <a:moveTo>
                        <a:pt x="100461" y="46084"/>
                      </a:moveTo>
                      <a:cubicBezTo>
                        <a:pt x="103113" y="73724"/>
                        <a:pt x="82856" y="98287"/>
                        <a:pt x="55215" y="100939"/>
                      </a:cubicBezTo>
                      <a:cubicBezTo>
                        <a:pt x="27575" y="103590"/>
                        <a:pt x="3012" y="83333"/>
                        <a:pt x="361" y="55685"/>
                      </a:cubicBezTo>
                      <a:cubicBezTo>
                        <a:pt x="320" y="55218"/>
                        <a:pt x="279" y="54743"/>
                        <a:pt x="246" y="54269"/>
                      </a:cubicBezTo>
                      <a:cubicBezTo>
                        <a:pt x="-2455" y="27095"/>
                        <a:pt x="17393" y="2876"/>
                        <a:pt x="44567" y="183"/>
                      </a:cubicBezTo>
                      <a:cubicBezTo>
                        <a:pt x="45123" y="126"/>
                        <a:pt x="45680" y="77"/>
                        <a:pt x="46245" y="44"/>
                      </a:cubicBezTo>
                      <a:cubicBezTo>
                        <a:pt x="82078" y="-1053"/>
                        <a:pt x="98194" y="18435"/>
                        <a:pt x="100461" y="46084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6" name="任意多边形: 形状 215">
                  <a:extLst>
                    <a:ext uri="{FF2B5EF4-FFF2-40B4-BE49-F238E27FC236}">
                      <a16:creationId xmlns:a16="http://schemas.microsoft.com/office/drawing/2014/main" id="{B4E57886-7A52-4911-9B84-DB6E99EC944F}"/>
                    </a:ext>
                  </a:extLst>
                </p:cNvPr>
                <p:cNvSpPr/>
                <p:nvPr/>
              </p:nvSpPr>
              <p:spPr>
                <a:xfrm>
                  <a:off x="7872052" y="2577879"/>
                  <a:ext cx="36738" cy="58705"/>
                </a:xfrm>
                <a:custGeom>
                  <a:avLst/>
                  <a:gdLst>
                    <a:gd name="connsiteX0" fmla="*/ 4092 w 36738"/>
                    <a:gd name="connsiteY0" fmla="*/ 58705 h 58705"/>
                    <a:gd name="connsiteX1" fmla="*/ 0 w 36738"/>
                    <a:gd name="connsiteY1" fmla="*/ 54613 h 58705"/>
                    <a:gd name="connsiteX2" fmla="*/ 2889 w 36738"/>
                    <a:gd name="connsiteY2" fmla="*/ 50701 h 58705"/>
                    <a:gd name="connsiteX3" fmla="*/ 27010 w 36738"/>
                    <a:gd name="connsiteY3" fmla="*/ 43293 h 58705"/>
                    <a:gd name="connsiteX4" fmla="*/ 10141 w 36738"/>
                    <a:gd name="connsiteY4" fmla="*/ 5725 h 58705"/>
                    <a:gd name="connsiteX5" fmla="*/ 12261 w 36738"/>
                    <a:gd name="connsiteY5" fmla="*/ 339 h 58705"/>
                    <a:gd name="connsiteX6" fmla="*/ 17606 w 36738"/>
                    <a:gd name="connsiteY6" fmla="*/ 2369 h 58705"/>
                    <a:gd name="connsiteX7" fmla="*/ 36373 w 36738"/>
                    <a:gd name="connsiteY7" fmla="*/ 44161 h 58705"/>
                    <a:gd name="connsiteX8" fmla="*/ 34327 w 36738"/>
                    <a:gd name="connsiteY8" fmla="*/ 49579 h 58705"/>
                    <a:gd name="connsiteX9" fmla="*/ 33844 w 36738"/>
                    <a:gd name="connsiteY9" fmla="*/ 49760 h 58705"/>
                    <a:gd name="connsiteX10" fmla="*/ 5296 w 36738"/>
                    <a:gd name="connsiteY10" fmla="*/ 58525 h 58705"/>
                    <a:gd name="connsiteX11" fmla="*/ 4092 w 36738"/>
                    <a:gd name="connsiteY11" fmla="*/ 58705 h 58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738" h="58705">
                      <a:moveTo>
                        <a:pt x="4092" y="58705"/>
                      </a:moveTo>
                      <a:cubicBezTo>
                        <a:pt x="1833" y="58705"/>
                        <a:pt x="0" y="56872"/>
                        <a:pt x="0" y="54613"/>
                      </a:cubicBezTo>
                      <a:cubicBezTo>
                        <a:pt x="0" y="52821"/>
                        <a:pt x="1170" y="51225"/>
                        <a:pt x="2889" y="50701"/>
                      </a:cubicBezTo>
                      <a:lnTo>
                        <a:pt x="27010" y="43293"/>
                      </a:lnTo>
                      <a:lnTo>
                        <a:pt x="10141" y="5725"/>
                      </a:lnTo>
                      <a:cubicBezTo>
                        <a:pt x="9241" y="3654"/>
                        <a:pt x="10190" y="1240"/>
                        <a:pt x="12261" y="339"/>
                      </a:cubicBezTo>
                      <a:cubicBezTo>
                        <a:pt x="14299" y="-545"/>
                        <a:pt x="16673" y="356"/>
                        <a:pt x="17606" y="2369"/>
                      </a:cubicBezTo>
                      <a:lnTo>
                        <a:pt x="36373" y="44161"/>
                      </a:lnTo>
                      <a:cubicBezTo>
                        <a:pt x="37306" y="46224"/>
                        <a:pt x="36390" y="48646"/>
                        <a:pt x="34327" y="49579"/>
                      </a:cubicBezTo>
                      <a:cubicBezTo>
                        <a:pt x="34172" y="49645"/>
                        <a:pt x="34008" y="49710"/>
                        <a:pt x="33844" y="49760"/>
                      </a:cubicBezTo>
                      <a:lnTo>
                        <a:pt x="5296" y="58525"/>
                      </a:lnTo>
                      <a:cubicBezTo>
                        <a:pt x="4903" y="58648"/>
                        <a:pt x="4502" y="58705"/>
                        <a:pt x="4092" y="5870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>
                  <a:extLst>
                    <a:ext uri="{FF2B5EF4-FFF2-40B4-BE49-F238E27FC236}">
                      <a16:creationId xmlns:a16="http://schemas.microsoft.com/office/drawing/2014/main" id="{A1C2D17A-E899-4B1C-8396-8A940EC7B763}"/>
                    </a:ext>
                  </a:extLst>
                </p:cNvPr>
                <p:cNvSpPr/>
                <p:nvPr/>
              </p:nvSpPr>
              <p:spPr>
                <a:xfrm>
                  <a:off x="7828984" y="2658061"/>
                  <a:ext cx="74481" cy="31866"/>
                </a:xfrm>
                <a:custGeom>
                  <a:avLst/>
                  <a:gdLst>
                    <a:gd name="connsiteX0" fmla="*/ 0 w 74481"/>
                    <a:gd name="connsiteY0" fmla="*/ 6106 h 31866"/>
                    <a:gd name="connsiteX1" fmla="*/ 74482 w 74481"/>
                    <a:gd name="connsiteY1" fmla="*/ 0 h 31866"/>
                    <a:gd name="connsiteX2" fmla="*/ 39598 w 74481"/>
                    <a:gd name="connsiteY2" fmla="*/ 31667 h 31866"/>
                    <a:gd name="connsiteX3" fmla="*/ 0 w 74481"/>
                    <a:gd name="connsiteY3" fmla="*/ 6106 h 3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481" h="31866">
                      <a:moveTo>
                        <a:pt x="0" y="6106"/>
                      </a:moveTo>
                      <a:cubicBezTo>
                        <a:pt x="0" y="6106"/>
                        <a:pt x="43781" y="10722"/>
                        <a:pt x="74482" y="0"/>
                      </a:cubicBezTo>
                      <a:cubicBezTo>
                        <a:pt x="74482" y="0"/>
                        <a:pt x="74236" y="28827"/>
                        <a:pt x="39598" y="31667"/>
                      </a:cubicBezTo>
                      <a:cubicBezTo>
                        <a:pt x="4960" y="34507"/>
                        <a:pt x="0" y="6106"/>
                        <a:pt x="0" y="6106"/>
                      </a:cubicBezTo>
                      <a:close/>
                    </a:path>
                  </a:pathLst>
                </a:custGeom>
                <a:solidFill>
                  <a:srgbClr val="F8FC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66341CA4-2969-4683-93C0-761EF47F077E}"/>
                  </a:ext>
                </a:extLst>
              </p:cNvPr>
              <p:cNvSpPr/>
              <p:nvPr/>
            </p:nvSpPr>
            <p:spPr>
              <a:xfrm>
                <a:off x="7604071" y="2279800"/>
                <a:ext cx="221142" cy="324392"/>
              </a:xfrm>
              <a:custGeom>
                <a:avLst/>
                <a:gdLst>
                  <a:gd name="connsiteX0" fmla="*/ 28477 w 221142"/>
                  <a:gd name="connsiteY0" fmla="*/ 324094 h 324392"/>
                  <a:gd name="connsiteX1" fmla="*/ 29189 w 221142"/>
                  <a:gd name="connsiteY1" fmla="*/ 323939 h 324392"/>
                  <a:gd name="connsiteX2" fmla="*/ 41270 w 221142"/>
                  <a:gd name="connsiteY2" fmla="*/ 304197 h 324392"/>
                  <a:gd name="connsiteX3" fmla="*/ 70359 w 221142"/>
                  <a:gd name="connsiteY3" fmla="*/ 87380 h 324392"/>
                  <a:gd name="connsiteX4" fmla="*/ 205572 w 221142"/>
                  <a:gd name="connsiteY4" fmla="*/ 24971 h 324392"/>
                  <a:gd name="connsiteX5" fmla="*/ 221124 w 221142"/>
                  <a:gd name="connsiteY5" fmla="*/ 15968 h 324392"/>
                  <a:gd name="connsiteX6" fmla="*/ 203935 w 221142"/>
                  <a:gd name="connsiteY6" fmla="*/ 457 h 324392"/>
                  <a:gd name="connsiteX7" fmla="*/ 44077 w 221142"/>
                  <a:gd name="connsiteY7" fmla="*/ 67892 h 324392"/>
                  <a:gd name="connsiteX8" fmla="*/ 9472 w 221142"/>
                  <a:gd name="connsiteY8" fmla="*/ 311874 h 324392"/>
                  <a:gd name="connsiteX9" fmla="*/ 28477 w 221142"/>
                  <a:gd name="connsiteY9" fmla="*/ 324094 h 324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142" h="324392">
                    <a:moveTo>
                      <a:pt x="28477" y="324094"/>
                    </a:moveTo>
                    <a:lnTo>
                      <a:pt x="29189" y="323939"/>
                    </a:lnTo>
                    <a:cubicBezTo>
                      <a:pt x="37971" y="321819"/>
                      <a:pt x="43381" y="312987"/>
                      <a:pt x="41270" y="304197"/>
                    </a:cubicBezTo>
                    <a:cubicBezTo>
                      <a:pt x="40951" y="302846"/>
                      <a:pt x="9619" y="168607"/>
                      <a:pt x="70359" y="87380"/>
                    </a:cubicBezTo>
                    <a:cubicBezTo>
                      <a:pt x="99006" y="49075"/>
                      <a:pt x="144464" y="28081"/>
                      <a:pt x="205572" y="24971"/>
                    </a:cubicBezTo>
                    <a:cubicBezTo>
                      <a:pt x="214486" y="24554"/>
                      <a:pt x="221557" y="25028"/>
                      <a:pt x="221124" y="15968"/>
                    </a:cubicBezTo>
                    <a:cubicBezTo>
                      <a:pt x="220256" y="7135"/>
                      <a:pt x="212808" y="415"/>
                      <a:pt x="203935" y="457"/>
                    </a:cubicBezTo>
                    <a:cubicBezTo>
                      <a:pt x="147673" y="-3758"/>
                      <a:pt x="78830" y="21345"/>
                      <a:pt x="44077" y="67892"/>
                    </a:cubicBezTo>
                    <a:cubicBezTo>
                      <a:pt x="-25838" y="161543"/>
                      <a:pt x="7990" y="305776"/>
                      <a:pt x="9472" y="311874"/>
                    </a:cubicBezTo>
                    <a:cubicBezTo>
                      <a:pt x="11526" y="320370"/>
                      <a:pt x="19899" y="325748"/>
                      <a:pt x="28477" y="324094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11FA519F-214F-499A-B6B0-2CC54777B5FB}"/>
                  </a:ext>
                </a:extLst>
              </p:cNvPr>
              <p:cNvSpPr/>
              <p:nvPr/>
            </p:nvSpPr>
            <p:spPr>
              <a:xfrm>
                <a:off x="7577398" y="2528569"/>
                <a:ext cx="156887" cy="156886"/>
              </a:xfrm>
              <a:custGeom>
                <a:avLst/>
                <a:gdLst>
                  <a:gd name="connsiteX0" fmla="*/ 156887 w 156887"/>
                  <a:gd name="connsiteY0" fmla="*/ 78443 h 156886"/>
                  <a:gd name="connsiteX1" fmla="*/ 78444 w 156887"/>
                  <a:gd name="connsiteY1" fmla="*/ 156887 h 156886"/>
                  <a:gd name="connsiteX2" fmla="*/ 0 w 156887"/>
                  <a:gd name="connsiteY2" fmla="*/ 78443 h 156886"/>
                  <a:gd name="connsiteX3" fmla="*/ 78444 w 156887"/>
                  <a:gd name="connsiteY3" fmla="*/ 0 h 156886"/>
                  <a:gd name="connsiteX4" fmla="*/ 156887 w 156887"/>
                  <a:gd name="connsiteY4" fmla="*/ 78443 h 1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87" h="156886">
                    <a:moveTo>
                      <a:pt x="156887" y="78443"/>
                    </a:moveTo>
                    <a:cubicBezTo>
                      <a:pt x="156887" y="121767"/>
                      <a:pt x="121767" y="156887"/>
                      <a:pt x="78444" y="156887"/>
                    </a:cubicBezTo>
                    <a:cubicBezTo>
                      <a:pt x="35120" y="156887"/>
                      <a:pt x="0" y="121767"/>
                      <a:pt x="0" y="78443"/>
                    </a:cubicBezTo>
                    <a:cubicBezTo>
                      <a:pt x="0" y="35120"/>
                      <a:pt x="35120" y="0"/>
                      <a:pt x="78444" y="0"/>
                    </a:cubicBezTo>
                    <a:cubicBezTo>
                      <a:pt x="121767" y="0"/>
                      <a:pt x="156887" y="35120"/>
                      <a:pt x="156887" y="78443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id="{749A0EEF-F398-41D3-9D1B-CA32C6A281E8}"/>
                  </a:ext>
                </a:extLst>
              </p:cNvPr>
              <p:cNvSpPr/>
              <p:nvPr/>
            </p:nvSpPr>
            <p:spPr>
              <a:xfrm>
                <a:off x="7553302" y="2530926"/>
                <a:ext cx="156887" cy="156886"/>
              </a:xfrm>
              <a:custGeom>
                <a:avLst/>
                <a:gdLst>
                  <a:gd name="connsiteX0" fmla="*/ 156887 w 156887"/>
                  <a:gd name="connsiteY0" fmla="*/ 78444 h 156886"/>
                  <a:gd name="connsiteX1" fmla="*/ 78444 w 156887"/>
                  <a:gd name="connsiteY1" fmla="*/ 156887 h 156886"/>
                  <a:gd name="connsiteX2" fmla="*/ 0 w 156887"/>
                  <a:gd name="connsiteY2" fmla="*/ 78444 h 156886"/>
                  <a:gd name="connsiteX3" fmla="*/ 78444 w 156887"/>
                  <a:gd name="connsiteY3" fmla="*/ 0 h 156886"/>
                  <a:gd name="connsiteX4" fmla="*/ 156887 w 156887"/>
                  <a:gd name="connsiteY4" fmla="*/ 78444 h 156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87" h="156886">
                    <a:moveTo>
                      <a:pt x="156887" y="78444"/>
                    </a:moveTo>
                    <a:cubicBezTo>
                      <a:pt x="156887" y="121767"/>
                      <a:pt x="121767" y="156887"/>
                      <a:pt x="78444" y="156887"/>
                    </a:cubicBezTo>
                    <a:cubicBezTo>
                      <a:pt x="35120" y="156887"/>
                      <a:pt x="0" y="121767"/>
                      <a:pt x="0" y="78444"/>
                    </a:cubicBezTo>
                    <a:cubicBezTo>
                      <a:pt x="0" y="35120"/>
                      <a:pt x="35120" y="0"/>
                      <a:pt x="78444" y="0"/>
                    </a:cubicBezTo>
                    <a:cubicBezTo>
                      <a:pt x="121767" y="0"/>
                      <a:pt x="156887" y="35120"/>
                      <a:pt x="156887" y="78444"/>
                    </a:cubicBez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7F08C35C-95D9-41CE-ABBB-37D1EBCA7AE8}"/>
                  </a:ext>
                </a:extLst>
              </p:cNvPr>
              <p:cNvSpPr/>
              <p:nvPr/>
            </p:nvSpPr>
            <p:spPr>
              <a:xfrm>
                <a:off x="7641223" y="2650769"/>
                <a:ext cx="158180" cy="60842"/>
              </a:xfrm>
              <a:custGeom>
                <a:avLst/>
                <a:gdLst>
                  <a:gd name="connsiteX0" fmla="*/ 0 w 158180"/>
                  <a:gd name="connsiteY0" fmla="*/ 0 h 60842"/>
                  <a:gd name="connsiteX1" fmla="*/ 14618 w 158180"/>
                  <a:gd name="connsiteY1" fmla="*/ 50656 h 60842"/>
                  <a:gd name="connsiteX2" fmla="*/ 158180 w 158180"/>
                  <a:gd name="connsiteY2" fmla="*/ 59250 h 6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180" h="60842">
                    <a:moveTo>
                      <a:pt x="0" y="0"/>
                    </a:moveTo>
                    <a:cubicBezTo>
                      <a:pt x="3773" y="17180"/>
                      <a:pt x="8660" y="34106"/>
                      <a:pt x="14618" y="50656"/>
                    </a:cubicBezTo>
                    <a:cubicBezTo>
                      <a:pt x="24088" y="66322"/>
                      <a:pt x="158180" y="59250"/>
                      <a:pt x="158180" y="59250"/>
                    </a:cubicBezTo>
                  </a:path>
                </a:pathLst>
              </a:custGeom>
              <a:noFill/>
              <a:ln w="24513" cap="rnd">
                <a:solidFill>
                  <a:srgbClr val="DEE8F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E525BE2D-B693-4289-AF4C-D62E27A29C89}"/>
                  </a:ext>
                </a:extLst>
              </p:cNvPr>
              <p:cNvSpPr/>
              <p:nvPr/>
            </p:nvSpPr>
            <p:spPr>
              <a:xfrm rot="-10800000">
                <a:off x="7777345" y="2691104"/>
                <a:ext cx="55010" cy="38386"/>
              </a:xfrm>
              <a:custGeom>
                <a:avLst/>
                <a:gdLst>
                  <a:gd name="connsiteX0" fmla="*/ 35817 w 55010"/>
                  <a:gd name="connsiteY0" fmla="*/ 0 h 38386"/>
                  <a:gd name="connsiteX1" fmla="*/ 55010 w 55010"/>
                  <a:gd name="connsiteY1" fmla="*/ 0 h 38386"/>
                  <a:gd name="connsiteX2" fmla="*/ 55010 w 55010"/>
                  <a:gd name="connsiteY2" fmla="*/ 38387 h 38386"/>
                  <a:gd name="connsiteX3" fmla="*/ 35817 w 55010"/>
                  <a:gd name="connsiteY3" fmla="*/ 38387 h 38386"/>
                  <a:gd name="connsiteX4" fmla="*/ 19193 w 55010"/>
                  <a:gd name="connsiteY4" fmla="*/ 38387 h 38386"/>
                  <a:gd name="connsiteX5" fmla="*/ 0 w 55010"/>
                  <a:gd name="connsiteY5" fmla="*/ 38387 h 38386"/>
                  <a:gd name="connsiteX6" fmla="*/ 0 w 55010"/>
                  <a:gd name="connsiteY6" fmla="*/ 0 h 38386"/>
                  <a:gd name="connsiteX7" fmla="*/ 19193 w 55010"/>
                  <a:gd name="connsiteY7" fmla="*/ 0 h 3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010" h="38386">
                    <a:moveTo>
                      <a:pt x="35817" y="0"/>
                    </a:moveTo>
                    <a:cubicBezTo>
                      <a:pt x="46417" y="0"/>
                      <a:pt x="55010" y="0"/>
                      <a:pt x="55010" y="0"/>
                    </a:cubicBezTo>
                    <a:lnTo>
                      <a:pt x="55010" y="38387"/>
                    </a:lnTo>
                    <a:cubicBezTo>
                      <a:pt x="55010" y="38387"/>
                      <a:pt x="46417" y="38387"/>
                      <a:pt x="35817" y="38387"/>
                    </a:cubicBezTo>
                    <a:lnTo>
                      <a:pt x="19193" y="38387"/>
                    </a:lnTo>
                    <a:cubicBezTo>
                      <a:pt x="8593" y="38387"/>
                      <a:pt x="0" y="38387"/>
                      <a:pt x="0" y="38387"/>
                    </a:cubicBezTo>
                    <a:lnTo>
                      <a:pt x="0" y="0"/>
                    </a:lnTo>
                    <a:cubicBezTo>
                      <a:pt x="0" y="0"/>
                      <a:pt x="8593" y="0"/>
                      <a:pt x="19193" y="0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223" name="图形 107">
              <a:extLst>
                <a:ext uri="{FF2B5EF4-FFF2-40B4-BE49-F238E27FC236}">
                  <a16:creationId xmlns:a16="http://schemas.microsoft.com/office/drawing/2014/main" id="{27E87452-FCB9-4A73-8EB4-6D680E28383C}"/>
                </a:ext>
              </a:extLst>
            </p:cNvPr>
            <p:cNvGrpSpPr/>
            <p:nvPr/>
          </p:nvGrpSpPr>
          <p:grpSpPr>
            <a:xfrm>
              <a:off x="9316178" y="1616754"/>
              <a:ext cx="1834902" cy="1178641"/>
              <a:chOff x="9316178" y="1616754"/>
              <a:chExt cx="1834902" cy="1178641"/>
            </a:xfrm>
          </p:grpSpPr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id="{B2A49A63-BAAD-4CAB-A380-27F2A2A0478E}"/>
                  </a:ext>
                </a:extLst>
              </p:cNvPr>
              <p:cNvSpPr/>
              <p:nvPr/>
            </p:nvSpPr>
            <p:spPr>
              <a:xfrm>
                <a:off x="9316178" y="1616754"/>
                <a:ext cx="1834902" cy="1178641"/>
              </a:xfrm>
              <a:custGeom>
                <a:avLst/>
                <a:gdLst>
                  <a:gd name="connsiteX0" fmla="*/ 0 w 1834902"/>
                  <a:gd name="connsiteY0" fmla="*/ 0 h 1178641"/>
                  <a:gd name="connsiteX1" fmla="*/ 1834902 w 1834902"/>
                  <a:gd name="connsiteY1" fmla="*/ 0 h 1178641"/>
                  <a:gd name="connsiteX2" fmla="*/ 1834902 w 1834902"/>
                  <a:gd name="connsiteY2" fmla="*/ 1178641 h 1178641"/>
                  <a:gd name="connsiteX3" fmla="*/ 0 w 1834902"/>
                  <a:gd name="connsiteY3" fmla="*/ 1178641 h 117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902" h="1178641">
                    <a:moveTo>
                      <a:pt x="0" y="0"/>
                    </a:moveTo>
                    <a:lnTo>
                      <a:pt x="1834902" y="0"/>
                    </a:lnTo>
                    <a:lnTo>
                      <a:pt x="1834902" y="1178641"/>
                    </a:lnTo>
                    <a:lnTo>
                      <a:pt x="0" y="1178641"/>
                    </a:lnTo>
                    <a:close/>
                  </a:path>
                </a:pathLst>
              </a:custGeom>
              <a:solidFill>
                <a:srgbClr val="DEE8F5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180C1014-8B25-491B-BCC5-D5C3C4B33B19}"/>
                  </a:ext>
                </a:extLst>
              </p:cNvPr>
              <p:cNvSpPr/>
              <p:nvPr/>
            </p:nvSpPr>
            <p:spPr>
              <a:xfrm>
                <a:off x="9316178" y="1616754"/>
                <a:ext cx="1834902" cy="192957"/>
              </a:xfrm>
              <a:custGeom>
                <a:avLst/>
                <a:gdLst>
                  <a:gd name="connsiteX0" fmla="*/ 0 w 1834902"/>
                  <a:gd name="connsiteY0" fmla="*/ 0 h 192957"/>
                  <a:gd name="connsiteX1" fmla="*/ 1834902 w 1834902"/>
                  <a:gd name="connsiteY1" fmla="*/ 0 h 192957"/>
                  <a:gd name="connsiteX2" fmla="*/ 1834902 w 1834902"/>
                  <a:gd name="connsiteY2" fmla="*/ 192958 h 192957"/>
                  <a:gd name="connsiteX3" fmla="*/ 0 w 1834902"/>
                  <a:gd name="connsiteY3" fmla="*/ 192958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902" h="192957">
                    <a:moveTo>
                      <a:pt x="0" y="0"/>
                    </a:moveTo>
                    <a:lnTo>
                      <a:pt x="1834902" y="0"/>
                    </a:lnTo>
                    <a:lnTo>
                      <a:pt x="1834902" y="192958"/>
                    </a:lnTo>
                    <a:lnTo>
                      <a:pt x="0" y="192958"/>
                    </a:ln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D869DABA-F81C-4782-8BB4-37D607FA84F9}"/>
                </a:ext>
              </a:extLst>
            </p:cNvPr>
            <p:cNvSpPr/>
            <p:nvPr/>
          </p:nvSpPr>
          <p:spPr>
            <a:xfrm>
              <a:off x="9446038" y="193270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83CD553D-CAE0-455D-9ED3-49ED6B3E390F}"/>
                </a:ext>
              </a:extLst>
            </p:cNvPr>
            <p:cNvSpPr/>
            <p:nvPr/>
          </p:nvSpPr>
          <p:spPr>
            <a:xfrm>
              <a:off x="9868368" y="193270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6D8237C1-36BA-42E1-9C02-D9052157BD96}"/>
                </a:ext>
              </a:extLst>
            </p:cNvPr>
            <p:cNvSpPr/>
            <p:nvPr/>
          </p:nvSpPr>
          <p:spPr>
            <a:xfrm>
              <a:off x="10290697" y="193270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7C70F732-3CF0-48B2-B898-15FDEA6A0CDE}"/>
                </a:ext>
              </a:extLst>
            </p:cNvPr>
            <p:cNvSpPr/>
            <p:nvPr/>
          </p:nvSpPr>
          <p:spPr>
            <a:xfrm>
              <a:off x="9446038" y="235119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2B2BC249-4659-4EF4-87D1-E4003A9ACF8C}"/>
                </a:ext>
              </a:extLst>
            </p:cNvPr>
            <p:cNvSpPr/>
            <p:nvPr/>
          </p:nvSpPr>
          <p:spPr>
            <a:xfrm>
              <a:off x="9868368" y="235119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C8479789-7B11-469E-9030-81292F7B6819}"/>
                </a:ext>
              </a:extLst>
            </p:cNvPr>
            <p:cNvSpPr/>
            <p:nvPr/>
          </p:nvSpPr>
          <p:spPr>
            <a:xfrm>
              <a:off x="10290697" y="235119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99125FE6-89BC-45A8-8D60-17E4A7A4460F}"/>
                </a:ext>
              </a:extLst>
            </p:cNvPr>
            <p:cNvSpPr/>
            <p:nvPr/>
          </p:nvSpPr>
          <p:spPr>
            <a:xfrm>
              <a:off x="10715442" y="1932705"/>
              <a:ext cx="313986" cy="313986"/>
            </a:xfrm>
            <a:custGeom>
              <a:avLst/>
              <a:gdLst>
                <a:gd name="connsiteX0" fmla="*/ 0 w 313986"/>
                <a:gd name="connsiteY0" fmla="*/ 0 h 313986"/>
                <a:gd name="connsiteX1" fmla="*/ 313987 w 313986"/>
                <a:gd name="connsiteY1" fmla="*/ 0 h 313986"/>
                <a:gd name="connsiteX2" fmla="*/ 313987 w 313986"/>
                <a:gd name="connsiteY2" fmla="*/ 313987 h 313986"/>
                <a:gd name="connsiteX3" fmla="*/ 0 w 313986"/>
                <a:gd name="connsiteY3" fmla="*/ 313987 h 31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86" h="313986">
                  <a:moveTo>
                    <a:pt x="0" y="0"/>
                  </a:moveTo>
                  <a:lnTo>
                    <a:pt x="313987" y="0"/>
                  </a:lnTo>
                  <a:lnTo>
                    <a:pt x="313987" y="313987"/>
                  </a:lnTo>
                  <a:lnTo>
                    <a:pt x="0" y="313987"/>
                  </a:lnTo>
                  <a:close/>
                </a:path>
              </a:pathLst>
            </a:custGeom>
            <a:solidFill>
              <a:srgbClr val="FFFFFF"/>
            </a:solidFill>
            <a:ln w="81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33" name="图形 107">
              <a:extLst>
                <a:ext uri="{FF2B5EF4-FFF2-40B4-BE49-F238E27FC236}">
                  <a16:creationId xmlns:a16="http://schemas.microsoft.com/office/drawing/2014/main" id="{9D075152-06A4-44E2-9E05-BAE62E2FA62E}"/>
                </a:ext>
              </a:extLst>
            </p:cNvPr>
            <p:cNvGrpSpPr/>
            <p:nvPr/>
          </p:nvGrpSpPr>
          <p:grpSpPr>
            <a:xfrm>
              <a:off x="9509675" y="1996342"/>
              <a:ext cx="1456116" cy="186712"/>
              <a:chOff x="9509675" y="1996342"/>
              <a:chExt cx="1456116" cy="186712"/>
            </a:xfrm>
          </p:grpSpPr>
          <p:grpSp>
            <p:nvGrpSpPr>
              <p:cNvPr id="234" name="图形 107">
                <a:extLst>
                  <a:ext uri="{FF2B5EF4-FFF2-40B4-BE49-F238E27FC236}">
                    <a16:creationId xmlns:a16="http://schemas.microsoft.com/office/drawing/2014/main" id="{D3208740-A0CC-49C5-83D5-FFEAC971DF14}"/>
                  </a:ext>
                </a:extLst>
              </p:cNvPr>
              <p:cNvGrpSpPr/>
              <p:nvPr/>
            </p:nvGrpSpPr>
            <p:grpSpPr>
              <a:xfrm>
                <a:off x="10779079" y="1996342"/>
                <a:ext cx="186712" cy="186712"/>
                <a:chOff x="10779079" y="1996342"/>
                <a:chExt cx="186712" cy="186712"/>
              </a:xfrm>
            </p:grpSpPr>
            <p:sp>
              <p:nvSpPr>
                <p:cNvPr id="235" name="任意多边形: 形状 234">
                  <a:extLst>
                    <a:ext uri="{FF2B5EF4-FFF2-40B4-BE49-F238E27FC236}">
                      <a16:creationId xmlns:a16="http://schemas.microsoft.com/office/drawing/2014/main" id="{41C0DDB0-A4DB-4AE6-BA18-DA734C78CF64}"/>
                    </a:ext>
                  </a:extLst>
                </p:cNvPr>
                <p:cNvSpPr/>
                <p:nvPr/>
              </p:nvSpPr>
              <p:spPr>
                <a:xfrm>
                  <a:off x="10779079" y="1996342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6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6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6E2FB61D-D58E-45D6-A5B6-86C8CF681CC4}"/>
                    </a:ext>
                  </a:extLst>
                </p:cNvPr>
                <p:cNvSpPr/>
                <p:nvPr/>
              </p:nvSpPr>
              <p:spPr>
                <a:xfrm>
                  <a:off x="10806310" y="2039671"/>
                  <a:ext cx="132215" cy="100094"/>
                </a:xfrm>
                <a:custGeom>
                  <a:avLst/>
                  <a:gdLst>
                    <a:gd name="connsiteX0" fmla="*/ 48118 w 132215"/>
                    <a:gd name="connsiteY0" fmla="*/ 100094 h 100094"/>
                    <a:gd name="connsiteX1" fmla="*/ 42470 w 132215"/>
                    <a:gd name="connsiteY1" fmla="*/ 97851 h 100094"/>
                    <a:gd name="connsiteX2" fmla="*/ 2578 w 132215"/>
                    <a:gd name="connsiteY2" fmla="*/ 60201 h 100094"/>
                    <a:gd name="connsiteX3" fmla="*/ 2242 w 132215"/>
                    <a:gd name="connsiteY3" fmla="*/ 48579 h 100094"/>
                    <a:gd name="connsiteX4" fmla="*/ 13865 w 132215"/>
                    <a:gd name="connsiteY4" fmla="*/ 48243 h 100094"/>
                    <a:gd name="connsiteX5" fmla="*/ 47660 w 132215"/>
                    <a:gd name="connsiteY5" fmla="*/ 80164 h 100094"/>
                    <a:gd name="connsiteX6" fmla="*/ 117910 w 132215"/>
                    <a:gd name="connsiteY6" fmla="*/ 2694 h 100094"/>
                    <a:gd name="connsiteX7" fmla="*/ 129525 w 132215"/>
                    <a:gd name="connsiteY7" fmla="*/ 2134 h 100094"/>
                    <a:gd name="connsiteX8" fmla="*/ 130081 w 132215"/>
                    <a:gd name="connsiteY8" fmla="*/ 13744 h 100094"/>
                    <a:gd name="connsiteX9" fmla="*/ 54175 w 132215"/>
                    <a:gd name="connsiteY9" fmla="*/ 97393 h 100094"/>
                    <a:gd name="connsiteX10" fmla="*/ 48405 w 132215"/>
                    <a:gd name="connsiteY10" fmla="*/ 100086 h 10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15" h="100094">
                      <a:moveTo>
                        <a:pt x="48118" y="100094"/>
                      </a:moveTo>
                      <a:cubicBezTo>
                        <a:pt x="46015" y="100093"/>
                        <a:pt x="44001" y="99291"/>
                        <a:pt x="42470" y="97851"/>
                      </a:cubicBezTo>
                      <a:lnTo>
                        <a:pt x="2578" y="60201"/>
                      </a:lnTo>
                      <a:cubicBezTo>
                        <a:pt x="-721" y="57084"/>
                        <a:pt x="-876" y="51880"/>
                        <a:pt x="2242" y="48579"/>
                      </a:cubicBezTo>
                      <a:cubicBezTo>
                        <a:pt x="5361" y="45277"/>
                        <a:pt x="10566" y="45126"/>
                        <a:pt x="13865" y="48243"/>
                      </a:cubicBezTo>
                      <a:lnTo>
                        <a:pt x="47660" y="80164"/>
                      </a:lnTo>
                      <a:lnTo>
                        <a:pt x="117910" y="2694"/>
                      </a:lnTo>
                      <a:cubicBezTo>
                        <a:pt x="120963" y="-666"/>
                        <a:pt x="126161" y="-918"/>
                        <a:pt x="129525" y="2134"/>
                      </a:cubicBezTo>
                      <a:cubicBezTo>
                        <a:pt x="132880" y="5185"/>
                        <a:pt x="133134" y="10383"/>
                        <a:pt x="130081" y="13744"/>
                      </a:cubicBezTo>
                      <a:lnTo>
                        <a:pt x="54175" y="97393"/>
                      </a:lnTo>
                      <a:cubicBezTo>
                        <a:pt x="52693" y="99032"/>
                        <a:pt x="50615" y="100004"/>
                        <a:pt x="48405" y="1000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7" name="图形 107">
                <a:extLst>
                  <a:ext uri="{FF2B5EF4-FFF2-40B4-BE49-F238E27FC236}">
                    <a16:creationId xmlns:a16="http://schemas.microsoft.com/office/drawing/2014/main" id="{0545A181-2B6E-4954-9607-D7846560B6B6}"/>
                  </a:ext>
                </a:extLst>
              </p:cNvPr>
              <p:cNvGrpSpPr/>
              <p:nvPr/>
            </p:nvGrpSpPr>
            <p:grpSpPr>
              <a:xfrm>
                <a:off x="10355947" y="1996342"/>
                <a:ext cx="186712" cy="186712"/>
                <a:chOff x="10355947" y="1996342"/>
                <a:chExt cx="186712" cy="186712"/>
              </a:xfrm>
            </p:grpSpPr>
            <p:sp>
              <p:nvSpPr>
                <p:cNvPr id="238" name="任意多边形: 形状 237">
                  <a:extLst>
                    <a:ext uri="{FF2B5EF4-FFF2-40B4-BE49-F238E27FC236}">
                      <a16:creationId xmlns:a16="http://schemas.microsoft.com/office/drawing/2014/main" id="{0219C820-EA56-4F0A-8994-DAC466378463}"/>
                    </a:ext>
                  </a:extLst>
                </p:cNvPr>
                <p:cNvSpPr/>
                <p:nvPr/>
              </p:nvSpPr>
              <p:spPr>
                <a:xfrm>
                  <a:off x="10355947" y="1996342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6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5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9" name="任意多边形: 形状 238">
                  <a:extLst>
                    <a:ext uri="{FF2B5EF4-FFF2-40B4-BE49-F238E27FC236}">
                      <a16:creationId xmlns:a16="http://schemas.microsoft.com/office/drawing/2014/main" id="{D87B2DC9-1BC1-4B2E-8BE4-F825AF52CA05}"/>
                    </a:ext>
                  </a:extLst>
                </p:cNvPr>
                <p:cNvSpPr/>
                <p:nvPr/>
              </p:nvSpPr>
              <p:spPr>
                <a:xfrm>
                  <a:off x="10383179" y="2039668"/>
                  <a:ext cx="132247" cy="100097"/>
                </a:xfrm>
                <a:custGeom>
                  <a:avLst/>
                  <a:gdLst>
                    <a:gd name="connsiteX0" fmla="*/ 48118 w 132247"/>
                    <a:gd name="connsiteY0" fmla="*/ 100097 h 100097"/>
                    <a:gd name="connsiteX1" fmla="*/ 42471 w 132247"/>
                    <a:gd name="connsiteY1" fmla="*/ 97854 h 100097"/>
                    <a:gd name="connsiteX2" fmla="*/ 2578 w 132247"/>
                    <a:gd name="connsiteY2" fmla="*/ 60204 h 100097"/>
                    <a:gd name="connsiteX3" fmla="*/ 2242 w 132247"/>
                    <a:gd name="connsiteY3" fmla="*/ 48582 h 100097"/>
                    <a:gd name="connsiteX4" fmla="*/ 13864 w 132247"/>
                    <a:gd name="connsiteY4" fmla="*/ 48246 h 100097"/>
                    <a:gd name="connsiteX5" fmla="*/ 47660 w 132247"/>
                    <a:gd name="connsiteY5" fmla="*/ 80167 h 100097"/>
                    <a:gd name="connsiteX6" fmla="*/ 117935 w 132247"/>
                    <a:gd name="connsiteY6" fmla="*/ 2698 h 100097"/>
                    <a:gd name="connsiteX7" fmla="*/ 129549 w 132247"/>
                    <a:gd name="connsiteY7" fmla="*/ 2133 h 100097"/>
                    <a:gd name="connsiteX8" fmla="*/ 130114 w 132247"/>
                    <a:gd name="connsiteY8" fmla="*/ 13747 h 100097"/>
                    <a:gd name="connsiteX9" fmla="*/ 54199 w 132247"/>
                    <a:gd name="connsiteY9" fmla="*/ 97396 h 100097"/>
                    <a:gd name="connsiteX10" fmla="*/ 48470 w 132247"/>
                    <a:gd name="connsiteY10" fmla="*/ 100089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97">
                      <a:moveTo>
                        <a:pt x="48118" y="100097"/>
                      </a:moveTo>
                      <a:cubicBezTo>
                        <a:pt x="46023" y="100096"/>
                        <a:pt x="44001" y="99294"/>
                        <a:pt x="42471" y="97854"/>
                      </a:cubicBezTo>
                      <a:lnTo>
                        <a:pt x="2578" y="60204"/>
                      </a:lnTo>
                      <a:cubicBezTo>
                        <a:pt x="-721" y="57087"/>
                        <a:pt x="-876" y="51884"/>
                        <a:pt x="2242" y="48582"/>
                      </a:cubicBezTo>
                      <a:cubicBezTo>
                        <a:pt x="5361" y="45280"/>
                        <a:pt x="10566" y="45129"/>
                        <a:pt x="13864" y="48246"/>
                      </a:cubicBezTo>
                      <a:lnTo>
                        <a:pt x="47660" y="80167"/>
                      </a:lnTo>
                      <a:lnTo>
                        <a:pt x="117935" y="2698"/>
                      </a:lnTo>
                      <a:cubicBezTo>
                        <a:pt x="120988" y="-666"/>
                        <a:pt x="126185" y="-918"/>
                        <a:pt x="129549" y="2133"/>
                      </a:cubicBezTo>
                      <a:cubicBezTo>
                        <a:pt x="132913" y="5184"/>
                        <a:pt x="133167" y="10384"/>
                        <a:pt x="130114" y="13747"/>
                      </a:cubicBezTo>
                      <a:lnTo>
                        <a:pt x="54199" y="97396"/>
                      </a:lnTo>
                      <a:cubicBezTo>
                        <a:pt x="52726" y="99026"/>
                        <a:pt x="50664" y="99996"/>
                        <a:pt x="48470" y="100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0" name="图形 107">
                <a:extLst>
                  <a:ext uri="{FF2B5EF4-FFF2-40B4-BE49-F238E27FC236}">
                    <a16:creationId xmlns:a16="http://schemas.microsoft.com/office/drawing/2014/main" id="{0083E7D1-C7EC-44D3-B958-FF9C5527087F}"/>
                  </a:ext>
                </a:extLst>
              </p:cNvPr>
              <p:cNvGrpSpPr/>
              <p:nvPr/>
            </p:nvGrpSpPr>
            <p:grpSpPr>
              <a:xfrm>
                <a:off x="9509675" y="1996342"/>
                <a:ext cx="186712" cy="186712"/>
                <a:chOff x="9509675" y="1996342"/>
                <a:chExt cx="186712" cy="186712"/>
              </a:xfrm>
            </p:grpSpPr>
            <p:sp>
              <p:nvSpPr>
                <p:cNvPr id="241" name="任意多边形: 形状 240">
                  <a:extLst>
                    <a:ext uri="{FF2B5EF4-FFF2-40B4-BE49-F238E27FC236}">
                      <a16:creationId xmlns:a16="http://schemas.microsoft.com/office/drawing/2014/main" id="{C1E76666-F5EC-45B2-8B31-36EFF1D79418}"/>
                    </a:ext>
                  </a:extLst>
                </p:cNvPr>
                <p:cNvSpPr/>
                <p:nvPr/>
              </p:nvSpPr>
              <p:spPr>
                <a:xfrm>
                  <a:off x="9509675" y="1996342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6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6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2" name="任意多边形: 形状 241">
                  <a:extLst>
                    <a:ext uri="{FF2B5EF4-FFF2-40B4-BE49-F238E27FC236}">
                      <a16:creationId xmlns:a16="http://schemas.microsoft.com/office/drawing/2014/main" id="{4A984C90-D065-4140-83CF-B9D716BA94C4}"/>
                    </a:ext>
                  </a:extLst>
                </p:cNvPr>
                <p:cNvSpPr/>
                <p:nvPr/>
              </p:nvSpPr>
              <p:spPr>
                <a:xfrm>
                  <a:off x="9536915" y="2039668"/>
                  <a:ext cx="132247" cy="100097"/>
                </a:xfrm>
                <a:custGeom>
                  <a:avLst/>
                  <a:gdLst>
                    <a:gd name="connsiteX0" fmla="*/ 48110 w 132247"/>
                    <a:gd name="connsiteY0" fmla="*/ 100097 h 100097"/>
                    <a:gd name="connsiteX1" fmla="*/ 42471 w 132247"/>
                    <a:gd name="connsiteY1" fmla="*/ 97854 h 100097"/>
                    <a:gd name="connsiteX2" fmla="*/ 2578 w 132247"/>
                    <a:gd name="connsiteY2" fmla="*/ 60204 h 100097"/>
                    <a:gd name="connsiteX3" fmla="*/ 2242 w 132247"/>
                    <a:gd name="connsiteY3" fmla="*/ 48586 h 100097"/>
                    <a:gd name="connsiteX4" fmla="*/ 13856 w 132247"/>
                    <a:gd name="connsiteY4" fmla="*/ 48246 h 100097"/>
                    <a:gd name="connsiteX5" fmla="*/ 47660 w 132247"/>
                    <a:gd name="connsiteY5" fmla="*/ 80167 h 100097"/>
                    <a:gd name="connsiteX6" fmla="*/ 117935 w 132247"/>
                    <a:gd name="connsiteY6" fmla="*/ 2698 h 100097"/>
                    <a:gd name="connsiteX7" fmla="*/ 129549 w 132247"/>
                    <a:gd name="connsiteY7" fmla="*/ 2133 h 100097"/>
                    <a:gd name="connsiteX8" fmla="*/ 130114 w 132247"/>
                    <a:gd name="connsiteY8" fmla="*/ 13747 h 100097"/>
                    <a:gd name="connsiteX9" fmla="*/ 54200 w 132247"/>
                    <a:gd name="connsiteY9" fmla="*/ 97396 h 100097"/>
                    <a:gd name="connsiteX10" fmla="*/ 48470 w 132247"/>
                    <a:gd name="connsiteY10" fmla="*/ 100089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97">
                      <a:moveTo>
                        <a:pt x="48110" y="100097"/>
                      </a:moveTo>
                      <a:cubicBezTo>
                        <a:pt x="46015" y="100100"/>
                        <a:pt x="43993" y="99297"/>
                        <a:pt x="42471" y="97854"/>
                      </a:cubicBezTo>
                      <a:lnTo>
                        <a:pt x="2578" y="60204"/>
                      </a:lnTo>
                      <a:cubicBezTo>
                        <a:pt x="-721" y="57090"/>
                        <a:pt x="-876" y="51888"/>
                        <a:pt x="2242" y="48586"/>
                      </a:cubicBezTo>
                      <a:cubicBezTo>
                        <a:pt x="5352" y="45284"/>
                        <a:pt x="10558" y="45132"/>
                        <a:pt x="13856" y="48246"/>
                      </a:cubicBezTo>
                      <a:lnTo>
                        <a:pt x="47660" y="80167"/>
                      </a:lnTo>
                      <a:lnTo>
                        <a:pt x="117935" y="2698"/>
                      </a:lnTo>
                      <a:cubicBezTo>
                        <a:pt x="120988" y="-666"/>
                        <a:pt x="126185" y="-918"/>
                        <a:pt x="129549" y="2133"/>
                      </a:cubicBezTo>
                      <a:cubicBezTo>
                        <a:pt x="132913" y="5184"/>
                        <a:pt x="133167" y="10384"/>
                        <a:pt x="130114" y="13747"/>
                      </a:cubicBezTo>
                      <a:lnTo>
                        <a:pt x="54200" y="97396"/>
                      </a:lnTo>
                      <a:cubicBezTo>
                        <a:pt x="52726" y="99026"/>
                        <a:pt x="50664" y="99996"/>
                        <a:pt x="48470" y="100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3" name="图形 107">
                <a:extLst>
                  <a:ext uri="{FF2B5EF4-FFF2-40B4-BE49-F238E27FC236}">
                    <a16:creationId xmlns:a16="http://schemas.microsoft.com/office/drawing/2014/main" id="{55900EDE-ADCF-476E-AEB1-E22D6B8EDC9B}"/>
                  </a:ext>
                </a:extLst>
              </p:cNvPr>
              <p:cNvGrpSpPr/>
              <p:nvPr/>
            </p:nvGrpSpPr>
            <p:grpSpPr>
              <a:xfrm>
                <a:off x="9932815" y="1996342"/>
                <a:ext cx="186712" cy="186712"/>
                <a:chOff x="9932815" y="1996342"/>
                <a:chExt cx="186712" cy="186712"/>
              </a:xfrm>
            </p:grpSpPr>
            <p:sp>
              <p:nvSpPr>
                <p:cNvPr id="244" name="任意多边形: 形状 243">
                  <a:extLst>
                    <a:ext uri="{FF2B5EF4-FFF2-40B4-BE49-F238E27FC236}">
                      <a16:creationId xmlns:a16="http://schemas.microsoft.com/office/drawing/2014/main" id="{223DD4DC-1F05-49A5-B573-DDFF2E79A917}"/>
                    </a:ext>
                  </a:extLst>
                </p:cNvPr>
                <p:cNvSpPr/>
                <p:nvPr/>
              </p:nvSpPr>
              <p:spPr>
                <a:xfrm>
                  <a:off x="9932815" y="1996342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6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5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5" name="任意多边形: 形状 244">
                  <a:extLst>
                    <a:ext uri="{FF2B5EF4-FFF2-40B4-BE49-F238E27FC236}">
                      <a16:creationId xmlns:a16="http://schemas.microsoft.com/office/drawing/2014/main" id="{9F78E52C-EE56-430E-9BF1-1D76DAFB0B6E}"/>
                    </a:ext>
                  </a:extLst>
                </p:cNvPr>
                <p:cNvSpPr/>
                <p:nvPr/>
              </p:nvSpPr>
              <p:spPr>
                <a:xfrm>
                  <a:off x="9960047" y="2039668"/>
                  <a:ext cx="132247" cy="100097"/>
                </a:xfrm>
                <a:custGeom>
                  <a:avLst/>
                  <a:gdLst>
                    <a:gd name="connsiteX0" fmla="*/ 48110 w 132247"/>
                    <a:gd name="connsiteY0" fmla="*/ 100097 h 100097"/>
                    <a:gd name="connsiteX1" fmla="*/ 42470 w 132247"/>
                    <a:gd name="connsiteY1" fmla="*/ 97854 h 100097"/>
                    <a:gd name="connsiteX2" fmla="*/ 2578 w 132247"/>
                    <a:gd name="connsiteY2" fmla="*/ 60204 h 100097"/>
                    <a:gd name="connsiteX3" fmla="*/ 2242 w 132247"/>
                    <a:gd name="connsiteY3" fmla="*/ 48582 h 100097"/>
                    <a:gd name="connsiteX4" fmla="*/ 13864 w 132247"/>
                    <a:gd name="connsiteY4" fmla="*/ 48246 h 100097"/>
                    <a:gd name="connsiteX5" fmla="*/ 47660 w 132247"/>
                    <a:gd name="connsiteY5" fmla="*/ 80167 h 100097"/>
                    <a:gd name="connsiteX6" fmla="*/ 117935 w 132247"/>
                    <a:gd name="connsiteY6" fmla="*/ 2698 h 100097"/>
                    <a:gd name="connsiteX7" fmla="*/ 129549 w 132247"/>
                    <a:gd name="connsiteY7" fmla="*/ 2133 h 100097"/>
                    <a:gd name="connsiteX8" fmla="*/ 130114 w 132247"/>
                    <a:gd name="connsiteY8" fmla="*/ 13747 h 100097"/>
                    <a:gd name="connsiteX9" fmla="*/ 54199 w 132247"/>
                    <a:gd name="connsiteY9" fmla="*/ 97396 h 100097"/>
                    <a:gd name="connsiteX10" fmla="*/ 48470 w 132247"/>
                    <a:gd name="connsiteY10" fmla="*/ 100089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97">
                      <a:moveTo>
                        <a:pt x="48110" y="100097"/>
                      </a:moveTo>
                      <a:cubicBezTo>
                        <a:pt x="46015" y="100100"/>
                        <a:pt x="43993" y="99297"/>
                        <a:pt x="42470" y="97854"/>
                      </a:cubicBezTo>
                      <a:lnTo>
                        <a:pt x="2578" y="60204"/>
                      </a:lnTo>
                      <a:cubicBezTo>
                        <a:pt x="-721" y="57087"/>
                        <a:pt x="-876" y="51884"/>
                        <a:pt x="2242" y="48582"/>
                      </a:cubicBezTo>
                      <a:cubicBezTo>
                        <a:pt x="5360" y="45280"/>
                        <a:pt x="10566" y="45129"/>
                        <a:pt x="13864" y="48246"/>
                      </a:cubicBezTo>
                      <a:lnTo>
                        <a:pt x="47660" y="80167"/>
                      </a:lnTo>
                      <a:lnTo>
                        <a:pt x="117935" y="2698"/>
                      </a:lnTo>
                      <a:cubicBezTo>
                        <a:pt x="120988" y="-666"/>
                        <a:pt x="126185" y="-918"/>
                        <a:pt x="129549" y="2133"/>
                      </a:cubicBezTo>
                      <a:cubicBezTo>
                        <a:pt x="132913" y="5184"/>
                        <a:pt x="133167" y="10384"/>
                        <a:pt x="130114" y="13747"/>
                      </a:cubicBezTo>
                      <a:lnTo>
                        <a:pt x="54199" y="97396"/>
                      </a:lnTo>
                      <a:cubicBezTo>
                        <a:pt x="52726" y="99026"/>
                        <a:pt x="50664" y="99996"/>
                        <a:pt x="48470" y="100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46" name="图形 107">
              <a:extLst>
                <a:ext uri="{FF2B5EF4-FFF2-40B4-BE49-F238E27FC236}">
                  <a16:creationId xmlns:a16="http://schemas.microsoft.com/office/drawing/2014/main" id="{9AB541C8-5A16-4CBB-8620-7DA8BC37F1C8}"/>
                </a:ext>
              </a:extLst>
            </p:cNvPr>
            <p:cNvGrpSpPr/>
            <p:nvPr/>
          </p:nvGrpSpPr>
          <p:grpSpPr>
            <a:xfrm>
              <a:off x="9509675" y="2414833"/>
              <a:ext cx="1032984" cy="186712"/>
              <a:chOff x="9509675" y="2414833"/>
              <a:chExt cx="1032984" cy="186712"/>
            </a:xfrm>
          </p:grpSpPr>
          <p:grpSp>
            <p:nvGrpSpPr>
              <p:cNvPr id="247" name="图形 107">
                <a:extLst>
                  <a:ext uri="{FF2B5EF4-FFF2-40B4-BE49-F238E27FC236}">
                    <a16:creationId xmlns:a16="http://schemas.microsoft.com/office/drawing/2014/main" id="{5B54FAED-65C5-4A64-A62F-1FA92B16FDAF}"/>
                  </a:ext>
                </a:extLst>
              </p:cNvPr>
              <p:cNvGrpSpPr/>
              <p:nvPr/>
            </p:nvGrpSpPr>
            <p:grpSpPr>
              <a:xfrm>
                <a:off x="10355947" y="2414833"/>
                <a:ext cx="186712" cy="186712"/>
                <a:chOff x="10355947" y="2414833"/>
                <a:chExt cx="186712" cy="186712"/>
              </a:xfrm>
            </p:grpSpPr>
            <p:sp>
              <p:nvSpPr>
                <p:cNvPr id="248" name="任意多边形: 形状 247">
                  <a:extLst>
                    <a:ext uri="{FF2B5EF4-FFF2-40B4-BE49-F238E27FC236}">
                      <a16:creationId xmlns:a16="http://schemas.microsoft.com/office/drawing/2014/main" id="{4CBE1C54-BA97-43DE-B3F6-C166438E0DE7}"/>
                    </a:ext>
                  </a:extLst>
                </p:cNvPr>
                <p:cNvSpPr/>
                <p:nvPr/>
              </p:nvSpPr>
              <p:spPr>
                <a:xfrm>
                  <a:off x="10355947" y="2414833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5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5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9" name="任意多边形: 形状 248">
                  <a:extLst>
                    <a:ext uri="{FF2B5EF4-FFF2-40B4-BE49-F238E27FC236}">
                      <a16:creationId xmlns:a16="http://schemas.microsoft.com/office/drawing/2014/main" id="{4DB74B2A-C765-45CA-ABBA-999816E85D32}"/>
                    </a:ext>
                  </a:extLst>
                </p:cNvPr>
                <p:cNvSpPr/>
                <p:nvPr/>
              </p:nvSpPr>
              <p:spPr>
                <a:xfrm>
                  <a:off x="10383179" y="2458166"/>
                  <a:ext cx="132247" cy="100089"/>
                </a:xfrm>
                <a:custGeom>
                  <a:avLst/>
                  <a:gdLst>
                    <a:gd name="connsiteX0" fmla="*/ 48118 w 132247"/>
                    <a:gd name="connsiteY0" fmla="*/ 100074 h 100089"/>
                    <a:gd name="connsiteX1" fmla="*/ 42471 w 132247"/>
                    <a:gd name="connsiteY1" fmla="*/ 97831 h 100089"/>
                    <a:gd name="connsiteX2" fmla="*/ 2578 w 132247"/>
                    <a:gd name="connsiteY2" fmla="*/ 60181 h 100089"/>
                    <a:gd name="connsiteX3" fmla="*/ 2242 w 132247"/>
                    <a:gd name="connsiteY3" fmla="*/ 48558 h 100089"/>
                    <a:gd name="connsiteX4" fmla="*/ 13864 w 132247"/>
                    <a:gd name="connsiteY4" fmla="*/ 48223 h 100089"/>
                    <a:gd name="connsiteX5" fmla="*/ 47660 w 132247"/>
                    <a:gd name="connsiteY5" fmla="*/ 80143 h 100089"/>
                    <a:gd name="connsiteX6" fmla="*/ 117935 w 132247"/>
                    <a:gd name="connsiteY6" fmla="*/ 2698 h 100089"/>
                    <a:gd name="connsiteX7" fmla="*/ 129549 w 132247"/>
                    <a:gd name="connsiteY7" fmla="*/ 2134 h 100089"/>
                    <a:gd name="connsiteX8" fmla="*/ 130114 w 132247"/>
                    <a:gd name="connsiteY8" fmla="*/ 13748 h 100089"/>
                    <a:gd name="connsiteX9" fmla="*/ 54199 w 132247"/>
                    <a:gd name="connsiteY9" fmla="*/ 97397 h 100089"/>
                    <a:gd name="connsiteX10" fmla="*/ 48470 w 132247"/>
                    <a:gd name="connsiteY10" fmla="*/ 100090 h 100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89">
                      <a:moveTo>
                        <a:pt x="48118" y="100074"/>
                      </a:moveTo>
                      <a:cubicBezTo>
                        <a:pt x="46023" y="100074"/>
                        <a:pt x="44001" y="99271"/>
                        <a:pt x="42471" y="97831"/>
                      </a:cubicBezTo>
                      <a:lnTo>
                        <a:pt x="2578" y="60181"/>
                      </a:lnTo>
                      <a:cubicBezTo>
                        <a:pt x="-721" y="57062"/>
                        <a:pt x="-876" y="51857"/>
                        <a:pt x="2242" y="48558"/>
                      </a:cubicBezTo>
                      <a:cubicBezTo>
                        <a:pt x="5361" y="45260"/>
                        <a:pt x="10566" y="45104"/>
                        <a:pt x="13864" y="48223"/>
                      </a:cubicBezTo>
                      <a:lnTo>
                        <a:pt x="47660" y="80143"/>
                      </a:lnTo>
                      <a:lnTo>
                        <a:pt x="117935" y="2698"/>
                      </a:lnTo>
                      <a:cubicBezTo>
                        <a:pt x="120988" y="-665"/>
                        <a:pt x="126185" y="-919"/>
                        <a:pt x="129549" y="2134"/>
                      </a:cubicBezTo>
                      <a:cubicBezTo>
                        <a:pt x="132913" y="5187"/>
                        <a:pt x="133167" y="10384"/>
                        <a:pt x="130114" y="13748"/>
                      </a:cubicBezTo>
                      <a:lnTo>
                        <a:pt x="54199" y="97397"/>
                      </a:lnTo>
                      <a:cubicBezTo>
                        <a:pt x="52726" y="99026"/>
                        <a:pt x="50664" y="100000"/>
                        <a:pt x="48470" y="1000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0" name="图形 107">
                <a:extLst>
                  <a:ext uri="{FF2B5EF4-FFF2-40B4-BE49-F238E27FC236}">
                    <a16:creationId xmlns:a16="http://schemas.microsoft.com/office/drawing/2014/main" id="{70228378-044A-4AB6-8C3F-A68D4DA90D8A}"/>
                  </a:ext>
                </a:extLst>
              </p:cNvPr>
              <p:cNvGrpSpPr/>
              <p:nvPr/>
            </p:nvGrpSpPr>
            <p:grpSpPr>
              <a:xfrm>
                <a:off x="9509675" y="2414833"/>
                <a:ext cx="186712" cy="186712"/>
                <a:chOff x="9509675" y="2414833"/>
                <a:chExt cx="186712" cy="186712"/>
              </a:xfrm>
            </p:grpSpPr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F30D6F2C-CFBE-4E07-A888-4D98A184D306}"/>
                    </a:ext>
                  </a:extLst>
                </p:cNvPr>
                <p:cNvSpPr/>
                <p:nvPr/>
              </p:nvSpPr>
              <p:spPr>
                <a:xfrm>
                  <a:off x="9509675" y="2414833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5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6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C33CE06D-F776-4ABE-A2EB-DBA31E9B25A6}"/>
                    </a:ext>
                  </a:extLst>
                </p:cNvPr>
                <p:cNvSpPr/>
                <p:nvPr/>
              </p:nvSpPr>
              <p:spPr>
                <a:xfrm>
                  <a:off x="9536915" y="2458166"/>
                  <a:ext cx="132247" cy="100089"/>
                </a:xfrm>
                <a:custGeom>
                  <a:avLst/>
                  <a:gdLst>
                    <a:gd name="connsiteX0" fmla="*/ 48110 w 132247"/>
                    <a:gd name="connsiteY0" fmla="*/ 100074 h 100089"/>
                    <a:gd name="connsiteX1" fmla="*/ 42471 w 132247"/>
                    <a:gd name="connsiteY1" fmla="*/ 97831 h 100089"/>
                    <a:gd name="connsiteX2" fmla="*/ 2578 w 132247"/>
                    <a:gd name="connsiteY2" fmla="*/ 60181 h 100089"/>
                    <a:gd name="connsiteX3" fmla="*/ 2242 w 132247"/>
                    <a:gd name="connsiteY3" fmla="*/ 48558 h 100089"/>
                    <a:gd name="connsiteX4" fmla="*/ 13856 w 132247"/>
                    <a:gd name="connsiteY4" fmla="*/ 48223 h 100089"/>
                    <a:gd name="connsiteX5" fmla="*/ 47660 w 132247"/>
                    <a:gd name="connsiteY5" fmla="*/ 80143 h 100089"/>
                    <a:gd name="connsiteX6" fmla="*/ 117935 w 132247"/>
                    <a:gd name="connsiteY6" fmla="*/ 2698 h 100089"/>
                    <a:gd name="connsiteX7" fmla="*/ 129549 w 132247"/>
                    <a:gd name="connsiteY7" fmla="*/ 2134 h 100089"/>
                    <a:gd name="connsiteX8" fmla="*/ 130114 w 132247"/>
                    <a:gd name="connsiteY8" fmla="*/ 13748 h 100089"/>
                    <a:gd name="connsiteX9" fmla="*/ 54200 w 132247"/>
                    <a:gd name="connsiteY9" fmla="*/ 97397 h 100089"/>
                    <a:gd name="connsiteX10" fmla="*/ 48470 w 132247"/>
                    <a:gd name="connsiteY10" fmla="*/ 100090 h 100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89">
                      <a:moveTo>
                        <a:pt x="48110" y="100074"/>
                      </a:moveTo>
                      <a:cubicBezTo>
                        <a:pt x="46015" y="100074"/>
                        <a:pt x="43993" y="99271"/>
                        <a:pt x="42471" y="97831"/>
                      </a:cubicBezTo>
                      <a:lnTo>
                        <a:pt x="2578" y="60181"/>
                      </a:lnTo>
                      <a:cubicBezTo>
                        <a:pt x="-721" y="57062"/>
                        <a:pt x="-876" y="51865"/>
                        <a:pt x="2242" y="48558"/>
                      </a:cubicBezTo>
                      <a:cubicBezTo>
                        <a:pt x="5352" y="45260"/>
                        <a:pt x="10558" y="45104"/>
                        <a:pt x="13856" y="48223"/>
                      </a:cubicBezTo>
                      <a:lnTo>
                        <a:pt x="47660" y="80143"/>
                      </a:lnTo>
                      <a:lnTo>
                        <a:pt x="117935" y="2698"/>
                      </a:lnTo>
                      <a:cubicBezTo>
                        <a:pt x="120988" y="-665"/>
                        <a:pt x="126185" y="-919"/>
                        <a:pt x="129549" y="2134"/>
                      </a:cubicBezTo>
                      <a:cubicBezTo>
                        <a:pt x="132913" y="5187"/>
                        <a:pt x="133167" y="10384"/>
                        <a:pt x="130114" y="13748"/>
                      </a:cubicBezTo>
                      <a:lnTo>
                        <a:pt x="54200" y="97397"/>
                      </a:lnTo>
                      <a:cubicBezTo>
                        <a:pt x="52726" y="99026"/>
                        <a:pt x="50664" y="100000"/>
                        <a:pt x="48470" y="1000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3" name="图形 107">
                <a:extLst>
                  <a:ext uri="{FF2B5EF4-FFF2-40B4-BE49-F238E27FC236}">
                    <a16:creationId xmlns:a16="http://schemas.microsoft.com/office/drawing/2014/main" id="{5C46E94C-F2AD-4C2F-9548-325ED3F1C15C}"/>
                  </a:ext>
                </a:extLst>
              </p:cNvPr>
              <p:cNvGrpSpPr/>
              <p:nvPr/>
            </p:nvGrpSpPr>
            <p:grpSpPr>
              <a:xfrm>
                <a:off x="9932815" y="2414833"/>
                <a:ext cx="186712" cy="186712"/>
                <a:chOff x="9932815" y="2414833"/>
                <a:chExt cx="186712" cy="186712"/>
              </a:xfrm>
            </p:grpSpPr>
            <p:sp>
              <p:nvSpPr>
                <p:cNvPr id="254" name="任意多边形: 形状 253">
                  <a:extLst>
                    <a:ext uri="{FF2B5EF4-FFF2-40B4-BE49-F238E27FC236}">
                      <a16:creationId xmlns:a16="http://schemas.microsoft.com/office/drawing/2014/main" id="{EA117CD6-EB4C-42AD-8A3C-D5365E5B4516}"/>
                    </a:ext>
                  </a:extLst>
                </p:cNvPr>
                <p:cNvSpPr/>
                <p:nvPr/>
              </p:nvSpPr>
              <p:spPr>
                <a:xfrm>
                  <a:off x="9932815" y="2414833"/>
                  <a:ext cx="186712" cy="186712"/>
                </a:xfrm>
                <a:custGeom>
                  <a:avLst/>
                  <a:gdLst>
                    <a:gd name="connsiteX0" fmla="*/ 186713 w 186712"/>
                    <a:gd name="connsiteY0" fmla="*/ 93356 h 186712"/>
                    <a:gd name="connsiteX1" fmla="*/ 93356 w 186712"/>
                    <a:gd name="connsiteY1" fmla="*/ 186713 h 186712"/>
                    <a:gd name="connsiteX2" fmla="*/ 0 w 186712"/>
                    <a:gd name="connsiteY2" fmla="*/ 93356 h 186712"/>
                    <a:gd name="connsiteX3" fmla="*/ 93356 w 186712"/>
                    <a:gd name="connsiteY3" fmla="*/ 0 h 186712"/>
                    <a:gd name="connsiteX4" fmla="*/ 186713 w 186712"/>
                    <a:gd name="connsiteY4" fmla="*/ 93356 h 18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712" h="186712">
                      <a:moveTo>
                        <a:pt x="186713" y="93356"/>
                      </a:moveTo>
                      <a:cubicBezTo>
                        <a:pt x="186713" y="144916"/>
                        <a:pt x="144916" y="186713"/>
                        <a:pt x="93356" y="186713"/>
                      </a:cubicBezTo>
                      <a:cubicBezTo>
                        <a:pt x="41797" y="186713"/>
                        <a:pt x="0" y="144915"/>
                        <a:pt x="0" y="93356"/>
                      </a:cubicBezTo>
                      <a:cubicBezTo>
                        <a:pt x="0" y="41797"/>
                        <a:pt x="41797" y="0"/>
                        <a:pt x="93356" y="0"/>
                      </a:cubicBezTo>
                      <a:cubicBezTo>
                        <a:pt x="144915" y="0"/>
                        <a:pt x="186713" y="41797"/>
                        <a:pt x="186713" y="93356"/>
                      </a:cubicBez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5" name="任意多边形: 形状 254">
                  <a:extLst>
                    <a:ext uri="{FF2B5EF4-FFF2-40B4-BE49-F238E27FC236}">
                      <a16:creationId xmlns:a16="http://schemas.microsoft.com/office/drawing/2014/main" id="{05FA5257-DBBC-4740-8B50-4C88CEBD6ECB}"/>
                    </a:ext>
                  </a:extLst>
                </p:cNvPr>
                <p:cNvSpPr/>
                <p:nvPr/>
              </p:nvSpPr>
              <p:spPr>
                <a:xfrm>
                  <a:off x="9960047" y="2458166"/>
                  <a:ext cx="132247" cy="100089"/>
                </a:xfrm>
                <a:custGeom>
                  <a:avLst/>
                  <a:gdLst>
                    <a:gd name="connsiteX0" fmla="*/ 48110 w 132247"/>
                    <a:gd name="connsiteY0" fmla="*/ 100074 h 100089"/>
                    <a:gd name="connsiteX1" fmla="*/ 42470 w 132247"/>
                    <a:gd name="connsiteY1" fmla="*/ 97831 h 100089"/>
                    <a:gd name="connsiteX2" fmla="*/ 2578 w 132247"/>
                    <a:gd name="connsiteY2" fmla="*/ 60181 h 100089"/>
                    <a:gd name="connsiteX3" fmla="*/ 2242 w 132247"/>
                    <a:gd name="connsiteY3" fmla="*/ 48558 h 100089"/>
                    <a:gd name="connsiteX4" fmla="*/ 13864 w 132247"/>
                    <a:gd name="connsiteY4" fmla="*/ 48223 h 100089"/>
                    <a:gd name="connsiteX5" fmla="*/ 47660 w 132247"/>
                    <a:gd name="connsiteY5" fmla="*/ 80143 h 100089"/>
                    <a:gd name="connsiteX6" fmla="*/ 117935 w 132247"/>
                    <a:gd name="connsiteY6" fmla="*/ 2698 h 100089"/>
                    <a:gd name="connsiteX7" fmla="*/ 129549 w 132247"/>
                    <a:gd name="connsiteY7" fmla="*/ 2134 h 100089"/>
                    <a:gd name="connsiteX8" fmla="*/ 130114 w 132247"/>
                    <a:gd name="connsiteY8" fmla="*/ 13748 h 100089"/>
                    <a:gd name="connsiteX9" fmla="*/ 54199 w 132247"/>
                    <a:gd name="connsiteY9" fmla="*/ 97397 h 100089"/>
                    <a:gd name="connsiteX10" fmla="*/ 48470 w 132247"/>
                    <a:gd name="connsiteY10" fmla="*/ 100090 h 100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247" h="100089">
                      <a:moveTo>
                        <a:pt x="48110" y="100074"/>
                      </a:moveTo>
                      <a:cubicBezTo>
                        <a:pt x="46015" y="100074"/>
                        <a:pt x="43993" y="99271"/>
                        <a:pt x="42470" y="97831"/>
                      </a:cubicBezTo>
                      <a:lnTo>
                        <a:pt x="2578" y="60181"/>
                      </a:lnTo>
                      <a:cubicBezTo>
                        <a:pt x="-721" y="57062"/>
                        <a:pt x="-876" y="51857"/>
                        <a:pt x="2242" y="48558"/>
                      </a:cubicBezTo>
                      <a:cubicBezTo>
                        <a:pt x="5360" y="45260"/>
                        <a:pt x="10566" y="45104"/>
                        <a:pt x="13864" y="48223"/>
                      </a:cubicBezTo>
                      <a:lnTo>
                        <a:pt x="47660" y="80143"/>
                      </a:lnTo>
                      <a:lnTo>
                        <a:pt x="117935" y="2698"/>
                      </a:lnTo>
                      <a:cubicBezTo>
                        <a:pt x="120988" y="-665"/>
                        <a:pt x="126185" y="-919"/>
                        <a:pt x="129549" y="2134"/>
                      </a:cubicBezTo>
                      <a:cubicBezTo>
                        <a:pt x="132913" y="5187"/>
                        <a:pt x="133167" y="10384"/>
                        <a:pt x="130114" y="13748"/>
                      </a:cubicBezTo>
                      <a:lnTo>
                        <a:pt x="54199" y="97397"/>
                      </a:lnTo>
                      <a:cubicBezTo>
                        <a:pt x="52726" y="99026"/>
                        <a:pt x="50664" y="100000"/>
                        <a:pt x="48470" y="1000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6" name="图形 107">
              <a:extLst>
                <a:ext uri="{FF2B5EF4-FFF2-40B4-BE49-F238E27FC236}">
                  <a16:creationId xmlns:a16="http://schemas.microsoft.com/office/drawing/2014/main" id="{458F4B81-1902-4AE8-8184-0DB092BB3598}"/>
                </a:ext>
              </a:extLst>
            </p:cNvPr>
            <p:cNvGrpSpPr/>
            <p:nvPr/>
          </p:nvGrpSpPr>
          <p:grpSpPr>
            <a:xfrm>
              <a:off x="10224245" y="4166376"/>
              <a:ext cx="1081765" cy="1398596"/>
              <a:chOff x="10224245" y="4166376"/>
              <a:chExt cx="1081765" cy="1398596"/>
            </a:xfrm>
          </p:grpSpPr>
          <p:grpSp>
            <p:nvGrpSpPr>
              <p:cNvPr id="257" name="图形 107">
                <a:extLst>
                  <a:ext uri="{FF2B5EF4-FFF2-40B4-BE49-F238E27FC236}">
                    <a16:creationId xmlns:a16="http://schemas.microsoft.com/office/drawing/2014/main" id="{88B83E2F-BAE4-4C10-94DB-7950B0D859B0}"/>
                  </a:ext>
                </a:extLst>
              </p:cNvPr>
              <p:cNvGrpSpPr/>
              <p:nvPr/>
            </p:nvGrpSpPr>
            <p:grpSpPr>
              <a:xfrm>
                <a:off x="10523769" y="4166376"/>
                <a:ext cx="155110" cy="380255"/>
                <a:chOff x="10523769" y="4166376"/>
                <a:chExt cx="155110" cy="380255"/>
              </a:xfrm>
            </p:grpSpPr>
            <p:sp>
              <p:nvSpPr>
                <p:cNvPr id="258" name="任意多边形: 形状 257">
                  <a:extLst>
                    <a:ext uri="{FF2B5EF4-FFF2-40B4-BE49-F238E27FC236}">
                      <a16:creationId xmlns:a16="http://schemas.microsoft.com/office/drawing/2014/main" id="{8DBFFB32-C98A-4480-BD8E-8A16C353F064}"/>
                    </a:ext>
                  </a:extLst>
                </p:cNvPr>
                <p:cNvSpPr/>
                <p:nvPr/>
              </p:nvSpPr>
              <p:spPr>
                <a:xfrm rot="-798121">
                  <a:off x="10559562" y="4192547"/>
                  <a:ext cx="58775" cy="311654"/>
                </a:xfrm>
                <a:custGeom>
                  <a:avLst/>
                  <a:gdLst>
                    <a:gd name="connsiteX0" fmla="*/ 0 w 58775"/>
                    <a:gd name="connsiteY0" fmla="*/ 0 h 311654"/>
                    <a:gd name="connsiteX1" fmla="*/ 58775 w 58775"/>
                    <a:gd name="connsiteY1" fmla="*/ 0 h 311654"/>
                    <a:gd name="connsiteX2" fmla="*/ 58775 w 58775"/>
                    <a:gd name="connsiteY2" fmla="*/ 311654 h 311654"/>
                    <a:gd name="connsiteX3" fmla="*/ 0 w 58775"/>
                    <a:gd name="connsiteY3" fmla="*/ 311654 h 311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775" h="311654">
                      <a:moveTo>
                        <a:pt x="0" y="0"/>
                      </a:moveTo>
                      <a:lnTo>
                        <a:pt x="58775" y="0"/>
                      </a:lnTo>
                      <a:lnTo>
                        <a:pt x="58775" y="311654"/>
                      </a:lnTo>
                      <a:lnTo>
                        <a:pt x="0" y="311654"/>
                      </a:lnTo>
                      <a:close/>
                    </a:path>
                  </a:pathLst>
                </a:custGeom>
                <a:solidFill>
                  <a:srgbClr val="F0F6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259" name="图形 107">
                  <a:extLst>
                    <a:ext uri="{FF2B5EF4-FFF2-40B4-BE49-F238E27FC236}">
                      <a16:creationId xmlns:a16="http://schemas.microsoft.com/office/drawing/2014/main" id="{451115BA-6AEF-4059-AB7F-6F52B42AE4DA}"/>
                    </a:ext>
                  </a:extLst>
                </p:cNvPr>
                <p:cNvGrpSpPr/>
                <p:nvPr/>
              </p:nvGrpSpPr>
              <p:grpSpPr>
                <a:xfrm>
                  <a:off x="10595508" y="4166376"/>
                  <a:ext cx="80861" cy="272148"/>
                  <a:chOff x="10595508" y="4166376"/>
                  <a:chExt cx="80861" cy="272148"/>
                </a:xfrm>
              </p:grpSpPr>
              <p:sp>
                <p:nvSpPr>
                  <p:cNvPr id="260" name="任意多边形: 形状 259">
                    <a:extLst>
                      <a:ext uri="{FF2B5EF4-FFF2-40B4-BE49-F238E27FC236}">
                        <a16:creationId xmlns:a16="http://schemas.microsoft.com/office/drawing/2014/main" id="{E1C6BD45-B8AA-4332-9662-2495E49A8C36}"/>
                      </a:ext>
                    </a:extLst>
                  </p:cNvPr>
                  <p:cNvSpPr/>
                  <p:nvPr/>
                </p:nvSpPr>
                <p:spPr>
                  <a:xfrm rot="-4772879">
                    <a:off x="10500590" y="4286348"/>
                    <a:ext cx="270697" cy="32289"/>
                  </a:xfrm>
                  <a:custGeom>
                    <a:avLst/>
                    <a:gdLst>
                      <a:gd name="connsiteX0" fmla="*/ 0 w 270697"/>
                      <a:gd name="connsiteY0" fmla="*/ 0 h 32289"/>
                      <a:gd name="connsiteX1" fmla="*/ 270697 w 270697"/>
                      <a:gd name="connsiteY1" fmla="*/ 0 h 32289"/>
                      <a:gd name="connsiteX2" fmla="*/ 270697 w 270697"/>
                      <a:gd name="connsiteY2" fmla="*/ 32289 h 32289"/>
                      <a:gd name="connsiteX3" fmla="*/ 0 w 270697"/>
                      <a:gd name="connsiteY3" fmla="*/ 32289 h 32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0697" h="32289">
                        <a:moveTo>
                          <a:pt x="0" y="0"/>
                        </a:moveTo>
                        <a:lnTo>
                          <a:pt x="270697" y="0"/>
                        </a:lnTo>
                        <a:lnTo>
                          <a:pt x="270697" y="32289"/>
                        </a:lnTo>
                        <a:lnTo>
                          <a:pt x="0" y="32289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任意多边形: 形状 260">
                    <a:extLst>
                      <a:ext uri="{FF2B5EF4-FFF2-40B4-BE49-F238E27FC236}">
                        <a16:creationId xmlns:a16="http://schemas.microsoft.com/office/drawing/2014/main" id="{136EF0BF-CAF1-4FC8-9645-12F23834A0D8}"/>
                      </a:ext>
                    </a:extLst>
                  </p:cNvPr>
                  <p:cNvSpPr/>
                  <p:nvPr/>
                </p:nvSpPr>
                <p:spPr>
                  <a:xfrm rot="-4753499">
                    <a:off x="10642760" y="4167932"/>
                    <a:ext cx="29891" cy="32289"/>
                  </a:xfrm>
                  <a:custGeom>
                    <a:avLst/>
                    <a:gdLst>
                      <a:gd name="connsiteX0" fmla="*/ 0 w 29891"/>
                      <a:gd name="connsiteY0" fmla="*/ 0 h 32289"/>
                      <a:gd name="connsiteX1" fmla="*/ 29891 w 29891"/>
                      <a:gd name="connsiteY1" fmla="*/ 0 h 32289"/>
                      <a:gd name="connsiteX2" fmla="*/ 29891 w 29891"/>
                      <a:gd name="connsiteY2" fmla="*/ 32289 h 32289"/>
                      <a:gd name="connsiteX3" fmla="*/ 0 w 29891"/>
                      <a:gd name="connsiteY3" fmla="*/ 32289 h 32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891" h="32289">
                        <a:moveTo>
                          <a:pt x="0" y="0"/>
                        </a:moveTo>
                        <a:lnTo>
                          <a:pt x="29891" y="0"/>
                        </a:lnTo>
                        <a:lnTo>
                          <a:pt x="29891" y="32289"/>
                        </a:lnTo>
                        <a:lnTo>
                          <a:pt x="0" y="32289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62" name="任意多边形: 形状 261">
                  <a:extLst>
                    <a:ext uri="{FF2B5EF4-FFF2-40B4-BE49-F238E27FC236}">
                      <a16:creationId xmlns:a16="http://schemas.microsoft.com/office/drawing/2014/main" id="{8D4C5D7C-E622-4362-95CD-0F6BE5B685CA}"/>
                    </a:ext>
                  </a:extLst>
                </p:cNvPr>
                <p:cNvSpPr/>
                <p:nvPr/>
              </p:nvSpPr>
              <p:spPr>
                <a:xfrm rot="-1290121">
                  <a:off x="10579470" y="4227775"/>
                  <a:ext cx="18947" cy="280731"/>
                </a:xfrm>
                <a:custGeom>
                  <a:avLst/>
                  <a:gdLst>
                    <a:gd name="connsiteX0" fmla="*/ 0 w 18947"/>
                    <a:gd name="connsiteY0" fmla="*/ 0 h 280731"/>
                    <a:gd name="connsiteX1" fmla="*/ 18948 w 18947"/>
                    <a:gd name="connsiteY1" fmla="*/ 0 h 280731"/>
                    <a:gd name="connsiteX2" fmla="*/ 18948 w 18947"/>
                    <a:gd name="connsiteY2" fmla="*/ 280732 h 280731"/>
                    <a:gd name="connsiteX3" fmla="*/ 0 w 18947"/>
                    <a:gd name="connsiteY3" fmla="*/ 280732 h 28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947" h="280731">
                      <a:moveTo>
                        <a:pt x="0" y="0"/>
                      </a:moveTo>
                      <a:lnTo>
                        <a:pt x="18948" y="0"/>
                      </a:lnTo>
                      <a:lnTo>
                        <a:pt x="18948" y="280732"/>
                      </a:lnTo>
                      <a:lnTo>
                        <a:pt x="0" y="280732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3" name="任意多边形: 形状 262">
                  <a:extLst>
                    <a:ext uri="{FF2B5EF4-FFF2-40B4-BE49-F238E27FC236}">
                      <a16:creationId xmlns:a16="http://schemas.microsoft.com/office/drawing/2014/main" id="{89CBB648-564E-41BF-AEB3-9AA8F234ADFF}"/>
                    </a:ext>
                  </a:extLst>
                </p:cNvPr>
                <p:cNvSpPr/>
                <p:nvPr/>
              </p:nvSpPr>
              <p:spPr>
                <a:xfrm>
                  <a:off x="10523769" y="4348394"/>
                  <a:ext cx="155110" cy="198236"/>
                </a:xfrm>
                <a:custGeom>
                  <a:avLst/>
                  <a:gdLst>
                    <a:gd name="connsiteX0" fmla="*/ 0 w 155110"/>
                    <a:gd name="connsiteY0" fmla="*/ 0 h 198236"/>
                    <a:gd name="connsiteX1" fmla="*/ 155111 w 155110"/>
                    <a:gd name="connsiteY1" fmla="*/ 0 h 198236"/>
                    <a:gd name="connsiteX2" fmla="*/ 155111 w 155110"/>
                    <a:gd name="connsiteY2" fmla="*/ 198237 h 198236"/>
                    <a:gd name="connsiteX3" fmla="*/ 0 w 155110"/>
                    <a:gd name="connsiteY3" fmla="*/ 198237 h 198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110" h="198236">
                      <a:moveTo>
                        <a:pt x="0" y="0"/>
                      </a:moveTo>
                      <a:lnTo>
                        <a:pt x="155111" y="0"/>
                      </a:lnTo>
                      <a:lnTo>
                        <a:pt x="155111" y="198237"/>
                      </a:lnTo>
                      <a:lnTo>
                        <a:pt x="0" y="198237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4" name="图形 107">
                <a:extLst>
                  <a:ext uri="{FF2B5EF4-FFF2-40B4-BE49-F238E27FC236}">
                    <a16:creationId xmlns:a16="http://schemas.microsoft.com/office/drawing/2014/main" id="{2C96DBE3-3162-4FB9-925E-159CA408D6A9}"/>
                  </a:ext>
                </a:extLst>
              </p:cNvPr>
              <p:cNvGrpSpPr/>
              <p:nvPr/>
            </p:nvGrpSpPr>
            <p:grpSpPr>
              <a:xfrm>
                <a:off x="10224245" y="4539584"/>
                <a:ext cx="1081765" cy="1025388"/>
                <a:chOff x="10224245" y="4539584"/>
                <a:chExt cx="1081765" cy="1025388"/>
              </a:xfrm>
            </p:grpSpPr>
            <p:grpSp>
              <p:nvGrpSpPr>
                <p:cNvPr id="265" name="图形 107">
                  <a:extLst>
                    <a:ext uri="{FF2B5EF4-FFF2-40B4-BE49-F238E27FC236}">
                      <a16:creationId xmlns:a16="http://schemas.microsoft.com/office/drawing/2014/main" id="{37B1A854-A848-489F-AB38-9E280021DE0C}"/>
                    </a:ext>
                  </a:extLst>
                </p:cNvPr>
                <p:cNvGrpSpPr/>
                <p:nvPr/>
              </p:nvGrpSpPr>
              <p:grpSpPr>
                <a:xfrm>
                  <a:off x="10224245" y="4939773"/>
                  <a:ext cx="115856" cy="625198"/>
                  <a:chOff x="10224245" y="4939773"/>
                  <a:chExt cx="115856" cy="625198"/>
                </a:xfrm>
              </p:grpSpPr>
              <p:sp>
                <p:nvSpPr>
                  <p:cNvPr id="266" name="任意多边形: 形状 265">
                    <a:extLst>
                      <a:ext uri="{FF2B5EF4-FFF2-40B4-BE49-F238E27FC236}">
                        <a16:creationId xmlns:a16="http://schemas.microsoft.com/office/drawing/2014/main" id="{69689969-2A08-4F3F-8615-BADF1FE228BE}"/>
                      </a:ext>
                    </a:extLst>
                  </p:cNvPr>
                  <p:cNvSpPr/>
                  <p:nvPr/>
                </p:nvSpPr>
                <p:spPr>
                  <a:xfrm>
                    <a:off x="10276546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任意多边形: 形状 266">
                    <a:extLst>
                      <a:ext uri="{FF2B5EF4-FFF2-40B4-BE49-F238E27FC236}">
                        <a16:creationId xmlns:a16="http://schemas.microsoft.com/office/drawing/2014/main" id="{BD2B50B4-FC4C-4CAF-AC0C-2A7BCC7BF8EF}"/>
                      </a:ext>
                    </a:extLst>
                  </p:cNvPr>
                  <p:cNvSpPr/>
                  <p:nvPr/>
                </p:nvSpPr>
                <p:spPr>
                  <a:xfrm>
                    <a:off x="10224245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8" name="图形 107">
                  <a:extLst>
                    <a:ext uri="{FF2B5EF4-FFF2-40B4-BE49-F238E27FC236}">
                      <a16:creationId xmlns:a16="http://schemas.microsoft.com/office/drawing/2014/main" id="{5A42AE97-C19C-47A7-9CEB-8A4469644E06}"/>
                    </a:ext>
                  </a:extLst>
                </p:cNvPr>
                <p:cNvGrpSpPr/>
                <p:nvPr/>
              </p:nvGrpSpPr>
              <p:grpSpPr>
                <a:xfrm>
                  <a:off x="11015842" y="4939773"/>
                  <a:ext cx="115856" cy="625198"/>
                  <a:chOff x="11015842" y="4939773"/>
                  <a:chExt cx="115856" cy="625198"/>
                </a:xfrm>
              </p:grpSpPr>
              <p:sp>
                <p:nvSpPr>
                  <p:cNvPr id="269" name="任意多边形: 形状 268">
                    <a:extLst>
                      <a:ext uri="{FF2B5EF4-FFF2-40B4-BE49-F238E27FC236}">
                        <a16:creationId xmlns:a16="http://schemas.microsoft.com/office/drawing/2014/main" id="{CAAE0A1B-788D-46B6-BCAC-8E5DC46AEF45}"/>
                      </a:ext>
                    </a:extLst>
                  </p:cNvPr>
                  <p:cNvSpPr/>
                  <p:nvPr/>
                </p:nvSpPr>
                <p:spPr>
                  <a:xfrm>
                    <a:off x="11068143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任意多边形: 形状 269">
                    <a:extLst>
                      <a:ext uri="{FF2B5EF4-FFF2-40B4-BE49-F238E27FC236}">
                        <a16:creationId xmlns:a16="http://schemas.microsoft.com/office/drawing/2014/main" id="{C8FAFAF8-B4FC-47B6-B325-9D28D1EA7188}"/>
                      </a:ext>
                    </a:extLst>
                  </p:cNvPr>
                  <p:cNvSpPr/>
                  <p:nvPr/>
                </p:nvSpPr>
                <p:spPr>
                  <a:xfrm>
                    <a:off x="11015842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1" name="图形 107">
                  <a:extLst>
                    <a:ext uri="{FF2B5EF4-FFF2-40B4-BE49-F238E27FC236}">
                      <a16:creationId xmlns:a16="http://schemas.microsoft.com/office/drawing/2014/main" id="{D01065A8-9144-433F-80EA-916A2BA0016F}"/>
                    </a:ext>
                  </a:extLst>
                </p:cNvPr>
                <p:cNvGrpSpPr/>
                <p:nvPr/>
              </p:nvGrpSpPr>
              <p:grpSpPr>
                <a:xfrm>
                  <a:off x="10398557" y="4939773"/>
                  <a:ext cx="115856" cy="625198"/>
                  <a:chOff x="10398557" y="4939773"/>
                  <a:chExt cx="115856" cy="625198"/>
                </a:xfrm>
              </p:grpSpPr>
              <p:sp>
                <p:nvSpPr>
                  <p:cNvPr id="272" name="任意多边形: 形状 271">
                    <a:extLst>
                      <a:ext uri="{FF2B5EF4-FFF2-40B4-BE49-F238E27FC236}">
                        <a16:creationId xmlns:a16="http://schemas.microsoft.com/office/drawing/2014/main" id="{16832BD2-D6CD-46C4-B53B-A95556D17CA8}"/>
                      </a:ext>
                    </a:extLst>
                  </p:cNvPr>
                  <p:cNvSpPr/>
                  <p:nvPr/>
                </p:nvSpPr>
                <p:spPr>
                  <a:xfrm>
                    <a:off x="10450858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任意多边形: 形状 272">
                    <a:extLst>
                      <a:ext uri="{FF2B5EF4-FFF2-40B4-BE49-F238E27FC236}">
                        <a16:creationId xmlns:a16="http://schemas.microsoft.com/office/drawing/2014/main" id="{008068FB-2CB3-47D3-A89D-FB63B6805D82}"/>
                      </a:ext>
                    </a:extLst>
                  </p:cNvPr>
                  <p:cNvSpPr/>
                  <p:nvPr/>
                </p:nvSpPr>
                <p:spPr>
                  <a:xfrm>
                    <a:off x="10398557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6 w 63555"/>
                      <a:gd name="connsiteY1" fmla="*/ 0 h 625198"/>
                      <a:gd name="connsiteX2" fmla="*/ 63556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6" y="0"/>
                        </a:lnTo>
                        <a:lnTo>
                          <a:pt x="63556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4" name="图形 107">
                  <a:extLst>
                    <a:ext uri="{FF2B5EF4-FFF2-40B4-BE49-F238E27FC236}">
                      <a16:creationId xmlns:a16="http://schemas.microsoft.com/office/drawing/2014/main" id="{21DAE96D-FAA4-4D41-AEDC-53DFCA046912}"/>
                    </a:ext>
                  </a:extLst>
                </p:cNvPr>
                <p:cNvGrpSpPr/>
                <p:nvPr/>
              </p:nvGrpSpPr>
              <p:grpSpPr>
                <a:xfrm>
                  <a:off x="11190154" y="4939773"/>
                  <a:ext cx="115856" cy="625198"/>
                  <a:chOff x="11190154" y="4939773"/>
                  <a:chExt cx="115856" cy="625198"/>
                </a:xfrm>
              </p:grpSpPr>
              <p:sp>
                <p:nvSpPr>
                  <p:cNvPr id="275" name="任意多边形: 形状 274">
                    <a:extLst>
                      <a:ext uri="{FF2B5EF4-FFF2-40B4-BE49-F238E27FC236}">
                        <a16:creationId xmlns:a16="http://schemas.microsoft.com/office/drawing/2014/main" id="{74D5094D-67FD-41CE-90FC-6E0838004EC8}"/>
                      </a:ext>
                    </a:extLst>
                  </p:cNvPr>
                  <p:cNvSpPr/>
                  <p:nvPr/>
                </p:nvSpPr>
                <p:spPr>
                  <a:xfrm>
                    <a:off x="11242455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任意多边形: 形状 275">
                    <a:extLst>
                      <a:ext uri="{FF2B5EF4-FFF2-40B4-BE49-F238E27FC236}">
                        <a16:creationId xmlns:a16="http://schemas.microsoft.com/office/drawing/2014/main" id="{86BF9FB2-7E10-44FB-8092-AC2643931E9E}"/>
                      </a:ext>
                    </a:extLst>
                  </p:cNvPr>
                  <p:cNvSpPr/>
                  <p:nvPr/>
                </p:nvSpPr>
                <p:spPr>
                  <a:xfrm>
                    <a:off x="11190154" y="4939773"/>
                    <a:ext cx="63555" cy="625198"/>
                  </a:xfrm>
                  <a:custGeom>
                    <a:avLst/>
                    <a:gdLst>
                      <a:gd name="connsiteX0" fmla="*/ 0 w 63555"/>
                      <a:gd name="connsiteY0" fmla="*/ 0 h 625198"/>
                      <a:gd name="connsiteX1" fmla="*/ 63555 w 63555"/>
                      <a:gd name="connsiteY1" fmla="*/ 0 h 625198"/>
                      <a:gd name="connsiteX2" fmla="*/ 63555 w 63555"/>
                      <a:gd name="connsiteY2" fmla="*/ 625199 h 625198"/>
                      <a:gd name="connsiteX3" fmla="*/ 0 w 63555"/>
                      <a:gd name="connsiteY3" fmla="*/ 625199 h 625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55" h="625198">
                        <a:moveTo>
                          <a:pt x="0" y="0"/>
                        </a:moveTo>
                        <a:lnTo>
                          <a:pt x="63555" y="0"/>
                        </a:lnTo>
                        <a:lnTo>
                          <a:pt x="63555" y="625199"/>
                        </a:lnTo>
                        <a:lnTo>
                          <a:pt x="0" y="625199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817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7" name="任意多边形: 形状 276">
                  <a:extLst>
                    <a:ext uri="{FF2B5EF4-FFF2-40B4-BE49-F238E27FC236}">
                      <a16:creationId xmlns:a16="http://schemas.microsoft.com/office/drawing/2014/main" id="{219C49B0-3A22-472E-9C52-E6EC89C9769D}"/>
                    </a:ext>
                  </a:extLst>
                </p:cNvPr>
                <p:cNvSpPr/>
                <p:nvPr/>
              </p:nvSpPr>
              <p:spPr>
                <a:xfrm>
                  <a:off x="10451251" y="4539584"/>
                  <a:ext cx="854751" cy="415184"/>
                </a:xfrm>
                <a:custGeom>
                  <a:avLst/>
                  <a:gdLst>
                    <a:gd name="connsiteX0" fmla="*/ 0 w 854751"/>
                    <a:gd name="connsiteY0" fmla="*/ 0 h 415184"/>
                    <a:gd name="connsiteX1" fmla="*/ 854751 w 854751"/>
                    <a:gd name="connsiteY1" fmla="*/ 0 h 415184"/>
                    <a:gd name="connsiteX2" fmla="*/ 854751 w 854751"/>
                    <a:gd name="connsiteY2" fmla="*/ 415184 h 415184"/>
                    <a:gd name="connsiteX3" fmla="*/ 0 w 854751"/>
                    <a:gd name="connsiteY3" fmla="*/ 415184 h 4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4751" h="415184">
                      <a:moveTo>
                        <a:pt x="0" y="0"/>
                      </a:moveTo>
                      <a:lnTo>
                        <a:pt x="854751" y="0"/>
                      </a:lnTo>
                      <a:lnTo>
                        <a:pt x="854751" y="415184"/>
                      </a:lnTo>
                      <a:lnTo>
                        <a:pt x="0" y="415184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8" name="任意多边形: 形状 277">
                  <a:extLst>
                    <a:ext uri="{FF2B5EF4-FFF2-40B4-BE49-F238E27FC236}">
                      <a16:creationId xmlns:a16="http://schemas.microsoft.com/office/drawing/2014/main" id="{5F52A3FC-A8DC-4771-A27D-5659FAFB4AA7}"/>
                    </a:ext>
                  </a:extLst>
                </p:cNvPr>
                <p:cNvSpPr/>
                <p:nvPr/>
              </p:nvSpPr>
              <p:spPr>
                <a:xfrm>
                  <a:off x="10224245" y="4539584"/>
                  <a:ext cx="854751" cy="415184"/>
                </a:xfrm>
                <a:custGeom>
                  <a:avLst/>
                  <a:gdLst>
                    <a:gd name="connsiteX0" fmla="*/ 0 w 854751"/>
                    <a:gd name="connsiteY0" fmla="*/ 0 h 415184"/>
                    <a:gd name="connsiteX1" fmla="*/ 854751 w 854751"/>
                    <a:gd name="connsiteY1" fmla="*/ 0 h 415184"/>
                    <a:gd name="connsiteX2" fmla="*/ 854751 w 854751"/>
                    <a:gd name="connsiteY2" fmla="*/ 415184 h 415184"/>
                    <a:gd name="connsiteX3" fmla="*/ 0 w 854751"/>
                    <a:gd name="connsiteY3" fmla="*/ 415184 h 41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4751" h="415184">
                      <a:moveTo>
                        <a:pt x="0" y="0"/>
                      </a:moveTo>
                      <a:lnTo>
                        <a:pt x="854751" y="0"/>
                      </a:lnTo>
                      <a:lnTo>
                        <a:pt x="854751" y="415184"/>
                      </a:lnTo>
                      <a:lnTo>
                        <a:pt x="0" y="415184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9" name="任意多边形: 形状 278">
                  <a:extLst>
                    <a:ext uri="{FF2B5EF4-FFF2-40B4-BE49-F238E27FC236}">
                      <a16:creationId xmlns:a16="http://schemas.microsoft.com/office/drawing/2014/main" id="{EC336E68-B6F6-490B-A0EE-8EDFF9889F3F}"/>
                    </a:ext>
                  </a:extLst>
                </p:cNvPr>
                <p:cNvSpPr/>
                <p:nvPr/>
              </p:nvSpPr>
              <p:spPr>
                <a:xfrm>
                  <a:off x="10270227" y="4598605"/>
                  <a:ext cx="762786" cy="295308"/>
                </a:xfrm>
                <a:custGeom>
                  <a:avLst/>
                  <a:gdLst>
                    <a:gd name="connsiteX0" fmla="*/ 0 w 762786"/>
                    <a:gd name="connsiteY0" fmla="*/ 0 h 295308"/>
                    <a:gd name="connsiteX1" fmla="*/ 762786 w 762786"/>
                    <a:gd name="connsiteY1" fmla="*/ 0 h 295308"/>
                    <a:gd name="connsiteX2" fmla="*/ 762786 w 762786"/>
                    <a:gd name="connsiteY2" fmla="*/ 295309 h 295308"/>
                    <a:gd name="connsiteX3" fmla="*/ 0 w 762786"/>
                    <a:gd name="connsiteY3" fmla="*/ 295309 h 295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786" h="295308">
                      <a:moveTo>
                        <a:pt x="0" y="0"/>
                      </a:moveTo>
                      <a:lnTo>
                        <a:pt x="762786" y="0"/>
                      </a:lnTo>
                      <a:lnTo>
                        <a:pt x="762786" y="295309"/>
                      </a:lnTo>
                      <a:lnTo>
                        <a:pt x="0" y="295309"/>
                      </a:lnTo>
                      <a:close/>
                    </a:path>
                  </a:pathLst>
                </a:custGeom>
                <a:solidFill>
                  <a:srgbClr val="F3F5FD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0" name="任意多边形: 形状 279">
                  <a:extLst>
                    <a:ext uri="{FF2B5EF4-FFF2-40B4-BE49-F238E27FC236}">
                      <a16:creationId xmlns:a16="http://schemas.microsoft.com/office/drawing/2014/main" id="{A71690FB-3491-4D36-A6E5-57A72FF5DFB6}"/>
                    </a:ext>
                  </a:extLst>
                </p:cNvPr>
                <p:cNvSpPr/>
                <p:nvPr/>
              </p:nvSpPr>
              <p:spPr>
                <a:xfrm>
                  <a:off x="10617739" y="4712374"/>
                  <a:ext cx="67754" cy="67754"/>
                </a:xfrm>
                <a:custGeom>
                  <a:avLst/>
                  <a:gdLst>
                    <a:gd name="connsiteX0" fmla="*/ 67754 w 67754"/>
                    <a:gd name="connsiteY0" fmla="*/ 33877 h 67754"/>
                    <a:gd name="connsiteX1" fmla="*/ 33877 w 67754"/>
                    <a:gd name="connsiteY1" fmla="*/ 67754 h 67754"/>
                    <a:gd name="connsiteX2" fmla="*/ 0 w 67754"/>
                    <a:gd name="connsiteY2" fmla="*/ 33877 h 67754"/>
                    <a:gd name="connsiteX3" fmla="*/ 33877 w 67754"/>
                    <a:gd name="connsiteY3" fmla="*/ 0 h 67754"/>
                    <a:gd name="connsiteX4" fmla="*/ 67754 w 67754"/>
                    <a:gd name="connsiteY4" fmla="*/ 33877 h 67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754" h="67754">
                      <a:moveTo>
                        <a:pt x="67754" y="33877"/>
                      </a:moveTo>
                      <a:cubicBezTo>
                        <a:pt x="67754" y="52587"/>
                        <a:pt x="52587" y="67754"/>
                        <a:pt x="33877" y="67754"/>
                      </a:cubicBezTo>
                      <a:cubicBezTo>
                        <a:pt x="15167" y="67754"/>
                        <a:pt x="0" y="52587"/>
                        <a:pt x="0" y="33877"/>
                      </a:cubicBezTo>
                      <a:cubicBezTo>
                        <a:pt x="0" y="15167"/>
                        <a:pt x="15167" y="0"/>
                        <a:pt x="33877" y="0"/>
                      </a:cubicBezTo>
                      <a:cubicBezTo>
                        <a:pt x="52587" y="0"/>
                        <a:pt x="67754" y="15167"/>
                        <a:pt x="67754" y="338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1" name="图形 107">
              <a:extLst>
                <a:ext uri="{FF2B5EF4-FFF2-40B4-BE49-F238E27FC236}">
                  <a16:creationId xmlns:a16="http://schemas.microsoft.com/office/drawing/2014/main" id="{723FF29E-2AAD-47B7-BA84-28A4CAF17E18}"/>
                </a:ext>
              </a:extLst>
            </p:cNvPr>
            <p:cNvGrpSpPr/>
            <p:nvPr/>
          </p:nvGrpSpPr>
          <p:grpSpPr>
            <a:xfrm>
              <a:off x="10779742" y="2314585"/>
              <a:ext cx="701195" cy="701195"/>
              <a:chOff x="10779742" y="2314585"/>
              <a:chExt cx="701195" cy="701195"/>
            </a:xfrm>
          </p:grpSpPr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6390CB9B-7059-42DD-8717-DF337BA64944}"/>
                  </a:ext>
                </a:extLst>
              </p:cNvPr>
              <p:cNvSpPr/>
              <p:nvPr/>
            </p:nvSpPr>
            <p:spPr>
              <a:xfrm>
                <a:off x="10779742" y="2314585"/>
                <a:ext cx="701195" cy="701195"/>
              </a:xfrm>
              <a:custGeom>
                <a:avLst/>
                <a:gdLst>
                  <a:gd name="connsiteX0" fmla="*/ 701196 w 701195"/>
                  <a:gd name="connsiteY0" fmla="*/ 350598 h 701195"/>
                  <a:gd name="connsiteX1" fmla="*/ 350598 w 701195"/>
                  <a:gd name="connsiteY1" fmla="*/ 701195 h 701195"/>
                  <a:gd name="connsiteX2" fmla="*/ 0 w 701195"/>
                  <a:gd name="connsiteY2" fmla="*/ 350598 h 701195"/>
                  <a:gd name="connsiteX3" fmla="*/ 350598 w 701195"/>
                  <a:gd name="connsiteY3" fmla="*/ 0 h 701195"/>
                  <a:gd name="connsiteX4" fmla="*/ 701196 w 701195"/>
                  <a:gd name="connsiteY4" fmla="*/ 350598 h 70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1195" h="701195">
                    <a:moveTo>
                      <a:pt x="701196" y="350598"/>
                    </a:moveTo>
                    <a:cubicBezTo>
                      <a:pt x="701196" y="544227"/>
                      <a:pt x="544228" y="701195"/>
                      <a:pt x="350598" y="701195"/>
                    </a:cubicBezTo>
                    <a:cubicBezTo>
                      <a:pt x="156968" y="701195"/>
                      <a:pt x="0" y="544227"/>
                      <a:pt x="0" y="350598"/>
                    </a:cubicBezTo>
                    <a:cubicBezTo>
                      <a:pt x="0" y="156968"/>
                      <a:pt x="156968" y="0"/>
                      <a:pt x="350598" y="0"/>
                    </a:cubicBezTo>
                    <a:cubicBezTo>
                      <a:pt x="544227" y="0"/>
                      <a:pt x="701196" y="156968"/>
                      <a:pt x="701196" y="350598"/>
                    </a:cubicBezTo>
                    <a:close/>
                  </a:path>
                </a:pathLst>
              </a:custGeom>
              <a:solidFill>
                <a:srgbClr val="C1D8E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63270951-ADF3-4D10-9989-2EE8B869A7D9}"/>
                  </a:ext>
                </a:extLst>
              </p:cNvPr>
              <p:cNvSpPr/>
              <p:nvPr/>
            </p:nvSpPr>
            <p:spPr>
              <a:xfrm>
                <a:off x="10831372" y="2366215"/>
                <a:ext cx="597935" cy="597935"/>
              </a:xfrm>
              <a:custGeom>
                <a:avLst/>
                <a:gdLst>
                  <a:gd name="connsiteX0" fmla="*/ 597935 w 597935"/>
                  <a:gd name="connsiteY0" fmla="*/ 298968 h 597935"/>
                  <a:gd name="connsiteX1" fmla="*/ 298968 w 597935"/>
                  <a:gd name="connsiteY1" fmla="*/ 597935 h 597935"/>
                  <a:gd name="connsiteX2" fmla="*/ 0 w 597935"/>
                  <a:gd name="connsiteY2" fmla="*/ 298968 h 597935"/>
                  <a:gd name="connsiteX3" fmla="*/ 298968 w 597935"/>
                  <a:gd name="connsiteY3" fmla="*/ 0 h 597935"/>
                  <a:gd name="connsiteX4" fmla="*/ 597935 w 597935"/>
                  <a:gd name="connsiteY4" fmla="*/ 298968 h 59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935" h="597935">
                    <a:moveTo>
                      <a:pt x="597935" y="298968"/>
                    </a:moveTo>
                    <a:cubicBezTo>
                      <a:pt x="597935" y="464083"/>
                      <a:pt x="464083" y="597935"/>
                      <a:pt x="298968" y="597935"/>
                    </a:cubicBezTo>
                    <a:cubicBezTo>
                      <a:pt x="133853" y="597935"/>
                      <a:pt x="0" y="464083"/>
                      <a:pt x="0" y="298968"/>
                    </a:cubicBezTo>
                    <a:cubicBezTo>
                      <a:pt x="0" y="133852"/>
                      <a:pt x="133852" y="0"/>
                      <a:pt x="298968" y="0"/>
                    </a:cubicBezTo>
                    <a:cubicBezTo>
                      <a:pt x="464083" y="0"/>
                      <a:pt x="597935" y="133852"/>
                      <a:pt x="597935" y="298968"/>
                    </a:cubicBezTo>
                    <a:close/>
                  </a:path>
                </a:pathLst>
              </a:custGeom>
              <a:solidFill>
                <a:srgbClr val="F3F5FD"/>
              </a:solidFill>
              <a:ln w="81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84" name="图形 107">
                <a:extLst>
                  <a:ext uri="{FF2B5EF4-FFF2-40B4-BE49-F238E27FC236}">
                    <a16:creationId xmlns:a16="http://schemas.microsoft.com/office/drawing/2014/main" id="{3CA8BDA8-9475-487F-B4C7-9FFD439C9015}"/>
                  </a:ext>
                </a:extLst>
              </p:cNvPr>
              <p:cNvGrpSpPr/>
              <p:nvPr/>
            </p:nvGrpSpPr>
            <p:grpSpPr>
              <a:xfrm>
                <a:off x="11110008" y="2444057"/>
                <a:ext cx="180473" cy="254290"/>
                <a:chOff x="11110008" y="2444057"/>
                <a:chExt cx="180473" cy="254290"/>
              </a:xfrm>
            </p:grpSpPr>
            <p:sp>
              <p:nvSpPr>
                <p:cNvPr id="285" name="任意多边形: 形状 284">
                  <a:extLst>
                    <a:ext uri="{FF2B5EF4-FFF2-40B4-BE49-F238E27FC236}">
                      <a16:creationId xmlns:a16="http://schemas.microsoft.com/office/drawing/2014/main" id="{D651BBC2-0935-46C1-9CEF-4511725CC277}"/>
                    </a:ext>
                  </a:extLst>
                </p:cNvPr>
                <p:cNvSpPr/>
                <p:nvPr/>
              </p:nvSpPr>
              <p:spPr>
                <a:xfrm>
                  <a:off x="11110008" y="2444057"/>
                  <a:ext cx="180473" cy="254290"/>
                </a:xfrm>
                <a:custGeom>
                  <a:avLst/>
                  <a:gdLst>
                    <a:gd name="connsiteX0" fmla="*/ 170106 w 180473"/>
                    <a:gd name="connsiteY0" fmla="*/ 173154 h 254290"/>
                    <a:gd name="connsiteX1" fmla="*/ 30292 w 180473"/>
                    <a:gd name="connsiteY1" fmla="*/ 251729 h 254290"/>
                    <a:gd name="connsiteX2" fmla="*/ 10092 w 180473"/>
                    <a:gd name="connsiteY2" fmla="*/ 251540 h 254290"/>
                    <a:gd name="connsiteX3" fmla="*/ 0 w 180473"/>
                    <a:gd name="connsiteY3" fmla="*/ 234025 h 254290"/>
                    <a:gd name="connsiteX4" fmla="*/ 0 w 180473"/>
                    <a:gd name="connsiteY4" fmla="*/ 19934 h 254290"/>
                    <a:gd name="connsiteX5" fmla="*/ 20740 w 180473"/>
                    <a:gd name="connsiteY5" fmla="*/ 4 h 254290"/>
                    <a:gd name="connsiteX6" fmla="*/ 40670 w 180473"/>
                    <a:gd name="connsiteY6" fmla="*/ 19934 h 254290"/>
                    <a:gd name="connsiteX7" fmla="*/ 40670 w 180473"/>
                    <a:gd name="connsiteY7" fmla="*/ 199280 h 254290"/>
                    <a:gd name="connsiteX8" fmla="*/ 150151 w 180473"/>
                    <a:gd name="connsiteY8" fmla="*/ 137698 h 254290"/>
                    <a:gd name="connsiteX9" fmla="*/ 177857 w 180473"/>
                    <a:gd name="connsiteY9" fmla="*/ 145449 h 254290"/>
                    <a:gd name="connsiteX10" fmla="*/ 170106 w 180473"/>
                    <a:gd name="connsiteY10" fmla="*/ 173154 h 25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473" h="254290">
                      <a:moveTo>
                        <a:pt x="170106" y="173154"/>
                      </a:moveTo>
                      <a:lnTo>
                        <a:pt x="30292" y="251729"/>
                      </a:lnTo>
                      <a:cubicBezTo>
                        <a:pt x="23990" y="255207"/>
                        <a:pt x="16329" y="255142"/>
                        <a:pt x="10092" y="251540"/>
                      </a:cubicBezTo>
                      <a:cubicBezTo>
                        <a:pt x="3855" y="247906"/>
                        <a:pt x="8" y="241244"/>
                        <a:pt x="0" y="234025"/>
                      </a:cubicBezTo>
                      <a:lnTo>
                        <a:pt x="0" y="19934"/>
                      </a:lnTo>
                      <a:cubicBezTo>
                        <a:pt x="229" y="8704"/>
                        <a:pt x="9511" y="-217"/>
                        <a:pt x="20740" y="4"/>
                      </a:cubicBezTo>
                      <a:cubicBezTo>
                        <a:pt x="31659" y="225"/>
                        <a:pt x="40450" y="9024"/>
                        <a:pt x="40670" y="19934"/>
                      </a:cubicBezTo>
                      <a:lnTo>
                        <a:pt x="40670" y="199280"/>
                      </a:lnTo>
                      <a:lnTo>
                        <a:pt x="150151" y="137698"/>
                      </a:lnTo>
                      <a:cubicBezTo>
                        <a:pt x="159940" y="132189"/>
                        <a:pt x="172348" y="135660"/>
                        <a:pt x="177857" y="145449"/>
                      </a:cubicBezTo>
                      <a:cubicBezTo>
                        <a:pt x="183365" y="155238"/>
                        <a:pt x="179895" y="167646"/>
                        <a:pt x="170106" y="173154"/>
                      </a:cubicBezTo>
                      <a:close/>
                    </a:path>
                  </a:pathLst>
                </a:custGeom>
                <a:solidFill>
                  <a:srgbClr val="DEE8F5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6" name="任意多边形: 形状 285">
                  <a:extLst>
                    <a:ext uri="{FF2B5EF4-FFF2-40B4-BE49-F238E27FC236}">
                      <a16:creationId xmlns:a16="http://schemas.microsoft.com/office/drawing/2014/main" id="{30324DEF-CB19-439D-9158-1122CEF342A4}"/>
                    </a:ext>
                  </a:extLst>
                </p:cNvPr>
                <p:cNvSpPr/>
                <p:nvPr/>
              </p:nvSpPr>
              <p:spPr>
                <a:xfrm>
                  <a:off x="11110008" y="2444057"/>
                  <a:ext cx="180473" cy="254290"/>
                </a:xfrm>
                <a:custGeom>
                  <a:avLst/>
                  <a:gdLst>
                    <a:gd name="connsiteX0" fmla="*/ 170106 w 180473"/>
                    <a:gd name="connsiteY0" fmla="*/ 173154 h 254290"/>
                    <a:gd name="connsiteX1" fmla="*/ 30292 w 180473"/>
                    <a:gd name="connsiteY1" fmla="*/ 251729 h 254290"/>
                    <a:gd name="connsiteX2" fmla="*/ 10092 w 180473"/>
                    <a:gd name="connsiteY2" fmla="*/ 251540 h 254290"/>
                    <a:gd name="connsiteX3" fmla="*/ 0 w 180473"/>
                    <a:gd name="connsiteY3" fmla="*/ 234025 h 254290"/>
                    <a:gd name="connsiteX4" fmla="*/ 0 w 180473"/>
                    <a:gd name="connsiteY4" fmla="*/ 19934 h 254290"/>
                    <a:gd name="connsiteX5" fmla="*/ 20740 w 180473"/>
                    <a:gd name="connsiteY5" fmla="*/ 4 h 254290"/>
                    <a:gd name="connsiteX6" fmla="*/ 40670 w 180473"/>
                    <a:gd name="connsiteY6" fmla="*/ 19934 h 254290"/>
                    <a:gd name="connsiteX7" fmla="*/ 40670 w 180473"/>
                    <a:gd name="connsiteY7" fmla="*/ 199280 h 254290"/>
                    <a:gd name="connsiteX8" fmla="*/ 150151 w 180473"/>
                    <a:gd name="connsiteY8" fmla="*/ 137698 h 254290"/>
                    <a:gd name="connsiteX9" fmla="*/ 177857 w 180473"/>
                    <a:gd name="connsiteY9" fmla="*/ 145449 h 254290"/>
                    <a:gd name="connsiteX10" fmla="*/ 170106 w 180473"/>
                    <a:gd name="connsiteY10" fmla="*/ 173154 h 25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473" h="254290">
                      <a:moveTo>
                        <a:pt x="170106" y="173154"/>
                      </a:moveTo>
                      <a:lnTo>
                        <a:pt x="30292" y="251729"/>
                      </a:lnTo>
                      <a:cubicBezTo>
                        <a:pt x="23990" y="255207"/>
                        <a:pt x="16329" y="255142"/>
                        <a:pt x="10092" y="251540"/>
                      </a:cubicBezTo>
                      <a:cubicBezTo>
                        <a:pt x="3855" y="247906"/>
                        <a:pt x="8" y="241244"/>
                        <a:pt x="0" y="234025"/>
                      </a:cubicBezTo>
                      <a:lnTo>
                        <a:pt x="0" y="19934"/>
                      </a:lnTo>
                      <a:cubicBezTo>
                        <a:pt x="229" y="8704"/>
                        <a:pt x="9511" y="-217"/>
                        <a:pt x="20740" y="4"/>
                      </a:cubicBezTo>
                      <a:cubicBezTo>
                        <a:pt x="31659" y="225"/>
                        <a:pt x="40450" y="9024"/>
                        <a:pt x="40670" y="19934"/>
                      </a:cubicBezTo>
                      <a:lnTo>
                        <a:pt x="40670" y="199280"/>
                      </a:lnTo>
                      <a:lnTo>
                        <a:pt x="150151" y="137698"/>
                      </a:lnTo>
                      <a:cubicBezTo>
                        <a:pt x="159940" y="132189"/>
                        <a:pt x="172348" y="135660"/>
                        <a:pt x="177857" y="145449"/>
                      </a:cubicBezTo>
                      <a:cubicBezTo>
                        <a:pt x="183365" y="155238"/>
                        <a:pt x="179895" y="167646"/>
                        <a:pt x="170106" y="173154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817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80246E7-1DE9-4E3D-8B4C-5F2BC5BDED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084135" y="5274802"/>
              <a:ext cx="593764" cy="59376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100000">
                  <a:schemeClr val="accent1">
                    <a:lumMod val="45000"/>
                    <a:lumOff val="55000"/>
                    <a:alpha val="50000"/>
                  </a:scheme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endParaRPr>
            </a:p>
          </p:txBody>
        </p:sp>
      </p:grp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0B6BE8EC-C224-4EEE-9190-630DFB5F548D}"/>
              </a:ext>
            </a:extLst>
          </p:cNvPr>
          <p:cNvSpPr/>
          <p:nvPr/>
        </p:nvSpPr>
        <p:spPr>
          <a:xfrm>
            <a:off x="6340120" y="5528114"/>
            <a:ext cx="5892800" cy="83835"/>
          </a:xfrm>
          <a:custGeom>
            <a:avLst/>
            <a:gdLst>
              <a:gd name="connsiteX0" fmla="*/ 5512447 w 5521826"/>
              <a:gd name="connsiteY0" fmla="*/ 18851 h 18851"/>
              <a:gd name="connsiteX1" fmla="*/ 9379 w 5521826"/>
              <a:gd name="connsiteY1" fmla="*/ 18851 h 18851"/>
              <a:gd name="connsiteX2" fmla="*/ 0 w 5521826"/>
              <a:gd name="connsiteY2" fmla="*/ 9426 h 18851"/>
              <a:gd name="connsiteX3" fmla="*/ 9379 w 5521826"/>
              <a:gd name="connsiteY3" fmla="*/ 0 h 18851"/>
              <a:gd name="connsiteX4" fmla="*/ 5512447 w 5521826"/>
              <a:gd name="connsiteY4" fmla="*/ 0 h 18851"/>
              <a:gd name="connsiteX5" fmla="*/ 5521827 w 5521826"/>
              <a:gd name="connsiteY5" fmla="*/ 9426 h 18851"/>
              <a:gd name="connsiteX6" fmla="*/ 5512447 w 5521826"/>
              <a:gd name="connsiteY6" fmla="*/ 18851 h 1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1826" h="18851">
                <a:moveTo>
                  <a:pt x="5512447" y="18851"/>
                </a:moveTo>
                <a:lnTo>
                  <a:pt x="9379" y="18851"/>
                </a:lnTo>
                <a:cubicBezTo>
                  <a:pt x="4200" y="18851"/>
                  <a:pt x="0" y="14629"/>
                  <a:pt x="0" y="9426"/>
                </a:cubicBezTo>
                <a:cubicBezTo>
                  <a:pt x="0" y="4223"/>
                  <a:pt x="4200" y="0"/>
                  <a:pt x="9379" y="0"/>
                </a:cubicBezTo>
                <a:lnTo>
                  <a:pt x="5512447" y="0"/>
                </a:lnTo>
                <a:cubicBezTo>
                  <a:pt x="5517625" y="0"/>
                  <a:pt x="5521827" y="4223"/>
                  <a:pt x="5521827" y="9426"/>
                </a:cubicBezTo>
                <a:cubicBezTo>
                  <a:pt x="5521827" y="14629"/>
                  <a:pt x="5517625" y="18851"/>
                  <a:pt x="5512447" y="18851"/>
                </a:cubicBezTo>
                <a:close/>
              </a:path>
            </a:pathLst>
          </a:custGeom>
          <a:solidFill>
            <a:srgbClr val="D1D3D4"/>
          </a:solidFill>
          <a:ln w="187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7F7BE41-1A8E-497B-B982-9DA89A4A2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ADBAC95-8F9C-45C0-B97C-DB4774D515A6}"/>
              </a:ext>
            </a:extLst>
          </p:cNvPr>
          <p:cNvSpPr>
            <a:spLocks noChangeAspect="1"/>
          </p:cNvSpPr>
          <p:nvPr userDrawn="1"/>
        </p:nvSpPr>
        <p:spPr>
          <a:xfrm rot="19021353">
            <a:off x="8947429" y="-1229738"/>
            <a:ext cx="3368701" cy="4052112"/>
          </a:xfrm>
          <a:custGeom>
            <a:avLst/>
            <a:gdLst>
              <a:gd name="connsiteX0" fmla="*/ 678074 w 3368701"/>
              <a:gd name="connsiteY0" fmla="*/ 0 h 4052112"/>
              <a:gd name="connsiteX1" fmla="*/ 3368701 w 3368701"/>
              <a:gd name="connsiteY1" fmla="*/ 2507071 h 4052112"/>
              <a:gd name="connsiteX2" fmla="*/ 1929063 w 3368701"/>
              <a:gd name="connsiteY2" fmla="*/ 4052112 h 4052112"/>
              <a:gd name="connsiteX3" fmla="*/ 1703225 w 3368701"/>
              <a:gd name="connsiteY3" fmla="*/ 3994043 h 4052112"/>
              <a:gd name="connsiteX4" fmla="*/ 0 w 3368701"/>
              <a:gd name="connsiteY4" fmla="*/ 1678956 h 4052112"/>
              <a:gd name="connsiteX5" fmla="*/ 553540 w 3368701"/>
              <a:gd name="connsiteY5" fmla="*/ 137023 h 40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8701" h="4052112">
                <a:moveTo>
                  <a:pt x="678074" y="0"/>
                </a:moveTo>
                <a:lnTo>
                  <a:pt x="3368701" y="2507071"/>
                </a:lnTo>
                <a:lnTo>
                  <a:pt x="1929063" y="4052112"/>
                </a:lnTo>
                <a:lnTo>
                  <a:pt x="1703225" y="3994043"/>
                </a:lnTo>
                <a:cubicBezTo>
                  <a:pt x="716463" y="3687128"/>
                  <a:pt x="0" y="2766711"/>
                  <a:pt x="0" y="1678956"/>
                </a:cubicBezTo>
                <a:cubicBezTo>
                  <a:pt x="0" y="1093242"/>
                  <a:pt x="207732" y="556045"/>
                  <a:pt x="553540" y="1370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100000">
                <a:schemeClr val="accent1">
                  <a:lumMod val="45000"/>
                  <a:lumOff val="55000"/>
                  <a:alpha val="47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18896D8-8350-48DC-8D64-2EE1C847618A}"/>
              </a:ext>
            </a:extLst>
          </p:cNvPr>
          <p:cNvSpPr>
            <a:spLocks noChangeAspect="1"/>
          </p:cNvSpPr>
          <p:nvPr userDrawn="1"/>
        </p:nvSpPr>
        <p:spPr>
          <a:xfrm>
            <a:off x="3201860" y="-14513"/>
            <a:ext cx="2408415" cy="1194911"/>
          </a:xfrm>
          <a:custGeom>
            <a:avLst/>
            <a:gdLst>
              <a:gd name="connsiteX0" fmla="*/ 0 w 2408415"/>
              <a:gd name="connsiteY0" fmla="*/ 0 h 1194911"/>
              <a:gd name="connsiteX1" fmla="*/ 2408415 w 2408415"/>
              <a:gd name="connsiteY1" fmla="*/ 0 h 1194911"/>
              <a:gd name="connsiteX2" fmla="*/ 2402690 w 2408415"/>
              <a:gd name="connsiteY2" fmla="*/ 113383 h 1194911"/>
              <a:gd name="connsiteX3" fmla="*/ 1204208 w 2408415"/>
              <a:gd name="connsiteY3" fmla="*/ 1194911 h 1194911"/>
              <a:gd name="connsiteX4" fmla="*/ 5725 w 2408415"/>
              <a:gd name="connsiteY4" fmla="*/ 113383 h 119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15" h="1194911">
                <a:moveTo>
                  <a:pt x="0" y="0"/>
                </a:moveTo>
                <a:lnTo>
                  <a:pt x="2408415" y="0"/>
                </a:lnTo>
                <a:lnTo>
                  <a:pt x="2402690" y="113383"/>
                </a:lnTo>
                <a:cubicBezTo>
                  <a:pt x="2340997" y="720862"/>
                  <a:pt x="1827963" y="1194911"/>
                  <a:pt x="1204208" y="1194911"/>
                </a:cubicBezTo>
                <a:cubicBezTo>
                  <a:pt x="580452" y="1194911"/>
                  <a:pt x="67418" y="720862"/>
                  <a:pt x="5725" y="1133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14000"/>
                </a:schemeClr>
              </a:gs>
            </a:gsLst>
            <a:lin ang="135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54C5E9-7433-4040-9EF1-2DF95894E5A0}"/>
              </a:ext>
            </a:extLst>
          </p:cNvPr>
          <p:cNvSpPr>
            <a:spLocks noChangeAspect="1"/>
          </p:cNvSpPr>
          <p:nvPr userDrawn="1"/>
        </p:nvSpPr>
        <p:spPr>
          <a:xfrm rot="10248639">
            <a:off x="-123189" y="-105227"/>
            <a:ext cx="1669219" cy="1517138"/>
          </a:xfrm>
          <a:custGeom>
            <a:avLst/>
            <a:gdLst>
              <a:gd name="connsiteX0" fmla="*/ 1432563 w 1669219"/>
              <a:gd name="connsiteY0" fmla="*/ 1517138 h 1517138"/>
              <a:gd name="connsiteX1" fmla="*/ 0 w 1669219"/>
              <a:gd name="connsiteY1" fmla="*/ 1285387 h 1517138"/>
              <a:gd name="connsiteX2" fmla="*/ 5988 w 1669219"/>
              <a:gd name="connsiteY2" fmla="*/ 1166800 h 1517138"/>
              <a:gd name="connsiteX3" fmla="*/ 1298964 w 1669219"/>
              <a:gd name="connsiteY3" fmla="*/ 0 h 1517138"/>
              <a:gd name="connsiteX4" fmla="*/ 1560896 w 1669219"/>
              <a:gd name="connsiteY4" fmla="*/ 26405 h 1517138"/>
              <a:gd name="connsiteX5" fmla="*/ 1669219 w 1669219"/>
              <a:gd name="connsiteY5" fmla="*/ 54257 h 15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219" h="1517138">
                <a:moveTo>
                  <a:pt x="1432563" y="1517138"/>
                </a:moveTo>
                <a:lnTo>
                  <a:pt x="0" y="1285387"/>
                </a:lnTo>
                <a:lnTo>
                  <a:pt x="5988" y="1166800"/>
                </a:lnTo>
                <a:cubicBezTo>
                  <a:pt x="72545" y="511426"/>
                  <a:pt x="626029" y="0"/>
                  <a:pt x="1298964" y="0"/>
                </a:cubicBezTo>
                <a:cubicBezTo>
                  <a:pt x="1388688" y="0"/>
                  <a:pt x="1476290" y="9092"/>
                  <a:pt x="1560896" y="26405"/>
                </a:cubicBezTo>
                <a:lnTo>
                  <a:pt x="1669219" y="54257"/>
                </a:lnTo>
                <a:close/>
              </a:path>
            </a:pathLst>
          </a:custGeom>
          <a:gradFill flip="none" rotWithShape="1">
            <a:gsLst>
              <a:gs pos="19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4DC0A9FA-1CA4-4226-BEC2-90596A64AB48}"/>
              </a:ext>
            </a:extLst>
          </p:cNvPr>
          <p:cNvSpPr/>
          <p:nvPr userDrawn="1"/>
        </p:nvSpPr>
        <p:spPr>
          <a:xfrm>
            <a:off x="0" y="6574971"/>
            <a:ext cx="12192000" cy="283030"/>
          </a:xfrm>
          <a:custGeom>
            <a:avLst/>
            <a:gdLst>
              <a:gd name="connsiteX0" fmla="*/ 4165668 w 12192000"/>
              <a:gd name="connsiteY0" fmla="*/ 3139 h 732819"/>
              <a:gd name="connsiteX1" fmla="*/ 6377476 w 12192000"/>
              <a:gd name="connsiteY1" fmla="*/ 336854 h 732819"/>
              <a:gd name="connsiteX2" fmla="*/ 12047810 w 12192000"/>
              <a:gd name="connsiteY2" fmla="*/ 617667 h 732819"/>
              <a:gd name="connsiteX3" fmla="*/ 12192000 w 12192000"/>
              <a:gd name="connsiteY3" fmla="*/ 614505 h 732819"/>
              <a:gd name="connsiteX4" fmla="*/ 12192000 w 12192000"/>
              <a:gd name="connsiteY4" fmla="*/ 732819 h 732819"/>
              <a:gd name="connsiteX5" fmla="*/ 0 w 12192000"/>
              <a:gd name="connsiteY5" fmla="*/ 732819 h 732819"/>
              <a:gd name="connsiteX6" fmla="*/ 0 w 12192000"/>
              <a:gd name="connsiteY6" fmla="*/ 583580 h 732819"/>
              <a:gd name="connsiteX7" fmla="*/ 31451 w 12192000"/>
              <a:gd name="connsiteY7" fmla="*/ 572372 h 732819"/>
              <a:gd name="connsiteX8" fmla="*/ 4165668 w 12192000"/>
              <a:gd name="connsiteY8" fmla="*/ 3139 h 73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32819">
                <a:moveTo>
                  <a:pt x="4165668" y="3139"/>
                </a:moveTo>
                <a:cubicBezTo>
                  <a:pt x="4924835" y="21071"/>
                  <a:pt x="5688902" y="117585"/>
                  <a:pt x="6377476" y="336854"/>
                </a:cubicBezTo>
                <a:cubicBezTo>
                  <a:pt x="8357126" y="967253"/>
                  <a:pt x="10819384" y="656036"/>
                  <a:pt x="12047810" y="617667"/>
                </a:cubicBezTo>
                <a:lnTo>
                  <a:pt x="12192000" y="614505"/>
                </a:lnTo>
                <a:lnTo>
                  <a:pt x="12192000" y="732819"/>
                </a:lnTo>
                <a:lnTo>
                  <a:pt x="0" y="732819"/>
                </a:lnTo>
                <a:lnTo>
                  <a:pt x="0" y="583580"/>
                </a:lnTo>
                <a:lnTo>
                  <a:pt x="31451" y="572372"/>
                </a:lnTo>
                <a:cubicBezTo>
                  <a:pt x="774225" y="320261"/>
                  <a:pt x="2457542" y="-37209"/>
                  <a:pt x="4165668" y="313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7A10405-509F-4B39-8AEA-F7AA3F0635E5}"/>
              </a:ext>
            </a:extLst>
          </p:cNvPr>
          <p:cNvSpPr/>
          <p:nvPr userDrawn="1"/>
        </p:nvSpPr>
        <p:spPr>
          <a:xfrm>
            <a:off x="658813" y="348346"/>
            <a:ext cx="82164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3"/>
            <a:extLst>
              <a:ext uri="{FF2B5EF4-FFF2-40B4-BE49-F238E27FC236}">
                <a16:creationId xmlns:a16="http://schemas.microsoft.com/office/drawing/2014/main" id="{D6026D4D-F848-4D9D-9C8C-81520AAC5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54" y="741029"/>
            <a:ext cx="1470348" cy="196046"/>
          </a:xfrm>
          <a:prstGeom prst="rect">
            <a:avLst/>
          </a:prstGeom>
        </p:spPr>
      </p:pic>
      <p:sp>
        <p:nvSpPr>
          <p:cNvPr id="17" name="标题 16">
            <a:extLst>
              <a:ext uri="{FF2B5EF4-FFF2-40B4-BE49-F238E27FC236}">
                <a16:creationId xmlns:a16="http://schemas.microsoft.com/office/drawing/2014/main" id="{64FFC9EE-D7F8-436B-96F1-22637BD6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42" y="500772"/>
            <a:ext cx="4580844" cy="480514"/>
          </a:xfrm>
        </p:spPr>
        <p:txBody>
          <a:bodyPr/>
          <a:lstStyle>
            <a:lvl1pPr>
              <a:defRPr lang="zh-CN" altLang="en-US" sz="2800" b="1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77D712-C5A3-485B-BFD0-31B344388B46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F9C62-BE90-4E9F-AF5C-4F16BD99B144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标注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AF08A7-D3C8-4125-AFF5-217BCCBBC5AB}"/>
              </a:ext>
            </a:extLst>
          </p:cNvPr>
          <p:cNvSpPr/>
          <p:nvPr userDrawn="1"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6EC69-4E7A-4E0B-9E6F-FF7E61084B8F}"/>
              </a:ext>
            </a:extLst>
          </p:cNvPr>
          <p:cNvSpPr/>
          <p:nvPr userDrawn="1"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Arial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中文 微软雅黑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Pexels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illustrationkit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（可商用素材）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OfficePLUS.cn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8A77B-4B17-4E20-A48F-F3CD4610F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1D3DA-C251-407B-BD08-6EC857208D95}"/>
              </a:ext>
            </a:extLst>
          </p:cNvPr>
          <p:cNvSpPr/>
          <p:nvPr userDrawn="1"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20A364-267D-402E-B03C-5D685AB115D8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3C4E66-A94D-4327-936C-DD130D06056B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70C4A0-5770-4CB2-810F-BA96A941F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060BB5-69DE-43BF-8227-A04E3137F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978D18-A605-4283-8345-43D5D74359BA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003010-1326-43CD-929F-FCAED62F799D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A65C14-B044-48FE-8813-0C3D3473B5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81948E-E6FE-4585-98B5-40970D6703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9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C4C6905-1658-439F-9F30-0637D1F21275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EF977C-0966-4A14-9B92-869160164639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49DBB7-59B7-448A-BBB3-914C13368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B093B0-0811-4A03-A647-011617568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36F5D5-8F4A-4ADC-8B70-6ADE1E679BA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651EFE-8E4C-4BE2-A573-D040414BB066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670FA-5B76-401D-AF56-B326DC7EF42C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75992B-8E79-4CA0-A810-C37C28FE63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94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ED2340-3F64-4A17-9A83-33017A0B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987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2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18" Type="http://schemas.openxmlformats.org/officeDocument/2006/relationships/image" Target="../media/image64.svg"/><Relationship Id="rId26" Type="http://schemas.openxmlformats.org/officeDocument/2006/relationships/image" Target="../media/image72.sv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2.svg"/><Relationship Id="rId20" Type="http://schemas.openxmlformats.org/officeDocument/2006/relationships/image" Target="../media/image66.sv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24" Type="http://schemas.openxmlformats.org/officeDocument/2006/relationships/image" Target="../media/image70.svg"/><Relationship Id="rId32" Type="http://schemas.openxmlformats.org/officeDocument/2006/relationships/image" Target="../media/image78.sv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svg"/><Relationship Id="rId10" Type="http://schemas.openxmlformats.org/officeDocument/2006/relationships/image" Target="../media/image56.sv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Relationship Id="rId22" Type="http://schemas.openxmlformats.org/officeDocument/2006/relationships/image" Target="../media/image68.svg"/><Relationship Id="rId27" Type="http://schemas.openxmlformats.org/officeDocument/2006/relationships/image" Target="../media/image73.png"/><Relationship Id="rId30" Type="http://schemas.openxmlformats.org/officeDocument/2006/relationships/image" Target="../media/image76.sv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.png"/><Relationship Id="rId21" Type="http://schemas.openxmlformats.org/officeDocument/2006/relationships/image" Target="../media/image98.svg"/><Relationship Id="rId42" Type="http://schemas.openxmlformats.org/officeDocument/2006/relationships/image" Target="../media/image119.png"/><Relationship Id="rId47" Type="http://schemas.openxmlformats.org/officeDocument/2006/relationships/image" Target="../media/image124.svg"/><Relationship Id="rId63" Type="http://schemas.openxmlformats.org/officeDocument/2006/relationships/image" Target="../media/image140.svg"/><Relationship Id="rId68" Type="http://schemas.openxmlformats.org/officeDocument/2006/relationships/image" Target="../media/image145.png"/><Relationship Id="rId16" Type="http://schemas.openxmlformats.org/officeDocument/2006/relationships/image" Target="../media/image93.png"/><Relationship Id="rId11" Type="http://schemas.openxmlformats.org/officeDocument/2006/relationships/image" Target="../media/image88.svg"/><Relationship Id="rId32" Type="http://schemas.openxmlformats.org/officeDocument/2006/relationships/image" Target="../media/image109.png"/><Relationship Id="rId37" Type="http://schemas.openxmlformats.org/officeDocument/2006/relationships/image" Target="../media/image114.svg"/><Relationship Id="rId53" Type="http://schemas.openxmlformats.org/officeDocument/2006/relationships/image" Target="../media/image130.svg"/><Relationship Id="rId58" Type="http://schemas.openxmlformats.org/officeDocument/2006/relationships/image" Target="../media/image135.png"/><Relationship Id="rId74" Type="http://schemas.openxmlformats.org/officeDocument/2006/relationships/image" Target="../media/image151.png"/><Relationship Id="rId79" Type="http://schemas.openxmlformats.org/officeDocument/2006/relationships/image" Target="../media/image156.svg"/><Relationship Id="rId5" Type="http://schemas.openxmlformats.org/officeDocument/2006/relationships/image" Target="../media/image82.svg"/><Relationship Id="rId61" Type="http://schemas.openxmlformats.org/officeDocument/2006/relationships/image" Target="../media/image138.svg"/><Relationship Id="rId19" Type="http://schemas.openxmlformats.org/officeDocument/2006/relationships/image" Target="../media/image9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Relationship Id="rId35" Type="http://schemas.openxmlformats.org/officeDocument/2006/relationships/image" Target="../media/image112.svg"/><Relationship Id="rId43" Type="http://schemas.openxmlformats.org/officeDocument/2006/relationships/image" Target="../media/image120.svg"/><Relationship Id="rId48" Type="http://schemas.openxmlformats.org/officeDocument/2006/relationships/image" Target="../media/image125.png"/><Relationship Id="rId56" Type="http://schemas.openxmlformats.org/officeDocument/2006/relationships/image" Target="../media/image133.png"/><Relationship Id="rId64" Type="http://schemas.openxmlformats.org/officeDocument/2006/relationships/image" Target="../media/image141.png"/><Relationship Id="rId69" Type="http://schemas.openxmlformats.org/officeDocument/2006/relationships/image" Target="../media/image146.svg"/><Relationship Id="rId77" Type="http://schemas.openxmlformats.org/officeDocument/2006/relationships/image" Target="../media/image154.svg"/><Relationship Id="rId8" Type="http://schemas.openxmlformats.org/officeDocument/2006/relationships/image" Target="../media/image85.png"/><Relationship Id="rId51" Type="http://schemas.openxmlformats.org/officeDocument/2006/relationships/image" Target="../media/image128.svg"/><Relationship Id="rId72" Type="http://schemas.openxmlformats.org/officeDocument/2006/relationships/image" Target="../media/image149.png"/><Relationship Id="rId80" Type="http://schemas.openxmlformats.org/officeDocument/2006/relationships/image" Target="../media/image157.png"/><Relationship Id="rId3" Type="http://schemas.openxmlformats.org/officeDocument/2006/relationships/image" Target="../media/image80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33" Type="http://schemas.openxmlformats.org/officeDocument/2006/relationships/image" Target="../media/image110.sv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59" Type="http://schemas.openxmlformats.org/officeDocument/2006/relationships/image" Target="../media/image136.svg"/><Relationship Id="rId67" Type="http://schemas.openxmlformats.org/officeDocument/2006/relationships/image" Target="../media/image144.svg"/><Relationship Id="rId20" Type="http://schemas.openxmlformats.org/officeDocument/2006/relationships/image" Target="../media/image97.png"/><Relationship Id="rId41" Type="http://schemas.openxmlformats.org/officeDocument/2006/relationships/image" Target="../media/image118.svg"/><Relationship Id="rId54" Type="http://schemas.openxmlformats.org/officeDocument/2006/relationships/image" Target="../media/image131.png"/><Relationship Id="rId62" Type="http://schemas.openxmlformats.org/officeDocument/2006/relationships/image" Target="../media/image139.png"/><Relationship Id="rId70" Type="http://schemas.openxmlformats.org/officeDocument/2006/relationships/image" Target="../media/image147.png"/><Relationship Id="rId75" Type="http://schemas.openxmlformats.org/officeDocument/2006/relationships/image" Target="../media/image1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svg"/><Relationship Id="rId57" Type="http://schemas.openxmlformats.org/officeDocument/2006/relationships/image" Target="../media/image134.svg"/><Relationship Id="rId10" Type="http://schemas.openxmlformats.org/officeDocument/2006/relationships/image" Target="../media/image87.png"/><Relationship Id="rId31" Type="http://schemas.openxmlformats.org/officeDocument/2006/relationships/image" Target="../media/image108.svg"/><Relationship Id="rId44" Type="http://schemas.openxmlformats.org/officeDocument/2006/relationships/image" Target="../media/image121.png"/><Relationship Id="rId52" Type="http://schemas.openxmlformats.org/officeDocument/2006/relationships/image" Target="../media/image129.png"/><Relationship Id="rId60" Type="http://schemas.openxmlformats.org/officeDocument/2006/relationships/image" Target="../media/image137.png"/><Relationship Id="rId65" Type="http://schemas.openxmlformats.org/officeDocument/2006/relationships/image" Target="../media/image142.svg"/><Relationship Id="rId73" Type="http://schemas.openxmlformats.org/officeDocument/2006/relationships/image" Target="../media/image150.svg"/><Relationship Id="rId78" Type="http://schemas.openxmlformats.org/officeDocument/2006/relationships/image" Target="../media/image155.png"/><Relationship Id="rId81" Type="http://schemas.openxmlformats.org/officeDocument/2006/relationships/image" Target="../media/image15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39" Type="http://schemas.openxmlformats.org/officeDocument/2006/relationships/image" Target="../media/image116.svg"/><Relationship Id="rId34" Type="http://schemas.openxmlformats.org/officeDocument/2006/relationships/image" Target="../media/image111.png"/><Relationship Id="rId50" Type="http://schemas.openxmlformats.org/officeDocument/2006/relationships/image" Target="../media/image127.png"/><Relationship Id="rId55" Type="http://schemas.openxmlformats.org/officeDocument/2006/relationships/image" Target="../media/image132.svg"/><Relationship Id="rId76" Type="http://schemas.openxmlformats.org/officeDocument/2006/relationships/image" Target="../media/image153.png"/><Relationship Id="rId7" Type="http://schemas.openxmlformats.org/officeDocument/2006/relationships/image" Target="../media/image84.svg"/><Relationship Id="rId71" Type="http://schemas.openxmlformats.org/officeDocument/2006/relationships/image" Target="../media/image148.svg"/><Relationship Id="rId2" Type="http://schemas.openxmlformats.org/officeDocument/2006/relationships/image" Target="../media/image79.png"/><Relationship Id="rId29" Type="http://schemas.openxmlformats.org/officeDocument/2006/relationships/image" Target="../media/image106.svg"/><Relationship Id="rId24" Type="http://schemas.openxmlformats.org/officeDocument/2006/relationships/image" Target="../media/image101.png"/><Relationship Id="rId40" Type="http://schemas.openxmlformats.org/officeDocument/2006/relationships/image" Target="../media/image117.png"/><Relationship Id="rId45" Type="http://schemas.openxmlformats.org/officeDocument/2006/relationships/image" Target="../media/image122.svg"/><Relationship Id="rId66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3.png"/><Relationship Id="rId21" Type="http://schemas.openxmlformats.org/officeDocument/2006/relationships/image" Target="../media/image178.svg"/><Relationship Id="rId42" Type="http://schemas.openxmlformats.org/officeDocument/2006/relationships/image" Target="../media/image199.png"/><Relationship Id="rId47" Type="http://schemas.openxmlformats.org/officeDocument/2006/relationships/image" Target="../media/image204.svg"/><Relationship Id="rId63" Type="http://schemas.openxmlformats.org/officeDocument/2006/relationships/image" Target="../media/image220.svg"/><Relationship Id="rId68" Type="http://schemas.openxmlformats.org/officeDocument/2006/relationships/image" Target="../media/image225.png"/><Relationship Id="rId84" Type="http://schemas.openxmlformats.org/officeDocument/2006/relationships/image" Target="../media/image241.png"/><Relationship Id="rId16" Type="http://schemas.openxmlformats.org/officeDocument/2006/relationships/image" Target="../media/image173.png"/><Relationship Id="rId11" Type="http://schemas.openxmlformats.org/officeDocument/2006/relationships/image" Target="../media/image168.svg"/><Relationship Id="rId32" Type="http://schemas.openxmlformats.org/officeDocument/2006/relationships/image" Target="../media/image189.png"/><Relationship Id="rId37" Type="http://schemas.openxmlformats.org/officeDocument/2006/relationships/image" Target="../media/image194.svg"/><Relationship Id="rId53" Type="http://schemas.openxmlformats.org/officeDocument/2006/relationships/image" Target="../media/image210.svg"/><Relationship Id="rId58" Type="http://schemas.openxmlformats.org/officeDocument/2006/relationships/image" Target="../media/image215.png"/><Relationship Id="rId74" Type="http://schemas.openxmlformats.org/officeDocument/2006/relationships/image" Target="../media/image231.png"/><Relationship Id="rId79" Type="http://schemas.openxmlformats.org/officeDocument/2006/relationships/image" Target="../media/image236.svg"/><Relationship Id="rId5" Type="http://schemas.openxmlformats.org/officeDocument/2006/relationships/image" Target="../media/image162.svg"/><Relationship Id="rId19" Type="http://schemas.openxmlformats.org/officeDocument/2006/relationships/image" Target="../media/image176.sv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svg"/><Relationship Id="rId30" Type="http://schemas.openxmlformats.org/officeDocument/2006/relationships/image" Target="../media/image187.png"/><Relationship Id="rId35" Type="http://schemas.openxmlformats.org/officeDocument/2006/relationships/image" Target="../media/image192.svg"/><Relationship Id="rId43" Type="http://schemas.openxmlformats.org/officeDocument/2006/relationships/image" Target="../media/image200.svg"/><Relationship Id="rId48" Type="http://schemas.openxmlformats.org/officeDocument/2006/relationships/image" Target="../media/image205.png"/><Relationship Id="rId56" Type="http://schemas.openxmlformats.org/officeDocument/2006/relationships/image" Target="../media/image213.png"/><Relationship Id="rId64" Type="http://schemas.openxmlformats.org/officeDocument/2006/relationships/image" Target="../media/image221.png"/><Relationship Id="rId69" Type="http://schemas.openxmlformats.org/officeDocument/2006/relationships/image" Target="../media/image226.svg"/><Relationship Id="rId77" Type="http://schemas.openxmlformats.org/officeDocument/2006/relationships/image" Target="../media/image234.svg"/><Relationship Id="rId8" Type="http://schemas.openxmlformats.org/officeDocument/2006/relationships/image" Target="../media/image165.png"/><Relationship Id="rId51" Type="http://schemas.openxmlformats.org/officeDocument/2006/relationships/image" Target="../media/image208.svg"/><Relationship Id="rId72" Type="http://schemas.openxmlformats.org/officeDocument/2006/relationships/image" Target="../media/image229.png"/><Relationship Id="rId80" Type="http://schemas.openxmlformats.org/officeDocument/2006/relationships/image" Target="../media/image237.png"/><Relationship Id="rId85" Type="http://schemas.openxmlformats.org/officeDocument/2006/relationships/image" Target="../media/image242.svg"/><Relationship Id="rId3" Type="http://schemas.openxmlformats.org/officeDocument/2006/relationships/image" Target="../media/image160.svg"/><Relationship Id="rId12" Type="http://schemas.openxmlformats.org/officeDocument/2006/relationships/image" Target="../media/image169.png"/><Relationship Id="rId17" Type="http://schemas.openxmlformats.org/officeDocument/2006/relationships/image" Target="../media/image174.svg"/><Relationship Id="rId25" Type="http://schemas.openxmlformats.org/officeDocument/2006/relationships/image" Target="../media/image182.svg"/><Relationship Id="rId33" Type="http://schemas.openxmlformats.org/officeDocument/2006/relationships/image" Target="../media/image190.svg"/><Relationship Id="rId38" Type="http://schemas.openxmlformats.org/officeDocument/2006/relationships/image" Target="../media/image195.png"/><Relationship Id="rId46" Type="http://schemas.openxmlformats.org/officeDocument/2006/relationships/image" Target="../media/image203.png"/><Relationship Id="rId59" Type="http://schemas.openxmlformats.org/officeDocument/2006/relationships/image" Target="../media/image216.svg"/><Relationship Id="rId67" Type="http://schemas.openxmlformats.org/officeDocument/2006/relationships/image" Target="../media/image224.svg"/><Relationship Id="rId20" Type="http://schemas.openxmlformats.org/officeDocument/2006/relationships/image" Target="../media/image177.png"/><Relationship Id="rId41" Type="http://schemas.openxmlformats.org/officeDocument/2006/relationships/image" Target="../media/image198.svg"/><Relationship Id="rId54" Type="http://schemas.openxmlformats.org/officeDocument/2006/relationships/image" Target="../media/image211.png"/><Relationship Id="rId62" Type="http://schemas.openxmlformats.org/officeDocument/2006/relationships/image" Target="../media/image219.png"/><Relationship Id="rId70" Type="http://schemas.openxmlformats.org/officeDocument/2006/relationships/image" Target="../media/image227.png"/><Relationship Id="rId75" Type="http://schemas.openxmlformats.org/officeDocument/2006/relationships/image" Target="../media/image232.svg"/><Relationship Id="rId83" Type="http://schemas.openxmlformats.org/officeDocument/2006/relationships/image" Target="../media/image24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5" Type="http://schemas.openxmlformats.org/officeDocument/2006/relationships/image" Target="../media/image172.svg"/><Relationship Id="rId23" Type="http://schemas.openxmlformats.org/officeDocument/2006/relationships/image" Target="../media/image180.svg"/><Relationship Id="rId28" Type="http://schemas.openxmlformats.org/officeDocument/2006/relationships/image" Target="../media/image185.png"/><Relationship Id="rId36" Type="http://schemas.openxmlformats.org/officeDocument/2006/relationships/image" Target="../media/image193.png"/><Relationship Id="rId49" Type="http://schemas.openxmlformats.org/officeDocument/2006/relationships/image" Target="../media/image206.svg"/><Relationship Id="rId57" Type="http://schemas.openxmlformats.org/officeDocument/2006/relationships/image" Target="../media/image214.svg"/><Relationship Id="rId10" Type="http://schemas.openxmlformats.org/officeDocument/2006/relationships/image" Target="../media/image167.png"/><Relationship Id="rId31" Type="http://schemas.openxmlformats.org/officeDocument/2006/relationships/image" Target="../media/image188.svg"/><Relationship Id="rId44" Type="http://schemas.openxmlformats.org/officeDocument/2006/relationships/image" Target="../media/image201.png"/><Relationship Id="rId52" Type="http://schemas.openxmlformats.org/officeDocument/2006/relationships/image" Target="../media/image209.png"/><Relationship Id="rId60" Type="http://schemas.openxmlformats.org/officeDocument/2006/relationships/image" Target="../media/image217.png"/><Relationship Id="rId65" Type="http://schemas.openxmlformats.org/officeDocument/2006/relationships/image" Target="../media/image222.svg"/><Relationship Id="rId73" Type="http://schemas.openxmlformats.org/officeDocument/2006/relationships/image" Target="../media/image230.svg"/><Relationship Id="rId78" Type="http://schemas.openxmlformats.org/officeDocument/2006/relationships/image" Target="../media/image235.png"/><Relationship Id="rId81" Type="http://schemas.openxmlformats.org/officeDocument/2006/relationships/image" Target="../media/image238.svg"/><Relationship Id="rId86" Type="http://schemas.openxmlformats.org/officeDocument/2006/relationships/image" Target="../media/image243.png"/><Relationship Id="rId4" Type="http://schemas.openxmlformats.org/officeDocument/2006/relationships/image" Target="../media/image161.png"/><Relationship Id="rId9" Type="http://schemas.openxmlformats.org/officeDocument/2006/relationships/image" Target="../media/image166.svg"/><Relationship Id="rId13" Type="http://schemas.openxmlformats.org/officeDocument/2006/relationships/image" Target="../media/image170.svg"/><Relationship Id="rId18" Type="http://schemas.openxmlformats.org/officeDocument/2006/relationships/image" Target="../media/image175.png"/><Relationship Id="rId39" Type="http://schemas.openxmlformats.org/officeDocument/2006/relationships/image" Target="../media/image196.svg"/><Relationship Id="rId34" Type="http://schemas.openxmlformats.org/officeDocument/2006/relationships/image" Target="../media/image191.png"/><Relationship Id="rId50" Type="http://schemas.openxmlformats.org/officeDocument/2006/relationships/image" Target="../media/image207.png"/><Relationship Id="rId55" Type="http://schemas.openxmlformats.org/officeDocument/2006/relationships/image" Target="../media/image212.svg"/><Relationship Id="rId76" Type="http://schemas.openxmlformats.org/officeDocument/2006/relationships/image" Target="../media/image233.png"/><Relationship Id="rId7" Type="http://schemas.openxmlformats.org/officeDocument/2006/relationships/image" Target="../media/image164.svg"/><Relationship Id="rId71" Type="http://schemas.openxmlformats.org/officeDocument/2006/relationships/image" Target="../media/image228.svg"/><Relationship Id="rId2" Type="http://schemas.openxmlformats.org/officeDocument/2006/relationships/image" Target="../media/image159.png"/><Relationship Id="rId29" Type="http://schemas.openxmlformats.org/officeDocument/2006/relationships/image" Target="../media/image186.svg"/><Relationship Id="rId24" Type="http://schemas.openxmlformats.org/officeDocument/2006/relationships/image" Target="../media/image181.png"/><Relationship Id="rId40" Type="http://schemas.openxmlformats.org/officeDocument/2006/relationships/image" Target="../media/image197.png"/><Relationship Id="rId45" Type="http://schemas.openxmlformats.org/officeDocument/2006/relationships/image" Target="../media/image202.svg"/><Relationship Id="rId66" Type="http://schemas.openxmlformats.org/officeDocument/2006/relationships/image" Target="../media/image223.png"/><Relationship Id="rId87" Type="http://schemas.openxmlformats.org/officeDocument/2006/relationships/image" Target="../media/image244.svg"/><Relationship Id="rId61" Type="http://schemas.openxmlformats.org/officeDocument/2006/relationships/image" Target="../media/image218.svg"/><Relationship Id="rId82" Type="http://schemas.openxmlformats.org/officeDocument/2006/relationships/image" Target="../media/image2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CD4C92B1-844C-4FC9-8BF0-6E9A30B4602F}"/>
              </a:ext>
            </a:extLst>
          </p:cNvPr>
          <p:cNvSpPr/>
          <p:nvPr/>
        </p:nvSpPr>
        <p:spPr>
          <a:xfrm>
            <a:off x="612894" y="4605387"/>
            <a:ext cx="2374386" cy="4355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76200" dir="5400000" sx="96000" sy="96000" algn="t" rotWithShape="0">
              <a:schemeClr val="accent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BF31183B-6FB4-4BA2-B725-9D2864618E28}"/>
              </a:ext>
            </a:extLst>
          </p:cNvPr>
          <p:cNvSpPr txBox="1"/>
          <p:nvPr/>
        </p:nvSpPr>
        <p:spPr>
          <a:xfrm>
            <a:off x="541848" y="1766942"/>
            <a:ext cx="6237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创意插画</a:t>
            </a:r>
            <a:endParaRPr lang="en-US" altLang="zh-CN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6600" b="1" dirty="0">
                <a:solidFill>
                  <a:schemeClr val="accent1"/>
                </a:solidFill>
              </a:rPr>
              <a:t>年终总结模板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01AE7F4-9D26-4927-970D-3301C6C4E6A0}"/>
              </a:ext>
            </a:extLst>
          </p:cNvPr>
          <p:cNvSpPr txBox="1"/>
          <p:nvPr/>
        </p:nvSpPr>
        <p:spPr>
          <a:xfrm>
            <a:off x="645087" y="4646483"/>
            <a:ext cx="23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 err="1">
                <a:solidFill>
                  <a:schemeClr val="bg1"/>
                </a:solidFill>
              </a:rPr>
              <a:t>OfficePLUS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000F615-3F44-4A9B-BC8E-CBEA03CF357E}"/>
              </a:ext>
            </a:extLst>
          </p:cNvPr>
          <p:cNvSpPr txBox="1"/>
          <p:nvPr/>
        </p:nvSpPr>
        <p:spPr>
          <a:xfrm>
            <a:off x="632498" y="3700691"/>
            <a:ext cx="508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YEAR-END SUMMARY TEMPLATE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2" name="图片 251">
            <a:hlinkClick r:id="rId2"/>
            <a:extLst>
              <a:ext uri="{FF2B5EF4-FFF2-40B4-BE49-F238E27FC236}">
                <a16:creationId xmlns:a16="http://schemas.microsoft.com/office/drawing/2014/main" id="{5E71CB9F-11F1-4045-95F6-F5511EB40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8" y="760305"/>
            <a:ext cx="1470348" cy="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各项数据详细对比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E7952DDC-957D-4806-BA84-B0188D7D7D9F}"/>
              </a:ext>
            </a:extLst>
          </p:cNvPr>
          <p:cNvSpPr/>
          <p:nvPr/>
        </p:nvSpPr>
        <p:spPr>
          <a:xfrm>
            <a:off x="8112125" y="1765395"/>
            <a:ext cx="3421063" cy="4148043"/>
          </a:xfrm>
          <a:prstGeom prst="roundRect">
            <a:avLst>
              <a:gd name="adj" fmla="val 4754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3371DFE-8FD5-4EBC-B4C1-97CD7AA8F159}"/>
              </a:ext>
            </a:extLst>
          </p:cNvPr>
          <p:cNvGrpSpPr/>
          <p:nvPr/>
        </p:nvGrpSpPr>
        <p:grpSpPr>
          <a:xfrm>
            <a:off x="10096936" y="1765395"/>
            <a:ext cx="1378796" cy="1883053"/>
            <a:chOff x="9150041" y="2103119"/>
            <a:chExt cx="1958323" cy="4250037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EEA1816F-2946-4EC2-9743-A0EB13D76C7A}"/>
                </a:ext>
              </a:extLst>
            </p:cNvPr>
            <p:cNvSpPr/>
            <p:nvPr/>
          </p:nvSpPr>
          <p:spPr>
            <a:xfrm>
              <a:off x="9150041" y="2103120"/>
              <a:ext cx="1958323" cy="4250036"/>
            </a:xfrm>
            <a:prstGeom prst="parallelogram">
              <a:avLst>
                <a:gd name="adj" fmla="val 68920"/>
              </a:avLst>
            </a:prstGeom>
            <a:gradFill flip="none" rotWithShape="1">
              <a:gsLst>
                <a:gs pos="0">
                  <a:schemeClr val="accent1">
                    <a:lumMod val="15000"/>
                    <a:lumOff val="85000"/>
                    <a:alpha val="0"/>
                  </a:schemeClr>
                </a:gs>
                <a:gs pos="89000">
                  <a:schemeClr val="accent1">
                    <a:lumMod val="30000"/>
                    <a:lumOff val="70000"/>
                    <a:alpha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0DB9AB24-828F-47B5-AF61-5FD996F06B10}"/>
                </a:ext>
              </a:extLst>
            </p:cNvPr>
            <p:cNvSpPr/>
            <p:nvPr/>
          </p:nvSpPr>
          <p:spPr>
            <a:xfrm>
              <a:off x="9737713" y="2103119"/>
              <a:ext cx="865595" cy="1878553"/>
            </a:xfrm>
            <a:prstGeom prst="parallelogram">
              <a:avLst>
                <a:gd name="adj" fmla="val 68920"/>
              </a:avLst>
            </a:prstGeom>
            <a:gradFill flip="none" rotWithShape="1">
              <a:gsLst>
                <a:gs pos="0">
                  <a:schemeClr val="accent1">
                    <a:lumMod val="15000"/>
                    <a:lumOff val="8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6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BFDF39B-1C17-44FC-8EBA-05386CDCD1FD}"/>
              </a:ext>
            </a:extLst>
          </p:cNvPr>
          <p:cNvGrpSpPr/>
          <p:nvPr/>
        </p:nvGrpSpPr>
        <p:grpSpPr>
          <a:xfrm>
            <a:off x="9377965" y="1346664"/>
            <a:ext cx="889382" cy="889380"/>
            <a:chOff x="9413226" y="1641256"/>
            <a:chExt cx="889382" cy="88938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5BA243F-21F0-4BE9-95C2-96D0C23DC22B}"/>
                </a:ext>
              </a:extLst>
            </p:cNvPr>
            <p:cNvSpPr/>
            <p:nvPr/>
          </p:nvSpPr>
          <p:spPr>
            <a:xfrm>
              <a:off x="9413226" y="1641256"/>
              <a:ext cx="889382" cy="88938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1270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图形 18">
              <a:extLst>
                <a:ext uri="{FF2B5EF4-FFF2-40B4-BE49-F238E27FC236}">
                  <a16:creationId xmlns:a16="http://schemas.microsoft.com/office/drawing/2014/main" id="{12068757-68E2-4E7B-8E1E-A6388F02B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9917" y="1887946"/>
              <a:ext cx="396000" cy="396000"/>
            </a:xfrm>
            <a:custGeom>
              <a:avLst/>
              <a:gdLst>
                <a:gd name="connsiteX0" fmla="*/ 952773 w 1905000"/>
                <a:gd name="connsiteY0" fmla="*/ 1905248 h 1905000"/>
                <a:gd name="connsiteX1" fmla="*/ 910455 w 1905000"/>
                <a:gd name="connsiteY1" fmla="*/ 1893819 h 1905000"/>
                <a:gd name="connsiteX2" fmla="*/ 11431 w 1905000"/>
                <a:gd name="connsiteY2" fmla="*/ 1374570 h 1905000"/>
                <a:gd name="connsiteX3" fmla="*/ 3273 w 1905000"/>
                <a:gd name="connsiteY3" fmla="*/ 1344083 h 1905000"/>
                <a:gd name="connsiteX4" fmla="*/ 11431 w 1905000"/>
                <a:gd name="connsiteY4" fmla="*/ 1335926 h 1905000"/>
                <a:gd name="connsiteX5" fmla="*/ 204380 w 1905000"/>
                <a:gd name="connsiteY5" fmla="*/ 1224891 h 1905000"/>
                <a:gd name="connsiteX6" fmla="*/ 841875 w 1905000"/>
                <a:gd name="connsiteY6" fmla="*/ 1592284 h 1905000"/>
                <a:gd name="connsiteX7" fmla="*/ 1064079 w 1905000"/>
                <a:gd name="connsiteY7" fmla="*/ 1592284 h 1905000"/>
                <a:gd name="connsiteX8" fmla="*/ 1701166 w 1905000"/>
                <a:gd name="connsiteY8" fmla="*/ 1224891 h 1905000"/>
                <a:gd name="connsiteX9" fmla="*/ 1894523 w 1905000"/>
                <a:gd name="connsiteY9" fmla="*/ 1336334 h 1905000"/>
                <a:gd name="connsiteX10" fmla="*/ 1902681 w 1905000"/>
                <a:gd name="connsiteY10" fmla="*/ 1366820 h 1905000"/>
                <a:gd name="connsiteX11" fmla="*/ 1894523 w 1905000"/>
                <a:gd name="connsiteY11" fmla="*/ 1374978 h 1905000"/>
                <a:gd name="connsiteX12" fmla="*/ 995091 w 1905000"/>
                <a:gd name="connsiteY12" fmla="*/ 1893819 h 1905000"/>
                <a:gd name="connsiteX13" fmla="*/ 952773 w 1905000"/>
                <a:gd name="connsiteY13" fmla="*/ 1905248 h 1905000"/>
                <a:gd name="connsiteX14" fmla="*/ 952773 w 1905000"/>
                <a:gd name="connsiteY14" fmla="*/ 1497034 h 1905000"/>
                <a:gd name="connsiteX15" fmla="*/ 910319 w 1905000"/>
                <a:gd name="connsiteY15" fmla="*/ 1485604 h 1905000"/>
                <a:gd name="connsiteX16" fmla="*/ 11431 w 1905000"/>
                <a:gd name="connsiteY16" fmla="*/ 965131 h 1905000"/>
                <a:gd name="connsiteX17" fmla="*/ 273 w 1905000"/>
                <a:gd name="connsiteY17" fmla="*/ 945809 h 1905000"/>
                <a:gd name="connsiteX18" fmla="*/ 11431 w 1905000"/>
                <a:gd name="connsiteY18" fmla="*/ 926487 h 1905000"/>
                <a:gd name="connsiteX19" fmla="*/ 200978 w 1905000"/>
                <a:gd name="connsiteY19" fmla="*/ 816677 h 1905000"/>
                <a:gd name="connsiteX20" fmla="*/ 841739 w 1905000"/>
                <a:gd name="connsiteY20" fmla="*/ 1187744 h 1905000"/>
                <a:gd name="connsiteX21" fmla="*/ 1063943 w 1905000"/>
                <a:gd name="connsiteY21" fmla="*/ 1187744 h 1905000"/>
                <a:gd name="connsiteX22" fmla="*/ 1704568 w 1905000"/>
                <a:gd name="connsiteY22" fmla="*/ 816677 h 1905000"/>
                <a:gd name="connsiteX23" fmla="*/ 1894115 w 1905000"/>
                <a:gd name="connsiteY23" fmla="*/ 926351 h 1905000"/>
                <a:gd name="connsiteX24" fmla="*/ 1905273 w 1905000"/>
                <a:gd name="connsiteY24" fmla="*/ 945809 h 1905000"/>
                <a:gd name="connsiteX25" fmla="*/ 1894115 w 1905000"/>
                <a:gd name="connsiteY25" fmla="*/ 965131 h 1905000"/>
                <a:gd name="connsiteX26" fmla="*/ 995091 w 1905000"/>
                <a:gd name="connsiteY26" fmla="*/ 1485604 h 1905000"/>
                <a:gd name="connsiteX27" fmla="*/ 952773 w 1905000"/>
                <a:gd name="connsiteY27" fmla="*/ 1497034 h 1905000"/>
                <a:gd name="connsiteX28" fmla="*/ 952773 w 1905000"/>
                <a:gd name="connsiteY28" fmla="*/ 1088820 h 1905000"/>
                <a:gd name="connsiteX29" fmla="*/ 910319 w 1905000"/>
                <a:gd name="connsiteY29" fmla="*/ 1077662 h 1905000"/>
                <a:gd name="connsiteX30" fmla="*/ 11431 w 1905000"/>
                <a:gd name="connsiteY30" fmla="*/ 566986 h 1905000"/>
                <a:gd name="connsiteX31" fmla="*/ 3111 w 1905000"/>
                <a:gd name="connsiteY31" fmla="*/ 537342 h 1905000"/>
                <a:gd name="connsiteX32" fmla="*/ 11431 w 1905000"/>
                <a:gd name="connsiteY32" fmla="*/ 529022 h 1905000"/>
                <a:gd name="connsiteX33" fmla="*/ 933995 w 1905000"/>
                <a:gd name="connsiteY33" fmla="*/ 5283 h 1905000"/>
                <a:gd name="connsiteX34" fmla="*/ 971551 w 1905000"/>
                <a:gd name="connsiteY34" fmla="*/ 5283 h 1905000"/>
                <a:gd name="connsiteX35" fmla="*/ 1894115 w 1905000"/>
                <a:gd name="connsiteY35" fmla="*/ 529022 h 1905000"/>
                <a:gd name="connsiteX36" fmla="*/ 1902716 w 1905000"/>
                <a:gd name="connsiteY36" fmla="*/ 558385 h 1905000"/>
                <a:gd name="connsiteX37" fmla="*/ 1894115 w 1905000"/>
                <a:gd name="connsiteY37" fmla="*/ 566986 h 1905000"/>
                <a:gd name="connsiteX38" fmla="*/ 995363 w 1905000"/>
                <a:gd name="connsiteY38" fmla="*/ 1077526 h 1905000"/>
                <a:gd name="connsiteX39" fmla="*/ 952773 w 1905000"/>
                <a:gd name="connsiteY39" fmla="*/ 108882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0" h="1905000">
                  <a:moveTo>
                    <a:pt x="952773" y="1905248"/>
                  </a:moveTo>
                  <a:cubicBezTo>
                    <a:pt x="937903" y="1905260"/>
                    <a:pt x="923297" y="1901315"/>
                    <a:pt x="910455" y="1893819"/>
                  </a:cubicBezTo>
                  <a:lnTo>
                    <a:pt x="11431" y="1374570"/>
                  </a:lnTo>
                  <a:cubicBezTo>
                    <a:pt x="760" y="1368404"/>
                    <a:pt x="-2893" y="1354755"/>
                    <a:pt x="3273" y="1344083"/>
                  </a:cubicBezTo>
                  <a:cubicBezTo>
                    <a:pt x="5230" y="1340696"/>
                    <a:pt x="8044" y="1337883"/>
                    <a:pt x="11431" y="1335926"/>
                  </a:cubicBezTo>
                  <a:lnTo>
                    <a:pt x="204380" y="1224891"/>
                  </a:lnTo>
                  <a:lnTo>
                    <a:pt x="841875" y="1592284"/>
                  </a:lnTo>
                  <a:cubicBezTo>
                    <a:pt x="910722" y="1631616"/>
                    <a:pt x="995233" y="1631616"/>
                    <a:pt x="1064079" y="1592284"/>
                  </a:cubicBezTo>
                  <a:lnTo>
                    <a:pt x="1701166" y="1224891"/>
                  </a:lnTo>
                  <a:lnTo>
                    <a:pt x="1894523" y="1336334"/>
                  </a:lnTo>
                  <a:cubicBezTo>
                    <a:pt x="1905195" y="1342500"/>
                    <a:pt x="1908847" y="1356149"/>
                    <a:pt x="1902681" y="1366820"/>
                  </a:cubicBezTo>
                  <a:cubicBezTo>
                    <a:pt x="1900724" y="1370208"/>
                    <a:pt x="1897911" y="1373021"/>
                    <a:pt x="1894523" y="1374978"/>
                  </a:cubicBezTo>
                  <a:lnTo>
                    <a:pt x="995091" y="1893819"/>
                  </a:lnTo>
                  <a:cubicBezTo>
                    <a:pt x="982249" y="1901315"/>
                    <a:pt x="967643" y="1905260"/>
                    <a:pt x="952773" y="1905248"/>
                  </a:cubicBezTo>
                  <a:close/>
                  <a:moveTo>
                    <a:pt x="952773" y="1497034"/>
                  </a:moveTo>
                  <a:cubicBezTo>
                    <a:pt x="937866" y="1496999"/>
                    <a:pt x="923229" y="1493058"/>
                    <a:pt x="910319" y="1485604"/>
                  </a:cubicBezTo>
                  <a:lnTo>
                    <a:pt x="11431" y="965131"/>
                  </a:lnTo>
                  <a:cubicBezTo>
                    <a:pt x="4486" y="961187"/>
                    <a:pt x="217" y="953795"/>
                    <a:pt x="273" y="945809"/>
                  </a:cubicBezTo>
                  <a:cubicBezTo>
                    <a:pt x="274" y="937838"/>
                    <a:pt x="4528" y="930472"/>
                    <a:pt x="11431" y="926487"/>
                  </a:cubicBezTo>
                  <a:lnTo>
                    <a:pt x="200978" y="816677"/>
                  </a:lnTo>
                  <a:lnTo>
                    <a:pt x="841739" y="1187744"/>
                  </a:lnTo>
                  <a:cubicBezTo>
                    <a:pt x="910534" y="1227269"/>
                    <a:pt x="995148" y="1227269"/>
                    <a:pt x="1063943" y="1187744"/>
                  </a:cubicBezTo>
                  <a:lnTo>
                    <a:pt x="1704568" y="816677"/>
                  </a:lnTo>
                  <a:lnTo>
                    <a:pt x="1894115" y="926351"/>
                  </a:lnTo>
                  <a:cubicBezTo>
                    <a:pt x="1901061" y="930360"/>
                    <a:pt x="1905320" y="937789"/>
                    <a:pt x="1905273" y="945809"/>
                  </a:cubicBezTo>
                  <a:cubicBezTo>
                    <a:pt x="1905329" y="953795"/>
                    <a:pt x="1901060" y="961187"/>
                    <a:pt x="1894115" y="965131"/>
                  </a:cubicBezTo>
                  <a:lnTo>
                    <a:pt x="995091" y="1485604"/>
                  </a:lnTo>
                  <a:cubicBezTo>
                    <a:pt x="982234" y="1493064"/>
                    <a:pt x="967638" y="1497007"/>
                    <a:pt x="952773" y="1497034"/>
                  </a:cubicBezTo>
                  <a:close/>
                  <a:moveTo>
                    <a:pt x="952773" y="1088820"/>
                  </a:moveTo>
                  <a:cubicBezTo>
                    <a:pt x="937897" y="1088817"/>
                    <a:pt x="923274" y="1084974"/>
                    <a:pt x="910319" y="1077662"/>
                  </a:cubicBezTo>
                  <a:lnTo>
                    <a:pt x="11431" y="566986"/>
                  </a:lnTo>
                  <a:cubicBezTo>
                    <a:pt x="947" y="561098"/>
                    <a:pt x="-2777" y="547825"/>
                    <a:pt x="3111" y="537342"/>
                  </a:cubicBezTo>
                  <a:cubicBezTo>
                    <a:pt x="5068" y="533858"/>
                    <a:pt x="7947" y="530979"/>
                    <a:pt x="11431" y="529022"/>
                  </a:cubicBezTo>
                  <a:lnTo>
                    <a:pt x="933995" y="5283"/>
                  </a:lnTo>
                  <a:cubicBezTo>
                    <a:pt x="945622" y="-1398"/>
                    <a:pt x="959924" y="-1398"/>
                    <a:pt x="971551" y="5283"/>
                  </a:cubicBezTo>
                  <a:lnTo>
                    <a:pt x="1894115" y="529022"/>
                  </a:lnTo>
                  <a:cubicBezTo>
                    <a:pt x="1904599" y="534756"/>
                    <a:pt x="1908449" y="547902"/>
                    <a:pt x="1902716" y="558385"/>
                  </a:cubicBezTo>
                  <a:cubicBezTo>
                    <a:pt x="1900730" y="562016"/>
                    <a:pt x="1897746" y="565001"/>
                    <a:pt x="1894115" y="566986"/>
                  </a:cubicBezTo>
                  <a:lnTo>
                    <a:pt x="995363" y="1077526"/>
                  </a:lnTo>
                  <a:cubicBezTo>
                    <a:pt x="982376" y="1084896"/>
                    <a:pt x="967706" y="1088787"/>
                    <a:pt x="952773" y="10888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83BD7BE-333F-413A-9202-0409960D2A82}"/>
              </a:ext>
            </a:extLst>
          </p:cNvPr>
          <p:cNvSpPr txBox="1"/>
          <p:nvPr/>
        </p:nvSpPr>
        <p:spPr>
          <a:xfrm>
            <a:off x="8434729" y="3138062"/>
            <a:ext cx="2775845" cy="230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alpha val="87000"/>
                  </a:schemeClr>
                </a:solidFill>
                <a:latin typeface="+mn-ea"/>
              </a:rPr>
              <a:t>请在这里输入你的图表结论，请在这里输入你的图表结论，请在这里输入你的图表结论，请在这里输入你的图表结论，请在这里输入你的图表结论，请在这里输入你的图表结论，请在这里输入你的图表结论。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0CAB64-44D3-4521-B8E3-F37D3919D396}"/>
              </a:ext>
            </a:extLst>
          </p:cNvPr>
          <p:cNvSpPr txBox="1"/>
          <p:nvPr/>
        </p:nvSpPr>
        <p:spPr>
          <a:xfrm>
            <a:off x="9309695" y="2491407"/>
            <a:ext cx="1025922" cy="3380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对比总结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3B9B09-77FF-4562-9481-AAEB81A06DCA}"/>
              </a:ext>
            </a:extLst>
          </p:cNvPr>
          <p:cNvCxnSpPr>
            <a:cxnSpLocks/>
          </p:cNvCxnSpPr>
          <p:nvPr/>
        </p:nvCxnSpPr>
        <p:spPr>
          <a:xfrm>
            <a:off x="9572969" y="3010340"/>
            <a:ext cx="499367" cy="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C706143-45B7-4007-A200-DC5BB809CF1B}"/>
              </a:ext>
            </a:extLst>
          </p:cNvPr>
          <p:cNvSpPr/>
          <p:nvPr/>
        </p:nvSpPr>
        <p:spPr>
          <a:xfrm>
            <a:off x="659757" y="1730478"/>
            <a:ext cx="6632924" cy="4193035"/>
          </a:xfrm>
          <a:prstGeom prst="roundRect">
            <a:avLst>
              <a:gd name="adj" fmla="val 3843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6C959584-3D97-49D9-9344-E486B75A5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528158"/>
              </p:ext>
            </p:extLst>
          </p:nvPr>
        </p:nvGraphicFramePr>
        <p:xfrm>
          <a:off x="974661" y="1765395"/>
          <a:ext cx="6092234" cy="406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56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市场数据反馈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C3352581-5D8F-4214-A084-56E3379B6465}"/>
              </a:ext>
            </a:extLst>
          </p:cNvPr>
          <p:cNvSpPr/>
          <p:nvPr/>
        </p:nvSpPr>
        <p:spPr>
          <a:xfrm>
            <a:off x="677069" y="1326266"/>
            <a:ext cx="10837862" cy="4663372"/>
          </a:xfrm>
          <a:prstGeom prst="roundRect">
            <a:avLst>
              <a:gd name="adj" fmla="val 199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sx="102000" sy="102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135A310-95F1-4E99-8520-77FA2CB08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50728"/>
              </p:ext>
            </p:extLst>
          </p:nvPr>
        </p:nvGraphicFramePr>
        <p:xfrm>
          <a:off x="939603" y="1540589"/>
          <a:ext cx="10312794" cy="4232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41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序号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数据种类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调研情况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2000" b="1" kern="120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调研总结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noProof="0" dirty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日期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1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请输入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请输入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请输入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3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4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5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6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66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2000" b="0" kern="1200" dirty="0">
                          <a:solidFill>
                            <a:schemeClr val="accent1"/>
                          </a:solidFill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7</a:t>
                      </a:r>
                      <a:endParaRPr lang="zh-CN" altLang="en-US" sz="2000" b="0" kern="1200" dirty="0">
                        <a:solidFill>
                          <a:schemeClr val="accent1"/>
                        </a:solidFill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ea"/>
                          <a:ea typeface="+mj-ea"/>
                        </a:rPr>
                        <a:t>请输入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汉仪雅酷黑 45W" panose="020B0404020202020204" pitchFamily="34" charset="-122"/>
                          <a:cs typeface="+mn-cs"/>
                        </a:rPr>
                        <a:t>20XX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汉仪雅酷黑 45W" panose="020B0404020202020204" pitchFamily="34" charset="-122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3D0DE6E4-FED5-40D1-BAF0-DC07CDF01B8E}"/>
              </a:ext>
            </a:extLst>
          </p:cNvPr>
          <p:cNvSpPr/>
          <p:nvPr/>
        </p:nvSpPr>
        <p:spPr>
          <a:xfrm rot="20859595">
            <a:off x="174283" y="4710779"/>
            <a:ext cx="1287837" cy="1598980"/>
          </a:xfrm>
          <a:custGeom>
            <a:avLst/>
            <a:gdLst>
              <a:gd name="connsiteX0" fmla="*/ 381982 w 1103713"/>
              <a:gd name="connsiteY0" fmla="*/ 1337335 h 1370372"/>
              <a:gd name="connsiteX1" fmla="*/ 87804 w 1103713"/>
              <a:gd name="connsiteY1" fmla="*/ 1146828 h 1370372"/>
              <a:gd name="connsiteX2" fmla="*/ 61785 w 1103713"/>
              <a:gd name="connsiteY2" fmla="*/ 1063566 h 1370372"/>
              <a:gd name="connsiteX3" fmla="*/ 114473 w 1103713"/>
              <a:gd name="connsiteY3" fmla="*/ 1024657 h 1370372"/>
              <a:gd name="connsiteX4" fmla="*/ 139972 w 1103713"/>
              <a:gd name="connsiteY4" fmla="*/ 1023960 h 1370372"/>
              <a:gd name="connsiteX5" fmla="*/ 140071 w 1103713"/>
              <a:gd name="connsiteY5" fmla="*/ 1023960 h 1370372"/>
              <a:gd name="connsiteX6" fmla="*/ 178647 w 1103713"/>
              <a:gd name="connsiteY6" fmla="*/ 1031526 h 1370372"/>
              <a:gd name="connsiteX7" fmla="*/ 182248 w 1103713"/>
              <a:gd name="connsiteY7" fmla="*/ 1032567 h 1370372"/>
              <a:gd name="connsiteX8" fmla="*/ 352252 w 1103713"/>
              <a:gd name="connsiteY8" fmla="*/ 1109344 h 1370372"/>
              <a:gd name="connsiteX9" fmla="*/ 386816 w 1103713"/>
              <a:gd name="connsiteY9" fmla="*/ 1101715 h 1370372"/>
              <a:gd name="connsiteX10" fmla="*/ 387118 w 1103713"/>
              <a:gd name="connsiteY10" fmla="*/ 1075259 h 1370372"/>
              <a:gd name="connsiteX11" fmla="*/ 368488 w 1103713"/>
              <a:gd name="connsiteY11" fmla="*/ 1050801 h 1370372"/>
              <a:gd name="connsiteX12" fmla="*/ 334590 w 1103713"/>
              <a:gd name="connsiteY12" fmla="*/ 1021405 h 1370372"/>
              <a:gd name="connsiteX13" fmla="*/ 284181 w 1103713"/>
              <a:gd name="connsiteY13" fmla="*/ 988235 h 1370372"/>
              <a:gd name="connsiteX14" fmla="*/ 106002 w 1103713"/>
              <a:gd name="connsiteY14" fmla="*/ 853586 h 1370372"/>
              <a:gd name="connsiteX15" fmla="*/ 8466 w 1103713"/>
              <a:gd name="connsiteY15" fmla="*/ 729074 h 1370372"/>
              <a:gd name="connsiteX16" fmla="*/ 6187 w 1103713"/>
              <a:gd name="connsiteY16" fmla="*/ 657584 h 1370372"/>
              <a:gd name="connsiteX17" fmla="*/ 111273 w 1103713"/>
              <a:gd name="connsiteY17" fmla="*/ 618508 h 1370372"/>
              <a:gd name="connsiteX18" fmla="*/ 285196 w 1103713"/>
              <a:gd name="connsiteY18" fmla="*/ 733320 h 1370372"/>
              <a:gd name="connsiteX19" fmla="*/ 430154 w 1103713"/>
              <a:gd name="connsiteY19" fmla="*/ 824653 h 1370372"/>
              <a:gd name="connsiteX20" fmla="*/ 459019 w 1103713"/>
              <a:gd name="connsiteY20" fmla="*/ 818866 h 1370372"/>
              <a:gd name="connsiteX21" fmla="*/ 474064 w 1103713"/>
              <a:gd name="connsiteY21" fmla="*/ 766703 h 1370372"/>
              <a:gd name="connsiteX22" fmla="*/ 441035 w 1103713"/>
              <a:gd name="connsiteY22" fmla="*/ 718942 h 1370372"/>
              <a:gd name="connsiteX23" fmla="*/ 237523 w 1103713"/>
              <a:gd name="connsiteY23" fmla="*/ 448197 h 1370372"/>
              <a:gd name="connsiteX24" fmla="*/ 199983 w 1103713"/>
              <a:gd name="connsiteY24" fmla="*/ 118794 h 1370372"/>
              <a:gd name="connsiteX25" fmla="*/ 249534 w 1103713"/>
              <a:gd name="connsiteY25" fmla="*/ 33675 h 1370372"/>
              <a:gd name="connsiteX26" fmla="*/ 340002 w 1103713"/>
              <a:gd name="connsiteY26" fmla="*/ 787 h 1370372"/>
              <a:gd name="connsiteX27" fmla="*/ 441290 w 1103713"/>
              <a:gd name="connsiteY27" fmla="*/ 83569 h 1370372"/>
              <a:gd name="connsiteX28" fmla="*/ 536562 w 1103713"/>
              <a:gd name="connsiteY28" fmla="*/ 535309 h 1370372"/>
              <a:gd name="connsiteX29" fmla="*/ 577256 w 1103713"/>
              <a:gd name="connsiteY29" fmla="*/ 657740 h 1370372"/>
              <a:gd name="connsiteX30" fmla="*/ 586238 w 1103713"/>
              <a:gd name="connsiteY30" fmla="*/ 666113 h 1370372"/>
              <a:gd name="connsiteX31" fmla="*/ 634113 w 1103713"/>
              <a:gd name="connsiteY31" fmla="*/ 632845 h 1370372"/>
              <a:gd name="connsiteX32" fmla="*/ 729046 w 1103713"/>
              <a:gd name="connsiteY32" fmla="*/ 387479 h 1370372"/>
              <a:gd name="connsiteX33" fmla="*/ 814202 w 1103713"/>
              <a:gd name="connsiteY33" fmla="*/ 339926 h 1370372"/>
              <a:gd name="connsiteX34" fmla="*/ 902454 w 1103713"/>
              <a:gd name="connsiteY34" fmla="*/ 413820 h 1370372"/>
              <a:gd name="connsiteX35" fmla="*/ 894424 w 1103713"/>
              <a:gd name="connsiteY35" fmla="*/ 534836 h 1370372"/>
              <a:gd name="connsiteX36" fmla="*/ 777489 w 1103713"/>
              <a:gd name="connsiteY36" fmla="*/ 729350 h 1370372"/>
              <a:gd name="connsiteX37" fmla="*/ 712961 w 1103713"/>
              <a:gd name="connsiteY37" fmla="*/ 829362 h 1370372"/>
              <a:gd name="connsiteX38" fmla="*/ 738007 w 1103713"/>
              <a:gd name="connsiteY38" fmla="*/ 902913 h 1370372"/>
              <a:gd name="connsiteX39" fmla="*/ 772634 w 1103713"/>
              <a:gd name="connsiteY39" fmla="*/ 914232 h 1370372"/>
              <a:gd name="connsiteX40" fmla="*/ 810101 w 1103713"/>
              <a:gd name="connsiteY40" fmla="*/ 899432 h 1370372"/>
              <a:gd name="connsiteX41" fmla="*/ 824969 w 1103713"/>
              <a:gd name="connsiteY41" fmla="*/ 890976 h 1370372"/>
              <a:gd name="connsiteX42" fmla="*/ 883887 w 1103713"/>
              <a:gd name="connsiteY42" fmla="*/ 857395 h 1370372"/>
              <a:gd name="connsiteX43" fmla="*/ 1046116 w 1103713"/>
              <a:gd name="connsiteY43" fmla="*/ 824336 h 1370372"/>
              <a:gd name="connsiteX44" fmla="*/ 1098222 w 1103713"/>
              <a:gd name="connsiteY44" fmla="*/ 889831 h 1370372"/>
              <a:gd name="connsiteX45" fmla="*/ 1098222 w 1103713"/>
              <a:gd name="connsiteY45" fmla="*/ 968409 h 1370372"/>
              <a:gd name="connsiteX46" fmla="*/ 944813 w 1103713"/>
              <a:gd name="connsiteY46" fmla="*/ 1208758 h 1370372"/>
              <a:gd name="connsiteX47" fmla="*/ 381982 w 1103713"/>
              <a:gd name="connsiteY47" fmla="*/ 1337335 h 13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3713" h="1370372">
                <a:moveTo>
                  <a:pt x="381982" y="1337335"/>
                </a:moveTo>
                <a:cubicBezTo>
                  <a:pt x="278915" y="1305394"/>
                  <a:pt x="178918" y="1263654"/>
                  <a:pt x="87804" y="1146828"/>
                </a:cubicBezTo>
                <a:cubicBezTo>
                  <a:pt x="69106" y="1122890"/>
                  <a:pt x="51538" y="1092219"/>
                  <a:pt x="61785" y="1063566"/>
                </a:cubicBezTo>
                <a:cubicBezTo>
                  <a:pt x="69497" y="1042001"/>
                  <a:pt x="91805" y="1028180"/>
                  <a:pt x="114473" y="1024657"/>
                </a:cubicBezTo>
                <a:cubicBezTo>
                  <a:pt x="122917" y="1023429"/>
                  <a:pt x="131474" y="1023195"/>
                  <a:pt x="139972" y="1023960"/>
                </a:cubicBezTo>
                <a:cubicBezTo>
                  <a:pt x="140014" y="1023960"/>
                  <a:pt x="140055" y="1023960"/>
                  <a:pt x="140071" y="1023960"/>
                </a:cubicBezTo>
                <a:cubicBezTo>
                  <a:pt x="153134" y="1025297"/>
                  <a:pt x="166047" y="1027831"/>
                  <a:pt x="178647" y="1031526"/>
                </a:cubicBezTo>
                <a:lnTo>
                  <a:pt x="182248" y="1032567"/>
                </a:lnTo>
                <a:cubicBezTo>
                  <a:pt x="242383" y="1049662"/>
                  <a:pt x="299668" y="1075530"/>
                  <a:pt x="352252" y="1109344"/>
                </a:cubicBezTo>
                <a:cubicBezTo>
                  <a:pt x="363904" y="1116781"/>
                  <a:pt x="379380" y="1113367"/>
                  <a:pt x="386816" y="1101715"/>
                </a:cubicBezTo>
                <a:cubicBezTo>
                  <a:pt x="391952" y="1093676"/>
                  <a:pt x="392067" y="1083414"/>
                  <a:pt x="387118" y="1075259"/>
                </a:cubicBezTo>
                <a:cubicBezTo>
                  <a:pt x="381753" y="1066496"/>
                  <a:pt x="375513" y="1058300"/>
                  <a:pt x="368488" y="1050801"/>
                </a:cubicBezTo>
                <a:cubicBezTo>
                  <a:pt x="358133" y="1039967"/>
                  <a:pt x="346783" y="1030126"/>
                  <a:pt x="334590" y="1021405"/>
                </a:cubicBezTo>
                <a:cubicBezTo>
                  <a:pt x="318391" y="1009582"/>
                  <a:pt x="301099" y="999028"/>
                  <a:pt x="284181" y="988235"/>
                </a:cubicBezTo>
                <a:cubicBezTo>
                  <a:pt x="221287" y="948181"/>
                  <a:pt x="161704" y="903153"/>
                  <a:pt x="106002" y="853586"/>
                </a:cubicBezTo>
                <a:cubicBezTo>
                  <a:pt x="66244" y="818169"/>
                  <a:pt x="27361" y="778864"/>
                  <a:pt x="8466" y="729074"/>
                </a:cubicBezTo>
                <a:cubicBezTo>
                  <a:pt x="-219" y="706177"/>
                  <a:pt x="-4169" y="679773"/>
                  <a:pt x="6187" y="657584"/>
                </a:cubicBezTo>
                <a:cubicBezTo>
                  <a:pt x="23276" y="621157"/>
                  <a:pt x="71687" y="610947"/>
                  <a:pt x="111273" y="618508"/>
                </a:cubicBezTo>
                <a:cubicBezTo>
                  <a:pt x="180640" y="631794"/>
                  <a:pt x="236056" y="682640"/>
                  <a:pt x="285196" y="733320"/>
                </a:cubicBezTo>
                <a:cubicBezTo>
                  <a:pt x="325947" y="775435"/>
                  <a:pt x="371579" y="822067"/>
                  <a:pt x="430154" y="824653"/>
                </a:cubicBezTo>
                <a:cubicBezTo>
                  <a:pt x="440135" y="825590"/>
                  <a:pt x="450168" y="823576"/>
                  <a:pt x="459019" y="818866"/>
                </a:cubicBezTo>
                <a:cubicBezTo>
                  <a:pt x="475719" y="808750"/>
                  <a:pt x="480012" y="785312"/>
                  <a:pt x="474064" y="766703"/>
                </a:cubicBezTo>
                <a:cubicBezTo>
                  <a:pt x="468116" y="748094"/>
                  <a:pt x="454336" y="733227"/>
                  <a:pt x="441035" y="718942"/>
                </a:cubicBezTo>
                <a:cubicBezTo>
                  <a:pt x="363758" y="636035"/>
                  <a:pt x="287704" y="549786"/>
                  <a:pt x="237523" y="448197"/>
                </a:cubicBezTo>
                <a:cubicBezTo>
                  <a:pt x="187343" y="346608"/>
                  <a:pt x="165112" y="226664"/>
                  <a:pt x="199983" y="118794"/>
                </a:cubicBezTo>
                <a:cubicBezTo>
                  <a:pt x="210208" y="87264"/>
                  <a:pt x="225570" y="56582"/>
                  <a:pt x="249534" y="33675"/>
                </a:cubicBezTo>
                <a:cubicBezTo>
                  <a:pt x="273497" y="10768"/>
                  <a:pt x="307104" y="-3600"/>
                  <a:pt x="340002" y="787"/>
                </a:cubicBezTo>
                <a:cubicBezTo>
                  <a:pt x="384823" y="6688"/>
                  <a:pt x="418580" y="44499"/>
                  <a:pt x="441290" y="83569"/>
                </a:cubicBezTo>
                <a:cubicBezTo>
                  <a:pt x="519347" y="217589"/>
                  <a:pt x="514576" y="381791"/>
                  <a:pt x="536562" y="535309"/>
                </a:cubicBezTo>
                <a:cubicBezTo>
                  <a:pt x="542718" y="578282"/>
                  <a:pt x="551653" y="622364"/>
                  <a:pt x="577256" y="657740"/>
                </a:cubicBezTo>
                <a:cubicBezTo>
                  <a:pt x="579618" y="661143"/>
                  <a:pt x="582678" y="663995"/>
                  <a:pt x="586238" y="666113"/>
                </a:cubicBezTo>
                <a:cubicBezTo>
                  <a:pt x="607303" y="678311"/>
                  <a:pt x="626208" y="653717"/>
                  <a:pt x="634113" y="632845"/>
                </a:cubicBezTo>
                <a:cubicBezTo>
                  <a:pt x="665336" y="550265"/>
                  <a:pt x="673142" y="455826"/>
                  <a:pt x="729046" y="387479"/>
                </a:cubicBezTo>
                <a:cubicBezTo>
                  <a:pt x="750382" y="361459"/>
                  <a:pt x="780564" y="339713"/>
                  <a:pt x="814202" y="339926"/>
                </a:cubicBezTo>
                <a:cubicBezTo>
                  <a:pt x="855312" y="340207"/>
                  <a:pt x="890464" y="374526"/>
                  <a:pt x="902454" y="413820"/>
                </a:cubicBezTo>
                <a:cubicBezTo>
                  <a:pt x="914444" y="453115"/>
                  <a:pt x="907267" y="495812"/>
                  <a:pt x="894424" y="534836"/>
                </a:cubicBezTo>
                <a:cubicBezTo>
                  <a:pt x="870580" y="607200"/>
                  <a:pt x="827847" y="672217"/>
                  <a:pt x="777489" y="729350"/>
                </a:cubicBezTo>
                <a:cubicBezTo>
                  <a:pt x="750949" y="759532"/>
                  <a:pt x="720918" y="790006"/>
                  <a:pt x="712961" y="829362"/>
                </a:cubicBezTo>
                <a:cubicBezTo>
                  <a:pt x="708002" y="856563"/>
                  <a:pt x="717478" y="884393"/>
                  <a:pt x="738007" y="902913"/>
                </a:cubicBezTo>
                <a:cubicBezTo>
                  <a:pt x="747546" y="911213"/>
                  <a:pt x="760035" y="915298"/>
                  <a:pt x="772634" y="914232"/>
                </a:cubicBezTo>
                <a:cubicBezTo>
                  <a:pt x="786122" y="912998"/>
                  <a:pt x="798320" y="906119"/>
                  <a:pt x="810101" y="899432"/>
                </a:cubicBezTo>
                <a:cubicBezTo>
                  <a:pt x="815040" y="896622"/>
                  <a:pt x="819989" y="893770"/>
                  <a:pt x="824969" y="890976"/>
                </a:cubicBezTo>
                <a:cubicBezTo>
                  <a:pt x="844603" y="879798"/>
                  <a:pt x="864242" y="868604"/>
                  <a:pt x="883887" y="857395"/>
                </a:cubicBezTo>
                <a:cubicBezTo>
                  <a:pt x="933817" y="828910"/>
                  <a:pt x="994109" y="799805"/>
                  <a:pt x="1046116" y="824336"/>
                </a:cubicBezTo>
                <a:cubicBezTo>
                  <a:pt x="1072682" y="836877"/>
                  <a:pt x="1090047" y="861538"/>
                  <a:pt x="1098222" y="889831"/>
                </a:cubicBezTo>
                <a:cubicBezTo>
                  <a:pt x="1105544" y="915512"/>
                  <a:pt x="1105544" y="942728"/>
                  <a:pt x="1098222" y="968409"/>
                </a:cubicBezTo>
                <a:cubicBezTo>
                  <a:pt x="1082730" y="1021816"/>
                  <a:pt x="985086" y="1170432"/>
                  <a:pt x="944813" y="1208758"/>
                </a:cubicBezTo>
                <a:cubicBezTo>
                  <a:pt x="897750" y="1253506"/>
                  <a:pt x="734635" y="1446631"/>
                  <a:pt x="381982" y="133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1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7973EF0C-8F79-413D-AD36-30C95F6F0836}"/>
              </a:ext>
            </a:extLst>
          </p:cNvPr>
          <p:cNvSpPr/>
          <p:nvPr/>
        </p:nvSpPr>
        <p:spPr>
          <a:xfrm rot="740405" flipH="1">
            <a:off x="10783109" y="4710779"/>
            <a:ext cx="1287837" cy="1598980"/>
          </a:xfrm>
          <a:custGeom>
            <a:avLst/>
            <a:gdLst>
              <a:gd name="connsiteX0" fmla="*/ 381982 w 1103713"/>
              <a:gd name="connsiteY0" fmla="*/ 1337335 h 1370372"/>
              <a:gd name="connsiteX1" fmla="*/ 87804 w 1103713"/>
              <a:gd name="connsiteY1" fmla="*/ 1146828 h 1370372"/>
              <a:gd name="connsiteX2" fmla="*/ 61785 w 1103713"/>
              <a:gd name="connsiteY2" fmla="*/ 1063566 h 1370372"/>
              <a:gd name="connsiteX3" fmla="*/ 114473 w 1103713"/>
              <a:gd name="connsiteY3" fmla="*/ 1024657 h 1370372"/>
              <a:gd name="connsiteX4" fmla="*/ 139972 w 1103713"/>
              <a:gd name="connsiteY4" fmla="*/ 1023960 h 1370372"/>
              <a:gd name="connsiteX5" fmla="*/ 140071 w 1103713"/>
              <a:gd name="connsiteY5" fmla="*/ 1023960 h 1370372"/>
              <a:gd name="connsiteX6" fmla="*/ 178647 w 1103713"/>
              <a:gd name="connsiteY6" fmla="*/ 1031526 h 1370372"/>
              <a:gd name="connsiteX7" fmla="*/ 182248 w 1103713"/>
              <a:gd name="connsiteY7" fmla="*/ 1032567 h 1370372"/>
              <a:gd name="connsiteX8" fmla="*/ 352252 w 1103713"/>
              <a:gd name="connsiteY8" fmla="*/ 1109344 h 1370372"/>
              <a:gd name="connsiteX9" fmla="*/ 386816 w 1103713"/>
              <a:gd name="connsiteY9" fmla="*/ 1101715 h 1370372"/>
              <a:gd name="connsiteX10" fmla="*/ 387118 w 1103713"/>
              <a:gd name="connsiteY10" fmla="*/ 1075259 h 1370372"/>
              <a:gd name="connsiteX11" fmla="*/ 368488 w 1103713"/>
              <a:gd name="connsiteY11" fmla="*/ 1050801 h 1370372"/>
              <a:gd name="connsiteX12" fmla="*/ 334590 w 1103713"/>
              <a:gd name="connsiteY12" fmla="*/ 1021405 h 1370372"/>
              <a:gd name="connsiteX13" fmla="*/ 284181 w 1103713"/>
              <a:gd name="connsiteY13" fmla="*/ 988235 h 1370372"/>
              <a:gd name="connsiteX14" fmla="*/ 106002 w 1103713"/>
              <a:gd name="connsiteY14" fmla="*/ 853586 h 1370372"/>
              <a:gd name="connsiteX15" fmla="*/ 8466 w 1103713"/>
              <a:gd name="connsiteY15" fmla="*/ 729074 h 1370372"/>
              <a:gd name="connsiteX16" fmla="*/ 6187 w 1103713"/>
              <a:gd name="connsiteY16" fmla="*/ 657584 h 1370372"/>
              <a:gd name="connsiteX17" fmla="*/ 111273 w 1103713"/>
              <a:gd name="connsiteY17" fmla="*/ 618508 h 1370372"/>
              <a:gd name="connsiteX18" fmla="*/ 285196 w 1103713"/>
              <a:gd name="connsiteY18" fmla="*/ 733320 h 1370372"/>
              <a:gd name="connsiteX19" fmla="*/ 430154 w 1103713"/>
              <a:gd name="connsiteY19" fmla="*/ 824653 h 1370372"/>
              <a:gd name="connsiteX20" fmla="*/ 459019 w 1103713"/>
              <a:gd name="connsiteY20" fmla="*/ 818866 h 1370372"/>
              <a:gd name="connsiteX21" fmla="*/ 474064 w 1103713"/>
              <a:gd name="connsiteY21" fmla="*/ 766703 h 1370372"/>
              <a:gd name="connsiteX22" fmla="*/ 441035 w 1103713"/>
              <a:gd name="connsiteY22" fmla="*/ 718942 h 1370372"/>
              <a:gd name="connsiteX23" fmla="*/ 237523 w 1103713"/>
              <a:gd name="connsiteY23" fmla="*/ 448197 h 1370372"/>
              <a:gd name="connsiteX24" fmla="*/ 199983 w 1103713"/>
              <a:gd name="connsiteY24" fmla="*/ 118794 h 1370372"/>
              <a:gd name="connsiteX25" fmla="*/ 249534 w 1103713"/>
              <a:gd name="connsiteY25" fmla="*/ 33675 h 1370372"/>
              <a:gd name="connsiteX26" fmla="*/ 340002 w 1103713"/>
              <a:gd name="connsiteY26" fmla="*/ 787 h 1370372"/>
              <a:gd name="connsiteX27" fmla="*/ 441290 w 1103713"/>
              <a:gd name="connsiteY27" fmla="*/ 83569 h 1370372"/>
              <a:gd name="connsiteX28" fmla="*/ 536562 w 1103713"/>
              <a:gd name="connsiteY28" fmla="*/ 535309 h 1370372"/>
              <a:gd name="connsiteX29" fmla="*/ 577256 w 1103713"/>
              <a:gd name="connsiteY29" fmla="*/ 657740 h 1370372"/>
              <a:gd name="connsiteX30" fmla="*/ 586238 w 1103713"/>
              <a:gd name="connsiteY30" fmla="*/ 666113 h 1370372"/>
              <a:gd name="connsiteX31" fmla="*/ 634113 w 1103713"/>
              <a:gd name="connsiteY31" fmla="*/ 632845 h 1370372"/>
              <a:gd name="connsiteX32" fmla="*/ 729046 w 1103713"/>
              <a:gd name="connsiteY32" fmla="*/ 387479 h 1370372"/>
              <a:gd name="connsiteX33" fmla="*/ 814202 w 1103713"/>
              <a:gd name="connsiteY33" fmla="*/ 339926 h 1370372"/>
              <a:gd name="connsiteX34" fmla="*/ 902454 w 1103713"/>
              <a:gd name="connsiteY34" fmla="*/ 413820 h 1370372"/>
              <a:gd name="connsiteX35" fmla="*/ 894424 w 1103713"/>
              <a:gd name="connsiteY35" fmla="*/ 534836 h 1370372"/>
              <a:gd name="connsiteX36" fmla="*/ 777489 w 1103713"/>
              <a:gd name="connsiteY36" fmla="*/ 729350 h 1370372"/>
              <a:gd name="connsiteX37" fmla="*/ 712961 w 1103713"/>
              <a:gd name="connsiteY37" fmla="*/ 829362 h 1370372"/>
              <a:gd name="connsiteX38" fmla="*/ 738007 w 1103713"/>
              <a:gd name="connsiteY38" fmla="*/ 902913 h 1370372"/>
              <a:gd name="connsiteX39" fmla="*/ 772634 w 1103713"/>
              <a:gd name="connsiteY39" fmla="*/ 914232 h 1370372"/>
              <a:gd name="connsiteX40" fmla="*/ 810101 w 1103713"/>
              <a:gd name="connsiteY40" fmla="*/ 899432 h 1370372"/>
              <a:gd name="connsiteX41" fmla="*/ 824969 w 1103713"/>
              <a:gd name="connsiteY41" fmla="*/ 890976 h 1370372"/>
              <a:gd name="connsiteX42" fmla="*/ 883887 w 1103713"/>
              <a:gd name="connsiteY42" fmla="*/ 857395 h 1370372"/>
              <a:gd name="connsiteX43" fmla="*/ 1046116 w 1103713"/>
              <a:gd name="connsiteY43" fmla="*/ 824336 h 1370372"/>
              <a:gd name="connsiteX44" fmla="*/ 1098222 w 1103713"/>
              <a:gd name="connsiteY44" fmla="*/ 889831 h 1370372"/>
              <a:gd name="connsiteX45" fmla="*/ 1098222 w 1103713"/>
              <a:gd name="connsiteY45" fmla="*/ 968409 h 1370372"/>
              <a:gd name="connsiteX46" fmla="*/ 944813 w 1103713"/>
              <a:gd name="connsiteY46" fmla="*/ 1208758 h 1370372"/>
              <a:gd name="connsiteX47" fmla="*/ 381982 w 1103713"/>
              <a:gd name="connsiteY47" fmla="*/ 1337335 h 13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3713" h="1370372">
                <a:moveTo>
                  <a:pt x="381982" y="1337335"/>
                </a:moveTo>
                <a:cubicBezTo>
                  <a:pt x="278915" y="1305394"/>
                  <a:pt x="178918" y="1263654"/>
                  <a:pt x="87804" y="1146828"/>
                </a:cubicBezTo>
                <a:cubicBezTo>
                  <a:pt x="69106" y="1122890"/>
                  <a:pt x="51538" y="1092219"/>
                  <a:pt x="61785" y="1063566"/>
                </a:cubicBezTo>
                <a:cubicBezTo>
                  <a:pt x="69497" y="1042001"/>
                  <a:pt x="91805" y="1028180"/>
                  <a:pt x="114473" y="1024657"/>
                </a:cubicBezTo>
                <a:cubicBezTo>
                  <a:pt x="122917" y="1023429"/>
                  <a:pt x="131474" y="1023195"/>
                  <a:pt x="139972" y="1023960"/>
                </a:cubicBezTo>
                <a:cubicBezTo>
                  <a:pt x="140014" y="1023960"/>
                  <a:pt x="140055" y="1023960"/>
                  <a:pt x="140071" y="1023960"/>
                </a:cubicBezTo>
                <a:cubicBezTo>
                  <a:pt x="153134" y="1025297"/>
                  <a:pt x="166047" y="1027831"/>
                  <a:pt x="178647" y="1031526"/>
                </a:cubicBezTo>
                <a:lnTo>
                  <a:pt x="182248" y="1032567"/>
                </a:lnTo>
                <a:cubicBezTo>
                  <a:pt x="242383" y="1049662"/>
                  <a:pt x="299668" y="1075530"/>
                  <a:pt x="352252" y="1109344"/>
                </a:cubicBezTo>
                <a:cubicBezTo>
                  <a:pt x="363904" y="1116781"/>
                  <a:pt x="379380" y="1113367"/>
                  <a:pt x="386816" y="1101715"/>
                </a:cubicBezTo>
                <a:cubicBezTo>
                  <a:pt x="391952" y="1093676"/>
                  <a:pt x="392067" y="1083414"/>
                  <a:pt x="387118" y="1075259"/>
                </a:cubicBezTo>
                <a:cubicBezTo>
                  <a:pt x="381753" y="1066496"/>
                  <a:pt x="375513" y="1058300"/>
                  <a:pt x="368488" y="1050801"/>
                </a:cubicBezTo>
                <a:cubicBezTo>
                  <a:pt x="358133" y="1039967"/>
                  <a:pt x="346783" y="1030126"/>
                  <a:pt x="334590" y="1021405"/>
                </a:cubicBezTo>
                <a:cubicBezTo>
                  <a:pt x="318391" y="1009582"/>
                  <a:pt x="301099" y="999028"/>
                  <a:pt x="284181" y="988235"/>
                </a:cubicBezTo>
                <a:cubicBezTo>
                  <a:pt x="221287" y="948181"/>
                  <a:pt x="161704" y="903153"/>
                  <a:pt x="106002" y="853586"/>
                </a:cubicBezTo>
                <a:cubicBezTo>
                  <a:pt x="66244" y="818169"/>
                  <a:pt x="27361" y="778864"/>
                  <a:pt x="8466" y="729074"/>
                </a:cubicBezTo>
                <a:cubicBezTo>
                  <a:pt x="-219" y="706177"/>
                  <a:pt x="-4169" y="679773"/>
                  <a:pt x="6187" y="657584"/>
                </a:cubicBezTo>
                <a:cubicBezTo>
                  <a:pt x="23276" y="621157"/>
                  <a:pt x="71687" y="610947"/>
                  <a:pt x="111273" y="618508"/>
                </a:cubicBezTo>
                <a:cubicBezTo>
                  <a:pt x="180640" y="631794"/>
                  <a:pt x="236056" y="682640"/>
                  <a:pt x="285196" y="733320"/>
                </a:cubicBezTo>
                <a:cubicBezTo>
                  <a:pt x="325947" y="775435"/>
                  <a:pt x="371579" y="822067"/>
                  <a:pt x="430154" y="824653"/>
                </a:cubicBezTo>
                <a:cubicBezTo>
                  <a:pt x="440135" y="825590"/>
                  <a:pt x="450168" y="823576"/>
                  <a:pt x="459019" y="818866"/>
                </a:cubicBezTo>
                <a:cubicBezTo>
                  <a:pt x="475719" y="808750"/>
                  <a:pt x="480012" y="785312"/>
                  <a:pt x="474064" y="766703"/>
                </a:cubicBezTo>
                <a:cubicBezTo>
                  <a:pt x="468116" y="748094"/>
                  <a:pt x="454336" y="733227"/>
                  <a:pt x="441035" y="718942"/>
                </a:cubicBezTo>
                <a:cubicBezTo>
                  <a:pt x="363758" y="636035"/>
                  <a:pt x="287704" y="549786"/>
                  <a:pt x="237523" y="448197"/>
                </a:cubicBezTo>
                <a:cubicBezTo>
                  <a:pt x="187343" y="346608"/>
                  <a:pt x="165112" y="226664"/>
                  <a:pt x="199983" y="118794"/>
                </a:cubicBezTo>
                <a:cubicBezTo>
                  <a:pt x="210208" y="87264"/>
                  <a:pt x="225570" y="56582"/>
                  <a:pt x="249534" y="33675"/>
                </a:cubicBezTo>
                <a:cubicBezTo>
                  <a:pt x="273497" y="10768"/>
                  <a:pt x="307104" y="-3600"/>
                  <a:pt x="340002" y="787"/>
                </a:cubicBezTo>
                <a:cubicBezTo>
                  <a:pt x="384823" y="6688"/>
                  <a:pt x="418580" y="44499"/>
                  <a:pt x="441290" y="83569"/>
                </a:cubicBezTo>
                <a:cubicBezTo>
                  <a:pt x="519347" y="217589"/>
                  <a:pt x="514576" y="381791"/>
                  <a:pt x="536562" y="535309"/>
                </a:cubicBezTo>
                <a:cubicBezTo>
                  <a:pt x="542718" y="578282"/>
                  <a:pt x="551653" y="622364"/>
                  <a:pt x="577256" y="657740"/>
                </a:cubicBezTo>
                <a:cubicBezTo>
                  <a:pt x="579618" y="661143"/>
                  <a:pt x="582678" y="663995"/>
                  <a:pt x="586238" y="666113"/>
                </a:cubicBezTo>
                <a:cubicBezTo>
                  <a:pt x="607303" y="678311"/>
                  <a:pt x="626208" y="653717"/>
                  <a:pt x="634113" y="632845"/>
                </a:cubicBezTo>
                <a:cubicBezTo>
                  <a:pt x="665336" y="550265"/>
                  <a:pt x="673142" y="455826"/>
                  <a:pt x="729046" y="387479"/>
                </a:cubicBezTo>
                <a:cubicBezTo>
                  <a:pt x="750382" y="361459"/>
                  <a:pt x="780564" y="339713"/>
                  <a:pt x="814202" y="339926"/>
                </a:cubicBezTo>
                <a:cubicBezTo>
                  <a:pt x="855312" y="340207"/>
                  <a:pt x="890464" y="374526"/>
                  <a:pt x="902454" y="413820"/>
                </a:cubicBezTo>
                <a:cubicBezTo>
                  <a:pt x="914444" y="453115"/>
                  <a:pt x="907267" y="495812"/>
                  <a:pt x="894424" y="534836"/>
                </a:cubicBezTo>
                <a:cubicBezTo>
                  <a:pt x="870580" y="607200"/>
                  <a:pt x="827847" y="672217"/>
                  <a:pt x="777489" y="729350"/>
                </a:cubicBezTo>
                <a:cubicBezTo>
                  <a:pt x="750949" y="759532"/>
                  <a:pt x="720918" y="790006"/>
                  <a:pt x="712961" y="829362"/>
                </a:cubicBezTo>
                <a:cubicBezTo>
                  <a:pt x="708002" y="856563"/>
                  <a:pt x="717478" y="884393"/>
                  <a:pt x="738007" y="902913"/>
                </a:cubicBezTo>
                <a:cubicBezTo>
                  <a:pt x="747546" y="911213"/>
                  <a:pt x="760035" y="915298"/>
                  <a:pt x="772634" y="914232"/>
                </a:cubicBezTo>
                <a:cubicBezTo>
                  <a:pt x="786122" y="912998"/>
                  <a:pt x="798320" y="906119"/>
                  <a:pt x="810101" y="899432"/>
                </a:cubicBezTo>
                <a:cubicBezTo>
                  <a:pt x="815040" y="896622"/>
                  <a:pt x="819989" y="893770"/>
                  <a:pt x="824969" y="890976"/>
                </a:cubicBezTo>
                <a:cubicBezTo>
                  <a:pt x="844603" y="879798"/>
                  <a:pt x="864242" y="868604"/>
                  <a:pt x="883887" y="857395"/>
                </a:cubicBezTo>
                <a:cubicBezTo>
                  <a:pt x="933817" y="828910"/>
                  <a:pt x="994109" y="799805"/>
                  <a:pt x="1046116" y="824336"/>
                </a:cubicBezTo>
                <a:cubicBezTo>
                  <a:pt x="1072682" y="836877"/>
                  <a:pt x="1090047" y="861538"/>
                  <a:pt x="1098222" y="889831"/>
                </a:cubicBezTo>
                <a:cubicBezTo>
                  <a:pt x="1105544" y="915512"/>
                  <a:pt x="1105544" y="942728"/>
                  <a:pt x="1098222" y="968409"/>
                </a:cubicBezTo>
                <a:cubicBezTo>
                  <a:pt x="1082730" y="1021816"/>
                  <a:pt x="985086" y="1170432"/>
                  <a:pt x="944813" y="1208758"/>
                </a:cubicBezTo>
                <a:cubicBezTo>
                  <a:pt x="897750" y="1253506"/>
                  <a:pt x="734635" y="1446631"/>
                  <a:pt x="381982" y="133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1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87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椭圆 165">
            <a:extLst>
              <a:ext uri="{FF2B5EF4-FFF2-40B4-BE49-F238E27FC236}">
                <a16:creationId xmlns:a16="http://schemas.microsoft.com/office/drawing/2014/main" id="{985E8B1D-32D0-4BB9-8365-494C8D8BBAA2}"/>
              </a:ext>
            </a:extLst>
          </p:cNvPr>
          <p:cNvSpPr/>
          <p:nvPr/>
        </p:nvSpPr>
        <p:spPr>
          <a:xfrm>
            <a:off x="3409343" y="742343"/>
            <a:ext cx="5373315" cy="5373315"/>
          </a:xfrm>
          <a:prstGeom prst="ellipse">
            <a:avLst/>
          </a:prstGeom>
          <a:noFill/>
          <a:ln w="9525">
            <a:gradFill>
              <a:gsLst>
                <a:gs pos="9000">
                  <a:schemeClr val="accent1">
                    <a:lumMod val="20000"/>
                    <a:lumOff val="80000"/>
                    <a:alpha val="0"/>
                  </a:schemeClr>
                </a:gs>
                <a:gs pos="60000">
                  <a:schemeClr val="accent1">
                    <a:lumMod val="35000"/>
                    <a:lumOff val="65000"/>
                  </a:schemeClr>
                </a:gs>
                <a:gs pos="36000">
                  <a:schemeClr val="accent1">
                    <a:lumMod val="35000"/>
                    <a:lumOff val="65000"/>
                  </a:schemeClr>
                </a:gs>
                <a:gs pos="93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团队建设方面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119FC1D-4EEE-42D4-ADCF-39B32404475A}"/>
              </a:ext>
            </a:extLst>
          </p:cNvPr>
          <p:cNvSpPr/>
          <p:nvPr/>
        </p:nvSpPr>
        <p:spPr>
          <a:xfrm>
            <a:off x="646113" y="1619424"/>
            <a:ext cx="1428115" cy="4504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平均学历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58C99A1-33F8-4455-809C-B4FF30DB54A6}"/>
              </a:ext>
            </a:extLst>
          </p:cNvPr>
          <p:cNvSpPr/>
          <p:nvPr/>
        </p:nvSpPr>
        <p:spPr>
          <a:xfrm>
            <a:off x="10068560" y="1619424"/>
            <a:ext cx="1428115" cy="4504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j-ea"/>
                <a:ea typeface="+mj-ea"/>
              </a:rPr>
              <a:t>业务能力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C30E5A2-D406-4438-86F1-8F9A2787C6B5}"/>
              </a:ext>
            </a:extLst>
          </p:cNvPr>
          <p:cNvSpPr/>
          <p:nvPr/>
        </p:nvSpPr>
        <p:spPr>
          <a:xfrm>
            <a:off x="646113" y="4060805"/>
            <a:ext cx="1428115" cy="4504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j-ea"/>
                <a:ea typeface="+mj-ea"/>
              </a:rPr>
              <a:t>成员获奖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5D28715-756A-4391-9BB3-FF3B17F38FA0}"/>
              </a:ext>
            </a:extLst>
          </p:cNvPr>
          <p:cNvSpPr/>
          <p:nvPr/>
        </p:nvSpPr>
        <p:spPr>
          <a:xfrm>
            <a:off x="10068560" y="4060805"/>
            <a:ext cx="1428115" cy="4504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+mj-ea"/>
                <a:ea typeface="+mj-ea"/>
              </a:rPr>
              <a:t>未来计划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7DEA5A3-46FC-4A54-B5EC-8CA319BE971F}"/>
              </a:ext>
            </a:extLst>
          </p:cNvPr>
          <p:cNvSpPr/>
          <p:nvPr/>
        </p:nvSpPr>
        <p:spPr>
          <a:xfrm>
            <a:off x="3935261" y="1439710"/>
            <a:ext cx="4321478" cy="43214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95300" dist="76200" dir="2700000" algn="tl" rotWithShape="0">
              <a:schemeClr val="accent1">
                <a:lumMod val="40000"/>
                <a:lumOff val="6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9A9CC3B0-3B69-4166-88A3-DA183DC3CB56}"/>
              </a:ext>
            </a:extLst>
          </p:cNvPr>
          <p:cNvSpPr txBox="1"/>
          <p:nvPr/>
        </p:nvSpPr>
        <p:spPr>
          <a:xfrm>
            <a:off x="663883" y="2221556"/>
            <a:ext cx="2923553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请输入你的内容，请输入你的内容，请输入你的内容，请输入你的内容，请输入你的内容，请输入你的内容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7EBB5F9E-A0FD-455B-9286-AA1479026CB8}"/>
              </a:ext>
            </a:extLst>
          </p:cNvPr>
          <p:cNvSpPr txBox="1"/>
          <p:nvPr/>
        </p:nvSpPr>
        <p:spPr>
          <a:xfrm>
            <a:off x="641621" y="4695751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请输入你的内容，请输入你的内容，请输入你的内容，请输入你的内容，请输入你的内容，请输入你的内容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B1BBBCD3-F25B-4891-82AF-03A6ABBDEEC0}"/>
              </a:ext>
            </a:extLst>
          </p:cNvPr>
          <p:cNvSpPr txBox="1"/>
          <p:nvPr/>
        </p:nvSpPr>
        <p:spPr>
          <a:xfrm>
            <a:off x="8630463" y="2232178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请输入你的内容，请输入你的内容，请输入你的内容，请输入你的内容，请输入你的内容，请输入你的内容</a:t>
            </a: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BC2B72D5-19EA-44DD-8C93-E77D9A81A906}"/>
              </a:ext>
            </a:extLst>
          </p:cNvPr>
          <p:cNvSpPr txBox="1"/>
          <p:nvPr/>
        </p:nvSpPr>
        <p:spPr>
          <a:xfrm>
            <a:off x="8632401" y="4706373"/>
            <a:ext cx="2855530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请输入你的内容，请输入你的内容，请输入你的内容，请输入你的内容，请输入你的内容，请输入你的内容</a:t>
            </a:r>
          </a:p>
        </p:txBody>
      </p:sp>
      <p:grpSp>
        <p:nvGrpSpPr>
          <p:cNvPr id="9" name="图形 124">
            <a:extLst>
              <a:ext uri="{FF2B5EF4-FFF2-40B4-BE49-F238E27FC236}">
                <a16:creationId xmlns:a16="http://schemas.microsoft.com/office/drawing/2014/main" id="{282461E6-682B-49C0-B044-D6E6724CC21B}"/>
              </a:ext>
            </a:extLst>
          </p:cNvPr>
          <p:cNvGrpSpPr/>
          <p:nvPr/>
        </p:nvGrpSpPr>
        <p:grpSpPr>
          <a:xfrm>
            <a:off x="4218240" y="2221932"/>
            <a:ext cx="3580047" cy="2485321"/>
            <a:chOff x="4218240" y="2221932"/>
            <a:chExt cx="3580047" cy="2485321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4330229-FF00-429E-AED3-5D4B7176F024}"/>
                </a:ext>
              </a:extLst>
            </p:cNvPr>
            <p:cNvSpPr/>
            <p:nvPr/>
          </p:nvSpPr>
          <p:spPr>
            <a:xfrm>
              <a:off x="4478451" y="2543484"/>
              <a:ext cx="2955759" cy="1911482"/>
            </a:xfrm>
            <a:custGeom>
              <a:avLst/>
              <a:gdLst>
                <a:gd name="connsiteX0" fmla="*/ 810435 w 2955759"/>
                <a:gd name="connsiteY0" fmla="*/ 642 h 1911482"/>
                <a:gd name="connsiteX1" fmla="*/ 807890 w 2955759"/>
                <a:gd name="connsiteY1" fmla="*/ 0 h 1911482"/>
                <a:gd name="connsiteX2" fmla="*/ 0 w 2955759"/>
                <a:gd name="connsiteY2" fmla="*/ 1691384 h 1911482"/>
                <a:gd name="connsiteX3" fmla="*/ 2847979 w 2955759"/>
                <a:gd name="connsiteY3" fmla="*/ 1911235 h 1911482"/>
                <a:gd name="connsiteX4" fmla="*/ 2851189 w 2955759"/>
                <a:gd name="connsiteY4" fmla="*/ 1911482 h 1911482"/>
                <a:gd name="connsiteX5" fmla="*/ 2955535 w 2955759"/>
                <a:gd name="connsiteY5" fmla="*/ 538459 h 1911482"/>
                <a:gd name="connsiteX6" fmla="*/ 2955760 w 2955759"/>
                <a:gd name="connsiteY6" fmla="*/ 535760 h 1911482"/>
                <a:gd name="connsiteX7" fmla="*/ 1628571 w 2955759"/>
                <a:gd name="connsiteY7" fmla="*/ 1088355 h 1911482"/>
                <a:gd name="connsiteX8" fmla="*/ 11209 w 2955759"/>
                <a:gd name="connsiteY8" fmla="*/ 1682811 h 1911482"/>
                <a:gd name="connsiteX9" fmla="*/ 810281 w 2955759"/>
                <a:gd name="connsiteY9" fmla="*/ 9893 h 1911482"/>
                <a:gd name="connsiteX10" fmla="*/ 1633315 w 2955759"/>
                <a:gd name="connsiteY10" fmla="*/ 1093449 h 1911482"/>
                <a:gd name="connsiteX11" fmla="*/ 2836353 w 2955759"/>
                <a:gd name="connsiteY11" fmla="*/ 1903881 h 1911482"/>
                <a:gd name="connsiteX12" fmla="*/ 19850 w 2955759"/>
                <a:gd name="connsiteY12" fmla="*/ 1686476 h 1911482"/>
                <a:gd name="connsiteX13" fmla="*/ 1634801 w 2955759"/>
                <a:gd name="connsiteY13" fmla="*/ 1085951 h 1911482"/>
                <a:gd name="connsiteX14" fmla="*/ 817725 w 2955759"/>
                <a:gd name="connsiteY14" fmla="*/ 9065 h 1911482"/>
                <a:gd name="connsiteX15" fmla="*/ 2942169 w 2955759"/>
                <a:gd name="connsiteY15" fmla="*/ 538973 h 1911482"/>
                <a:gd name="connsiteX16" fmla="*/ 2845446 w 2955759"/>
                <a:gd name="connsiteY16" fmla="*/ 1902276 h 1911482"/>
                <a:gd name="connsiteX17" fmla="*/ 1640479 w 2955759"/>
                <a:gd name="connsiteY17" fmla="*/ 1090535 h 1911482"/>
                <a:gd name="connsiteX18" fmla="*/ 2948737 w 2955759"/>
                <a:gd name="connsiteY18" fmla="*/ 543187 h 191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55759" h="1911482">
                  <a:moveTo>
                    <a:pt x="810435" y="642"/>
                  </a:moveTo>
                  <a:lnTo>
                    <a:pt x="807890" y="0"/>
                  </a:lnTo>
                  <a:lnTo>
                    <a:pt x="0" y="1691384"/>
                  </a:lnTo>
                  <a:lnTo>
                    <a:pt x="2847979" y="1911235"/>
                  </a:lnTo>
                  <a:lnTo>
                    <a:pt x="2851189" y="1911482"/>
                  </a:lnTo>
                  <a:lnTo>
                    <a:pt x="2955535" y="538459"/>
                  </a:lnTo>
                  <a:lnTo>
                    <a:pt x="2955760" y="535760"/>
                  </a:lnTo>
                  <a:close/>
                  <a:moveTo>
                    <a:pt x="1628571" y="1088355"/>
                  </a:moveTo>
                  <a:lnTo>
                    <a:pt x="11209" y="1682811"/>
                  </a:lnTo>
                  <a:lnTo>
                    <a:pt x="810281" y="9893"/>
                  </a:lnTo>
                  <a:close/>
                  <a:moveTo>
                    <a:pt x="1633315" y="1093449"/>
                  </a:moveTo>
                  <a:lnTo>
                    <a:pt x="2836353" y="1903881"/>
                  </a:lnTo>
                  <a:lnTo>
                    <a:pt x="19850" y="1686476"/>
                  </a:lnTo>
                  <a:close/>
                  <a:moveTo>
                    <a:pt x="1634801" y="1085951"/>
                  </a:moveTo>
                  <a:lnTo>
                    <a:pt x="817725" y="9065"/>
                  </a:lnTo>
                  <a:lnTo>
                    <a:pt x="2942169" y="538973"/>
                  </a:lnTo>
                  <a:close/>
                  <a:moveTo>
                    <a:pt x="2845446" y="1902276"/>
                  </a:moveTo>
                  <a:lnTo>
                    <a:pt x="1640479" y="1090535"/>
                  </a:lnTo>
                  <a:lnTo>
                    <a:pt x="2948737" y="543187"/>
                  </a:lnTo>
                  <a:close/>
                </a:path>
              </a:pathLst>
            </a:custGeom>
            <a:solidFill>
              <a:srgbClr val="146BE8">
                <a:alpha val="20000"/>
              </a:srgbClr>
            </a:solidFill>
            <a:ln w="32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" name="图形 124">
              <a:extLst>
                <a:ext uri="{FF2B5EF4-FFF2-40B4-BE49-F238E27FC236}">
                  <a16:creationId xmlns:a16="http://schemas.microsoft.com/office/drawing/2014/main" id="{26DA99F9-60E9-41E5-9971-7D7E61101C1C}"/>
                </a:ext>
              </a:extLst>
            </p:cNvPr>
            <p:cNvGrpSpPr/>
            <p:nvPr/>
          </p:nvGrpSpPr>
          <p:grpSpPr>
            <a:xfrm>
              <a:off x="6991436" y="2691432"/>
              <a:ext cx="806851" cy="806808"/>
              <a:chOff x="6991436" y="2691432"/>
              <a:chExt cx="806851" cy="806808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818BD908-BEA1-44B9-A1EE-002AEB7BCF1D}"/>
                  </a:ext>
                </a:extLst>
              </p:cNvPr>
              <p:cNvSpPr/>
              <p:nvPr/>
            </p:nvSpPr>
            <p:spPr>
              <a:xfrm>
                <a:off x="6991436" y="2691432"/>
                <a:ext cx="806851" cy="806808"/>
              </a:xfrm>
              <a:custGeom>
                <a:avLst/>
                <a:gdLst>
                  <a:gd name="connsiteX0" fmla="*/ 806550 w 806851"/>
                  <a:gd name="connsiteY0" fmla="*/ 419104 h 806808"/>
                  <a:gd name="connsiteX1" fmla="*/ 387277 w 806851"/>
                  <a:gd name="connsiteY1" fmla="*/ 806488 h 806808"/>
                  <a:gd name="connsiteX2" fmla="*/ 247294 w 806851"/>
                  <a:gd name="connsiteY2" fmla="*/ 775467 h 806808"/>
                  <a:gd name="connsiteX3" fmla="*/ 167612 w 806851"/>
                  <a:gd name="connsiteY3" fmla="*/ 730703 h 806808"/>
                  <a:gd name="connsiteX4" fmla="*/ 52166 w 806851"/>
                  <a:gd name="connsiteY4" fmla="*/ 601788 h 806808"/>
                  <a:gd name="connsiteX5" fmla="*/ 52166 w 806851"/>
                  <a:gd name="connsiteY5" fmla="*/ 601743 h 806808"/>
                  <a:gd name="connsiteX6" fmla="*/ 205181 w 806851"/>
                  <a:gd name="connsiteY6" fmla="*/ 52164 h 806808"/>
                  <a:gd name="connsiteX7" fmla="*/ 754743 w 806851"/>
                  <a:gd name="connsiteY7" fmla="*/ 205182 h 806808"/>
                  <a:gd name="connsiteX8" fmla="*/ 806550 w 806851"/>
                  <a:gd name="connsiteY8" fmla="*/ 419101 h 80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6851" h="806808">
                    <a:moveTo>
                      <a:pt x="806550" y="419104"/>
                    </a:moveTo>
                    <a:cubicBezTo>
                      <a:pt x="797755" y="641856"/>
                      <a:pt x="610042" y="815296"/>
                      <a:pt x="387277" y="806488"/>
                    </a:cubicBezTo>
                    <a:cubicBezTo>
                      <a:pt x="339138" y="804584"/>
                      <a:pt x="291732" y="794078"/>
                      <a:pt x="247294" y="775467"/>
                    </a:cubicBezTo>
                    <a:cubicBezTo>
                      <a:pt x="219105" y="763652"/>
                      <a:pt x="192367" y="748633"/>
                      <a:pt x="167612" y="730703"/>
                    </a:cubicBezTo>
                    <a:cubicBezTo>
                      <a:pt x="120299" y="696543"/>
                      <a:pt x="80917" y="652571"/>
                      <a:pt x="52166" y="601788"/>
                    </a:cubicBezTo>
                    <a:lnTo>
                      <a:pt x="52166" y="601743"/>
                    </a:lnTo>
                    <a:cubicBezTo>
                      <a:pt x="-57342" y="407728"/>
                      <a:pt x="11166" y="161672"/>
                      <a:pt x="205181" y="52164"/>
                    </a:cubicBezTo>
                    <a:cubicBezTo>
                      <a:pt x="399198" y="-57340"/>
                      <a:pt x="645254" y="11165"/>
                      <a:pt x="754743" y="205182"/>
                    </a:cubicBezTo>
                    <a:cubicBezTo>
                      <a:pt x="791528" y="270307"/>
                      <a:pt x="809439" y="344372"/>
                      <a:pt x="806550" y="419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D575CF4C-984B-4407-B74F-C433B9FD9E34}"/>
                  </a:ext>
                </a:extLst>
              </p:cNvPr>
              <p:cNvSpPr/>
              <p:nvPr/>
            </p:nvSpPr>
            <p:spPr>
              <a:xfrm>
                <a:off x="6991436" y="2691432"/>
                <a:ext cx="806851" cy="806808"/>
              </a:xfrm>
              <a:custGeom>
                <a:avLst/>
                <a:gdLst>
                  <a:gd name="connsiteX0" fmla="*/ 806550 w 806851"/>
                  <a:gd name="connsiteY0" fmla="*/ 419104 h 806808"/>
                  <a:gd name="connsiteX1" fmla="*/ 387277 w 806851"/>
                  <a:gd name="connsiteY1" fmla="*/ 806488 h 806808"/>
                  <a:gd name="connsiteX2" fmla="*/ 247294 w 806851"/>
                  <a:gd name="connsiteY2" fmla="*/ 775467 h 806808"/>
                  <a:gd name="connsiteX3" fmla="*/ 167612 w 806851"/>
                  <a:gd name="connsiteY3" fmla="*/ 730703 h 806808"/>
                  <a:gd name="connsiteX4" fmla="*/ 52166 w 806851"/>
                  <a:gd name="connsiteY4" fmla="*/ 601788 h 806808"/>
                  <a:gd name="connsiteX5" fmla="*/ 52166 w 806851"/>
                  <a:gd name="connsiteY5" fmla="*/ 601743 h 806808"/>
                  <a:gd name="connsiteX6" fmla="*/ 205181 w 806851"/>
                  <a:gd name="connsiteY6" fmla="*/ 52164 h 806808"/>
                  <a:gd name="connsiteX7" fmla="*/ 754743 w 806851"/>
                  <a:gd name="connsiteY7" fmla="*/ 205182 h 806808"/>
                  <a:gd name="connsiteX8" fmla="*/ 806550 w 806851"/>
                  <a:gd name="connsiteY8" fmla="*/ 419101 h 80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6851" h="806808">
                    <a:moveTo>
                      <a:pt x="806550" y="419104"/>
                    </a:moveTo>
                    <a:cubicBezTo>
                      <a:pt x="797755" y="641856"/>
                      <a:pt x="610042" y="815296"/>
                      <a:pt x="387277" y="806488"/>
                    </a:cubicBezTo>
                    <a:cubicBezTo>
                      <a:pt x="339138" y="804584"/>
                      <a:pt x="291732" y="794078"/>
                      <a:pt x="247294" y="775467"/>
                    </a:cubicBezTo>
                    <a:cubicBezTo>
                      <a:pt x="219105" y="763652"/>
                      <a:pt x="192367" y="748633"/>
                      <a:pt x="167612" y="730703"/>
                    </a:cubicBezTo>
                    <a:cubicBezTo>
                      <a:pt x="120299" y="696543"/>
                      <a:pt x="80917" y="652571"/>
                      <a:pt x="52166" y="601788"/>
                    </a:cubicBezTo>
                    <a:lnTo>
                      <a:pt x="52166" y="601743"/>
                    </a:lnTo>
                    <a:cubicBezTo>
                      <a:pt x="-57342" y="407728"/>
                      <a:pt x="11166" y="161672"/>
                      <a:pt x="205181" y="52164"/>
                    </a:cubicBezTo>
                    <a:cubicBezTo>
                      <a:pt x="399198" y="-57340"/>
                      <a:pt x="645254" y="11165"/>
                      <a:pt x="754743" y="205182"/>
                    </a:cubicBezTo>
                    <a:cubicBezTo>
                      <a:pt x="791528" y="270307"/>
                      <a:pt x="809439" y="344372"/>
                      <a:pt x="806550" y="419101"/>
                    </a:cubicBezTo>
                    <a:close/>
                  </a:path>
                </a:pathLst>
              </a:custGeom>
              <a:solidFill>
                <a:srgbClr val="146BE8">
                  <a:alpha val="9000"/>
                </a:srgbClr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" name="图形 124">
                <a:extLst>
                  <a:ext uri="{FF2B5EF4-FFF2-40B4-BE49-F238E27FC236}">
                    <a16:creationId xmlns:a16="http://schemas.microsoft.com/office/drawing/2014/main" id="{8D6ACF56-264E-4041-A5EE-5312FA8B9CE0}"/>
                  </a:ext>
                </a:extLst>
              </p:cNvPr>
              <p:cNvGrpSpPr/>
              <p:nvPr/>
            </p:nvGrpSpPr>
            <p:grpSpPr>
              <a:xfrm>
                <a:off x="7048059" y="2782410"/>
                <a:ext cx="696064" cy="715829"/>
                <a:chOff x="7048059" y="2782410"/>
                <a:chExt cx="696064" cy="715829"/>
              </a:xfrm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4599A42C-A80D-48FD-8600-DBABA83F0DA7}"/>
                    </a:ext>
                  </a:extLst>
                </p:cNvPr>
                <p:cNvSpPr/>
                <p:nvPr/>
              </p:nvSpPr>
              <p:spPr>
                <a:xfrm>
                  <a:off x="7490287" y="2787691"/>
                  <a:ext cx="70147" cy="135424"/>
                </a:xfrm>
                <a:custGeom>
                  <a:avLst/>
                  <a:gdLst>
                    <a:gd name="connsiteX0" fmla="*/ 0 w 70147"/>
                    <a:gd name="connsiteY0" fmla="*/ 0 h 135424"/>
                    <a:gd name="connsiteX1" fmla="*/ 63170 w 70147"/>
                    <a:gd name="connsiteY1" fmla="*/ 134086 h 135424"/>
                    <a:gd name="connsiteX2" fmla="*/ 54118 w 70147"/>
                    <a:gd name="connsiteY2" fmla="*/ 134529 h 135424"/>
                    <a:gd name="connsiteX3" fmla="*/ 35726 w 70147"/>
                    <a:gd name="connsiteY3" fmla="*/ 135425 h 135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147" h="135424">
                      <a:moveTo>
                        <a:pt x="0" y="0"/>
                      </a:moveTo>
                      <a:cubicBezTo>
                        <a:pt x="0" y="0"/>
                        <a:pt x="96425" y="1181"/>
                        <a:pt x="63170" y="134086"/>
                      </a:cubicBezTo>
                      <a:lnTo>
                        <a:pt x="54118" y="134529"/>
                      </a:lnTo>
                      <a:lnTo>
                        <a:pt x="35726" y="135425"/>
                      </a:lnTo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6" name="图形 124">
                  <a:extLst>
                    <a:ext uri="{FF2B5EF4-FFF2-40B4-BE49-F238E27FC236}">
                      <a16:creationId xmlns:a16="http://schemas.microsoft.com/office/drawing/2014/main" id="{1A1D6FB8-50A1-4BFB-8561-ABD72AA299D1}"/>
                    </a:ext>
                  </a:extLst>
                </p:cNvPr>
                <p:cNvGrpSpPr/>
                <p:nvPr/>
              </p:nvGrpSpPr>
              <p:grpSpPr>
                <a:xfrm>
                  <a:off x="7369289" y="2786585"/>
                  <a:ext cx="206574" cy="354112"/>
                  <a:chOff x="7369289" y="2786585"/>
                  <a:chExt cx="206574" cy="354112"/>
                </a:xfrm>
              </p:grpSpPr>
              <p:sp>
                <p:nvSpPr>
                  <p:cNvPr id="17" name="任意多边形: 形状 16">
                    <a:extLst>
                      <a:ext uri="{FF2B5EF4-FFF2-40B4-BE49-F238E27FC236}">
                        <a16:creationId xmlns:a16="http://schemas.microsoft.com/office/drawing/2014/main" id="{B4DDC19E-6AE2-4855-B4AB-E96819D614AC}"/>
                      </a:ext>
                    </a:extLst>
                  </p:cNvPr>
                  <p:cNvSpPr/>
                  <p:nvPr/>
                </p:nvSpPr>
                <p:spPr>
                  <a:xfrm>
                    <a:off x="7382593" y="2945880"/>
                    <a:ext cx="193269" cy="194817"/>
                  </a:xfrm>
                  <a:custGeom>
                    <a:avLst/>
                    <a:gdLst>
                      <a:gd name="connsiteX0" fmla="*/ 0 w 193269"/>
                      <a:gd name="connsiteY0" fmla="*/ 115337 h 194817"/>
                      <a:gd name="connsiteX1" fmla="*/ 98579 w 193269"/>
                      <a:gd name="connsiteY1" fmla="*/ 194711 h 194817"/>
                      <a:gd name="connsiteX2" fmla="*/ 193270 w 193269"/>
                      <a:gd name="connsiteY2" fmla="*/ 122717 h 194817"/>
                      <a:gd name="connsiteX3" fmla="*/ 171057 w 193269"/>
                      <a:gd name="connsiteY3" fmla="*/ 116406 h 194817"/>
                      <a:gd name="connsiteX4" fmla="*/ 145475 w 193269"/>
                      <a:gd name="connsiteY4" fmla="*/ 83543 h 194817"/>
                      <a:gd name="connsiteX5" fmla="*/ 149070 w 193269"/>
                      <a:gd name="connsiteY5" fmla="*/ 0 h 194817"/>
                      <a:gd name="connsiteX6" fmla="*/ 46065 w 193269"/>
                      <a:gd name="connsiteY6" fmla="*/ 18826 h 194817"/>
                      <a:gd name="connsiteX7" fmla="*/ 18868 w 193269"/>
                      <a:gd name="connsiteY7" fmla="*/ 111312 h 194817"/>
                      <a:gd name="connsiteX8" fmla="*/ 0 w 193269"/>
                      <a:gd name="connsiteY8" fmla="*/ 115337 h 194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3269" h="194817">
                        <a:moveTo>
                          <a:pt x="0" y="115337"/>
                        </a:moveTo>
                        <a:cubicBezTo>
                          <a:pt x="449" y="115295"/>
                          <a:pt x="2228" y="198194"/>
                          <a:pt x="98579" y="194711"/>
                        </a:cubicBezTo>
                        <a:cubicBezTo>
                          <a:pt x="165280" y="192310"/>
                          <a:pt x="191761" y="122659"/>
                          <a:pt x="193270" y="122717"/>
                        </a:cubicBezTo>
                        <a:cubicBezTo>
                          <a:pt x="186176" y="120916"/>
                          <a:pt x="174171" y="118223"/>
                          <a:pt x="171057" y="116406"/>
                        </a:cubicBezTo>
                        <a:cubicBezTo>
                          <a:pt x="160786" y="110375"/>
                          <a:pt x="148075" y="104016"/>
                          <a:pt x="145475" y="83543"/>
                        </a:cubicBezTo>
                        <a:cubicBezTo>
                          <a:pt x="143998" y="71744"/>
                          <a:pt x="149616" y="11899"/>
                          <a:pt x="149070" y="0"/>
                        </a:cubicBezTo>
                        <a:lnTo>
                          <a:pt x="46065" y="18826"/>
                        </a:lnTo>
                        <a:cubicBezTo>
                          <a:pt x="46546" y="43934"/>
                          <a:pt x="54250" y="102392"/>
                          <a:pt x="18868" y="111312"/>
                        </a:cubicBezTo>
                        <a:cubicBezTo>
                          <a:pt x="12974" y="112788"/>
                          <a:pt x="6641" y="114108"/>
                          <a:pt x="0" y="115337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任意多边形: 形状 17">
                    <a:extLst>
                      <a:ext uri="{FF2B5EF4-FFF2-40B4-BE49-F238E27FC236}">
                        <a16:creationId xmlns:a16="http://schemas.microsoft.com/office/drawing/2014/main" id="{874FCA7C-5B95-4202-8711-869098B758EB}"/>
                      </a:ext>
                    </a:extLst>
                  </p:cNvPr>
                  <p:cNvSpPr/>
                  <p:nvPr/>
                </p:nvSpPr>
                <p:spPr>
                  <a:xfrm>
                    <a:off x="7424530" y="2959172"/>
                    <a:ext cx="70194" cy="75221"/>
                  </a:xfrm>
                  <a:custGeom>
                    <a:avLst/>
                    <a:gdLst>
                      <a:gd name="connsiteX0" fmla="*/ 0 w 70194"/>
                      <a:gd name="connsiteY0" fmla="*/ 75146 h 75221"/>
                      <a:gd name="connsiteX1" fmla="*/ 3679 w 70194"/>
                      <a:gd name="connsiteY1" fmla="*/ 59418 h 75221"/>
                      <a:gd name="connsiteX2" fmla="*/ 4449 w 70194"/>
                      <a:gd name="connsiteY2" fmla="*/ 22533 h 75221"/>
                      <a:gd name="connsiteX3" fmla="*/ 61842 w 70194"/>
                      <a:gd name="connsiteY3" fmla="*/ 0 h 75221"/>
                      <a:gd name="connsiteX4" fmla="*/ 69545 w 70194"/>
                      <a:gd name="connsiteY4" fmla="*/ 44617 h 75221"/>
                      <a:gd name="connsiteX5" fmla="*/ 0 w 70194"/>
                      <a:gd name="connsiteY5" fmla="*/ 75146 h 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194" h="75221">
                        <a:moveTo>
                          <a:pt x="0" y="75146"/>
                        </a:moveTo>
                        <a:cubicBezTo>
                          <a:pt x="1801" y="70055"/>
                          <a:pt x="3037" y="64778"/>
                          <a:pt x="3679" y="59418"/>
                        </a:cubicBezTo>
                        <a:cubicBezTo>
                          <a:pt x="5284" y="47188"/>
                          <a:pt x="5540" y="34821"/>
                          <a:pt x="4449" y="22533"/>
                        </a:cubicBezTo>
                        <a:cubicBezTo>
                          <a:pt x="25313" y="20537"/>
                          <a:pt x="45182" y="12730"/>
                          <a:pt x="61842" y="0"/>
                        </a:cubicBezTo>
                        <a:cubicBezTo>
                          <a:pt x="63478" y="7062"/>
                          <a:pt x="72691" y="38076"/>
                          <a:pt x="69545" y="44617"/>
                        </a:cubicBezTo>
                        <a:cubicBezTo>
                          <a:pt x="63607" y="56988"/>
                          <a:pt x="37158" y="76591"/>
                          <a:pt x="0" y="7514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" name="任意多边形: 形状 18">
                    <a:extLst>
                      <a:ext uri="{FF2B5EF4-FFF2-40B4-BE49-F238E27FC236}">
                        <a16:creationId xmlns:a16="http://schemas.microsoft.com/office/drawing/2014/main" id="{0E413B68-0FF9-4231-A791-A6155A12108E}"/>
                      </a:ext>
                    </a:extLst>
                  </p:cNvPr>
                  <p:cNvSpPr/>
                  <p:nvPr/>
                </p:nvSpPr>
                <p:spPr>
                  <a:xfrm>
                    <a:off x="7369289" y="2786585"/>
                    <a:ext cx="170987" cy="233447"/>
                  </a:xfrm>
                  <a:custGeom>
                    <a:avLst/>
                    <a:gdLst>
                      <a:gd name="connsiteX0" fmla="*/ 78628 w 170987"/>
                      <a:gd name="connsiteY0" fmla="*/ 233086 h 233447"/>
                      <a:gd name="connsiteX1" fmla="*/ 169371 w 170987"/>
                      <a:gd name="connsiteY1" fmla="*/ 150914 h 233447"/>
                      <a:gd name="connsiteX2" fmla="*/ 170912 w 170987"/>
                      <a:gd name="connsiteY2" fmla="*/ 101562 h 233447"/>
                      <a:gd name="connsiteX3" fmla="*/ 93747 w 170987"/>
                      <a:gd name="connsiteY3" fmla="*/ 43 h 233447"/>
                      <a:gd name="connsiteX4" fmla="*/ 93747 w 170987"/>
                      <a:gd name="connsiteY4" fmla="*/ 43 h 233447"/>
                      <a:gd name="connsiteX5" fmla="*/ 689 w 170987"/>
                      <a:gd name="connsiteY5" fmla="*/ 96295 h 233447"/>
                      <a:gd name="connsiteX6" fmla="*/ 15 w 170987"/>
                      <a:gd name="connsiteY6" fmla="*/ 118144 h 233447"/>
                      <a:gd name="connsiteX7" fmla="*/ 1241 w 170987"/>
                      <a:gd name="connsiteY7" fmla="*/ 140613 h 233447"/>
                      <a:gd name="connsiteX8" fmla="*/ 20055 w 170987"/>
                      <a:gd name="connsiteY8" fmla="*/ 210752 h 233447"/>
                      <a:gd name="connsiteX9" fmla="*/ 78628 w 170987"/>
                      <a:gd name="connsiteY9" fmla="*/ 233086 h 23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0987" h="233447">
                        <a:moveTo>
                          <a:pt x="78628" y="233086"/>
                        </a:moveTo>
                        <a:cubicBezTo>
                          <a:pt x="118976" y="230198"/>
                          <a:pt x="167703" y="205620"/>
                          <a:pt x="169371" y="150914"/>
                        </a:cubicBezTo>
                        <a:lnTo>
                          <a:pt x="170912" y="101562"/>
                        </a:lnTo>
                        <a:cubicBezTo>
                          <a:pt x="172613" y="46866"/>
                          <a:pt x="145233" y="1635"/>
                          <a:pt x="93747" y="43"/>
                        </a:cubicBezTo>
                        <a:lnTo>
                          <a:pt x="93747" y="43"/>
                        </a:lnTo>
                        <a:cubicBezTo>
                          <a:pt x="42248" y="-1562"/>
                          <a:pt x="2381" y="41598"/>
                          <a:pt x="689" y="96295"/>
                        </a:cubicBezTo>
                        <a:lnTo>
                          <a:pt x="15" y="118144"/>
                        </a:lnTo>
                        <a:cubicBezTo>
                          <a:pt x="-87" y="125652"/>
                          <a:pt x="324" y="133160"/>
                          <a:pt x="1241" y="140613"/>
                        </a:cubicBezTo>
                        <a:cubicBezTo>
                          <a:pt x="3527" y="160322"/>
                          <a:pt x="7077" y="190289"/>
                          <a:pt x="20055" y="210752"/>
                        </a:cubicBezTo>
                        <a:cubicBezTo>
                          <a:pt x="32303" y="230069"/>
                          <a:pt x="52827" y="234926"/>
                          <a:pt x="78628" y="233086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任意多边形: 形状 19">
                    <a:extLst>
                      <a:ext uri="{FF2B5EF4-FFF2-40B4-BE49-F238E27FC236}">
                        <a16:creationId xmlns:a16="http://schemas.microsoft.com/office/drawing/2014/main" id="{E32B7157-D785-46BF-B70C-D8159CEF234E}"/>
                      </a:ext>
                    </a:extLst>
                  </p:cNvPr>
                  <p:cNvSpPr/>
                  <p:nvPr/>
                </p:nvSpPr>
                <p:spPr>
                  <a:xfrm>
                    <a:off x="7521487" y="2897398"/>
                    <a:ext cx="42833" cy="56687"/>
                  </a:xfrm>
                  <a:custGeom>
                    <a:avLst/>
                    <a:gdLst>
                      <a:gd name="connsiteX0" fmla="*/ 13482 w 42833"/>
                      <a:gd name="connsiteY0" fmla="*/ 56677 h 56687"/>
                      <a:gd name="connsiteX1" fmla="*/ 42820 w 42833"/>
                      <a:gd name="connsiteY1" fmla="*/ 25159 h 56687"/>
                      <a:gd name="connsiteX2" fmla="*/ 15215 w 42833"/>
                      <a:gd name="connsiteY2" fmla="*/ 0 h 56687"/>
                      <a:gd name="connsiteX3" fmla="*/ 6837 w 42833"/>
                      <a:gd name="connsiteY3" fmla="*/ 10236 h 56687"/>
                      <a:gd name="connsiteX4" fmla="*/ 0 w 42833"/>
                      <a:gd name="connsiteY4" fmla="*/ 56259 h 56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33" h="56687">
                        <a:moveTo>
                          <a:pt x="13482" y="56677"/>
                        </a:moveTo>
                        <a:cubicBezTo>
                          <a:pt x="29114" y="57158"/>
                          <a:pt x="42338" y="40807"/>
                          <a:pt x="42820" y="25159"/>
                        </a:cubicBezTo>
                        <a:cubicBezTo>
                          <a:pt x="43301" y="9511"/>
                          <a:pt x="30879" y="485"/>
                          <a:pt x="15215" y="0"/>
                        </a:cubicBezTo>
                        <a:lnTo>
                          <a:pt x="6837" y="10236"/>
                        </a:lnTo>
                        <a:lnTo>
                          <a:pt x="0" y="56259"/>
                        </a:ln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任意多边形: 形状 20">
                    <a:extLst>
                      <a:ext uri="{FF2B5EF4-FFF2-40B4-BE49-F238E27FC236}">
                        <a16:creationId xmlns:a16="http://schemas.microsoft.com/office/drawing/2014/main" id="{89B12825-EA02-451A-8156-541451016FF2}"/>
                      </a:ext>
                    </a:extLst>
                  </p:cNvPr>
                  <p:cNvSpPr/>
                  <p:nvPr/>
                </p:nvSpPr>
                <p:spPr>
                  <a:xfrm>
                    <a:off x="7369889" y="2866952"/>
                    <a:ext cx="173475" cy="175080"/>
                  </a:xfrm>
                  <a:custGeom>
                    <a:avLst/>
                    <a:gdLst>
                      <a:gd name="connsiteX0" fmla="*/ 2737 w 173475"/>
                      <a:gd name="connsiteY0" fmla="*/ 76764 h 175080"/>
                      <a:gd name="connsiteX1" fmla="*/ 26125 w 173475"/>
                      <a:gd name="connsiteY1" fmla="*/ 85899 h 175080"/>
                      <a:gd name="connsiteX2" fmla="*/ 49377 w 173475"/>
                      <a:gd name="connsiteY2" fmla="*/ 87780 h 175080"/>
                      <a:gd name="connsiteX3" fmla="*/ 68174 w 173475"/>
                      <a:gd name="connsiteY3" fmla="*/ 83466 h 175080"/>
                      <a:gd name="connsiteX4" fmla="*/ 145468 w 173475"/>
                      <a:gd name="connsiteY4" fmla="*/ 24289 h 175080"/>
                      <a:gd name="connsiteX5" fmla="*/ 172816 w 173475"/>
                      <a:gd name="connsiteY5" fmla="*/ 0 h 175080"/>
                      <a:gd name="connsiteX6" fmla="*/ 104221 w 173475"/>
                      <a:gd name="connsiteY6" fmla="*/ 169289 h 175080"/>
                      <a:gd name="connsiteX7" fmla="*/ 1983 w 173475"/>
                      <a:gd name="connsiteY7" fmla="*/ 130385 h 175080"/>
                      <a:gd name="connsiteX8" fmla="*/ 2737 w 173475"/>
                      <a:gd name="connsiteY8" fmla="*/ 76764 h 175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3475" h="175080">
                        <a:moveTo>
                          <a:pt x="2737" y="76764"/>
                        </a:moveTo>
                        <a:cubicBezTo>
                          <a:pt x="8483" y="83575"/>
                          <a:pt x="17284" y="87013"/>
                          <a:pt x="26125" y="85899"/>
                        </a:cubicBezTo>
                        <a:cubicBezTo>
                          <a:pt x="35433" y="84728"/>
                          <a:pt x="41606" y="88548"/>
                          <a:pt x="49377" y="87780"/>
                        </a:cubicBezTo>
                        <a:cubicBezTo>
                          <a:pt x="55899" y="87138"/>
                          <a:pt x="57029" y="84124"/>
                          <a:pt x="68174" y="83466"/>
                        </a:cubicBezTo>
                        <a:cubicBezTo>
                          <a:pt x="111122" y="80921"/>
                          <a:pt x="143381" y="78212"/>
                          <a:pt x="145468" y="24289"/>
                        </a:cubicBezTo>
                        <a:lnTo>
                          <a:pt x="172816" y="0"/>
                        </a:lnTo>
                        <a:cubicBezTo>
                          <a:pt x="172816" y="0"/>
                          <a:pt x="185045" y="149426"/>
                          <a:pt x="104221" y="169289"/>
                        </a:cubicBezTo>
                        <a:cubicBezTo>
                          <a:pt x="54551" y="181486"/>
                          <a:pt x="7973" y="177028"/>
                          <a:pt x="1983" y="130385"/>
                        </a:cubicBezTo>
                        <a:cubicBezTo>
                          <a:pt x="-2883" y="92486"/>
                          <a:pt x="2737" y="76764"/>
                          <a:pt x="2737" y="76764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任意多边形: 形状 21">
                    <a:extLst>
                      <a:ext uri="{FF2B5EF4-FFF2-40B4-BE49-F238E27FC236}">
                        <a16:creationId xmlns:a16="http://schemas.microsoft.com/office/drawing/2014/main" id="{BE3E3B8B-D20C-40CA-B99E-01170F4FB5B0}"/>
                      </a:ext>
                    </a:extLst>
                  </p:cNvPr>
                  <p:cNvSpPr/>
                  <p:nvPr/>
                </p:nvSpPr>
                <p:spPr>
                  <a:xfrm>
                    <a:off x="7386641" y="2899818"/>
                    <a:ext cx="12691" cy="12691"/>
                  </a:xfrm>
                  <a:custGeom>
                    <a:avLst/>
                    <a:gdLst>
                      <a:gd name="connsiteX0" fmla="*/ 12692 w 12691"/>
                      <a:gd name="connsiteY0" fmla="*/ 6346 h 12691"/>
                      <a:gd name="connsiteX1" fmla="*/ 6346 w 12691"/>
                      <a:gd name="connsiteY1" fmla="*/ 12692 h 12691"/>
                      <a:gd name="connsiteX2" fmla="*/ 0 w 12691"/>
                      <a:gd name="connsiteY2" fmla="*/ 6346 h 12691"/>
                      <a:gd name="connsiteX3" fmla="*/ 6346 w 12691"/>
                      <a:gd name="connsiteY3" fmla="*/ 0 h 12691"/>
                      <a:gd name="connsiteX4" fmla="*/ 12692 w 12691"/>
                      <a:gd name="connsiteY4" fmla="*/ 6346 h 1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91" h="12691">
                        <a:moveTo>
                          <a:pt x="12692" y="6346"/>
                        </a:moveTo>
                        <a:cubicBezTo>
                          <a:pt x="12692" y="9851"/>
                          <a:pt x="9851" y="12692"/>
                          <a:pt x="6346" y="12692"/>
                        </a:cubicBezTo>
                        <a:cubicBezTo>
                          <a:pt x="2841" y="12692"/>
                          <a:pt x="0" y="9851"/>
                          <a:pt x="0" y="6346"/>
                        </a:cubicBezTo>
                        <a:cubicBezTo>
                          <a:pt x="0" y="2841"/>
                          <a:pt x="2841" y="0"/>
                          <a:pt x="6346" y="0"/>
                        </a:cubicBezTo>
                        <a:cubicBezTo>
                          <a:pt x="9851" y="0"/>
                          <a:pt x="12692" y="2841"/>
                          <a:pt x="12692" y="634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任意多边形: 形状 22">
                    <a:extLst>
                      <a:ext uri="{FF2B5EF4-FFF2-40B4-BE49-F238E27FC236}">
                        <a16:creationId xmlns:a16="http://schemas.microsoft.com/office/drawing/2014/main" id="{1FB7497A-092A-4ABC-B19C-E1B6105DADFB}"/>
                      </a:ext>
                    </a:extLst>
                  </p:cNvPr>
                  <p:cNvSpPr/>
                  <p:nvPr/>
                </p:nvSpPr>
                <p:spPr>
                  <a:xfrm>
                    <a:off x="7443337" y="2898637"/>
                    <a:ext cx="12691" cy="12691"/>
                  </a:xfrm>
                  <a:custGeom>
                    <a:avLst/>
                    <a:gdLst>
                      <a:gd name="connsiteX0" fmla="*/ 12692 w 12691"/>
                      <a:gd name="connsiteY0" fmla="*/ 6346 h 12691"/>
                      <a:gd name="connsiteX1" fmla="*/ 6346 w 12691"/>
                      <a:gd name="connsiteY1" fmla="*/ 12692 h 12691"/>
                      <a:gd name="connsiteX2" fmla="*/ 0 w 12691"/>
                      <a:gd name="connsiteY2" fmla="*/ 6346 h 12691"/>
                      <a:gd name="connsiteX3" fmla="*/ 6346 w 12691"/>
                      <a:gd name="connsiteY3" fmla="*/ 0 h 12691"/>
                      <a:gd name="connsiteX4" fmla="*/ 12692 w 12691"/>
                      <a:gd name="connsiteY4" fmla="*/ 6346 h 1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91" h="12691">
                        <a:moveTo>
                          <a:pt x="12692" y="6346"/>
                        </a:moveTo>
                        <a:cubicBezTo>
                          <a:pt x="12692" y="9851"/>
                          <a:pt x="9851" y="12692"/>
                          <a:pt x="6346" y="12692"/>
                        </a:cubicBezTo>
                        <a:cubicBezTo>
                          <a:pt x="2841" y="12692"/>
                          <a:pt x="0" y="9851"/>
                          <a:pt x="0" y="6346"/>
                        </a:cubicBezTo>
                        <a:cubicBezTo>
                          <a:pt x="0" y="2841"/>
                          <a:pt x="2841" y="0"/>
                          <a:pt x="6346" y="0"/>
                        </a:cubicBezTo>
                        <a:cubicBezTo>
                          <a:pt x="9851" y="0"/>
                          <a:pt x="12692" y="2841"/>
                          <a:pt x="12692" y="634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B998A8F7-39DB-4F27-B4F5-163575B9C576}"/>
                    </a:ext>
                  </a:extLst>
                </p:cNvPr>
                <p:cNvSpPr/>
                <p:nvPr/>
              </p:nvSpPr>
              <p:spPr>
                <a:xfrm>
                  <a:off x="7368573" y="2784312"/>
                  <a:ext cx="178811" cy="144320"/>
                </a:xfrm>
                <a:custGeom>
                  <a:avLst/>
                  <a:gdLst>
                    <a:gd name="connsiteX0" fmla="*/ 151277 w 178811"/>
                    <a:gd name="connsiteY0" fmla="*/ 144321 h 144320"/>
                    <a:gd name="connsiteX1" fmla="*/ 123994 w 178811"/>
                    <a:gd name="connsiteY1" fmla="*/ 61605 h 144320"/>
                    <a:gd name="connsiteX2" fmla="*/ 35119 w 178811"/>
                    <a:gd name="connsiteY2" fmla="*/ 72285 h 144320"/>
                    <a:gd name="connsiteX3" fmla="*/ 3540 w 178811"/>
                    <a:gd name="connsiteY3" fmla="*/ 79841 h 144320"/>
                    <a:gd name="connsiteX4" fmla="*/ 15416 w 178811"/>
                    <a:gd name="connsiteY4" fmla="*/ 26412 h 144320"/>
                    <a:gd name="connsiteX5" fmla="*/ 127171 w 178811"/>
                    <a:gd name="connsiteY5" fmla="*/ 3590 h 144320"/>
                    <a:gd name="connsiteX6" fmla="*/ 171307 w 178811"/>
                    <a:gd name="connsiteY6" fmla="*/ 116555 h 144320"/>
                    <a:gd name="connsiteX7" fmla="*/ 167295 w 178811"/>
                    <a:gd name="connsiteY7" fmla="*/ 143178 h 14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811" h="144320">
                      <a:moveTo>
                        <a:pt x="151277" y="144321"/>
                      </a:moveTo>
                      <a:cubicBezTo>
                        <a:pt x="151277" y="144321"/>
                        <a:pt x="147393" y="66815"/>
                        <a:pt x="123994" y="61605"/>
                      </a:cubicBezTo>
                      <a:cubicBezTo>
                        <a:pt x="108426" y="58135"/>
                        <a:pt x="70100" y="79622"/>
                        <a:pt x="35119" y="72285"/>
                      </a:cubicBezTo>
                      <a:cubicBezTo>
                        <a:pt x="19811" y="69075"/>
                        <a:pt x="5158" y="72606"/>
                        <a:pt x="3540" y="79841"/>
                      </a:cubicBezTo>
                      <a:cubicBezTo>
                        <a:pt x="2898" y="82704"/>
                        <a:pt x="-9216" y="57311"/>
                        <a:pt x="15416" y="26412"/>
                      </a:cubicBezTo>
                      <a:cubicBezTo>
                        <a:pt x="35025" y="1812"/>
                        <a:pt x="98796" y="-5109"/>
                        <a:pt x="127171" y="3590"/>
                      </a:cubicBezTo>
                      <a:cubicBezTo>
                        <a:pt x="205717" y="27683"/>
                        <a:pt x="171307" y="116555"/>
                        <a:pt x="171307" y="116555"/>
                      </a:cubicBezTo>
                      <a:lnTo>
                        <a:pt x="167295" y="143178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BB83CA7C-CF76-42CC-823A-9D5DCCC32462}"/>
                    </a:ext>
                  </a:extLst>
                </p:cNvPr>
                <p:cNvSpPr/>
                <p:nvPr/>
              </p:nvSpPr>
              <p:spPr>
                <a:xfrm>
                  <a:off x="7513681" y="2782410"/>
                  <a:ext cx="83726" cy="83726"/>
                </a:xfrm>
                <a:custGeom>
                  <a:avLst/>
                  <a:gdLst>
                    <a:gd name="connsiteX0" fmla="*/ 83726 w 83726"/>
                    <a:gd name="connsiteY0" fmla="*/ 41863 h 83726"/>
                    <a:gd name="connsiteX1" fmla="*/ 41863 w 83726"/>
                    <a:gd name="connsiteY1" fmla="*/ 83726 h 83726"/>
                    <a:gd name="connsiteX2" fmla="*/ 0 w 83726"/>
                    <a:gd name="connsiteY2" fmla="*/ 41863 h 83726"/>
                    <a:gd name="connsiteX3" fmla="*/ 41863 w 83726"/>
                    <a:gd name="connsiteY3" fmla="*/ 0 h 83726"/>
                    <a:gd name="connsiteX4" fmla="*/ 83726 w 83726"/>
                    <a:gd name="connsiteY4" fmla="*/ 41863 h 83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726" h="83726">
                      <a:moveTo>
                        <a:pt x="83726" y="41863"/>
                      </a:moveTo>
                      <a:cubicBezTo>
                        <a:pt x="83726" y="64984"/>
                        <a:pt x="64983" y="83726"/>
                        <a:pt x="41863" y="83726"/>
                      </a:cubicBezTo>
                      <a:cubicBezTo>
                        <a:pt x="18743" y="83726"/>
                        <a:pt x="0" y="64984"/>
                        <a:pt x="0" y="41863"/>
                      </a:cubicBezTo>
                      <a:cubicBezTo>
                        <a:pt x="0" y="18743"/>
                        <a:pt x="18743" y="0"/>
                        <a:pt x="41863" y="0"/>
                      </a:cubicBezTo>
                      <a:cubicBezTo>
                        <a:pt x="64983" y="0"/>
                        <a:pt x="83726" y="18743"/>
                        <a:pt x="83726" y="4186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03F76CEF-3EBD-4CB2-89A3-1646DDBE57BA}"/>
                    </a:ext>
                  </a:extLst>
                </p:cNvPr>
                <p:cNvSpPr/>
                <p:nvPr/>
              </p:nvSpPr>
              <p:spPr>
                <a:xfrm>
                  <a:off x="7406547" y="2906144"/>
                  <a:ext cx="14753" cy="46097"/>
                </a:xfrm>
                <a:custGeom>
                  <a:avLst/>
                  <a:gdLst>
                    <a:gd name="connsiteX0" fmla="*/ 13485 w 14753"/>
                    <a:gd name="connsiteY0" fmla="*/ 46098 h 46097"/>
                    <a:gd name="connsiteX1" fmla="*/ 13386 w 14753"/>
                    <a:gd name="connsiteY1" fmla="*/ 46098 h 46097"/>
                    <a:gd name="connsiteX2" fmla="*/ 1 w 14753"/>
                    <a:gd name="connsiteY2" fmla="*/ 41379 h 46097"/>
                    <a:gd name="connsiteX3" fmla="*/ 10690 w 14753"/>
                    <a:gd name="connsiteY3" fmla="*/ 935 h 46097"/>
                    <a:gd name="connsiteX4" fmla="*/ 12279 w 14753"/>
                    <a:gd name="connsiteY4" fmla="*/ 49 h 46097"/>
                    <a:gd name="connsiteX5" fmla="*/ 13161 w 14753"/>
                    <a:gd name="connsiteY5" fmla="*/ 1638 h 46097"/>
                    <a:gd name="connsiteX6" fmla="*/ 2569 w 14753"/>
                    <a:gd name="connsiteY6" fmla="*/ 41440 h 46097"/>
                    <a:gd name="connsiteX7" fmla="*/ 13457 w 14753"/>
                    <a:gd name="connsiteY7" fmla="*/ 43517 h 46097"/>
                    <a:gd name="connsiteX8" fmla="*/ 14753 w 14753"/>
                    <a:gd name="connsiteY8" fmla="*/ 44785 h 46097"/>
                    <a:gd name="connsiteX9" fmla="*/ 13485 w 14753"/>
                    <a:gd name="connsiteY9" fmla="*/ 46085 h 46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53" h="46097">
                      <a:moveTo>
                        <a:pt x="13485" y="46098"/>
                      </a:moveTo>
                      <a:lnTo>
                        <a:pt x="13386" y="46098"/>
                      </a:lnTo>
                      <a:cubicBezTo>
                        <a:pt x="8343" y="45953"/>
                        <a:pt x="-95" y="45151"/>
                        <a:pt x="1" y="41379"/>
                      </a:cubicBezTo>
                      <a:cubicBezTo>
                        <a:pt x="91" y="38253"/>
                        <a:pt x="9605" y="4748"/>
                        <a:pt x="10690" y="935"/>
                      </a:cubicBezTo>
                      <a:cubicBezTo>
                        <a:pt x="10882" y="251"/>
                        <a:pt x="11595" y="-144"/>
                        <a:pt x="12279" y="49"/>
                      </a:cubicBezTo>
                      <a:cubicBezTo>
                        <a:pt x="12959" y="245"/>
                        <a:pt x="13357" y="954"/>
                        <a:pt x="13161" y="1638"/>
                      </a:cubicBezTo>
                      <a:cubicBezTo>
                        <a:pt x="8937" y="16477"/>
                        <a:pt x="2633" y="39325"/>
                        <a:pt x="2569" y="41440"/>
                      </a:cubicBezTo>
                      <a:cubicBezTo>
                        <a:pt x="3041" y="42345"/>
                        <a:pt x="8234" y="43366"/>
                        <a:pt x="13457" y="43517"/>
                      </a:cubicBezTo>
                      <a:cubicBezTo>
                        <a:pt x="14166" y="43510"/>
                        <a:pt x="14747" y="44079"/>
                        <a:pt x="14753" y="44785"/>
                      </a:cubicBezTo>
                      <a:cubicBezTo>
                        <a:pt x="14763" y="45494"/>
                        <a:pt x="14195" y="46078"/>
                        <a:pt x="13485" y="46085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8AB101F6-6F98-4544-862F-9039BFCFD9EB}"/>
                    </a:ext>
                  </a:extLst>
                </p:cNvPr>
                <p:cNvSpPr/>
                <p:nvPr/>
              </p:nvSpPr>
              <p:spPr>
                <a:xfrm>
                  <a:off x="7374555" y="2883358"/>
                  <a:ext cx="31903" cy="11656"/>
                </a:xfrm>
                <a:custGeom>
                  <a:avLst/>
                  <a:gdLst>
                    <a:gd name="connsiteX0" fmla="*/ 30125 w 31903"/>
                    <a:gd name="connsiteY0" fmla="*/ 1245 h 11656"/>
                    <a:gd name="connsiteX1" fmla="*/ 14117 w 31903"/>
                    <a:gd name="connsiteY1" fmla="*/ 924 h 11656"/>
                    <a:gd name="connsiteX2" fmla="*/ 6754 w 31903"/>
                    <a:gd name="connsiteY2" fmla="*/ 3961 h 11656"/>
                    <a:gd name="connsiteX3" fmla="*/ 543 w 31903"/>
                    <a:gd name="connsiteY3" fmla="*/ 8811 h 11656"/>
                    <a:gd name="connsiteX4" fmla="*/ 418 w 31903"/>
                    <a:gd name="connsiteY4" fmla="*/ 11112 h 11656"/>
                    <a:gd name="connsiteX5" fmla="*/ 2719 w 31903"/>
                    <a:gd name="connsiteY5" fmla="*/ 11241 h 11656"/>
                    <a:gd name="connsiteX6" fmla="*/ 2819 w 31903"/>
                    <a:gd name="connsiteY6" fmla="*/ 11157 h 11656"/>
                    <a:gd name="connsiteX7" fmla="*/ 8539 w 31903"/>
                    <a:gd name="connsiteY7" fmla="*/ 7174 h 11656"/>
                    <a:gd name="connsiteX8" fmla="*/ 15019 w 31903"/>
                    <a:gd name="connsiteY8" fmla="*/ 4908 h 11656"/>
                    <a:gd name="connsiteX9" fmla="*/ 28401 w 31903"/>
                    <a:gd name="connsiteY9" fmla="*/ 5842 h 11656"/>
                    <a:gd name="connsiteX10" fmla="*/ 28565 w 31903"/>
                    <a:gd name="connsiteY10" fmla="*/ 5903 h 11656"/>
                    <a:gd name="connsiteX11" fmla="*/ 31736 w 31903"/>
                    <a:gd name="connsiteY11" fmla="*/ 4500 h 11656"/>
                    <a:gd name="connsiteX12" fmla="*/ 30337 w 31903"/>
                    <a:gd name="connsiteY12" fmla="*/ 1328 h 11656"/>
                    <a:gd name="connsiteX13" fmla="*/ 30257 w 31903"/>
                    <a:gd name="connsiteY13" fmla="*/ 1300 h 1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903" h="11656">
                      <a:moveTo>
                        <a:pt x="30125" y="1245"/>
                      </a:moveTo>
                      <a:cubicBezTo>
                        <a:pt x="24916" y="-299"/>
                        <a:pt x="19385" y="-408"/>
                        <a:pt x="14117" y="924"/>
                      </a:cubicBezTo>
                      <a:cubicBezTo>
                        <a:pt x="11524" y="1560"/>
                        <a:pt x="9043" y="2584"/>
                        <a:pt x="6754" y="3961"/>
                      </a:cubicBezTo>
                      <a:cubicBezTo>
                        <a:pt x="4488" y="5309"/>
                        <a:pt x="2401" y="6939"/>
                        <a:pt x="543" y="8811"/>
                      </a:cubicBezTo>
                      <a:cubicBezTo>
                        <a:pt x="-128" y="9411"/>
                        <a:pt x="-186" y="10441"/>
                        <a:pt x="418" y="11112"/>
                      </a:cubicBezTo>
                      <a:cubicBezTo>
                        <a:pt x="1018" y="11786"/>
                        <a:pt x="2048" y="11841"/>
                        <a:pt x="2719" y="11241"/>
                      </a:cubicBezTo>
                      <a:lnTo>
                        <a:pt x="2819" y="11157"/>
                      </a:lnTo>
                      <a:cubicBezTo>
                        <a:pt x="4552" y="9594"/>
                        <a:pt x="6471" y="8255"/>
                        <a:pt x="8539" y="7174"/>
                      </a:cubicBezTo>
                      <a:cubicBezTo>
                        <a:pt x="10574" y="6095"/>
                        <a:pt x="12756" y="5331"/>
                        <a:pt x="15019" y="4908"/>
                      </a:cubicBezTo>
                      <a:cubicBezTo>
                        <a:pt x="19484" y="4034"/>
                        <a:pt x="24100" y="4355"/>
                        <a:pt x="28401" y="5842"/>
                      </a:cubicBezTo>
                      <a:lnTo>
                        <a:pt x="28565" y="5903"/>
                      </a:lnTo>
                      <a:cubicBezTo>
                        <a:pt x="29827" y="6390"/>
                        <a:pt x="31248" y="5765"/>
                        <a:pt x="31736" y="4500"/>
                      </a:cubicBezTo>
                      <a:cubicBezTo>
                        <a:pt x="32227" y="3238"/>
                        <a:pt x="31598" y="1816"/>
                        <a:pt x="30337" y="1328"/>
                      </a:cubicBezTo>
                      <a:cubicBezTo>
                        <a:pt x="30311" y="1319"/>
                        <a:pt x="30282" y="1309"/>
                        <a:pt x="30257" y="1300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7978E655-AA81-4422-B976-00FAAF8ABB8A}"/>
                    </a:ext>
                  </a:extLst>
                </p:cNvPr>
                <p:cNvSpPr/>
                <p:nvPr/>
              </p:nvSpPr>
              <p:spPr>
                <a:xfrm>
                  <a:off x="7438416" y="2882583"/>
                  <a:ext cx="32257" cy="9760"/>
                </a:xfrm>
                <a:custGeom>
                  <a:avLst/>
                  <a:gdLst>
                    <a:gd name="connsiteX0" fmla="*/ 3659 w 32257"/>
                    <a:gd name="connsiteY0" fmla="*/ 6623 h 9760"/>
                    <a:gd name="connsiteX1" fmla="*/ 16883 w 32257"/>
                    <a:gd name="connsiteY1" fmla="*/ 4392 h 9760"/>
                    <a:gd name="connsiteX2" fmla="*/ 23560 w 32257"/>
                    <a:gd name="connsiteY2" fmla="*/ 6020 h 9760"/>
                    <a:gd name="connsiteX3" fmla="*/ 29627 w 32257"/>
                    <a:gd name="connsiteY3" fmla="*/ 9425 h 9760"/>
                    <a:gd name="connsiteX4" fmla="*/ 29723 w 32257"/>
                    <a:gd name="connsiteY4" fmla="*/ 9496 h 9760"/>
                    <a:gd name="connsiteX5" fmla="*/ 32002 w 32257"/>
                    <a:gd name="connsiteY5" fmla="*/ 9021 h 9760"/>
                    <a:gd name="connsiteX6" fmla="*/ 31649 w 32257"/>
                    <a:gd name="connsiteY6" fmla="*/ 6870 h 9760"/>
                    <a:gd name="connsiteX7" fmla="*/ 25004 w 32257"/>
                    <a:gd name="connsiteY7" fmla="*/ 2646 h 9760"/>
                    <a:gd name="connsiteX8" fmla="*/ 17397 w 32257"/>
                    <a:gd name="connsiteY8" fmla="*/ 338 h 9760"/>
                    <a:gd name="connsiteX9" fmla="*/ 1476 w 32257"/>
                    <a:gd name="connsiteY9" fmla="*/ 2222 h 9760"/>
                    <a:gd name="connsiteX10" fmla="*/ 192 w 32257"/>
                    <a:gd name="connsiteY10" fmla="*/ 5445 h 9760"/>
                    <a:gd name="connsiteX11" fmla="*/ 3370 w 32257"/>
                    <a:gd name="connsiteY11" fmla="*/ 6751 h 9760"/>
                    <a:gd name="connsiteX12" fmla="*/ 3466 w 32257"/>
                    <a:gd name="connsiteY12" fmla="*/ 6700 h 9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257" h="9760">
                      <a:moveTo>
                        <a:pt x="3659" y="6623"/>
                      </a:moveTo>
                      <a:cubicBezTo>
                        <a:pt x="7800" y="4723"/>
                        <a:pt x="12358" y="3956"/>
                        <a:pt x="16883" y="4392"/>
                      </a:cubicBezTo>
                      <a:cubicBezTo>
                        <a:pt x="19162" y="4594"/>
                        <a:pt x="21409" y="5143"/>
                        <a:pt x="23560" y="6020"/>
                      </a:cubicBezTo>
                      <a:cubicBezTo>
                        <a:pt x="25710" y="6896"/>
                        <a:pt x="27765" y="8039"/>
                        <a:pt x="29627" y="9425"/>
                      </a:cubicBezTo>
                      <a:lnTo>
                        <a:pt x="29723" y="9496"/>
                      </a:lnTo>
                      <a:cubicBezTo>
                        <a:pt x="30493" y="9987"/>
                        <a:pt x="31488" y="9775"/>
                        <a:pt x="32002" y="9021"/>
                      </a:cubicBezTo>
                      <a:cubicBezTo>
                        <a:pt x="32451" y="8324"/>
                        <a:pt x="32291" y="7397"/>
                        <a:pt x="31649" y="6870"/>
                      </a:cubicBezTo>
                      <a:cubicBezTo>
                        <a:pt x="29627" y="5188"/>
                        <a:pt x="27380" y="3769"/>
                        <a:pt x="25004" y="2646"/>
                      </a:cubicBezTo>
                      <a:cubicBezTo>
                        <a:pt x="22597" y="1500"/>
                        <a:pt x="20029" y="723"/>
                        <a:pt x="17397" y="338"/>
                      </a:cubicBezTo>
                      <a:cubicBezTo>
                        <a:pt x="12004" y="-471"/>
                        <a:pt x="6516" y="178"/>
                        <a:pt x="1476" y="2222"/>
                      </a:cubicBezTo>
                      <a:cubicBezTo>
                        <a:pt x="224" y="2758"/>
                        <a:pt x="-322" y="4203"/>
                        <a:pt x="192" y="5445"/>
                      </a:cubicBezTo>
                      <a:cubicBezTo>
                        <a:pt x="738" y="6665"/>
                        <a:pt x="2118" y="7242"/>
                        <a:pt x="3370" y="6751"/>
                      </a:cubicBezTo>
                      <a:lnTo>
                        <a:pt x="3466" y="670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E549E617-76D8-453A-AB89-A5B9169A7452}"/>
                    </a:ext>
                  </a:extLst>
                </p:cNvPr>
                <p:cNvSpPr/>
                <p:nvPr/>
              </p:nvSpPr>
              <p:spPr>
                <a:xfrm>
                  <a:off x="7255589" y="3056792"/>
                  <a:ext cx="451669" cy="441448"/>
                </a:xfrm>
                <a:custGeom>
                  <a:avLst/>
                  <a:gdLst>
                    <a:gd name="connsiteX0" fmla="*/ 443565 w 451669"/>
                    <a:gd name="connsiteY0" fmla="*/ 211420 h 441448"/>
                    <a:gd name="connsiteX1" fmla="*/ 433357 w 451669"/>
                    <a:gd name="connsiteY1" fmla="*/ 314235 h 441448"/>
                    <a:gd name="connsiteX2" fmla="*/ 394229 w 451669"/>
                    <a:gd name="connsiteY2" fmla="*/ 350718 h 441448"/>
                    <a:gd name="connsiteX3" fmla="*/ 366977 w 451669"/>
                    <a:gd name="connsiteY3" fmla="*/ 371088 h 441448"/>
                    <a:gd name="connsiteX4" fmla="*/ 17133 w 451669"/>
                    <a:gd name="connsiteY4" fmla="*/ 422594 h 441448"/>
                    <a:gd name="connsiteX5" fmla="*/ 14174 w 451669"/>
                    <a:gd name="connsiteY5" fmla="*/ 294437 h 441448"/>
                    <a:gd name="connsiteX6" fmla="*/ 11018 w 451669"/>
                    <a:gd name="connsiteY6" fmla="*/ 182849 h 441448"/>
                    <a:gd name="connsiteX7" fmla="*/ 4403 w 451669"/>
                    <a:gd name="connsiteY7" fmla="*/ 51176 h 441448"/>
                    <a:gd name="connsiteX8" fmla="*/ 21155 w 451669"/>
                    <a:gd name="connsiteY8" fmla="*/ 25873 h 441448"/>
                    <a:gd name="connsiteX9" fmla="*/ 145624 w 451669"/>
                    <a:gd name="connsiteY9" fmla="*/ 377 h 441448"/>
                    <a:gd name="connsiteX10" fmla="*/ 228632 w 451669"/>
                    <a:gd name="connsiteY10" fmla="*/ 63505 h 441448"/>
                    <a:gd name="connsiteX11" fmla="*/ 300565 w 451669"/>
                    <a:gd name="connsiteY11" fmla="*/ 6389 h 441448"/>
                    <a:gd name="connsiteX12" fmla="*/ 355454 w 451669"/>
                    <a:gd name="connsiteY12" fmla="*/ 13624 h 441448"/>
                    <a:gd name="connsiteX13" fmla="*/ 432716 w 451669"/>
                    <a:gd name="connsiteY13" fmla="*/ 52666 h 441448"/>
                    <a:gd name="connsiteX14" fmla="*/ 443565 w 451669"/>
                    <a:gd name="connsiteY14" fmla="*/ 211420 h 441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1669" h="441448">
                      <a:moveTo>
                        <a:pt x="443565" y="211420"/>
                      </a:moveTo>
                      <a:cubicBezTo>
                        <a:pt x="439970" y="238521"/>
                        <a:pt x="436471" y="275745"/>
                        <a:pt x="433357" y="314235"/>
                      </a:cubicBezTo>
                      <a:cubicBezTo>
                        <a:pt x="421128" y="327245"/>
                        <a:pt x="408064" y="339433"/>
                        <a:pt x="394229" y="350718"/>
                      </a:cubicBezTo>
                      <a:cubicBezTo>
                        <a:pt x="385434" y="357860"/>
                        <a:pt x="376350" y="364652"/>
                        <a:pt x="366977" y="371088"/>
                      </a:cubicBezTo>
                      <a:cubicBezTo>
                        <a:pt x="264486" y="441073"/>
                        <a:pt x="135475" y="460063"/>
                        <a:pt x="17133" y="422594"/>
                      </a:cubicBezTo>
                      <a:cubicBezTo>
                        <a:pt x="16337" y="386842"/>
                        <a:pt x="15252" y="338617"/>
                        <a:pt x="14174" y="294437"/>
                      </a:cubicBezTo>
                      <a:cubicBezTo>
                        <a:pt x="12938" y="243473"/>
                        <a:pt x="11689" y="197842"/>
                        <a:pt x="11018" y="182849"/>
                      </a:cubicBezTo>
                      <a:cubicBezTo>
                        <a:pt x="8251" y="123344"/>
                        <a:pt x="-7522" y="83641"/>
                        <a:pt x="4403" y="51176"/>
                      </a:cubicBezTo>
                      <a:cubicBezTo>
                        <a:pt x="7969" y="41566"/>
                        <a:pt x="13702" y="32909"/>
                        <a:pt x="21155" y="25873"/>
                      </a:cubicBezTo>
                      <a:cubicBezTo>
                        <a:pt x="48937" y="-1318"/>
                        <a:pt x="117946" y="-698"/>
                        <a:pt x="145624" y="377"/>
                      </a:cubicBezTo>
                      <a:cubicBezTo>
                        <a:pt x="146106" y="396"/>
                        <a:pt x="137555" y="64276"/>
                        <a:pt x="228632" y="63505"/>
                      </a:cubicBezTo>
                      <a:cubicBezTo>
                        <a:pt x="295557" y="62957"/>
                        <a:pt x="300565" y="6389"/>
                        <a:pt x="300565" y="6389"/>
                      </a:cubicBezTo>
                      <a:cubicBezTo>
                        <a:pt x="300565" y="6389"/>
                        <a:pt x="333563" y="9820"/>
                        <a:pt x="355454" y="13624"/>
                      </a:cubicBezTo>
                      <a:cubicBezTo>
                        <a:pt x="391308" y="19899"/>
                        <a:pt x="414580" y="33041"/>
                        <a:pt x="432716" y="52666"/>
                      </a:cubicBezTo>
                      <a:cubicBezTo>
                        <a:pt x="449631" y="70965"/>
                        <a:pt x="459614" y="90391"/>
                        <a:pt x="443565" y="21142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" name="图形 124">
                  <a:extLst>
                    <a:ext uri="{FF2B5EF4-FFF2-40B4-BE49-F238E27FC236}">
                      <a16:creationId xmlns:a16="http://schemas.microsoft.com/office/drawing/2014/main" id="{08E1BE6E-2B0F-4679-8616-519917D2726E}"/>
                    </a:ext>
                  </a:extLst>
                </p:cNvPr>
                <p:cNvGrpSpPr/>
                <p:nvPr/>
              </p:nvGrpSpPr>
              <p:grpSpPr>
                <a:xfrm>
                  <a:off x="7048059" y="2951885"/>
                  <a:ext cx="118477" cy="157363"/>
                  <a:chOff x="7048059" y="2951885"/>
                  <a:chExt cx="118477" cy="157363"/>
                </a:xfrm>
              </p:grpSpPr>
              <p:sp>
                <p:nvSpPr>
                  <p:cNvPr id="31" name="任意多边形: 形状 30">
                    <a:extLst>
                      <a:ext uri="{FF2B5EF4-FFF2-40B4-BE49-F238E27FC236}">
                        <a16:creationId xmlns:a16="http://schemas.microsoft.com/office/drawing/2014/main" id="{D75B68D9-A06F-4E92-9E1F-5806C5950E56}"/>
                      </a:ext>
                    </a:extLst>
                  </p:cNvPr>
                  <p:cNvSpPr/>
                  <p:nvPr/>
                </p:nvSpPr>
                <p:spPr>
                  <a:xfrm>
                    <a:off x="7048059" y="2951885"/>
                    <a:ext cx="118477" cy="157363"/>
                  </a:xfrm>
                  <a:custGeom>
                    <a:avLst/>
                    <a:gdLst>
                      <a:gd name="connsiteX0" fmla="*/ 115713 w 118477"/>
                      <a:gd name="connsiteY0" fmla="*/ 111582 h 157363"/>
                      <a:gd name="connsiteX1" fmla="*/ 118467 w 118477"/>
                      <a:gd name="connsiteY1" fmla="*/ 43420 h 157363"/>
                      <a:gd name="connsiteX2" fmla="*/ 108135 w 118477"/>
                      <a:gd name="connsiteY2" fmla="*/ 32182 h 157363"/>
                      <a:gd name="connsiteX3" fmla="*/ 107153 w 118477"/>
                      <a:gd name="connsiteY3" fmla="*/ 32185 h 157363"/>
                      <a:gd name="connsiteX4" fmla="*/ 96881 w 118477"/>
                      <a:gd name="connsiteY4" fmla="*/ 43099 h 157363"/>
                      <a:gd name="connsiteX5" fmla="*/ 96290 w 118477"/>
                      <a:gd name="connsiteY5" fmla="*/ 57717 h 157363"/>
                      <a:gd name="connsiteX6" fmla="*/ 77041 w 118477"/>
                      <a:gd name="connsiteY6" fmla="*/ 10907 h 157363"/>
                      <a:gd name="connsiteX7" fmla="*/ 63396 w 118477"/>
                      <a:gd name="connsiteY7" fmla="*/ 3229 h 157363"/>
                      <a:gd name="connsiteX8" fmla="*/ 56655 w 118477"/>
                      <a:gd name="connsiteY8" fmla="*/ 14849 h 157363"/>
                      <a:gd name="connsiteX9" fmla="*/ 56494 w 118477"/>
                      <a:gd name="connsiteY9" fmla="*/ 14884 h 157363"/>
                      <a:gd name="connsiteX10" fmla="*/ 56392 w 118477"/>
                      <a:gd name="connsiteY10" fmla="*/ 14955 h 157363"/>
                      <a:gd name="connsiteX11" fmla="*/ 53233 w 118477"/>
                      <a:gd name="connsiteY11" fmla="*/ 6872 h 157363"/>
                      <a:gd name="connsiteX12" fmla="*/ 39235 w 118477"/>
                      <a:gd name="connsiteY12" fmla="*/ 745 h 157363"/>
                      <a:gd name="connsiteX13" fmla="*/ 37248 w 118477"/>
                      <a:gd name="connsiteY13" fmla="*/ 1772 h 157363"/>
                      <a:gd name="connsiteX14" fmla="*/ 33271 w 118477"/>
                      <a:gd name="connsiteY14" fmla="*/ 15102 h 157363"/>
                      <a:gd name="connsiteX15" fmla="*/ 34616 w 118477"/>
                      <a:gd name="connsiteY15" fmla="*/ 18540 h 157363"/>
                      <a:gd name="connsiteX16" fmla="*/ 34420 w 118477"/>
                      <a:gd name="connsiteY16" fmla="*/ 18832 h 157363"/>
                      <a:gd name="connsiteX17" fmla="*/ 20939 w 118477"/>
                      <a:gd name="connsiteY17" fmla="*/ 15163 h 157363"/>
                      <a:gd name="connsiteX18" fmla="*/ 15668 w 118477"/>
                      <a:gd name="connsiteY18" fmla="*/ 29341 h 157363"/>
                      <a:gd name="connsiteX19" fmla="*/ 19006 w 118477"/>
                      <a:gd name="connsiteY19" fmla="*/ 37886 h 157363"/>
                      <a:gd name="connsiteX20" fmla="*/ 18101 w 118477"/>
                      <a:gd name="connsiteY20" fmla="*/ 37783 h 157363"/>
                      <a:gd name="connsiteX21" fmla="*/ 17677 w 118477"/>
                      <a:gd name="connsiteY21" fmla="*/ 38143 h 157363"/>
                      <a:gd name="connsiteX22" fmla="*/ 4588 w 118477"/>
                      <a:gd name="connsiteY22" fmla="*/ 37517 h 157363"/>
                      <a:gd name="connsiteX23" fmla="*/ 838 w 118477"/>
                      <a:gd name="connsiteY23" fmla="*/ 50700 h 157363"/>
                      <a:gd name="connsiteX24" fmla="*/ 29012 w 118477"/>
                      <a:gd name="connsiteY24" fmla="*/ 122790 h 157363"/>
                      <a:gd name="connsiteX25" fmla="*/ 78996 w 118477"/>
                      <a:gd name="connsiteY25" fmla="*/ 157361 h 157363"/>
                      <a:gd name="connsiteX26" fmla="*/ 78996 w 118477"/>
                      <a:gd name="connsiteY26" fmla="*/ 157361 h 157363"/>
                      <a:gd name="connsiteX27" fmla="*/ 115267 w 118477"/>
                      <a:gd name="connsiteY27" fmla="*/ 122938 h 157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8477" h="157363">
                        <a:moveTo>
                          <a:pt x="115713" y="111582"/>
                        </a:moveTo>
                        <a:lnTo>
                          <a:pt x="118467" y="43420"/>
                        </a:lnTo>
                        <a:cubicBezTo>
                          <a:pt x="118718" y="37462"/>
                          <a:pt x="114092" y="32433"/>
                          <a:pt x="108135" y="32182"/>
                        </a:cubicBezTo>
                        <a:cubicBezTo>
                          <a:pt x="107807" y="32169"/>
                          <a:pt x="107480" y="32169"/>
                          <a:pt x="107153" y="32185"/>
                        </a:cubicBezTo>
                        <a:cubicBezTo>
                          <a:pt x="101436" y="32648"/>
                          <a:pt x="96997" y="37363"/>
                          <a:pt x="96881" y="43099"/>
                        </a:cubicBezTo>
                        <a:lnTo>
                          <a:pt x="96290" y="57717"/>
                        </a:lnTo>
                        <a:lnTo>
                          <a:pt x="77041" y="10907"/>
                        </a:lnTo>
                        <a:cubicBezTo>
                          <a:pt x="74993" y="5665"/>
                          <a:pt x="69125" y="542"/>
                          <a:pt x="63396" y="3229"/>
                        </a:cubicBezTo>
                        <a:cubicBezTo>
                          <a:pt x="58716" y="5059"/>
                          <a:pt x="55923" y="9880"/>
                          <a:pt x="56655" y="14849"/>
                        </a:cubicBezTo>
                        <a:cubicBezTo>
                          <a:pt x="56600" y="14855"/>
                          <a:pt x="56546" y="14868"/>
                          <a:pt x="56494" y="14884"/>
                        </a:cubicBezTo>
                        <a:cubicBezTo>
                          <a:pt x="56459" y="14903"/>
                          <a:pt x="56424" y="14929"/>
                          <a:pt x="56392" y="14955"/>
                        </a:cubicBezTo>
                        <a:lnTo>
                          <a:pt x="53233" y="6872"/>
                        </a:lnTo>
                        <a:cubicBezTo>
                          <a:pt x="51060" y="1316"/>
                          <a:pt x="44791" y="-1428"/>
                          <a:pt x="39235" y="745"/>
                        </a:cubicBezTo>
                        <a:cubicBezTo>
                          <a:pt x="38538" y="1018"/>
                          <a:pt x="37874" y="1361"/>
                          <a:pt x="37248" y="1772"/>
                        </a:cubicBezTo>
                        <a:cubicBezTo>
                          <a:pt x="32940" y="4719"/>
                          <a:pt x="31284" y="10278"/>
                          <a:pt x="33271" y="15102"/>
                        </a:cubicBezTo>
                        <a:lnTo>
                          <a:pt x="34616" y="18540"/>
                        </a:lnTo>
                        <a:cubicBezTo>
                          <a:pt x="34536" y="18627"/>
                          <a:pt x="34468" y="18723"/>
                          <a:pt x="34420" y="18832"/>
                        </a:cubicBezTo>
                        <a:cubicBezTo>
                          <a:pt x="31432" y="14473"/>
                          <a:pt x="25724" y="12920"/>
                          <a:pt x="20939" y="15163"/>
                        </a:cubicBezTo>
                        <a:cubicBezTo>
                          <a:pt x="15751" y="17789"/>
                          <a:pt x="13456" y="23965"/>
                          <a:pt x="15668" y="29341"/>
                        </a:cubicBezTo>
                        <a:lnTo>
                          <a:pt x="19006" y="37886"/>
                        </a:lnTo>
                        <a:cubicBezTo>
                          <a:pt x="18740" y="37710"/>
                          <a:pt x="18403" y="37671"/>
                          <a:pt x="18101" y="37783"/>
                        </a:cubicBezTo>
                        <a:cubicBezTo>
                          <a:pt x="17928" y="37860"/>
                          <a:pt x="17780" y="37986"/>
                          <a:pt x="17677" y="38143"/>
                        </a:cubicBezTo>
                        <a:cubicBezTo>
                          <a:pt x="13954" y="35010"/>
                          <a:pt x="8593" y="34753"/>
                          <a:pt x="4588" y="37517"/>
                        </a:cubicBezTo>
                        <a:cubicBezTo>
                          <a:pt x="434" y="40512"/>
                          <a:pt x="-1117" y="45969"/>
                          <a:pt x="838" y="50700"/>
                        </a:cubicBezTo>
                        <a:lnTo>
                          <a:pt x="29012" y="122790"/>
                        </a:lnTo>
                        <a:cubicBezTo>
                          <a:pt x="37075" y="143420"/>
                          <a:pt x="56848" y="157098"/>
                          <a:pt x="78996" y="157361"/>
                        </a:cubicBezTo>
                        <a:lnTo>
                          <a:pt x="78996" y="157361"/>
                        </a:lnTo>
                        <a:cubicBezTo>
                          <a:pt x="98409" y="157592"/>
                          <a:pt x="114481" y="142335"/>
                          <a:pt x="115267" y="122938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6" name="任意多边形: 形状 275">
                    <a:extLst>
                      <a:ext uri="{FF2B5EF4-FFF2-40B4-BE49-F238E27FC236}">
                        <a16:creationId xmlns:a16="http://schemas.microsoft.com/office/drawing/2014/main" id="{4D8E9BEC-AB15-4D77-ADBB-0D5573E624A7}"/>
                      </a:ext>
                    </a:extLst>
                  </p:cNvPr>
                  <p:cNvSpPr/>
                  <p:nvPr/>
                </p:nvSpPr>
                <p:spPr>
                  <a:xfrm>
                    <a:off x="7103910" y="2966646"/>
                    <a:ext cx="20256" cy="46586"/>
                  </a:xfrm>
                  <a:custGeom>
                    <a:avLst/>
                    <a:gdLst>
                      <a:gd name="connsiteX0" fmla="*/ 19621 w 20256"/>
                      <a:gd name="connsiteY0" fmla="*/ 46519 h 46586"/>
                      <a:gd name="connsiteX1" fmla="*/ 18337 w 20256"/>
                      <a:gd name="connsiteY1" fmla="*/ 45967 h 46586"/>
                      <a:gd name="connsiteX2" fmla="*/ 95 w 20256"/>
                      <a:gd name="connsiteY2" fmla="*/ 1424 h 46586"/>
                      <a:gd name="connsiteX3" fmla="*/ 573 w 20256"/>
                      <a:gd name="connsiteY3" fmla="*/ 95 h 46586"/>
                      <a:gd name="connsiteX4" fmla="*/ 1902 w 20256"/>
                      <a:gd name="connsiteY4" fmla="*/ 573 h 46586"/>
                      <a:gd name="connsiteX5" fmla="*/ 1941 w 20256"/>
                      <a:gd name="connsiteY5" fmla="*/ 669 h 46586"/>
                      <a:gd name="connsiteX6" fmla="*/ 20182 w 20256"/>
                      <a:gd name="connsiteY6" fmla="*/ 45213 h 46586"/>
                      <a:gd name="connsiteX7" fmla="*/ 19640 w 20256"/>
                      <a:gd name="connsiteY7" fmla="*/ 46513 h 46586"/>
                      <a:gd name="connsiteX8" fmla="*/ 19637 w 20256"/>
                      <a:gd name="connsiteY8" fmla="*/ 46513 h 46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256" h="46586">
                        <a:moveTo>
                          <a:pt x="19621" y="46519"/>
                        </a:moveTo>
                        <a:cubicBezTo>
                          <a:pt x="19113" y="46715"/>
                          <a:pt x="18542" y="46471"/>
                          <a:pt x="18337" y="45967"/>
                        </a:cubicBezTo>
                        <a:lnTo>
                          <a:pt x="95" y="1424"/>
                        </a:lnTo>
                        <a:cubicBezTo>
                          <a:pt x="-139" y="926"/>
                          <a:pt x="75" y="329"/>
                          <a:pt x="573" y="95"/>
                        </a:cubicBezTo>
                        <a:cubicBezTo>
                          <a:pt x="1071" y="-139"/>
                          <a:pt x="1668" y="76"/>
                          <a:pt x="1902" y="573"/>
                        </a:cubicBezTo>
                        <a:cubicBezTo>
                          <a:pt x="1915" y="605"/>
                          <a:pt x="1928" y="637"/>
                          <a:pt x="1941" y="669"/>
                        </a:cubicBezTo>
                        <a:lnTo>
                          <a:pt x="20182" y="45213"/>
                        </a:lnTo>
                        <a:cubicBezTo>
                          <a:pt x="20391" y="45720"/>
                          <a:pt x="20147" y="46301"/>
                          <a:pt x="19640" y="46513"/>
                        </a:cubicBezTo>
                        <a:cubicBezTo>
                          <a:pt x="19640" y="46513"/>
                          <a:pt x="19637" y="46513"/>
                          <a:pt x="19637" y="46513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" name="任意多边形: 形状 276">
                    <a:extLst>
                      <a:ext uri="{FF2B5EF4-FFF2-40B4-BE49-F238E27FC236}">
                        <a16:creationId xmlns:a16="http://schemas.microsoft.com/office/drawing/2014/main" id="{671EC22D-EFEE-441E-AAAD-12FBDD9214CD}"/>
                      </a:ext>
                    </a:extLst>
                  </p:cNvPr>
                  <p:cNvSpPr/>
                  <p:nvPr/>
                </p:nvSpPr>
                <p:spPr>
                  <a:xfrm>
                    <a:off x="7082397" y="2970144"/>
                    <a:ext cx="22330" cy="51679"/>
                  </a:xfrm>
                  <a:custGeom>
                    <a:avLst/>
                    <a:gdLst>
                      <a:gd name="connsiteX0" fmla="*/ 21710 w 22330"/>
                      <a:gd name="connsiteY0" fmla="*/ 51611 h 51679"/>
                      <a:gd name="connsiteX1" fmla="*/ 20426 w 22330"/>
                      <a:gd name="connsiteY1" fmla="*/ 51056 h 51679"/>
                      <a:gd name="connsiteX2" fmla="*/ 69 w 22330"/>
                      <a:gd name="connsiteY2" fmla="*/ 1344 h 51679"/>
                      <a:gd name="connsiteX3" fmla="*/ 615 w 22330"/>
                      <a:gd name="connsiteY3" fmla="*/ 60 h 51679"/>
                      <a:gd name="connsiteX4" fmla="*/ 1899 w 22330"/>
                      <a:gd name="connsiteY4" fmla="*/ 603 h 51679"/>
                      <a:gd name="connsiteX5" fmla="*/ 22256 w 22330"/>
                      <a:gd name="connsiteY5" fmla="*/ 50314 h 51679"/>
                      <a:gd name="connsiteX6" fmla="*/ 21710 w 22330"/>
                      <a:gd name="connsiteY6" fmla="*/ 51614 h 51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30" h="51679">
                        <a:moveTo>
                          <a:pt x="21710" y="51611"/>
                        </a:moveTo>
                        <a:cubicBezTo>
                          <a:pt x="21203" y="51810"/>
                          <a:pt x="20629" y="51559"/>
                          <a:pt x="20426" y="51056"/>
                        </a:cubicBezTo>
                        <a:lnTo>
                          <a:pt x="69" y="1344"/>
                        </a:lnTo>
                        <a:cubicBezTo>
                          <a:pt x="-130" y="840"/>
                          <a:pt x="114" y="269"/>
                          <a:pt x="615" y="60"/>
                        </a:cubicBezTo>
                        <a:cubicBezTo>
                          <a:pt x="1119" y="-119"/>
                          <a:pt x="1677" y="115"/>
                          <a:pt x="1899" y="603"/>
                        </a:cubicBezTo>
                        <a:lnTo>
                          <a:pt x="22256" y="50314"/>
                        </a:lnTo>
                        <a:cubicBezTo>
                          <a:pt x="22465" y="50824"/>
                          <a:pt x="22221" y="51405"/>
                          <a:pt x="21710" y="51614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8" name="任意多边形: 形状 277">
                    <a:extLst>
                      <a:ext uri="{FF2B5EF4-FFF2-40B4-BE49-F238E27FC236}">
                        <a16:creationId xmlns:a16="http://schemas.microsoft.com/office/drawing/2014/main" id="{C8729811-B87D-4EF8-A615-0B58055D89DB}"/>
                      </a:ext>
                    </a:extLst>
                  </p:cNvPr>
                  <p:cNvSpPr/>
                  <p:nvPr/>
                </p:nvSpPr>
                <p:spPr>
                  <a:xfrm>
                    <a:off x="7065527" y="2989597"/>
                    <a:ext cx="18240" cy="41646"/>
                  </a:xfrm>
                  <a:custGeom>
                    <a:avLst/>
                    <a:gdLst>
                      <a:gd name="connsiteX0" fmla="*/ 17597 w 18240"/>
                      <a:gd name="connsiteY0" fmla="*/ 41578 h 41646"/>
                      <a:gd name="connsiteX1" fmla="*/ 16313 w 18240"/>
                      <a:gd name="connsiteY1" fmla="*/ 41023 h 41646"/>
                      <a:gd name="connsiteX2" fmla="*/ 75 w 18240"/>
                      <a:gd name="connsiteY2" fmla="*/ 1371 h 41646"/>
                      <a:gd name="connsiteX3" fmla="*/ 620 w 18240"/>
                      <a:gd name="connsiteY3" fmla="*/ 75 h 41646"/>
                      <a:gd name="connsiteX4" fmla="*/ 1917 w 18240"/>
                      <a:gd name="connsiteY4" fmla="*/ 617 h 41646"/>
                      <a:gd name="connsiteX5" fmla="*/ 18165 w 18240"/>
                      <a:gd name="connsiteY5" fmla="*/ 40259 h 41646"/>
                      <a:gd name="connsiteX6" fmla="*/ 17620 w 18240"/>
                      <a:gd name="connsiteY6" fmla="*/ 41559 h 41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240" h="41646">
                        <a:moveTo>
                          <a:pt x="17597" y="41578"/>
                        </a:moveTo>
                        <a:cubicBezTo>
                          <a:pt x="17090" y="41777"/>
                          <a:pt x="16515" y="41527"/>
                          <a:pt x="16313" y="41023"/>
                        </a:cubicBezTo>
                        <a:lnTo>
                          <a:pt x="75" y="1371"/>
                        </a:lnTo>
                        <a:cubicBezTo>
                          <a:pt x="-134" y="861"/>
                          <a:pt x="110" y="280"/>
                          <a:pt x="620" y="75"/>
                        </a:cubicBezTo>
                        <a:cubicBezTo>
                          <a:pt x="1127" y="-134"/>
                          <a:pt x="1708" y="110"/>
                          <a:pt x="1917" y="617"/>
                        </a:cubicBezTo>
                        <a:lnTo>
                          <a:pt x="18165" y="40259"/>
                        </a:lnTo>
                        <a:cubicBezTo>
                          <a:pt x="18374" y="40769"/>
                          <a:pt x="18130" y="41350"/>
                          <a:pt x="17620" y="41559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9" name="任意多边形: 形状 278">
                  <a:extLst>
                    <a:ext uri="{FF2B5EF4-FFF2-40B4-BE49-F238E27FC236}">
                      <a16:creationId xmlns:a16="http://schemas.microsoft.com/office/drawing/2014/main" id="{E2B8D3A1-51E8-4306-A721-0C4545846ECF}"/>
                    </a:ext>
                  </a:extLst>
                </p:cNvPr>
                <p:cNvSpPr/>
                <p:nvPr/>
              </p:nvSpPr>
              <p:spPr>
                <a:xfrm>
                  <a:off x="7049283" y="3059461"/>
                  <a:ext cx="340121" cy="388606"/>
                </a:xfrm>
                <a:custGeom>
                  <a:avLst/>
                  <a:gdLst>
                    <a:gd name="connsiteX0" fmla="*/ 340121 w 340121"/>
                    <a:gd name="connsiteY0" fmla="*/ 110869 h 388606"/>
                    <a:gd name="connsiteX1" fmla="*/ 174235 w 340121"/>
                    <a:gd name="connsiteY1" fmla="*/ 365913 h 388606"/>
                    <a:gd name="connsiteX2" fmla="*/ 150614 w 340121"/>
                    <a:gd name="connsiteY2" fmla="*/ 388606 h 388606"/>
                    <a:gd name="connsiteX3" fmla="*/ 109762 w 340121"/>
                    <a:gd name="connsiteY3" fmla="*/ 362674 h 388606"/>
                    <a:gd name="connsiteX4" fmla="*/ 34843 w 340121"/>
                    <a:gd name="connsiteY4" fmla="*/ 292500 h 388606"/>
                    <a:gd name="connsiteX5" fmla="*/ 0 w 340121"/>
                    <a:gd name="connsiteY5" fmla="*/ 22344 h 388606"/>
                    <a:gd name="connsiteX6" fmla="*/ 139446 w 340121"/>
                    <a:gd name="connsiteY6" fmla="*/ 0 h 388606"/>
                    <a:gd name="connsiteX7" fmla="*/ 155345 w 340121"/>
                    <a:gd name="connsiteY7" fmla="*/ 130038 h 388606"/>
                    <a:gd name="connsiteX8" fmla="*/ 219055 w 340121"/>
                    <a:gd name="connsiteY8" fmla="*/ 32095 h 388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0121" h="388606">
                      <a:moveTo>
                        <a:pt x="340121" y="110869"/>
                      </a:moveTo>
                      <a:lnTo>
                        <a:pt x="174235" y="365913"/>
                      </a:lnTo>
                      <a:cubicBezTo>
                        <a:pt x="168201" y="375183"/>
                        <a:pt x="160118" y="382947"/>
                        <a:pt x="150614" y="388606"/>
                      </a:cubicBezTo>
                      <a:cubicBezTo>
                        <a:pt x="136477" y="380810"/>
                        <a:pt x="122832" y="372149"/>
                        <a:pt x="109762" y="362674"/>
                      </a:cubicBezTo>
                      <a:cubicBezTo>
                        <a:pt x="81900" y="342570"/>
                        <a:pt x="56722" y="318987"/>
                        <a:pt x="34843" y="292500"/>
                      </a:cubicBezTo>
                      <a:lnTo>
                        <a:pt x="0" y="22344"/>
                      </a:lnTo>
                      <a:lnTo>
                        <a:pt x="139446" y="0"/>
                      </a:lnTo>
                      <a:lnTo>
                        <a:pt x="155345" y="130038"/>
                      </a:lnTo>
                      <a:lnTo>
                        <a:pt x="219055" y="32095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0" name="任意多边形: 形状 279">
                  <a:extLst>
                    <a:ext uri="{FF2B5EF4-FFF2-40B4-BE49-F238E27FC236}">
                      <a16:creationId xmlns:a16="http://schemas.microsoft.com/office/drawing/2014/main" id="{39B0C3B5-7725-42D5-AAC2-8C2E49DBFAA0}"/>
                    </a:ext>
                  </a:extLst>
                </p:cNvPr>
                <p:cNvSpPr/>
                <p:nvPr/>
              </p:nvSpPr>
              <p:spPr>
                <a:xfrm>
                  <a:off x="7405858" y="2954063"/>
                  <a:ext cx="50290" cy="30817"/>
                </a:xfrm>
                <a:custGeom>
                  <a:avLst/>
                  <a:gdLst>
                    <a:gd name="connsiteX0" fmla="*/ 2995 w 50290"/>
                    <a:gd name="connsiteY0" fmla="*/ 12093 h 30817"/>
                    <a:gd name="connsiteX1" fmla="*/ 45976 w 50290"/>
                    <a:gd name="connsiteY1" fmla="*/ 471 h 30817"/>
                    <a:gd name="connsiteX2" fmla="*/ 49827 w 50290"/>
                    <a:gd name="connsiteY2" fmla="*/ 1231 h 30817"/>
                    <a:gd name="connsiteX3" fmla="*/ 50277 w 50290"/>
                    <a:gd name="connsiteY3" fmla="*/ 3061 h 30817"/>
                    <a:gd name="connsiteX4" fmla="*/ 25978 w 50290"/>
                    <a:gd name="connsiteY4" fmla="*/ 30685 h 30817"/>
                    <a:gd name="connsiteX5" fmla="*/ 517 w 50290"/>
                    <a:gd name="connsiteY5" fmla="*/ 16475 h 30817"/>
                    <a:gd name="connsiteX6" fmla="*/ 1162 w 50290"/>
                    <a:gd name="connsiteY6" fmla="*/ 12601 h 30817"/>
                    <a:gd name="connsiteX7" fmla="*/ 2995 w 50290"/>
                    <a:gd name="connsiteY7" fmla="*/ 12093 h 3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290" h="30817">
                      <a:moveTo>
                        <a:pt x="2995" y="12093"/>
                      </a:moveTo>
                      <a:cubicBezTo>
                        <a:pt x="18210" y="13105"/>
                        <a:pt x="33329" y="9015"/>
                        <a:pt x="45976" y="471"/>
                      </a:cubicBezTo>
                      <a:cubicBezTo>
                        <a:pt x="47227" y="-383"/>
                        <a:pt x="48961" y="-43"/>
                        <a:pt x="49827" y="1231"/>
                      </a:cubicBezTo>
                      <a:cubicBezTo>
                        <a:pt x="50180" y="1767"/>
                        <a:pt x="50341" y="2416"/>
                        <a:pt x="50277" y="3061"/>
                      </a:cubicBezTo>
                      <a:cubicBezTo>
                        <a:pt x="49249" y="12049"/>
                        <a:pt x="44820" y="28579"/>
                        <a:pt x="25978" y="30685"/>
                      </a:cubicBezTo>
                      <a:cubicBezTo>
                        <a:pt x="13787" y="32043"/>
                        <a:pt x="4963" y="22692"/>
                        <a:pt x="517" y="16475"/>
                      </a:cubicBezTo>
                      <a:cubicBezTo>
                        <a:pt x="-375" y="15226"/>
                        <a:pt x="-83" y="13493"/>
                        <a:pt x="1162" y="12601"/>
                      </a:cubicBezTo>
                      <a:cubicBezTo>
                        <a:pt x="1695" y="12222"/>
                        <a:pt x="2344" y="12042"/>
                        <a:pt x="2995" y="120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1" name="任意多边形: 形状 280">
                  <a:extLst>
                    <a:ext uri="{FF2B5EF4-FFF2-40B4-BE49-F238E27FC236}">
                      <a16:creationId xmlns:a16="http://schemas.microsoft.com/office/drawing/2014/main" id="{DBABB366-882B-4AE5-90EC-125EA71E9FCF}"/>
                    </a:ext>
                  </a:extLst>
                </p:cNvPr>
                <p:cNvSpPr/>
                <p:nvPr/>
              </p:nvSpPr>
              <p:spPr>
                <a:xfrm>
                  <a:off x="7557791" y="3143011"/>
                  <a:ext cx="186332" cy="284869"/>
                </a:xfrm>
                <a:custGeom>
                  <a:avLst/>
                  <a:gdLst>
                    <a:gd name="connsiteX0" fmla="*/ 186333 w 186332"/>
                    <a:gd name="connsiteY0" fmla="*/ 153865 h 284869"/>
                    <a:gd name="connsiteX1" fmla="*/ 92027 w 186332"/>
                    <a:gd name="connsiteY1" fmla="*/ 264500 h 284869"/>
                    <a:gd name="connsiteX2" fmla="*/ 64775 w 186332"/>
                    <a:gd name="connsiteY2" fmla="*/ 284870 h 284869"/>
                    <a:gd name="connsiteX3" fmla="*/ 0 w 186332"/>
                    <a:gd name="connsiteY3" fmla="*/ 38380 h 284869"/>
                    <a:gd name="connsiteX4" fmla="*/ 145921 w 186332"/>
                    <a:gd name="connsiteY4" fmla="*/ 0 h 28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32" h="284869">
                      <a:moveTo>
                        <a:pt x="186333" y="153865"/>
                      </a:moveTo>
                      <a:cubicBezTo>
                        <a:pt x="161842" y="196130"/>
                        <a:pt x="129871" y="233611"/>
                        <a:pt x="92027" y="264500"/>
                      </a:cubicBezTo>
                      <a:cubicBezTo>
                        <a:pt x="83232" y="271642"/>
                        <a:pt x="74148" y="278434"/>
                        <a:pt x="64775" y="284870"/>
                      </a:cubicBezTo>
                      <a:lnTo>
                        <a:pt x="0" y="38380"/>
                      </a:lnTo>
                      <a:lnTo>
                        <a:pt x="145921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2" name="任意多边形: 形状 281">
                  <a:extLst>
                    <a:ext uri="{FF2B5EF4-FFF2-40B4-BE49-F238E27FC236}">
                      <a16:creationId xmlns:a16="http://schemas.microsoft.com/office/drawing/2014/main" id="{8AB3A9D4-E18A-4D31-AA75-33E9DCF769E1}"/>
                    </a:ext>
                  </a:extLst>
                </p:cNvPr>
                <p:cNvSpPr/>
                <p:nvPr/>
              </p:nvSpPr>
              <p:spPr>
                <a:xfrm>
                  <a:off x="7571818" y="3240231"/>
                  <a:ext cx="52192" cy="188589"/>
                </a:xfrm>
                <a:custGeom>
                  <a:avLst/>
                  <a:gdLst>
                    <a:gd name="connsiteX0" fmla="*/ 52193 w 52192"/>
                    <a:gd name="connsiteY0" fmla="*/ 186686 h 188589"/>
                    <a:gd name="connsiteX1" fmla="*/ 50748 w 52192"/>
                    <a:gd name="connsiteY1" fmla="*/ 187649 h 188589"/>
                    <a:gd name="connsiteX2" fmla="*/ 49368 w 52192"/>
                    <a:gd name="connsiteY2" fmla="*/ 188590 h 188589"/>
                    <a:gd name="connsiteX3" fmla="*/ 0 w 52192"/>
                    <a:gd name="connsiteY3" fmla="*/ 812 h 188589"/>
                    <a:gd name="connsiteX4" fmla="*/ 3113 w 52192"/>
                    <a:gd name="connsiteY4" fmla="*/ 0 h 18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92" h="188589">
                      <a:moveTo>
                        <a:pt x="52193" y="186686"/>
                      </a:moveTo>
                      <a:cubicBezTo>
                        <a:pt x="51711" y="186988"/>
                        <a:pt x="51229" y="187328"/>
                        <a:pt x="50748" y="187649"/>
                      </a:cubicBezTo>
                      <a:cubicBezTo>
                        <a:pt x="50298" y="187970"/>
                        <a:pt x="49849" y="188291"/>
                        <a:pt x="49368" y="188590"/>
                      </a:cubicBezTo>
                      <a:lnTo>
                        <a:pt x="0" y="812"/>
                      </a:lnTo>
                      <a:lnTo>
                        <a:pt x="3113" y="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3" name="任意多边形: 形状 282">
                  <a:extLst>
                    <a:ext uri="{FF2B5EF4-FFF2-40B4-BE49-F238E27FC236}">
                      <a16:creationId xmlns:a16="http://schemas.microsoft.com/office/drawing/2014/main" id="{F49363AC-CEE5-4E0B-84B9-79B1C60587C4}"/>
                    </a:ext>
                  </a:extLst>
                </p:cNvPr>
                <p:cNvSpPr/>
                <p:nvPr/>
              </p:nvSpPr>
              <p:spPr>
                <a:xfrm>
                  <a:off x="7265431" y="3289655"/>
                  <a:ext cx="6394" cy="73183"/>
                </a:xfrm>
                <a:custGeom>
                  <a:avLst/>
                  <a:gdLst>
                    <a:gd name="connsiteX0" fmla="*/ 4723 w 6394"/>
                    <a:gd name="connsiteY0" fmla="*/ 73184 h 73183"/>
                    <a:gd name="connsiteX1" fmla="*/ 3186 w 6394"/>
                    <a:gd name="connsiteY1" fmla="*/ 71653 h 73183"/>
                    <a:gd name="connsiteX2" fmla="*/ 2 w 6394"/>
                    <a:gd name="connsiteY2" fmla="*/ 1677 h 73183"/>
                    <a:gd name="connsiteX3" fmla="*/ 1533 w 6394"/>
                    <a:gd name="connsiteY3" fmla="*/ 2 h 73183"/>
                    <a:gd name="connsiteX4" fmla="*/ 3211 w 6394"/>
                    <a:gd name="connsiteY4" fmla="*/ 1533 h 73183"/>
                    <a:gd name="connsiteX5" fmla="*/ 6392 w 6394"/>
                    <a:gd name="connsiteY5" fmla="*/ 71508 h 73183"/>
                    <a:gd name="connsiteX6" fmla="*/ 4865 w 6394"/>
                    <a:gd name="connsiteY6" fmla="*/ 73184 h 7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94" h="73183">
                      <a:moveTo>
                        <a:pt x="4723" y="73184"/>
                      </a:moveTo>
                      <a:cubicBezTo>
                        <a:pt x="3892" y="73148"/>
                        <a:pt x="3224" y="72484"/>
                        <a:pt x="3186" y="71653"/>
                      </a:cubicBezTo>
                      <a:lnTo>
                        <a:pt x="2" y="1677"/>
                      </a:lnTo>
                      <a:cubicBezTo>
                        <a:pt x="-37" y="791"/>
                        <a:pt x="647" y="40"/>
                        <a:pt x="1533" y="2"/>
                      </a:cubicBezTo>
                      <a:cubicBezTo>
                        <a:pt x="2422" y="-40"/>
                        <a:pt x="3173" y="647"/>
                        <a:pt x="3211" y="1533"/>
                      </a:cubicBezTo>
                      <a:lnTo>
                        <a:pt x="6392" y="71508"/>
                      </a:lnTo>
                      <a:cubicBezTo>
                        <a:pt x="6431" y="72391"/>
                        <a:pt x="5747" y="73142"/>
                        <a:pt x="4865" y="73184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84" name="图形 124">
              <a:extLst>
                <a:ext uri="{FF2B5EF4-FFF2-40B4-BE49-F238E27FC236}">
                  <a16:creationId xmlns:a16="http://schemas.microsoft.com/office/drawing/2014/main" id="{E449BF8E-0E83-4A8D-8F7C-96C3FEBB5A7F}"/>
                </a:ext>
              </a:extLst>
            </p:cNvPr>
            <p:cNvGrpSpPr/>
            <p:nvPr/>
          </p:nvGrpSpPr>
          <p:grpSpPr>
            <a:xfrm>
              <a:off x="5658846" y="3187888"/>
              <a:ext cx="822471" cy="822471"/>
              <a:chOff x="5658846" y="3187888"/>
              <a:chExt cx="822471" cy="822471"/>
            </a:xfrm>
          </p:grpSpPr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C3ADB39F-22E7-4C26-B3FE-A52CFB5F6A3C}"/>
                  </a:ext>
                </a:extLst>
              </p:cNvPr>
              <p:cNvSpPr/>
              <p:nvPr/>
            </p:nvSpPr>
            <p:spPr>
              <a:xfrm>
                <a:off x="5658846" y="3187894"/>
                <a:ext cx="822465" cy="822465"/>
              </a:xfrm>
              <a:custGeom>
                <a:avLst/>
                <a:gdLst>
                  <a:gd name="connsiteX0" fmla="*/ 822466 w 822465"/>
                  <a:gd name="connsiteY0" fmla="*/ 411233 h 822465"/>
                  <a:gd name="connsiteX1" fmla="*/ 411233 w 822465"/>
                  <a:gd name="connsiteY1" fmla="*/ 822465 h 822465"/>
                  <a:gd name="connsiteX2" fmla="*/ 0 w 822465"/>
                  <a:gd name="connsiteY2" fmla="*/ 411233 h 822465"/>
                  <a:gd name="connsiteX3" fmla="*/ 411233 w 822465"/>
                  <a:gd name="connsiteY3" fmla="*/ 0 h 822465"/>
                  <a:gd name="connsiteX4" fmla="*/ 822466 w 822465"/>
                  <a:gd name="connsiteY4" fmla="*/ 411233 h 82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465" h="822465">
                    <a:moveTo>
                      <a:pt x="822466" y="411233"/>
                    </a:moveTo>
                    <a:cubicBezTo>
                      <a:pt x="822466" y="638350"/>
                      <a:pt x="638350" y="822465"/>
                      <a:pt x="411233" y="822465"/>
                    </a:cubicBezTo>
                    <a:cubicBezTo>
                      <a:pt x="184115" y="822465"/>
                      <a:pt x="0" y="638350"/>
                      <a:pt x="0" y="411233"/>
                    </a:cubicBezTo>
                    <a:cubicBezTo>
                      <a:pt x="0" y="184115"/>
                      <a:pt x="184115" y="0"/>
                      <a:pt x="411233" y="0"/>
                    </a:cubicBezTo>
                    <a:cubicBezTo>
                      <a:pt x="638350" y="0"/>
                      <a:pt x="822466" y="184115"/>
                      <a:pt x="822466" y="4112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F9202ECC-77D6-4646-95AC-FEE074B9DE62}"/>
                  </a:ext>
                </a:extLst>
              </p:cNvPr>
              <p:cNvSpPr/>
              <p:nvPr/>
            </p:nvSpPr>
            <p:spPr>
              <a:xfrm>
                <a:off x="5658862" y="3187888"/>
                <a:ext cx="822455" cy="822455"/>
              </a:xfrm>
              <a:custGeom>
                <a:avLst/>
                <a:gdLst>
                  <a:gd name="connsiteX0" fmla="*/ 822453 w 822455"/>
                  <a:gd name="connsiteY0" fmla="*/ 411229 h 822455"/>
                  <a:gd name="connsiteX1" fmla="*/ 411226 w 822455"/>
                  <a:gd name="connsiteY1" fmla="*/ 822456 h 822455"/>
                  <a:gd name="connsiteX2" fmla="*/ 0 w 822455"/>
                  <a:gd name="connsiteY2" fmla="*/ 411229 h 822455"/>
                  <a:gd name="connsiteX3" fmla="*/ 411226 w 822455"/>
                  <a:gd name="connsiteY3" fmla="*/ 3 h 822455"/>
                  <a:gd name="connsiteX4" fmla="*/ 822453 w 822455"/>
                  <a:gd name="connsiteY4" fmla="*/ 408199 h 822455"/>
                  <a:gd name="connsiteX5" fmla="*/ 822453 w 822455"/>
                  <a:gd name="connsiteY5" fmla="*/ 411229 h 822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455" h="822455">
                    <a:moveTo>
                      <a:pt x="822453" y="411229"/>
                    </a:moveTo>
                    <a:cubicBezTo>
                      <a:pt x="822453" y="638344"/>
                      <a:pt x="638341" y="822456"/>
                      <a:pt x="411226" y="822456"/>
                    </a:cubicBezTo>
                    <a:cubicBezTo>
                      <a:pt x="184112" y="822456"/>
                      <a:pt x="0" y="638344"/>
                      <a:pt x="0" y="411229"/>
                    </a:cubicBezTo>
                    <a:cubicBezTo>
                      <a:pt x="0" y="184115"/>
                      <a:pt x="184112" y="3"/>
                      <a:pt x="411226" y="3"/>
                    </a:cubicBezTo>
                    <a:cubicBezTo>
                      <a:pt x="637503" y="-835"/>
                      <a:pt x="821615" y="181922"/>
                      <a:pt x="822453" y="408199"/>
                    </a:cubicBezTo>
                    <a:cubicBezTo>
                      <a:pt x="822456" y="409210"/>
                      <a:pt x="822456" y="410218"/>
                      <a:pt x="822453" y="411229"/>
                    </a:cubicBezTo>
                    <a:close/>
                  </a:path>
                </a:pathLst>
              </a:custGeom>
              <a:solidFill>
                <a:srgbClr val="146BE8">
                  <a:alpha val="9000"/>
                </a:srgbClr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87" name="图形 124">
                <a:extLst>
                  <a:ext uri="{FF2B5EF4-FFF2-40B4-BE49-F238E27FC236}">
                    <a16:creationId xmlns:a16="http://schemas.microsoft.com/office/drawing/2014/main" id="{653128D4-E752-4D1A-8C80-ABBF90F556E2}"/>
                  </a:ext>
                </a:extLst>
              </p:cNvPr>
              <p:cNvGrpSpPr/>
              <p:nvPr/>
            </p:nvGrpSpPr>
            <p:grpSpPr>
              <a:xfrm>
                <a:off x="5756343" y="3235431"/>
                <a:ext cx="694025" cy="759321"/>
                <a:chOff x="5756343" y="3235431"/>
                <a:chExt cx="694025" cy="759321"/>
              </a:xfrm>
            </p:grpSpPr>
            <p:grpSp>
              <p:nvGrpSpPr>
                <p:cNvPr id="96" name="图形 124">
                  <a:extLst>
                    <a:ext uri="{FF2B5EF4-FFF2-40B4-BE49-F238E27FC236}">
                      <a16:creationId xmlns:a16="http://schemas.microsoft.com/office/drawing/2014/main" id="{BE1DA3AE-04C1-41D9-9FEE-59BDBEA310CD}"/>
                    </a:ext>
                  </a:extLst>
                </p:cNvPr>
                <p:cNvGrpSpPr/>
                <p:nvPr/>
              </p:nvGrpSpPr>
              <p:grpSpPr>
                <a:xfrm>
                  <a:off x="5833351" y="3235431"/>
                  <a:ext cx="345837" cy="406103"/>
                  <a:chOff x="5833351" y="3235431"/>
                  <a:chExt cx="345837" cy="406103"/>
                </a:xfrm>
              </p:grpSpPr>
              <p:sp>
                <p:nvSpPr>
                  <p:cNvPr id="97" name="任意多边形: 形状 96">
                    <a:extLst>
                      <a:ext uri="{FF2B5EF4-FFF2-40B4-BE49-F238E27FC236}">
                        <a16:creationId xmlns:a16="http://schemas.microsoft.com/office/drawing/2014/main" id="{B55929BA-8BA9-463B-939E-E1508B7F0E87}"/>
                      </a:ext>
                    </a:extLst>
                  </p:cNvPr>
                  <p:cNvSpPr/>
                  <p:nvPr/>
                </p:nvSpPr>
                <p:spPr>
                  <a:xfrm>
                    <a:off x="5833351" y="3340155"/>
                    <a:ext cx="345837" cy="301380"/>
                  </a:xfrm>
                  <a:custGeom>
                    <a:avLst/>
                    <a:gdLst>
                      <a:gd name="connsiteX0" fmla="*/ 54697 w 345837"/>
                      <a:gd name="connsiteY0" fmla="*/ 16418 h 301380"/>
                      <a:gd name="connsiteX1" fmla="*/ 36593 w 345837"/>
                      <a:gd name="connsiteY1" fmla="*/ 101021 h 301380"/>
                      <a:gd name="connsiteX2" fmla="*/ 25002 w 345837"/>
                      <a:gd name="connsiteY2" fmla="*/ 276922 h 301380"/>
                      <a:gd name="connsiteX3" fmla="*/ 341547 w 345837"/>
                      <a:gd name="connsiteY3" fmla="*/ 227907 h 301380"/>
                      <a:gd name="connsiteX4" fmla="*/ 314224 w 345837"/>
                      <a:gd name="connsiteY4" fmla="*/ 85302 h 301380"/>
                      <a:gd name="connsiteX5" fmla="*/ 299706 w 345837"/>
                      <a:gd name="connsiteY5" fmla="*/ 0 h 301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5837" h="301380">
                        <a:moveTo>
                          <a:pt x="54697" y="16418"/>
                        </a:moveTo>
                        <a:cubicBezTo>
                          <a:pt x="54697" y="16418"/>
                          <a:pt x="50562" y="78497"/>
                          <a:pt x="36593" y="101021"/>
                        </a:cubicBezTo>
                        <a:cubicBezTo>
                          <a:pt x="-3614" y="165861"/>
                          <a:pt x="-15263" y="238805"/>
                          <a:pt x="25002" y="276922"/>
                        </a:cubicBezTo>
                        <a:cubicBezTo>
                          <a:pt x="65267" y="315039"/>
                          <a:pt x="322092" y="315563"/>
                          <a:pt x="341547" y="227907"/>
                        </a:cubicBezTo>
                        <a:cubicBezTo>
                          <a:pt x="357917" y="154112"/>
                          <a:pt x="322775" y="146178"/>
                          <a:pt x="314224" y="85302"/>
                        </a:cubicBezTo>
                        <a:cubicBezTo>
                          <a:pt x="310353" y="57758"/>
                          <a:pt x="299706" y="0"/>
                          <a:pt x="299706" y="0"/>
                        </a:cubicBezTo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8" name="任意多边形: 形状 97">
                    <a:extLst>
                      <a:ext uri="{FF2B5EF4-FFF2-40B4-BE49-F238E27FC236}">
                        <a16:creationId xmlns:a16="http://schemas.microsoft.com/office/drawing/2014/main" id="{2B770184-6D18-40ED-82D0-EDB29B24F755}"/>
                      </a:ext>
                    </a:extLst>
                  </p:cNvPr>
                  <p:cNvSpPr/>
                  <p:nvPr/>
                </p:nvSpPr>
                <p:spPr>
                  <a:xfrm>
                    <a:off x="5917668" y="3435847"/>
                    <a:ext cx="190753" cy="194259"/>
                  </a:xfrm>
                  <a:custGeom>
                    <a:avLst/>
                    <a:gdLst>
                      <a:gd name="connsiteX0" fmla="*/ 190753 w 190753"/>
                      <a:gd name="connsiteY0" fmla="*/ 119353 h 194259"/>
                      <a:gd name="connsiteX1" fmla="*/ 90560 w 190753"/>
                      <a:gd name="connsiteY1" fmla="*/ 193822 h 194259"/>
                      <a:gd name="connsiteX2" fmla="*/ 0 w 190753"/>
                      <a:gd name="connsiteY2" fmla="*/ 119250 h 194259"/>
                      <a:gd name="connsiteX3" fmla="*/ 22148 w 190753"/>
                      <a:gd name="connsiteY3" fmla="*/ 113883 h 194259"/>
                      <a:gd name="connsiteX4" fmla="*/ 48607 w 190753"/>
                      <a:gd name="connsiteY4" fmla="*/ 82471 h 194259"/>
                      <a:gd name="connsiteX5" fmla="*/ 48286 w 190753"/>
                      <a:gd name="connsiteY5" fmla="*/ 0 h 194259"/>
                      <a:gd name="connsiteX6" fmla="*/ 149057 w 190753"/>
                      <a:gd name="connsiteY6" fmla="*/ 22492 h 194259"/>
                      <a:gd name="connsiteX7" fmla="*/ 172335 w 190753"/>
                      <a:gd name="connsiteY7" fmla="*/ 114679 h 194259"/>
                      <a:gd name="connsiteX8" fmla="*/ 190753 w 190753"/>
                      <a:gd name="connsiteY8" fmla="*/ 119353 h 194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753" h="194259">
                        <a:moveTo>
                          <a:pt x="190753" y="119353"/>
                        </a:moveTo>
                        <a:cubicBezTo>
                          <a:pt x="190310" y="119295"/>
                          <a:pt x="185393" y="200925"/>
                          <a:pt x="90560" y="193822"/>
                        </a:cubicBezTo>
                        <a:cubicBezTo>
                          <a:pt x="24912" y="188904"/>
                          <a:pt x="1505" y="119250"/>
                          <a:pt x="0" y="119250"/>
                        </a:cubicBezTo>
                        <a:cubicBezTo>
                          <a:pt x="7078" y="117748"/>
                          <a:pt x="18996" y="115559"/>
                          <a:pt x="22148" y="113883"/>
                        </a:cubicBezTo>
                        <a:cubicBezTo>
                          <a:pt x="32484" y="108327"/>
                          <a:pt x="45275" y="102549"/>
                          <a:pt x="48607" y="82471"/>
                        </a:cubicBezTo>
                        <a:cubicBezTo>
                          <a:pt x="50533" y="70916"/>
                          <a:pt x="47269" y="11706"/>
                          <a:pt x="48286" y="0"/>
                        </a:cubicBezTo>
                        <a:lnTo>
                          <a:pt x="149057" y="22492"/>
                        </a:lnTo>
                        <a:cubicBezTo>
                          <a:pt x="147651" y="47208"/>
                          <a:pt x="137794" y="104536"/>
                          <a:pt x="172335" y="114679"/>
                        </a:cubicBezTo>
                        <a:cubicBezTo>
                          <a:pt x="178064" y="116345"/>
                          <a:pt x="184256" y="117889"/>
                          <a:pt x="190753" y="119353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99" name="任意多边形: 形状 98">
                    <a:extLst>
                      <a:ext uri="{FF2B5EF4-FFF2-40B4-BE49-F238E27FC236}">
                        <a16:creationId xmlns:a16="http://schemas.microsoft.com/office/drawing/2014/main" id="{3B08ABE4-34BA-4694-AB0F-D692B0089D8F}"/>
                      </a:ext>
                    </a:extLst>
                  </p:cNvPr>
                  <p:cNvSpPr/>
                  <p:nvPr/>
                </p:nvSpPr>
                <p:spPr>
                  <a:xfrm>
                    <a:off x="6000246" y="3450677"/>
                    <a:ext cx="67872" cy="76414"/>
                  </a:xfrm>
                  <a:custGeom>
                    <a:avLst/>
                    <a:gdLst>
                      <a:gd name="connsiteX0" fmla="*/ 67872 w 67872"/>
                      <a:gd name="connsiteY0" fmla="*/ 76414 h 76414"/>
                      <a:gd name="connsiteX1" fmla="*/ 64842 w 67872"/>
                      <a:gd name="connsiteY1" fmla="*/ 60772 h 76414"/>
                      <a:gd name="connsiteX2" fmla="*/ 65500 w 67872"/>
                      <a:gd name="connsiteY2" fmla="*/ 24395 h 76414"/>
                      <a:gd name="connsiteX3" fmla="*/ 9805 w 67872"/>
                      <a:gd name="connsiteY3" fmla="*/ 0 h 76414"/>
                      <a:gd name="connsiteX4" fmla="*/ 497 w 67872"/>
                      <a:gd name="connsiteY4" fmla="*/ 43677 h 76414"/>
                      <a:gd name="connsiteX5" fmla="*/ 67872 w 67872"/>
                      <a:gd name="connsiteY5" fmla="*/ 76414 h 76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872" h="76414">
                        <a:moveTo>
                          <a:pt x="67872" y="76414"/>
                        </a:moveTo>
                        <a:cubicBezTo>
                          <a:pt x="66296" y="71327"/>
                          <a:pt x="65278" y="66082"/>
                          <a:pt x="64842" y="60772"/>
                        </a:cubicBezTo>
                        <a:cubicBezTo>
                          <a:pt x="63735" y="48658"/>
                          <a:pt x="63956" y="36461"/>
                          <a:pt x="65500" y="24395"/>
                        </a:cubicBezTo>
                        <a:cubicBezTo>
                          <a:pt x="45018" y="21631"/>
                          <a:pt x="25723" y="13180"/>
                          <a:pt x="9805" y="0"/>
                        </a:cubicBezTo>
                        <a:cubicBezTo>
                          <a:pt x="7934" y="6911"/>
                          <a:pt x="-2357" y="37106"/>
                          <a:pt x="497" y="43677"/>
                        </a:cubicBezTo>
                        <a:cubicBezTo>
                          <a:pt x="5893" y="56083"/>
                          <a:pt x="31186" y="76414"/>
                          <a:pt x="67872" y="76414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C229891F-1E45-477C-9CDA-D6BDDD464E64}"/>
                      </a:ext>
                    </a:extLst>
                  </p:cNvPr>
                  <p:cNvSpPr/>
                  <p:nvPr/>
                </p:nvSpPr>
                <p:spPr>
                  <a:xfrm>
                    <a:off x="5940846" y="3275843"/>
                    <a:ext cx="174545" cy="226364"/>
                  </a:xfrm>
                  <a:custGeom>
                    <a:avLst/>
                    <a:gdLst>
                      <a:gd name="connsiteX0" fmla="*/ 114243 w 174545"/>
                      <a:gd name="connsiteY0" fmla="*/ 225817 h 226364"/>
                      <a:gd name="connsiteX1" fmla="*/ 12458 w 174545"/>
                      <a:gd name="connsiteY1" fmla="*/ 160858 h 226364"/>
                      <a:gd name="connsiteX2" fmla="*/ 2848 w 174545"/>
                      <a:gd name="connsiteY2" fmla="*/ 113118 h 226364"/>
                      <a:gd name="connsiteX3" fmla="*/ 61171 w 174545"/>
                      <a:gd name="connsiteY3" fmla="*/ 1700 h 226364"/>
                      <a:gd name="connsiteX4" fmla="*/ 61171 w 174545"/>
                      <a:gd name="connsiteY4" fmla="*/ 1700 h 226364"/>
                      <a:gd name="connsiteX5" fmla="*/ 167505 w 174545"/>
                      <a:gd name="connsiteY5" fmla="*/ 79979 h 226364"/>
                      <a:gd name="connsiteX6" fmla="*/ 171761 w 174545"/>
                      <a:gd name="connsiteY6" fmla="*/ 101113 h 226364"/>
                      <a:gd name="connsiteX7" fmla="*/ 114243 w 174545"/>
                      <a:gd name="connsiteY7" fmla="*/ 225817 h 226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545" h="226364">
                        <a:moveTo>
                          <a:pt x="114243" y="225817"/>
                        </a:moveTo>
                        <a:cubicBezTo>
                          <a:pt x="74511" y="229669"/>
                          <a:pt x="23105" y="213767"/>
                          <a:pt x="12458" y="160858"/>
                        </a:cubicBezTo>
                        <a:lnTo>
                          <a:pt x="2848" y="113118"/>
                        </a:lnTo>
                        <a:cubicBezTo>
                          <a:pt x="-7799" y="60210"/>
                          <a:pt x="11357" y="11725"/>
                          <a:pt x="61171" y="1700"/>
                        </a:cubicBezTo>
                        <a:lnTo>
                          <a:pt x="61171" y="1700"/>
                        </a:lnTo>
                        <a:cubicBezTo>
                          <a:pt x="110989" y="-8327"/>
                          <a:pt x="156858" y="27058"/>
                          <a:pt x="167505" y="79979"/>
                        </a:cubicBezTo>
                        <a:lnTo>
                          <a:pt x="171761" y="101113"/>
                        </a:lnTo>
                        <a:cubicBezTo>
                          <a:pt x="175847" y="121416"/>
                          <a:pt x="185130" y="218957"/>
                          <a:pt x="114243" y="225817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81162B31-8E7D-4E72-AC18-CE9D39FB64E4}"/>
                      </a:ext>
                    </a:extLst>
                  </p:cNvPr>
                  <p:cNvSpPr/>
                  <p:nvPr/>
                </p:nvSpPr>
                <p:spPr>
                  <a:xfrm rot="-408239">
                    <a:off x="6016873" y="3414907"/>
                    <a:ext cx="23842" cy="17493"/>
                  </a:xfrm>
                  <a:custGeom>
                    <a:avLst/>
                    <a:gdLst>
                      <a:gd name="connsiteX0" fmla="*/ 23843 w 23842"/>
                      <a:gd name="connsiteY0" fmla="*/ 8747 h 17493"/>
                      <a:gd name="connsiteX1" fmla="*/ 11921 w 23842"/>
                      <a:gd name="connsiteY1" fmla="*/ 17494 h 17493"/>
                      <a:gd name="connsiteX2" fmla="*/ 0 w 23842"/>
                      <a:gd name="connsiteY2" fmla="*/ 8747 h 17493"/>
                      <a:gd name="connsiteX3" fmla="*/ 11921 w 23842"/>
                      <a:gd name="connsiteY3" fmla="*/ 0 h 17493"/>
                      <a:gd name="connsiteX4" fmla="*/ 23843 w 23842"/>
                      <a:gd name="connsiteY4" fmla="*/ 8747 h 17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42" h="17493">
                        <a:moveTo>
                          <a:pt x="23843" y="8747"/>
                        </a:moveTo>
                        <a:cubicBezTo>
                          <a:pt x="23843" y="13578"/>
                          <a:pt x="18505" y="17494"/>
                          <a:pt x="11921" y="17494"/>
                        </a:cubicBezTo>
                        <a:cubicBezTo>
                          <a:pt x="5337" y="17494"/>
                          <a:pt x="0" y="13578"/>
                          <a:pt x="0" y="8747"/>
                        </a:cubicBezTo>
                        <a:cubicBezTo>
                          <a:pt x="0" y="3916"/>
                          <a:pt x="5338" y="0"/>
                          <a:pt x="11921" y="0"/>
                        </a:cubicBezTo>
                        <a:cubicBezTo>
                          <a:pt x="18506" y="0"/>
                          <a:pt x="23843" y="3916"/>
                          <a:pt x="23843" y="8747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" name="任意多边形: 形状 101">
                    <a:extLst>
                      <a:ext uri="{FF2B5EF4-FFF2-40B4-BE49-F238E27FC236}">
                        <a16:creationId xmlns:a16="http://schemas.microsoft.com/office/drawing/2014/main" id="{E382FDC5-BE83-47D0-81F3-E66C7F565AFF}"/>
                      </a:ext>
                    </a:extLst>
                  </p:cNvPr>
                  <p:cNvSpPr/>
                  <p:nvPr/>
                </p:nvSpPr>
                <p:spPr>
                  <a:xfrm>
                    <a:off x="6098875" y="3402934"/>
                    <a:ext cx="16513" cy="17596"/>
                  </a:xfrm>
                  <a:custGeom>
                    <a:avLst/>
                    <a:gdLst>
                      <a:gd name="connsiteX0" fmla="*/ 45 w 16513"/>
                      <a:gd name="connsiteY0" fmla="*/ 10220 h 17596"/>
                      <a:gd name="connsiteX1" fmla="*/ 12932 w 16513"/>
                      <a:gd name="connsiteY1" fmla="*/ 17487 h 17596"/>
                      <a:gd name="connsiteX2" fmla="*/ 16255 w 16513"/>
                      <a:gd name="connsiteY2" fmla="*/ 16736 h 17596"/>
                      <a:gd name="connsiteX3" fmla="*/ 16409 w 16513"/>
                      <a:gd name="connsiteY3" fmla="*/ 445 h 17596"/>
                      <a:gd name="connsiteX4" fmla="*/ 10852 w 16513"/>
                      <a:gd name="connsiteY4" fmla="*/ 125 h 17596"/>
                      <a:gd name="connsiteX5" fmla="*/ 45 w 16513"/>
                      <a:gd name="connsiteY5" fmla="*/ 10220 h 17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513" h="17596">
                        <a:moveTo>
                          <a:pt x="45" y="10220"/>
                        </a:moveTo>
                        <a:cubicBezTo>
                          <a:pt x="632" y="15005"/>
                          <a:pt x="6394" y="18244"/>
                          <a:pt x="12932" y="17487"/>
                        </a:cubicBezTo>
                        <a:cubicBezTo>
                          <a:pt x="14062" y="17352"/>
                          <a:pt x="15176" y="17098"/>
                          <a:pt x="16255" y="16736"/>
                        </a:cubicBezTo>
                        <a:cubicBezTo>
                          <a:pt x="16556" y="11025"/>
                          <a:pt x="16576" y="5530"/>
                          <a:pt x="16409" y="445"/>
                        </a:cubicBezTo>
                        <a:cubicBezTo>
                          <a:pt x="14592" y="-7"/>
                          <a:pt x="12708" y="-116"/>
                          <a:pt x="10852" y="125"/>
                        </a:cubicBezTo>
                        <a:cubicBezTo>
                          <a:pt x="4314" y="892"/>
                          <a:pt x="-520" y="5411"/>
                          <a:pt x="45" y="10220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" name="任意多边形: 形状 102">
                    <a:extLst>
                      <a:ext uri="{FF2B5EF4-FFF2-40B4-BE49-F238E27FC236}">
                        <a16:creationId xmlns:a16="http://schemas.microsoft.com/office/drawing/2014/main" id="{A7E9A2FE-0C5F-4477-88F1-259392FB998A}"/>
                      </a:ext>
                    </a:extLst>
                  </p:cNvPr>
                  <p:cNvSpPr/>
                  <p:nvPr/>
                </p:nvSpPr>
                <p:spPr>
                  <a:xfrm>
                    <a:off x="6062810" y="3383063"/>
                    <a:ext cx="19556" cy="44903"/>
                  </a:xfrm>
                  <a:custGeom>
                    <a:avLst/>
                    <a:gdLst>
                      <a:gd name="connsiteX0" fmla="*/ 7221 w 19556"/>
                      <a:gd name="connsiteY0" fmla="*/ 44891 h 44903"/>
                      <a:gd name="connsiteX1" fmla="*/ 7317 w 19556"/>
                      <a:gd name="connsiteY1" fmla="*/ 44891 h 44903"/>
                      <a:gd name="connsiteX2" fmla="*/ 13287 w 19556"/>
                      <a:gd name="connsiteY2" fmla="*/ 43286 h 44903"/>
                      <a:gd name="connsiteX3" fmla="*/ 19508 w 19556"/>
                      <a:gd name="connsiteY3" fmla="*/ 38058 h 44903"/>
                      <a:gd name="connsiteX4" fmla="*/ 2409 w 19556"/>
                      <a:gd name="connsiteY4" fmla="*/ 666 h 44903"/>
                      <a:gd name="connsiteX5" fmla="*/ 666 w 19556"/>
                      <a:gd name="connsiteY5" fmla="*/ 159 h 44903"/>
                      <a:gd name="connsiteX6" fmla="*/ 98 w 19556"/>
                      <a:gd name="connsiteY6" fmla="*/ 1776 h 44903"/>
                      <a:gd name="connsiteX7" fmla="*/ 16991 w 19556"/>
                      <a:gd name="connsiteY7" fmla="*/ 38562 h 44903"/>
                      <a:gd name="connsiteX8" fmla="*/ 6810 w 19556"/>
                      <a:gd name="connsiteY8" fmla="*/ 42368 h 44903"/>
                      <a:gd name="connsiteX9" fmla="*/ 5847 w 19556"/>
                      <a:gd name="connsiteY9" fmla="*/ 43906 h 44903"/>
                      <a:gd name="connsiteX10" fmla="*/ 7221 w 19556"/>
                      <a:gd name="connsiteY10" fmla="*/ 44898 h 4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556" h="44903">
                        <a:moveTo>
                          <a:pt x="7221" y="44891"/>
                        </a:moveTo>
                        <a:lnTo>
                          <a:pt x="7317" y="44891"/>
                        </a:lnTo>
                        <a:cubicBezTo>
                          <a:pt x="9336" y="44468"/>
                          <a:pt x="11329" y="43932"/>
                          <a:pt x="13287" y="43286"/>
                        </a:cubicBezTo>
                        <a:cubicBezTo>
                          <a:pt x="16212" y="42323"/>
                          <a:pt x="20028" y="40702"/>
                          <a:pt x="19508" y="38058"/>
                        </a:cubicBezTo>
                        <a:cubicBezTo>
                          <a:pt x="18901" y="35040"/>
                          <a:pt x="4101" y="4177"/>
                          <a:pt x="2409" y="666"/>
                        </a:cubicBezTo>
                        <a:cubicBezTo>
                          <a:pt x="2069" y="43"/>
                          <a:pt x="1286" y="-182"/>
                          <a:pt x="666" y="159"/>
                        </a:cubicBezTo>
                        <a:cubicBezTo>
                          <a:pt x="92" y="473"/>
                          <a:pt x="-152" y="1170"/>
                          <a:pt x="98" y="1776"/>
                        </a:cubicBezTo>
                        <a:cubicBezTo>
                          <a:pt x="6412" y="14937"/>
                          <a:pt x="16584" y="36533"/>
                          <a:pt x="16991" y="38562"/>
                        </a:cubicBezTo>
                        <a:cubicBezTo>
                          <a:pt x="16671" y="39508"/>
                          <a:pt x="11821" y="41357"/>
                          <a:pt x="6810" y="42368"/>
                        </a:cubicBezTo>
                        <a:cubicBezTo>
                          <a:pt x="6120" y="42526"/>
                          <a:pt x="5686" y="43216"/>
                          <a:pt x="5847" y="43906"/>
                        </a:cubicBezTo>
                        <a:cubicBezTo>
                          <a:pt x="5991" y="44535"/>
                          <a:pt x="6579" y="44959"/>
                          <a:pt x="7221" y="44898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" name="任意多边形: 形状 103">
                    <a:extLst>
                      <a:ext uri="{FF2B5EF4-FFF2-40B4-BE49-F238E27FC236}">
                        <a16:creationId xmlns:a16="http://schemas.microsoft.com/office/drawing/2014/main" id="{999BD9FA-740D-4911-AD39-D8B385DEBCBC}"/>
                      </a:ext>
                    </a:extLst>
                  </p:cNvPr>
                  <p:cNvSpPr/>
                  <p:nvPr/>
                </p:nvSpPr>
                <p:spPr>
                  <a:xfrm>
                    <a:off x="5888076" y="3235431"/>
                    <a:ext cx="244981" cy="171216"/>
                  </a:xfrm>
                  <a:custGeom>
                    <a:avLst/>
                    <a:gdLst>
                      <a:gd name="connsiteX0" fmla="*/ 15870 w 244981"/>
                      <a:gd name="connsiteY0" fmla="*/ 170667 h 171216"/>
                      <a:gd name="connsiteX1" fmla="*/ 60532 w 244981"/>
                      <a:gd name="connsiteY1" fmla="*/ 161943 h 171216"/>
                      <a:gd name="connsiteX2" fmla="*/ 103840 w 244981"/>
                      <a:gd name="connsiteY2" fmla="*/ 89040 h 171216"/>
                      <a:gd name="connsiteX3" fmla="*/ 244981 w 244981"/>
                      <a:gd name="connsiteY3" fmla="*/ 104714 h 171216"/>
                      <a:gd name="connsiteX4" fmla="*/ 76437 w 244981"/>
                      <a:gd name="connsiteY4" fmla="*/ 7968 h 171216"/>
                      <a:gd name="connsiteX5" fmla="*/ 492 w 244981"/>
                      <a:gd name="connsiteY5" fmla="*/ 133814 h 171216"/>
                      <a:gd name="connsiteX6" fmla="*/ 15870 w 244981"/>
                      <a:gd name="connsiteY6" fmla="*/ 170667 h 171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981" h="171216">
                        <a:moveTo>
                          <a:pt x="15870" y="170667"/>
                        </a:moveTo>
                        <a:lnTo>
                          <a:pt x="60532" y="161943"/>
                        </a:lnTo>
                        <a:cubicBezTo>
                          <a:pt x="94268" y="147819"/>
                          <a:pt x="103840" y="89040"/>
                          <a:pt x="103840" y="89040"/>
                        </a:cubicBezTo>
                        <a:cubicBezTo>
                          <a:pt x="103840" y="89040"/>
                          <a:pt x="145475" y="128691"/>
                          <a:pt x="244981" y="104714"/>
                        </a:cubicBezTo>
                        <a:cubicBezTo>
                          <a:pt x="244981" y="104714"/>
                          <a:pt x="223366" y="-34197"/>
                          <a:pt x="76437" y="7968"/>
                        </a:cubicBezTo>
                        <a:cubicBezTo>
                          <a:pt x="29059" y="21562"/>
                          <a:pt x="-4500" y="69854"/>
                          <a:pt x="492" y="133814"/>
                        </a:cubicBezTo>
                        <a:cubicBezTo>
                          <a:pt x="3987" y="178647"/>
                          <a:pt x="15870" y="170667"/>
                          <a:pt x="15870" y="170667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5" name="任意多边形: 形状 104">
                    <a:extLst>
                      <a:ext uri="{FF2B5EF4-FFF2-40B4-BE49-F238E27FC236}">
                        <a16:creationId xmlns:a16="http://schemas.microsoft.com/office/drawing/2014/main" id="{B93692DC-4928-4687-8EC6-7DB3375449FE}"/>
                      </a:ext>
                    </a:extLst>
                  </p:cNvPr>
                  <p:cNvSpPr/>
                  <p:nvPr/>
                </p:nvSpPr>
                <p:spPr>
                  <a:xfrm>
                    <a:off x="5925416" y="3397374"/>
                    <a:ext cx="47252" cy="55251"/>
                  </a:xfrm>
                  <a:custGeom>
                    <a:avLst/>
                    <a:gdLst>
                      <a:gd name="connsiteX0" fmla="*/ 34224 w 47252"/>
                      <a:gd name="connsiteY0" fmla="*/ 54825 h 55251"/>
                      <a:gd name="connsiteX1" fmla="*/ 520 w 47252"/>
                      <a:gd name="connsiteY1" fmla="*/ 29004 h 55251"/>
                      <a:gd name="connsiteX2" fmla="*/ 23205 w 47252"/>
                      <a:gd name="connsiteY2" fmla="*/ 0 h 55251"/>
                      <a:gd name="connsiteX3" fmla="*/ 33046 w 47252"/>
                      <a:gd name="connsiteY3" fmla="*/ 8574 h 55251"/>
                      <a:gd name="connsiteX4" fmla="*/ 47253 w 47252"/>
                      <a:gd name="connsiteY4" fmla="*/ 52205 h 55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252" h="55251">
                        <a:moveTo>
                          <a:pt x="34224" y="54825"/>
                        </a:moveTo>
                        <a:cubicBezTo>
                          <a:pt x="19086" y="57871"/>
                          <a:pt x="3554" y="44145"/>
                          <a:pt x="520" y="29004"/>
                        </a:cubicBezTo>
                        <a:cubicBezTo>
                          <a:pt x="-2513" y="13863"/>
                          <a:pt x="8064" y="3046"/>
                          <a:pt x="23205" y="0"/>
                        </a:cubicBezTo>
                        <a:lnTo>
                          <a:pt x="33046" y="8574"/>
                        </a:lnTo>
                        <a:lnTo>
                          <a:pt x="47253" y="52205"/>
                        </a:ln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" name="任意多边形: 形状 105">
                    <a:extLst>
                      <a:ext uri="{FF2B5EF4-FFF2-40B4-BE49-F238E27FC236}">
                        <a16:creationId xmlns:a16="http://schemas.microsoft.com/office/drawing/2014/main" id="{35F2B57F-1AC2-440E-8361-2A54F74959CD}"/>
                      </a:ext>
                    </a:extLst>
                  </p:cNvPr>
                  <p:cNvSpPr/>
                  <p:nvPr/>
                </p:nvSpPr>
                <p:spPr>
                  <a:xfrm>
                    <a:off x="6073495" y="3351893"/>
                    <a:ext cx="30312" cy="7581"/>
                  </a:xfrm>
                  <a:custGeom>
                    <a:avLst/>
                    <a:gdLst>
                      <a:gd name="connsiteX0" fmla="*/ 2461 w 30312"/>
                      <a:gd name="connsiteY0" fmla="*/ 7222 h 7581"/>
                      <a:gd name="connsiteX1" fmla="*/ 15301 w 30312"/>
                      <a:gd name="connsiteY1" fmla="*/ 2504 h 7581"/>
                      <a:gd name="connsiteX2" fmla="*/ 22244 w 30312"/>
                      <a:gd name="connsiteY2" fmla="*/ 2886 h 7581"/>
                      <a:gd name="connsiteX3" fmla="*/ 28895 w 30312"/>
                      <a:gd name="connsiteY3" fmla="*/ 5133 h 7581"/>
                      <a:gd name="connsiteX4" fmla="*/ 28962 w 30312"/>
                      <a:gd name="connsiteY4" fmla="*/ 5162 h 7581"/>
                      <a:gd name="connsiteX5" fmla="*/ 30240 w 30312"/>
                      <a:gd name="connsiteY5" fmla="*/ 4619 h 7581"/>
                      <a:gd name="connsiteX6" fmla="*/ 29797 w 30312"/>
                      <a:gd name="connsiteY6" fmla="*/ 3387 h 7581"/>
                      <a:gd name="connsiteX7" fmla="*/ 22712 w 30312"/>
                      <a:gd name="connsiteY7" fmla="*/ 722 h 7581"/>
                      <a:gd name="connsiteX8" fmla="*/ 15127 w 30312"/>
                      <a:gd name="connsiteY8" fmla="*/ 48 h 7581"/>
                      <a:gd name="connsiteX9" fmla="*/ 683 w 30312"/>
                      <a:gd name="connsiteY9" fmla="*/ 4863 h 7581"/>
                      <a:gd name="connsiteX10" fmla="*/ 230 w 30312"/>
                      <a:gd name="connsiteY10" fmla="*/ 6898 h 7581"/>
                      <a:gd name="connsiteX11" fmla="*/ 2265 w 30312"/>
                      <a:gd name="connsiteY11" fmla="*/ 7351 h 7581"/>
                      <a:gd name="connsiteX12" fmla="*/ 2342 w 30312"/>
                      <a:gd name="connsiteY12" fmla="*/ 7296 h 7581"/>
                      <a:gd name="connsiteX13" fmla="*/ 2375 w 30312"/>
                      <a:gd name="connsiteY13" fmla="*/ 7274 h 7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312" h="7581">
                        <a:moveTo>
                          <a:pt x="2461" y="7222"/>
                        </a:moveTo>
                        <a:cubicBezTo>
                          <a:pt x="6249" y="4539"/>
                          <a:pt x="10678" y="2911"/>
                          <a:pt x="15301" y="2504"/>
                        </a:cubicBezTo>
                        <a:cubicBezTo>
                          <a:pt x="17621" y="2282"/>
                          <a:pt x="19961" y="2411"/>
                          <a:pt x="22244" y="2886"/>
                        </a:cubicBezTo>
                        <a:cubicBezTo>
                          <a:pt x="24545" y="3354"/>
                          <a:pt x="26779" y="4109"/>
                          <a:pt x="28895" y="5133"/>
                        </a:cubicBezTo>
                        <a:lnTo>
                          <a:pt x="28962" y="5162"/>
                        </a:lnTo>
                        <a:cubicBezTo>
                          <a:pt x="29466" y="5364"/>
                          <a:pt x="30037" y="5123"/>
                          <a:pt x="30240" y="4619"/>
                        </a:cubicBezTo>
                        <a:cubicBezTo>
                          <a:pt x="30429" y="4157"/>
                          <a:pt x="30236" y="3624"/>
                          <a:pt x="29797" y="3387"/>
                        </a:cubicBezTo>
                        <a:cubicBezTo>
                          <a:pt x="27556" y="2202"/>
                          <a:pt x="25177" y="1310"/>
                          <a:pt x="22712" y="722"/>
                        </a:cubicBezTo>
                        <a:cubicBezTo>
                          <a:pt x="20231" y="119"/>
                          <a:pt x="17676" y="-109"/>
                          <a:pt x="15127" y="48"/>
                        </a:cubicBezTo>
                        <a:cubicBezTo>
                          <a:pt x="9969" y="334"/>
                          <a:pt x="4981" y="1997"/>
                          <a:pt x="683" y="4863"/>
                        </a:cubicBezTo>
                        <a:cubicBezTo>
                          <a:pt x="-4" y="5300"/>
                          <a:pt x="-206" y="6211"/>
                          <a:pt x="230" y="6898"/>
                        </a:cubicBezTo>
                        <a:cubicBezTo>
                          <a:pt x="667" y="7585"/>
                          <a:pt x="1579" y="7787"/>
                          <a:pt x="2265" y="7351"/>
                        </a:cubicBezTo>
                        <a:cubicBezTo>
                          <a:pt x="2291" y="7331"/>
                          <a:pt x="2317" y="7315"/>
                          <a:pt x="2342" y="7296"/>
                        </a:cubicBezTo>
                        <a:lnTo>
                          <a:pt x="2375" y="7274"/>
                        </a:ln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任意多边形: 形状 106">
                    <a:extLst>
                      <a:ext uri="{FF2B5EF4-FFF2-40B4-BE49-F238E27FC236}">
                        <a16:creationId xmlns:a16="http://schemas.microsoft.com/office/drawing/2014/main" id="{634F83F1-A483-4649-AD92-E2BD2340A40D}"/>
                      </a:ext>
                    </a:extLst>
                  </p:cNvPr>
                  <p:cNvSpPr/>
                  <p:nvPr/>
                </p:nvSpPr>
                <p:spPr>
                  <a:xfrm>
                    <a:off x="6007463" y="3364198"/>
                    <a:ext cx="28914" cy="11952"/>
                  </a:xfrm>
                  <a:custGeom>
                    <a:avLst/>
                    <a:gdLst>
                      <a:gd name="connsiteX0" fmla="*/ 27696 w 28914"/>
                      <a:gd name="connsiteY0" fmla="*/ 554 h 11952"/>
                      <a:gd name="connsiteX1" fmla="*/ 12497 w 28914"/>
                      <a:gd name="connsiteY1" fmla="*/ 1629 h 11952"/>
                      <a:gd name="connsiteX2" fmla="*/ 5756 w 28914"/>
                      <a:gd name="connsiteY2" fmla="*/ 5160 h 11952"/>
                      <a:gd name="connsiteX3" fmla="*/ 232 w 28914"/>
                      <a:gd name="connsiteY3" fmla="*/ 10335 h 11952"/>
                      <a:gd name="connsiteX4" fmla="*/ 348 w 28914"/>
                      <a:gd name="connsiteY4" fmla="*/ 11718 h 11952"/>
                      <a:gd name="connsiteX5" fmla="*/ 1683 w 28914"/>
                      <a:gd name="connsiteY5" fmla="*/ 11657 h 11952"/>
                      <a:gd name="connsiteX6" fmla="*/ 1734 w 28914"/>
                      <a:gd name="connsiteY6" fmla="*/ 11602 h 11952"/>
                      <a:gd name="connsiteX7" fmla="*/ 7015 w 28914"/>
                      <a:gd name="connsiteY7" fmla="*/ 6977 h 11952"/>
                      <a:gd name="connsiteX8" fmla="*/ 13284 w 28914"/>
                      <a:gd name="connsiteY8" fmla="*/ 3963 h 11952"/>
                      <a:gd name="connsiteX9" fmla="*/ 26951 w 28914"/>
                      <a:gd name="connsiteY9" fmla="*/ 3408 h 11952"/>
                      <a:gd name="connsiteX10" fmla="*/ 27063 w 28914"/>
                      <a:gd name="connsiteY10" fmla="*/ 3433 h 11952"/>
                      <a:gd name="connsiteX11" fmla="*/ 28864 w 28914"/>
                      <a:gd name="connsiteY11" fmla="*/ 2387 h 11952"/>
                      <a:gd name="connsiteX12" fmla="*/ 27821 w 28914"/>
                      <a:gd name="connsiteY12" fmla="*/ 586 h 11952"/>
                      <a:gd name="connsiteX13" fmla="*/ 27757 w 28914"/>
                      <a:gd name="connsiteY13" fmla="*/ 570 h 11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8914" h="11952">
                        <a:moveTo>
                          <a:pt x="27696" y="554"/>
                        </a:moveTo>
                        <a:cubicBezTo>
                          <a:pt x="22624" y="-454"/>
                          <a:pt x="17376" y="-82"/>
                          <a:pt x="12497" y="1629"/>
                        </a:cubicBezTo>
                        <a:cubicBezTo>
                          <a:pt x="10086" y="2461"/>
                          <a:pt x="7814" y="3652"/>
                          <a:pt x="5756" y="5160"/>
                        </a:cubicBezTo>
                        <a:cubicBezTo>
                          <a:pt x="3705" y="6646"/>
                          <a:pt x="1850" y="8386"/>
                          <a:pt x="232" y="10335"/>
                        </a:cubicBezTo>
                        <a:cubicBezTo>
                          <a:pt x="-118" y="10749"/>
                          <a:pt x="-66" y="11368"/>
                          <a:pt x="348" y="11718"/>
                        </a:cubicBezTo>
                        <a:cubicBezTo>
                          <a:pt x="739" y="12052"/>
                          <a:pt x="1324" y="12026"/>
                          <a:pt x="1683" y="11657"/>
                        </a:cubicBezTo>
                        <a:lnTo>
                          <a:pt x="1734" y="11602"/>
                        </a:lnTo>
                        <a:cubicBezTo>
                          <a:pt x="3291" y="9843"/>
                          <a:pt x="5066" y="8290"/>
                          <a:pt x="7015" y="6977"/>
                        </a:cubicBezTo>
                        <a:cubicBezTo>
                          <a:pt x="8941" y="5661"/>
                          <a:pt x="11053" y="4647"/>
                          <a:pt x="13284" y="3963"/>
                        </a:cubicBezTo>
                        <a:cubicBezTo>
                          <a:pt x="17710" y="2576"/>
                          <a:pt x="22425" y="2384"/>
                          <a:pt x="26951" y="3408"/>
                        </a:cubicBezTo>
                        <a:lnTo>
                          <a:pt x="27063" y="3433"/>
                        </a:lnTo>
                        <a:cubicBezTo>
                          <a:pt x="27850" y="3642"/>
                          <a:pt x="28656" y="3173"/>
                          <a:pt x="28864" y="2387"/>
                        </a:cubicBezTo>
                        <a:cubicBezTo>
                          <a:pt x="29073" y="1601"/>
                          <a:pt x="28607" y="795"/>
                          <a:pt x="27821" y="586"/>
                        </a:cubicBezTo>
                        <a:cubicBezTo>
                          <a:pt x="27799" y="580"/>
                          <a:pt x="27779" y="573"/>
                          <a:pt x="27757" y="570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" name="任意多边形: 形状 107">
                    <a:extLst>
                      <a:ext uri="{FF2B5EF4-FFF2-40B4-BE49-F238E27FC236}">
                        <a16:creationId xmlns:a16="http://schemas.microsoft.com/office/drawing/2014/main" id="{C873305D-73D2-4DA2-8A83-EE389078E1AC}"/>
                      </a:ext>
                    </a:extLst>
                  </p:cNvPr>
                  <p:cNvSpPr/>
                  <p:nvPr/>
                </p:nvSpPr>
                <p:spPr>
                  <a:xfrm>
                    <a:off x="5948300" y="3318212"/>
                    <a:ext cx="44752" cy="78429"/>
                  </a:xfrm>
                  <a:custGeom>
                    <a:avLst/>
                    <a:gdLst>
                      <a:gd name="connsiteX0" fmla="*/ 337 w 44752"/>
                      <a:gd name="connsiteY0" fmla="*/ 78430 h 78429"/>
                      <a:gd name="connsiteX1" fmla="*/ 43391 w 44752"/>
                      <a:gd name="connsiteY1" fmla="*/ 31094 h 78429"/>
                      <a:gd name="connsiteX2" fmla="*/ 42845 w 44752"/>
                      <a:gd name="connsiteY2" fmla="*/ 0 h 78429"/>
                      <a:gd name="connsiteX3" fmla="*/ 41914 w 44752"/>
                      <a:gd name="connsiteY3" fmla="*/ 257 h 78429"/>
                      <a:gd name="connsiteX4" fmla="*/ 42438 w 44752"/>
                      <a:gd name="connsiteY4" fmla="*/ 30943 h 78429"/>
                      <a:gd name="connsiteX5" fmla="*/ 0 w 44752"/>
                      <a:gd name="connsiteY5" fmla="*/ 77528 h 78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752" h="78429">
                        <a:moveTo>
                          <a:pt x="337" y="78430"/>
                        </a:moveTo>
                        <a:cubicBezTo>
                          <a:pt x="30359" y="67256"/>
                          <a:pt x="40319" y="46524"/>
                          <a:pt x="43391" y="31094"/>
                        </a:cubicBezTo>
                        <a:cubicBezTo>
                          <a:pt x="45375" y="20803"/>
                          <a:pt x="45189" y="10214"/>
                          <a:pt x="42845" y="0"/>
                        </a:cubicBezTo>
                        <a:lnTo>
                          <a:pt x="41914" y="257"/>
                        </a:lnTo>
                        <a:cubicBezTo>
                          <a:pt x="44225" y="10339"/>
                          <a:pt x="44402" y="20790"/>
                          <a:pt x="42438" y="30943"/>
                        </a:cubicBezTo>
                        <a:cubicBezTo>
                          <a:pt x="39411" y="46116"/>
                          <a:pt x="29598" y="66518"/>
                          <a:pt x="0" y="7752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9" name="图形 124">
                  <a:extLst>
                    <a:ext uri="{FF2B5EF4-FFF2-40B4-BE49-F238E27FC236}">
                      <a16:creationId xmlns:a16="http://schemas.microsoft.com/office/drawing/2014/main" id="{6290CBAA-04E5-4E65-9BEA-903385186142}"/>
                    </a:ext>
                  </a:extLst>
                </p:cNvPr>
                <p:cNvGrpSpPr/>
                <p:nvPr/>
              </p:nvGrpSpPr>
              <p:grpSpPr>
                <a:xfrm>
                  <a:off x="6323855" y="3456946"/>
                  <a:ext cx="126513" cy="135908"/>
                  <a:chOff x="6323855" y="3456946"/>
                  <a:chExt cx="126513" cy="135908"/>
                </a:xfrm>
              </p:grpSpPr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0544F779-709C-4C85-B629-28F74D864B6E}"/>
                      </a:ext>
                    </a:extLst>
                  </p:cNvPr>
                  <p:cNvSpPr/>
                  <p:nvPr/>
                </p:nvSpPr>
                <p:spPr>
                  <a:xfrm>
                    <a:off x="6323855" y="3456946"/>
                    <a:ext cx="126513" cy="135908"/>
                  </a:xfrm>
                  <a:custGeom>
                    <a:avLst/>
                    <a:gdLst>
                      <a:gd name="connsiteX0" fmla="*/ 4356 w 126513"/>
                      <a:gd name="connsiteY0" fmla="*/ 81996 h 135908"/>
                      <a:gd name="connsiteX1" fmla="*/ 22331 w 126513"/>
                      <a:gd name="connsiteY1" fmla="*/ 21008 h 135908"/>
                      <a:gd name="connsiteX2" fmla="*/ 34830 w 126513"/>
                      <a:gd name="connsiteY2" fmla="*/ 14200 h 135908"/>
                      <a:gd name="connsiteX3" fmla="*/ 35675 w 126513"/>
                      <a:gd name="connsiteY3" fmla="*/ 14492 h 135908"/>
                      <a:gd name="connsiteX4" fmla="*/ 41481 w 126513"/>
                      <a:gd name="connsiteY4" fmla="*/ 27191 h 135908"/>
                      <a:gd name="connsiteX5" fmla="*/ 37630 w 126513"/>
                      <a:gd name="connsiteY5" fmla="*/ 40268 h 135908"/>
                      <a:gd name="connsiteX6" fmla="*/ 68614 w 126513"/>
                      <a:gd name="connsiteY6" fmla="*/ 4709 h 135908"/>
                      <a:gd name="connsiteX7" fmla="*/ 82953 w 126513"/>
                      <a:gd name="connsiteY7" fmla="*/ 2012 h 135908"/>
                      <a:gd name="connsiteX8" fmla="*/ 85428 w 126513"/>
                      <a:gd name="connsiteY8" fmla="*/ 14284 h 135908"/>
                      <a:gd name="connsiteX9" fmla="*/ 85556 w 126513"/>
                      <a:gd name="connsiteY9" fmla="*/ 14364 h 135908"/>
                      <a:gd name="connsiteX10" fmla="*/ 85627 w 126513"/>
                      <a:gd name="connsiteY10" fmla="*/ 14457 h 135908"/>
                      <a:gd name="connsiteX11" fmla="*/ 90833 w 126513"/>
                      <a:gd name="connsiteY11" fmla="*/ 8265 h 135908"/>
                      <a:gd name="connsiteX12" fmla="*/ 105021 w 126513"/>
                      <a:gd name="connsiteY12" fmla="*/ 7052 h 135908"/>
                      <a:gd name="connsiteX13" fmla="*/ 106465 w 126513"/>
                      <a:gd name="connsiteY13" fmla="*/ 8548 h 135908"/>
                      <a:gd name="connsiteX14" fmla="*/ 105987 w 126513"/>
                      <a:gd name="connsiteY14" fmla="*/ 21499 h 135908"/>
                      <a:gd name="connsiteX15" fmla="*/ 103772 w 126513"/>
                      <a:gd name="connsiteY15" fmla="*/ 24135 h 135908"/>
                      <a:gd name="connsiteX16" fmla="*/ 103856 w 126513"/>
                      <a:gd name="connsiteY16" fmla="*/ 24456 h 135908"/>
                      <a:gd name="connsiteX17" fmla="*/ 116859 w 126513"/>
                      <a:gd name="connsiteY17" fmla="*/ 25255 h 135908"/>
                      <a:gd name="connsiteX18" fmla="*/ 117273 w 126513"/>
                      <a:gd name="connsiteY18" fmla="*/ 39343 h 135908"/>
                      <a:gd name="connsiteX19" fmla="*/ 111768 w 126513"/>
                      <a:gd name="connsiteY19" fmla="*/ 45885 h 135908"/>
                      <a:gd name="connsiteX20" fmla="*/ 112599 w 126513"/>
                      <a:gd name="connsiteY20" fmla="*/ 46065 h 135908"/>
                      <a:gd name="connsiteX21" fmla="*/ 112866 w 126513"/>
                      <a:gd name="connsiteY21" fmla="*/ 46511 h 135908"/>
                      <a:gd name="connsiteX22" fmla="*/ 124604 w 126513"/>
                      <a:gd name="connsiteY22" fmla="*/ 49897 h 135908"/>
                      <a:gd name="connsiteX23" fmla="*/ 123962 w 126513"/>
                      <a:gd name="connsiteY23" fmla="*/ 62650 h 135908"/>
                      <a:gd name="connsiteX24" fmla="*/ 77535 w 126513"/>
                      <a:gd name="connsiteY24" fmla="*/ 117860 h 135908"/>
                      <a:gd name="connsiteX25" fmla="*/ 23079 w 126513"/>
                      <a:gd name="connsiteY25" fmla="*/ 133415 h 135908"/>
                      <a:gd name="connsiteX26" fmla="*/ 23079 w 126513"/>
                      <a:gd name="connsiteY26" fmla="*/ 133415 h 135908"/>
                      <a:gd name="connsiteX27" fmla="*/ 1371 w 126513"/>
                      <a:gd name="connsiteY27" fmla="*/ 92191 h 135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26513" h="135908">
                        <a:moveTo>
                          <a:pt x="4356" y="81996"/>
                        </a:moveTo>
                        <a:lnTo>
                          <a:pt x="22331" y="21008"/>
                        </a:lnTo>
                        <a:cubicBezTo>
                          <a:pt x="23904" y="15677"/>
                          <a:pt x="29499" y="12631"/>
                          <a:pt x="34830" y="14200"/>
                        </a:cubicBezTo>
                        <a:cubicBezTo>
                          <a:pt x="35116" y="14287"/>
                          <a:pt x="35399" y="14383"/>
                          <a:pt x="35675" y="14492"/>
                        </a:cubicBezTo>
                        <a:cubicBezTo>
                          <a:pt x="40583" y="16608"/>
                          <a:pt x="43093" y="22093"/>
                          <a:pt x="41481" y="27191"/>
                        </a:cubicBezTo>
                        <a:lnTo>
                          <a:pt x="37630" y="40268"/>
                        </a:lnTo>
                        <a:lnTo>
                          <a:pt x="68614" y="4709"/>
                        </a:lnTo>
                        <a:cubicBezTo>
                          <a:pt x="71991" y="693"/>
                          <a:pt x="78700" y="-2074"/>
                          <a:pt x="82953" y="2012"/>
                        </a:cubicBezTo>
                        <a:cubicBezTo>
                          <a:pt x="86535" y="5026"/>
                          <a:pt x="87562" y="10117"/>
                          <a:pt x="85428" y="14284"/>
                        </a:cubicBezTo>
                        <a:cubicBezTo>
                          <a:pt x="85473" y="14306"/>
                          <a:pt x="85518" y="14332"/>
                          <a:pt x="85556" y="14364"/>
                        </a:cubicBezTo>
                        <a:cubicBezTo>
                          <a:pt x="85582" y="14393"/>
                          <a:pt x="85608" y="14425"/>
                          <a:pt x="85627" y="14457"/>
                        </a:cubicBezTo>
                        <a:lnTo>
                          <a:pt x="90833" y="8265"/>
                        </a:lnTo>
                        <a:cubicBezTo>
                          <a:pt x="94416" y="4012"/>
                          <a:pt x="100768" y="3470"/>
                          <a:pt x="105021" y="7052"/>
                        </a:cubicBezTo>
                        <a:cubicBezTo>
                          <a:pt x="105554" y="7498"/>
                          <a:pt x="106038" y="7999"/>
                          <a:pt x="106465" y="8548"/>
                        </a:cubicBezTo>
                        <a:cubicBezTo>
                          <a:pt x="109383" y="12438"/>
                          <a:pt x="109184" y="17837"/>
                          <a:pt x="105987" y="21499"/>
                        </a:cubicBezTo>
                        <a:lnTo>
                          <a:pt x="103772" y="24135"/>
                        </a:lnTo>
                        <a:cubicBezTo>
                          <a:pt x="103820" y="24234"/>
                          <a:pt x="103849" y="24343"/>
                          <a:pt x="103856" y="24456"/>
                        </a:cubicBezTo>
                        <a:cubicBezTo>
                          <a:pt x="107801" y="21499"/>
                          <a:pt x="113306" y="21837"/>
                          <a:pt x="116859" y="25255"/>
                        </a:cubicBezTo>
                        <a:cubicBezTo>
                          <a:pt x="120653" y="29123"/>
                          <a:pt x="120833" y="35260"/>
                          <a:pt x="117273" y="39343"/>
                        </a:cubicBezTo>
                        <a:lnTo>
                          <a:pt x="111768" y="45885"/>
                        </a:lnTo>
                        <a:cubicBezTo>
                          <a:pt x="112057" y="45808"/>
                          <a:pt x="112368" y="45875"/>
                          <a:pt x="112599" y="46065"/>
                        </a:cubicBezTo>
                        <a:cubicBezTo>
                          <a:pt x="112728" y="46183"/>
                          <a:pt x="112821" y="46341"/>
                          <a:pt x="112866" y="46511"/>
                        </a:cubicBezTo>
                        <a:cubicBezTo>
                          <a:pt x="117093" y="44864"/>
                          <a:pt x="121902" y="46251"/>
                          <a:pt x="124604" y="49897"/>
                        </a:cubicBezTo>
                        <a:cubicBezTo>
                          <a:pt x="127371" y="53784"/>
                          <a:pt x="127108" y="59061"/>
                          <a:pt x="123962" y="62650"/>
                        </a:cubicBezTo>
                        <a:lnTo>
                          <a:pt x="77535" y="117860"/>
                        </a:lnTo>
                        <a:cubicBezTo>
                          <a:pt x="64246" y="133656"/>
                          <a:pt x="42704" y="139809"/>
                          <a:pt x="23079" y="133415"/>
                        </a:cubicBezTo>
                        <a:lnTo>
                          <a:pt x="23079" y="133415"/>
                        </a:lnTo>
                        <a:cubicBezTo>
                          <a:pt x="5878" y="127814"/>
                          <a:pt x="-3742" y="109543"/>
                          <a:pt x="1371" y="92191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:a16="http://schemas.microsoft.com/office/drawing/2014/main" id="{C65642AA-3724-40B4-8D82-97FD2F847167}"/>
                      </a:ext>
                    </a:extLst>
                  </p:cNvPr>
                  <p:cNvSpPr/>
                  <p:nvPr/>
                </p:nvSpPr>
                <p:spPr>
                  <a:xfrm>
                    <a:off x="6378426" y="3471095"/>
                    <a:ext cx="31280" cy="35704"/>
                  </a:xfrm>
                  <a:custGeom>
                    <a:avLst/>
                    <a:gdLst>
                      <a:gd name="connsiteX0" fmla="*/ 347 w 31280"/>
                      <a:gd name="connsiteY0" fmla="*/ 35498 h 35704"/>
                      <a:gd name="connsiteX1" fmla="*/ 1631 w 31280"/>
                      <a:gd name="connsiteY1" fmla="*/ 35392 h 35704"/>
                      <a:gd name="connsiteX2" fmla="*/ 31052 w 31280"/>
                      <a:gd name="connsiteY2" fmla="*/ 1537 h 35704"/>
                      <a:gd name="connsiteX3" fmla="*/ 30959 w 31280"/>
                      <a:gd name="connsiteY3" fmla="*/ 228 h 35704"/>
                      <a:gd name="connsiteX4" fmla="*/ 29650 w 31280"/>
                      <a:gd name="connsiteY4" fmla="*/ 321 h 35704"/>
                      <a:gd name="connsiteX5" fmla="*/ 228 w 31280"/>
                      <a:gd name="connsiteY5" fmla="*/ 34172 h 35704"/>
                      <a:gd name="connsiteX6" fmla="*/ 321 w 31280"/>
                      <a:gd name="connsiteY6" fmla="*/ 35482 h 35704"/>
                      <a:gd name="connsiteX7" fmla="*/ 321 w 31280"/>
                      <a:gd name="connsiteY7" fmla="*/ 35482 h 35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280" h="35704">
                        <a:moveTo>
                          <a:pt x="347" y="35498"/>
                        </a:moveTo>
                        <a:cubicBezTo>
                          <a:pt x="735" y="35809"/>
                          <a:pt x="1300" y="35764"/>
                          <a:pt x="1631" y="35392"/>
                        </a:cubicBezTo>
                        <a:lnTo>
                          <a:pt x="31052" y="1537"/>
                        </a:lnTo>
                        <a:cubicBezTo>
                          <a:pt x="31389" y="1149"/>
                          <a:pt x="31348" y="565"/>
                          <a:pt x="30959" y="228"/>
                        </a:cubicBezTo>
                        <a:cubicBezTo>
                          <a:pt x="30571" y="-109"/>
                          <a:pt x="29987" y="-67"/>
                          <a:pt x="29650" y="321"/>
                        </a:cubicBezTo>
                        <a:lnTo>
                          <a:pt x="228" y="34172"/>
                        </a:lnTo>
                        <a:cubicBezTo>
                          <a:pt x="-109" y="34557"/>
                          <a:pt x="-67" y="35145"/>
                          <a:pt x="321" y="35482"/>
                        </a:cubicBezTo>
                        <a:cubicBezTo>
                          <a:pt x="321" y="35482"/>
                          <a:pt x="321" y="35482"/>
                          <a:pt x="321" y="35482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:a16="http://schemas.microsoft.com/office/drawing/2014/main" id="{51BDB947-A28C-4A98-961E-A06C8C69D6CA}"/>
                      </a:ext>
                    </a:extLst>
                  </p:cNvPr>
                  <p:cNvSpPr/>
                  <p:nvPr/>
                </p:nvSpPr>
                <p:spPr>
                  <a:xfrm>
                    <a:off x="6393021" y="3480569"/>
                    <a:ext cx="34669" cy="39618"/>
                  </a:xfrm>
                  <a:custGeom>
                    <a:avLst/>
                    <a:gdLst>
                      <a:gd name="connsiteX0" fmla="*/ 324 w 34669"/>
                      <a:gd name="connsiteY0" fmla="*/ 39409 h 39618"/>
                      <a:gd name="connsiteX1" fmla="*/ 1608 w 34669"/>
                      <a:gd name="connsiteY1" fmla="*/ 39303 h 39618"/>
                      <a:gd name="connsiteX2" fmla="*/ 34442 w 34669"/>
                      <a:gd name="connsiteY2" fmla="*/ 1523 h 39618"/>
                      <a:gd name="connsiteX3" fmla="*/ 34349 w 34669"/>
                      <a:gd name="connsiteY3" fmla="*/ 214 h 39618"/>
                      <a:gd name="connsiteX4" fmla="*/ 34349 w 34669"/>
                      <a:gd name="connsiteY4" fmla="*/ 214 h 39618"/>
                      <a:gd name="connsiteX5" fmla="*/ 33039 w 34669"/>
                      <a:gd name="connsiteY5" fmla="*/ 307 h 39618"/>
                      <a:gd name="connsiteX6" fmla="*/ 228 w 34669"/>
                      <a:gd name="connsiteY6" fmla="*/ 38087 h 39618"/>
                      <a:gd name="connsiteX7" fmla="*/ 321 w 34669"/>
                      <a:gd name="connsiteY7" fmla="*/ 39396 h 39618"/>
                      <a:gd name="connsiteX8" fmla="*/ 321 w 34669"/>
                      <a:gd name="connsiteY8" fmla="*/ 39396 h 39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669" h="39618">
                        <a:moveTo>
                          <a:pt x="324" y="39409"/>
                        </a:moveTo>
                        <a:cubicBezTo>
                          <a:pt x="709" y="39724"/>
                          <a:pt x="1277" y="39679"/>
                          <a:pt x="1608" y="39303"/>
                        </a:cubicBezTo>
                        <a:lnTo>
                          <a:pt x="34442" y="1523"/>
                        </a:lnTo>
                        <a:cubicBezTo>
                          <a:pt x="34779" y="1138"/>
                          <a:pt x="34737" y="551"/>
                          <a:pt x="34349" y="214"/>
                        </a:cubicBezTo>
                        <a:cubicBezTo>
                          <a:pt x="34349" y="214"/>
                          <a:pt x="34349" y="214"/>
                          <a:pt x="34349" y="214"/>
                        </a:cubicBezTo>
                        <a:cubicBezTo>
                          <a:pt x="33954" y="-104"/>
                          <a:pt x="33383" y="-63"/>
                          <a:pt x="33039" y="307"/>
                        </a:cubicBezTo>
                        <a:lnTo>
                          <a:pt x="228" y="38087"/>
                        </a:lnTo>
                        <a:cubicBezTo>
                          <a:pt x="-109" y="38472"/>
                          <a:pt x="-67" y="39059"/>
                          <a:pt x="321" y="39396"/>
                        </a:cubicBezTo>
                        <a:cubicBezTo>
                          <a:pt x="321" y="39396"/>
                          <a:pt x="321" y="39396"/>
                          <a:pt x="321" y="3939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C55CACFB-660B-425A-AB4C-E010AA007B02}"/>
                      </a:ext>
                    </a:extLst>
                  </p:cNvPr>
                  <p:cNvSpPr/>
                  <p:nvPr/>
                </p:nvSpPr>
                <p:spPr>
                  <a:xfrm>
                    <a:off x="6408698" y="3502827"/>
                    <a:ext cx="28018" cy="31951"/>
                  </a:xfrm>
                  <a:custGeom>
                    <a:avLst/>
                    <a:gdLst>
                      <a:gd name="connsiteX0" fmla="*/ 347 w 28018"/>
                      <a:gd name="connsiteY0" fmla="*/ 31743 h 31951"/>
                      <a:gd name="connsiteX1" fmla="*/ 1631 w 28018"/>
                      <a:gd name="connsiteY1" fmla="*/ 31637 h 31951"/>
                      <a:gd name="connsiteX2" fmla="*/ 27823 w 28018"/>
                      <a:gd name="connsiteY2" fmla="*/ 1503 h 31951"/>
                      <a:gd name="connsiteX3" fmla="*/ 27659 w 28018"/>
                      <a:gd name="connsiteY3" fmla="*/ 196 h 31951"/>
                      <a:gd name="connsiteX4" fmla="*/ 26420 w 28018"/>
                      <a:gd name="connsiteY4" fmla="*/ 283 h 31951"/>
                      <a:gd name="connsiteX5" fmla="*/ 228 w 28018"/>
                      <a:gd name="connsiteY5" fmla="*/ 30420 h 31951"/>
                      <a:gd name="connsiteX6" fmla="*/ 321 w 28018"/>
                      <a:gd name="connsiteY6" fmla="*/ 31730 h 31951"/>
                      <a:gd name="connsiteX7" fmla="*/ 321 w 28018"/>
                      <a:gd name="connsiteY7" fmla="*/ 31730 h 31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18" h="31951">
                        <a:moveTo>
                          <a:pt x="347" y="31743"/>
                        </a:moveTo>
                        <a:cubicBezTo>
                          <a:pt x="732" y="32057"/>
                          <a:pt x="1300" y="32012"/>
                          <a:pt x="1631" y="31637"/>
                        </a:cubicBezTo>
                        <a:lnTo>
                          <a:pt x="27823" y="1503"/>
                        </a:lnTo>
                        <a:cubicBezTo>
                          <a:pt x="28138" y="1098"/>
                          <a:pt x="28064" y="511"/>
                          <a:pt x="27659" y="196"/>
                        </a:cubicBezTo>
                        <a:cubicBezTo>
                          <a:pt x="27284" y="-96"/>
                          <a:pt x="26751" y="-57"/>
                          <a:pt x="26420" y="283"/>
                        </a:cubicBezTo>
                        <a:lnTo>
                          <a:pt x="228" y="30420"/>
                        </a:lnTo>
                        <a:cubicBezTo>
                          <a:pt x="-109" y="30805"/>
                          <a:pt x="-67" y="31393"/>
                          <a:pt x="321" y="31730"/>
                        </a:cubicBezTo>
                        <a:cubicBezTo>
                          <a:pt x="321" y="31730"/>
                          <a:pt x="321" y="31730"/>
                          <a:pt x="321" y="31730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14" name="任意多边形: 形状 113">
                  <a:extLst>
                    <a:ext uri="{FF2B5EF4-FFF2-40B4-BE49-F238E27FC236}">
                      <a16:creationId xmlns:a16="http://schemas.microsoft.com/office/drawing/2014/main" id="{726C4E44-00B3-4C96-8D3E-95728D566CF6}"/>
                    </a:ext>
                  </a:extLst>
                </p:cNvPr>
                <p:cNvSpPr/>
                <p:nvPr/>
              </p:nvSpPr>
              <p:spPr>
                <a:xfrm>
                  <a:off x="6105577" y="3535158"/>
                  <a:ext cx="332029" cy="401115"/>
                </a:xfrm>
                <a:custGeom>
                  <a:avLst/>
                  <a:gdLst>
                    <a:gd name="connsiteX0" fmla="*/ 332029 w 332029"/>
                    <a:gd name="connsiteY0" fmla="*/ 30407 h 401115"/>
                    <a:gd name="connsiteX1" fmla="*/ 262535 w 332029"/>
                    <a:gd name="connsiteY1" fmla="*/ 345681 h 401115"/>
                    <a:gd name="connsiteX2" fmla="*/ 262022 w 332029"/>
                    <a:gd name="connsiteY2" fmla="*/ 347831 h 401115"/>
                    <a:gd name="connsiteX3" fmla="*/ 211466 w 332029"/>
                    <a:gd name="connsiteY3" fmla="*/ 392798 h 401115"/>
                    <a:gd name="connsiteX4" fmla="*/ 200489 w 332029"/>
                    <a:gd name="connsiteY4" fmla="*/ 400730 h 401115"/>
                    <a:gd name="connsiteX5" fmla="*/ 193555 w 332029"/>
                    <a:gd name="connsiteY5" fmla="*/ 401115 h 401115"/>
                    <a:gd name="connsiteX6" fmla="*/ 132439 w 332029"/>
                    <a:gd name="connsiteY6" fmla="*/ 365839 h 401115"/>
                    <a:gd name="connsiteX7" fmla="*/ 0 w 332029"/>
                    <a:gd name="connsiteY7" fmla="*/ 136673 h 401115"/>
                    <a:gd name="connsiteX8" fmla="*/ 122296 w 332029"/>
                    <a:gd name="connsiteY8" fmla="*/ 66027 h 401115"/>
                    <a:gd name="connsiteX9" fmla="*/ 163736 w 332029"/>
                    <a:gd name="connsiteY9" fmla="*/ 137736 h 401115"/>
                    <a:gd name="connsiteX10" fmla="*/ 194101 w 332029"/>
                    <a:gd name="connsiteY10" fmla="*/ 0 h 40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2029" h="401115">
                      <a:moveTo>
                        <a:pt x="332029" y="30407"/>
                      </a:moveTo>
                      <a:lnTo>
                        <a:pt x="262535" y="345681"/>
                      </a:lnTo>
                      <a:cubicBezTo>
                        <a:pt x="262375" y="346387"/>
                        <a:pt x="262215" y="347125"/>
                        <a:pt x="262022" y="347831"/>
                      </a:cubicBezTo>
                      <a:cubicBezTo>
                        <a:pt x="246416" y="364163"/>
                        <a:pt x="229506" y="379202"/>
                        <a:pt x="211466" y="392798"/>
                      </a:cubicBezTo>
                      <a:cubicBezTo>
                        <a:pt x="207839" y="395498"/>
                        <a:pt x="204212" y="398162"/>
                        <a:pt x="200489" y="400730"/>
                      </a:cubicBezTo>
                      <a:cubicBezTo>
                        <a:pt x="198187" y="400987"/>
                        <a:pt x="195873" y="401115"/>
                        <a:pt x="193555" y="401115"/>
                      </a:cubicBezTo>
                      <a:cubicBezTo>
                        <a:pt x="168348" y="401109"/>
                        <a:pt x="145054" y="387663"/>
                        <a:pt x="132439" y="365839"/>
                      </a:cubicBezTo>
                      <a:lnTo>
                        <a:pt x="0" y="136673"/>
                      </a:lnTo>
                      <a:lnTo>
                        <a:pt x="122296" y="66027"/>
                      </a:lnTo>
                      <a:lnTo>
                        <a:pt x="163736" y="137736"/>
                      </a:lnTo>
                      <a:lnTo>
                        <a:pt x="194101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2D151B20-1011-4774-B686-9177B4118752}"/>
                    </a:ext>
                  </a:extLst>
                </p:cNvPr>
                <p:cNvSpPr/>
                <p:nvPr/>
              </p:nvSpPr>
              <p:spPr>
                <a:xfrm>
                  <a:off x="5783162" y="3534778"/>
                  <a:ext cx="448602" cy="459974"/>
                </a:xfrm>
                <a:custGeom>
                  <a:avLst/>
                  <a:gdLst>
                    <a:gd name="connsiteX0" fmla="*/ 438595 w 448602"/>
                    <a:gd name="connsiteY0" fmla="*/ 158921 h 459974"/>
                    <a:gd name="connsiteX1" fmla="*/ 436188 w 448602"/>
                    <a:gd name="connsiteY1" fmla="*/ 184600 h 459974"/>
                    <a:gd name="connsiteX2" fmla="*/ 410637 w 448602"/>
                    <a:gd name="connsiteY2" fmla="*/ 440362 h 459974"/>
                    <a:gd name="connsiteX3" fmla="*/ 167136 w 448602"/>
                    <a:gd name="connsiteY3" fmla="*/ 442834 h 459974"/>
                    <a:gd name="connsiteX4" fmla="*/ 167104 w 448602"/>
                    <a:gd name="connsiteY4" fmla="*/ 442834 h 459974"/>
                    <a:gd name="connsiteX5" fmla="*/ 8857 w 448602"/>
                    <a:gd name="connsiteY5" fmla="*/ 353471 h 459974"/>
                    <a:gd name="connsiteX6" fmla="*/ 4588 w 448602"/>
                    <a:gd name="connsiteY6" fmla="*/ 195963 h 459974"/>
                    <a:gd name="connsiteX7" fmla="*/ 21280 w 448602"/>
                    <a:gd name="connsiteY7" fmla="*/ 40444 h 459974"/>
                    <a:gd name="connsiteX8" fmla="*/ 25645 w 448602"/>
                    <a:gd name="connsiteY8" fmla="*/ 36304 h 459974"/>
                    <a:gd name="connsiteX9" fmla="*/ 98670 w 448602"/>
                    <a:gd name="connsiteY9" fmla="*/ 5036 h 459974"/>
                    <a:gd name="connsiteX10" fmla="*/ 152852 w 448602"/>
                    <a:gd name="connsiteY10" fmla="*/ 0 h 459974"/>
                    <a:gd name="connsiteX11" fmla="*/ 221319 w 448602"/>
                    <a:gd name="connsiteY11" fmla="*/ 58866 h 459974"/>
                    <a:gd name="connsiteX12" fmla="*/ 305257 w 448602"/>
                    <a:gd name="connsiteY12" fmla="*/ 0 h 459974"/>
                    <a:gd name="connsiteX13" fmla="*/ 409417 w 448602"/>
                    <a:gd name="connsiteY13" fmla="*/ 17494 h 459974"/>
                    <a:gd name="connsiteX14" fmla="*/ 409482 w 448602"/>
                    <a:gd name="connsiteY14" fmla="*/ 17526 h 459974"/>
                    <a:gd name="connsiteX15" fmla="*/ 426590 w 448602"/>
                    <a:gd name="connsiteY15" fmla="*/ 29820 h 459974"/>
                    <a:gd name="connsiteX16" fmla="*/ 438595 w 448602"/>
                    <a:gd name="connsiteY16" fmla="*/ 158921 h 459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8602" h="459974">
                      <a:moveTo>
                        <a:pt x="438595" y="158921"/>
                      </a:moveTo>
                      <a:cubicBezTo>
                        <a:pt x="438178" y="163925"/>
                        <a:pt x="437343" y="172852"/>
                        <a:pt x="436188" y="184600"/>
                      </a:cubicBezTo>
                      <a:cubicBezTo>
                        <a:pt x="430410" y="244656"/>
                        <a:pt x="416896" y="378508"/>
                        <a:pt x="410637" y="440362"/>
                      </a:cubicBezTo>
                      <a:cubicBezTo>
                        <a:pt x="331562" y="465640"/>
                        <a:pt x="246706" y="466504"/>
                        <a:pt x="167136" y="442834"/>
                      </a:cubicBezTo>
                      <a:lnTo>
                        <a:pt x="167104" y="442834"/>
                      </a:lnTo>
                      <a:cubicBezTo>
                        <a:pt x="108341" y="425244"/>
                        <a:pt x="54268" y="394708"/>
                        <a:pt x="8857" y="353471"/>
                      </a:cubicBezTo>
                      <a:cubicBezTo>
                        <a:pt x="9114" y="298165"/>
                        <a:pt x="8312" y="235958"/>
                        <a:pt x="4588" y="195963"/>
                      </a:cubicBezTo>
                      <a:cubicBezTo>
                        <a:pt x="-6550" y="76456"/>
                        <a:pt x="3978" y="57746"/>
                        <a:pt x="21280" y="40444"/>
                      </a:cubicBezTo>
                      <a:cubicBezTo>
                        <a:pt x="22692" y="39032"/>
                        <a:pt x="24169" y="37652"/>
                        <a:pt x="25645" y="36304"/>
                      </a:cubicBezTo>
                      <a:cubicBezTo>
                        <a:pt x="43524" y="20062"/>
                        <a:pt x="65961" y="9469"/>
                        <a:pt x="98670" y="5036"/>
                      </a:cubicBezTo>
                      <a:cubicBezTo>
                        <a:pt x="120304" y="2118"/>
                        <a:pt x="152852" y="0"/>
                        <a:pt x="152852" y="0"/>
                      </a:cubicBezTo>
                      <a:cubicBezTo>
                        <a:pt x="152852" y="0"/>
                        <a:pt x="155613" y="55784"/>
                        <a:pt x="221319" y="58866"/>
                      </a:cubicBezTo>
                      <a:cubicBezTo>
                        <a:pt x="310778" y="63074"/>
                        <a:pt x="304808" y="0"/>
                        <a:pt x="305257" y="0"/>
                      </a:cubicBezTo>
                      <a:cubicBezTo>
                        <a:pt x="327758" y="0"/>
                        <a:pt x="377832" y="1412"/>
                        <a:pt x="409417" y="17494"/>
                      </a:cubicBezTo>
                      <a:cubicBezTo>
                        <a:pt x="409450" y="17494"/>
                        <a:pt x="409450" y="17494"/>
                        <a:pt x="409482" y="17526"/>
                      </a:cubicBezTo>
                      <a:cubicBezTo>
                        <a:pt x="415844" y="20620"/>
                        <a:pt x="421628" y="24780"/>
                        <a:pt x="426590" y="29820"/>
                      </a:cubicBezTo>
                      <a:cubicBezTo>
                        <a:pt x="462765" y="68146"/>
                        <a:pt x="444919" y="84535"/>
                        <a:pt x="438595" y="15892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E6CB81DD-F2D2-47FC-8C45-AF91417C2E64}"/>
                    </a:ext>
                  </a:extLst>
                </p:cNvPr>
                <p:cNvSpPr/>
                <p:nvPr/>
              </p:nvSpPr>
              <p:spPr>
                <a:xfrm>
                  <a:off x="6038362" y="3438080"/>
                  <a:ext cx="48848" cy="26324"/>
                </a:xfrm>
                <a:custGeom>
                  <a:avLst/>
                  <a:gdLst>
                    <a:gd name="connsiteX0" fmla="*/ 44986 w 48848"/>
                    <a:gd name="connsiteY0" fmla="*/ 303 h 26324"/>
                    <a:gd name="connsiteX1" fmla="*/ 3130 w 48848"/>
                    <a:gd name="connsiteY1" fmla="*/ 6203 h 26324"/>
                    <a:gd name="connsiteX2" fmla="*/ 45 w 48848"/>
                    <a:gd name="connsiteY2" fmla="*/ 8305 h 26324"/>
                    <a:gd name="connsiteX3" fmla="*/ 331 w 48848"/>
                    <a:gd name="connsiteY3" fmla="*/ 10074 h 26324"/>
                    <a:gd name="connsiteX4" fmla="*/ 31877 w 48848"/>
                    <a:gd name="connsiteY4" fmla="*/ 25112 h 26324"/>
                    <a:gd name="connsiteX5" fmla="*/ 48787 w 48848"/>
                    <a:gd name="connsiteY5" fmla="*/ 3201 h 26324"/>
                    <a:gd name="connsiteX6" fmla="*/ 46777 w 48848"/>
                    <a:gd name="connsiteY6" fmla="*/ 62 h 26324"/>
                    <a:gd name="connsiteX7" fmla="*/ 44986 w 48848"/>
                    <a:gd name="connsiteY7" fmla="*/ 303 h 2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48" h="26324">
                      <a:moveTo>
                        <a:pt x="44986" y="303"/>
                      </a:moveTo>
                      <a:cubicBezTo>
                        <a:pt x="32076" y="6867"/>
                        <a:pt x="17349" y="8941"/>
                        <a:pt x="3130" y="6203"/>
                      </a:cubicBezTo>
                      <a:cubicBezTo>
                        <a:pt x="1698" y="5933"/>
                        <a:pt x="318" y="6873"/>
                        <a:pt x="45" y="8305"/>
                      </a:cubicBezTo>
                      <a:cubicBezTo>
                        <a:pt x="-67" y="8909"/>
                        <a:pt x="32" y="9534"/>
                        <a:pt x="331" y="10074"/>
                      </a:cubicBezTo>
                      <a:cubicBezTo>
                        <a:pt x="4577" y="17543"/>
                        <a:pt x="14627" y="30315"/>
                        <a:pt x="31877" y="25112"/>
                      </a:cubicBezTo>
                      <a:cubicBezTo>
                        <a:pt x="43016" y="21751"/>
                        <a:pt x="47227" y="10292"/>
                        <a:pt x="48787" y="3201"/>
                      </a:cubicBezTo>
                      <a:cubicBezTo>
                        <a:pt x="49098" y="1779"/>
                        <a:pt x="48199" y="373"/>
                        <a:pt x="46777" y="62"/>
                      </a:cubicBezTo>
                      <a:cubicBezTo>
                        <a:pt x="46171" y="-73"/>
                        <a:pt x="45535" y="14"/>
                        <a:pt x="44986" y="3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35BB7EFD-00DB-4F14-8DE6-9E390F3B803D}"/>
                    </a:ext>
                  </a:extLst>
                </p:cNvPr>
                <p:cNvSpPr/>
                <p:nvPr/>
              </p:nvSpPr>
              <p:spPr>
                <a:xfrm>
                  <a:off x="6077921" y="3368498"/>
                  <a:ext cx="12473" cy="12473"/>
                </a:xfrm>
                <a:custGeom>
                  <a:avLst/>
                  <a:gdLst>
                    <a:gd name="connsiteX0" fmla="*/ 12474 w 12473"/>
                    <a:gd name="connsiteY0" fmla="*/ 6237 h 12473"/>
                    <a:gd name="connsiteX1" fmla="*/ 6237 w 12473"/>
                    <a:gd name="connsiteY1" fmla="*/ 12474 h 12473"/>
                    <a:gd name="connsiteX2" fmla="*/ 0 w 12473"/>
                    <a:gd name="connsiteY2" fmla="*/ 6237 h 12473"/>
                    <a:gd name="connsiteX3" fmla="*/ 6237 w 12473"/>
                    <a:gd name="connsiteY3" fmla="*/ 0 h 12473"/>
                    <a:gd name="connsiteX4" fmla="*/ 12474 w 12473"/>
                    <a:gd name="connsiteY4" fmla="*/ 6237 h 12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73" h="12473">
                      <a:moveTo>
                        <a:pt x="12474" y="6237"/>
                      </a:moveTo>
                      <a:cubicBezTo>
                        <a:pt x="12474" y="9681"/>
                        <a:pt x="9681" y="12474"/>
                        <a:pt x="6237" y="12474"/>
                      </a:cubicBezTo>
                      <a:cubicBezTo>
                        <a:pt x="2792" y="12474"/>
                        <a:pt x="0" y="9681"/>
                        <a:pt x="0" y="6237"/>
                      </a:cubicBezTo>
                      <a:cubicBezTo>
                        <a:pt x="0" y="2792"/>
                        <a:pt x="2792" y="0"/>
                        <a:pt x="6237" y="0"/>
                      </a:cubicBezTo>
                      <a:cubicBezTo>
                        <a:pt x="9681" y="0"/>
                        <a:pt x="12474" y="2792"/>
                        <a:pt x="12474" y="6237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5D899928-9037-4170-A6E5-32B52B126C45}"/>
                    </a:ext>
                  </a:extLst>
                </p:cNvPr>
                <p:cNvSpPr/>
                <p:nvPr/>
              </p:nvSpPr>
              <p:spPr>
                <a:xfrm>
                  <a:off x="6017980" y="3378991"/>
                  <a:ext cx="12473" cy="12473"/>
                </a:xfrm>
                <a:custGeom>
                  <a:avLst/>
                  <a:gdLst>
                    <a:gd name="connsiteX0" fmla="*/ 12474 w 12473"/>
                    <a:gd name="connsiteY0" fmla="*/ 6237 h 12473"/>
                    <a:gd name="connsiteX1" fmla="*/ 6237 w 12473"/>
                    <a:gd name="connsiteY1" fmla="*/ 12474 h 12473"/>
                    <a:gd name="connsiteX2" fmla="*/ 0 w 12473"/>
                    <a:gd name="connsiteY2" fmla="*/ 6237 h 12473"/>
                    <a:gd name="connsiteX3" fmla="*/ 6237 w 12473"/>
                    <a:gd name="connsiteY3" fmla="*/ 0 h 12473"/>
                    <a:gd name="connsiteX4" fmla="*/ 12474 w 12473"/>
                    <a:gd name="connsiteY4" fmla="*/ 6237 h 12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73" h="12473">
                      <a:moveTo>
                        <a:pt x="12474" y="6237"/>
                      </a:moveTo>
                      <a:cubicBezTo>
                        <a:pt x="12474" y="9681"/>
                        <a:pt x="9681" y="12474"/>
                        <a:pt x="6237" y="12474"/>
                      </a:cubicBezTo>
                      <a:cubicBezTo>
                        <a:pt x="2792" y="12474"/>
                        <a:pt x="0" y="9681"/>
                        <a:pt x="0" y="6237"/>
                      </a:cubicBezTo>
                      <a:cubicBezTo>
                        <a:pt x="0" y="2792"/>
                        <a:pt x="2792" y="0"/>
                        <a:pt x="6237" y="0"/>
                      </a:cubicBezTo>
                      <a:cubicBezTo>
                        <a:pt x="9681" y="0"/>
                        <a:pt x="12474" y="2792"/>
                        <a:pt x="12474" y="6237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0D9A6B04-B394-40D7-8566-7B1D2FBAEAAE}"/>
                    </a:ext>
                  </a:extLst>
                </p:cNvPr>
                <p:cNvSpPr/>
                <p:nvPr/>
              </p:nvSpPr>
              <p:spPr>
                <a:xfrm>
                  <a:off x="6208987" y="3730931"/>
                  <a:ext cx="12954" cy="113012"/>
                </a:xfrm>
                <a:custGeom>
                  <a:avLst/>
                  <a:gdLst>
                    <a:gd name="connsiteX0" fmla="*/ 953 w 12954"/>
                    <a:gd name="connsiteY0" fmla="*/ 113010 h 113012"/>
                    <a:gd name="connsiteX1" fmla="*/ 831 w 12954"/>
                    <a:gd name="connsiteY1" fmla="*/ 113010 h 113012"/>
                    <a:gd name="connsiteX2" fmla="*/ 9 w 12954"/>
                    <a:gd name="connsiteY2" fmla="*/ 111925 h 113012"/>
                    <a:gd name="connsiteX3" fmla="*/ 11035 w 12954"/>
                    <a:gd name="connsiteY3" fmla="*/ 835 h 113012"/>
                    <a:gd name="connsiteX4" fmla="*/ 12082 w 12954"/>
                    <a:gd name="connsiteY4" fmla="*/ 7 h 113012"/>
                    <a:gd name="connsiteX5" fmla="*/ 12123 w 12954"/>
                    <a:gd name="connsiteY5" fmla="*/ 13 h 113012"/>
                    <a:gd name="connsiteX6" fmla="*/ 12945 w 12954"/>
                    <a:gd name="connsiteY6" fmla="*/ 1098 h 113012"/>
                    <a:gd name="connsiteX7" fmla="*/ 1919 w 12954"/>
                    <a:gd name="connsiteY7" fmla="*/ 112188 h 113012"/>
                    <a:gd name="connsiteX8" fmla="*/ 953 w 12954"/>
                    <a:gd name="connsiteY8" fmla="*/ 113010 h 113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4" h="113012">
                      <a:moveTo>
                        <a:pt x="953" y="113010"/>
                      </a:moveTo>
                      <a:cubicBezTo>
                        <a:pt x="911" y="113013"/>
                        <a:pt x="873" y="113013"/>
                        <a:pt x="831" y="113010"/>
                      </a:cubicBezTo>
                      <a:cubicBezTo>
                        <a:pt x="305" y="112936"/>
                        <a:pt x="-64" y="112452"/>
                        <a:pt x="9" y="111925"/>
                      </a:cubicBezTo>
                      <a:lnTo>
                        <a:pt x="11035" y="835"/>
                      </a:lnTo>
                      <a:cubicBezTo>
                        <a:pt x="11096" y="318"/>
                        <a:pt x="11565" y="-54"/>
                        <a:pt x="12082" y="7"/>
                      </a:cubicBezTo>
                      <a:cubicBezTo>
                        <a:pt x="12098" y="10"/>
                        <a:pt x="12111" y="10"/>
                        <a:pt x="12123" y="13"/>
                      </a:cubicBezTo>
                      <a:cubicBezTo>
                        <a:pt x="12650" y="87"/>
                        <a:pt x="13019" y="571"/>
                        <a:pt x="12945" y="1098"/>
                      </a:cubicBezTo>
                      <a:lnTo>
                        <a:pt x="1919" y="112188"/>
                      </a:lnTo>
                      <a:cubicBezTo>
                        <a:pt x="1849" y="112667"/>
                        <a:pt x="1435" y="113017"/>
                        <a:pt x="953" y="113010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20" name="图形 124">
                  <a:extLst>
                    <a:ext uri="{FF2B5EF4-FFF2-40B4-BE49-F238E27FC236}">
                      <a16:creationId xmlns:a16="http://schemas.microsoft.com/office/drawing/2014/main" id="{EB1565EB-F5D0-4890-9A7D-6398BC3762E0}"/>
                    </a:ext>
                  </a:extLst>
                </p:cNvPr>
                <p:cNvGrpSpPr/>
                <p:nvPr/>
              </p:nvGrpSpPr>
              <p:grpSpPr>
                <a:xfrm>
                  <a:off x="6112599" y="3810772"/>
                  <a:ext cx="157622" cy="109761"/>
                  <a:chOff x="6112599" y="3810772"/>
                  <a:chExt cx="157622" cy="109761"/>
                </a:xfrm>
              </p:grpSpPr>
              <p:sp>
                <p:nvSpPr>
                  <p:cNvPr id="121" name="任意多边形: 形状 120">
                    <a:extLst>
                      <a:ext uri="{FF2B5EF4-FFF2-40B4-BE49-F238E27FC236}">
                        <a16:creationId xmlns:a16="http://schemas.microsoft.com/office/drawing/2014/main" id="{50E60817-88AB-46FF-931A-9C6560F4538A}"/>
                      </a:ext>
                    </a:extLst>
                  </p:cNvPr>
                  <p:cNvSpPr/>
                  <p:nvPr/>
                </p:nvSpPr>
                <p:spPr>
                  <a:xfrm>
                    <a:off x="6112599" y="3810772"/>
                    <a:ext cx="157622" cy="109761"/>
                  </a:xfrm>
                  <a:custGeom>
                    <a:avLst/>
                    <a:gdLst>
                      <a:gd name="connsiteX0" fmla="*/ 30601 w 157622"/>
                      <a:gd name="connsiteY0" fmla="*/ 27818 h 109761"/>
                      <a:gd name="connsiteX1" fmla="*/ 90866 w 157622"/>
                      <a:gd name="connsiteY1" fmla="*/ 903 h 109761"/>
                      <a:gd name="connsiteX2" fmla="*/ 104659 w 157622"/>
                      <a:gd name="connsiteY2" fmla="*/ 6206 h 109761"/>
                      <a:gd name="connsiteX3" fmla="*/ 104990 w 157622"/>
                      <a:gd name="connsiteY3" fmla="*/ 7050 h 109761"/>
                      <a:gd name="connsiteX4" fmla="*/ 98891 w 157622"/>
                      <a:gd name="connsiteY4" fmla="*/ 20195 h 109761"/>
                      <a:gd name="connsiteX5" fmla="*/ 85968 w 157622"/>
                      <a:gd name="connsiteY5" fmla="*/ 25972 h 109761"/>
                      <a:gd name="connsiteX6" fmla="*/ 134938 w 157622"/>
                      <a:gd name="connsiteY6" fmla="*/ 26476 h 109761"/>
                      <a:gd name="connsiteX7" fmla="*/ 146731 w 157622"/>
                      <a:gd name="connsiteY7" fmla="*/ 35984 h 109761"/>
                      <a:gd name="connsiteX8" fmla="*/ 138706 w 157622"/>
                      <a:gd name="connsiteY8" fmla="*/ 46211 h 109761"/>
                      <a:gd name="connsiteX9" fmla="*/ 138729 w 157622"/>
                      <a:gd name="connsiteY9" fmla="*/ 46365 h 109761"/>
                      <a:gd name="connsiteX10" fmla="*/ 138706 w 157622"/>
                      <a:gd name="connsiteY10" fmla="*/ 46484 h 109761"/>
                      <a:gd name="connsiteX11" fmla="*/ 147103 w 157622"/>
                      <a:gd name="connsiteY11" fmla="*/ 46426 h 109761"/>
                      <a:gd name="connsiteX12" fmla="*/ 157622 w 157622"/>
                      <a:gd name="connsiteY12" fmla="*/ 56810 h 109761"/>
                      <a:gd name="connsiteX13" fmla="*/ 157416 w 157622"/>
                      <a:gd name="connsiteY13" fmla="*/ 58944 h 109761"/>
                      <a:gd name="connsiteX14" fmla="*/ 146862 w 157622"/>
                      <a:gd name="connsiteY14" fmla="*/ 67290 h 109761"/>
                      <a:gd name="connsiteX15" fmla="*/ 143290 w 157622"/>
                      <a:gd name="connsiteY15" fmla="*/ 67316 h 109761"/>
                      <a:gd name="connsiteX16" fmla="*/ 143097 w 157622"/>
                      <a:gd name="connsiteY16" fmla="*/ 67595 h 109761"/>
                      <a:gd name="connsiteX17" fmla="*/ 151234 w 157622"/>
                      <a:gd name="connsiteY17" fmla="*/ 78403 h 109761"/>
                      <a:gd name="connsiteX18" fmla="*/ 140385 w 157622"/>
                      <a:gd name="connsiteY18" fmla="*/ 88225 h 109761"/>
                      <a:gd name="connsiteX19" fmla="*/ 131510 w 157622"/>
                      <a:gd name="connsiteY19" fmla="*/ 88286 h 109761"/>
                      <a:gd name="connsiteX20" fmla="*/ 131924 w 157622"/>
                      <a:gd name="connsiteY20" fmla="*/ 89066 h 109761"/>
                      <a:gd name="connsiteX21" fmla="*/ 131754 w 157622"/>
                      <a:gd name="connsiteY21" fmla="*/ 89573 h 109761"/>
                      <a:gd name="connsiteX22" fmla="*/ 137008 w 157622"/>
                      <a:gd name="connsiteY22" fmla="*/ 101129 h 109761"/>
                      <a:gd name="connsiteX23" fmla="*/ 126509 w 157622"/>
                      <a:gd name="connsiteY23" fmla="*/ 109227 h 109761"/>
                      <a:gd name="connsiteX24" fmla="*/ 51625 w 157622"/>
                      <a:gd name="connsiteY24" fmla="*/ 109760 h 109761"/>
                      <a:gd name="connsiteX25" fmla="*/ 2636 w 157622"/>
                      <a:gd name="connsiteY25" fmla="*/ 77237 h 109761"/>
                      <a:gd name="connsiteX26" fmla="*/ 2636 w 157622"/>
                      <a:gd name="connsiteY26" fmla="*/ 77237 h 109761"/>
                      <a:gd name="connsiteX27" fmla="*/ 20560 w 157622"/>
                      <a:gd name="connsiteY27" fmla="*/ 32299 h 1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7622" h="109761">
                        <a:moveTo>
                          <a:pt x="30601" y="27818"/>
                        </a:moveTo>
                        <a:lnTo>
                          <a:pt x="90866" y="903"/>
                        </a:lnTo>
                        <a:cubicBezTo>
                          <a:pt x="96140" y="-1440"/>
                          <a:pt x="102313" y="932"/>
                          <a:pt x="104659" y="6206"/>
                        </a:cubicBezTo>
                        <a:cubicBezTo>
                          <a:pt x="104781" y="6482"/>
                          <a:pt x="104890" y="6765"/>
                          <a:pt x="104990" y="7050"/>
                        </a:cubicBezTo>
                        <a:cubicBezTo>
                          <a:pt x="106633" y="12347"/>
                          <a:pt x="103995" y="18028"/>
                          <a:pt x="98891" y="20195"/>
                        </a:cubicBezTo>
                        <a:lnTo>
                          <a:pt x="85968" y="25972"/>
                        </a:lnTo>
                        <a:lnTo>
                          <a:pt x="134938" y="26476"/>
                        </a:lnTo>
                        <a:cubicBezTo>
                          <a:pt x="140395" y="26438"/>
                          <a:pt x="147090" y="29872"/>
                          <a:pt x="146731" y="35984"/>
                        </a:cubicBezTo>
                        <a:cubicBezTo>
                          <a:pt x="146763" y="40847"/>
                          <a:pt x="143434" y="45084"/>
                          <a:pt x="138706" y="46211"/>
                        </a:cubicBezTo>
                        <a:cubicBezTo>
                          <a:pt x="138719" y="46262"/>
                          <a:pt x="138729" y="46313"/>
                          <a:pt x="138729" y="46365"/>
                        </a:cubicBezTo>
                        <a:cubicBezTo>
                          <a:pt x="138722" y="46403"/>
                          <a:pt x="138716" y="46445"/>
                          <a:pt x="138706" y="46484"/>
                        </a:cubicBezTo>
                        <a:lnTo>
                          <a:pt x="147103" y="46426"/>
                        </a:lnTo>
                        <a:cubicBezTo>
                          <a:pt x="152875" y="46387"/>
                          <a:pt x="157583" y="51035"/>
                          <a:pt x="157622" y="56810"/>
                        </a:cubicBezTo>
                        <a:cubicBezTo>
                          <a:pt x="157628" y="57525"/>
                          <a:pt x="157558" y="58241"/>
                          <a:pt x="157416" y="58944"/>
                        </a:cubicBezTo>
                        <a:cubicBezTo>
                          <a:pt x="156309" y="63868"/>
                          <a:pt x="151908" y="67348"/>
                          <a:pt x="146862" y="67290"/>
                        </a:cubicBezTo>
                        <a:lnTo>
                          <a:pt x="143290" y="67316"/>
                        </a:lnTo>
                        <a:cubicBezTo>
                          <a:pt x="143242" y="67418"/>
                          <a:pt x="143177" y="67515"/>
                          <a:pt x="143097" y="67595"/>
                        </a:cubicBezTo>
                        <a:cubicBezTo>
                          <a:pt x="148092" y="68715"/>
                          <a:pt x="151536" y="73292"/>
                          <a:pt x="151234" y="78403"/>
                        </a:cubicBezTo>
                        <a:cubicBezTo>
                          <a:pt x="150733" y="84004"/>
                          <a:pt x="146009" y="88283"/>
                          <a:pt x="140385" y="88225"/>
                        </a:cubicBezTo>
                        <a:lnTo>
                          <a:pt x="131510" y="88286"/>
                        </a:lnTo>
                        <a:cubicBezTo>
                          <a:pt x="131766" y="88462"/>
                          <a:pt x="131920" y="88754"/>
                          <a:pt x="131924" y="89066"/>
                        </a:cubicBezTo>
                        <a:cubicBezTo>
                          <a:pt x="131917" y="89249"/>
                          <a:pt x="131856" y="89422"/>
                          <a:pt x="131754" y="89573"/>
                        </a:cubicBezTo>
                        <a:cubicBezTo>
                          <a:pt x="135910" y="91801"/>
                          <a:pt x="138061" y="96532"/>
                          <a:pt x="137008" y="101129"/>
                        </a:cubicBezTo>
                        <a:cubicBezTo>
                          <a:pt x="135808" y="105934"/>
                          <a:pt x="131461" y="109288"/>
                          <a:pt x="126509" y="109227"/>
                        </a:cubicBezTo>
                        <a:lnTo>
                          <a:pt x="51625" y="109760"/>
                        </a:lnTo>
                        <a:cubicBezTo>
                          <a:pt x="30196" y="109911"/>
                          <a:pt x="10815" y="97045"/>
                          <a:pt x="2636" y="77237"/>
                        </a:cubicBezTo>
                        <a:lnTo>
                          <a:pt x="2636" y="77237"/>
                        </a:lnTo>
                        <a:cubicBezTo>
                          <a:pt x="-4534" y="59875"/>
                          <a:pt x="3410" y="39958"/>
                          <a:pt x="20560" y="32299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任意多边形: 形状 121">
                    <a:extLst>
                      <a:ext uri="{FF2B5EF4-FFF2-40B4-BE49-F238E27FC236}">
                        <a16:creationId xmlns:a16="http://schemas.microsoft.com/office/drawing/2014/main" id="{7607577A-792A-4C21-9833-0D84848FDBF5}"/>
                      </a:ext>
                    </a:extLst>
                  </p:cNvPr>
                  <p:cNvSpPr/>
                  <p:nvPr/>
                </p:nvSpPr>
                <p:spPr>
                  <a:xfrm>
                    <a:off x="6202833" y="3855756"/>
                    <a:ext cx="48501" cy="2346"/>
                  </a:xfrm>
                  <a:custGeom>
                    <a:avLst/>
                    <a:gdLst>
                      <a:gd name="connsiteX0" fmla="*/ 0 w 48501"/>
                      <a:gd name="connsiteY0" fmla="*/ 963 h 2346"/>
                      <a:gd name="connsiteX1" fmla="*/ 963 w 48501"/>
                      <a:gd name="connsiteY1" fmla="*/ 1926 h 2346"/>
                      <a:gd name="connsiteX2" fmla="*/ 47532 w 48501"/>
                      <a:gd name="connsiteY2" fmla="*/ 2346 h 2346"/>
                      <a:gd name="connsiteX3" fmla="*/ 48501 w 48501"/>
                      <a:gd name="connsiteY3" fmla="*/ 1393 h 2346"/>
                      <a:gd name="connsiteX4" fmla="*/ 47548 w 48501"/>
                      <a:gd name="connsiteY4" fmla="*/ 421 h 2346"/>
                      <a:gd name="connsiteX5" fmla="*/ 973 w 48501"/>
                      <a:gd name="connsiteY5" fmla="*/ 0 h 2346"/>
                      <a:gd name="connsiteX6" fmla="*/ 10 w 48501"/>
                      <a:gd name="connsiteY6" fmla="*/ 963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501" h="2346">
                        <a:moveTo>
                          <a:pt x="0" y="963"/>
                        </a:moveTo>
                        <a:cubicBezTo>
                          <a:pt x="0" y="1496"/>
                          <a:pt x="430" y="1926"/>
                          <a:pt x="963" y="1926"/>
                        </a:cubicBezTo>
                        <a:lnTo>
                          <a:pt x="47532" y="2346"/>
                        </a:lnTo>
                        <a:cubicBezTo>
                          <a:pt x="48065" y="2350"/>
                          <a:pt x="48498" y="1923"/>
                          <a:pt x="48501" y="1393"/>
                        </a:cubicBezTo>
                        <a:cubicBezTo>
                          <a:pt x="48508" y="860"/>
                          <a:pt x="48081" y="424"/>
                          <a:pt x="47548" y="421"/>
                        </a:cubicBezTo>
                        <a:lnTo>
                          <a:pt x="973" y="0"/>
                        </a:lnTo>
                        <a:cubicBezTo>
                          <a:pt x="440" y="0"/>
                          <a:pt x="10" y="430"/>
                          <a:pt x="10" y="963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任意多边形: 形状 122">
                    <a:extLst>
                      <a:ext uri="{FF2B5EF4-FFF2-40B4-BE49-F238E27FC236}">
                        <a16:creationId xmlns:a16="http://schemas.microsoft.com/office/drawing/2014/main" id="{E412A4F0-2592-40E3-906C-A3E135F7BA80}"/>
                      </a:ext>
                    </a:extLst>
                  </p:cNvPr>
                  <p:cNvSpPr/>
                  <p:nvPr/>
                </p:nvSpPr>
                <p:spPr>
                  <a:xfrm>
                    <a:off x="6202079" y="3876300"/>
                    <a:ext cx="53896" cy="2394"/>
                  </a:xfrm>
                  <a:custGeom>
                    <a:avLst/>
                    <a:gdLst>
                      <a:gd name="connsiteX0" fmla="*/ 3 w 53896"/>
                      <a:gd name="connsiteY0" fmla="*/ 963 h 2394"/>
                      <a:gd name="connsiteX1" fmla="*/ 966 w 53896"/>
                      <a:gd name="connsiteY1" fmla="*/ 1926 h 2394"/>
                      <a:gd name="connsiteX2" fmla="*/ 52934 w 53896"/>
                      <a:gd name="connsiteY2" fmla="*/ 2394 h 2394"/>
                      <a:gd name="connsiteX3" fmla="*/ 53897 w 53896"/>
                      <a:gd name="connsiteY3" fmla="*/ 1432 h 2394"/>
                      <a:gd name="connsiteX4" fmla="*/ 52934 w 53896"/>
                      <a:gd name="connsiteY4" fmla="*/ 469 h 2394"/>
                      <a:gd name="connsiteX5" fmla="*/ 963 w 53896"/>
                      <a:gd name="connsiteY5" fmla="*/ 0 h 2394"/>
                      <a:gd name="connsiteX6" fmla="*/ 0 w 53896"/>
                      <a:gd name="connsiteY6" fmla="*/ 963 h 2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96" h="2394">
                        <a:moveTo>
                          <a:pt x="3" y="963"/>
                        </a:moveTo>
                        <a:cubicBezTo>
                          <a:pt x="3" y="1496"/>
                          <a:pt x="433" y="1926"/>
                          <a:pt x="966" y="1926"/>
                        </a:cubicBezTo>
                        <a:lnTo>
                          <a:pt x="52934" y="2394"/>
                        </a:lnTo>
                        <a:cubicBezTo>
                          <a:pt x="53467" y="2394"/>
                          <a:pt x="53897" y="1964"/>
                          <a:pt x="53897" y="1432"/>
                        </a:cubicBezTo>
                        <a:cubicBezTo>
                          <a:pt x="53881" y="905"/>
                          <a:pt x="53460" y="485"/>
                          <a:pt x="52934" y="469"/>
                        </a:cubicBezTo>
                        <a:lnTo>
                          <a:pt x="963" y="0"/>
                        </a:lnTo>
                        <a:cubicBezTo>
                          <a:pt x="430" y="0"/>
                          <a:pt x="0" y="430"/>
                          <a:pt x="0" y="963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任意多边形: 形状 123">
                    <a:extLst>
                      <a:ext uri="{FF2B5EF4-FFF2-40B4-BE49-F238E27FC236}">
                        <a16:creationId xmlns:a16="http://schemas.microsoft.com/office/drawing/2014/main" id="{BB4032C4-0113-4C61-A724-AA25BED3007C}"/>
                      </a:ext>
                    </a:extLst>
                  </p:cNvPr>
                  <p:cNvSpPr/>
                  <p:nvPr/>
                </p:nvSpPr>
                <p:spPr>
                  <a:xfrm>
                    <a:off x="6201138" y="3898525"/>
                    <a:ext cx="43381" cy="2298"/>
                  </a:xfrm>
                  <a:custGeom>
                    <a:avLst/>
                    <a:gdLst>
                      <a:gd name="connsiteX0" fmla="*/ 0 w 43381"/>
                      <a:gd name="connsiteY0" fmla="*/ 960 h 2298"/>
                      <a:gd name="connsiteX1" fmla="*/ 963 w 43381"/>
                      <a:gd name="connsiteY1" fmla="*/ 1923 h 2298"/>
                      <a:gd name="connsiteX2" fmla="*/ 42419 w 43381"/>
                      <a:gd name="connsiteY2" fmla="*/ 2298 h 2298"/>
                      <a:gd name="connsiteX3" fmla="*/ 43381 w 43381"/>
                      <a:gd name="connsiteY3" fmla="*/ 1335 h 2298"/>
                      <a:gd name="connsiteX4" fmla="*/ 42419 w 43381"/>
                      <a:gd name="connsiteY4" fmla="*/ 372 h 2298"/>
                      <a:gd name="connsiteX5" fmla="*/ 963 w 43381"/>
                      <a:gd name="connsiteY5" fmla="*/ 0 h 2298"/>
                      <a:gd name="connsiteX6" fmla="*/ 0 w 43381"/>
                      <a:gd name="connsiteY6" fmla="*/ 963 h 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381" h="2298">
                        <a:moveTo>
                          <a:pt x="0" y="960"/>
                        </a:moveTo>
                        <a:cubicBezTo>
                          <a:pt x="0" y="1493"/>
                          <a:pt x="430" y="1923"/>
                          <a:pt x="963" y="1923"/>
                        </a:cubicBezTo>
                        <a:lnTo>
                          <a:pt x="42419" y="2298"/>
                        </a:lnTo>
                        <a:cubicBezTo>
                          <a:pt x="42951" y="2298"/>
                          <a:pt x="43381" y="1868"/>
                          <a:pt x="43381" y="1335"/>
                        </a:cubicBezTo>
                        <a:cubicBezTo>
                          <a:pt x="43381" y="802"/>
                          <a:pt x="42951" y="372"/>
                          <a:pt x="42419" y="372"/>
                        </a:cubicBezTo>
                        <a:lnTo>
                          <a:pt x="963" y="0"/>
                        </a:lnTo>
                        <a:cubicBezTo>
                          <a:pt x="430" y="0"/>
                          <a:pt x="0" y="430"/>
                          <a:pt x="0" y="963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275C475D-C871-4397-BBF4-9F5A388F2FC6}"/>
                    </a:ext>
                  </a:extLst>
                </p:cNvPr>
                <p:cNvSpPr/>
                <p:nvPr/>
              </p:nvSpPr>
              <p:spPr>
                <a:xfrm>
                  <a:off x="5756343" y="3570185"/>
                  <a:ext cx="404122" cy="423030"/>
                </a:xfrm>
                <a:custGeom>
                  <a:avLst/>
                  <a:gdLst>
                    <a:gd name="connsiteX0" fmla="*/ 404123 w 404122"/>
                    <a:gd name="connsiteY0" fmla="*/ 375717 h 423030"/>
                    <a:gd name="connsiteX1" fmla="*/ 195931 w 404122"/>
                    <a:gd name="connsiteY1" fmla="*/ 423031 h 423030"/>
                    <a:gd name="connsiteX2" fmla="*/ 195899 w 404122"/>
                    <a:gd name="connsiteY2" fmla="*/ 423031 h 423030"/>
                    <a:gd name="connsiteX3" fmla="*/ 37652 w 404122"/>
                    <a:gd name="connsiteY3" fmla="*/ 333668 h 423030"/>
                    <a:gd name="connsiteX4" fmla="*/ 23336 w 404122"/>
                    <a:gd name="connsiteY4" fmla="*/ 320055 h 423030"/>
                    <a:gd name="connsiteX5" fmla="*/ 0 w 404122"/>
                    <a:gd name="connsiteY5" fmla="*/ 294732 h 423030"/>
                    <a:gd name="connsiteX6" fmla="*/ 29146 w 404122"/>
                    <a:gd name="connsiteY6" fmla="*/ 60283 h 423030"/>
                    <a:gd name="connsiteX7" fmla="*/ 112394 w 404122"/>
                    <a:gd name="connsiteY7" fmla="*/ 1013 h 423030"/>
                    <a:gd name="connsiteX8" fmla="*/ 171664 w 404122"/>
                    <a:gd name="connsiteY8" fmla="*/ 84261 h 423030"/>
                    <a:gd name="connsiteX9" fmla="*/ 153239 w 404122"/>
                    <a:gd name="connsiteY9" fmla="*/ 304394 h 423030"/>
                    <a:gd name="connsiteX10" fmla="*/ 385377 w 404122"/>
                    <a:gd name="connsiteY10" fmla="*/ 251845 h 42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122" h="423030">
                      <a:moveTo>
                        <a:pt x="404123" y="375717"/>
                      </a:moveTo>
                      <a:lnTo>
                        <a:pt x="195931" y="423031"/>
                      </a:lnTo>
                      <a:lnTo>
                        <a:pt x="195899" y="423031"/>
                      </a:lnTo>
                      <a:cubicBezTo>
                        <a:pt x="137135" y="405441"/>
                        <a:pt x="83062" y="374905"/>
                        <a:pt x="37652" y="333668"/>
                      </a:cubicBezTo>
                      <a:cubicBezTo>
                        <a:pt x="32773" y="329239"/>
                        <a:pt x="28000" y="324700"/>
                        <a:pt x="23336" y="320055"/>
                      </a:cubicBezTo>
                      <a:cubicBezTo>
                        <a:pt x="15205" y="311937"/>
                        <a:pt x="7424" y="303499"/>
                        <a:pt x="0" y="294732"/>
                      </a:cubicBezTo>
                      <a:lnTo>
                        <a:pt x="29146" y="60283"/>
                      </a:lnTo>
                      <a:cubicBezTo>
                        <a:pt x="35768" y="20927"/>
                        <a:pt x="73038" y="-5609"/>
                        <a:pt x="112394" y="1013"/>
                      </a:cubicBezTo>
                      <a:cubicBezTo>
                        <a:pt x="151750" y="7635"/>
                        <a:pt x="178286" y="44905"/>
                        <a:pt x="171664" y="84261"/>
                      </a:cubicBezTo>
                      <a:lnTo>
                        <a:pt x="153239" y="304394"/>
                      </a:lnTo>
                      <a:lnTo>
                        <a:pt x="385377" y="251845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81DCECD6-0A3A-4FEF-A324-B19C51A4E115}"/>
                    </a:ext>
                  </a:extLst>
                </p:cNvPr>
                <p:cNvSpPr/>
                <p:nvPr/>
              </p:nvSpPr>
              <p:spPr>
                <a:xfrm>
                  <a:off x="5861586" y="3871339"/>
                  <a:ext cx="48546" cy="11890"/>
                </a:xfrm>
                <a:custGeom>
                  <a:avLst/>
                  <a:gdLst>
                    <a:gd name="connsiteX0" fmla="*/ 1039 w 48546"/>
                    <a:gd name="connsiteY0" fmla="*/ 11888 h 11890"/>
                    <a:gd name="connsiteX1" fmla="*/ 3 w 48546"/>
                    <a:gd name="connsiteY1" fmla="*/ 10996 h 11890"/>
                    <a:gd name="connsiteX2" fmla="*/ 895 w 48546"/>
                    <a:gd name="connsiteY2" fmla="*/ 9962 h 11890"/>
                    <a:gd name="connsiteX3" fmla="*/ 47438 w 48546"/>
                    <a:gd name="connsiteY3" fmla="*/ 11 h 11890"/>
                    <a:gd name="connsiteX4" fmla="*/ 48536 w 48546"/>
                    <a:gd name="connsiteY4" fmla="*/ 817 h 11890"/>
                    <a:gd name="connsiteX5" fmla="*/ 48536 w 48546"/>
                    <a:gd name="connsiteY5" fmla="*/ 820 h 11890"/>
                    <a:gd name="connsiteX6" fmla="*/ 47724 w 48546"/>
                    <a:gd name="connsiteY6" fmla="*/ 1915 h 11890"/>
                    <a:gd name="connsiteX7" fmla="*/ 47724 w 48546"/>
                    <a:gd name="connsiteY7" fmla="*/ 1915 h 11890"/>
                    <a:gd name="connsiteX8" fmla="*/ 1164 w 48546"/>
                    <a:gd name="connsiteY8" fmla="*/ 11865 h 11890"/>
                    <a:gd name="connsiteX9" fmla="*/ 1039 w 48546"/>
                    <a:gd name="connsiteY9" fmla="*/ 11888 h 11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546" h="11890">
                      <a:moveTo>
                        <a:pt x="1039" y="11888"/>
                      </a:moveTo>
                      <a:cubicBezTo>
                        <a:pt x="507" y="11926"/>
                        <a:pt x="44" y="11528"/>
                        <a:pt x="3" y="10996"/>
                      </a:cubicBezTo>
                      <a:cubicBezTo>
                        <a:pt x="-36" y="10466"/>
                        <a:pt x="362" y="10000"/>
                        <a:pt x="895" y="9962"/>
                      </a:cubicBezTo>
                      <a:lnTo>
                        <a:pt x="47438" y="11"/>
                      </a:lnTo>
                      <a:cubicBezTo>
                        <a:pt x="47964" y="-69"/>
                        <a:pt x="48456" y="291"/>
                        <a:pt x="48536" y="817"/>
                      </a:cubicBezTo>
                      <a:cubicBezTo>
                        <a:pt x="48536" y="817"/>
                        <a:pt x="48536" y="820"/>
                        <a:pt x="48536" y="820"/>
                      </a:cubicBezTo>
                      <a:cubicBezTo>
                        <a:pt x="48613" y="1347"/>
                        <a:pt x="48250" y="1838"/>
                        <a:pt x="47724" y="1915"/>
                      </a:cubicBezTo>
                      <a:cubicBezTo>
                        <a:pt x="47724" y="1915"/>
                        <a:pt x="47724" y="1915"/>
                        <a:pt x="47724" y="1915"/>
                      </a:cubicBezTo>
                      <a:lnTo>
                        <a:pt x="1164" y="11865"/>
                      </a:lnTo>
                      <a:cubicBezTo>
                        <a:pt x="1123" y="11878"/>
                        <a:pt x="1081" y="11885"/>
                        <a:pt x="1039" y="11888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C0D661E5-F2BB-422F-883F-8FB3E9643A5A}"/>
                    </a:ext>
                  </a:extLst>
                </p:cNvPr>
                <p:cNvSpPr/>
                <p:nvPr/>
              </p:nvSpPr>
              <p:spPr>
                <a:xfrm>
                  <a:off x="5908261" y="3745587"/>
                  <a:ext cx="252226" cy="249137"/>
                </a:xfrm>
                <a:custGeom>
                  <a:avLst/>
                  <a:gdLst>
                    <a:gd name="connsiteX0" fmla="*/ 252205 w 252226"/>
                    <a:gd name="connsiteY0" fmla="*/ 200315 h 249137"/>
                    <a:gd name="connsiteX1" fmla="*/ 251499 w 252226"/>
                    <a:gd name="connsiteY1" fmla="*/ 201471 h 249137"/>
                    <a:gd name="connsiteX2" fmla="*/ 49245 w 252226"/>
                    <a:gd name="connsiteY2" fmla="*/ 249137 h 249137"/>
                    <a:gd name="connsiteX3" fmla="*/ 45457 w 252226"/>
                    <a:gd name="connsiteY3" fmla="*/ 248043 h 249137"/>
                    <a:gd name="connsiteX4" fmla="*/ 250086 w 252226"/>
                    <a:gd name="connsiteY4" fmla="*/ 199866 h 249137"/>
                    <a:gd name="connsiteX5" fmla="*/ 231854 w 252226"/>
                    <a:gd name="connsiteY5" fmla="*/ 77891 h 249137"/>
                    <a:gd name="connsiteX6" fmla="*/ 1097 w 252226"/>
                    <a:gd name="connsiteY6" fmla="*/ 127673 h 249137"/>
                    <a:gd name="connsiteX7" fmla="*/ 262 w 252226"/>
                    <a:gd name="connsiteY7" fmla="*/ 127419 h 249137"/>
                    <a:gd name="connsiteX8" fmla="*/ 5 w 252226"/>
                    <a:gd name="connsiteY8" fmla="*/ 126585 h 249137"/>
                    <a:gd name="connsiteX9" fmla="*/ 12941 w 252226"/>
                    <a:gd name="connsiteY9" fmla="*/ 790 h 249137"/>
                    <a:gd name="connsiteX10" fmla="*/ 14061 w 252226"/>
                    <a:gd name="connsiteY10" fmla="*/ 16 h 249137"/>
                    <a:gd name="connsiteX11" fmla="*/ 14064 w 252226"/>
                    <a:gd name="connsiteY11" fmla="*/ 16 h 249137"/>
                    <a:gd name="connsiteX12" fmla="*/ 14867 w 252226"/>
                    <a:gd name="connsiteY12" fmla="*/ 1111 h 249137"/>
                    <a:gd name="connsiteX13" fmla="*/ 2124 w 252226"/>
                    <a:gd name="connsiteY13" fmla="*/ 125622 h 249137"/>
                    <a:gd name="connsiteX14" fmla="*/ 232272 w 252226"/>
                    <a:gd name="connsiteY14" fmla="*/ 75740 h 249137"/>
                    <a:gd name="connsiteX15" fmla="*/ 233010 w 252226"/>
                    <a:gd name="connsiteY15" fmla="*/ 75868 h 249137"/>
                    <a:gd name="connsiteX16" fmla="*/ 233459 w 252226"/>
                    <a:gd name="connsiteY16" fmla="*/ 76443 h 24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52226" h="249137">
                      <a:moveTo>
                        <a:pt x="252205" y="200315"/>
                      </a:moveTo>
                      <a:cubicBezTo>
                        <a:pt x="252314" y="200826"/>
                        <a:pt x="252003" y="201333"/>
                        <a:pt x="251499" y="201471"/>
                      </a:cubicBezTo>
                      <a:lnTo>
                        <a:pt x="49245" y="249137"/>
                      </a:lnTo>
                      <a:cubicBezTo>
                        <a:pt x="47961" y="248781"/>
                        <a:pt x="46709" y="248431"/>
                        <a:pt x="45457" y="248043"/>
                      </a:cubicBezTo>
                      <a:lnTo>
                        <a:pt x="250086" y="199866"/>
                      </a:lnTo>
                      <a:lnTo>
                        <a:pt x="231854" y="77891"/>
                      </a:lnTo>
                      <a:lnTo>
                        <a:pt x="1097" y="127673"/>
                      </a:lnTo>
                      <a:cubicBezTo>
                        <a:pt x="795" y="127721"/>
                        <a:pt x="487" y="127628"/>
                        <a:pt x="262" y="127419"/>
                      </a:cubicBezTo>
                      <a:cubicBezTo>
                        <a:pt x="69" y="127185"/>
                        <a:pt x="-24" y="126886"/>
                        <a:pt x="5" y="126585"/>
                      </a:cubicBezTo>
                      <a:lnTo>
                        <a:pt x="12941" y="790"/>
                      </a:lnTo>
                      <a:cubicBezTo>
                        <a:pt x="13037" y="266"/>
                        <a:pt x="13538" y="-80"/>
                        <a:pt x="14061" y="16"/>
                      </a:cubicBezTo>
                      <a:cubicBezTo>
                        <a:pt x="14061" y="16"/>
                        <a:pt x="14064" y="16"/>
                        <a:pt x="14064" y="16"/>
                      </a:cubicBezTo>
                      <a:cubicBezTo>
                        <a:pt x="14588" y="100"/>
                        <a:pt x="14947" y="587"/>
                        <a:pt x="14867" y="1111"/>
                      </a:cubicBezTo>
                      <a:lnTo>
                        <a:pt x="2124" y="125622"/>
                      </a:lnTo>
                      <a:lnTo>
                        <a:pt x="232272" y="75740"/>
                      </a:lnTo>
                      <a:cubicBezTo>
                        <a:pt x="232525" y="75670"/>
                        <a:pt x="232795" y="75714"/>
                        <a:pt x="233010" y="75868"/>
                      </a:cubicBezTo>
                      <a:cubicBezTo>
                        <a:pt x="233235" y="75987"/>
                        <a:pt x="233395" y="76196"/>
                        <a:pt x="233459" y="7644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9" name="图形 124">
              <a:extLst>
                <a:ext uri="{FF2B5EF4-FFF2-40B4-BE49-F238E27FC236}">
                  <a16:creationId xmlns:a16="http://schemas.microsoft.com/office/drawing/2014/main" id="{887656F2-8F13-410D-96B5-4287465F93EC}"/>
                </a:ext>
              </a:extLst>
            </p:cNvPr>
            <p:cNvGrpSpPr/>
            <p:nvPr/>
          </p:nvGrpSpPr>
          <p:grpSpPr>
            <a:xfrm>
              <a:off x="4218240" y="3730022"/>
              <a:ext cx="754153" cy="754153"/>
              <a:chOff x="4218240" y="3730022"/>
              <a:chExt cx="754153" cy="754153"/>
            </a:xfrm>
          </p:grpSpPr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018CC5E8-0EC6-464D-B87A-2291D4540B9E}"/>
                  </a:ext>
                </a:extLst>
              </p:cNvPr>
              <p:cNvSpPr/>
              <p:nvPr/>
            </p:nvSpPr>
            <p:spPr>
              <a:xfrm>
                <a:off x="4218240" y="3730022"/>
                <a:ext cx="754153" cy="754153"/>
              </a:xfrm>
              <a:custGeom>
                <a:avLst/>
                <a:gdLst>
                  <a:gd name="connsiteX0" fmla="*/ 754153 w 754153"/>
                  <a:gd name="connsiteY0" fmla="*/ 377076 h 754153"/>
                  <a:gd name="connsiteX1" fmla="*/ 377077 w 754153"/>
                  <a:gd name="connsiteY1" fmla="*/ 754153 h 754153"/>
                  <a:gd name="connsiteX2" fmla="*/ 0 w 754153"/>
                  <a:gd name="connsiteY2" fmla="*/ 377076 h 754153"/>
                  <a:gd name="connsiteX3" fmla="*/ 377077 w 754153"/>
                  <a:gd name="connsiteY3" fmla="*/ 0 h 754153"/>
                  <a:gd name="connsiteX4" fmla="*/ 754153 w 754153"/>
                  <a:gd name="connsiteY4" fmla="*/ 377076 h 75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153" h="754153">
                    <a:moveTo>
                      <a:pt x="754153" y="377076"/>
                    </a:moveTo>
                    <a:cubicBezTo>
                      <a:pt x="754153" y="585330"/>
                      <a:pt x="585330" y="754153"/>
                      <a:pt x="377077" y="754153"/>
                    </a:cubicBezTo>
                    <a:cubicBezTo>
                      <a:pt x="168823" y="754153"/>
                      <a:pt x="0" y="585330"/>
                      <a:pt x="0" y="377076"/>
                    </a:cubicBezTo>
                    <a:cubicBezTo>
                      <a:pt x="0" y="168823"/>
                      <a:pt x="168823" y="0"/>
                      <a:pt x="377077" y="0"/>
                    </a:cubicBezTo>
                    <a:cubicBezTo>
                      <a:pt x="585330" y="0"/>
                      <a:pt x="754153" y="168823"/>
                      <a:pt x="754153" y="3770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FFA2672C-CEAA-421F-9C21-3DC113A0EF84}"/>
                  </a:ext>
                </a:extLst>
              </p:cNvPr>
              <p:cNvSpPr/>
              <p:nvPr/>
            </p:nvSpPr>
            <p:spPr>
              <a:xfrm>
                <a:off x="4218240" y="3730022"/>
                <a:ext cx="754153" cy="754153"/>
              </a:xfrm>
              <a:custGeom>
                <a:avLst/>
                <a:gdLst>
                  <a:gd name="connsiteX0" fmla="*/ 754153 w 754153"/>
                  <a:gd name="connsiteY0" fmla="*/ 377076 h 754153"/>
                  <a:gd name="connsiteX1" fmla="*/ 377077 w 754153"/>
                  <a:gd name="connsiteY1" fmla="*/ 754153 h 754153"/>
                  <a:gd name="connsiteX2" fmla="*/ 0 w 754153"/>
                  <a:gd name="connsiteY2" fmla="*/ 377076 h 754153"/>
                  <a:gd name="connsiteX3" fmla="*/ 377077 w 754153"/>
                  <a:gd name="connsiteY3" fmla="*/ 0 h 754153"/>
                  <a:gd name="connsiteX4" fmla="*/ 754153 w 754153"/>
                  <a:gd name="connsiteY4" fmla="*/ 377076 h 75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153" h="754153">
                    <a:moveTo>
                      <a:pt x="754153" y="377076"/>
                    </a:moveTo>
                    <a:cubicBezTo>
                      <a:pt x="754153" y="585330"/>
                      <a:pt x="585330" y="754153"/>
                      <a:pt x="377077" y="754153"/>
                    </a:cubicBezTo>
                    <a:cubicBezTo>
                      <a:pt x="168823" y="754153"/>
                      <a:pt x="0" y="585330"/>
                      <a:pt x="0" y="377076"/>
                    </a:cubicBezTo>
                    <a:cubicBezTo>
                      <a:pt x="0" y="168823"/>
                      <a:pt x="168823" y="0"/>
                      <a:pt x="377077" y="0"/>
                    </a:cubicBezTo>
                    <a:cubicBezTo>
                      <a:pt x="585330" y="0"/>
                      <a:pt x="754153" y="168823"/>
                      <a:pt x="754153" y="377076"/>
                    </a:cubicBezTo>
                    <a:close/>
                  </a:path>
                </a:pathLst>
              </a:custGeom>
              <a:solidFill>
                <a:srgbClr val="146BE8">
                  <a:alpha val="9000"/>
                </a:srgbClr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32" name="图形 124">
                <a:extLst>
                  <a:ext uri="{FF2B5EF4-FFF2-40B4-BE49-F238E27FC236}">
                    <a16:creationId xmlns:a16="http://schemas.microsoft.com/office/drawing/2014/main" id="{905DC413-BC09-432A-ABBB-242BFD2A73C9}"/>
                  </a:ext>
                </a:extLst>
              </p:cNvPr>
              <p:cNvGrpSpPr/>
              <p:nvPr/>
            </p:nvGrpSpPr>
            <p:grpSpPr>
              <a:xfrm>
                <a:off x="4380887" y="3779048"/>
                <a:ext cx="428667" cy="705118"/>
                <a:chOff x="4380887" y="3779048"/>
                <a:chExt cx="428667" cy="705118"/>
              </a:xfrm>
            </p:grpSpPr>
            <p:grpSp>
              <p:nvGrpSpPr>
                <p:cNvPr id="133" name="图形 124">
                  <a:extLst>
                    <a:ext uri="{FF2B5EF4-FFF2-40B4-BE49-F238E27FC236}">
                      <a16:creationId xmlns:a16="http://schemas.microsoft.com/office/drawing/2014/main" id="{EDA3BDF9-6EA4-4DF5-9BC1-A3067D0D85D0}"/>
                    </a:ext>
                  </a:extLst>
                </p:cNvPr>
                <p:cNvGrpSpPr/>
                <p:nvPr/>
              </p:nvGrpSpPr>
              <p:grpSpPr>
                <a:xfrm>
                  <a:off x="4461166" y="3779048"/>
                  <a:ext cx="238076" cy="353234"/>
                  <a:chOff x="4461166" y="3779048"/>
                  <a:chExt cx="238076" cy="353234"/>
                </a:xfrm>
              </p:grpSpPr>
              <p:sp>
                <p:nvSpPr>
                  <p:cNvPr id="134" name="任意多边形: 形状 133">
                    <a:extLst>
                      <a:ext uri="{FF2B5EF4-FFF2-40B4-BE49-F238E27FC236}">
                        <a16:creationId xmlns:a16="http://schemas.microsoft.com/office/drawing/2014/main" id="{AD2F029F-7AD5-4A43-BF15-A473E21E82EC}"/>
                      </a:ext>
                    </a:extLst>
                  </p:cNvPr>
                  <p:cNvSpPr/>
                  <p:nvPr/>
                </p:nvSpPr>
                <p:spPr>
                  <a:xfrm>
                    <a:off x="4491473" y="3862250"/>
                    <a:ext cx="92726" cy="149759"/>
                  </a:xfrm>
                  <a:custGeom>
                    <a:avLst/>
                    <a:gdLst>
                      <a:gd name="connsiteX0" fmla="*/ 0 w 92726"/>
                      <a:gd name="connsiteY0" fmla="*/ 30972 h 149759"/>
                      <a:gd name="connsiteX1" fmla="*/ 79887 w 92726"/>
                      <a:gd name="connsiteY1" fmla="*/ 149760 h 149759"/>
                      <a:gd name="connsiteX2" fmla="*/ 92727 w 92726"/>
                      <a:gd name="connsiteY2" fmla="*/ 0 h 149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2726" h="149759">
                        <a:moveTo>
                          <a:pt x="0" y="30972"/>
                        </a:moveTo>
                        <a:cubicBezTo>
                          <a:pt x="0" y="30972"/>
                          <a:pt x="4086" y="144540"/>
                          <a:pt x="79887" y="149760"/>
                        </a:cubicBezTo>
                        <a:lnTo>
                          <a:pt x="92727" y="0"/>
                        </a:ln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任意多边形: 形状 134">
                    <a:extLst>
                      <a:ext uri="{FF2B5EF4-FFF2-40B4-BE49-F238E27FC236}">
                        <a16:creationId xmlns:a16="http://schemas.microsoft.com/office/drawing/2014/main" id="{FFA0DB48-6FD7-4151-84F1-DE0224F869F4}"/>
                      </a:ext>
                    </a:extLst>
                  </p:cNvPr>
                  <p:cNvSpPr/>
                  <p:nvPr/>
                </p:nvSpPr>
                <p:spPr>
                  <a:xfrm>
                    <a:off x="4461166" y="3945395"/>
                    <a:ext cx="89812" cy="89812"/>
                  </a:xfrm>
                  <a:custGeom>
                    <a:avLst/>
                    <a:gdLst>
                      <a:gd name="connsiteX0" fmla="*/ 89812 w 89812"/>
                      <a:gd name="connsiteY0" fmla="*/ 44906 h 89812"/>
                      <a:gd name="connsiteX1" fmla="*/ 44906 w 89812"/>
                      <a:gd name="connsiteY1" fmla="*/ 89812 h 89812"/>
                      <a:gd name="connsiteX2" fmla="*/ 0 w 89812"/>
                      <a:gd name="connsiteY2" fmla="*/ 44906 h 89812"/>
                      <a:gd name="connsiteX3" fmla="*/ 44906 w 89812"/>
                      <a:gd name="connsiteY3" fmla="*/ 0 h 89812"/>
                      <a:gd name="connsiteX4" fmla="*/ 89812 w 89812"/>
                      <a:gd name="connsiteY4" fmla="*/ 44906 h 8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812" h="89812">
                        <a:moveTo>
                          <a:pt x="89812" y="44906"/>
                        </a:moveTo>
                        <a:cubicBezTo>
                          <a:pt x="89812" y="69707"/>
                          <a:pt x="69707" y="89812"/>
                          <a:pt x="44906" y="89812"/>
                        </a:cubicBezTo>
                        <a:cubicBezTo>
                          <a:pt x="20105" y="89812"/>
                          <a:pt x="0" y="69707"/>
                          <a:pt x="0" y="44906"/>
                        </a:cubicBezTo>
                        <a:cubicBezTo>
                          <a:pt x="0" y="20105"/>
                          <a:pt x="20105" y="0"/>
                          <a:pt x="44906" y="0"/>
                        </a:cubicBezTo>
                        <a:cubicBezTo>
                          <a:pt x="69707" y="0"/>
                          <a:pt x="89812" y="20105"/>
                          <a:pt x="89812" y="44906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任意多边形: 形状 135">
                    <a:extLst>
                      <a:ext uri="{FF2B5EF4-FFF2-40B4-BE49-F238E27FC236}">
                        <a16:creationId xmlns:a16="http://schemas.microsoft.com/office/drawing/2014/main" id="{C441F4EE-B419-4BA7-90CB-DD1B814634FA}"/>
                      </a:ext>
                    </a:extLst>
                  </p:cNvPr>
                  <p:cNvSpPr/>
                  <p:nvPr/>
                </p:nvSpPr>
                <p:spPr>
                  <a:xfrm>
                    <a:off x="4509696" y="3957044"/>
                    <a:ext cx="172081" cy="175238"/>
                  </a:xfrm>
                  <a:custGeom>
                    <a:avLst/>
                    <a:gdLst>
                      <a:gd name="connsiteX0" fmla="*/ 172081 w 172081"/>
                      <a:gd name="connsiteY0" fmla="*/ 107675 h 175238"/>
                      <a:gd name="connsiteX1" fmla="*/ 81694 w 172081"/>
                      <a:gd name="connsiteY1" fmla="*/ 174842 h 175238"/>
                      <a:gd name="connsiteX2" fmla="*/ 0 w 172081"/>
                      <a:gd name="connsiteY2" fmla="*/ 107579 h 175238"/>
                      <a:gd name="connsiteX3" fmla="*/ 19975 w 172081"/>
                      <a:gd name="connsiteY3" fmla="*/ 102735 h 175238"/>
                      <a:gd name="connsiteX4" fmla="*/ 43844 w 172081"/>
                      <a:gd name="connsiteY4" fmla="*/ 74402 h 175238"/>
                      <a:gd name="connsiteX5" fmla="*/ 43542 w 172081"/>
                      <a:gd name="connsiteY5" fmla="*/ 0 h 175238"/>
                      <a:gd name="connsiteX6" fmla="*/ 134452 w 172081"/>
                      <a:gd name="connsiteY6" fmla="*/ 20293 h 175238"/>
                      <a:gd name="connsiteX7" fmla="*/ 155451 w 172081"/>
                      <a:gd name="connsiteY7" fmla="*/ 103457 h 175238"/>
                      <a:gd name="connsiteX8" fmla="*/ 172081 w 172081"/>
                      <a:gd name="connsiteY8" fmla="*/ 107675 h 175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2081" h="175238">
                        <a:moveTo>
                          <a:pt x="172081" y="107675"/>
                        </a:moveTo>
                        <a:cubicBezTo>
                          <a:pt x="171680" y="107621"/>
                          <a:pt x="167244" y="181262"/>
                          <a:pt x="81694" y="174842"/>
                        </a:cubicBezTo>
                        <a:cubicBezTo>
                          <a:pt x="22469" y="170415"/>
                          <a:pt x="1355" y="107579"/>
                          <a:pt x="0" y="107579"/>
                        </a:cubicBezTo>
                        <a:cubicBezTo>
                          <a:pt x="6768" y="106455"/>
                          <a:pt x="13444" y="104835"/>
                          <a:pt x="19975" y="102735"/>
                        </a:cubicBezTo>
                        <a:cubicBezTo>
                          <a:pt x="29300" y="97725"/>
                          <a:pt x="40839" y="92512"/>
                          <a:pt x="43844" y="74402"/>
                        </a:cubicBezTo>
                        <a:cubicBezTo>
                          <a:pt x="45577" y="63963"/>
                          <a:pt x="42640" y="10560"/>
                          <a:pt x="43542" y="0"/>
                        </a:cubicBezTo>
                        <a:lnTo>
                          <a:pt x="134452" y="20293"/>
                        </a:lnTo>
                        <a:cubicBezTo>
                          <a:pt x="133168" y="42595"/>
                          <a:pt x="124289" y="94303"/>
                          <a:pt x="155451" y="103457"/>
                        </a:cubicBezTo>
                        <a:cubicBezTo>
                          <a:pt x="160632" y="104969"/>
                          <a:pt x="166217" y="106362"/>
                          <a:pt x="172081" y="107675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任意多边形: 形状 136">
                    <a:extLst>
                      <a:ext uri="{FF2B5EF4-FFF2-40B4-BE49-F238E27FC236}">
                        <a16:creationId xmlns:a16="http://schemas.microsoft.com/office/drawing/2014/main" id="{F9E26057-AAFD-42B8-8E62-4C078FB48206}"/>
                      </a:ext>
                    </a:extLst>
                  </p:cNvPr>
                  <p:cNvSpPr/>
                  <p:nvPr/>
                </p:nvSpPr>
                <p:spPr>
                  <a:xfrm>
                    <a:off x="4584187" y="3970410"/>
                    <a:ext cx="61232" cy="68951"/>
                  </a:xfrm>
                  <a:custGeom>
                    <a:avLst/>
                    <a:gdLst>
                      <a:gd name="connsiteX0" fmla="*/ 61232 w 61232"/>
                      <a:gd name="connsiteY0" fmla="*/ 68951 h 68951"/>
                      <a:gd name="connsiteX1" fmla="*/ 58498 w 61232"/>
                      <a:gd name="connsiteY1" fmla="*/ 54828 h 68951"/>
                      <a:gd name="connsiteX2" fmla="*/ 59091 w 61232"/>
                      <a:gd name="connsiteY2" fmla="*/ 22013 h 68951"/>
                      <a:gd name="connsiteX3" fmla="*/ 8847 w 61232"/>
                      <a:gd name="connsiteY3" fmla="*/ 0 h 68951"/>
                      <a:gd name="connsiteX4" fmla="*/ 447 w 61232"/>
                      <a:gd name="connsiteY4" fmla="*/ 39398 h 68951"/>
                      <a:gd name="connsiteX5" fmla="*/ 61232 w 61232"/>
                      <a:gd name="connsiteY5" fmla="*/ 68951 h 68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232" h="68951">
                        <a:moveTo>
                          <a:pt x="61232" y="68951"/>
                        </a:moveTo>
                        <a:cubicBezTo>
                          <a:pt x="59807" y="64358"/>
                          <a:pt x="58889" y="59620"/>
                          <a:pt x="58498" y="54828"/>
                        </a:cubicBezTo>
                        <a:cubicBezTo>
                          <a:pt x="57499" y="43901"/>
                          <a:pt x="57698" y="32898"/>
                          <a:pt x="59091" y="22013"/>
                        </a:cubicBezTo>
                        <a:cubicBezTo>
                          <a:pt x="40615" y="19519"/>
                          <a:pt x="23208" y="11893"/>
                          <a:pt x="8847" y="0"/>
                        </a:cubicBezTo>
                        <a:cubicBezTo>
                          <a:pt x="7159" y="6234"/>
                          <a:pt x="-2124" y="33476"/>
                          <a:pt x="447" y="39398"/>
                        </a:cubicBezTo>
                        <a:cubicBezTo>
                          <a:pt x="5307" y="50620"/>
                          <a:pt x="28139" y="68951"/>
                          <a:pt x="61232" y="68951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任意多边形: 形状 137">
                    <a:extLst>
                      <a:ext uri="{FF2B5EF4-FFF2-40B4-BE49-F238E27FC236}">
                        <a16:creationId xmlns:a16="http://schemas.microsoft.com/office/drawing/2014/main" id="{F9EACDE0-01C6-4B5C-B658-65FDCEEDA070}"/>
                      </a:ext>
                    </a:extLst>
                  </p:cNvPr>
                  <p:cNvSpPr/>
                  <p:nvPr/>
                </p:nvSpPr>
                <p:spPr>
                  <a:xfrm>
                    <a:off x="4538663" y="3813513"/>
                    <a:ext cx="154310" cy="206015"/>
                  </a:xfrm>
                  <a:custGeom>
                    <a:avLst/>
                    <a:gdLst>
                      <a:gd name="connsiteX0" fmla="*/ 92514 w 154310"/>
                      <a:gd name="connsiteY0" fmla="*/ 206008 h 206015"/>
                      <a:gd name="connsiteX1" fmla="*/ 5918 w 154310"/>
                      <a:gd name="connsiteY1" fmla="*/ 139932 h 206015"/>
                      <a:gd name="connsiteX2" fmla="*/ 885 w 154310"/>
                      <a:gd name="connsiteY2" fmla="*/ 96278 h 206015"/>
                      <a:gd name="connsiteX3" fmla="*/ 61725 w 154310"/>
                      <a:gd name="connsiteY3" fmla="*/ 518 h 206015"/>
                      <a:gd name="connsiteX4" fmla="*/ 61725 w 154310"/>
                      <a:gd name="connsiteY4" fmla="*/ 518 h 206015"/>
                      <a:gd name="connsiteX5" fmla="*/ 151406 w 154310"/>
                      <a:gd name="connsiteY5" fmla="*/ 78916 h 206015"/>
                      <a:gd name="connsiteX6" fmla="*/ 153633 w 154310"/>
                      <a:gd name="connsiteY6" fmla="*/ 98236 h 206015"/>
                      <a:gd name="connsiteX7" fmla="*/ 92514 w 154310"/>
                      <a:gd name="connsiteY7" fmla="*/ 206008 h 20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310" h="206015">
                        <a:moveTo>
                          <a:pt x="92514" y="206008"/>
                        </a:moveTo>
                        <a:cubicBezTo>
                          <a:pt x="56509" y="206467"/>
                          <a:pt x="11497" y="188299"/>
                          <a:pt x="5918" y="139932"/>
                        </a:cubicBezTo>
                        <a:lnTo>
                          <a:pt x="885" y="96278"/>
                        </a:lnTo>
                        <a:cubicBezTo>
                          <a:pt x="-4697" y="47912"/>
                          <a:pt x="16183" y="5760"/>
                          <a:pt x="61725" y="518"/>
                        </a:cubicBezTo>
                        <a:lnTo>
                          <a:pt x="61725" y="518"/>
                        </a:lnTo>
                        <a:cubicBezTo>
                          <a:pt x="107264" y="-4733"/>
                          <a:pt x="145824" y="30546"/>
                          <a:pt x="151406" y="78916"/>
                        </a:cubicBezTo>
                        <a:lnTo>
                          <a:pt x="153633" y="98236"/>
                        </a:lnTo>
                        <a:cubicBezTo>
                          <a:pt x="155774" y="116805"/>
                          <a:pt x="156757" y="205192"/>
                          <a:pt x="92514" y="206008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任意多边形: 形状 138">
                    <a:extLst>
                      <a:ext uri="{FF2B5EF4-FFF2-40B4-BE49-F238E27FC236}">
                        <a16:creationId xmlns:a16="http://schemas.microsoft.com/office/drawing/2014/main" id="{A26392BB-65C5-40DC-95EF-29434E33B208}"/>
                      </a:ext>
                    </a:extLst>
                  </p:cNvPr>
                  <p:cNvSpPr/>
                  <p:nvPr/>
                </p:nvSpPr>
                <p:spPr>
                  <a:xfrm>
                    <a:off x="4673598" y="3899160"/>
                    <a:ext cx="11292" cy="11292"/>
                  </a:xfrm>
                  <a:custGeom>
                    <a:avLst/>
                    <a:gdLst>
                      <a:gd name="connsiteX0" fmla="*/ 11292 w 11292"/>
                      <a:gd name="connsiteY0" fmla="*/ 5646 h 11292"/>
                      <a:gd name="connsiteX1" fmla="*/ 5646 w 11292"/>
                      <a:gd name="connsiteY1" fmla="*/ 11292 h 11292"/>
                      <a:gd name="connsiteX2" fmla="*/ 0 w 11292"/>
                      <a:gd name="connsiteY2" fmla="*/ 5646 h 11292"/>
                      <a:gd name="connsiteX3" fmla="*/ 5646 w 11292"/>
                      <a:gd name="connsiteY3" fmla="*/ 0 h 11292"/>
                      <a:gd name="connsiteX4" fmla="*/ 11292 w 11292"/>
                      <a:gd name="connsiteY4" fmla="*/ 5646 h 11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2" h="11292">
                        <a:moveTo>
                          <a:pt x="11292" y="5646"/>
                        </a:moveTo>
                        <a:cubicBezTo>
                          <a:pt x="11292" y="8765"/>
                          <a:pt x="8764" y="11292"/>
                          <a:pt x="5646" y="11292"/>
                        </a:cubicBezTo>
                        <a:cubicBezTo>
                          <a:pt x="2528" y="11292"/>
                          <a:pt x="0" y="8764"/>
                          <a:pt x="0" y="5646"/>
                        </a:cubicBezTo>
                        <a:cubicBezTo>
                          <a:pt x="0" y="2528"/>
                          <a:pt x="2528" y="0"/>
                          <a:pt x="5646" y="0"/>
                        </a:cubicBezTo>
                        <a:cubicBezTo>
                          <a:pt x="8764" y="0"/>
                          <a:pt x="11292" y="2528"/>
                          <a:pt x="11292" y="564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>
                    <a:extLst>
                      <a:ext uri="{FF2B5EF4-FFF2-40B4-BE49-F238E27FC236}">
                        <a16:creationId xmlns:a16="http://schemas.microsoft.com/office/drawing/2014/main" id="{D138B303-0845-4C9A-84CE-36261B246B05}"/>
                      </a:ext>
                    </a:extLst>
                  </p:cNvPr>
                  <p:cNvSpPr/>
                  <p:nvPr/>
                </p:nvSpPr>
                <p:spPr>
                  <a:xfrm>
                    <a:off x="4615888" y="3905760"/>
                    <a:ext cx="11292" cy="11292"/>
                  </a:xfrm>
                  <a:custGeom>
                    <a:avLst/>
                    <a:gdLst>
                      <a:gd name="connsiteX0" fmla="*/ 11292 w 11292"/>
                      <a:gd name="connsiteY0" fmla="*/ 5646 h 11292"/>
                      <a:gd name="connsiteX1" fmla="*/ 5646 w 11292"/>
                      <a:gd name="connsiteY1" fmla="*/ 11292 h 11292"/>
                      <a:gd name="connsiteX2" fmla="*/ 0 w 11292"/>
                      <a:gd name="connsiteY2" fmla="*/ 5646 h 11292"/>
                      <a:gd name="connsiteX3" fmla="*/ 5646 w 11292"/>
                      <a:gd name="connsiteY3" fmla="*/ 0 h 11292"/>
                      <a:gd name="connsiteX4" fmla="*/ 11292 w 11292"/>
                      <a:gd name="connsiteY4" fmla="*/ 5646 h 11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2" h="11292">
                        <a:moveTo>
                          <a:pt x="11292" y="5646"/>
                        </a:moveTo>
                        <a:cubicBezTo>
                          <a:pt x="11292" y="8764"/>
                          <a:pt x="8764" y="11292"/>
                          <a:pt x="5646" y="11292"/>
                        </a:cubicBezTo>
                        <a:cubicBezTo>
                          <a:pt x="2528" y="11292"/>
                          <a:pt x="0" y="8764"/>
                          <a:pt x="0" y="5646"/>
                        </a:cubicBezTo>
                        <a:cubicBezTo>
                          <a:pt x="0" y="2528"/>
                          <a:pt x="2528" y="0"/>
                          <a:pt x="5646" y="0"/>
                        </a:cubicBezTo>
                        <a:cubicBezTo>
                          <a:pt x="8764" y="0"/>
                          <a:pt x="11292" y="2528"/>
                          <a:pt x="11292" y="5646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F4693AE4-65D2-46D1-837A-4CAF71126607}"/>
                      </a:ext>
                    </a:extLst>
                  </p:cNvPr>
                  <p:cNvSpPr/>
                  <p:nvPr/>
                </p:nvSpPr>
                <p:spPr>
                  <a:xfrm>
                    <a:off x="4646951" y="3913531"/>
                    <a:ext cx="14799" cy="40874"/>
                  </a:xfrm>
                  <a:custGeom>
                    <a:avLst/>
                    <a:gdLst>
                      <a:gd name="connsiteX0" fmla="*/ 3222 w 14799"/>
                      <a:gd name="connsiteY0" fmla="*/ 40861 h 40874"/>
                      <a:gd name="connsiteX1" fmla="*/ 3312 w 14799"/>
                      <a:gd name="connsiteY1" fmla="*/ 40861 h 40874"/>
                      <a:gd name="connsiteX2" fmla="*/ 8798 w 14799"/>
                      <a:gd name="connsiteY2" fmla="*/ 39879 h 40874"/>
                      <a:gd name="connsiteX3" fmla="*/ 14784 w 14799"/>
                      <a:gd name="connsiteY3" fmla="*/ 35645 h 40874"/>
                      <a:gd name="connsiteX4" fmla="*/ 2237 w 14799"/>
                      <a:gd name="connsiteY4" fmla="*/ 744 h 40874"/>
                      <a:gd name="connsiteX5" fmla="*/ 744 w 14799"/>
                      <a:gd name="connsiteY5" fmla="*/ 76 h 40874"/>
                      <a:gd name="connsiteX6" fmla="*/ 76 w 14799"/>
                      <a:gd name="connsiteY6" fmla="*/ 1569 h 40874"/>
                      <a:gd name="connsiteX7" fmla="*/ 12486 w 14799"/>
                      <a:gd name="connsiteY7" fmla="*/ 35915 h 40874"/>
                      <a:gd name="connsiteX8" fmla="*/ 3046 w 14799"/>
                      <a:gd name="connsiteY8" fmla="*/ 38566 h 40874"/>
                      <a:gd name="connsiteX9" fmla="*/ 1983 w 14799"/>
                      <a:gd name="connsiteY9" fmla="*/ 39805 h 40874"/>
                      <a:gd name="connsiteX10" fmla="*/ 3222 w 14799"/>
                      <a:gd name="connsiteY10" fmla="*/ 40871 h 40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799" h="40874">
                        <a:moveTo>
                          <a:pt x="3222" y="40861"/>
                        </a:moveTo>
                        <a:lnTo>
                          <a:pt x="3312" y="40861"/>
                        </a:lnTo>
                        <a:cubicBezTo>
                          <a:pt x="5158" y="40633"/>
                          <a:pt x="6987" y="40306"/>
                          <a:pt x="8798" y="39879"/>
                        </a:cubicBezTo>
                        <a:cubicBezTo>
                          <a:pt x="11500" y="39221"/>
                          <a:pt x="15063" y="38065"/>
                          <a:pt x="14784" y="35645"/>
                        </a:cubicBezTo>
                        <a:cubicBezTo>
                          <a:pt x="14463" y="32891"/>
                          <a:pt x="3489" y="4025"/>
                          <a:pt x="2237" y="744"/>
                        </a:cubicBezTo>
                        <a:cubicBezTo>
                          <a:pt x="2009" y="147"/>
                          <a:pt x="1341" y="-151"/>
                          <a:pt x="744" y="76"/>
                        </a:cubicBezTo>
                        <a:cubicBezTo>
                          <a:pt x="147" y="304"/>
                          <a:pt x="-151" y="972"/>
                          <a:pt x="76" y="1569"/>
                        </a:cubicBezTo>
                        <a:cubicBezTo>
                          <a:pt x="4760" y="13860"/>
                          <a:pt x="12274" y="34056"/>
                          <a:pt x="12486" y="35915"/>
                        </a:cubicBezTo>
                        <a:cubicBezTo>
                          <a:pt x="9597" y="37542"/>
                          <a:pt x="6358" y="38451"/>
                          <a:pt x="3046" y="38566"/>
                        </a:cubicBezTo>
                        <a:cubicBezTo>
                          <a:pt x="2410" y="38614"/>
                          <a:pt x="1932" y="39170"/>
                          <a:pt x="1983" y="39805"/>
                        </a:cubicBezTo>
                        <a:cubicBezTo>
                          <a:pt x="2031" y="40444"/>
                          <a:pt x="2587" y="40919"/>
                          <a:pt x="3222" y="40871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:a16="http://schemas.microsoft.com/office/drawing/2014/main" id="{8B3BC7BA-349A-4054-90FA-69B3A58C1427}"/>
                      </a:ext>
                    </a:extLst>
                  </p:cNvPr>
                  <p:cNvSpPr/>
                  <p:nvPr/>
                </p:nvSpPr>
                <p:spPr>
                  <a:xfrm>
                    <a:off x="4621342" y="3966090"/>
                    <a:ext cx="42239" cy="8465"/>
                  </a:xfrm>
                  <a:custGeom>
                    <a:avLst/>
                    <a:gdLst>
                      <a:gd name="connsiteX0" fmla="*/ 20690 w 42239"/>
                      <a:gd name="connsiteY0" fmla="*/ 8431 h 8465"/>
                      <a:gd name="connsiteX1" fmla="*/ 41693 w 42239"/>
                      <a:gd name="connsiteY1" fmla="*/ 2143 h 8465"/>
                      <a:gd name="connsiteX2" fmla="*/ 42065 w 42239"/>
                      <a:gd name="connsiteY2" fmla="*/ 548 h 8465"/>
                      <a:gd name="connsiteX3" fmla="*/ 40572 w 42239"/>
                      <a:gd name="connsiteY3" fmla="*/ 118 h 8465"/>
                      <a:gd name="connsiteX4" fmla="*/ 2279 w 42239"/>
                      <a:gd name="connsiteY4" fmla="*/ 1402 h 8465"/>
                      <a:gd name="connsiteX5" fmla="*/ 1579 w 42239"/>
                      <a:gd name="connsiteY5" fmla="*/ 1004 h 8465"/>
                      <a:gd name="connsiteX6" fmla="*/ 80 w 42239"/>
                      <a:gd name="connsiteY6" fmla="*/ 1662 h 8465"/>
                      <a:gd name="connsiteX7" fmla="*/ 638 w 42239"/>
                      <a:gd name="connsiteY7" fmla="*/ 3119 h 8465"/>
                      <a:gd name="connsiteX8" fmla="*/ 1075 w 42239"/>
                      <a:gd name="connsiteY8" fmla="*/ 3379 h 8465"/>
                      <a:gd name="connsiteX9" fmla="*/ 20690 w 42239"/>
                      <a:gd name="connsiteY9" fmla="*/ 8431 h 8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239" h="8465">
                        <a:moveTo>
                          <a:pt x="20690" y="8431"/>
                        </a:moveTo>
                        <a:cubicBezTo>
                          <a:pt x="28086" y="8008"/>
                          <a:pt x="35279" y="5854"/>
                          <a:pt x="41693" y="2143"/>
                        </a:cubicBezTo>
                        <a:cubicBezTo>
                          <a:pt x="42235" y="1806"/>
                          <a:pt x="42402" y="1090"/>
                          <a:pt x="42065" y="548"/>
                        </a:cubicBezTo>
                        <a:cubicBezTo>
                          <a:pt x="41754" y="41"/>
                          <a:pt x="41105" y="-142"/>
                          <a:pt x="40572" y="118"/>
                        </a:cubicBezTo>
                        <a:cubicBezTo>
                          <a:pt x="26725" y="7780"/>
                          <a:pt x="13481" y="8223"/>
                          <a:pt x="2279" y="1402"/>
                        </a:cubicBezTo>
                        <a:cubicBezTo>
                          <a:pt x="2054" y="1257"/>
                          <a:pt x="1820" y="1126"/>
                          <a:pt x="1579" y="1004"/>
                        </a:cubicBezTo>
                        <a:cubicBezTo>
                          <a:pt x="982" y="773"/>
                          <a:pt x="311" y="1068"/>
                          <a:pt x="80" y="1662"/>
                        </a:cubicBezTo>
                        <a:cubicBezTo>
                          <a:pt x="-139" y="2220"/>
                          <a:pt x="105" y="2849"/>
                          <a:pt x="638" y="3119"/>
                        </a:cubicBezTo>
                        <a:cubicBezTo>
                          <a:pt x="725" y="3164"/>
                          <a:pt x="873" y="3254"/>
                          <a:pt x="1075" y="3379"/>
                        </a:cubicBezTo>
                        <a:cubicBezTo>
                          <a:pt x="6965" y="6977"/>
                          <a:pt x="13796" y="8736"/>
                          <a:pt x="20690" y="8431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任意多边形: 形状 142">
                    <a:extLst>
                      <a:ext uri="{FF2B5EF4-FFF2-40B4-BE49-F238E27FC236}">
                        <a16:creationId xmlns:a16="http://schemas.microsoft.com/office/drawing/2014/main" id="{F21308BA-743E-42C5-9E3E-5A932511D1CB}"/>
                      </a:ext>
                    </a:extLst>
                  </p:cNvPr>
                  <p:cNvSpPr/>
                  <p:nvPr/>
                </p:nvSpPr>
                <p:spPr>
                  <a:xfrm>
                    <a:off x="4491473" y="3779048"/>
                    <a:ext cx="207769" cy="143503"/>
                  </a:xfrm>
                  <a:custGeom>
                    <a:avLst/>
                    <a:gdLst>
                      <a:gd name="connsiteX0" fmla="*/ 11049 w 207769"/>
                      <a:gd name="connsiteY0" fmla="*/ 143153 h 143503"/>
                      <a:gd name="connsiteX1" fmla="*/ 51856 w 207769"/>
                      <a:gd name="connsiteY1" fmla="*/ 138682 h 143503"/>
                      <a:gd name="connsiteX2" fmla="*/ 96287 w 207769"/>
                      <a:gd name="connsiteY2" fmla="*/ 76410 h 143503"/>
                      <a:gd name="connsiteX3" fmla="*/ 207769 w 207769"/>
                      <a:gd name="connsiteY3" fmla="*/ 93792 h 143503"/>
                      <a:gd name="connsiteX4" fmla="*/ 77769 w 207769"/>
                      <a:gd name="connsiteY4" fmla="*/ 1460 h 143503"/>
                      <a:gd name="connsiteX5" fmla="*/ 4 w 207769"/>
                      <a:gd name="connsiteY5" fmla="*/ 108875 h 143503"/>
                      <a:gd name="connsiteX6" fmla="*/ 11049 w 207769"/>
                      <a:gd name="connsiteY6" fmla="*/ 143153 h 143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7769" h="143503">
                        <a:moveTo>
                          <a:pt x="11049" y="143153"/>
                        </a:moveTo>
                        <a:lnTo>
                          <a:pt x="51856" y="138682"/>
                        </a:lnTo>
                        <a:cubicBezTo>
                          <a:pt x="83245" y="128545"/>
                          <a:pt x="96287" y="76410"/>
                          <a:pt x="96287" y="76410"/>
                        </a:cubicBezTo>
                        <a:cubicBezTo>
                          <a:pt x="96287" y="76410"/>
                          <a:pt x="124415" y="108396"/>
                          <a:pt x="207769" y="93792"/>
                        </a:cubicBezTo>
                        <a:cubicBezTo>
                          <a:pt x="207769" y="93792"/>
                          <a:pt x="204540" y="-13669"/>
                          <a:pt x="77769" y="1460"/>
                        </a:cubicBezTo>
                        <a:cubicBezTo>
                          <a:pt x="33630" y="6733"/>
                          <a:pt x="347" y="50997"/>
                          <a:pt x="4" y="108875"/>
                        </a:cubicBezTo>
                        <a:cubicBezTo>
                          <a:pt x="-234" y="149431"/>
                          <a:pt x="11049" y="143153"/>
                          <a:pt x="11049" y="143153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" name="任意多边形: 形状 143">
                    <a:extLst>
                      <a:ext uri="{FF2B5EF4-FFF2-40B4-BE49-F238E27FC236}">
                        <a16:creationId xmlns:a16="http://schemas.microsoft.com/office/drawing/2014/main" id="{AE86D854-84B0-4531-8A8A-438AF284166A}"/>
                      </a:ext>
                    </a:extLst>
                  </p:cNvPr>
                  <p:cNvSpPr/>
                  <p:nvPr/>
                </p:nvSpPr>
                <p:spPr>
                  <a:xfrm>
                    <a:off x="4520585" y="3917739"/>
                    <a:ext cx="40424" cy="50245"/>
                  </a:xfrm>
                  <a:custGeom>
                    <a:avLst/>
                    <a:gdLst>
                      <a:gd name="connsiteX0" fmla="*/ 28525 w 40424"/>
                      <a:gd name="connsiteY0" fmla="*/ 50116 h 50245"/>
                      <a:gd name="connsiteX1" fmla="*/ 163 w 40424"/>
                      <a:gd name="connsiteY1" fmla="*/ 24360 h 50245"/>
                      <a:gd name="connsiteX2" fmla="*/ 22744 w 40424"/>
                      <a:gd name="connsiteY2" fmla="*/ 0 h 50245"/>
                      <a:gd name="connsiteX3" fmla="*/ 30945 w 40424"/>
                      <a:gd name="connsiteY3" fmla="*/ 8448 h 50245"/>
                      <a:gd name="connsiteX4" fmla="*/ 40424 w 40424"/>
                      <a:gd name="connsiteY4" fmla="*/ 48742 h 50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424" h="50245">
                        <a:moveTo>
                          <a:pt x="28525" y="50116"/>
                        </a:moveTo>
                        <a:cubicBezTo>
                          <a:pt x="14684" y="51721"/>
                          <a:pt x="1758" y="38201"/>
                          <a:pt x="163" y="24360"/>
                        </a:cubicBezTo>
                        <a:cubicBezTo>
                          <a:pt x="-1433" y="10519"/>
                          <a:pt x="8903" y="1595"/>
                          <a:pt x="22744" y="0"/>
                        </a:cubicBezTo>
                        <a:lnTo>
                          <a:pt x="30945" y="8448"/>
                        </a:lnTo>
                        <a:lnTo>
                          <a:pt x="40424" y="48742"/>
                        </a:ln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任意多边形: 形状 144">
                    <a:extLst>
                      <a:ext uri="{FF2B5EF4-FFF2-40B4-BE49-F238E27FC236}">
                        <a16:creationId xmlns:a16="http://schemas.microsoft.com/office/drawing/2014/main" id="{1B6DAD79-B935-41AE-9489-7020A5AE57A0}"/>
                      </a:ext>
                    </a:extLst>
                  </p:cNvPr>
                  <p:cNvSpPr/>
                  <p:nvPr/>
                </p:nvSpPr>
                <p:spPr>
                  <a:xfrm>
                    <a:off x="4658562" y="3887460"/>
                    <a:ext cx="27420" cy="5769"/>
                  </a:xfrm>
                  <a:custGeom>
                    <a:avLst/>
                    <a:gdLst>
                      <a:gd name="connsiteX0" fmla="*/ 714 w 27420"/>
                      <a:gd name="connsiteY0" fmla="*/ 3259 h 5769"/>
                      <a:gd name="connsiteX1" fmla="*/ 14073 w 27420"/>
                      <a:gd name="connsiteY1" fmla="*/ 10 h 5769"/>
                      <a:gd name="connsiteX2" fmla="*/ 20843 w 27420"/>
                      <a:gd name="connsiteY2" fmla="*/ 1188 h 5769"/>
                      <a:gd name="connsiteX3" fmla="*/ 27009 w 27420"/>
                      <a:gd name="connsiteY3" fmla="*/ 4119 h 5769"/>
                      <a:gd name="connsiteX4" fmla="*/ 27282 w 27420"/>
                      <a:gd name="connsiteY4" fmla="*/ 5342 h 5769"/>
                      <a:gd name="connsiteX5" fmla="*/ 26127 w 27420"/>
                      <a:gd name="connsiteY5" fmla="*/ 5653 h 5769"/>
                      <a:gd name="connsiteX6" fmla="*/ 26069 w 27420"/>
                      <a:gd name="connsiteY6" fmla="*/ 5621 h 5769"/>
                      <a:gd name="connsiteX7" fmla="*/ 20259 w 27420"/>
                      <a:gd name="connsiteY7" fmla="*/ 3095 h 5769"/>
                      <a:gd name="connsiteX8" fmla="*/ 14045 w 27420"/>
                      <a:gd name="connsiteY8" fmla="*/ 2225 h 5769"/>
                      <a:gd name="connsiteX9" fmla="*/ 2146 w 27420"/>
                      <a:gd name="connsiteY9" fmla="*/ 5496 h 5769"/>
                      <a:gd name="connsiteX10" fmla="*/ 2059 w 27420"/>
                      <a:gd name="connsiteY10" fmla="*/ 5551 h 5769"/>
                      <a:gd name="connsiteX11" fmla="*/ 220 w 27420"/>
                      <a:gd name="connsiteY11" fmla="*/ 5169 h 5769"/>
                      <a:gd name="connsiteX12" fmla="*/ 598 w 27420"/>
                      <a:gd name="connsiteY12" fmla="*/ 3329 h 5769"/>
                      <a:gd name="connsiteX13" fmla="*/ 679 w 27420"/>
                      <a:gd name="connsiteY13" fmla="*/ 328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7420" h="5769">
                        <a:moveTo>
                          <a:pt x="714" y="3259"/>
                        </a:moveTo>
                        <a:cubicBezTo>
                          <a:pt x="4797" y="999"/>
                          <a:pt x="9409" y="-121"/>
                          <a:pt x="14073" y="10"/>
                        </a:cubicBezTo>
                        <a:cubicBezTo>
                          <a:pt x="16375" y="62"/>
                          <a:pt x="18657" y="460"/>
                          <a:pt x="20843" y="1188"/>
                        </a:cubicBezTo>
                        <a:cubicBezTo>
                          <a:pt x="23013" y="1901"/>
                          <a:pt x="25087" y="2886"/>
                          <a:pt x="27009" y="4119"/>
                        </a:cubicBezTo>
                        <a:cubicBezTo>
                          <a:pt x="27423" y="4382"/>
                          <a:pt x="27545" y="4928"/>
                          <a:pt x="27282" y="5342"/>
                        </a:cubicBezTo>
                        <a:cubicBezTo>
                          <a:pt x="27035" y="5730"/>
                          <a:pt x="26534" y="5865"/>
                          <a:pt x="26127" y="5653"/>
                        </a:cubicBezTo>
                        <a:lnTo>
                          <a:pt x="26069" y="5621"/>
                        </a:lnTo>
                        <a:cubicBezTo>
                          <a:pt x="24246" y="4540"/>
                          <a:pt x="22294" y="3689"/>
                          <a:pt x="20259" y="3095"/>
                        </a:cubicBezTo>
                        <a:cubicBezTo>
                          <a:pt x="18243" y="2492"/>
                          <a:pt x="16147" y="2200"/>
                          <a:pt x="14045" y="2225"/>
                        </a:cubicBezTo>
                        <a:cubicBezTo>
                          <a:pt x="9859" y="2248"/>
                          <a:pt x="5753" y="3374"/>
                          <a:pt x="2146" y="5496"/>
                        </a:cubicBezTo>
                        <a:lnTo>
                          <a:pt x="2059" y="5551"/>
                        </a:lnTo>
                        <a:cubicBezTo>
                          <a:pt x="1446" y="5955"/>
                          <a:pt x="621" y="5782"/>
                          <a:pt x="220" y="5169"/>
                        </a:cubicBezTo>
                        <a:cubicBezTo>
                          <a:pt x="-185" y="4556"/>
                          <a:pt x="-15" y="3734"/>
                          <a:pt x="598" y="3329"/>
                        </a:cubicBezTo>
                        <a:cubicBezTo>
                          <a:pt x="624" y="3313"/>
                          <a:pt x="653" y="3297"/>
                          <a:pt x="679" y="3281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6" name="任意多边形: 形状 145">
                    <a:extLst>
                      <a:ext uri="{FF2B5EF4-FFF2-40B4-BE49-F238E27FC236}">
                        <a16:creationId xmlns:a16="http://schemas.microsoft.com/office/drawing/2014/main" id="{D961F47B-6310-43E4-A0C3-E9EFAE24F309}"/>
                      </a:ext>
                    </a:extLst>
                  </p:cNvPr>
                  <p:cNvSpPr/>
                  <p:nvPr/>
                </p:nvSpPr>
                <p:spPr>
                  <a:xfrm>
                    <a:off x="4597951" y="3893956"/>
                    <a:ext cx="26648" cy="9185"/>
                  </a:xfrm>
                  <a:custGeom>
                    <a:avLst/>
                    <a:gdLst>
                      <a:gd name="connsiteX0" fmla="*/ 24752 w 26648"/>
                      <a:gd name="connsiteY0" fmla="*/ 3491 h 9185"/>
                      <a:gd name="connsiteX1" fmla="*/ 12423 w 26648"/>
                      <a:gd name="connsiteY1" fmla="*/ 2961 h 9185"/>
                      <a:gd name="connsiteX2" fmla="*/ 6559 w 26648"/>
                      <a:gd name="connsiteY2" fmla="*/ 5208 h 9185"/>
                      <a:gd name="connsiteX3" fmla="*/ 1461 w 26648"/>
                      <a:gd name="connsiteY3" fmla="*/ 8967 h 9185"/>
                      <a:gd name="connsiteX4" fmla="*/ 1413 w 26648"/>
                      <a:gd name="connsiteY4" fmla="*/ 9012 h 9185"/>
                      <a:gd name="connsiteX5" fmla="*/ 174 w 26648"/>
                      <a:gd name="connsiteY5" fmla="*/ 8825 h 9185"/>
                      <a:gd name="connsiteX6" fmla="*/ 209 w 26648"/>
                      <a:gd name="connsiteY6" fmla="*/ 7728 h 9185"/>
                      <a:gd name="connsiteX7" fmla="*/ 5564 w 26648"/>
                      <a:gd name="connsiteY7" fmla="*/ 3494 h 9185"/>
                      <a:gd name="connsiteX8" fmla="*/ 11900 w 26648"/>
                      <a:gd name="connsiteY8" fmla="*/ 833 h 9185"/>
                      <a:gd name="connsiteX9" fmla="*/ 25648 w 26648"/>
                      <a:gd name="connsiteY9" fmla="*/ 1016 h 9185"/>
                      <a:gd name="connsiteX10" fmla="*/ 26607 w 26648"/>
                      <a:gd name="connsiteY10" fmla="*/ 2634 h 9185"/>
                      <a:gd name="connsiteX11" fmla="*/ 24990 w 26648"/>
                      <a:gd name="connsiteY11" fmla="*/ 3590 h 9185"/>
                      <a:gd name="connsiteX12" fmla="*/ 24890 w 26648"/>
                      <a:gd name="connsiteY12" fmla="*/ 3561 h 9185"/>
                      <a:gd name="connsiteX13" fmla="*/ 24855 w 26648"/>
                      <a:gd name="connsiteY13" fmla="*/ 3561 h 9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648" h="9185">
                        <a:moveTo>
                          <a:pt x="24752" y="3491"/>
                        </a:moveTo>
                        <a:cubicBezTo>
                          <a:pt x="20762" y="2226"/>
                          <a:pt x="16506" y="2043"/>
                          <a:pt x="12423" y="2961"/>
                        </a:cubicBezTo>
                        <a:cubicBezTo>
                          <a:pt x="10366" y="3410"/>
                          <a:pt x="8388" y="4168"/>
                          <a:pt x="6559" y="5208"/>
                        </a:cubicBezTo>
                        <a:cubicBezTo>
                          <a:pt x="4710" y="6241"/>
                          <a:pt x="2996" y="7506"/>
                          <a:pt x="1461" y="8967"/>
                        </a:cubicBezTo>
                        <a:lnTo>
                          <a:pt x="1413" y="9012"/>
                        </a:lnTo>
                        <a:cubicBezTo>
                          <a:pt x="1018" y="9304"/>
                          <a:pt x="466" y="9220"/>
                          <a:pt x="174" y="8825"/>
                        </a:cubicBezTo>
                        <a:cubicBezTo>
                          <a:pt x="-70" y="8495"/>
                          <a:pt x="-57" y="8042"/>
                          <a:pt x="209" y="7728"/>
                        </a:cubicBezTo>
                        <a:cubicBezTo>
                          <a:pt x="1811" y="6097"/>
                          <a:pt x="3609" y="4675"/>
                          <a:pt x="5564" y="3494"/>
                        </a:cubicBezTo>
                        <a:cubicBezTo>
                          <a:pt x="7531" y="2297"/>
                          <a:pt x="9666" y="1398"/>
                          <a:pt x="11900" y="833"/>
                        </a:cubicBezTo>
                        <a:cubicBezTo>
                          <a:pt x="16416" y="-336"/>
                          <a:pt x="21164" y="-275"/>
                          <a:pt x="25648" y="1016"/>
                        </a:cubicBezTo>
                        <a:cubicBezTo>
                          <a:pt x="26360" y="1199"/>
                          <a:pt x="26787" y="1921"/>
                          <a:pt x="26607" y="2634"/>
                        </a:cubicBezTo>
                        <a:cubicBezTo>
                          <a:pt x="26424" y="3343"/>
                          <a:pt x="25699" y="3773"/>
                          <a:pt x="24990" y="3590"/>
                        </a:cubicBezTo>
                        <a:cubicBezTo>
                          <a:pt x="24954" y="3584"/>
                          <a:pt x="24922" y="3574"/>
                          <a:pt x="24890" y="3561"/>
                        </a:cubicBezTo>
                        <a:lnTo>
                          <a:pt x="24855" y="3561"/>
                        </a:ln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7" name="任意多边形: 形状 146">
                    <a:extLst>
                      <a:ext uri="{FF2B5EF4-FFF2-40B4-BE49-F238E27FC236}">
                        <a16:creationId xmlns:a16="http://schemas.microsoft.com/office/drawing/2014/main" id="{698727F5-AB3D-43AD-B459-2D9528D736A2}"/>
                      </a:ext>
                    </a:extLst>
                  </p:cNvPr>
                  <p:cNvSpPr/>
                  <p:nvPr/>
                </p:nvSpPr>
                <p:spPr>
                  <a:xfrm>
                    <a:off x="4632184" y="3980690"/>
                    <a:ext cx="15481" cy="4822"/>
                  </a:xfrm>
                  <a:custGeom>
                    <a:avLst/>
                    <a:gdLst>
                      <a:gd name="connsiteX0" fmla="*/ 10623 w 15481"/>
                      <a:gd name="connsiteY0" fmla="*/ 4768 h 4822"/>
                      <a:gd name="connsiteX1" fmla="*/ 14603 w 15481"/>
                      <a:gd name="connsiteY1" fmla="*/ 4264 h 4822"/>
                      <a:gd name="connsiteX2" fmla="*/ 15447 w 15481"/>
                      <a:gd name="connsiteY2" fmla="*/ 2861 h 4822"/>
                      <a:gd name="connsiteX3" fmla="*/ 14125 w 15481"/>
                      <a:gd name="connsiteY3" fmla="*/ 1998 h 4822"/>
                      <a:gd name="connsiteX4" fmla="*/ 1888 w 15481"/>
                      <a:gd name="connsiteY4" fmla="*/ 261 h 4822"/>
                      <a:gd name="connsiteX5" fmla="*/ 261 w 15481"/>
                      <a:gd name="connsiteY5" fmla="*/ 425 h 4822"/>
                      <a:gd name="connsiteX6" fmla="*/ 425 w 15481"/>
                      <a:gd name="connsiteY6" fmla="*/ 2052 h 4822"/>
                      <a:gd name="connsiteX7" fmla="*/ 10623 w 15481"/>
                      <a:gd name="connsiteY7" fmla="*/ 4768 h 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81" h="4822">
                        <a:moveTo>
                          <a:pt x="10623" y="4768"/>
                        </a:moveTo>
                        <a:cubicBezTo>
                          <a:pt x="11961" y="4713"/>
                          <a:pt x="13293" y="4543"/>
                          <a:pt x="14603" y="4264"/>
                        </a:cubicBezTo>
                        <a:cubicBezTo>
                          <a:pt x="15225" y="4110"/>
                          <a:pt x="15601" y="3480"/>
                          <a:pt x="15447" y="2861"/>
                        </a:cubicBezTo>
                        <a:cubicBezTo>
                          <a:pt x="15303" y="2270"/>
                          <a:pt x="14725" y="1892"/>
                          <a:pt x="14125" y="1998"/>
                        </a:cubicBezTo>
                        <a:cubicBezTo>
                          <a:pt x="9987" y="3208"/>
                          <a:pt x="5525" y="2575"/>
                          <a:pt x="1888" y="261"/>
                        </a:cubicBezTo>
                        <a:cubicBezTo>
                          <a:pt x="1394" y="-143"/>
                          <a:pt x="666" y="-70"/>
                          <a:pt x="261" y="425"/>
                        </a:cubicBezTo>
                        <a:cubicBezTo>
                          <a:pt x="-143" y="919"/>
                          <a:pt x="-70" y="1648"/>
                          <a:pt x="425" y="2052"/>
                        </a:cubicBezTo>
                        <a:cubicBezTo>
                          <a:pt x="3407" y="4110"/>
                          <a:pt x="7011" y="5069"/>
                          <a:pt x="10623" y="476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8" name="任意多边形: 形状 147">
                    <a:extLst>
                      <a:ext uri="{FF2B5EF4-FFF2-40B4-BE49-F238E27FC236}">
                        <a16:creationId xmlns:a16="http://schemas.microsoft.com/office/drawing/2014/main" id="{DE0970A5-F188-4DBD-B1AE-D5E532B078C5}"/>
                      </a:ext>
                    </a:extLst>
                  </p:cNvPr>
                  <p:cNvSpPr/>
                  <p:nvPr/>
                </p:nvSpPr>
                <p:spPr>
                  <a:xfrm rot="-120300">
                    <a:off x="4602682" y="3939513"/>
                    <a:ext cx="21512" cy="15779"/>
                  </a:xfrm>
                  <a:custGeom>
                    <a:avLst/>
                    <a:gdLst>
                      <a:gd name="connsiteX0" fmla="*/ 21513 w 21512"/>
                      <a:gd name="connsiteY0" fmla="*/ 7890 h 15779"/>
                      <a:gd name="connsiteX1" fmla="*/ 10756 w 21512"/>
                      <a:gd name="connsiteY1" fmla="*/ 15780 h 15779"/>
                      <a:gd name="connsiteX2" fmla="*/ 0 w 21512"/>
                      <a:gd name="connsiteY2" fmla="*/ 7890 h 15779"/>
                      <a:gd name="connsiteX3" fmla="*/ 10756 w 21512"/>
                      <a:gd name="connsiteY3" fmla="*/ 0 h 15779"/>
                      <a:gd name="connsiteX4" fmla="*/ 21513 w 21512"/>
                      <a:gd name="connsiteY4" fmla="*/ 7890 h 15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12" h="15779">
                        <a:moveTo>
                          <a:pt x="21513" y="7890"/>
                        </a:moveTo>
                        <a:cubicBezTo>
                          <a:pt x="21513" y="12247"/>
                          <a:pt x="16697" y="15780"/>
                          <a:pt x="10756" y="15780"/>
                        </a:cubicBezTo>
                        <a:cubicBezTo>
                          <a:pt x="4816" y="15780"/>
                          <a:pt x="0" y="12247"/>
                          <a:pt x="0" y="7890"/>
                        </a:cubicBezTo>
                        <a:cubicBezTo>
                          <a:pt x="0" y="3532"/>
                          <a:pt x="4816" y="0"/>
                          <a:pt x="10756" y="0"/>
                        </a:cubicBezTo>
                        <a:cubicBezTo>
                          <a:pt x="16697" y="0"/>
                          <a:pt x="21513" y="3532"/>
                          <a:pt x="21513" y="7890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" name="任意多边形: 形状 148">
                    <a:extLst>
                      <a:ext uri="{FF2B5EF4-FFF2-40B4-BE49-F238E27FC236}">
                        <a16:creationId xmlns:a16="http://schemas.microsoft.com/office/drawing/2014/main" id="{E81EC835-D949-460B-9576-CFD5335C78C4}"/>
                      </a:ext>
                    </a:extLst>
                  </p:cNvPr>
                  <p:cNvSpPr/>
                  <p:nvPr/>
                </p:nvSpPr>
                <p:spPr>
                  <a:xfrm>
                    <a:off x="4677248" y="3934992"/>
                    <a:ext cx="15451" cy="15791"/>
                  </a:xfrm>
                  <a:custGeom>
                    <a:avLst/>
                    <a:gdLst>
                      <a:gd name="connsiteX0" fmla="*/ 3 w 15451"/>
                      <a:gd name="connsiteY0" fmla="*/ 8275 h 15791"/>
                      <a:gd name="connsiteX1" fmla="*/ 11042 w 15451"/>
                      <a:gd name="connsiteY1" fmla="*/ 15783 h 15791"/>
                      <a:gd name="connsiteX2" fmla="*/ 14085 w 15451"/>
                      <a:gd name="connsiteY2" fmla="*/ 15356 h 15791"/>
                      <a:gd name="connsiteX3" fmla="*/ 15452 w 15451"/>
                      <a:gd name="connsiteY3" fmla="*/ 726 h 15791"/>
                      <a:gd name="connsiteX4" fmla="*/ 10480 w 15451"/>
                      <a:gd name="connsiteY4" fmla="*/ 13 h 15791"/>
                      <a:gd name="connsiteX5" fmla="*/ 3 w 15451"/>
                      <a:gd name="connsiteY5" fmla="*/ 8275 h 15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51" h="15791">
                        <a:moveTo>
                          <a:pt x="3" y="8275"/>
                        </a:moveTo>
                        <a:cubicBezTo>
                          <a:pt x="170" y="12624"/>
                          <a:pt x="5103" y="15979"/>
                          <a:pt x="11042" y="15783"/>
                        </a:cubicBezTo>
                        <a:cubicBezTo>
                          <a:pt x="12069" y="15748"/>
                          <a:pt x="13086" y="15603"/>
                          <a:pt x="14085" y="15356"/>
                        </a:cubicBezTo>
                        <a:cubicBezTo>
                          <a:pt x="14788" y="10246"/>
                          <a:pt x="15218" y="5309"/>
                          <a:pt x="15452" y="726"/>
                        </a:cubicBezTo>
                        <a:cubicBezTo>
                          <a:pt x="13853" y="180"/>
                          <a:pt x="12168" y="-61"/>
                          <a:pt x="10480" y="13"/>
                        </a:cubicBezTo>
                        <a:cubicBezTo>
                          <a:pt x="4554" y="212"/>
                          <a:pt x="-132" y="3900"/>
                          <a:pt x="3" y="8275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035555EE-315D-4A9D-A5CB-749AA638F236}"/>
                    </a:ext>
                  </a:extLst>
                </p:cNvPr>
                <p:cNvSpPr/>
                <p:nvPr/>
              </p:nvSpPr>
              <p:spPr>
                <a:xfrm>
                  <a:off x="4380887" y="4061843"/>
                  <a:ext cx="428667" cy="422323"/>
                </a:xfrm>
                <a:custGeom>
                  <a:avLst/>
                  <a:gdLst>
                    <a:gd name="connsiteX0" fmla="*/ 428659 w 428667"/>
                    <a:gd name="connsiteY0" fmla="*/ 80439 h 422323"/>
                    <a:gd name="connsiteX1" fmla="*/ 416429 w 428667"/>
                    <a:gd name="connsiteY1" fmla="*/ 173847 h 422323"/>
                    <a:gd name="connsiteX2" fmla="*/ 391293 w 428667"/>
                    <a:gd name="connsiteY2" fmla="*/ 244143 h 422323"/>
                    <a:gd name="connsiteX3" fmla="*/ 397202 w 428667"/>
                    <a:gd name="connsiteY3" fmla="*/ 375138 h 422323"/>
                    <a:gd name="connsiteX4" fmla="*/ 10252 w 428667"/>
                    <a:gd name="connsiteY4" fmla="*/ 362298 h 422323"/>
                    <a:gd name="connsiteX5" fmla="*/ 4539 w 428667"/>
                    <a:gd name="connsiteY5" fmla="*/ 184728 h 422323"/>
                    <a:gd name="connsiteX6" fmla="*/ 9963 w 428667"/>
                    <a:gd name="connsiteY6" fmla="*/ 52514 h 422323"/>
                    <a:gd name="connsiteX7" fmla="*/ 93259 w 428667"/>
                    <a:gd name="connsiteY7" fmla="*/ 4719 h 422323"/>
                    <a:gd name="connsiteX8" fmla="*/ 144328 w 428667"/>
                    <a:gd name="connsiteY8" fmla="*/ 0 h 422323"/>
                    <a:gd name="connsiteX9" fmla="*/ 208879 w 428667"/>
                    <a:gd name="connsiteY9" fmla="*/ 55467 h 422323"/>
                    <a:gd name="connsiteX10" fmla="*/ 288002 w 428667"/>
                    <a:gd name="connsiteY10" fmla="*/ 0 h 422323"/>
                    <a:gd name="connsiteX11" fmla="*/ 398775 w 428667"/>
                    <a:gd name="connsiteY11" fmla="*/ 22469 h 422323"/>
                    <a:gd name="connsiteX12" fmla="*/ 428659 w 428667"/>
                    <a:gd name="connsiteY12" fmla="*/ 80439 h 42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8667" h="422323">
                      <a:moveTo>
                        <a:pt x="428659" y="80439"/>
                      </a:moveTo>
                      <a:cubicBezTo>
                        <a:pt x="428402" y="106150"/>
                        <a:pt x="419575" y="136805"/>
                        <a:pt x="416429" y="173847"/>
                      </a:cubicBezTo>
                      <a:cubicBezTo>
                        <a:pt x="415595" y="183733"/>
                        <a:pt x="394374" y="212333"/>
                        <a:pt x="391293" y="244143"/>
                      </a:cubicBezTo>
                      <a:cubicBezTo>
                        <a:pt x="387409" y="284651"/>
                        <a:pt x="396047" y="347822"/>
                        <a:pt x="397202" y="375138"/>
                      </a:cubicBezTo>
                      <a:cubicBezTo>
                        <a:pt x="275680" y="442381"/>
                        <a:pt x="127048" y="437448"/>
                        <a:pt x="10252" y="362298"/>
                      </a:cubicBezTo>
                      <a:cubicBezTo>
                        <a:pt x="8711" y="292131"/>
                        <a:pt x="6882" y="205496"/>
                        <a:pt x="4539" y="184728"/>
                      </a:cubicBezTo>
                      <a:cubicBezTo>
                        <a:pt x="-3069" y="116165"/>
                        <a:pt x="-1015" y="72800"/>
                        <a:pt x="9963" y="52514"/>
                      </a:cubicBezTo>
                      <a:cubicBezTo>
                        <a:pt x="27906" y="19388"/>
                        <a:pt x="59845" y="9277"/>
                        <a:pt x="93259" y="4719"/>
                      </a:cubicBezTo>
                      <a:cubicBezTo>
                        <a:pt x="113674" y="1958"/>
                        <a:pt x="144328" y="0"/>
                        <a:pt x="144328" y="0"/>
                      </a:cubicBezTo>
                      <a:cubicBezTo>
                        <a:pt x="144328" y="0"/>
                        <a:pt x="146928" y="52546"/>
                        <a:pt x="208879" y="55467"/>
                      </a:cubicBezTo>
                      <a:cubicBezTo>
                        <a:pt x="293202" y="59447"/>
                        <a:pt x="287585" y="0"/>
                        <a:pt x="288002" y="0"/>
                      </a:cubicBezTo>
                      <a:cubicBezTo>
                        <a:pt x="318592" y="0"/>
                        <a:pt x="376563" y="7319"/>
                        <a:pt x="398775" y="22469"/>
                      </a:cubicBezTo>
                      <a:cubicBezTo>
                        <a:pt x="422336" y="38486"/>
                        <a:pt x="428948" y="57489"/>
                        <a:pt x="428659" y="8043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51D2FC1D-4100-4974-AEEA-5C8748BFF974}"/>
                  </a:ext>
                </a:extLst>
              </p:cNvPr>
              <p:cNvSpPr/>
              <p:nvPr/>
            </p:nvSpPr>
            <p:spPr>
              <a:xfrm>
                <a:off x="4291473" y="4122079"/>
                <a:ext cx="226745" cy="309849"/>
              </a:xfrm>
              <a:custGeom>
                <a:avLst/>
                <a:gdLst>
                  <a:gd name="connsiteX0" fmla="*/ 226745 w 226745"/>
                  <a:gd name="connsiteY0" fmla="*/ 60198 h 309849"/>
                  <a:gd name="connsiteX1" fmla="*/ 112346 w 226745"/>
                  <a:gd name="connsiteY1" fmla="*/ 309849 h 309849"/>
                  <a:gd name="connsiteX2" fmla="*/ 0 w 226745"/>
                  <a:gd name="connsiteY2" fmla="*/ 208257 h 309849"/>
                  <a:gd name="connsiteX3" fmla="*/ 95430 w 226745"/>
                  <a:gd name="connsiteY3" fmla="*/ 0 h 30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745" h="309849">
                    <a:moveTo>
                      <a:pt x="226745" y="60198"/>
                    </a:moveTo>
                    <a:lnTo>
                      <a:pt x="112346" y="309849"/>
                    </a:lnTo>
                    <a:cubicBezTo>
                      <a:pt x="68421" y="283920"/>
                      <a:pt x="30205" y="249359"/>
                      <a:pt x="0" y="208257"/>
                    </a:cubicBezTo>
                    <a:lnTo>
                      <a:pt x="9543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DA21E34C-3EEE-416C-96DE-B4252148D532}"/>
                  </a:ext>
                </a:extLst>
              </p:cNvPr>
              <p:cNvSpPr/>
              <p:nvPr/>
            </p:nvSpPr>
            <p:spPr>
              <a:xfrm>
                <a:off x="4672838" y="4111949"/>
                <a:ext cx="229120" cy="317969"/>
              </a:xfrm>
              <a:custGeom>
                <a:avLst/>
                <a:gdLst>
                  <a:gd name="connsiteX0" fmla="*/ 229121 w 229120"/>
                  <a:gd name="connsiteY0" fmla="*/ 214612 h 317969"/>
                  <a:gd name="connsiteX1" fmla="*/ 148906 w 229120"/>
                  <a:gd name="connsiteY1" fmla="*/ 296656 h 317969"/>
                  <a:gd name="connsiteX2" fmla="*/ 117417 w 229120"/>
                  <a:gd name="connsiteY2" fmla="*/ 317970 h 317969"/>
                  <a:gd name="connsiteX3" fmla="*/ 0 w 229120"/>
                  <a:gd name="connsiteY3" fmla="*/ 59832 h 317969"/>
                  <a:gd name="connsiteX4" fmla="*/ 131476 w 229120"/>
                  <a:gd name="connsiteY4" fmla="*/ 0 h 3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120" h="317969">
                    <a:moveTo>
                      <a:pt x="229121" y="214612"/>
                    </a:moveTo>
                    <a:cubicBezTo>
                      <a:pt x="206709" y="245879"/>
                      <a:pt x="179660" y="273545"/>
                      <a:pt x="148906" y="296656"/>
                    </a:cubicBezTo>
                    <a:cubicBezTo>
                      <a:pt x="138782" y="304299"/>
                      <a:pt x="128273" y="311412"/>
                      <a:pt x="117417" y="317970"/>
                    </a:cubicBezTo>
                    <a:lnTo>
                      <a:pt x="0" y="59832"/>
                    </a:lnTo>
                    <a:lnTo>
                      <a:pt x="131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53" name="图形 124">
              <a:extLst>
                <a:ext uri="{FF2B5EF4-FFF2-40B4-BE49-F238E27FC236}">
                  <a16:creationId xmlns:a16="http://schemas.microsoft.com/office/drawing/2014/main" id="{E15E87D0-CE5C-448D-A5F5-118D01C2034E}"/>
                </a:ext>
              </a:extLst>
            </p:cNvPr>
            <p:cNvGrpSpPr/>
            <p:nvPr/>
          </p:nvGrpSpPr>
          <p:grpSpPr>
            <a:xfrm>
              <a:off x="4987476" y="2221932"/>
              <a:ext cx="785192" cy="785203"/>
              <a:chOff x="4987476" y="2221932"/>
              <a:chExt cx="785192" cy="785203"/>
            </a:xfrm>
          </p:grpSpPr>
          <p:grpSp>
            <p:nvGrpSpPr>
              <p:cNvPr id="154" name="图形 124">
                <a:extLst>
                  <a:ext uri="{FF2B5EF4-FFF2-40B4-BE49-F238E27FC236}">
                    <a16:creationId xmlns:a16="http://schemas.microsoft.com/office/drawing/2014/main" id="{B141C5C6-AC78-47D7-A477-FBFCB06915E3}"/>
                  </a:ext>
                </a:extLst>
              </p:cNvPr>
              <p:cNvGrpSpPr/>
              <p:nvPr/>
            </p:nvGrpSpPr>
            <p:grpSpPr>
              <a:xfrm>
                <a:off x="4987476" y="2221932"/>
                <a:ext cx="785192" cy="785192"/>
                <a:chOff x="4987476" y="2221932"/>
                <a:chExt cx="785192" cy="785192"/>
              </a:xfrm>
            </p:grpSpPr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5DEEB37C-C771-4AD2-A329-0AE39150F67D}"/>
                    </a:ext>
                  </a:extLst>
                </p:cNvPr>
                <p:cNvSpPr/>
                <p:nvPr/>
              </p:nvSpPr>
              <p:spPr>
                <a:xfrm>
                  <a:off x="4987476" y="2221932"/>
                  <a:ext cx="785192" cy="785192"/>
                </a:xfrm>
                <a:custGeom>
                  <a:avLst/>
                  <a:gdLst>
                    <a:gd name="connsiteX0" fmla="*/ 785193 w 785192"/>
                    <a:gd name="connsiteY0" fmla="*/ 392596 h 785192"/>
                    <a:gd name="connsiteX1" fmla="*/ 392596 w 785192"/>
                    <a:gd name="connsiteY1" fmla="*/ 785193 h 785192"/>
                    <a:gd name="connsiteX2" fmla="*/ 0 w 785192"/>
                    <a:gd name="connsiteY2" fmla="*/ 392596 h 785192"/>
                    <a:gd name="connsiteX3" fmla="*/ 392596 w 785192"/>
                    <a:gd name="connsiteY3" fmla="*/ 0 h 785192"/>
                    <a:gd name="connsiteX4" fmla="*/ 785193 w 785192"/>
                    <a:gd name="connsiteY4" fmla="*/ 392596 h 7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192" h="785192">
                      <a:moveTo>
                        <a:pt x="785193" y="392596"/>
                      </a:moveTo>
                      <a:cubicBezTo>
                        <a:pt x="785193" y="609421"/>
                        <a:pt x="609421" y="785193"/>
                        <a:pt x="392596" y="785193"/>
                      </a:cubicBezTo>
                      <a:cubicBezTo>
                        <a:pt x="175771" y="785193"/>
                        <a:pt x="0" y="609421"/>
                        <a:pt x="0" y="392596"/>
                      </a:cubicBezTo>
                      <a:cubicBezTo>
                        <a:pt x="0" y="175771"/>
                        <a:pt x="175771" y="0"/>
                        <a:pt x="392596" y="0"/>
                      </a:cubicBezTo>
                      <a:cubicBezTo>
                        <a:pt x="609421" y="0"/>
                        <a:pt x="785193" y="175771"/>
                        <a:pt x="785193" y="3925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6759C314-359F-427B-B64E-62F5726023AE}"/>
                    </a:ext>
                  </a:extLst>
                </p:cNvPr>
                <p:cNvSpPr/>
                <p:nvPr/>
              </p:nvSpPr>
              <p:spPr>
                <a:xfrm>
                  <a:off x="4987476" y="2221932"/>
                  <a:ext cx="785192" cy="785192"/>
                </a:xfrm>
                <a:custGeom>
                  <a:avLst/>
                  <a:gdLst>
                    <a:gd name="connsiteX0" fmla="*/ 785193 w 785192"/>
                    <a:gd name="connsiteY0" fmla="*/ 392596 h 785192"/>
                    <a:gd name="connsiteX1" fmla="*/ 392596 w 785192"/>
                    <a:gd name="connsiteY1" fmla="*/ 785193 h 785192"/>
                    <a:gd name="connsiteX2" fmla="*/ 0 w 785192"/>
                    <a:gd name="connsiteY2" fmla="*/ 392596 h 785192"/>
                    <a:gd name="connsiteX3" fmla="*/ 392596 w 785192"/>
                    <a:gd name="connsiteY3" fmla="*/ 0 h 785192"/>
                    <a:gd name="connsiteX4" fmla="*/ 785193 w 785192"/>
                    <a:gd name="connsiteY4" fmla="*/ 392596 h 7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5192" h="785192">
                      <a:moveTo>
                        <a:pt x="785193" y="392596"/>
                      </a:moveTo>
                      <a:cubicBezTo>
                        <a:pt x="785193" y="609421"/>
                        <a:pt x="609421" y="785193"/>
                        <a:pt x="392596" y="785193"/>
                      </a:cubicBezTo>
                      <a:cubicBezTo>
                        <a:pt x="175771" y="785193"/>
                        <a:pt x="0" y="609421"/>
                        <a:pt x="0" y="392596"/>
                      </a:cubicBezTo>
                      <a:cubicBezTo>
                        <a:pt x="0" y="175771"/>
                        <a:pt x="175771" y="0"/>
                        <a:pt x="392596" y="0"/>
                      </a:cubicBezTo>
                      <a:cubicBezTo>
                        <a:pt x="609421" y="0"/>
                        <a:pt x="785193" y="175771"/>
                        <a:pt x="785193" y="392596"/>
                      </a:cubicBezTo>
                      <a:close/>
                    </a:path>
                  </a:pathLst>
                </a:custGeom>
                <a:solidFill>
                  <a:srgbClr val="146BE8">
                    <a:alpha val="9000"/>
                  </a:srgb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7" name="图形 124">
                <a:extLst>
                  <a:ext uri="{FF2B5EF4-FFF2-40B4-BE49-F238E27FC236}">
                    <a16:creationId xmlns:a16="http://schemas.microsoft.com/office/drawing/2014/main" id="{2AB8E800-6BF5-4C08-A1CD-8F4EE08E86C0}"/>
                  </a:ext>
                </a:extLst>
              </p:cNvPr>
              <p:cNvGrpSpPr/>
              <p:nvPr/>
            </p:nvGrpSpPr>
            <p:grpSpPr>
              <a:xfrm>
                <a:off x="5045263" y="2264368"/>
                <a:ext cx="694295" cy="742767"/>
                <a:chOff x="5045263" y="2264368"/>
                <a:chExt cx="694295" cy="742767"/>
              </a:xfrm>
            </p:grpSpPr>
            <p:grpSp>
              <p:nvGrpSpPr>
                <p:cNvPr id="158" name="图形 124">
                  <a:extLst>
                    <a:ext uri="{FF2B5EF4-FFF2-40B4-BE49-F238E27FC236}">
                      <a16:creationId xmlns:a16="http://schemas.microsoft.com/office/drawing/2014/main" id="{4DF18F95-F6C3-44F6-BF51-5188858CCBD5}"/>
                    </a:ext>
                  </a:extLst>
                </p:cNvPr>
                <p:cNvGrpSpPr/>
                <p:nvPr/>
              </p:nvGrpSpPr>
              <p:grpSpPr>
                <a:xfrm>
                  <a:off x="5262723" y="2264368"/>
                  <a:ext cx="216306" cy="399370"/>
                  <a:chOff x="5262723" y="2264368"/>
                  <a:chExt cx="216306" cy="399370"/>
                </a:xfrm>
              </p:grpSpPr>
              <p:sp>
                <p:nvSpPr>
                  <p:cNvPr id="163" name="任意多边形: 形状 162">
                    <a:extLst>
                      <a:ext uri="{FF2B5EF4-FFF2-40B4-BE49-F238E27FC236}">
                        <a16:creationId xmlns:a16="http://schemas.microsoft.com/office/drawing/2014/main" id="{029F0E9C-40A6-460B-B8FF-6FF4F2EFF785}"/>
                      </a:ext>
                    </a:extLst>
                  </p:cNvPr>
                  <p:cNvSpPr/>
                  <p:nvPr/>
                </p:nvSpPr>
                <p:spPr>
                  <a:xfrm>
                    <a:off x="5399132" y="2269902"/>
                    <a:ext cx="79897" cy="109531"/>
                  </a:xfrm>
                  <a:custGeom>
                    <a:avLst/>
                    <a:gdLst>
                      <a:gd name="connsiteX0" fmla="*/ 56853 w 79897"/>
                      <a:gd name="connsiteY0" fmla="*/ 109531 h 109531"/>
                      <a:gd name="connsiteX1" fmla="*/ 79791 w 79897"/>
                      <a:gd name="connsiteY1" fmla="*/ 31268 h 109531"/>
                      <a:gd name="connsiteX2" fmla="*/ 47118 w 79897"/>
                      <a:gd name="connsiteY2" fmla="*/ 23096 h 109531"/>
                      <a:gd name="connsiteX3" fmla="*/ 25932 w 79897"/>
                      <a:gd name="connsiteY3" fmla="*/ 948 h 109531"/>
                      <a:gd name="connsiteX4" fmla="*/ 0 w 79897"/>
                      <a:gd name="connsiteY4" fmla="*/ 38805 h 10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897" h="109531">
                        <a:moveTo>
                          <a:pt x="56853" y="109531"/>
                        </a:moveTo>
                        <a:cubicBezTo>
                          <a:pt x="56853" y="109531"/>
                          <a:pt x="81714" y="82588"/>
                          <a:pt x="79791" y="31268"/>
                        </a:cubicBezTo>
                        <a:cubicBezTo>
                          <a:pt x="78305" y="-8467"/>
                          <a:pt x="47118" y="23096"/>
                          <a:pt x="47118" y="23096"/>
                        </a:cubicBezTo>
                        <a:cubicBezTo>
                          <a:pt x="47118" y="23096"/>
                          <a:pt x="45766" y="-5504"/>
                          <a:pt x="25932" y="948"/>
                        </a:cubicBezTo>
                        <a:cubicBezTo>
                          <a:pt x="6099" y="7400"/>
                          <a:pt x="0" y="38805"/>
                          <a:pt x="0" y="38805"/>
                        </a:cubicBezTo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任意多边形: 形状 287">
                    <a:extLst>
                      <a:ext uri="{FF2B5EF4-FFF2-40B4-BE49-F238E27FC236}">
                        <a16:creationId xmlns:a16="http://schemas.microsoft.com/office/drawing/2014/main" id="{73C4FDC5-F91E-4FFF-BCFE-C272214A0343}"/>
                      </a:ext>
                    </a:extLst>
                  </p:cNvPr>
                  <p:cNvSpPr/>
                  <p:nvPr/>
                </p:nvSpPr>
                <p:spPr>
                  <a:xfrm>
                    <a:off x="5262723" y="2293159"/>
                    <a:ext cx="57748" cy="159309"/>
                  </a:xfrm>
                  <a:custGeom>
                    <a:avLst/>
                    <a:gdLst>
                      <a:gd name="connsiteX0" fmla="*/ 57748 w 57748"/>
                      <a:gd name="connsiteY0" fmla="*/ 0 h 159309"/>
                      <a:gd name="connsiteX1" fmla="*/ 20003 w 57748"/>
                      <a:gd name="connsiteY1" fmla="*/ 159309 h 159309"/>
                      <a:gd name="connsiteX2" fmla="*/ 29045 w 57748"/>
                      <a:gd name="connsiteY2" fmla="*/ 158288 h 159309"/>
                      <a:gd name="connsiteX3" fmla="*/ 47399 w 57748"/>
                      <a:gd name="connsiteY3" fmla="*/ 156221 h 159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48" h="159309">
                        <a:moveTo>
                          <a:pt x="57748" y="0"/>
                        </a:moveTo>
                        <a:cubicBezTo>
                          <a:pt x="57748" y="0"/>
                          <a:pt x="-41260" y="29097"/>
                          <a:pt x="20003" y="159309"/>
                        </a:cubicBezTo>
                        <a:lnTo>
                          <a:pt x="29045" y="158288"/>
                        </a:lnTo>
                        <a:lnTo>
                          <a:pt x="47399" y="156221"/>
                        </a:lnTo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任意多边形: 形状 288">
                    <a:extLst>
                      <a:ext uri="{FF2B5EF4-FFF2-40B4-BE49-F238E27FC236}">
                        <a16:creationId xmlns:a16="http://schemas.microsoft.com/office/drawing/2014/main" id="{C7979225-4385-4235-914B-21ECB1E287B4}"/>
                      </a:ext>
                    </a:extLst>
                  </p:cNvPr>
                  <p:cNvSpPr/>
                  <p:nvPr/>
                </p:nvSpPr>
                <p:spPr>
                  <a:xfrm>
                    <a:off x="5266671" y="2466058"/>
                    <a:ext cx="194110" cy="197679"/>
                  </a:xfrm>
                  <a:custGeom>
                    <a:avLst/>
                    <a:gdLst>
                      <a:gd name="connsiteX0" fmla="*/ 194111 w 194110"/>
                      <a:gd name="connsiteY0" fmla="*/ 121478 h 197679"/>
                      <a:gd name="connsiteX1" fmla="*/ 92155 w 194110"/>
                      <a:gd name="connsiteY1" fmla="*/ 197231 h 197679"/>
                      <a:gd name="connsiteX2" fmla="*/ 0 w 194110"/>
                      <a:gd name="connsiteY2" fmla="*/ 121349 h 197679"/>
                      <a:gd name="connsiteX3" fmla="*/ 19641 w 194110"/>
                      <a:gd name="connsiteY3" fmla="*/ 116698 h 197679"/>
                      <a:gd name="connsiteX4" fmla="*/ 49458 w 194110"/>
                      <a:gd name="connsiteY4" fmla="*/ 83922 h 197679"/>
                      <a:gd name="connsiteX5" fmla="*/ 49117 w 194110"/>
                      <a:gd name="connsiteY5" fmla="*/ 0 h 197679"/>
                      <a:gd name="connsiteX6" fmla="*/ 151660 w 194110"/>
                      <a:gd name="connsiteY6" fmla="*/ 22886 h 197679"/>
                      <a:gd name="connsiteX7" fmla="*/ 175349 w 194110"/>
                      <a:gd name="connsiteY7" fmla="*/ 116698 h 197679"/>
                      <a:gd name="connsiteX8" fmla="*/ 194111 w 194110"/>
                      <a:gd name="connsiteY8" fmla="*/ 121478 h 197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4110" h="197679">
                        <a:moveTo>
                          <a:pt x="194111" y="121478"/>
                        </a:moveTo>
                        <a:cubicBezTo>
                          <a:pt x="193661" y="121420"/>
                          <a:pt x="188654" y="204485"/>
                          <a:pt x="92155" y="197231"/>
                        </a:cubicBezTo>
                        <a:cubicBezTo>
                          <a:pt x="25352" y="192226"/>
                          <a:pt x="1531" y="121349"/>
                          <a:pt x="0" y="121349"/>
                        </a:cubicBezTo>
                        <a:cubicBezTo>
                          <a:pt x="7203" y="119818"/>
                          <a:pt x="16104" y="117497"/>
                          <a:pt x="19641" y="116698"/>
                        </a:cubicBezTo>
                        <a:cubicBezTo>
                          <a:pt x="35427" y="113036"/>
                          <a:pt x="47301" y="99984"/>
                          <a:pt x="49458" y="83922"/>
                        </a:cubicBezTo>
                        <a:cubicBezTo>
                          <a:pt x="51413" y="72148"/>
                          <a:pt x="48097" y="11912"/>
                          <a:pt x="49117" y="0"/>
                        </a:cubicBezTo>
                        <a:lnTo>
                          <a:pt x="151660" y="22886"/>
                        </a:lnTo>
                        <a:cubicBezTo>
                          <a:pt x="150228" y="48049"/>
                          <a:pt x="140201" y="106375"/>
                          <a:pt x="175349" y="116698"/>
                        </a:cubicBezTo>
                        <a:cubicBezTo>
                          <a:pt x="181200" y="118409"/>
                          <a:pt x="187501" y="119982"/>
                          <a:pt x="194111" y="121478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任意多边形: 形状 289">
                    <a:extLst>
                      <a:ext uri="{FF2B5EF4-FFF2-40B4-BE49-F238E27FC236}">
                        <a16:creationId xmlns:a16="http://schemas.microsoft.com/office/drawing/2014/main" id="{2C6480CD-70FB-4DD4-9FF6-08754EEE7E45}"/>
                      </a:ext>
                    </a:extLst>
                  </p:cNvPr>
                  <p:cNvSpPr/>
                  <p:nvPr/>
                </p:nvSpPr>
                <p:spPr>
                  <a:xfrm>
                    <a:off x="5350702" y="2481161"/>
                    <a:ext cx="69069" cy="77762"/>
                  </a:xfrm>
                  <a:custGeom>
                    <a:avLst/>
                    <a:gdLst>
                      <a:gd name="connsiteX0" fmla="*/ 69070 w 69069"/>
                      <a:gd name="connsiteY0" fmla="*/ 77762 h 77762"/>
                      <a:gd name="connsiteX1" fmla="*/ 65985 w 69069"/>
                      <a:gd name="connsiteY1" fmla="*/ 61848 h 77762"/>
                      <a:gd name="connsiteX2" fmla="*/ 66656 w 69069"/>
                      <a:gd name="connsiteY2" fmla="*/ 24832 h 77762"/>
                      <a:gd name="connsiteX3" fmla="*/ 9983 w 69069"/>
                      <a:gd name="connsiteY3" fmla="*/ 0 h 77762"/>
                      <a:gd name="connsiteX4" fmla="*/ 504 w 69069"/>
                      <a:gd name="connsiteY4" fmla="*/ 44444 h 77762"/>
                      <a:gd name="connsiteX5" fmla="*/ 69070 w 69069"/>
                      <a:gd name="connsiteY5" fmla="*/ 77762 h 7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9" h="77762">
                        <a:moveTo>
                          <a:pt x="69070" y="77762"/>
                        </a:moveTo>
                        <a:cubicBezTo>
                          <a:pt x="67465" y="72585"/>
                          <a:pt x="66431" y="67250"/>
                          <a:pt x="65985" y="61848"/>
                        </a:cubicBezTo>
                        <a:cubicBezTo>
                          <a:pt x="64859" y="49522"/>
                          <a:pt x="65083" y="37109"/>
                          <a:pt x="66656" y="24832"/>
                        </a:cubicBezTo>
                        <a:cubicBezTo>
                          <a:pt x="45814" y="22018"/>
                          <a:pt x="26180" y="13415"/>
                          <a:pt x="9983" y="0"/>
                        </a:cubicBezTo>
                        <a:cubicBezTo>
                          <a:pt x="8076" y="7033"/>
                          <a:pt x="-2395" y="37761"/>
                          <a:pt x="504" y="44444"/>
                        </a:cubicBezTo>
                        <a:cubicBezTo>
                          <a:pt x="5986" y="57078"/>
                          <a:pt x="31739" y="77762"/>
                          <a:pt x="69070" y="77762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任意多边形: 形状 290">
                    <a:extLst>
                      <a:ext uri="{FF2B5EF4-FFF2-40B4-BE49-F238E27FC236}">
                        <a16:creationId xmlns:a16="http://schemas.microsoft.com/office/drawing/2014/main" id="{B27CAA32-92C8-4DFA-BE0F-D8C8C9FD8E1D}"/>
                      </a:ext>
                    </a:extLst>
                  </p:cNvPr>
                  <p:cNvSpPr/>
                  <p:nvPr/>
                </p:nvSpPr>
                <p:spPr>
                  <a:xfrm>
                    <a:off x="5287756" y="2302442"/>
                    <a:ext cx="177680" cy="230515"/>
                  </a:xfrm>
                  <a:custGeom>
                    <a:avLst/>
                    <a:gdLst>
                      <a:gd name="connsiteX0" fmla="*/ 115276 w 177680"/>
                      <a:gd name="connsiteY0" fmla="*/ 230035 h 230515"/>
                      <a:gd name="connsiteX1" fmla="*/ 12156 w 177680"/>
                      <a:gd name="connsiteY1" fmla="*/ 163231 h 230515"/>
                      <a:gd name="connsiteX2" fmla="*/ 2709 w 177680"/>
                      <a:gd name="connsiteY2" fmla="*/ 114586 h 230515"/>
                      <a:gd name="connsiteX3" fmla="*/ 62833 w 177680"/>
                      <a:gd name="connsiteY3" fmla="*/ 1614 h 230515"/>
                      <a:gd name="connsiteX4" fmla="*/ 62833 w 177680"/>
                      <a:gd name="connsiteY4" fmla="*/ 1614 h 230515"/>
                      <a:gd name="connsiteX5" fmla="*/ 170492 w 177680"/>
                      <a:gd name="connsiteY5" fmla="*/ 82009 h 230515"/>
                      <a:gd name="connsiteX6" fmla="*/ 174665 w 177680"/>
                      <a:gd name="connsiteY6" fmla="*/ 103544 h 230515"/>
                      <a:gd name="connsiteX7" fmla="*/ 177060 w 177680"/>
                      <a:gd name="connsiteY7" fmla="*/ 125990 h 230515"/>
                      <a:gd name="connsiteX8" fmla="*/ 169699 w 177680"/>
                      <a:gd name="connsiteY8" fmla="*/ 198498 h 230515"/>
                      <a:gd name="connsiteX9" fmla="*/ 115276 w 177680"/>
                      <a:gd name="connsiteY9" fmla="*/ 230035 h 230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7680" h="230515">
                        <a:moveTo>
                          <a:pt x="115276" y="230035"/>
                        </a:moveTo>
                        <a:cubicBezTo>
                          <a:pt x="74832" y="233672"/>
                          <a:pt x="22623" y="217144"/>
                          <a:pt x="12156" y="163231"/>
                        </a:cubicBezTo>
                        <a:lnTo>
                          <a:pt x="2709" y="114586"/>
                        </a:lnTo>
                        <a:cubicBezTo>
                          <a:pt x="-7758" y="60660"/>
                          <a:pt x="12072" y="11468"/>
                          <a:pt x="62833" y="1614"/>
                        </a:cubicBezTo>
                        <a:lnTo>
                          <a:pt x="62833" y="1614"/>
                        </a:lnTo>
                        <a:cubicBezTo>
                          <a:pt x="113594" y="-8243"/>
                          <a:pt x="160022" y="28096"/>
                          <a:pt x="170492" y="82009"/>
                        </a:cubicBezTo>
                        <a:lnTo>
                          <a:pt x="174665" y="103544"/>
                        </a:lnTo>
                        <a:cubicBezTo>
                          <a:pt x="175975" y="110963"/>
                          <a:pt x="176774" y="118462"/>
                          <a:pt x="177060" y="125990"/>
                        </a:cubicBezTo>
                        <a:cubicBezTo>
                          <a:pt x="177965" y="145892"/>
                          <a:pt x="179265" y="176138"/>
                          <a:pt x="169699" y="198498"/>
                        </a:cubicBezTo>
                        <a:cubicBezTo>
                          <a:pt x="160673" y="219613"/>
                          <a:pt x="141122" y="227714"/>
                          <a:pt x="115276" y="230035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任意多边形: 形状 291">
                    <a:extLst>
                      <a:ext uri="{FF2B5EF4-FFF2-40B4-BE49-F238E27FC236}">
                        <a16:creationId xmlns:a16="http://schemas.microsoft.com/office/drawing/2014/main" id="{366F6A8E-30BA-4271-B982-D55A3B9FE3FB}"/>
                      </a:ext>
                    </a:extLst>
                  </p:cNvPr>
                  <p:cNvSpPr/>
                  <p:nvPr/>
                </p:nvSpPr>
                <p:spPr>
                  <a:xfrm>
                    <a:off x="5388666" y="2470911"/>
                    <a:ext cx="42389" cy="8266"/>
                  </a:xfrm>
                  <a:custGeom>
                    <a:avLst/>
                    <a:gdLst>
                      <a:gd name="connsiteX0" fmla="*/ 20481 w 42389"/>
                      <a:gd name="connsiteY0" fmla="*/ 8266 h 8266"/>
                      <a:gd name="connsiteX1" fmla="*/ 41708 w 42389"/>
                      <a:gd name="connsiteY1" fmla="*/ 2783 h 8266"/>
                      <a:gd name="connsiteX2" fmla="*/ 42286 w 42389"/>
                      <a:gd name="connsiteY2" fmla="*/ 1249 h 8266"/>
                      <a:gd name="connsiteX3" fmla="*/ 40751 w 42389"/>
                      <a:gd name="connsiteY3" fmla="*/ 672 h 8266"/>
                      <a:gd name="connsiteX4" fmla="*/ 40665 w 42389"/>
                      <a:gd name="connsiteY4" fmla="*/ 716 h 8266"/>
                      <a:gd name="connsiteX5" fmla="*/ 2352 w 42389"/>
                      <a:gd name="connsiteY5" fmla="*/ 543 h 8266"/>
                      <a:gd name="connsiteX6" fmla="*/ 1668 w 42389"/>
                      <a:gd name="connsiteY6" fmla="*/ 119 h 8266"/>
                      <a:gd name="connsiteX7" fmla="*/ 118 w 42389"/>
                      <a:gd name="connsiteY7" fmla="*/ 647 h 8266"/>
                      <a:gd name="connsiteX8" fmla="*/ 647 w 42389"/>
                      <a:gd name="connsiteY8" fmla="*/ 2196 h 8266"/>
                      <a:gd name="connsiteX9" fmla="*/ 1074 w 42389"/>
                      <a:gd name="connsiteY9" fmla="*/ 2472 h 8266"/>
                      <a:gd name="connsiteX10" fmla="*/ 20481 w 42389"/>
                      <a:gd name="connsiteY10" fmla="*/ 8266 h 8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389" h="8266">
                        <a:moveTo>
                          <a:pt x="20481" y="8266"/>
                        </a:moveTo>
                        <a:cubicBezTo>
                          <a:pt x="27889" y="8126"/>
                          <a:pt x="35160" y="6248"/>
                          <a:pt x="41708" y="2783"/>
                        </a:cubicBezTo>
                        <a:cubicBezTo>
                          <a:pt x="42292" y="2519"/>
                          <a:pt x="42549" y="1832"/>
                          <a:pt x="42286" y="1249"/>
                        </a:cubicBezTo>
                        <a:cubicBezTo>
                          <a:pt x="42023" y="667"/>
                          <a:pt x="41336" y="408"/>
                          <a:pt x="40751" y="672"/>
                        </a:cubicBezTo>
                        <a:cubicBezTo>
                          <a:pt x="40723" y="685"/>
                          <a:pt x="40694" y="700"/>
                          <a:pt x="40665" y="716"/>
                        </a:cubicBezTo>
                        <a:cubicBezTo>
                          <a:pt x="26541" y="7845"/>
                          <a:pt x="13288" y="7778"/>
                          <a:pt x="2352" y="543"/>
                        </a:cubicBezTo>
                        <a:cubicBezTo>
                          <a:pt x="2130" y="390"/>
                          <a:pt x="1902" y="248"/>
                          <a:pt x="1668" y="119"/>
                        </a:cubicBezTo>
                        <a:cubicBezTo>
                          <a:pt x="1093" y="-163"/>
                          <a:pt x="400" y="73"/>
                          <a:pt x="118" y="647"/>
                        </a:cubicBezTo>
                        <a:cubicBezTo>
                          <a:pt x="-162" y="1221"/>
                          <a:pt x="73" y="1914"/>
                          <a:pt x="647" y="2196"/>
                        </a:cubicBezTo>
                        <a:cubicBezTo>
                          <a:pt x="734" y="2244"/>
                          <a:pt x="875" y="2340"/>
                          <a:pt x="1074" y="2472"/>
                        </a:cubicBezTo>
                        <a:cubicBezTo>
                          <a:pt x="6823" y="6292"/>
                          <a:pt x="13580" y="8309"/>
                          <a:pt x="20481" y="8266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任意多边形: 形状 292">
                    <a:extLst>
                      <a:ext uri="{FF2B5EF4-FFF2-40B4-BE49-F238E27FC236}">
                        <a16:creationId xmlns:a16="http://schemas.microsoft.com/office/drawing/2014/main" id="{940802D1-8793-4B9A-8237-74DA420BBAFC}"/>
                      </a:ext>
                    </a:extLst>
                  </p:cNvPr>
                  <p:cNvSpPr/>
                  <p:nvPr/>
                </p:nvSpPr>
                <p:spPr>
                  <a:xfrm>
                    <a:off x="5399048" y="2485038"/>
                    <a:ext cx="15412" cy="5123"/>
                  </a:xfrm>
                  <a:custGeom>
                    <a:avLst/>
                    <a:gdLst>
                      <a:gd name="connsiteX0" fmla="*/ 10456 w 15412"/>
                      <a:gd name="connsiteY0" fmla="*/ 5107 h 5123"/>
                      <a:gd name="connsiteX1" fmla="*/ 14452 w 15412"/>
                      <a:gd name="connsiteY1" fmla="*/ 4754 h 5123"/>
                      <a:gd name="connsiteX2" fmla="*/ 15396 w 15412"/>
                      <a:gd name="connsiteY2" fmla="*/ 3420 h 5123"/>
                      <a:gd name="connsiteX3" fmla="*/ 14063 w 15412"/>
                      <a:gd name="connsiteY3" fmla="*/ 2475 h 5123"/>
                      <a:gd name="connsiteX4" fmla="*/ 1901 w 15412"/>
                      <a:gd name="connsiteY4" fmla="*/ 273 h 5123"/>
                      <a:gd name="connsiteX5" fmla="*/ 274 w 15412"/>
                      <a:gd name="connsiteY5" fmla="*/ 410 h 5123"/>
                      <a:gd name="connsiteX6" fmla="*/ 373 w 15412"/>
                      <a:gd name="connsiteY6" fmla="*/ 2006 h 5123"/>
                      <a:gd name="connsiteX7" fmla="*/ 10456 w 15412"/>
                      <a:gd name="connsiteY7" fmla="*/ 5107 h 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12" h="5123">
                        <a:moveTo>
                          <a:pt x="10456" y="5107"/>
                        </a:moveTo>
                        <a:cubicBezTo>
                          <a:pt x="11794" y="5103"/>
                          <a:pt x="13133" y="4985"/>
                          <a:pt x="14452" y="4754"/>
                        </a:cubicBezTo>
                        <a:cubicBezTo>
                          <a:pt x="15081" y="4647"/>
                          <a:pt x="15505" y="4050"/>
                          <a:pt x="15396" y="3420"/>
                        </a:cubicBezTo>
                        <a:cubicBezTo>
                          <a:pt x="15290" y="2791"/>
                          <a:pt x="14693" y="2368"/>
                          <a:pt x="14063" y="2475"/>
                        </a:cubicBezTo>
                        <a:cubicBezTo>
                          <a:pt x="9881" y="3523"/>
                          <a:pt x="5451" y="2720"/>
                          <a:pt x="1901" y="273"/>
                        </a:cubicBezTo>
                        <a:cubicBezTo>
                          <a:pt x="1413" y="-139"/>
                          <a:pt x="685" y="-78"/>
                          <a:pt x="274" y="410"/>
                        </a:cubicBezTo>
                        <a:cubicBezTo>
                          <a:pt x="-127" y="883"/>
                          <a:pt x="-82" y="1587"/>
                          <a:pt x="373" y="2006"/>
                        </a:cubicBezTo>
                        <a:cubicBezTo>
                          <a:pt x="3275" y="4175"/>
                          <a:pt x="6838" y="5271"/>
                          <a:pt x="10456" y="5107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任意多边形: 形状 293">
                    <a:extLst>
                      <a:ext uri="{FF2B5EF4-FFF2-40B4-BE49-F238E27FC236}">
                        <a16:creationId xmlns:a16="http://schemas.microsoft.com/office/drawing/2014/main" id="{B8FE5792-DACA-4E8C-9965-C00EE6E52E31}"/>
                      </a:ext>
                    </a:extLst>
                  </p:cNvPr>
                  <p:cNvSpPr/>
                  <p:nvPr/>
                </p:nvSpPr>
                <p:spPr>
                  <a:xfrm>
                    <a:off x="5439731" y="2406833"/>
                    <a:ext cx="12736" cy="12736"/>
                  </a:xfrm>
                  <a:custGeom>
                    <a:avLst/>
                    <a:gdLst>
                      <a:gd name="connsiteX0" fmla="*/ 12737 w 12736"/>
                      <a:gd name="connsiteY0" fmla="*/ 6368 h 12736"/>
                      <a:gd name="connsiteX1" fmla="*/ 6368 w 12736"/>
                      <a:gd name="connsiteY1" fmla="*/ 12737 h 12736"/>
                      <a:gd name="connsiteX2" fmla="*/ 0 w 12736"/>
                      <a:gd name="connsiteY2" fmla="*/ 6368 h 12736"/>
                      <a:gd name="connsiteX3" fmla="*/ 6368 w 12736"/>
                      <a:gd name="connsiteY3" fmla="*/ 0 h 12736"/>
                      <a:gd name="connsiteX4" fmla="*/ 12737 w 12736"/>
                      <a:gd name="connsiteY4" fmla="*/ 6368 h 12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36" h="12736">
                        <a:moveTo>
                          <a:pt x="12737" y="6368"/>
                        </a:moveTo>
                        <a:cubicBezTo>
                          <a:pt x="12737" y="9886"/>
                          <a:pt x="9886" y="12737"/>
                          <a:pt x="6368" y="12737"/>
                        </a:cubicBezTo>
                        <a:cubicBezTo>
                          <a:pt x="2851" y="12737"/>
                          <a:pt x="0" y="9886"/>
                          <a:pt x="0" y="6368"/>
                        </a:cubicBezTo>
                        <a:cubicBezTo>
                          <a:pt x="0" y="2851"/>
                          <a:pt x="2851" y="0"/>
                          <a:pt x="6368" y="0"/>
                        </a:cubicBezTo>
                        <a:cubicBezTo>
                          <a:pt x="9886" y="0"/>
                          <a:pt x="12737" y="2851"/>
                          <a:pt x="12737" y="636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5" name="任意多边形: 形状 294">
                    <a:extLst>
                      <a:ext uri="{FF2B5EF4-FFF2-40B4-BE49-F238E27FC236}">
                        <a16:creationId xmlns:a16="http://schemas.microsoft.com/office/drawing/2014/main" id="{AEABABA2-F31D-42A8-B5C7-E9F62D7CCC03}"/>
                      </a:ext>
                    </a:extLst>
                  </p:cNvPr>
                  <p:cNvSpPr/>
                  <p:nvPr/>
                </p:nvSpPr>
                <p:spPr>
                  <a:xfrm>
                    <a:off x="5377806" y="2414071"/>
                    <a:ext cx="12736" cy="12736"/>
                  </a:xfrm>
                  <a:custGeom>
                    <a:avLst/>
                    <a:gdLst>
                      <a:gd name="connsiteX0" fmla="*/ 12737 w 12736"/>
                      <a:gd name="connsiteY0" fmla="*/ 6368 h 12736"/>
                      <a:gd name="connsiteX1" fmla="*/ 6368 w 12736"/>
                      <a:gd name="connsiteY1" fmla="*/ 12737 h 12736"/>
                      <a:gd name="connsiteX2" fmla="*/ 0 w 12736"/>
                      <a:gd name="connsiteY2" fmla="*/ 6368 h 12736"/>
                      <a:gd name="connsiteX3" fmla="*/ 6368 w 12736"/>
                      <a:gd name="connsiteY3" fmla="*/ 0 h 12736"/>
                      <a:gd name="connsiteX4" fmla="*/ 12737 w 12736"/>
                      <a:gd name="connsiteY4" fmla="*/ 6368 h 12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36" h="12736">
                        <a:moveTo>
                          <a:pt x="12737" y="6368"/>
                        </a:moveTo>
                        <a:cubicBezTo>
                          <a:pt x="12737" y="9886"/>
                          <a:pt x="9885" y="12737"/>
                          <a:pt x="6368" y="12737"/>
                        </a:cubicBezTo>
                        <a:cubicBezTo>
                          <a:pt x="2851" y="12737"/>
                          <a:pt x="0" y="9886"/>
                          <a:pt x="0" y="6368"/>
                        </a:cubicBezTo>
                        <a:cubicBezTo>
                          <a:pt x="0" y="2851"/>
                          <a:pt x="2851" y="0"/>
                          <a:pt x="6368" y="0"/>
                        </a:cubicBezTo>
                        <a:cubicBezTo>
                          <a:pt x="9885" y="0"/>
                          <a:pt x="12737" y="2851"/>
                          <a:pt x="12737" y="636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6" name="任意多边形: 形状 295">
                    <a:extLst>
                      <a:ext uri="{FF2B5EF4-FFF2-40B4-BE49-F238E27FC236}">
                        <a16:creationId xmlns:a16="http://schemas.microsoft.com/office/drawing/2014/main" id="{06D8D53D-5684-470F-9C7D-66A857600A58}"/>
                      </a:ext>
                    </a:extLst>
                  </p:cNvPr>
                  <p:cNvSpPr/>
                  <p:nvPr/>
                </p:nvSpPr>
                <p:spPr>
                  <a:xfrm>
                    <a:off x="5271622" y="2425624"/>
                    <a:ext cx="47889" cy="56266"/>
                  </a:xfrm>
                  <a:custGeom>
                    <a:avLst/>
                    <a:gdLst>
                      <a:gd name="connsiteX0" fmla="*/ 34633 w 47889"/>
                      <a:gd name="connsiteY0" fmla="*/ 55861 h 56266"/>
                      <a:gd name="connsiteX1" fmla="*/ 499 w 47889"/>
                      <a:gd name="connsiteY1" fmla="*/ 29354 h 56266"/>
                      <a:gd name="connsiteX2" fmla="*/ 23783 w 47889"/>
                      <a:gd name="connsiteY2" fmla="*/ 0 h 56266"/>
                      <a:gd name="connsiteX3" fmla="*/ 33734 w 47889"/>
                      <a:gd name="connsiteY3" fmla="*/ 8792 h 56266"/>
                      <a:gd name="connsiteX4" fmla="*/ 47889 w 47889"/>
                      <a:gd name="connsiteY4" fmla="*/ 53287 h 5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889" h="56266">
                        <a:moveTo>
                          <a:pt x="34633" y="55861"/>
                        </a:moveTo>
                        <a:cubicBezTo>
                          <a:pt x="19206" y="58856"/>
                          <a:pt x="3497" y="44781"/>
                          <a:pt x="499" y="29354"/>
                        </a:cubicBezTo>
                        <a:cubicBezTo>
                          <a:pt x="-2499" y="13928"/>
                          <a:pt x="8360" y="2995"/>
                          <a:pt x="23783" y="0"/>
                        </a:cubicBezTo>
                        <a:lnTo>
                          <a:pt x="33734" y="8792"/>
                        </a:lnTo>
                        <a:lnTo>
                          <a:pt x="47889" y="53287"/>
                        </a:ln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97" name="图形 124">
                    <a:extLst>
                      <a:ext uri="{FF2B5EF4-FFF2-40B4-BE49-F238E27FC236}">
                        <a16:creationId xmlns:a16="http://schemas.microsoft.com/office/drawing/2014/main" id="{FB8B7E03-73E5-49DA-B020-7AF6D6EFB1AA}"/>
                      </a:ext>
                    </a:extLst>
                  </p:cNvPr>
                  <p:cNvGrpSpPr/>
                  <p:nvPr/>
                </p:nvGrpSpPr>
                <p:grpSpPr>
                  <a:xfrm>
                    <a:off x="5274367" y="2285024"/>
                    <a:ext cx="179439" cy="175029"/>
                    <a:chOff x="5274367" y="2285024"/>
                    <a:chExt cx="179439" cy="175029"/>
                  </a:xfrm>
                  <a:solidFill>
                    <a:srgbClr val="0C0C0C"/>
                  </a:solidFill>
                </p:grpSpPr>
                <p:sp>
                  <p:nvSpPr>
                    <p:cNvPr id="298" name="任意多边形: 形状 297">
                      <a:extLst>
                        <a:ext uri="{FF2B5EF4-FFF2-40B4-BE49-F238E27FC236}">
                          <a16:creationId xmlns:a16="http://schemas.microsoft.com/office/drawing/2014/main" id="{7FA2707F-993B-43D5-9B1D-3215DD511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4367" y="2285024"/>
                      <a:ext cx="179271" cy="170265"/>
                    </a:xfrm>
                    <a:custGeom>
                      <a:avLst/>
                      <a:gdLst>
                        <a:gd name="connsiteX0" fmla="*/ 42772 w 179271"/>
                        <a:gd name="connsiteY0" fmla="*/ 168830 h 170265"/>
                        <a:gd name="connsiteX1" fmla="*/ 56485 w 179271"/>
                        <a:gd name="connsiteY1" fmla="*/ 82507 h 170265"/>
                        <a:gd name="connsiteX2" fmla="*/ 146255 w 179271"/>
                        <a:gd name="connsiteY2" fmla="*/ 78800 h 170265"/>
                        <a:gd name="connsiteX3" fmla="*/ 178752 w 179271"/>
                        <a:gd name="connsiteY3" fmla="*/ 81210 h 170265"/>
                        <a:gd name="connsiteX4" fmla="*/ 152553 w 179271"/>
                        <a:gd name="connsiteY4" fmla="*/ 14795 h 170265"/>
                        <a:gd name="connsiteX5" fmla="*/ 39296 w 179271"/>
                        <a:gd name="connsiteY5" fmla="*/ 11004 h 170265"/>
                        <a:gd name="connsiteX6" fmla="*/ 18461 w 179271"/>
                        <a:gd name="connsiteY6" fmla="*/ 144535 h 170265"/>
                        <a:gd name="connsiteX7" fmla="*/ 26710 w 179271"/>
                        <a:gd name="connsiteY7" fmla="*/ 170265 h 1702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9271" h="170265">
                          <a:moveTo>
                            <a:pt x="42772" y="168830"/>
                          </a:moveTo>
                          <a:cubicBezTo>
                            <a:pt x="42772" y="168830"/>
                            <a:pt x="34154" y="91424"/>
                            <a:pt x="56485" y="82507"/>
                          </a:cubicBezTo>
                          <a:cubicBezTo>
                            <a:pt x="71356" y="76566"/>
                            <a:pt x="112767" y="91691"/>
                            <a:pt x="146255" y="78800"/>
                          </a:cubicBezTo>
                          <a:cubicBezTo>
                            <a:pt x="160905" y="73157"/>
                            <a:pt x="175992" y="74306"/>
                            <a:pt x="178752" y="81210"/>
                          </a:cubicBezTo>
                          <a:cubicBezTo>
                            <a:pt x="179847" y="83942"/>
                            <a:pt x="181920" y="41446"/>
                            <a:pt x="152553" y="14795"/>
                          </a:cubicBezTo>
                          <a:cubicBezTo>
                            <a:pt x="129173" y="-6422"/>
                            <a:pt x="66002" y="-2176"/>
                            <a:pt x="39296" y="11004"/>
                          </a:cubicBezTo>
                          <a:cubicBezTo>
                            <a:pt x="-34650" y="47497"/>
                            <a:pt x="18461" y="144535"/>
                            <a:pt x="18461" y="144535"/>
                          </a:cubicBezTo>
                          <a:lnTo>
                            <a:pt x="26710" y="170265"/>
                          </a:ln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2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9" name="任意多边形: 形状 298">
                      <a:extLst>
                        <a:ext uri="{FF2B5EF4-FFF2-40B4-BE49-F238E27FC236}">
                          <a16:creationId xmlns:a16="http://schemas.microsoft.com/office/drawing/2014/main" id="{736FF579-B0CA-4FCC-9C4D-BA180EBF16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1715" y="2414097"/>
                      <a:ext cx="19586" cy="45957"/>
                    </a:xfrm>
                    <a:custGeom>
                      <a:avLst/>
                      <a:gdLst>
                        <a:gd name="connsiteX0" fmla="*/ 6927 w 19586"/>
                        <a:gd name="connsiteY0" fmla="*/ 45911 h 45957"/>
                        <a:gd name="connsiteX1" fmla="*/ 7027 w 19586"/>
                        <a:gd name="connsiteY1" fmla="*/ 45911 h 45957"/>
                        <a:gd name="connsiteX2" fmla="*/ 19545 w 19586"/>
                        <a:gd name="connsiteY2" fmla="*/ 39087 h 45957"/>
                        <a:gd name="connsiteX3" fmla="*/ 2456 w 19586"/>
                        <a:gd name="connsiteY3" fmla="*/ 742 h 45957"/>
                        <a:gd name="connsiteX4" fmla="*/ 742 w 19586"/>
                        <a:gd name="connsiteY4" fmla="*/ 122 h 45957"/>
                        <a:gd name="connsiteX5" fmla="*/ 122 w 19586"/>
                        <a:gd name="connsiteY5" fmla="*/ 1836 h 45957"/>
                        <a:gd name="connsiteX6" fmla="*/ 17013 w 19586"/>
                        <a:gd name="connsiteY6" fmla="*/ 39568 h 45957"/>
                        <a:gd name="connsiteX7" fmla="*/ 6561 w 19586"/>
                        <a:gd name="connsiteY7" fmla="*/ 43375 h 45957"/>
                        <a:gd name="connsiteX8" fmla="*/ 5467 w 19586"/>
                        <a:gd name="connsiteY8" fmla="*/ 44850 h 45957"/>
                        <a:gd name="connsiteX9" fmla="*/ 6943 w 19586"/>
                        <a:gd name="connsiteY9" fmla="*/ 45943 h 45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586" h="45957">
                          <a:moveTo>
                            <a:pt x="6927" y="45911"/>
                          </a:moveTo>
                          <a:lnTo>
                            <a:pt x="7027" y="45911"/>
                          </a:lnTo>
                          <a:cubicBezTo>
                            <a:pt x="12002" y="44948"/>
                            <a:pt x="20238" y="42807"/>
                            <a:pt x="19545" y="39087"/>
                          </a:cubicBezTo>
                          <a:cubicBezTo>
                            <a:pt x="18951" y="36002"/>
                            <a:pt x="4138" y="4340"/>
                            <a:pt x="2456" y="742"/>
                          </a:cubicBezTo>
                          <a:cubicBezTo>
                            <a:pt x="2154" y="97"/>
                            <a:pt x="1387" y="-180"/>
                            <a:pt x="742" y="122"/>
                          </a:cubicBezTo>
                          <a:cubicBezTo>
                            <a:pt x="97" y="425"/>
                            <a:pt x="-180" y="1192"/>
                            <a:pt x="122" y="1836"/>
                          </a:cubicBezTo>
                          <a:cubicBezTo>
                            <a:pt x="6690" y="15857"/>
                            <a:pt x="16608" y="37466"/>
                            <a:pt x="17013" y="39568"/>
                          </a:cubicBezTo>
                          <a:cubicBezTo>
                            <a:pt x="16692" y="40531"/>
                            <a:pt x="11710" y="42390"/>
                            <a:pt x="6561" y="43375"/>
                          </a:cubicBezTo>
                          <a:cubicBezTo>
                            <a:pt x="5852" y="43481"/>
                            <a:pt x="5364" y="44141"/>
                            <a:pt x="5467" y="44850"/>
                          </a:cubicBezTo>
                          <a:cubicBezTo>
                            <a:pt x="5573" y="45559"/>
                            <a:pt x="6234" y="46049"/>
                            <a:pt x="6943" y="45943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2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0" name="任意多边形: 形状 299">
                      <a:extLst>
                        <a:ext uri="{FF2B5EF4-FFF2-40B4-BE49-F238E27FC236}">
                          <a16:creationId xmlns:a16="http://schemas.microsoft.com/office/drawing/2014/main" id="{5C969F71-9F4F-417D-BCAF-CC2809D0A0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0563" y="2379412"/>
                      <a:ext cx="33243" cy="9266"/>
                    </a:xfrm>
                    <a:custGeom>
                      <a:avLst/>
                      <a:gdLst>
                        <a:gd name="connsiteX0" fmla="*/ 1597 w 33243"/>
                        <a:gd name="connsiteY0" fmla="*/ 3013 h 9266"/>
                        <a:gd name="connsiteX1" fmla="*/ 17601 w 33243"/>
                        <a:gd name="connsiteY1" fmla="*/ 124 h 9266"/>
                        <a:gd name="connsiteX2" fmla="*/ 25456 w 33243"/>
                        <a:gd name="connsiteY2" fmla="*/ 1992 h 9266"/>
                        <a:gd name="connsiteX3" fmla="*/ 32434 w 33243"/>
                        <a:gd name="connsiteY3" fmla="*/ 5844 h 9266"/>
                        <a:gd name="connsiteX4" fmla="*/ 32909 w 33243"/>
                        <a:gd name="connsiteY4" fmla="*/ 8456 h 9266"/>
                        <a:gd name="connsiteX5" fmla="*/ 30412 w 33243"/>
                        <a:gd name="connsiteY5" fmla="*/ 9006 h 9266"/>
                        <a:gd name="connsiteX6" fmla="*/ 30267 w 33243"/>
                        <a:gd name="connsiteY6" fmla="*/ 8954 h 9266"/>
                        <a:gd name="connsiteX7" fmla="*/ 24008 w 33243"/>
                        <a:gd name="connsiteY7" fmla="*/ 5985 h 9266"/>
                        <a:gd name="connsiteX8" fmla="*/ 17296 w 33243"/>
                        <a:gd name="connsiteY8" fmla="*/ 4826 h 9266"/>
                        <a:gd name="connsiteX9" fmla="*/ 4386 w 33243"/>
                        <a:gd name="connsiteY9" fmla="*/ 7917 h 9266"/>
                        <a:gd name="connsiteX10" fmla="*/ 4222 w 33243"/>
                        <a:gd name="connsiteY10" fmla="*/ 8010 h 9266"/>
                        <a:gd name="connsiteX11" fmla="*/ 371 w 33243"/>
                        <a:gd name="connsiteY11" fmla="*/ 6959 h 9266"/>
                        <a:gd name="connsiteX12" fmla="*/ 1423 w 33243"/>
                        <a:gd name="connsiteY12" fmla="*/ 3109 h 9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243" h="9266">
                          <a:moveTo>
                            <a:pt x="1597" y="3013"/>
                          </a:moveTo>
                          <a:cubicBezTo>
                            <a:pt x="6575" y="626"/>
                            <a:pt x="12103" y="-372"/>
                            <a:pt x="17601" y="124"/>
                          </a:cubicBezTo>
                          <a:cubicBezTo>
                            <a:pt x="20298" y="351"/>
                            <a:pt x="22946" y="981"/>
                            <a:pt x="25456" y="1992"/>
                          </a:cubicBezTo>
                          <a:cubicBezTo>
                            <a:pt x="27934" y="2977"/>
                            <a:pt x="30280" y="4272"/>
                            <a:pt x="32434" y="5844"/>
                          </a:cubicBezTo>
                          <a:cubicBezTo>
                            <a:pt x="33288" y="6434"/>
                            <a:pt x="33500" y="7603"/>
                            <a:pt x="32909" y="8456"/>
                          </a:cubicBezTo>
                          <a:cubicBezTo>
                            <a:pt x="32351" y="9266"/>
                            <a:pt x="31259" y="9506"/>
                            <a:pt x="30412" y="9006"/>
                          </a:cubicBezTo>
                          <a:lnTo>
                            <a:pt x="30267" y="8954"/>
                          </a:lnTo>
                          <a:cubicBezTo>
                            <a:pt x="28313" y="7706"/>
                            <a:pt x="26210" y="6709"/>
                            <a:pt x="24008" y="5985"/>
                          </a:cubicBezTo>
                          <a:cubicBezTo>
                            <a:pt x="21841" y="5262"/>
                            <a:pt x="19579" y="4871"/>
                            <a:pt x="17296" y="4826"/>
                          </a:cubicBezTo>
                          <a:cubicBezTo>
                            <a:pt x="12796" y="4701"/>
                            <a:pt x="8341" y="5767"/>
                            <a:pt x="4386" y="7917"/>
                          </a:cubicBezTo>
                          <a:lnTo>
                            <a:pt x="4222" y="8010"/>
                          </a:lnTo>
                          <a:cubicBezTo>
                            <a:pt x="2868" y="8783"/>
                            <a:pt x="1144" y="8313"/>
                            <a:pt x="371" y="6959"/>
                          </a:cubicBezTo>
                          <a:cubicBezTo>
                            <a:pt x="-400" y="5606"/>
                            <a:pt x="69" y="3882"/>
                            <a:pt x="1423" y="3109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2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1" name="任意多边形: 形状 300">
                      <a:extLst>
                        <a:ext uri="{FF2B5EF4-FFF2-40B4-BE49-F238E27FC236}">
                          <a16:creationId xmlns:a16="http://schemas.microsoft.com/office/drawing/2014/main" id="{6D102B87-1585-462B-BC4B-EAD702B6A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347" y="2386136"/>
                      <a:ext cx="32114" cy="13556"/>
                    </a:xfrm>
                    <a:custGeom>
                      <a:avLst/>
                      <a:gdLst>
                        <a:gd name="connsiteX0" fmla="*/ 28301 w 32114"/>
                        <a:gd name="connsiteY0" fmla="*/ 6156 h 13556"/>
                        <a:gd name="connsiteX1" fmla="*/ 15028 w 32114"/>
                        <a:gd name="connsiteY1" fmla="*/ 6018 h 13556"/>
                        <a:gd name="connsiteX2" fmla="*/ 8743 w 32114"/>
                        <a:gd name="connsiteY2" fmla="*/ 8640 h 13556"/>
                        <a:gd name="connsiteX3" fmla="*/ 3287 w 32114"/>
                        <a:gd name="connsiteY3" fmla="*/ 12926 h 13556"/>
                        <a:gd name="connsiteX4" fmla="*/ 3184 w 32114"/>
                        <a:gd name="connsiteY4" fmla="*/ 13028 h 13556"/>
                        <a:gd name="connsiteX5" fmla="*/ 529 w 32114"/>
                        <a:gd name="connsiteY5" fmla="*/ 12985 h 13556"/>
                        <a:gd name="connsiteX6" fmla="*/ 504 w 32114"/>
                        <a:gd name="connsiteY6" fmla="*/ 10399 h 13556"/>
                        <a:gd name="connsiteX7" fmla="*/ 6445 w 32114"/>
                        <a:gd name="connsiteY7" fmla="*/ 5081 h 13556"/>
                        <a:gd name="connsiteX8" fmla="*/ 13690 w 32114"/>
                        <a:gd name="connsiteY8" fmla="*/ 1508 h 13556"/>
                        <a:gd name="connsiteX9" fmla="*/ 21663 w 32114"/>
                        <a:gd name="connsiteY9" fmla="*/ 44 h 13556"/>
                        <a:gd name="connsiteX10" fmla="*/ 29935 w 32114"/>
                        <a:gd name="connsiteY10" fmla="*/ 763 h 13556"/>
                        <a:gd name="connsiteX11" fmla="*/ 32041 w 32114"/>
                        <a:gd name="connsiteY11" fmla="*/ 4153 h 13556"/>
                        <a:gd name="connsiteX12" fmla="*/ 28651 w 32114"/>
                        <a:gd name="connsiteY12" fmla="*/ 6259 h 13556"/>
                        <a:gd name="connsiteX13" fmla="*/ 28484 w 32114"/>
                        <a:gd name="connsiteY13" fmla="*/ 6214 h 135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2114" h="13556">
                          <a:moveTo>
                            <a:pt x="28301" y="6156"/>
                          </a:moveTo>
                          <a:cubicBezTo>
                            <a:pt x="23965" y="4943"/>
                            <a:pt x="19387" y="4895"/>
                            <a:pt x="15028" y="6018"/>
                          </a:cubicBezTo>
                          <a:cubicBezTo>
                            <a:pt x="12814" y="6569"/>
                            <a:pt x="10695" y="7453"/>
                            <a:pt x="8743" y="8640"/>
                          </a:cubicBezTo>
                          <a:cubicBezTo>
                            <a:pt x="6753" y="9835"/>
                            <a:pt x="4920" y="11275"/>
                            <a:pt x="3287" y="12926"/>
                          </a:cubicBezTo>
                          <a:lnTo>
                            <a:pt x="3184" y="13028"/>
                          </a:lnTo>
                          <a:cubicBezTo>
                            <a:pt x="2439" y="13750"/>
                            <a:pt x="1251" y="13730"/>
                            <a:pt x="529" y="12985"/>
                          </a:cubicBezTo>
                          <a:cubicBezTo>
                            <a:pt x="-167" y="12267"/>
                            <a:pt x="-177" y="11131"/>
                            <a:pt x="504" y="10399"/>
                          </a:cubicBezTo>
                          <a:cubicBezTo>
                            <a:pt x="2253" y="8383"/>
                            <a:pt x="4250" y="6596"/>
                            <a:pt x="6445" y="5081"/>
                          </a:cubicBezTo>
                          <a:cubicBezTo>
                            <a:pt x="8670" y="3535"/>
                            <a:pt x="11109" y="2331"/>
                            <a:pt x="13690" y="1508"/>
                          </a:cubicBezTo>
                          <a:cubicBezTo>
                            <a:pt x="16267" y="658"/>
                            <a:pt x="18951" y="166"/>
                            <a:pt x="21663" y="44"/>
                          </a:cubicBezTo>
                          <a:cubicBezTo>
                            <a:pt x="24440" y="-108"/>
                            <a:pt x="27226" y="134"/>
                            <a:pt x="29935" y="763"/>
                          </a:cubicBezTo>
                          <a:cubicBezTo>
                            <a:pt x="31453" y="1118"/>
                            <a:pt x="32394" y="2635"/>
                            <a:pt x="32041" y="4153"/>
                          </a:cubicBezTo>
                          <a:cubicBezTo>
                            <a:pt x="31687" y="5671"/>
                            <a:pt x="30169" y="6613"/>
                            <a:pt x="28651" y="6259"/>
                          </a:cubicBezTo>
                          <a:lnTo>
                            <a:pt x="28484" y="6214"/>
                          </a:ln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320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2" name="任意多边形: 形状 301">
                    <a:extLst>
                      <a:ext uri="{FF2B5EF4-FFF2-40B4-BE49-F238E27FC236}">
                        <a16:creationId xmlns:a16="http://schemas.microsoft.com/office/drawing/2014/main" id="{5EDD2803-48DE-4B05-8F2A-8F0CE4985A6A}"/>
                      </a:ext>
                    </a:extLst>
                  </p:cNvPr>
                  <p:cNvSpPr/>
                  <p:nvPr/>
                </p:nvSpPr>
                <p:spPr>
                  <a:xfrm rot="-1323661">
                    <a:off x="5371773" y="2270129"/>
                    <a:ext cx="43025" cy="63330"/>
                  </a:xfrm>
                  <a:custGeom>
                    <a:avLst/>
                    <a:gdLst>
                      <a:gd name="connsiteX0" fmla="*/ 43025 w 43025"/>
                      <a:gd name="connsiteY0" fmla="*/ 31665 h 63330"/>
                      <a:gd name="connsiteX1" fmla="*/ 21513 w 43025"/>
                      <a:gd name="connsiteY1" fmla="*/ 63331 h 63330"/>
                      <a:gd name="connsiteX2" fmla="*/ 0 w 43025"/>
                      <a:gd name="connsiteY2" fmla="*/ 31665 h 63330"/>
                      <a:gd name="connsiteX3" fmla="*/ 21513 w 43025"/>
                      <a:gd name="connsiteY3" fmla="*/ 0 h 63330"/>
                      <a:gd name="connsiteX4" fmla="*/ 43025 w 43025"/>
                      <a:gd name="connsiteY4" fmla="*/ 31665 h 6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025" h="63330">
                        <a:moveTo>
                          <a:pt x="43025" y="31665"/>
                        </a:moveTo>
                        <a:cubicBezTo>
                          <a:pt x="43025" y="49154"/>
                          <a:pt x="33394" y="63331"/>
                          <a:pt x="21513" y="63331"/>
                        </a:cubicBezTo>
                        <a:cubicBezTo>
                          <a:pt x="9631" y="63331"/>
                          <a:pt x="0" y="49154"/>
                          <a:pt x="0" y="31665"/>
                        </a:cubicBezTo>
                        <a:cubicBezTo>
                          <a:pt x="0" y="14177"/>
                          <a:pt x="9631" y="0"/>
                          <a:pt x="21513" y="0"/>
                        </a:cubicBezTo>
                        <a:cubicBezTo>
                          <a:pt x="33394" y="0"/>
                          <a:pt x="43025" y="14177"/>
                          <a:pt x="43025" y="31665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03" name="任意多边形: 形状 302">
                  <a:extLst>
                    <a:ext uri="{FF2B5EF4-FFF2-40B4-BE49-F238E27FC236}">
                      <a16:creationId xmlns:a16="http://schemas.microsoft.com/office/drawing/2014/main" id="{231FAB19-75C2-482B-802E-DEEA2571D3F7}"/>
                    </a:ext>
                  </a:extLst>
                </p:cNvPr>
                <p:cNvSpPr/>
                <p:nvPr/>
              </p:nvSpPr>
              <p:spPr>
                <a:xfrm>
                  <a:off x="5122208" y="2582756"/>
                  <a:ext cx="471953" cy="424378"/>
                </a:xfrm>
                <a:custGeom>
                  <a:avLst/>
                  <a:gdLst>
                    <a:gd name="connsiteX0" fmla="*/ 471943 w 471953"/>
                    <a:gd name="connsiteY0" fmla="*/ 90615 h 424378"/>
                    <a:gd name="connsiteX1" fmla="*/ 458462 w 471953"/>
                    <a:gd name="connsiteY1" fmla="*/ 187649 h 424378"/>
                    <a:gd name="connsiteX2" fmla="*/ 453871 w 471953"/>
                    <a:gd name="connsiteY2" fmla="*/ 237563 h 424378"/>
                    <a:gd name="connsiteX3" fmla="*/ 440615 w 471953"/>
                    <a:gd name="connsiteY3" fmla="*/ 379343 h 424378"/>
                    <a:gd name="connsiteX4" fmla="*/ 30329 w 471953"/>
                    <a:gd name="connsiteY4" fmla="*/ 351802 h 424378"/>
                    <a:gd name="connsiteX5" fmla="*/ 26092 w 471953"/>
                    <a:gd name="connsiteY5" fmla="*/ 348720 h 424378"/>
                    <a:gd name="connsiteX6" fmla="*/ 13862 w 471953"/>
                    <a:gd name="connsiteY6" fmla="*/ 199397 h 424378"/>
                    <a:gd name="connsiteX7" fmla="*/ 1697 w 471953"/>
                    <a:gd name="connsiteY7" fmla="*/ 74405 h 424378"/>
                    <a:gd name="connsiteX8" fmla="*/ 3558 w 471953"/>
                    <a:gd name="connsiteY8" fmla="*/ 68691 h 424378"/>
                    <a:gd name="connsiteX9" fmla="*/ 109613 w 471953"/>
                    <a:gd name="connsiteY9" fmla="*/ 5136 h 424378"/>
                    <a:gd name="connsiteX10" fmla="*/ 164758 w 471953"/>
                    <a:gd name="connsiteY10" fmla="*/ 0 h 424378"/>
                    <a:gd name="connsiteX11" fmla="*/ 234412 w 471953"/>
                    <a:gd name="connsiteY11" fmla="*/ 59896 h 424378"/>
                    <a:gd name="connsiteX12" fmla="*/ 319827 w 471953"/>
                    <a:gd name="connsiteY12" fmla="*/ 0 h 424378"/>
                    <a:gd name="connsiteX13" fmla="*/ 434901 w 471953"/>
                    <a:gd name="connsiteY13" fmla="*/ 23817 h 424378"/>
                    <a:gd name="connsiteX14" fmla="*/ 444531 w 471953"/>
                    <a:gd name="connsiteY14" fmla="*/ 31007 h 424378"/>
                    <a:gd name="connsiteX15" fmla="*/ 471943 w 471953"/>
                    <a:gd name="connsiteY15" fmla="*/ 90615 h 42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71953" h="424378">
                      <a:moveTo>
                        <a:pt x="471943" y="90615"/>
                      </a:moveTo>
                      <a:cubicBezTo>
                        <a:pt x="472328" y="117225"/>
                        <a:pt x="461928" y="147141"/>
                        <a:pt x="458462" y="187649"/>
                      </a:cubicBezTo>
                      <a:cubicBezTo>
                        <a:pt x="457755" y="195866"/>
                        <a:pt x="456086" y="213970"/>
                        <a:pt x="453871" y="237563"/>
                      </a:cubicBezTo>
                      <a:cubicBezTo>
                        <a:pt x="450244" y="276627"/>
                        <a:pt x="445109" y="330649"/>
                        <a:pt x="440615" y="379343"/>
                      </a:cubicBezTo>
                      <a:cubicBezTo>
                        <a:pt x="309572" y="448124"/>
                        <a:pt x="151004" y="437480"/>
                        <a:pt x="30329" y="351802"/>
                      </a:cubicBezTo>
                      <a:cubicBezTo>
                        <a:pt x="28916" y="350743"/>
                        <a:pt x="27504" y="349716"/>
                        <a:pt x="26092" y="348720"/>
                      </a:cubicBezTo>
                      <a:cubicBezTo>
                        <a:pt x="22336" y="293671"/>
                        <a:pt x="17907" y="235894"/>
                        <a:pt x="13862" y="199397"/>
                      </a:cubicBezTo>
                      <a:cubicBezTo>
                        <a:pt x="6255" y="131252"/>
                        <a:pt x="-4113" y="97323"/>
                        <a:pt x="1697" y="74405"/>
                      </a:cubicBezTo>
                      <a:cubicBezTo>
                        <a:pt x="2162" y="72453"/>
                        <a:pt x="2785" y="70543"/>
                        <a:pt x="3558" y="68691"/>
                      </a:cubicBezTo>
                      <a:cubicBezTo>
                        <a:pt x="20282" y="28118"/>
                        <a:pt x="73534" y="10015"/>
                        <a:pt x="109613" y="5136"/>
                      </a:cubicBezTo>
                      <a:cubicBezTo>
                        <a:pt x="131632" y="2151"/>
                        <a:pt x="164758" y="0"/>
                        <a:pt x="164758" y="0"/>
                      </a:cubicBezTo>
                      <a:cubicBezTo>
                        <a:pt x="164758" y="0"/>
                        <a:pt x="167551" y="56751"/>
                        <a:pt x="234412" y="59896"/>
                      </a:cubicBezTo>
                      <a:cubicBezTo>
                        <a:pt x="325444" y="64197"/>
                        <a:pt x="319378" y="0"/>
                        <a:pt x="319827" y="0"/>
                      </a:cubicBezTo>
                      <a:cubicBezTo>
                        <a:pt x="334560" y="0"/>
                        <a:pt x="414839" y="10721"/>
                        <a:pt x="434901" y="23817"/>
                      </a:cubicBezTo>
                      <a:cubicBezTo>
                        <a:pt x="438265" y="26000"/>
                        <a:pt x="441481" y="28401"/>
                        <a:pt x="444531" y="31007"/>
                      </a:cubicBezTo>
                      <a:cubicBezTo>
                        <a:pt x="462182" y="45731"/>
                        <a:pt x="472254" y="67629"/>
                        <a:pt x="471943" y="9061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4" name="任意多边形: 形状 303">
                  <a:extLst>
                    <a:ext uri="{FF2B5EF4-FFF2-40B4-BE49-F238E27FC236}">
                      <a16:creationId xmlns:a16="http://schemas.microsoft.com/office/drawing/2014/main" id="{BC2CB659-E739-4FF5-8611-12C2D6DDC8B6}"/>
                    </a:ext>
                  </a:extLst>
                </p:cNvPr>
                <p:cNvSpPr/>
                <p:nvPr/>
              </p:nvSpPr>
              <p:spPr>
                <a:xfrm>
                  <a:off x="5045263" y="2650709"/>
                  <a:ext cx="213713" cy="283849"/>
                </a:xfrm>
                <a:custGeom>
                  <a:avLst/>
                  <a:gdLst>
                    <a:gd name="connsiteX0" fmla="*/ 213713 w 213713"/>
                    <a:gd name="connsiteY0" fmla="*/ 63812 h 283849"/>
                    <a:gd name="connsiteX1" fmla="*/ 107274 w 213713"/>
                    <a:gd name="connsiteY1" fmla="*/ 283849 h 283849"/>
                    <a:gd name="connsiteX2" fmla="*/ 103037 w 213713"/>
                    <a:gd name="connsiteY2" fmla="*/ 280768 h 283849"/>
                    <a:gd name="connsiteX3" fmla="*/ 0 w 213713"/>
                    <a:gd name="connsiteY3" fmla="*/ 168936 h 283849"/>
                    <a:gd name="connsiteX4" fmla="*/ 78642 w 213713"/>
                    <a:gd name="connsiteY4" fmla="*/ 6452 h 283849"/>
                    <a:gd name="connsiteX5" fmla="*/ 81755 w 213713"/>
                    <a:gd name="connsiteY5" fmla="*/ 0 h 283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713" h="283849">
                      <a:moveTo>
                        <a:pt x="213713" y="63812"/>
                      </a:moveTo>
                      <a:lnTo>
                        <a:pt x="107274" y="283849"/>
                      </a:lnTo>
                      <a:cubicBezTo>
                        <a:pt x="105862" y="282790"/>
                        <a:pt x="104449" y="281763"/>
                        <a:pt x="103037" y="280768"/>
                      </a:cubicBezTo>
                      <a:cubicBezTo>
                        <a:pt x="61774" y="250511"/>
                        <a:pt x="26783" y="212532"/>
                        <a:pt x="0" y="168936"/>
                      </a:cubicBezTo>
                      <a:lnTo>
                        <a:pt x="78642" y="6452"/>
                      </a:lnTo>
                      <a:lnTo>
                        <a:pt x="8175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5" name="任意多边形: 形状 304">
                  <a:extLst>
                    <a:ext uri="{FF2B5EF4-FFF2-40B4-BE49-F238E27FC236}">
                      <a16:creationId xmlns:a16="http://schemas.microsoft.com/office/drawing/2014/main" id="{6C81D2E5-B6C1-4914-B8F7-526D2BBC3BDC}"/>
                    </a:ext>
                  </a:extLst>
                </p:cNvPr>
                <p:cNvSpPr/>
                <p:nvPr/>
              </p:nvSpPr>
              <p:spPr>
                <a:xfrm>
                  <a:off x="5150001" y="2738222"/>
                  <a:ext cx="98827" cy="195855"/>
                </a:xfrm>
                <a:custGeom>
                  <a:avLst/>
                  <a:gdLst>
                    <a:gd name="connsiteX0" fmla="*/ 98704 w 98827"/>
                    <a:gd name="connsiteY0" fmla="*/ 1626 h 195855"/>
                    <a:gd name="connsiteX1" fmla="*/ 1894 w 98827"/>
                    <a:gd name="connsiteY1" fmla="*/ 195855 h 195855"/>
                    <a:gd name="connsiteX2" fmla="*/ 0 w 98827"/>
                    <a:gd name="connsiteY2" fmla="*/ 194507 h 195855"/>
                    <a:gd name="connsiteX3" fmla="*/ 96681 w 98827"/>
                    <a:gd name="connsiteY3" fmla="*/ 631 h 195855"/>
                    <a:gd name="connsiteX4" fmla="*/ 98222 w 98827"/>
                    <a:gd name="connsiteY4" fmla="*/ 117 h 195855"/>
                    <a:gd name="connsiteX5" fmla="*/ 98704 w 98827"/>
                    <a:gd name="connsiteY5" fmla="*/ 1626 h 19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827" h="195855">
                      <a:moveTo>
                        <a:pt x="98704" y="1626"/>
                      </a:moveTo>
                      <a:lnTo>
                        <a:pt x="1894" y="195855"/>
                      </a:lnTo>
                      <a:cubicBezTo>
                        <a:pt x="1252" y="195374"/>
                        <a:pt x="642" y="194924"/>
                        <a:pt x="0" y="194507"/>
                      </a:cubicBezTo>
                      <a:lnTo>
                        <a:pt x="96681" y="631"/>
                      </a:lnTo>
                      <a:cubicBezTo>
                        <a:pt x="96970" y="69"/>
                        <a:pt x="97654" y="-159"/>
                        <a:pt x="98222" y="117"/>
                      </a:cubicBezTo>
                      <a:cubicBezTo>
                        <a:pt x="98771" y="400"/>
                        <a:pt x="98986" y="1077"/>
                        <a:pt x="98704" y="16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6" name="任意多边形: 形状 305">
                  <a:extLst>
                    <a:ext uri="{FF2B5EF4-FFF2-40B4-BE49-F238E27FC236}">
                      <a16:creationId xmlns:a16="http://schemas.microsoft.com/office/drawing/2014/main" id="{CA823172-217D-427E-9C8D-475F92811503}"/>
                    </a:ext>
                  </a:extLst>
                </p:cNvPr>
                <p:cNvSpPr/>
                <p:nvPr/>
              </p:nvSpPr>
              <p:spPr>
                <a:xfrm>
                  <a:off x="5469994" y="2613411"/>
                  <a:ext cx="269565" cy="276787"/>
                </a:xfrm>
                <a:custGeom>
                  <a:avLst/>
                  <a:gdLst>
                    <a:gd name="connsiteX0" fmla="*/ 269565 w 269565"/>
                    <a:gd name="connsiteY0" fmla="*/ 159178 h 276787"/>
                    <a:gd name="connsiteX1" fmla="*/ 189607 w 269565"/>
                    <a:gd name="connsiteY1" fmla="*/ 276787 h 276787"/>
                    <a:gd name="connsiteX2" fmla="*/ 106086 w 269565"/>
                    <a:gd name="connsiteY2" fmla="*/ 206908 h 276787"/>
                    <a:gd name="connsiteX3" fmla="*/ 0 w 269565"/>
                    <a:gd name="connsiteY3" fmla="*/ 118123 h 276787"/>
                    <a:gd name="connsiteX4" fmla="*/ 96746 w 269565"/>
                    <a:gd name="connsiteY4" fmla="*/ 353 h 276787"/>
                    <a:gd name="connsiteX5" fmla="*/ 97034 w 269565"/>
                    <a:gd name="connsiteY5" fmla="*/ 0 h 276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565" h="276787">
                      <a:moveTo>
                        <a:pt x="269565" y="159178"/>
                      </a:moveTo>
                      <a:cubicBezTo>
                        <a:pt x="250271" y="202909"/>
                        <a:pt x="223176" y="242759"/>
                        <a:pt x="189607" y="276787"/>
                      </a:cubicBezTo>
                      <a:lnTo>
                        <a:pt x="106086" y="206908"/>
                      </a:lnTo>
                      <a:lnTo>
                        <a:pt x="0" y="118123"/>
                      </a:lnTo>
                      <a:lnTo>
                        <a:pt x="96746" y="353"/>
                      </a:lnTo>
                      <a:lnTo>
                        <a:pt x="9703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7" name="任意多边形: 形状 306">
                  <a:extLst>
                    <a:ext uri="{FF2B5EF4-FFF2-40B4-BE49-F238E27FC236}">
                      <a16:creationId xmlns:a16="http://schemas.microsoft.com/office/drawing/2014/main" id="{6674F155-DA69-4049-9F4B-8520D565E03C}"/>
                    </a:ext>
                  </a:extLst>
                </p:cNvPr>
                <p:cNvSpPr/>
                <p:nvPr/>
              </p:nvSpPr>
              <p:spPr>
                <a:xfrm>
                  <a:off x="5576185" y="2754305"/>
                  <a:ext cx="7766" cy="66871"/>
                </a:xfrm>
                <a:custGeom>
                  <a:avLst/>
                  <a:gdLst>
                    <a:gd name="connsiteX0" fmla="*/ 1182 w 7766"/>
                    <a:gd name="connsiteY0" fmla="*/ 66871 h 66871"/>
                    <a:gd name="connsiteX1" fmla="*/ 2251 w 7766"/>
                    <a:gd name="connsiteY1" fmla="*/ 65841 h 66871"/>
                    <a:gd name="connsiteX2" fmla="*/ 7762 w 7766"/>
                    <a:gd name="connsiteY2" fmla="*/ 1226 h 66871"/>
                    <a:gd name="connsiteX3" fmla="*/ 6735 w 7766"/>
                    <a:gd name="connsiteY3" fmla="*/ 3 h 66871"/>
                    <a:gd name="connsiteX4" fmla="*/ 5515 w 7766"/>
                    <a:gd name="connsiteY4" fmla="*/ 1030 h 66871"/>
                    <a:gd name="connsiteX5" fmla="*/ 4 w 7766"/>
                    <a:gd name="connsiteY5" fmla="*/ 65648 h 66871"/>
                    <a:gd name="connsiteX6" fmla="*/ 1031 w 7766"/>
                    <a:gd name="connsiteY6" fmla="*/ 66868 h 6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6" h="66871">
                      <a:moveTo>
                        <a:pt x="1182" y="66871"/>
                      </a:moveTo>
                      <a:cubicBezTo>
                        <a:pt x="1747" y="66842"/>
                        <a:pt x="2203" y="66402"/>
                        <a:pt x="2251" y="65841"/>
                      </a:cubicBezTo>
                      <a:lnTo>
                        <a:pt x="7762" y="1226"/>
                      </a:lnTo>
                      <a:cubicBezTo>
                        <a:pt x="7817" y="603"/>
                        <a:pt x="7358" y="58"/>
                        <a:pt x="6735" y="3"/>
                      </a:cubicBezTo>
                      <a:cubicBezTo>
                        <a:pt x="6119" y="-42"/>
                        <a:pt x="5576" y="414"/>
                        <a:pt x="5515" y="1030"/>
                      </a:cubicBezTo>
                      <a:lnTo>
                        <a:pt x="4" y="65648"/>
                      </a:lnTo>
                      <a:cubicBezTo>
                        <a:pt x="-47" y="66268"/>
                        <a:pt x="412" y="66813"/>
                        <a:pt x="1031" y="66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08" name="图形 124">
              <a:extLst>
                <a:ext uri="{FF2B5EF4-FFF2-40B4-BE49-F238E27FC236}">
                  <a16:creationId xmlns:a16="http://schemas.microsoft.com/office/drawing/2014/main" id="{D3402C93-DEC4-40F4-9188-A9676B307792}"/>
                </a:ext>
              </a:extLst>
            </p:cNvPr>
            <p:cNvGrpSpPr/>
            <p:nvPr/>
          </p:nvGrpSpPr>
          <p:grpSpPr>
            <a:xfrm>
              <a:off x="6854248" y="3958264"/>
              <a:ext cx="748911" cy="748988"/>
              <a:chOff x="6854248" y="3958264"/>
              <a:chExt cx="748911" cy="748988"/>
            </a:xfrm>
          </p:grpSpPr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id="{A6B15A30-7396-45F1-B065-BDA61EBE78EF}"/>
                  </a:ext>
                </a:extLst>
              </p:cNvPr>
              <p:cNvSpPr/>
              <p:nvPr/>
            </p:nvSpPr>
            <p:spPr>
              <a:xfrm>
                <a:off x="6854251" y="3958267"/>
                <a:ext cx="748908" cy="748908"/>
              </a:xfrm>
              <a:custGeom>
                <a:avLst/>
                <a:gdLst>
                  <a:gd name="connsiteX0" fmla="*/ 748908 w 748908"/>
                  <a:gd name="connsiteY0" fmla="*/ 374454 h 748908"/>
                  <a:gd name="connsiteX1" fmla="*/ 374454 w 748908"/>
                  <a:gd name="connsiteY1" fmla="*/ 748908 h 748908"/>
                  <a:gd name="connsiteX2" fmla="*/ 0 w 748908"/>
                  <a:gd name="connsiteY2" fmla="*/ 374454 h 748908"/>
                  <a:gd name="connsiteX3" fmla="*/ 374454 w 748908"/>
                  <a:gd name="connsiteY3" fmla="*/ 0 h 748908"/>
                  <a:gd name="connsiteX4" fmla="*/ 748908 w 748908"/>
                  <a:gd name="connsiteY4" fmla="*/ 374454 h 74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908" h="748908">
                    <a:moveTo>
                      <a:pt x="748908" y="374454"/>
                    </a:moveTo>
                    <a:cubicBezTo>
                      <a:pt x="748908" y="581259"/>
                      <a:pt x="581260" y="748908"/>
                      <a:pt x="374454" y="748908"/>
                    </a:cubicBezTo>
                    <a:cubicBezTo>
                      <a:pt x="167649" y="748908"/>
                      <a:pt x="0" y="581259"/>
                      <a:pt x="0" y="374454"/>
                    </a:cubicBezTo>
                    <a:cubicBezTo>
                      <a:pt x="0" y="167649"/>
                      <a:pt x="167649" y="0"/>
                      <a:pt x="374454" y="0"/>
                    </a:cubicBezTo>
                    <a:cubicBezTo>
                      <a:pt x="581260" y="0"/>
                      <a:pt x="748908" y="167649"/>
                      <a:pt x="748908" y="374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id="{D3E29F8A-8197-40F8-8462-1CE215220CA8}"/>
                  </a:ext>
                </a:extLst>
              </p:cNvPr>
              <p:cNvSpPr/>
              <p:nvPr/>
            </p:nvSpPr>
            <p:spPr>
              <a:xfrm>
                <a:off x="6854248" y="3958264"/>
                <a:ext cx="748898" cy="748897"/>
              </a:xfrm>
              <a:custGeom>
                <a:avLst/>
                <a:gdLst>
                  <a:gd name="connsiteX0" fmla="*/ 0 w 748898"/>
                  <a:gd name="connsiteY0" fmla="*/ 374447 h 748897"/>
                  <a:gd name="connsiteX1" fmla="*/ 374444 w 748898"/>
                  <a:gd name="connsiteY1" fmla="*/ 748898 h 748897"/>
                  <a:gd name="connsiteX2" fmla="*/ 748899 w 748898"/>
                  <a:gd name="connsiteY2" fmla="*/ 374453 h 748897"/>
                  <a:gd name="connsiteX3" fmla="*/ 374451 w 748898"/>
                  <a:gd name="connsiteY3" fmla="*/ 3 h 748897"/>
                  <a:gd name="connsiteX4" fmla="*/ 3 w 748898"/>
                  <a:gd name="connsiteY4" fmla="*/ 371703 h 748897"/>
                  <a:gd name="connsiteX5" fmla="*/ 3 w 748898"/>
                  <a:gd name="connsiteY5" fmla="*/ 374447 h 74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8898" h="748897">
                    <a:moveTo>
                      <a:pt x="0" y="374447"/>
                    </a:moveTo>
                    <a:cubicBezTo>
                      <a:pt x="-3" y="581250"/>
                      <a:pt x="167642" y="748895"/>
                      <a:pt x="374444" y="748898"/>
                    </a:cubicBezTo>
                    <a:cubicBezTo>
                      <a:pt x="581247" y="748901"/>
                      <a:pt x="748899" y="581256"/>
                      <a:pt x="748899" y="374453"/>
                    </a:cubicBezTo>
                    <a:cubicBezTo>
                      <a:pt x="748899" y="167651"/>
                      <a:pt x="581247" y="6"/>
                      <a:pt x="374451" y="3"/>
                    </a:cubicBezTo>
                    <a:cubicBezTo>
                      <a:pt x="168406" y="-755"/>
                      <a:pt x="761" y="165661"/>
                      <a:pt x="3" y="371703"/>
                    </a:cubicBezTo>
                    <a:cubicBezTo>
                      <a:pt x="0" y="372618"/>
                      <a:pt x="0" y="373532"/>
                      <a:pt x="3" y="374447"/>
                    </a:cubicBezTo>
                    <a:close/>
                  </a:path>
                </a:pathLst>
              </a:custGeom>
              <a:solidFill>
                <a:srgbClr val="146BE8">
                  <a:alpha val="9000"/>
                </a:srgbClr>
              </a:solidFill>
              <a:ln w="32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1" name="图形 124">
                <a:extLst>
                  <a:ext uri="{FF2B5EF4-FFF2-40B4-BE49-F238E27FC236}">
                    <a16:creationId xmlns:a16="http://schemas.microsoft.com/office/drawing/2014/main" id="{1549E236-3E9E-44C8-BDAF-82F6FE19E952}"/>
                  </a:ext>
                </a:extLst>
              </p:cNvPr>
              <p:cNvGrpSpPr/>
              <p:nvPr/>
            </p:nvGrpSpPr>
            <p:grpSpPr>
              <a:xfrm>
                <a:off x="6953491" y="4014828"/>
                <a:ext cx="582697" cy="692424"/>
                <a:chOff x="6953491" y="4014828"/>
                <a:chExt cx="582697" cy="692424"/>
              </a:xfrm>
            </p:grpSpPr>
            <p:grpSp>
              <p:nvGrpSpPr>
                <p:cNvPr id="312" name="图形 124">
                  <a:extLst>
                    <a:ext uri="{FF2B5EF4-FFF2-40B4-BE49-F238E27FC236}">
                      <a16:creationId xmlns:a16="http://schemas.microsoft.com/office/drawing/2014/main" id="{7737DEC5-DEB1-4E26-97C7-32E312E5470A}"/>
                    </a:ext>
                  </a:extLst>
                </p:cNvPr>
                <p:cNvGrpSpPr/>
                <p:nvPr/>
              </p:nvGrpSpPr>
              <p:grpSpPr>
                <a:xfrm>
                  <a:off x="7131692" y="4014828"/>
                  <a:ext cx="298110" cy="346093"/>
                  <a:chOff x="7131692" y="4014828"/>
                  <a:chExt cx="298110" cy="346093"/>
                </a:xfrm>
              </p:grpSpPr>
              <p:sp>
                <p:nvSpPr>
                  <p:cNvPr id="313" name="任意多边形: 形状 312">
                    <a:extLst>
                      <a:ext uri="{FF2B5EF4-FFF2-40B4-BE49-F238E27FC236}">
                        <a16:creationId xmlns:a16="http://schemas.microsoft.com/office/drawing/2014/main" id="{741FC671-EC6D-40CB-ABE5-B2AC4C42398A}"/>
                      </a:ext>
                    </a:extLst>
                  </p:cNvPr>
                  <p:cNvSpPr/>
                  <p:nvPr/>
                </p:nvSpPr>
                <p:spPr>
                  <a:xfrm>
                    <a:off x="7251961" y="4095126"/>
                    <a:ext cx="177840" cy="179333"/>
                  </a:xfrm>
                  <a:custGeom>
                    <a:avLst/>
                    <a:gdLst>
                      <a:gd name="connsiteX0" fmla="*/ 146656 w 177840"/>
                      <a:gd name="connsiteY0" fmla="*/ 30959 h 179333"/>
                      <a:gd name="connsiteX1" fmla="*/ 175009 w 177840"/>
                      <a:gd name="connsiteY1" fmla="*/ 163527 h 179333"/>
                      <a:gd name="connsiteX2" fmla="*/ 0 w 177840"/>
                      <a:gd name="connsiteY2" fmla="*/ 157662 h 179333"/>
                      <a:gd name="connsiteX3" fmla="*/ 53942 w 177840"/>
                      <a:gd name="connsiteY3" fmla="*/ 0 h 179333"/>
                      <a:gd name="connsiteX4" fmla="*/ 146656 w 177840"/>
                      <a:gd name="connsiteY4" fmla="*/ 30959 h 17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40" h="179333">
                        <a:moveTo>
                          <a:pt x="146656" y="30959"/>
                        </a:moveTo>
                        <a:cubicBezTo>
                          <a:pt x="140676" y="100292"/>
                          <a:pt x="146219" y="123802"/>
                          <a:pt x="175009" y="163527"/>
                        </a:cubicBezTo>
                        <a:cubicBezTo>
                          <a:pt x="199295" y="197019"/>
                          <a:pt x="61129" y="168550"/>
                          <a:pt x="0" y="157662"/>
                        </a:cubicBezTo>
                        <a:lnTo>
                          <a:pt x="53942" y="0"/>
                        </a:lnTo>
                        <a:cubicBezTo>
                          <a:pt x="53942" y="0"/>
                          <a:pt x="148755" y="6612"/>
                          <a:pt x="146656" y="30959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4" name="任意多边形: 形状 313">
                    <a:extLst>
                      <a:ext uri="{FF2B5EF4-FFF2-40B4-BE49-F238E27FC236}">
                        <a16:creationId xmlns:a16="http://schemas.microsoft.com/office/drawing/2014/main" id="{D6FCD4C5-6FD6-43D8-B6CC-356531DD9E24}"/>
                      </a:ext>
                    </a:extLst>
                  </p:cNvPr>
                  <p:cNvSpPr/>
                  <p:nvPr/>
                </p:nvSpPr>
                <p:spPr>
                  <a:xfrm>
                    <a:off x="7131692" y="4087368"/>
                    <a:ext cx="153738" cy="179001"/>
                  </a:xfrm>
                  <a:custGeom>
                    <a:avLst/>
                    <a:gdLst>
                      <a:gd name="connsiteX0" fmla="*/ 56020 w 153738"/>
                      <a:gd name="connsiteY0" fmla="*/ 9870 h 179001"/>
                      <a:gd name="connsiteX1" fmla="*/ 4714 w 153738"/>
                      <a:gd name="connsiteY1" fmla="*/ 133171 h 179001"/>
                      <a:gd name="connsiteX2" fmla="*/ 150644 w 153738"/>
                      <a:gd name="connsiteY2" fmla="*/ 179001 h 179001"/>
                      <a:gd name="connsiteX3" fmla="*/ 153739 w 153738"/>
                      <a:gd name="connsiteY3" fmla="*/ 12409 h 179001"/>
                      <a:gd name="connsiteX4" fmla="*/ 56020 w 153738"/>
                      <a:gd name="connsiteY4" fmla="*/ 9870 h 179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738" h="179001">
                        <a:moveTo>
                          <a:pt x="56020" y="9870"/>
                        </a:moveTo>
                        <a:cubicBezTo>
                          <a:pt x="37984" y="77081"/>
                          <a:pt x="40009" y="97875"/>
                          <a:pt x="4714" y="133171"/>
                        </a:cubicBezTo>
                        <a:cubicBezTo>
                          <a:pt x="-24538" y="162425"/>
                          <a:pt x="89470" y="168373"/>
                          <a:pt x="150644" y="179001"/>
                        </a:cubicBezTo>
                        <a:lnTo>
                          <a:pt x="153739" y="12409"/>
                        </a:lnTo>
                        <a:cubicBezTo>
                          <a:pt x="153739" y="12409"/>
                          <a:pt x="62357" y="-13732"/>
                          <a:pt x="56020" y="9870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5" name="任意多边形: 形状 314">
                    <a:extLst>
                      <a:ext uri="{FF2B5EF4-FFF2-40B4-BE49-F238E27FC236}">
                        <a16:creationId xmlns:a16="http://schemas.microsoft.com/office/drawing/2014/main" id="{CB1F0606-83F1-4A93-8E58-46E5A158FA3B}"/>
                      </a:ext>
                    </a:extLst>
                  </p:cNvPr>
                  <p:cNvSpPr/>
                  <p:nvPr/>
                </p:nvSpPr>
                <p:spPr>
                  <a:xfrm>
                    <a:off x="7193791" y="4184020"/>
                    <a:ext cx="173692" cy="176901"/>
                  </a:xfrm>
                  <a:custGeom>
                    <a:avLst/>
                    <a:gdLst>
                      <a:gd name="connsiteX0" fmla="*/ 0 w 173692"/>
                      <a:gd name="connsiteY0" fmla="*/ 108705 h 176901"/>
                      <a:gd name="connsiteX1" fmla="*/ 91231 w 173692"/>
                      <a:gd name="connsiteY1" fmla="*/ 176501 h 176901"/>
                      <a:gd name="connsiteX2" fmla="*/ 173693 w 173692"/>
                      <a:gd name="connsiteY2" fmla="*/ 108599 h 176901"/>
                      <a:gd name="connsiteX3" fmla="*/ 153531 w 173692"/>
                      <a:gd name="connsiteY3" fmla="*/ 103711 h 176901"/>
                      <a:gd name="connsiteX4" fmla="*/ 129438 w 173692"/>
                      <a:gd name="connsiteY4" fmla="*/ 75111 h 176901"/>
                      <a:gd name="connsiteX5" fmla="*/ 129743 w 173692"/>
                      <a:gd name="connsiteY5" fmla="*/ 0 h 176901"/>
                      <a:gd name="connsiteX6" fmla="*/ 37982 w 173692"/>
                      <a:gd name="connsiteY6" fmla="*/ 20482 h 176901"/>
                      <a:gd name="connsiteX7" fmla="*/ 16797 w 173692"/>
                      <a:gd name="connsiteY7" fmla="*/ 104424 h 176901"/>
                      <a:gd name="connsiteX8" fmla="*/ 0 w 173692"/>
                      <a:gd name="connsiteY8" fmla="*/ 108705 h 176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3692" h="176901">
                        <a:moveTo>
                          <a:pt x="0" y="108705"/>
                        </a:moveTo>
                        <a:cubicBezTo>
                          <a:pt x="401" y="108651"/>
                          <a:pt x="4882" y="182982"/>
                          <a:pt x="91231" y="176501"/>
                        </a:cubicBezTo>
                        <a:cubicBezTo>
                          <a:pt x="151008" y="172023"/>
                          <a:pt x="172322" y="108599"/>
                          <a:pt x="173693" y="108599"/>
                        </a:cubicBezTo>
                        <a:cubicBezTo>
                          <a:pt x="166862" y="107463"/>
                          <a:pt x="160125" y="105829"/>
                          <a:pt x="153531" y="103711"/>
                        </a:cubicBezTo>
                        <a:cubicBezTo>
                          <a:pt x="144120" y="98652"/>
                          <a:pt x="132472" y="93388"/>
                          <a:pt x="129438" y="75111"/>
                        </a:cubicBezTo>
                        <a:cubicBezTo>
                          <a:pt x="127689" y="64573"/>
                          <a:pt x="130655" y="10673"/>
                          <a:pt x="129743" y="0"/>
                        </a:cubicBezTo>
                        <a:lnTo>
                          <a:pt x="37982" y="20482"/>
                        </a:lnTo>
                        <a:cubicBezTo>
                          <a:pt x="39266" y="42996"/>
                          <a:pt x="48254" y="95189"/>
                          <a:pt x="16797" y="104424"/>
                        </a:cubicBezTo>
                        <a:cubicBezTo>
                          <a:pt x="11555" y="105964"/>
                          <a:pt x="5916" y="107370"/>
                          <a:pt x="0" y="108705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6" name="任意多边形: 形状 315">
                    <a:extLst>
                      <a:ext uri="{FF2B5EF4-FFF2-40B4-BE49-F238E27FC236}">
                        <a16:creationId xmlns:a16="http://schemas.microsoft.com/office/drawing/2014/main" id="{9AD7AD88-B956-4C02-9FAD-9240CDF0461B}"/>
                      </a:ext>
                    </a:extLst>
                  </p:cNvPr>
                  <p:cNvSpPr/>
                  <p:nvPr/>
                </p:nvSpPr>
                <p:spPr>
                  <a:xfrm>
                    <a:off x="7230487" y="4197544"/>
                    <a:ext cx="61810" cy="69583"/>
                  </a:xfrm>
                  <a:custGeom>
                    <a:avLst/>
                    <a:gdLst>
                      <a:gd name="connsiteX0" fmla="*/ 0 w 61810"/>
                      <a:gd name="connsiteY0" fmla="*/ 69584 h 69583"/>
                      <a:gd name="connsiteX1" fmla="*/ 2760 w 61810"/>
                      <a:gd name="connsiteY1" fmla="*/ 55341 h 69583"/>
                      <a:gd name="connsiteX2" fmla="*/ 2163 w 61810"/>
                      <a:gd name="connsiteY2" fmla="*/ 22219 h 69583"/>
                      <a:gd name="connsiteX3" fmla="*/ 52879 w 61810"/>
                      <a:gd name="connsiteY3" fmla="*/ 0 h 69583"/>
                      <a:gd name="connsiteX4" fmla="*/ 61360 w 61810"/>
                      <a:gd name="connsiteY4" fmla="*/ 39767 h 69583"/>
                      <a:gd name="connsiteX5" fmla="*/ 0 w 61810"/>
                      <a:gd name="connsiteY5" fmla="*/ 69584 h 69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810" h="69583">
                        <a:moveTo>
                          <a:pt x="0" y="69584"/>
                        </a:moveTo>
                        <a:cubicBezTo>
                          <a:pt x="1438" y="64952"/>
                          <a:pt x="2363" y="60176"/>
                          <a:pt x="2760" y="55341"/>
                        </a:cubicBezTo>
                        <a:cubicBezTo>
                          <a:pt x="3772" y="44312"/>
                          <a:pt x="3569" y="33206"/>
                          <a:pt x="2163" y="22219"/>
                        </a:cubicBezTo>
                        <a:cubicBezTo>
                          <a:pt x="20813" y="19702"/>
                          <a:pt x="38384" y="12005"/>
                          <a:pt x="52879" y="0"/>
                        </a:cubicBezTo>
                        <a:cubicBezTo>
                          <a:pt x="54584" y="6295"/>
                          <a:pt x="63954" y="33787"/>
                          <a:pt x="61360" y="39767"/>
                        </a:cubicBezTo>
                        <a:cubicBezTo>
                          <a:pt x="56452" y="51072"/>
                          <a:pt x="33408" y="69584"/>
                          <a:pt x="0" y="69584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" name="任意多边形: 形状 316">
                    <a:extLst>
                      <a:ext uri="{FF2B5EF4-FFF2-40B4-BE49-F238E27FC236}">
                        <a16:creationId xmlns:a16="http://schemas.microsoft.com/office/drawing/2014/main" id="{9696044F-4312-49B6-92E6-BB36B661E77C}"/>
                      </a:ext>
                    </a:extLst>
                  </p:cNvPr>
                  <p:cNvSpPr/>
                  <p:nvPr/>
                </p:nvSpPr>
                <p:spPr>
                  <a:xfrm>
                    <a:off x="7187446" y="4038350"/>
                    <a:ext cx="158933" cy="206118"/>
                  </a:xfrm>
                  <a:custGeom>
                    <a:avLst/>
                    <a:gdLst>
                      <a:gd name="connsiteX0" fmla="*/ 54908 w 158933"/>
                      <a:gd name="connsiteY0" fmla="*/ 205621 h 206118"/>
                      <a:gd name="connsiteX1" fmla="*/ 147590 w 158933"/>
                      <a:gd name="connsiteY1" fmla="*/ 146473 h 206118"/>
                      <a:gd name="connsiteX2" fmla="*/ 156340 w 158933"/>
                      <a:gd name="connsiteY2" fmla="*/ 103001 h 206118"/>
                      <a:gd name="connsiteX3" fmla="*/ 103232 w 158933"/>
                      <a:gd name="connsiteY3" fmla="*/ 1547 h 206118"/>
                      <a:gd name="connsiteX4" fmla="*/ 103232 w 158933"/>
                      <a:gd name="connsiteY4" fmla="*/ 1547 h 206118"/>
                      <a:gd name="connsiteX5" fmla="*/ 6406 w 158933"/>
                      <a:gd name="connsiteY5" fmla="*/ 72825 h 206118"/>
                      <a:gd name="connsiteX6" fmla="*/ 2535 w 158933"/>
                      <a:gd name="connsiteY6" fmla="*/ 92085 h 206118"/>
                      <a:gd name="connsiteX7" fmla="*/ 54908 w 158933"/>
                      <a:gd name="connsiteY7" fmla="*/ 205621 h 206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8933" h="206118">
                        <a:moveTo>
                          <a:pt x="54908" y="205621"/>
                        </a:moveTo>
                        <a:cubicBezTo>
                          <a:pt x="91086" y="209120"/>
                          <a:pt x="137893" y="194650"/>
                          <a:pt x="147590" y="146473"/>
                        </a:cubicBezTo>
                        <a:lnTo>
                          <a:pt x="156340" y="103001"/>
                        </a:lnTo>
                        <a:cubicBezTo>
                          <a:pt x="166037" y="54824"/>
                          <a:pt x="148591" y="10676"/>
                          <a:pt x="103232" y="1547"/>
                        </a:cubicBezTo>
                        <a:lnTo>
                          <a:pt x="103232" y="1547"/>
                        </a:lnTo>
                        <a:cubicBezTo>
                          <a:pt x="57870" y="-7582"/>
                          <a:pt x="16104" y="24658"/>
                          <a:pt x="6406" y="72825"/>
                        </a:cubicBezTo>
                        <a:lnTo>
                          <a:pt x="2535" y="92085"/>
                        </a:lnTo>
                        <a:cubicBezTo>
                          <a:pt x="-1185" y="110557"/>
                          <a:pt x="-9640" y="199381"/>
                          <a:pt x="54908" y="205621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8" name="任意多边形: 形状 317">
                    <a:extLst>
                      <a:ext uri="{FF2B5EF4-FFF2-40B4-BE49-F238E27FC236}">
                        <a16:creationId xmlns:a16="http://schemas.microsoft.com/office/drawing/2014/main" id="{80105199-BE0B-4BFA-9EB1-92EFE3349E7B}"/>
                      </a:ext>
                    </a:extLst>
                  </p:cNvPr>
                  <p:cNvSpPr/>
                  <p:nvPr/>
                </p:nvSpPr>
                <p:spPr>
                  <a:xfrm>
                    <a:off x="7185423" y="4014828"/>
                    <a:ext cx="213190" cy="140594"/>
                  </a:xfrm>
                  <a:custGeom>
                    <a:avLst/>
                    <a:gdLst>
                      <a:gd name="connsiteX0" fmla="*/ 202145 w 213190"/>
                      <a:gd name="connsiteY0" fmla="*/ 140246 h 140594"/>
                      <a:gd name="connsiteX1" fmla="*/ 161338 w 213190"/>
                      <a:gd name="connsiteY1" fmla="*/ 135774 h 140594"/>
                      <a:gd name="connsiteX2" fmla="*/ 61934 w 213190"/>
                      <a:gd name="connsiteY2" fmla="*/ 56660 h 140594"/>
                      <a:gd name="connsiteX3" fmla="*/ 0 w 213190"/>
                      <a:gd name="connsiteY3" fmla="*/ 91109 h 140594"/>
                      <a:gd name="connsiteX4" fmla="*/ 135418 w 213190"/>
                      <a:gd name="connsiteY4" fmla="*/ 2234 h 140594"/>
                      <a:gd name="connsiteX5" fmla="*/ 213190 w 213190"/>
                      <a:gd name="connsiteY5" fmla="*/ 105958 h 140594"/>
                      <a:gd name="connsiteX6" fmla="*/ 202145 w 213190"/>
                      <a:gd name="connsiteY6" fmla="*/ 140246 h 14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3190" h="140594">
                        <a:moveTo>
                          <a:pt x="202145" y="140246"/>
                        </a:moveTo>
                        <a:lnTo>
                          <a:pt x="161338" y="135774"/>
                        </a:lnTo>
                        <a:cubicBezTo>
                          <a:pt x="81489" y="121092"/>
                          <a:pt x="61934" y="56660"/>
                          <a:pt x="61934" y="56660"/>
                        </a:cubicBezTo>
                        <a:cubicBezTo>
                          <a:pt x="61934" y="56660"/>
                          <a:pt x="28439" y="101377"/>
                          <a:pt x="0" y="91109"/>
                        </a:cubicBezTo>
                        <a:cubicBezTo>
                          <a:pt x="0" y="91109"/>
                          <a:pt x="9167" y="-16714"/>
                          <a:pt x="135418" y="2234"/>
                        </a:cubicBezTo>
                        <a:cubicBezTo>
                          <a:pt x="185023" y="9678"/>
                          <a:pt x="213190" y="50799"/>
                          <a:pt x="213190" y="105958"/>
                        </a:cubicBezTo>
                        <a:cubicBezTo>
                          <a:pt x="213190" y="146508"/>
                          <a:pt x="202145" y="140246"/>
                          <a:pt x="202145" y="140246"/>
                        </a:cubicBezTo>
                        <a:close/>
                      </a:path>
                    </a:pathLst>
                  </a:custGeom>
                  <a:solidFill>
                    <a:srgbClr val="0A0A0A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任意多边形: 形状 318">
                    <a:extLst>
                      <a:ext uri="{FF2B5EF4-FFF2-40B4-BE49-F238E27FC236}">
                        <a16:creationId xmlns:a16="http://schemas.microsoft.com/office/drawing/2014/main" id="{4BCE4E03-AC86-47A8-8D7C-3A91E3B7236A}"/>
                      </a:ext>
                    </a:extLst>
                  </p:cNvPr>
                  <p:cNvSpPr/>
                  <p:nvPr/>
                </p:nvSpPr>
                <p:spPr>
                  <a:xfrm rot="-4991761">
                    <a:off x="7258308" y="4162072"/>
                    <a:ext cx="15927" cy="21711"/>
                  </a:xfrm>
                  <a:custGeom>
                    <a:avLst/>
                    <a:gdLst>
                      <a:gd name="connsiteX0" fmla="*/ 15927 w 15927"/>
                      <a:gd name="connsiteY0" fmla="*/ 10856 h 21711"/>
                      <a:gd name="connsiteX1" fmla="*/ 7964 w 15927"/>
                      <a:gd name="connsiteY1" fmla="*/ 21712 h 21711"/>
                      <a:gd name="connsiteX2" fmla="*/ 0 w 15927"/>
                      <a:gd name="connsiteY2" fmla="*/ 10856 h 21711"/>
                      <a:gd name="connsiteX3" fmla="*/ 7964 w 15927"/>
                      <a:gd name="connsiteY3" fmla="*/ 0 h 21711"/>
                      <a:gd name="connsiteX4" fmla="*/ 15927 w 15927"/>
                      <a:gd name="connsiteY4" fmla="*/ 10856 h 21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27" h="21711">
                        <a:moveTo>
                          <a:pt x="15927" y="10856"/>
                        </a:moveTo>
                        <a:cubicBezTo>
                          <a:pt x="15927" y="16851"/>
                          <a:pt x="12362" y="21712"/>
                          <a:pt x="7964" y="21712"/>
                        </a:cubicBezTo>
                        <a:cubicBezTo>
                          <a:pt x="3565" y="21712"/>
                          <a:pt x="0" y="16851"/>
                          <a:pt x="0" y="10856"/>
                        </a:cubicBezTo>
                        <a:cubicBezTo>
                          <a:pt x="0" y="4860"/>
                          <a:pt x="3565" y="0"/>
                          <a:pt x="7964" y="0"/>
                        </a:cubicBezTo>
                        <a:cubicBezTo>
                          <a:pt x="12362" y="0"/>
                          <a:pt x="15927" y="4860"/>
                          <a:pt x="15927" y="10856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任意多边形: 形状 319">
                    <a:extLst>
                      <a:ext uri="{FF2B5EF4-FFF2-40B4-BE49-F238E27FC236}">
                        <a16:creationId xmlns:a16="http://schemas.microsoft.com/office/drawing/2014/main" id="{5D90B0A0-EBE7-4A16-9625-E0B305CA9C57}"/>
                      </a:ext>
                    </a:extLst>
                  </p:cNvPr>
                  <p:cNvSpPr/>
                  <p:nvPr/>
                </p:nvSpPr>
                <p:spPr>
                  <a:xfrm>
                    <a:off x="7187463" y="4154074"/>
                    <a:ext cx="15034" cy="16028"/>
                  </a:xfrm>
                  <a:custGeom>
                    <a:avLst/>
                    <a:gdLst>
                      <a:gd name="connsiteX0" fmla="*/ 14995 w 15034"/>
                      <a:gd name="connsiteY0" fmla="*/ 9307 h 16028"/>
                      <a:gd name="connsiteX1" fmla="*/ 3260 w 15034"/>
                      <a:gd name="connsiteY1" fmla="*/ 15925 h 16028"/>
                      <a:gd name="connsiteX2" fmla="*/ 236 w 15034"/>
                      <a:gd name="connsiteY2" fmla="*/ 15239 h 16028"/>
                      <a:gd name="connsiteX3" fmla="*/ 95 w 15034"/>
                      <a:gd name="connsiteY3" fmla="*/ 406 h 16028"/>
                      <a:gd name="connsiteX4" fmla="*/ 5154 w 15034"/>
                      <a:gd name="connsiteY4" fmla="*/ 110 h 16028"/>
                      <a:gd name="connsiteX5" fmla="*/ 14995 w 15034"/>
                      <a:gd name="connsiteY5" fmla="*/ 9307 h 16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34" h="16028">
                        <a:moveTo>
                          <a:pt x="14995" y="9307"/>
                        </a:moveTo>
                        <a:cubicBezTo>
                          <a:pt x="14462" y="13666"/>
                          <a:pt x="9218" y="16628"/>
                          <a:pt x="3260" y="15925"/>
                        </a:cubicBezTo>
                        <a:cubicBezTo>
                          <a:pt x="2233" y="15800"/>
                          <a:pt x="1219" y="15572"/>
                          <a:pt x="236" y="15239"/>
                        </a:cubicBezTo>
                        <a:cubicBezTo>
                          <a:pt x="-40" y="10039"/>
                          <a:pt x="-56" y="5038"/>
                          <a:pt x="95" y="406"/>
                        </a:cubicBezTo>
                        <a:cubicBezTo>
                          <a:pt x="1748" y="-5"/>
                          <a:pt x="3462" y="-105"/>
                          <a:pt x="5154" y="110"/>
                        </a:cubicBezTo>
                        <a:cubicBezTo>
                          <a:pt x="11092" y="813"/>
                          <a:pt x="15496" y="4928"/>
                          <a:pt x="14995" y="9307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1" name="任意多边形: 形状 320">
                    <a:extLst>
                      <a:ext uri="{FF2B5EF4-FFF2-40B4-BE49-F238E27FC236}">
                        <a16:creationId xmlns:a16="http://schemas.microsoft.com/office/drawing/2014/main" id="{67C63BE4-9F65-463F-B823-FFE7896E5D5A}"/>
                      </a:ext>
                    </a:extLst>
                  </p:cNvPr>
                  <p:cNvSpPr/>
                  <p:nvPr/>
                </p:nvSpPr>
                <p:spPr>
                  <a:xfrm>
                    <a:off x="7217515" y="4135908"/>
                    <a:ext cx="17849" cy="40974"/>
                  </a:xfrm>
                  <a:custGeom>
                    <a:avLst/>
                    <a:gdLst>
                      <a:gd name="connsiteX0" fmla="*/ 11235 w 17849"/>
                      <a:gd name="connsiteY0" fmla="*/ 40951 h 40974"/>
                      <a:gd name="connsiteX1" fmla="*/ 11145 w 17849"/>
                      <a:gd name="connsiteY1" fmla="*/ 40951 h 40974"/>
                      <a:gd name="connsiteX2" fmla="*/ 5711 w 17849"/>
                      <a:gd name="connsiteY2" fmla="*/ 39500 h 40974"/>
                      <a:gd name="connsiteX3" fmla="*/ 46 w 17849"/>
                      <a:gd name="connsiteY3" fmla="*/ 34736 h 40974"/>
                      <a:gd name="connsiteX4" fmla="*/ 15613 w 17849"/>
                      <a:gd name="connsiteY4" fmla="*/ 693 h 40974"/>
                      <a:gd name="connsiteX5" fmla="*/ 17157 w 17849"/>
                      <a:gd name="connsiteY5" fmla="*/ 102 h 40974"/>
                      <a:gd name="connsiteX6" fmla="*/ 17748 w 17849"/>
                      <a:gd name="connsiteY6" fmla="*/ 1643 h 40974"/>
                      <a:gd name="connsiteX7" fmla="*/ 17719 w 17849"/>
                      <a:gd name="connsiteY7" fmla="*/ 1704 h 40974"/>
                      <a:gd name="connsiteX8" fmla="*/ 2334 w 17849"/>
                      <a:gd name="connsiteY8" fmla="*/ 35199 h 40974"/>
                      <a:gd name="connsiteX9" fmla="*/ 11604 w 17849"/>
                      <a:gd name="connsiteY9" fmla="*/ 38662 h 40974"/>
                      <a:gd name="connsiteX10" fmla="*/ 12506 w 17849"/>
                      <a:gd name="connsiteY10" fmla="*/ 40046 h 40974"/>
                      <a:gd name="connsiteX11" fmla="*/ 11235 w 17849"/>
                      <a:gd name="connsiteY11" fmla="*/ 40967 h 40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849" h="40974">
                        <a:moveTo>
                          <a:pt x="11235" y="40951"/>
                        </a:moveTo>
                        <a:lnTo>
                          <a:pt x="11145" y="40951"/>
                        </a:lnTo>
                        <a:cubicBezTo>
                          <a:pt x="9309" y="40569"/>
                          <a:pt x="7492" y="40084"/>
                          <a:pt x="5711" y="39500"/>
                        </a:cubicBezTo>
                        <a:cubicBezTo>
                          <a:pt x="3047" y="38608"/>
                          <a:pt x="-439" y="37147"/>
                          <a:pt x="46" y="34736"/>
                        </a:cubicBezTo>
                        <a:cubicBezTo>
                          <a:pt x="598" y="31992"/>
                          <a:pt x="14079" y="3887"/>
                          <a:pt x="15613" y="693"/>
                        </a:cubicBezTo>
                        <a:cubicBezTo>
                          <a:pt x="15876" y="102"/>
                          <a:pt x="16567" y="-161"/>
                          <a:pt x="17157" y="102"/>
                        </a:cubicBezTo>
                        <a:cubicBezTo>
                          <a:pt x="17745" y="365"/>
                          <a:pt x="18011" y="1055"/>
                          <a:pt x="17748" y="1643"/>
                        </a:cubicBezTo>
                        <a:cubicBezTo>
                          <a:pt x="17738" y="1665"/>
                          <a:pt x="17729" y="1684"/>
                          <a:pt x="17719" y="1704"/>
                        </a:cubicBezTo>
                        <a:cubicBezTo>
                          <a:pt x="11967" y="13670"/>
                          <a:pt x="2706" y="33350"/>
                          <a:pt x="2334" y="35199"/>
                        </a:cubicBezTo>
                        <a:cubicBezTo>
                          <a:pt x="5101" y="37080"/>
                          <a:pt x="8282" y="38267"/>
                          <a:pt x="11604" y="38662"/>
                        </a:cubicBezTo>
                        <a:cubicBezTo>
                          <a:pt x="12237" y="38794"/>
                          <a:pt x="12641" y="39413"/>
                          <a:pt x="12506" y="40046"/>
                        </a:cubicBezTo>
                        <a:cubicBezTo>
                          <a:pt x="12384" y="40636"/>
                          <a:pt x="11832" y="41034"/>
                          <a:pt x="11235" y="40967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5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2" name="任意多边形: 形状 321">
                    <a:extLst>
                      <a:ext uri="{FF2B5EF4-FFF2-40B4-BE49-F238E27FC236}">
                        <a16:creationId xmlns:a16="http://schemas.microsoft.com/office/drawing/2014/main" id="{823BB577-124A-4A27-B939-DE92B52052A8}"/>
                      </a:ext>
                    </a:extLst>
                  </p:cNvPr>
                  <p:cNvSpPr/>
                  <p:nvPr/>
                </p:nvSpPr>
                <p:spPr>
                  <a:xfrm>
                    <a:off x="7317413" y="4149014"/>
                    <a:ext cx="43031" cy="50308"/>
                  </a:xfrm>
                  <a:custGeom>
                    <a:avLst/>
                    <a:gdLst>
                      <a:gd name="connsiteX0" fmla="*/ 11851 w 43031"/>
                      <a:gd name="connsiteY0" fmla="*/ 49920 h 50308"/>
                      <a:gd name="connsiteX1" fmla="*/ 42553 w 43031"/>
                      <a:gd name="connsiteY1" fmla="*/ 26411 h 50308"/>
                      <a:gd name="connsiteX2" fmla="*/ 21898 w 43031"/>
                      <a:gd name="connsiteY2" fmla="*/ 0 h 50308"/>
                      <a:gd name="connsiteX3" fmla="*/ 12936 w 43031"/>
                      <a:gd name="connsiteY3" fmla="*/ 7806 h 50308"/>
                      <a:gd name="connsiteX4" fmla="*/ 0 w 43031"/>
                      <a:gd name="connsiteY4" fmla="*/ 47535 h 5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031" h="50308">
                        <a:moveTo>
                          <a:pt x="11851" y="49920"/>
                        </a:moveTo>
                        <a:cubicBezTo>
                          <a:pt x="25637" y="52693"/>
                          <a:pt x="39777" y="40197"/>
                          <a:pt x="42553" y="26411"/>
                        </a:cubicBezTo>
                        <a:cubicBezTo>
                          <a:pt x="45330" y="12624"/>
                          <a:pt x="35684" y="2773"/>
                          <a:pt x="21898" y="0"/>
                        </a:cubicBezTo>
                        <a:lnTo>
                          <a:pt x="12936" y="7806"/>
                        </a:lnTo>
                        <a:lnTo>
                          <a:pt x="0" y="47535"/>
                        </a:ln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3" name="任意多边形: 形状 322">
                    <a:extLst>
                      <a:ext uri="{FF2B5EF4-FFF2-40B4-BE49-F238E27FC236}">
                        <a16:creationId xmlns:a16="http://schemas.microsoft.com/office/drawing/2014/main" id="{0A2D3C0D-0FDF-4978-9592-0D80CE54287C}"/>
                      </a:ext>
                    </a:extLst>
                  </p:cNvPr>
                  <p:cNvSpPr/>
                  <p:nvPr/>
                </p:nvSpPr>
                <p:spPr>
                  <a:xfrm>
                    <a:off x="7198028" y="4107632"/>
                    <a:ext cx="27511" cy="6870"/>
                  </a:xfrm>
                  <a:custGeom>
                    <a:avLst/>
                    <a:gdLst>
                      <a:gd name="connsiteX0" fmla="*/ 25326 w 27511"/>
                      <a:gd name="connsiteY0" fmla="*/ 6542 h 6870"/>
                      <a:gd name="connsiteX1" fmla="*/ 19808 w 27511"/>
                      <a:gd name="connsiteY1" fmla="*/ 3653 h 6870"/>
                      <a:gd name="connsiteX2" fmla="*/ 13632 w 27511"/>
                      <a:gd name="connsiteY2" fmla="*/ 2263 h 6870"/>
                      <a:gd name="connsiteX3" fmla="*/ 7309 w 27511"/>
                      <a:gd name="connsiteY3" fmla="*/ 2613 h 6870"/>
                      <a:gd name="connsiteX4" fmla="*/ 1255 w 27511"/>
                      <a:gd name="connsiteY4" fmla="*/ 4664 h 6870"/>
                      <a:gd name="connsiteX5" fmla="*/ 1194 w 27511"/>
                      <a:gd name="connsiteY5" fmla="*/ 4689 h 6870"/>
                      <a:gd name="connsiteX6" fmla="*/ 51 w 27511"/>
                      <a:gd name="connsiteY6" fmla="*/ 4150 h 6870"/>
                      <a:gd name="connsiteX7" fmla="*/ 433 w 27511"/>
                      <a:gd name="connsiteY7" fmla="*/ 3085 h 6870"/>
                      <a:gd name="connsiteX8" fmla="*/ 6882 w 27511"/>
                      <a:gd name="connsiteY8" fmla="*/ 655 h 6870"/>
                      <a:gd name="connsiteX9" fmla="*/ 13793 w 27511"/>
                      <a:gd name="connsiteY9" fmla="*/ 45 h 6870"/>
                      <a:gd name="connsiteX10" fmla="*/ 26953 w 27511"/>
                      <a:gd name="connsiteY10" fmla="*/ 4439 h 6870"/>
                      <a:gd name="connsiteX11" fmla="*/ 27258 w 27511"/>
                      <a:gd name="connsiteY11" fmla="*/ 6311 h 6870"/>
                      <a:gd name="connsiteX12" fmla="*/ 25445 w 27511"/>
                      <a:gd name="connsiteY12" fmla="*/ 6657 h 6870"/>
                      <a:gd name="connsiteX13" fmla="*/ 25413 w 27511"/>
                      <a:gd name="connsiteY13" fmla="*/ 6635 h 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7511" h="6870">
                        <a:moveTo>
                          <a:pt x="25326" y="6542"/>
                        </a:moveTo>
                        <a:cubicBezTo>
                          <a:pt x="23625" y="5335"/>
                          <a:pt x="21769" y="4365"/>
                          <a:pt x="19808" y="3653"/>
                        </a:cubicBezTo>
                        <a:cubicBezTo>
                          <a:pt x="17824" y="2908"/>
                          <a:pt x="15744" y="2439"/>
                          <a:pt x="13632" y="2263"/>
                        </a:cubicBezTo>
                        <a:cubicBezTo>
                          <a:pt x="11520" y="2061"/>
                          <a:pt x="9389" y="2179"/>
                          <a:pt x="7309" y="2613"/>
                        </a:cubicBezTo>
                        <a:cubicBezTo>
                          <a:pt x="5213" y="3040"/>
                          <a:pt x="3178" y="3730"/>
                          <a:pt x="1255" y="4664"/>
                        </a:cubicBezTo>
                        <a:lnTo>
                          <a:pt x="1194" y="4689"/>
                        </a:lnTo>
                        <a:cubicBezTo>
                          <a:pt x="729" y="4856"/>
                          <a:pt x="218" y="4616"/>
                          <a:pt x="51" y="4150"/>
                        </a:cubicBezTo>
                        <a:cubicBezTo>
                          <a:pt x="-90" y="3749"/>
                          <a:pt x="67" y="3303"/>
                          <a:pt x="433" y="3085"/>
                        </a:cubicBezTo>
                        <a:cubicBezTo>
                          <a:pt x="2472" y="2009"/>
                          <a:pt x="4638" y="1191"/>
                          <a:pt x="6882" y="655"/>
                        </a:cubicBezTo>
                        <a:cubicBezTo>
                          <a:pt x="9142" y="106"/>
                          <a:pt x="11472" y="-100"/>
                          <a:pt x="13793" y="45"/>
                        </a:cubicBezTo>
                        <a:cubicBezTo>
                          <a:pt x="18495" y="305"/>
                          <a:pt x="23037" y="1823"/>
                          <a:pt x="26953" y="4439"/>
                        </a:cubicBezTo>
                        <a:cubicBezTo>
                          <a:pt x="27554" y="4872"/>
                          <a:pt x="27692" y="5710"/>
                          <a:pt x="27258" y="6311"/>
                        </a:cubicBezTo>
                        <a:cubicBezTo>
                          <a:pt x="26841" y="6892"/>
                          <a:pt x="26045" y="7042"/>
                          <a:pt x="25445" y="6657"/>
                        </a:cubicBezTo>
                        <a:lnTo>
                          <a:pt x="25413" y="6635"/>
                        </a:ln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4" name="任意多边形: 形状 323">
                    <a:extLst>
                      <a:ext uri="{FF2B5EF4-FFF2-40B4-BE49-F238E27FC236}">
                        <a16:creationId xmlns:a16="http://schemas.microsoft.com/office/drawing/2014/main" id="{07A1BE9B-8D4D-427D-9562-F7849C0F1903}"/>
                      </a:ext>
                    </a:extLst>
                  </p:cNvPr>
                  <p:cNvSpPr/>
                  <p:nvPr/>
                </p:nvSpPr>
                <p:spPr>
                  <a:xfrm>
                    <a:off x="7259420" y="4118804"/>
                    <a:ext cx="26334" cy="10897"/>
                  </a:xfrm>
                  <a:custGeom>
                    <a:avLst/>
                    <a:gdLst>
                      <a:gd name="connsiteX0" fmla="*/ 1082 w 26334"/>
                      <a:gd name="connsiteY0" fmla="*/ 505 h 10897"/>
                      <a:gd name="connsiteX1" fmla="*/ 14920 w 26334"/>
                      <a:gd name="connsiteY1" fmla="*/ 1484 h 10897"/>
                      <a:gd name="connsiteX2" fmla="*/ 21070 w 26334"/>
                      <a:gd name="connsiteY2" fmla="*/ 4694 h 10897"/>
                      <a:gd name="connsiteX3" fmla="*/ 26100 w 26334"/>
                      <a:gd name="connsiteY3" fmla="*/ 9403 h 10897"/>
                      <a:gd name="connsiteX4" fmla="*/ 26042 w 26334"/>
                      <a:gd name="connsiteY4" fmla="*/ 10664 h 10897"/>
                      <a:gd name="connsiteX5" fmla="*/ 24781 w 26334"/>
                      <a:gd name="connsiteY5" fmla="*/ 10607 h 10897"/>
                      <a:gd name="connsiteX6" fmla="*/ 24733 w 26334"/>
                      <a:gd name="connsiteY6" fmla="*/ 10559 h 10897"/>
                      <a:gd name="connsiteX7" fmla="*/ 19918 w 26334"/>
                      <a:gd name="connsiteY7" fmla="*/ 6347 h 10897"/>
                      <a:gd name="connsiteX8" fmla="*/ 14207 w 26334"/>
                      <a:gd name="connsiteY8" fmla="*/ 3603 h 10897"/>
                      <a:gd name="connsiteX9" fmla="*/ 1763 w 26334"/>
                      <a:gd name="connsiteY9" fmla="*/ 3096 h 10897"/>
                      <a:gd name="connsiteX10" fmla="*/ 1663 w 26334"/>
                      <a:gd name="connsiteY10" fmla="*/ 3121 h 10897"/>
                      <a:gd name="connsiteX11" fmla="*/ 39 w 26334"/>
                      <a:gd name="connsiteY11" fmla="*/ 2139 h 10897"/>
                      <a:gd name="connsiteX12" fmla="*/ 1021 w 26334"/>
                      <a:gd name="connsiteY12" fmla="*/ 515 h 10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6334" h="10897">
                        <a:moveTo>
                          <a:pt x="1082" y="505"/>
                        </a:moveTo>
                        <a:cubicBezTo>
                          <a:pt x="5698" y="-413"/>
                          <a:pt x="10478" y="-76"/>
                          <a:pt x="14920" y="1484"/>
                        </a:cubicBezTo>
                        <a:cubicBezTo>
                          <a:pt x="17119" y="2238"/>
                          <a:pt x="19192" y="3320"/>
                          <a:pt x="21070" y="4694"/>
                        </a:cubicBezTo>
                        <a:cubicBezTo>
                          <a:pt x="22938" y="6045"/>
                          <a:pt x="24627" y="7628"/>
                          <a:pt x="26100" y="9403"/>
                        </a:cubicBezTo>
                        <a:cubicBezTo>
                          <a:pt x="26434" y="9766"/>
                          <a:pt x="26408" y="10331"/>
                          <a:pt x="26042" y="10664"/>
                        </a:cubicBezTo>
                        <a:cubicBezTo>
                          <a:pt x="25679" y="10998"/>
                          <a:pt x="25115" y="10969"/>
                          <a:pt x="24781" y="10607"/>
                        </a:cubicBezTo>
                        <a:lnTo>
                          <a:pt x="24733" y="10559"/>
                        </a:lnTo>
                        <a:cubicBezTo>
                          <a:pt x="23311" y="8957"/>
                          <a:pt x="21693" y="7544"/>
                          <a:pt x="19918" y="6347"/>
                        </a:cubicBezTo>
                        <a:cubicBezTo>
                          <a:pt x="18162" y="5150"/>
                          <a:pt x="16239" y="4225"/>
                          <a:pt x="14207" y="3603"/>
                        </a:cubicBezTo>
                        <a:cubicBezTo>
                          <a:pt x="10176" y="2338"/>
                          <a:pt x="5884" y="2165"/>
                          <a:pt x="1763" y="3096"/>
                        </a:cubicBezTo>
                        <a:lnTo>
                          <a:pt x="1663" y="3121"/>
                        </a:lnTo>
                        <a:cubicBezTo>
                          <a:pt x="944" y="3298"/>
                          <a:pt x="216" y="2858"/>
                          <a:pt x="39" y="2139"/>
                        </a:cubicBezTo>
                        <a:cubicBezTo>
                          <a:pt x="-138" y="1420"/>
                          <a:pt x="302" y="691"/>
                          <a:pt x="1021" y="515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5" name="任意多边形: 形状 324">
                  <a:extLst>
                    <a:ext uri="{FF2B5EF4-FFF2-40B4-BE49-F238E27FC236}">
                      <a16:creationId xmlns:a16="http://schemas.microsoft.com/office/drawing/2014/main" id="{72E8A1C4-C6AB-460C-BFB1-DF9B01FFAABE}"/>
                    </a:ext>
                  </a:extLst>
                </p:cNvPr>
                <p:cNvSpPr/>
                <p:nvPr/>
              </p:nvSpPr>
              <p:spPr>
                <a:xfrm>
                  <a:off x="6953491" y="4330320"/>
                  <a:ext cx="251095" cy="334035"/>
                </a:xfrm>
                <a:custGeom>
                  <a:avLst/>
                  <a:gdLst>
                    <a:gd name="connsiteX0" fmla="*/ 101230 w 251095"/>
                    <a:gd name="connsiteY0" fmla="*/ 334035 h 334035"/>
                    <a:gd name="connsiteX1" fmla="*/ 50360 w 251095"/>
                    <a:gd name="connsiteY1" fmla="*/ 301808 h 334035"/>
                    <a:gd name="connsiteX2" fmla="*/ 0 w 251095"/>
                    <a:gd name="connsiteY2" fmla="*/ 256270 h 334035"/>
                    <a:gd name="connsiteX3" fmla="*/ 129069 w 251095"/>
                    <a:gd name="connsiteY3" fmla="*/ 10670 h 334035"/>
                    <a:gd name="connsiteX4" fmla="*/ 134680 w 251095"/>
                    <a:gd name="connsiteY4" fmla="*/ 0 h 334035"/>
                    <a:gd name="connsiteX5" fmla="*/ 251095 w 251095"/>
                    <a:gd name="connsiteY5" fmla="*/ 61203 h 334035"/>
                    <a:gd name="connsiteX6" fmla="*/ 150113 w 251095"/>
                    <a:gd name="connsiteY6" fmla="*/ 253378 h 334035"/>
                    <a:gd name="connsiteX7" fmla="*/ 149647 w 251095"/>
                    <a:gd name="connsiteY7" fmla="*/ 254225 h 334035"/>
                    <a:gd name="connsiteX8" fmla="*/ 150524 w 251095"/>
                    <a:gd name="connsiteY8" fmla="*/ 257644 h 334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1095" h="334035">
                      <a:moveTo>
                        <a:pt x="101230" y="334035"/>
                      </a:moveTo>
                      <a:cubicBezTo>
                        <a:pt x="86509" y="327616"/>
                        <a:pt x="75496" y="320747"/>
                        <a:pt x="50360" y="301808"/>
                      </a:cubicBezTo>
                      <a:cubicBezTo>
                        <a:pt x="32221" y="288195"/>
                        <a:pt x="15366" y="272952"/>
                        <a:pt x="0" y="256270"/>
                      </a:cubicBezTo>
                      <a:lnTo>
                        <a:pt x="129069" y="10670"/>
                      </a:lnTo>
                      <a:lnTo>
                        <a:pt x="134680" y="0"/>
                      </a:lnTo>
                      <a:lnTo>
                        <a:pt x="251095" y="61203"/>
                      </a:lnTo>
                      <a:lnTo>
                        <a:pt x="150113" y="253378"/>
                      </a:lnTo>
                      <a:lnTo>
                        <a:pt x="149647" y="254225"/>
                      </a:lnTo>
                      <a:lnTo>
                        <a:pt x="150524" y="257644"/>
                      </a:lnTo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6" name="任意多边形: 形状 325">
                  <a:extLst>
                    <a:ext uri="{FF2B5EF4-FFF2-40B4-BE49-F238E27FC236}">
                      <a16:creationId xmlns:a16="http://schemas.microsoft.com/office/drawing/2014/main" id="{2C88857D-9FAF-4A1A-B7C1-411A74A4C284}"/>
                    </a:ext>
                  </a:extLst>
                </p:cNvPr>
                <p:cNvSpPr/>
                <p:nvPr/>
              </p:nvSpPr>
              <p:spPr>
                <a:xfrm>
                  <a:off x="7079955" y="4288348"/>
                  <a:ext cx="408598" cy="418905"/>
                </a:xfrm>
                <a:custGeom>
                  <a:avLst/>
                  <a:gdLst>
                    <a:gd name="connsiteX0" fmla="*/ 404009 w 408598"/>
                    <a:gd name="connsiteY0" fmla="*/ 178437 h 418905"/>
                    <a:gd name="connsiteX1" fmla="*/ 400125 w 408598"/>
                    <a:gd name="connsiteY1" fmla="*/ 321857 h 418905"/>
                    <a:gd name="connsiteX2" fmla="*/ 34277 w 408598"/>
                    <a:gd name="connsiteY2" fmla="*/ 400977 h 418905"/>
                    <a:gd name="connsiteX3" fmla="*/ 8819 w 408598"/>
                    <a:gd name="connsiteY3" fmla="*/ 144708 h 418905"/>
                    <a:gd name="connsiteX4" fmla="*/ 35387 w 408598"/>
                    <a:gd name="connsiteY4" fmla="*/ 15928 h 418905"/>
                    <a:gd name="connsiteX5" fmla="*/ 130233 w 408598"/>
                    <a:gd name="connsiteY5" fmla="*/ 0 h 418905"/>
                    <a:gd name="connsiteX6" fmla="*/ 269005 w 408598"/>
                    <a:gd name="connsiteY6" fmla="*/ 0 h 418905"/>
                    <a:gd name="connsiteX7" fmla="*/ 404009 w 408598"/>
                    <a:gd name="connsiteY7" fmla="*/ 178437 h 418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8598" h="418905">
                      <a:moveTo>
                        <a:pt x="404009" y="178437"/>
                      </a:moveTo>
                      <a:cubicBezTo>
                        <a:pt x="400607" y="214856"/>
                        <a:pt x="399901" y="271498"/>
                        <a:pt x="400125" y="321857"/>
                      </a:cubicBezTo>
                      <a:cubicBezTo>
                        <a:pt x="301072" y="411705"/>
                        <a:pt x="161603" y="441865"/>
                        <a:pt x="34277" y="400977"/>
                      </a:cubicBezTo>
                      <a:cubicBezTo>
                        <a:pt x="26621" y="325032"/>
                        <a:pt x="15236" y="213428"/>
                        <a:pt x="8819" y="144708"/>
                      </a:cubicBezTo>
                      <a:cubicBezTo>
                        <a:pt x="2316" y="73525"/>
                        <a:pt x="-16808" y="50016"/>
                        <a:pt x="35387" y="15928"/>
                      </a:cubicBezTo>
                      <a:cubicBezTo>
                        <a:pt x="64148" y="1287"/>
                        <a:pt x="109741" y="0"/>
                        <a:pt x="130233" y="0"/>
                      </a:cubicBezTo>
                      <a:cubicBezTo>
                        <a:pt x="123277" y="67472"/>
                        <a:pt x="265471" y="75775"/>
                        <a:pt x="269005" y="0"/>
                      </a:cubicBezTo>
                      <a:cubicBezTo>
                        <a:pt x="375345" y="9944"/>
                        <a:pt x="424585" y="12416"/>
                        <a:pt x="404009" y="1784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7" name="任意多边形: 形状 326">
                  <a:extLst>
                    <a:ext uri="{FF2B5EF4-FFF2-40B4-BE49-F238E27FC236}">
                      <a16:creationId xmlns:a16="http://schemas.microsoft.com/office/drawing/2014/main" id="{72750C82-1DDD-4411-908E-32C455500E6E}"/>
                    </a:ext>
                  </a:extLst>
                </p:cNvPr>
                <p:cNvSpPr/>
                <p:nvPr/>
              </p:nvSpPr>
              <p:spPr>
                <a:xfrm>
                  <a:off x="7213092" y="4186073"/>
                  <a:ext cx="44493" cy="23979"/>
                </a:xfrm>
                <a:custGeom>
                  <a:avLst/>
                  <a:gdLst>
                    <a:gd name="connsiteX0" fmla="*/ 3528 w 44493"/>
                    <a:gd name="connsiteY0" fmla="*/ 281 h 23979"/>
                    <a:gd name="connsiteX1" fmla="*/ 41642 w 44493"/>
                    <a:gd name="connsiteY1" fmla="*/ 5651 h 23979"/>
                    <a:gd name="connsiteX2" fmla="*/ 44451 w 44493"/>
                    <a:gd name="connsiteY2" fmla="*/ 7565 h 23979"/>
                    <a:gd name="connsiteX3" fmla="*/ 44191 w 44493"/>
                    <a:gd name="connsiteY3" fmla="*/ 9182 h 23979"/>
                    <a:gd name="connsiteX4" fmla="*/ 15466 w 44493"/>
                    <a:gd name="connsiteY4" fmla="*/ 22876 h 23979"/>
                    <a:gd name="connsiteX5" fmla="*/ 58 w 44493"/>
                    <a:gd name="connsiteY5" fmla="*/ 2926 h 23979"/>
                    <a:gd name="connsiteX6" fmla="*/ 1875 w 44493"/>
                    <a:gd name="connsiteY6" fmla="*/ 60 h 23979"/>
                    <a:gd name="connsiteX7" fmla="*/ 3528 w 44493"/>
                    <a:gd name="connsiteY7" fmla="*/ 281 h 23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93" h="23979">
                      <a:moveTo>
                        <a:pt x="3528" y="281"/>
                      </a:moveTo>
                      <a:cubicBezTo>
                        <a:pt x="15283" y="6258"/>
                        <a:pt x="28694" y="8149"/>
                        <a:pt x="41642" y="5651"/>
                      </a:cubicBezTo>
                      <a:cubicBezTo>
                        <a:pt x="42946" y="5404"/>
                        <a:pt x="44204" y="6261"/>
                        <a:pt x="44451" y="7565"/>
                      </a:cubicBezTo>
                      <a:cubicBezTo>
                        <a:pt x="44557" y="8120"/>
                        <a:pt x="44464" y="8691"/>
                        <a:pt x="44191" y="9182"/>
                      </a:cubicBezTo>
                      <a:cubicBezTo>
                        <a:pt x="40339" y="15984"/>
                        <a:pt x="31172" y="27613"/>
                        <a:pt x="15466" y="22876"/>
                      </a:cubicBezTo>
                      <a:cubicBezTo>
                        <a:pt x="5323" y="19813"/>
                        <a:pt x="1490" y="9394"/>
                        <a:pt x="58" y="2926"/>
                      </a:cubicBezTo>
                      <a:cubicBezTo>
                        <a:pt x="-231" y="1633"/>
                        <a:pt x="581" y="349"/>
                        <a:pt x="1875" y="60"/>
                      </a:cubicBezTo>
                      <a:cubicBezTo>
                        <a:pt x="2437" y="-69"/>
                        <a:pt x="3021" y="12"/>
                        <a:pt x="3528" y="2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8" name="任意多边形: 形状 327">
                  <a:extLst>
                    <a:ext uri="{FF2B5EF4-FFF2-40B4-BE49-F238E27FC236}">
                      <a16:creationId xmlns:a16="http://schemas.microsoft.com/office/drawing/2014/main" id="{FC4D411F-A23D-4891-B987-F4D6AA873C8A}"/>
                    </a:ext>
                  </a:extLst>
                </p:cNvPr>
                <p:cNvSpPr/>
                <p:nvPr/>
              </p:nvSpPr>
              <p:spPr>
                <a:xfrm>
                  <a:off x="7210207" y="4122721"/>
                  <a:ext cx="11356" cy="11356"/>
                </a:xfrm>
                <a:custGeom>
                  <a:avLst/>
                  <a:gdLst>
                    <a:gd name="connsiteX0" fmla="*/ 11356 w 11356"/>
                    <a:gd name="connsiteY0" fmla="*/ 5678 h 11356"/>
                    <a:gd name="connsiteX1" fmla="*/ 5678 w 11356"/>
                    <a:gd name="connsiteY1" fmla="*/ 11357 h 11356"/>
                    <a:gd name="connsiteX2" fmla="*/ 0 w 11356"/>
                    <a:gd name="connsiteY2" fmla="*/ 5678 h 11356"/>
                    <a:gd name="connsiteX3" fmla="*/ 5678 w 11356"/>
                    <a:gd name="connsiteY3" fmla="*/ 0 h 11356"/>
                    <a:gd name="connsiteX4" fmla="*/ 11356 w 11356"/>
                    <a:gd name="connsiteY4" fmla="*/ 5678 h 11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6" h="11356">
                      <a:moveTo>
                        <a:pt x="11356" y="5678"/>
                      </a:moveTo>
                      <a:cubicBezTo>
                        <a:pt x="11356" y="8814"/>
                        <a:pt x="8814" y="11357"/>
                        <a:pt x="5678" y="11357"/>
                      </a:cubicBezTo>
                      <a:cubicBezTo>
                        <a:pt x="2542" y="11357"/>
                        <a:pt x="0" y="8814"/>
                        <a:pt x="0" y="5678"/>
                      </a:cubicBezTo>
                      <a:cubicBezTo>
                        <a:pt x="0" y="2542"/>
                        <a:pt x="2542" y="0"/>
                        <a:pt x="5678" y="0"/>
                      </a:cubicBezTo>
                      <a:cubicBezTo>
                        <a:pt x="8814" y="0"/>
                        <a:pt x="11356" y="2542"/>
                        <a:pt x="11356" y="5678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9" name="任意多边形: 形状 328">
                  <a:extLst>
                    <a:ext uri="{FF2B5EF4-FFF2-40B4-BE49-F238E27FC236}">
                      <a16:creationId xmlns:a16="http://schemas.microsoft.com/office/drawing/2014/main" id="{11C4125D-2ABE-4AD5-ACB1-799FF6ED3272}"/>
                    </a:ext>
                  </a:extLst>
                </p:cNvPr>
                <p:cNvSpPr/>
                <p:nvPr/>
              </p:nvSpPr>
              <p:spPr>
                <a:xfrm>
                  <a:off x="7264787" y="4132274"/>
                  <a:ext cx="11356" cy="11356"/>
                </a:xfrm>
                <a:custGeom>
                  <a:avLst/>
                  <a:gdLst>
                    <a:gd name="connsiteX0" fmla="*/ 11357 w 11356"/>
                    <a:gd name="connsiteY0" fmla="*/ 5678 h 11356"/>
                    <a:gd name="connsiteX1" fmla="*/ 5678 w 11356"/>
                    <a:gd name="connsiteY1" fmla="*/ 11356 h 11356"/>
                    <a:gd name="connsiteX2" fmla="*/ 0 w 11356"/>
                    <a:gd name="connsiteY2" fmla="*/ 5678 h 11356"/>
                    <a:gd name="connsiteX3" fmla="*/ 5678 w 11356"/>
                    <a:gd name="connsiteY3" fmla="*/ 0 h 11356"/>
                    <a:gd name="connsiteX4" fmla="*/ 11357 w 11356"/>
                    <a:gd name="connsiteY4" fmla="*/ 5678 h 11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6" h="11356">
                      <a:moveTo>
                        <a:pt x="11357" y="5678"/>
                      </a:moveTo>
                      <a:cubicBezTo>
                        <a:pt x="11357" y="8814"/>
                        <a:pt x="8814" y="11356"/>
                        <a:pt x="5678" y="11356"/>
                      </a:cubicBezTo>
                      <a:cubicBezTo>
                        <a:pt x="2542" y="11356"/>
                        <a:pt x="0" y="8814"/>
                        <a:pt x="0" y="5678"/>
                      </a:cubicBezTo>
                      <a:cubicBezTo>
                        <a:pt x="0" y="2542"/>
                        <a:pt x="2542" y="0"/>
                        <a:pt x="5678" y="0"/>
                      </a:cubicBezTo>
                      <a:cubicBezTo>
                        <a:pt x="8814" y="0"/>
                        <a:pt x="11357" y="2542"/>
                        <a:pt x="11357" y="5678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0" name="任意多边形: 形状 329">
                  <a:extLst>
                    <a:ext uri="{FF2B5EF4-FFF2-40B4-BE49-F238E27FC236}">
                      <a16:creationId xmlns:a16="http://schemas.microsoft.com/office/drawing/2014/main" id="{668EE816-A40C-4F9B-A35E-9A2768179403}"/>
                    </a:ext>
                  </a:extLst>
                </p:cNvPr>
                <p:cNvSpPr/>
                <p:nvPr/>
              </p:nvSpPr>
              <p:spPr>
                <a:xfrm>
                  <a:off x="7090419" y="4452736"/>
                  <a:ext cx="11793" cy="102904"/>
                </a:xfrm>
                <a:custGeom>
                  <a:avLst/>
                  <a:gdLst>
                    <a:gd name="connsiteX0" fmla="*/ 10928 w 11793"/>
                    <a:gd name="connsiteY0" fmla="*/ 102905 h 102904"/>
                    <a:gd name="connsiteX1" fmla="*/ 11037 w 11793"/>
                    <a:gd name="connsiteY1" fmla="*/ 102905 h 102904"/>
                    <a:gd name="connsiteX2" fmla="*/ 11785 w 11793"/>
                    <a:gd name="connsiteY2" fmla="*/ 101913 h 102904"/>
                    <a:gd name="connsiteX3" fmla="*/ 1744 w 11793"/>
                    <a:gd name="connsiteY3" fmla="*/ 760 h 102904"/>
                    <a:gd name="connsiteX4" fmla="*/ 794 w 11793"/>
                    <a:gd name="connsiteY4" fmla="*/ 6 h 102904"/>
                    <a:gd name="connsiteX5" fmla="*/ 756 w 11793"/>
                    <a:gd name="connsiteY5" fmla="*/ 12 h 102904"/>
                    <a:gd name="connsiteX6" fmla="*/ 8 w 11793"/>
                    <a:gd name="connsiteY6" fmla="*/ 994 h 102904"/>
                    <a:gd name="connsiteX7" fmla="*/ 8 w 11793"/>
                    <a:gd name="connsiteY7" fmla="*/ 1001 h 102904"/>
                    <a:gd name="connsiteX8" fmla="*/ 10045 w 11793"/>
                    <a:gd name="connsiteY8" fmla="*/ 102157 h 102904"/>
                    <a:gd name="connsiteX9" fmla="*/ 10928 w 11793"/>
                    <a:gd name="connsiteY9" fmla="*/ 102905 h 102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93" h="102904">
                      <a:moveTo>
                        <a:pt x="10928" y="102905"/>
                      </a:moveTo>
                      <a:lnTo>
                        <a:pt x="11037" y="102905"/>
                      </a:lnTo>
                      <a:cubicBezTo>
                        <a:pt x="11518" y="102837"/>
                        <a:pt x="11852" y="102394"/>
                        <a:pt x="11785" y="101913"/>
                      </a:cubicBezTo>
                      <a:lnTo>
                        <a:pt x="1744" y="760"/>
                      </a:lnTo>
                      <a:cubicBezTo>
                        <a:pt x="1690" y="291"/>
                        <a:pt x="1266" y="-49"/>
                        <a:pt x="794" y="6"/>
                      </a:cubicBezTo>
                      <a:cubicBezTo>
                        <a:pt x="782" y="9"/>
                        <a:pt x="769" y="9"/>
                        <a:pt x="756" y="12"/>
                      </a:cubicBezTo>
                      <a:cubicBezTo>
                        <a:pt x="278" y="76"/>
                        <a:pt x="-56" y="516"/>
                        <a:pt x="8" y="994"/>
                      </a:cubicBezTo>
                      <a:cubicBezTo>
                        <a:pt x="8" y="998"/>
                        <a:pt x="8" y="998"/>
                        <a:pt x="8" y="1001"/>
                      </a:cubicBezTo>
                      <a:lnTo>
                        <a:pt x="10045" y="102157"/>
                      </a:lnTo>
                      <a:cubicBezTo>
                        <a:pt x="10109" y="102590"/>
                        <a:pt x="10488" y="102911"/>
                        <a:pt x="10928" y="102905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31" name="图形 124">
                  <a:extLst>
                    <a:ext uri="{FF2B5EF4-FFF2-40B4-BE49-F238E27FC236}">
                      <a16:creationId xmlns:a16="http://schemas.microsoft.com/office/drawing/2014/main" id="{734CF618-5EF4-41F2-9344-B45AB40C82AC}"/>
                    </a:ext>
                  </a:extLst>
                </p:cNvPr>
                <p:cNvGrpSpPr/>
                <p:nvPr/>
              </p:nvGrpSpPr>
              <p:grpSpPr>
                <a:xfrm>
                  <a:off x="6985734" y="4478603"/>
                  <a:ext cx="144463" cy="125695"/>
                  <a:chOff x="6985734" y="4478603"/>
                  <a:chExt cx="144463" cy="125695"/>
                </a:xfrm>
                <a:solidFill>
                  <a:srgbClr val="FFFFFF"/>
                </a:solidFill>
              </p:grpSpPr>
              <p:sp>
                <p:nvSpPr>
                  <p:cNvPr id="332" name="任意多边形: 形状 331">
                    <a:extLst>
                      <a:ext uri="{FF2B5EF4-FFF2-40B4-BE49-F238E27FC236}">
                        <a16:creationId xmlns:a16="http://schemas.microsoft.com/office/drawing/2014/main" id="{25C44B46-A425-47A3-815C-3FCD9C83AE55}"/>
                      </a:ext>
                    </a:extLst>
                  </p:cNvPr>
                  <p:cNvSpPr/>
                  <p:nvPr/>
                </p:nvSpPr>
                <p:spPr>
                  <a:xfrm>
                    <a:off x="6985734" y="4478603"/>
                    <a:ext cx="102488" cy="125695"/>
                  </a:xfrm>
                  <a:custGeom>
                    <a:avLst/>
                    <a:gdLst>
                      <a:gd name="connsiteX0" fmla="*/ 0 w 102488"/>
                      <a:gd name="connsiteY0" fmla="*/ 0 h 125695"/>
                      <a:gd name="connsiteX1" fmla="*/ 102488 w 102488"/>
                      <a:gd name="connsiteY1" fmla="*/ 0 h 125695"/>
                      <a:gd name="connsiteX2" fmla="*/ 102488 w 102488"/>
                      <a:gd name="connsiteY2" fmla="*/ 125695 h 125695"/>
                      <a:gd name="connsiteX3" fmla="*/ 0 w 102488"/>
                      <a:gd name="connsiteY3" fmla="*/ 125695 h 125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488" h="125695">
                        <a:moveTo>
                          <a:pt x="0" y="0"/>
                        </a:moveTo>
                        <a:lnTo>
                          <a:pt x="102488" y="0"/>
                        </a:lnTo>
                        <a:lnTo>
                          <a:pt x="102488" y="125695"/>
                        </a:lnTo>
                        <a:lnTo>
                          <a:pt x="0" y="1256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3" name="任意多边形: 形状 332">
                    <a:extLst>
                      <a:ext uri="{FF2B5EF4-FFF2-40B4-BE49-F238E27FC236}">
                        <a16:creationId xmlns:a16="http://schemas.microsoft.com/office/drawing/2014/main" id="{B696B03F-C66C-401F-BE7B-186BFAFBC602}"/>
                      </a:ext>
                    </a:extLst>
                  </p:cNvPr>
                  <p:cNvSpPr/>
                  <p:nvPr/>
                </p:nvSpPr>
                <p:spPr>
                  <a:xfrm>
                    <a:off x="7046253" y="4499490"/>
                    <a:ext cx="83944" cy="83944"/>
                  </a:xfrm>
                  <a:custGeom>
                    <a:avLst/>
                    <a:gdLst>
                      <a:gd name="connsiteX0" fmla="*/ 0 w 83944"/>
                      <a:gd name="connsiteY0" fmla="*/ 41963 h 83944"/>
                      <a:gd name="connsiteX1" fmla="*/ 41982 w 83944"/>
                      <a:gd name="connsiteY1" fmla="*/ 0 h 83944"/>
                      <a:gd name="connsiteX2" fmla="*/ 83945 w 83944"/>
                      <a:gd name="connsiteY2" fmla="*/ 41982 h 83944"/>
                      <a:gd name="connsiteX3" fmla="*/ 41969 w 83944"/>
                      <a:gd name="connsiteY3" fmla="*/ 83945 h 83944"/>
                      <a:gd name="connsiteX4" fmla="*/ 0 w 83944"/>
                      <a:gd name="connsiteY4" fmla="*/ 41963 h 83944"/>
                      <a:gd name="connsiteX5" fmla="*/ 17189 w 83944"/>
                      <a:gd name="connsiteY5" fmla="*/ 41963 h 83944"/>
                      <a:gd name="connsiteX6" fmla="*/ 41969 w 83944"/>
                      <a:gd name="connsiteY6" fmla="*/ 66743 h 83944"/>
                      <a:gd name="connsiteX7" fmla="*/ 66749 w 83944"/>
                      <a:gd name="connsiteY7" fmla="*/ 41963 h 83944"/>
                      <a:gd name="connsiteX8" fmla="*/ 41969 w 83944"/>
                      <a:gd name="connsiteY8" fmla="*/ 17183 h 83944"/>
                      <a:gd name="connsiteX9" fmla="*/ 17189 w 83944"/>
                      <a:gd name="connsiteY9" fmla="*/ 41963 h 8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3944" h="83944">
                        <a:moveTo>
                          <a:pt x="0" y="41963"/>
                        </a:moveTo>
                        <a:cubicBezTo>
                          <a:pt x="6" y="18781"/>
                          <a:pt x="18800" y="-6"/>
                          <a:pt x="41982" y="0"/>
                        </a:cubicBezTo>
                        <a:cubicBezTo>
                          <a:pt x="65164" y="6"/>
                          <a:pt x="83951" y="18800"/>
                          <a:pt x="83945" y="41982"/>
                        </a:cubicBezTo>
                        <a:cubicBezTo>
                          <a:pt x="83938" y="65161"/>
                          <a:pt x="65147" y="83948"/>
                          <a:pt x="41969" y="83945"/>
                        </a:cubicBezTo>
                        <a:cubicBezTo>
                          <a:pt x="18797" y="83919"/>
                          <a:pt x="19" y="65135"/>
                          <a:pt x="0" y="41963"/>
                        </a:cubicBezTo>
                        <a:close/>
                        <a:moveTo>
                          <a:pt x="17189" y="41963"/>
                        </a:moveTo>
                        <a:cubicBezTo>
                          <a:pt x="17189" y="55650"/>
                          <a:pt x="28282" y="66743"/>
                          <a:pt x="41969" y="66743"/>
                        </a:cubicBezTo>
                        <a:cubicBezTo>
                          <a:pt x="55656" y="66743"/>
                          <a:pt x="66749" y="55650"/>
                          <a:pt x="66749" y="41963"/>
                        </a:cubicBezTo>
                        <a:cubicBezTo>
                          <a:pt x="66749" y="28276"/>
                          <a:pt x="55656" y="17183"/>
                          <a:pt x="41969" y="17183"/>
                        </a:cubicBezTo>
                        <a:cubicBezTo>
                          <a:pt x="28289" y="17199"/>
                          <a:pt x="17205" y="28282"/>
                          <a:pt x="17189" y="419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4" name="图形 124">
                  <a:extLst>
                    <a:ext uri="{FF2B5EF4-FFF2-40B4-BE49-F238E27FC236}">
                      <a16:creationId xmlns:a16="http://schemas.microsoft.com/office/drawing/2014/main" id="{9B76BECB-B1AE-44EB-957B-24BBB9A5946F}"/>
                    </a:ext>
                  </a:extLst>
                </p:cNvPr>
                <p:cNvGrpSpPr/>
                <p:nvPr/>
              </p:nvGrpSpPr>
              <p:grpSpPr>
                <a:xfrm>
                  <a:off x="7085561" y="4497575"/>
                  <a:ext cx="123047" cy="100440"/>
                  <a:chOff x="7085561" y="4497575"/>
                  <a:chExt cx="123047" cy="100440"/>
                </a:xfrm>
              </p:grpSpPr>
              <p:sp>
                <p:nvSpPr>
                  <p:cNvPr id="335" name="任意多边形: 形状 334">
                    <a:extLst>
                      <a:ext uri="{FF2B5EF4-FFF2-40B4-BE49-F238E27FC236}">
                        <a16:creationId xmlns:a16="http://schemas.microsoft.com/office/drawing/2014/main" id="{027BB63C-5B72-4980-976D-AC5E21D73CD0}"/>
                      </a:ext>
                    </a:extLst>
                  </p:cNvPr>
                  <p:cNvSpPr/>
                  <p:nvPr/>
                </p:nvSpPr>
                <p:spPr>
                  <a:xfrm>
                    <a:off x="7085561" y="4497575"/>
                    <a:ext cx="123047" cy="100440"/>
                  </a:xfrm>
                  <a:custGeom>
                    <a:avLst/>
                    <a:gdLst>
                      <a:gd name="connsiteX0" fmla="*/ 1846 w 123047"/>
                      <a:gd name="connsiteY0" fmla="*/ 59432 h 100440"/>
                      <a:gd name="connsiteX1" fmla="*/ 10759 w 123047"/>
                      <a:gd name="connsiteY1" fmla="*/ 51728 h 100440"/>
                      <a:gd name="connsiteX2" fmla="*/ 10634 w 123047"/>
                      <a:gd name="connsiteY2" fmla="*/ 51443 h 100440"/>
                      <a:gd name="connsiteX3" fmla="*/ 7582 w 123047"/>
                      <a:gd name="connsiteY3" fmla="*/ 50781 h 100440"/>
                      <a:gd name="connsiteX4" fmla="*/ 0 w 123047"/>
                      <a:gd name="connsiteY4" fmla="*/ 41608 h 100440"/>
                      <a:gd name="connsiteX5" fmla="*/ 9321 w 123047"/>
                      <a:gd name="connsiteY5" fmla="*/ 32553 h 100440"/>
                      <a:gd name="connsiteX6" fmla="*/ 11129 w 123047"/>
                      <a:gd name="connsiteY6" fmla="*/ 32758 h 100440"/>
                      <a:gd name="connsiteX7" fmla="*/ 18328 w 123047"/>
                      <a:gd name="connsiteY7" fmla="*/ 34312 h 100440"/>
                      <a:gd name="connsiteX8" fmla="*/ 18328 w 123047"/>
                      <a:gd name="connsiteY8" fmla="*/ 34231 h 100440"/>
                      <a:gd name="connsiteX9" fmla="*/ 18393 w 123047"/>
                      <a:gd name="connsiteY9" fmla="*/ 34065 h 100440"/>
                      <a:gd name="connsiteX10" fmla="*/ 13328 w 123047"/>
                      <a:gd name="connsiteY10" fmla="*/ 23835 h 100440"/>
                      <a:gd name="connsiteX11" fmla="*/ 25185 w 123047"/>
                      <a:gd name="connsiteY11" fmla="*/ 17768 h 100440"/>
                      <a:gd name="connsiteX12" fmla="*/ 43834 w 123047"/>
                      <a:gd name="connsiteY12" fmla="*/ 21106 h 100440"/>
                      <a:gd name="connsiteX13" fmla="*/ 37539 w 123047"/>
                      <a:gd name="connsiteY13" fmla="*/ 16933 h 100440"/>
                      <a:gd name="connsiteX14" fmla="*/ 34776 w 123047"/>
                      <a:gd name="connsiteY14" fmla="*/ 4216 h 100440"/>
                      <a:gd name="connsiteX15" fmla="*/ 47468 w 123047"/>
                      <a:gd name="connsiteY15" fmla="*/ 1462 h 100440"/>
                      <a:gd name="connsiteX16" fmla="*/ 47875 w 123047"/>
                      <a:gd name="connsiteY16" fmla="*/ 1741 h 100440"/>
                      <a:gd name="connsiteX17" fmla="*/ 123047 w 123047"/>
                      <a:gd name="connsiteY17" fmla="*/ 87766 h 100440"/>
                      <a:gd name="connsiteX18" fmla="*/ 106356 w 123047"/>
                      <a:gd name="connsiteY18" fmla="*/ 80194 h 100440"/>
                      <a:gd name="connsiteX19" fmla="*/ 58343 w 123047"/>
                      <a:gd name="connsiteY19" fmla="*/ 99395 h 100440"/>
                      <a:gd name="connsiteX20" fmla="*/ 17577 w 123047"/>
                      <a:gd name="connsiteY20" fmla="*/ 90510 h 100440"/>
                      <a:gd name="connsiteX21" fmla="*/ 9992 w 123047"/>
                      <a:gd name="connsiteY21" fmla="*/ 81336 h 100440"/>
                      <a:gd name="connsiteX22" fmla="*/ 16569 w 123047"/>
                      <a:gd name="connsiteY22" fmla="*/ 72670 h 100440"/>
                      <a:gd name="connsiteX23" fmla="*/ 16508 w 123047"/>
                      <a:gd name="connsiteY23" fmla="*/ 72233 h 100440"/>
                      <a:gd name="connsiteX24" fmla="*/ 17003 w 123047"/>
                      <a:gd name="connsiteY24" fmla="*/ 71591 h 100440"/>
                      <a:gd name="connsiteX25" fmla="*/ 9479 w 123047"/>
                      <a:gd name="connsiteY25" fmla="*/ 69967 h 100440"/>
                      <a:gd name="connsiteX26" fmla="*/ 1846 w 123047"/>
                      <a:gd name="connsiteY26" fmla="*/ 59432 h 100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3047" h="100440">
                        <a:moveTo>
                          <a:pt x="1846" y="59432"/>
                        </a:moveTo>
                        <a:cubicBezTo>
                          <a:pt x="2555" y="55044"/>
                          <a:pt x="6314" y="51796"/>
                          <a:pt x="10759" y="51728"/>
                        </a:cubicBezTo>
                        <a:cubicBezTo>
                          <a:pt x="10702" y="51642"/>
                          <a:pt x="10657" y="51545"/>
                          <a:pt x="10634" y="51443"/>
                        </a:cubicBezTo>
                        <a:lnTo>
                          <a:pt x="7582" y="50781"/>
                        </a:lnTo>
                        <a:cubicBezTo>
                          <a:pt x="3197" y="49915"/>
                          <a:pt x="26" y="46079"/>
                          <a:pt x="0" y="41608"/>
                        </a:cubicBezTo>
                        <a:cubicBezTo>
                          <a:pt x="74" y="36533"/>
                          <a:pt x="4247" y="32479"/>
                          <a:pt x="9321" y="32553"/>
                        </a:cubicBezTo>
                        <a:cubicBezTo>
                          <a:pt x="9928" y="32562"/>
                          <a:pt x="10535" y="32630"/>
                          <a:pt x="11129" y="32758"/>
                        </a:cubicBezTo>
                        <a:lnTo>
                          <a:pt x="18328" y="34312"/>
                        </a:lnTo>
                        <a:cubicBezTo>
                          <a:pt x="18328" y="34286"/>
                          <a:pt x="18328" y="34260"/>
                          <a:pt x="18328" y="34231"/>
                        </a:cubicBezTo>
                        <a:cubicBezTo>
                          <a:pt x="18345" y="34174"/>
                          <a:pt x="18367" y="34119"/>
                          <a:pt x="18393" y="34065"/>
                        </a:cubicBezTo>
                        <a:cubicBezTo>
                          <a:pt x="14528" y="32248"/>
                          <a:pt x="12429" y="28007"/>
                          <a:pt x="13328" y="23835"/>
                        </a:cubicBezTo>
                        <a:cubicBezTo>
                          <a:pt x="14114" y="18509"/>
                          <a:pt x="20505" y="16757"/>
                          <a:pt x="25185" y="17768"/>
                        </a:cubicBezTo>
                        <a:lnTo>
                          <a:pt x="43834" y="21106"/>
                        </a:lnTo>
                        <a:lnTo>
                          <a:pt x="37539" y="16933"/>
                        </a:lnTo>
                        <a:cubicBezTo>
                          <a:pt x="33418" y="14080"/>
                          <a:pt x="32211" y="8523"/>
                          <a:pt x="34776" y="4216"/>
                        </a:cubicBezTo>
                        <a:cubicBezTo>
                          <a:pt x="37520" y="-50"/>
                          <a:pt x="43202" y="-1283"/>
                          <a:pt x="47468" y="1462"/>
                        </a:cubicBezTo>
                        <a:cubicBezTo>
                          <a:pt x="47606" y="1552"/>
                          <a:pt x="47741" y="1645"/>
                          <a:pt x="47875" y="1741"/>
                        </a:cubicBezTo>
                        <a:lnTo>
                          <a:pt x="123047" y="87766"/>
                        </a:lnTo>
                        <a:lnTo>
                          <a:pt x="106356" y="80194"/>
                        </a:lnTo>
                        <a:cubicBezTo>
                          <a:pt x="95760" y="95781"/>
                          <a:pt x="76764" y="103375"/>
                          <a:pt x="58343" y="99395"/>
                        </a:cubicBezTo>
                        <a:lnTo>
                          <a:pt x="17577" y="90510"/>
                        </a:lnTo>
                        <a:cubicBezTo>
                          <a:pt x="13189" y="89643"/>
                          <a:pt x="10018" y="85808"/>
                          <a:pt x="9992" y="81336"/>
                        </a:cubicBezTo>
                        <a:cubicBezTo>
                          <a:pt x="10053" y="77321"/>
                          <a:pt x="12718" y="73809"/>
                          <a:pt x="16569" y="72670"/>
                        </a:cubicBezTo>
                        <a:cubicBezTo>
                          <a:pt x="16512" y="72531"/>
                          <a:pt x="16489" y="72381"/>
                          <a:pt x="16508" y="72233"/>
                        </a:cubicBezTo>
                        <a:cubicBezTo>
                          <a:pt x="16553" y="71951"/>
                          <a:pt x="16740" y="71707"/>
                          <a:pt x="17003" y="71591"/>
                        </a:cubicBezTo>
                        <a:lnTo>
                          <a:pt x="9479" y="69967"/>
                        </a:lnTo>
                        <a:cubicBezTo>
                          <a:pt x="4561" y="69007"/>
                          <a:pt x="1226" y="64404"/>
                          <a:pt x="1846" y="59432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6" name="任意多边形: 形状 335">
                    <a:extLst>
                      <a:ext uri="{FF2B5EF4-FFF2-40B4-BE49-F238E27FC236}">
                        <a16:creationId xmlns:a16="http://schemas.microsoft.com/office/drawing/2014/main" id="{72B99E3B-11F9-4144-AAEB-D41C3C61F66B}"/>
                      </a:ext>
                    </a:extLst>
                  </p:cNvPr>
                  <p:cNvSpPr/>
                  <p:nvPr/>
                </p:nvSpPr>
                <p:spPr>
                  <a:xfrm>
                    <a:off x="7103839" y="4531072"/>
                    <a:ext cx="14349" cy="3864"/>
                  </a:xfrm>
                  <a:custGeom>
                    <a:avLst/>
                    <a:gdLst>
                      <a:gd name="connsiteX0" fmla="*/ 13666 w 14349"/>
                      <a:gd name="connsiteY0" fmla="*/ 3845 h 3864"/>
                      <a:gd name="connsiteX1" fmla="*/ 14331 w 14349"/>
                      <a:gd name="connsiteY1" fmla="*/ 2821 h 3864"/>
                      <a:gd name="connsiteX2" fmla="*/ 13634 w 14349"/>
                      <a:gd name="connsiteY2" fmla="*/ 2150 h 3864"/>
                      <a:gd name="connsiteX3" fmla="*/ 1042 w 14349"/>
                      <a:gd name="connsiteY3" fmla="*/ 19 h 3864"/>
                      <a:gd name="connsiteX4" fmla="*/ 18 w 14349"/>
                      <a:gd name="connsiteY4" fmla="*/ 687 h 3864"/>
                      <a:gd name="connsiteX5" fmla="*/ 686 w 14349"/>
                      <a:gd name="connsiteY5" fmla="*/ 1708 h 3864"/>
                      <a:gd name="connsiteX6" fmla="*/ 753 w 14349"/>
                      <a:gd name="connsiteY6" fmla="*/ 1720 h 3864"/>
                      <a:gd name="connsiteX7" fmla="*/ 13345 w 14349"/>
                      <a:gd name="connsiteY7" fmla="*/ 3852 h 3864"/>
                      <a:gd name="connsiteX8" fmla="*/ 13666 w 14349"/>
                      <a:gd name="connsiteY8" fmla="*/ 3845 h 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49" h="3864">
                        <a:moveTo>
                          <a:pt x="13666" y="3845"/>
                        </a:moveTo>
                        <a:cubicBezTo>
                          <a:pt x="14132" y="3746"/>
                          <a:pt x="14430" y="3287"/>
                          <a:pt x="14331" y="2821"/>
                        </a:cubicBezTo>
                        <a:cubicBezTo>
                          <a:pt x="14257" y="2475"/>
                          <a:pt x="13981" y="2211"/>
                          <a:pt x="13634" y="2150"/>
                        </a:cubicBezTo>
                        <a:lnTo>
                          <a:pt x="1042" y="19"/>
                        </a:lnTo>
                        <a:cubicBezTo>
                          <a:pt x="577" y="-80"/>
                          <a:pt x="118" y="218"/>
                          <a:pt x="18" y="687"/>
                        </a:cubicBezTo>
                        <a:cubicBezTo>
                          <a:pt x="-78" y="1152"/>
                          <a:pt x="220" y="1611"/>
                          <a:pt x="686" y="1708"/>
                        </a:cubicBezTo>
                        <a:cubicBezTo>
                          <a:pt x="708" y="1714"/>
                          <a:pt x="731" y="1717"/>
                          <a:pt x="753" y="1720"/>
                        </a:cubicBezTo>
                        <a:lnTo>
                          <a:pt x="13345" y="3852"/>
                        </a:lnTo>
                        <a:cubicBezTo>
                          <a:pt x="13451" y="3871"/>
                          <a:pt x="13560" y="3868"/>
                          <a:pt x="13666" y="3845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2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7" name="任意多边形: 形状 336">
                    <a:extLst>
                      <a:ext uri="{FF2B5EF4-FFF2-40B4-BE49-F238E27FC236}">
                        <a16:creationId xmlns:a16="http://schemas.microsoft.com/office/drawing/2014/main" id="{0935CADD-5D78-4BE1-8359-2E3A40CEC67A}"/>
                      </a:ext>
                    </a:extLst>
                  </p:cNvPr>
                  <p:cNvSpPr/>
                  <p:nvPr/>
                </p:nvSpPr>
                <p:spPr>
                  <a:xfrm>
                    <a:off x="7096132" y="4547953"/>
                    <a:ext cx="19019" cy="4794"/>
                  </a:xfrm>
                  <a:custGeom>
                    <a:avLst/>
                    <a:gdLst>
                      <a:gd name="connsiteX0" fmla="*/ 18334 w 19019"/>
                      <a:gd name="connsiteY0" fmla="*/ 4776 h 4794"/>
                      <a:gd name="connsiteX1" fmla="*/ 19002 w 19019"/>
                      <a:gd name="connsiteY1" fmla="*/ 3752 h 4794"/>
                      <a:gd name="connsiteX2" fmla="*/ 18309 w 19019"/>
                      <a:gd name="connsiteY2" fmla="*/ 3081 h 4794"/>
                      <a:gd name="connsiteX3" fmla="*/ 1059 w 19019"/>
                      <a:gd name="connsiteY3" fmla="*/ 22 h 4794"/>
                      <a:gd name="connsiteX4" fmla="*/ 22 w 19019"/>
                      <a:gd name="connsiteY4" fmla="*/ 667 h 4794"/>
                      <a:gd name="connsiteX5" fmla="*/ 670 w 19019"/>
                      <a:gd name="connsiteY5" fmla="*/ 1704 h 4794"/>
                      <a:gd name="connsiteX6" fmla="*/ 757 w 19019"/>
                      <a:gd name="connsiteY6" fmla="*/ 1720 h 4794"/>
                      <a:gd name="connsiteX7" fmla="*/ 18007 w 19019"/>
                      <a:gd name="connsiteY7" fmla="*/ 4782 h 4794"/>
                      <a:gd name="connsiteX8" fmla="*/ 18334 w 19019"/>
                      <a:gd name="connsiteY8" fmla="*/ 4776 h 4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19" h="4794">
                        <a:moveTo>
                          <a:pt x="18334" y="4776"/>
                        </a:moveTo>
                        <a:cubicBezTo>
                          <a:pt x="18800" y="4676"/>
                          <a:pt x="19098" y="4220"/>
                          <a:pt x="19002" y="3752"/>
                        </a:cubicBezTo>
                        <a:cubicBezTo>
                          <a:pt x="18928" y="3408"/>
                          <a:pt x="18655" y="3142"/>
                          <a:pt x="18309" y="3081"/>
                        </a:cubicBezTo>
                        <a:lnTo>
                          <a:pt x="1059" y="22"/>
                        </a:lnTo>
                        <a:cubicBezTo>
                          <a:pt x="593" y="-84"/>
                          <a:pt x="131" y="205"/>
                          <a:pt x="22" y="667"/>
                        </a:cubicBezTo>
                        <a:cubicBezTo>
                          <a:pt x="-84" y="1133"/>
                          <a:pt x="205" y="1598"/>
                          <a:pt x="670" y="1704"/>
                        </a:cubicBezTo>
                        <a:cubicBezTo>
                          <a:pt x="699" y="1710"/>
                          <a:pt x="728" y="1717"/>
                          <a:pt x="757" y="1720"/>
                        </a:cubicBezTo>
                        <a:lnTo>
                          <a:pt x="18007" y="4782"/>
                        </a:lnTo>
                        <a:cubicBezTo>
                          <a:pt x="18116" y="4801"/>
                          <a:pt x="18225" y="4798"/>
                          <a:pt x="18334" y="4776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2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8" name="任意多边形: 形状 337">
                    <a:extLst>
                      <a:ext uri="{FF2B5EF4-FFF2-40B4-BE49-F238E27FC236}">
                        <a16:creationId xmlns:a16="http://schemas.microsoft.com/office/drawing/2014/main" id="{FFAC7E44-0372-426D-9CB2-93A4B2E0502D}"/>
                      </a:ext>
                    </a:extLst>
                  </p:cNvPr>
                  <p:cNvSpPr/>
                  <p:nvPr/>
                </p:nvSpPr>
                <p:spPr>
                  <a:xfrm>
                    <a:off x="7102123" y="4569086"/>
                    <a:ext cx="9858" cy="2973"/>
                  </a:xfrm>
                  <a:custGeom>
                    <a:avLst/>
                    <a:gdLst>
                      <a:gd name="connsiteX0" fmla="*/ 9175 w 9858"/>
                      <a:gd name="connsiteY0" fmla="*/ 2954 h 2973"/>
                      <a:gd name="connsiteX1" fmla="*/ 9839 w 9858"/>
                      <a:gd name="connsiteY1" fmla="*/ 1930 h 2973"/>
                      <a:gd name="connsiteX2" fmla="*/ 9126 w 9858"/>
                      <a:gd name="connsiteY2" fmla="*/ 1256 h 2973"/>
                      <a:gd name="connsiteX3" fmla="*/ 945 w 9858"/>
                      <a:gd name="connsiteY3" fmla="*/ 4 h 2973"/>
                      <a:gd name="connsiteX4" fmla="*/ 4 w 9858"/>
                      <a:gd name="connsiteY4" fmla="*/ 781 h 2973"/>
                      <a:gd name="connsiteX5" fmla="*/ 685 w 9858"/>
                      <a:gd name="connsiteY5" fmla="*/ 1708 h 2973"/>
                      <a:gd name="connsiteX6" fmla="*/ 8866 w 9858"/>
                      <a:gd name="connsiteY6" fmla="*/ 2963 h 2973"/>
                      <a:gd name="connsiteX7" fmla="*/ 9175 w 9858"/>
                      <a:gd name="connsiteY7" fmla="*/ 2954 h 2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858" h="2973">
                        <a:moveTo>
                          <a:pt x="9175" y="2954"/>
                        </a:moveTo>
                        <a:cubicBezTo>
                          <a:pt x="9640" y="2854"/>
                          <a:pt x="9939" y="2395"/>
                          <a:pt x="9839" y="1930"/>
                        </a:cubicBezTo>
                        <a:cubicBezTo>
                          <a:pt x="9765" y="1580"/>
                          <a:pt x="9483" y="1310"/>
                          <a:pt x="9126" y="1256"/>
                        </a:cubicBezTo>
                        <a:lnTo>
                          <a:pt x="945" y="4"/>
                        </a:lnTo>
                        <a:cubicBezTo>
                          <a:pt x="469" y="-41"/>
                          <a:pt x="49" y="306"/>
                          <a:pt x="4" y="781"/>
                        </a:cubicBezTo>
                        <a:cubicBezTo>
                          <a:pt x="-38" y="1220"/>
                          <a:pt x="254" y="1618"/>
                          <a:pt x="685" y="1708"/>
                        </a:cubicBezTo>
                        <a:lnTo>
                          <a:pt x="8866" y="2963"/>
                        </a:lnTo>
                        <a:cubicBezTo>
                          <a:pt x="8969" y="2979"/>
                          <a:pt x="9072" y="2976"/>
                          <a:pt x="9175" y="2954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20000"/>
                    </a:srgbClr>
                  </a:solidFill>
                  <a:ln w="32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9" name="任意多边形: 形状 338">
                  <a:extLst>
                    <a:ext uri="{FF2B5EF4-FFF2-40B4-BE49-F238E27FC236}">
                      <a16:creationId xmlns:a16="http://schemas.microsoft.com/office/drawing/2014/main" id="{89789E9D-DC1D-4E53-B01C-7F2FE30E1277}"/>
                    </a:ext>
                  </a:extLst>
                </p:cNvPr>
                <p:cNvSpPr/>
                <p:nvPr/>
              </p:nvSpPr>
              <p:spPr>
                <a:xfrm>
                  <a:off x="7146394" y="4305575"/>
                  <a:ext cx="389794" cy="382466"/>
                </a:xfrm>
                <a:custGeom>
                  <a:avLst/>
                  <a:gdLst>
                    <a:gd name="connsiteX0" fmla="*/ 389794 w 389794"/>
                    <a:gd name="connsiteY0" fmla="*/ 240799 h 382466"/>
                    <a:gd name="connsiteX1" fmla="*/ 200797 w 389794"/>
                    <a:gd name="connsiteY1" fmla="*/ 382466 h 382466"/>
                    <a:gd name="connsiteX2" fmla="*/ 200768 w 389794"/>
                    <a:gd name="connsiteY2" fmla="*/ 382438 h 382466"/>
                    <a:gd name="connsiteX3" fmla="*/ 0 w 389794"/>
                    <a:gd name="connsiteY3" fmla="*/ 310822 h 382466"/>
                    <a:gd name="connsiteX4" fmla="*/ 23490 w 389794"/>
                    <a:gd name="connsiteY4" fmla="*/ 201240 h 382466"/>
                    <a:gd name="connsiteX5" fmla="*/ 254463 w 389794"/>
                    <a:gd name="connsiteY5" fmla="*/ 271556 h 382466"/>
                    <a:gd name="connsiteX6" fmla="*/ 211669 w 389794"/>
                    <a:gd name="connsiteY6" fmla="*/ 77528 h 382466"/>
                    <a:gd name="connsiteX7" fmla="*/ 264705 w 389794"/>
                    <a:gd name="connsiteY7" fmla="*/ 1063 h 382466"/>
                    <a:gd name="connsiteX8" fmla="*/ 341165 w 389794"/>
                    <a:gd name="connsiteY8" fmla="*/ 54100 h 382466"/>
                    <a:gd name="connsiteX9" fmla="*/ 341453 w 389794"/>
                    <a:gd name="connsiteY9" fmla="*/ 55701 h 382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9794" h="382466">
                      <a:moveTo>
                        <a:pt x="389794" y="240799"/>
                      </a:moveTo>
                      <a:cubicBezTo>
                        <a:pt x="343668" y="307121"/>
                        <a:pt x="277391" y="356800"/>
                        <a:pt x="200797" y="382466"/>
                      </a:cubicBezTo>
                      <a:lnTo>
                        <a:pt x="200768" y="382438"/>
                      </a:lnTo>
                      <a:cubicBezTo>
                        <a:pt x="183756" y="379109"/>
                        <a:pt x="21468" y="315030"/>
                        <a:pt x="0" y="310822"/>
                      </a:cubicBezTo>
                      <a:lnTo>
                        <a:pt x="23490" y="201240"/>
                      </a:lnTo>
                      <a:cubicBezTo>
                        <a:pt x="83803" y="213242"/>
                        <a:pt x="193806" y="259509"/>
                        <a:pt x="254463" y="271556"/>
                      </a:cubicBezTo>
                      <a:lnTo>
                        <a:pt x="211669" y="77528"/>
                      </a:lnTo>
                      <a:cubicBezTo>
                        <a:pt x="205198" y="41767"/>
                        <a:pt x="228944" y="7534"/>
                        <a:pt x="264705" y="1063"/>
                      </a:cubicBezTo>
                      <a:cubicBezTo>
                        <a:pt x="300463" y="-5408"/>
                        <a:pt x="334713" y="18338"/>
                        <a:pt x="341165" y="54100"/>
                      </a:cubicBezTo>
                      <a:cubicBezTo>
                        <a:pt x="341261" y="54632"/>
                        <a:pt x="341357" y="55165"/>
                        <a:pt x="341453" y="5570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0" name="任意多边形: 形状 339">
                  <a:extLst>
                    <a:ext uri="{FF2B5EF4-FFF2-40B4-BE49-F238E27FC236}">
                      <a16:creationId xmlns:a16="http://schemas.microsoft.com/office/drawing/2014/main" id="{3402C88A-8E51-4815-B42C-254C2039913F}"/>
                    </a:ext>
                  </a:extLst>
                </p:cNvPr>
                <p:cNvSpPr/>
                <p:nvPr/>
              </p:nvSpPr>
              <p:spPr>
                <a:xfrm>
                  <a:off x="7400350" y="4574185"/>
                  <a:ext cx="47342" cy="17229"/>
                </a:xfrm>
                <a:custGeom>
                  <a:avLst/>
                  <a:gdLst>
                    <a:gd name="connsiteX0" fmla="*/ 46476 w 47342"/>
                    <a:gd name="connsiteY0" fmla="*/ 17229 h 17229"/>
                    <a:gd name="connsiteX1" fmla="*/ 47342 w 47342"/>
                    <a:gd name="connsiteY1" fmla="*/ 16334 h 17229"/>
                    <a:gd name="connsiteX2" fmla="*/ 46604 w 47342"/>
                    <a:gd name="connsiteY2" fmla="*/ 15483 h 17229"/>
                    <a:gd name="connsiteX3" fmla="*/ 1008 w 47342"/>
                    <a:gd name="connsiteY3" fmla="*/ 11 h 17229"/>
                    <a:gd name="connsiteX4" fmla="*/ 13 w 47342"/>
                    <a:gd name="connsiteY4" fmla="*/ 727 h 17229"/>
                    <a:gd name="connsiteX5" fmla="*/ 10 w 47342"/>
                    <a:gd name="connsiteY5" fmla="*/ 750 h 17229"/>
                    <a:gd name="connsiteX6" fmla="*/ 748 w 47342"/>
                    <a:gd name="connsiteY6" fmla="*/ 1745 h 17229"/>
                    <a:gd name="connsiteX7" fmla="*/ 46347 w 47342"/>
                    <a:gd name="connsiteY7" fmla="*/ 17216 h 17229"/>
                    <a:gd name="connsiteX8" fmla="*/ 46476 w 47342"/>
                    <a:gd name="connsiteY8" fmla="*/ 17229 h 17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342" h="17229">
                      <a:moveTo>
                        <a:pt x="46476" y="17229"/>
                      </a:moveTo>
                      <a:cubicBezTo>
                        <a:pt x="46957" y="17219"/>
                        <a:pt x="47342" y="16818"/>
                        <a:pt x="47342" y="16334"/>
                      </a:cubicBezTo>
                      <a:cubicBezTo>
                        <a:pt x="47342" y="15910"/>
                        <a:pt x="47021" y="15554"/>
                        <a:pt x="46604" y="15483"/>
                      </a:cubicBezTo>
                      <a:lnTo>
                        <a:pt x="1008" y="11"/>
                      </a:lnTo>
                      <a:cubicBezTo>
                        <a:pt x="536" y="-66"/>
                        <a:pt x="90" y="255"/>
                        <a:pt x="13" y="727"/>
                      </a:cubicBezTo>
                      <a:cubicBezTo>
                        <a:pt x="13" y="734"/>
                        <a:pt x="10" y="743"/>
                        <a:pt x="10" y="750"/>
                      </a:cubicBezTo>
                      <a:cubicBezTo>
                        <a:pt x="-61" y="1228"/>
                        <a:pt x="270" y="1674"/>
                        <a:pt x="748" y="1745"/>
                      </a:cubicBezTo>
                      <a:lnTo>
                        <a:pt x="46347" y="17216"/>
                      </a:lnTo>
                      <a:cubicBezTo>
                        <a:pt x="46411" y="17226"/>
                        <a:pt x="46444" y="17229"/>
                        <a:pt x="46476" y="17229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1" name="任意多边形: 形状 340">
                  <a:extLst>
                    <a:ext uri="{FF2B5EF4-FFF2-40B4-BE49-F238E27FC236}">
                      <a16:creationId xmlns:a16="http://schemas.microsoft.com/office/drawing/2014/main" id="{56B0EA79-35FC-40FF-9C4C-78A75316B197}"/>
                    </a:ext>
                  </a:extLst>
                </p:cNvPr>
                <p:cNvSpPr/>
                <p:nvPr/>
              </p:nvSpPr>
              <p:spPr>
                <a:xfrm>
                  <a:off x="7146375" y="4466097"/>
                  <a:ext cx="255687" cy="223285"/>
                </a:xfrm>
                <a:custGeom>
                  <a:avLst/>
                  <a:gdLst>
                    <a:gd name="connsiteX0" fmla="*/ 255683 w 255687"/>
                    <a:gd name="connsiteY0" fmla="*/ 108841 h 223285"/>
                    <a:gd name="connsiteX1" fmla="*/ 255449 w 255687"/>
                    <a:gd name="connsiteY1" fmla="*/ 109602 h 223285"/>
                    <a:gd name="connsiteX2" fmla="*/ 254688 w 255687"/>
                    <a:gd name="connsiteY2" fmla="*/ 109836 h 223285"/>
                    <a:gd name="connsiteX3" fmla="*/ 24970 w 255687"/>
                    <a:gd name="connsiteY3" fmla="*/ 42034 h 223285"/>
                    <a:gd name="connsiteX4" fmla="*/ 1949 w 255687"/>
                    <a:gd name="connsiteY4" fmla="*/ 149886 h 223285"/>
                    <a:gd name="connsiteX5" fmla="*/ 199764 w 255687"/>
                    <a:gd name="connsiteY5" fmla="*/ 222262 h 223285"/>
                    <a:gd name="connsiteX6" fmla="*/ 197893 w 255687"/>
                    <a:gd name="connsiteY6" fmla="*/ 222875 h 223285"/>
                    <a:gd name="connsiteX7" fmla="*/ 196548 w 255687"/>
                    <a:gd name="connsiteY7" fmla="*/ 223286 h 223285"/>
                    <a:gd name="connsiteX8" fmla="*/ 662 w 255687"/>
                    <a:gd name="connsiteY8" fmla="*/ 151362 h 223285"/>
                    <a:gd name="connsiteX9" fmla="*/ 20 w 255687"/>
                    <a:gd name="connsiteY9" fmla="*/ 150309 h 223285"/>
                    <a:gd name="connsiteX10" fmla="*/ 23510 w 255687"/>
                    <a:gd name="connsiteY10" fmla="*/ 40727 h 223285"/>
                    <a:gd name="connsiteX11" fmla="*/ 23917 w 255687"/>
                    <a:gd name="connsiteY11" fmla="*/ 40201 h 223285"/>
                    <a:gd name="connsiteX12" fmla="*/ 24591 w 255687"/>
                    <a:gd name="connsiteY12" fmla="*/ 40085 h 223285"/>
                    <a:gd name="connsiteX13" fmla="*/ 253754 w 255687"/>
                    <a:gd name="connsiteY13" fmla="*/ 107974 h 223285"/>
                    <a:gd name="connsiteX14" fmla="*/ 227812 w 255687"/>
                    <a:gd name="connsiteY14" fmla="*/ 1008 h 223285"/>
                    <a:gd name="connsiteX15" fmla="*/ 228544 w 255687"/>
                    <a:gd name="connsiteY15" fmla="*/ 17 h 223285"/>
                    <a:gd name="connsiteX16" fmla="*/ 229564 w 255687"/>
                    <a:gd name="connsiteY16" fmla="*/ 704 h 223285"/>
                    <a:gd name="connsiteX17" fmla="*/ 229568 w 255687"/>
                    <a:gd name="connsiteY17" fmla="*/ 716 h 2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5687" h="223285">
                      <a:moveTo>
                        <a:pt x="255683" y="108841"/>
                      </a:moveTo>
                      <a:cubicBezTo>
                        <a:pt x="255709" y="109117"/>
                        <a:pt x="255625" y="109390"/>
                        <a:pt x="255449" y="109602"/>
                      </a:cubicBezTo>
                      <a:cubicBezTo>
                        <a:pt x="255247" y="109794"/>
                        <a:pt x="254964" y="109881"/>
                        <a:pt x="254688" y="109836"/>
                      </a:cubicBezTo>
                      <a:lnTo>
                        <a:pt x="24970" y="42034"/>
                      </a:lnTo>
                      <a:lnTo>
                        <a:pt x="1949" y="149886"/>
                      </a:lnTo>
                      <a:lnTo>
                        <a:pt x="199764" y="222262"/>
                      </a:lnTo>
                      <a:cubicBezTo>
                        <a:pt x="199151" y="222467"/>
                        <a:pt x="198506" y="222669"/>
                        <a:pt x="197893" y="222875"/>
                      </a:cubicBezTo>
                      <a:cubicBezTo>
                        <a:pt x="197453" y="223022"/>
                        <a:pt x="197016" y="223167"/>
                        <a:pt x="196548" y="223286"/>
                      </a:cubicBezTo>
                      <a:lnTo>
                        <a:pt x="662" y="151362"/>
                      </a:lnTo>
                      <a:cubicBezTo>
                        <a:pt x="203" y="151237"/>
                        <a:pt x="-80" y="150775"/>
                        <a:pt x="20" y="150309"/>
                      </a:cubicBezTo>
                      <a:lnTo>
                        <a:pt x="23510" y="40727"/>
                      </a:lnTo>
                      <a:cubicBezTo>
                        <a:pt x="23568" y="40503"/>
                        <a:pt x="23715" y="40313"/>
                        <a:pt x="23917" y="40201"/>
                      </a:cubicBezTo>
                      <a:cubicBezTo>
                        <a:pt x="24113" y="40063"/>
                        <a:pt x="24360" y="40021"/>
                        <a:pt x="24591" y="40085"/>
                      </a:cubicBezTo>
                      <a:lnTo>
                        <a:pt x="253754" y="107974"/>
                      </a:lnTo>
                      <a:lnTo>
                        <a:pt x="227812" y="1008"/>
                      </a:lnTo>
                      <a:cubicBezTo>
                        <a:pt x="227748" y="533"/>
                        <a:pt x="228072" y="94"/>
                        <a:pt x="228544" y="17"/>
                      </a:cubicBezTo>
                      <a:cubicBezTo>
                        <a:pt x="229015" y="-77"/>
                        <a:pt x="229471" y="232"/>
                        <a:pt x="229564" y="704"/>
                      </a:cubicBezTo>
                      <a:cubicBezTo>
                        <a:pt x="229568" y="707"/>
                        <a:pt x="229568" y="713"/>
                        <a:pt x="229568" y="716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2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E46A7FC2-B85C-461C-AADB-4BA00FC717CD}"/>
                </a:ext>
              </a:extLst>
            </p:cNvPr>
            <p:cNvSpPr/>
            <p:nvPr/>
          </p:nvSpPr>
          <p:spPr>
            <a:xfrm>
              <a:off x="4404947" y="4282458"/>
              <a:ext cx="66106" cy="152702"/>
            </a:xfrm>
            <a:custGeom>
              <a:avLst/>
              <a:gdLst>
                <a:gd name="connsiteX0" fmla="*/ 1606 w 66106"/>
                <a:gd name="connsiteY0" fmla="*/ 152703 h 152702"/>
                <a:gd name="connsiteX1" fmla="*/ 983 w 66106"/>
                <a:gd name="connsiteY1" fmla="*/ 152578 h 152702"/>
                <a:gd name="connsiteX2" fmla="*/ 126 w 66106"/>
                <a:gd name="connsiteY2" fmla="*/ 150475 h 152702"/>
                <a:gd name="connsiteX3" fmla="*/ 126 w 66106"/>
                <a:gd name="connsiteY3" fmla="*/ 150475 h 152702"/>
                <a:gd name="connsiteX4" fmla="*/ 63021 w 66106"/>
                <a:gd name="connsiteY4" fmla="*/ 982 h 152702"/>
                <a:gd name="connsiteX5" fmla="*/ 65125 w 66106"/>
                <a:gd name="connsiteY5" fmla="*/ 128 h 152702"/>
                <a:gd name="connsiteX6" fmla="*/ 65980 w 66106"/>
                <a:gd name="connsiteY6" fmla="*/ 2230 h 152702"/>
                <a:gd name="connsiteX7" fmla="*/ 3086 w 66106"/>
                <a:gd name="connsiteY7" fmla="*/ 151717 h 152702"/>
                <a:gd name="connsiteX8" fmla="*/ 1606 w 66106"/>
                <a:gd name="connsiteY8" fmla="*/ 152703 h 15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06" h="152702">
                  <a:moveTo>
                    <a:pt x="1606" y="152703"/>
                  </a:moveTo>
                  <a:cubicBezTo>
                    <a:pt x="1392" y="152703"/>
                    <a:pt x="1181" y="152661"/>
                    <a:pt x="983" y="152578"/>
                  </a:cubicBezTo>
                  <a:cubicBezTo>
                    <a:pt x="166" y="152234"/>
                    <a:pt x="-218" y="151294"/>
                    <a:pt x="126" y="150475"/>
                  </a:cubicBezTo>
                  <a:cubicBezTo>
                    <a:pt x="126" y="150475"/>
                    <a:pt x="126" y="150475"/>
                    <a:pt x="126" y="150475"/>
                  </a:cubicBezTo>
                  <a:lnTo>
                    <a:pt x="63021" y="982"/>
                  </a:lnTo>
                  <a:cubicBezTo>
                    <a:pt x="63365" y="163"/>
                    <a:pt x="64307" y="-219"/>
                    <a:pt x="65125" y="128"/>
                  </a:cubicBezTo>
                  <a:cubicBezTo>
                    <a:pt x="65942" y="471"/>
                    <a:pt x="66325" y="1412"/>
                    <a:pt x="65980" y="2230"/>
                  </a:cubicBezTo>
                  <a:lnTo>
                    <a:pt x="3086" y="151717"/>
                  </a:lnTo>
                  <a:cubicBezTo>
                    <a:pt x="2836" y="152314"/>
                    <a:pt x="2253" y="152703"/>
                    <a:pt x="1606" y="152703"/>
                  </a:cubicBezTo>
                  <a:close/>
                </a:path>
              </a:pathLst>
            </a:custGeom>
            <a:solidFill>
              <a:srgbClr val="0C0C0C"/>
            </a:solidFill>
            <a:ln w="32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6C83155E-B199-492B-AF9D-D094DCA57AA0}"/>
                </a:ext>
              </a:extLst>
            </p:cNvPr>
            <p:cNvSpPr/>
            <p:nvPr/>
          </p:nvSpPr>
          <p:spPr>
            <a:xfrm>
              <a:off x="4767888" y="4280748"/>
              <a:ext cx="10219" cy="156112"/>
            </a:xfrm>
            <a:custGeom>
              <a:avLst/>
              <a:gdLst>
                <a:gd name="connsiteX0" fmla="*/ 8757 w 10219"/>
                <a:gd name="connsiteY0" fmla="*/ 156111 h 156112"/>
                <a:gd name="connsiteX1" fmla="*/ 8686 w 10219"/>
                <a:gd name="connsiteY1" fmla="*/ 156111 h 156112"/>
                <a:gd name="connsiteX2" fmla="*/ 7011 w 10219"/>
                <a:gd name="connsiteY2" fmla="*/ 154580 h 156112"/>
                <a:gd name="connsiteX3" fmla="*/ 7011 w 10219"/>
                <a:gd name="connsiteY3" fmla="*/ 154580 h 156112"/>
                <a:gd name="connsiteX4" fmla="*/ 0 w 10219"/>
                <a:gd name="connsiteY4" fmla="*/ 1681 h 156112"/>
                <a:gd name="connsiteX5" fmla="*/ 1528 w 10219"/>
                <a:gd name="connsiteY5" fmla="*/ 2 h 156112"/>
                <a:gd name="connsiteX6" fmla="*/ 3207 w 10219"/>
                <a:gd name="connsiteY6" fmla="*/ 1530 h 156112"/>
                <a:gd name="connsiteX7" fmla="*/ 3207 w 10219"/>
                <a:gd name="connsiteY7" fmla="*/ 1533 h 156112"/>
                <a:gd name="connsiteX8" fmla="*/ 10217 w 10219"/>
                <a:gd name="connsiteY8" fmla="*/ 154432 h 156112"/>
                <a:gd name="connsiteX9" fmla="*/ 8757 w 10219"/>
                <a:gd name="connsiteY9" fmla="*/ 156111 h 15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9" h="156112">
                  <a:moveTo>
                    <a:pt x="8757" y="156111"/>
                  </a:moveTo>
                  <a:lnTo>
                    <a:pt x="8686" y="156111"/>
                  </a:lnTo>
                  <a:cubicBezTo>
                    <a:pt x="7800" y="156149"/>
                    <a:pt x="7049" y="155466"/>
                    <a:pt x="7011" y="154580"/>
                  </a:cubicBezTo>
                  <a:cubicBezTo>
                    <a:pt x="7011" y="154580"/>
                    <a:pt x="7011" y="154580"/>
                    <a:pt x="7011" y="154580"/>
                  </a:cubicBezTo>
                  <a:lnTo>
                    <a:pt x="0" y="1681"/>
                  </a:lnTo>
                  <a:cubicBezTo>
                    <a:pt x="-13" y="808"/>
                    <a:pt x="655" y="73"/>
                    <a:pt x="1528" y="2"/>
                  </a:cubicBezTo>
                  <a:cubicBezTo>
                    <a:pt x="2414" y="-40"/>
                    <a:pt x="3165" y="644"/>
                    <a:pt x="3207" y="1530"/>
                  </a:cubicBezTo>
                  <a:cubicBezTo>
                    <a:pt x="3207" y="1530"/>
                    <a:pt x="3207" y="1533"/>
                    <a:pt x="3207" y="1533"/>
                  </a:cubicBezTo>
                  <a:lnTo>
                    <a:pt x="10217" y="154432"/>
                  </a:lnTo>
                  <a:cubicBezTo>
                    <a:pt x="10259" y="155292"/>
                    <a:pt x="9617" y="156034"/>
                    <a:pt x="8757" y="156111"/>
                  </a:cubicBezTo>
                  <a:close/>
                </a:path>
              </a:pathLst>
            </a:custGeom>
            <a:solidFill>
              <a:srgbClr val="0C0C0C"/>
            </a:solidFill>
            <a:ln w="32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66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履约管理方面</a:t>
            </a: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76BC82D6-D90C-4F7A-AEEE-E5F3ACB88789}"/>
              </a:ext>
            </a:extLst>
          </p:cNvPr>
          <p:cNvSpPr/>
          <p:nvPr/>
        </p:nvSpPr>
        <p:spPr>
          <a:xfrm rot="5400000">
            <a:off x="4343399" y="-1276348"/>
            <a:ext cx="3494287" cy="10885288"/>
          </a:xfrm>
          <a:prstGeom prst="roundRect">
            <a:avLst>
              <a:gd name="adj" fmla="val 2882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1524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DE0706EE-F4F4-4417-9B47-7EE450D3A535}"/>
              </a:ext>
            </a:extLst>
          </p:cNvPr>
          <p:cNvSpPr/>
          <p:nvPr/>
        </p:nvSpPr>
        <p:spPr>
          <a:xfrm>
            <a:off x="1107203" y="2839853"/>
            <a:ext cx="5008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示例一</a:t>
            </a:r>
            <a:r>
              <a:rPr kumimoji="0" lang="en-US" altLang="zh-CN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 #20XX</a:t>
            </a:r>
            <a:r>
              <a:rPr kumimoji="0" lang="zh-CN" altLang="en-US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年</a:t>
            </a:r>
            <a:r>
              <a:rPr kumimoji="0" lang="en-US" altLang="zh-CN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6.23</a:t>
            </a:r>
            <a:r>
              <a:rPr kumimoji="0" lang="zh-CN" altLang="en-US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日</a:t>
            </a:r>
            <a:r>
              <a:rPr kumimoji="0" lang="en-US" altLang="zh-CN" sz="1600" b="0" i="0" u="none" strike="noStrike" kern="1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#</a:t>
            </a:r>
            <a:endParaRPr kumimoji="0" lang="zh-CN" altLang="zh-CN" sz="1600" b="0" i="0" u="none" strike="noStrike" kern="100" cap="none" spc="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33BC1A68-B427-4CE3-915B-4D3D7D413FD9}"/>
              </a:ext>
            </a:extLst>
          </p:cNvPr>
          <p:cNvSpPr/>
          <p:nvPr/>
        </p:nvSpPr>
        <p:spPr>
          <a:xfrm>
            <a:off x="755549" y="2053282"/>
            <a:ext cx="1993885" cy="271197"/>
          </a:xfrm>
          <a:custGeom>
            <a:avLst/>
            <a:gdLst>
              <a:gd name="connsiteX0" fmla="*/ 0 w 1492250"/>
              <a:gd name="connsiteY0" fmla="*/ 0 h 161030"/>
              <a:gd name="connsiteX1" fmla="*/ 92280 w 1492250"/>
              <a:gd name="connsiteY1" fmla="*/ 0 h 161030"/>
              <a:gd name="connsiteX2" fmla="*/ 254000 w 1492250"/>
              <a:gd name="connsiteY2" fmla="*/ 128321 h 161030"/>
              <a:gd name="connsiteX3" fmla="*/ 415720 w 1492250"/>
              <a:gd name="connsiteY3" fmla="*/ 0 h 161030"/>
              <a:gd name="connsiteX4" fmla="*/ 1492250 w 1492250"/>
              <a:gd name="connsiteY4" fmla="*/ 0 h 161030"/>
              <a:gd name="connsiteX5" fmla="*/ 1492250 w 1492250"/>
              <a:gd name="connsiteY5" fmla="*/ 32709 h 161030"/>
              <a:gd name="connsiteX6" fmla="*/ 415720 w 1492250"/>
              <a:gd name="connsiteY6" fmla="*/ 32709 h 161030"/>
              <a:gd name="connsiteX7" fmla="*/ 254000 w 1492250"/>
              <a:gd name="connsiteY7" fmla="*/ 161030 h 161030"/>
              <a:gd name="connsiteX8" fmla="*/ 92280 w 1492250"/>
              <a:gd name="connsiteY8" fmla="*/ 32709 h 161030"/>
              <a:gd name="connsiteX9" fmla="*/ 0 w 1492250"/>
              <a:gd name="connsiteY9" fmla="*/ 32709 h 161030"/>
              <a:gd name="connsiteX10" fmla="*/ 0 w 1492250"/>
              <a:gd name="connsiteY10" fmla="*/ 0 h 16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250" h="161030">
                <a:moveTo>
                  <a:pt x="0" y="0"/>
                </a:moveTo>
                <a:lnTo>
                  <a:pt x="92280" y="0"/>
                </a:lnTo>
                <a:cubicBezTo>
                  <a:pt x="181596" y="0"/>
                  <a:pt x="254000" y="57451"/>
                  <a:pt x="254000" y="128321"/>
                </a:cubicBezTo>
                <a:cubicBezTo>
                  <a:pt x="254000" y="57451"/>
                  <a:pt x="326405" y="0"/>
                  <a:pt x="415720" y="0"/>
                </a:cubicBezTo>
                <a:lnTo>
                  <a:pt x="1492250" y="0"/>
                </a:lnTo>
                <a:lnTo>
                  <a:pt x="1492250" y="32709"/>
                </a:lnTo>
                <a:lnTo>
                  <a:pt x="415720" y="32709"/>
                </a:lnTo>
                <a:cubicBezTo>
                  <a:pt x="326405" y="32709"/>
                  <a:pt x="254000" y="90160"/>
                  <a:pt x="254000" y="161030"/>
                </a:cubicBezTo>
                <a:cubicBezTo>
                  <a:pt x="254000" y="90160"/>
                  <a:pt x="181596" y="32709"/>
                  <a:pt x="92280" y="32709"/>
                </a:cubicBezTo>
                <a:lnTo>
                  <a:pt x="0" y="327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BF1DC2B9-BCD5-4243-8FEF-11BD7B759348}"/>
              </a:ext>
            </a:extLst>
          </p:cNvPr>
          <p:cNvSpPr/>
          <p:nvPr/>
        </p:nvSpPr>
        <p:spPr>
          <a:xfrm>
            <a:off x="647900" y="1633579"/>
            <a:ext cx="2252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PART1</a:t>
            </a:r>
            <a:r>
              <a:rPr kumimoji="0" lang="en-US" altLang="zh-CN" sz="2000" b="1" i="0" u="none" strike="noStrike" kern="1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zh-CN" altLang="en-US" sz="2000" b="1" i="0" u="none" strike="noStrike" kern="100" cap="none" spc="1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从未失约</a:t>
            </a:r>
            <a:endParaRPr kumimoji="0" lang="zh-CN" altLang="zh-CN" b="1" i="0" u="none" strike="noStrike" kern="100" cap="none" spc="1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850673EF-07A8-4A14-933E-5A9E338D95F2}"/>
              </a:ext>
            </a:extLst>
          </p:cNvPr>
          <p:cNvGrpSpPr/>
          <p:nvPr/>
        </p:nvGrpSpPr>
        <p:grpSpPr>
          <a:xfrm flipH="1">
            <a:off x="7261797" y="2099071"/>
            <a:ext cx="4927075" cy="3825342"/>
            <a:chOff x="6964580" y="2090639"/>
            <a:chExt cx="4927075" cy="3825342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268E4B7-96F5-4335-BFE0-2AB022AAEDC2}"/>
                </a:ext>
              </a:extLst>
            </p:cNvPr>
            <p:cNvSpPr/>
            <p:nvPr/>
          </p:nvSpPr>
          <p:spPr>
            <a:xfrm>
              <a:off x="6964580" y="5078165"/>
              <a:ext cx="4927075" cy="832064"/>
            </a:xfrm>
            <a:custGeom>
              <a:avLst/>
              <a:gdLst>
                <a:gd name="connsiteX0" fmla="*/ 4927075 w 4927075"/>
                <a:gd name="connsiteY0" fmla="*/ 832065 h 832064"/>
                <a:gd name="connsiteX1" fmla="*/ 0 w 4927075"/>
                <a:gd name="connsiteY1" fmla="*/ 832065 h 832064"/>
                <a:gd name="connsiteX2" fmla="*/ 294234 w 4927075"/>
                <a:gd name="connsiteY2" fmla="*/ 497486 h 832064"/>
                <a:gd name="connsiteX3" fmla="*/ 922547 w 4927075"/>
                <a:gd name="connsiteY3" fmla="*/ 539408 h 832064"/>
                <a:gd name="connsiteX4" fmla="*/ 1227263 w 4927075"/>
                <a:gd name="connsiteY4" fmla="*/ 321721 h 832064"/>
                <a:gd name="connsiteX5" fmla="*/ 2519901 w 4927075"/>
                <a:gd name="connsiteY5" fmla="*/ 81226 h 832064"/>
                <a:gd name="connsiteX6" fmla="*/ 3180351 w 4927075"/>
                <a:gd name="connsiteY6" fmla="*/ 384304 h 832064"/>
                <a:gd name="connsiteX7" fmla="*/ 4096511 w 4927075"/>
                <a:gd name="connsiteY7" fmla="*/ 387149 h 832064"/>
                <a:gd name="connsiteX8" fmla="*/ 4927075 w 4927075"/>
                <a:gd name="connsiteY8" fmla="*/ 832065 h 83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7075" h="832064">
                  <a:moveTo>
                    <a:pt x="4927075" y="832065"/>
                  </a:moveTo>
                  <a:lnTo>
                    <a:pt x="0" y="832065"/>
                  </a:lnTo>
                  <a:cubicBezTo>
                    <a:pt x="53989" y="672736"/>
                    <a:pt x="153686" y="537580"/>
                    <a:pt x="294234" y="497486"/>
                  </a:cubicBezTo>
                  <a:cubicBezTo>
                    <a:pt x="499831" y="438900"/>
                    <a:pt x="717412" y="599981"/>
                    <a:pt x="922547" y="539408"/>
                  </a:cubicBezTo>
                  <a:cubicBezTo>
                    <a:pt x="1039097" y="505041"/>
                    <a:pt x="1130851" y="404867"/>
                    <a:pt x="1227263" y="321721"/>
                  </a:cubicBezTo>
                  <a:cubicBezTo>
                    <a:pt x="1591006" y="7887"/>
                    <a:pt x="2089442" y="-84869"/>
                    <a:pt x="2519901" y="81226"/>
                  </a:cubicBezTo>
                  <a:cubicBezTo>
                    <a:pt x="2744877" y="168013"/>
                    <a:pt x="2949883" y="319787"/>
                    <a:pt x="3180351" y="384304"/>
                  </a:cubicBezTo>
                  <a:cubicBezTo>
                    <a:pt x="3478378" y="467738"/>
                    <a:pt x="3790034" y="398556"/>
                    <a:pt x="4096511" y="387149"/>
                  </a:cubicBezTo>
                  <a:cubicBezTo>
                    <a:pt x="4394970" y="376014"/>
                    <a:pt x="4822631" y="516782"/>
                    <a:pt x="4927075" y="832065"/>
                  </a:cubicBezTo>
                  <a:close/>
                </a:path>
              </a:pathLst>
            </a:custGeom>
            <a:solidFill>
              <a:srgbClr val="F3F5FD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E4A14236-7D4A-4310-9D9C-15107DF4A88B}"/>
                </a:ext>
              </a:extLst>
            </p:cNvPr>
            <p:cNvSpPr/>
            <p:nvPr/>
          </p:nvSpPr>
          <p:spPr>
            <a:xfrm>
              <a:off x="10678513" y="4645206"/>
              <a:ext cx="1019160" cy="1265020"/>
            </a:xfrm>
            <a:custGeom>
              <a:avLst/>
              <a:gdLst>
                <a:gd name="connsiteX0" fmla="*/ 666443 w 1019160"/>
                <a:gd name="connsiteY0" fmla="*/ 1234510 h 1265020"/>
                <a:gd name="connsiteX1" fmla="*/ 938097 w 1019160"/>
                <a:gd name="connsiteY1" fmla="*/ 1058600 h 1265020"/>
                <a:gd name="connsiteX2" fmla="*/ 962119 w 1019160"/>
                <a:gd name="connsiteY2" fmla="*/ 981720 h 1265020"/>
                <a:gd name="connsiteX3" fmla="*/ 913477 w 1019160"/>
                <a:gd name="connsiteY3" fmla="*/ 945790 h 1265020"/>
                <a:gd name="connsiteX4" fmla="*/ 889963 w 1019160"/>
                <a:gd name="connsiteY4" fmla="*/ 945145 h 1265020"/>
                <a:gd name="connsiteX5" fmla="*/ 889873 w 1019160"/>
                <a:gd name="connsiteY5" fmla="*/ 945145 h 1265020"/>
                <a:gd name="connsiteX6" fmla="*/ 854224 w 1019160"/>
                <a:gd name="connsiteY6" fmla="*/ 952138 h 1265020"/>
                <a:gd name="connsiteX7" fmla="*/ 850901 w 1019160"/>
                <a:gd name="connsiteY7" fmla="*/ 953079 h 1265020"/>
                <a:gd name="connsiteX8" fmla="*/ 693893 w 1019160"/>
                <a:gd name="connsiteY8" fmla="*/ 1023975 h 1265020"/>
                <a:gd name="connsiteX9" fmla="*/ 661969 w 1019160"/>
                <a:gd name="connsiteY9" fmla="*/ 1016913 h 1265020"/>
                <a:gd name="connsiteX10" fmla="*/ 661688 w 1019160"/>
                <a:gd name="connsiteY10" fmla="*/ 992505 h 1265020"/>
                <a:gd name="connsiteX11" fmla="*/ 678898 w 1019160"/>
                <a:gd name="connsiteY11" fmla="*/ 969932 h 1265020"/>
                <a:gd name="connsiteX12" fmla="*/ 710193 w 1019160"/>
                <a:gd name="connsiteY12" fmla="*/ 942786 h 1265020"/>
                <a:gd name="connsiteX13" fmla="*/ 756742 w 1019160"/>
                <a:gd name="connsiteY13" fmla="*/ 912158 h 1265020"/>
                <a:gd name="connsiteX14" fmla="*/ 921274 w 1019160"/>
                <a:gd name="connsiteY14" fmla="*/ 787826 h 1265020"/>
                <a:gd name="connsiteX15" fmla="*/ 1011345 w 1019160"/>
                <a:gd name="connsiteY15" fmla="*/ 672846 h 1265020"/>
                <a:gd name="connsiteX16" fmla="*/ 1013446 w 1019160"/>
                <a:gd name="connsiteY16" fmla="*/ 606857 h 1265020"/>
                <a:gd name="connsiteX17" fmla="*/ 916412 w 1019160"/>
                <a:gd name="connsiteY17" fmla="*/ 570768 h 1265020"/>
                <a:gd name="connsiteX18" fmla="*/ 755809 w 1019160"/>
                <a:gd name="connsiteY18" fmla="*/ 676790 h 1265020"/>
                <a:gd name="connsiteX19" fmla="*/ 621951 w 1019160"/>
                <a:gd name="connsiteY19" fmla="*/ 761127 h 1265020"/>
                <a:gd name="connsiteX20" fmla="*/ 595297 w 1019160"/>
                <a:gd name="connsiteY20" fmla="*/ 755818 h 1265020"/>
                <a:gd name="connsiteX21" fmla="*/ 581409 w 1019160"/>
                <a:gd name="connsiteY21" fmla="*/ 707646 h 1265020"/>
                <a:gd name="connsiteX22" fmla="*/ 611908 w 1019160"/>
                <a:gd name="connsiteY22" fmla="*/ 663547 h 1265020"/>
                <a:gd name="connsiteX23" fmla="*/ 799832 w 1019160"/>
                <a:gd name="connsiteY23" fmla="*/ 413533 h 1265020"/>
                <a:gd name="connsiteX24" fmla="*/ 834495 w 1019160"/>
                <a:gd name="connsiteY24" fmla="*/ 109378 h 1265020"/>
                <a:gd name="connsiteX25" fmla="*/ 788735 w 1019160"/>
                <a:gd name="connsiteY25" fmla="*/ 30775 h 1265020"/>
                <a:gd name="connsiteX26" fmla="*/ 705195 w 1019160"/>
                <a:gd name="connsiteY26" fmla="*/ 435 h 1265020"/>
                <a:gd name="connsiteX27" fmla="*/ 611673 w 1019160"/>
                <a:gd name="connsiteY27" fmla="*/ 76876 h 1265020"/>
                <a:gd name="connsiteX28" fmla="*/ 523688 w 1019160"/>
                <a:gd name="connsiteY28" fmla="*/ 494047 h 1265020"/>
                <a:gd name="connsiteX29" fmla="*/ 486112 w 1019160"/>
                <a:gd name="connsiteY29" fmla="*/ 607100 h 1265020"/>
                <a:gd name="connsiteX30" fmla="*/ 477814 w 1019160"/>
                <a:gd name="connsiteY30" fmla="*/ 614837 h 1265020"/>
                <a:gd name="connsiteX31" fmla="*/ 433601 w 1019160"/>
                <a:gd name="connsiteY31" fmla="*/ 584110 h 1265020"/>
                <a:gd name="connsiteX32" fmla="*/ 345935 w 1019160"/>
                <a:gd name="connsiteY32" fmla="*/ 357541 h 1265020"/>
                <a:gd name="connsiteX33" fmla="*/ 267302 w 1019160"/>
                <a:gd name="connsiteY33" fmla="*/ 313632 h 1265020"/>
                <a:gd name="connsiteX34" fmla="*/ 185810 w 1019160"/>
                <a:gd name="connsiteY34" fmla="*/ 381896 h 1265020"/>
                <a:gd name="connsiteX35" fmla="*/ 193228 w 1019160"/>
                <a:gd name="connsiteY35" fmla="*/ 493645 h 1265020"/>
                <a:gd name="connsiteX36" fmla="*/ 301207 w 1019160"/>
                <a:gd name="connsiteY36" fmla="*/ 673263 h 1265020"/>
                <a:gd name="connsiteX37" fmla="*/ 360802 w 1019160"/>
                <a:gd name="connsiteY37" fmla="*/ 765617 h 1265020"/>
                <a:gd name="connsiteX38" fmla="*/ 337675 w 1019160"/>
                <a:gd name="connsiteY38" fmla="*/ 833533 h 1265020"/>
                <a:gd name="connsiteX39" fmla="*/ 305697 w 1019160"/>
                <a:gd name="connsiteY39" fmla="*/ 843985 h 1265020"/>
                <a:gd name="connsiteX40" fmla="*/ 271125 w 1019160"/>
                <a:gd name="connsiteY40" fmla="*/ 830332 h 1265020"/>
                <a:gd name="connsiteX41" fmla="*/ 257396 w 1019160"/>
                <a:gd name="connsiteY41" fmla="*/ 822527 h 1265020"/>
                <a:gd name="connsiteX42" fmla="*/ 202990 w 1019160"/>
                <a:gd name="connsiteY42" fmla="*/ 791520 h 1265020"/>
                <a:gd name="connsiteX43" fmla="*/ 53187 w 1019160"/>
                <a:gd name="connsiteY43" fmla="*/ 760991 h 1265020"/>
                <a:gd name="connsiteX44" fmla="*/ 5069 w 1019160"/>
                <a:gd name="connsiteY44" fmla="*/ 821465 h 1265020"/>
                <a:gd name="connsiteX45" fmla="*/ 5069 w 1019160"/>
                <a:gd name="connsiteY45" fmla="*/ 894007 h 1265020"/>
                <a:gd name="connsiteX46" fmla="*/ 146732 w 1019160"/>
                <a:gd name="connsiteY46" fmla="*/ 1115950 h 1265020"/>
                <a:gd name="connsiteX47" fmla="*/ 666443 w 1019160"/>
                <a:gd name="connsiteY47" fmla="*/ 1234510 h 12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19160" h="1265020">
                  <a:moveTo>
                    <a:pt x="666443" y="1234510"/>
                  </a:moveTo>
                  <a:cubicBezTo>
                    <a:pt x="761619" y="1205019"/>
                    <a:pt x="853958" y="1166473"/>
                    <a:pt x="938097" y="1058600"/>
                  </a:cubicBezTo>
                  <a:cubicBezTo>
                    <a:pt x="955361" y="1036490"/>
                    <a:pt x="971585" y="1008176"/>
                    <a:pt x="962119" y="981720"/>
                  </a:cubicBezTo>
                  <a:cubicBezTo>
                    <a:pt x="955004" y="961809"/>
                    <a:pt x="934404" y="949051"/>
                    <a:pt x="913477" y="945790"/>
                  </a:cubicBezTo>
                  <a:cubicBezTo>
                    <a:pt x="905695" y="944659"/>
                    <a:pt x="897799" y="944447"/>
                    <a:pt x="889963" y="945145"/>
                  </a:cubicBezTo>
                  <a:cubicBezTo>
                    <a:pt x="889963" y="945145"/>
                    <a:pt x="889888" y="945145"/>
                    <a:pt x="889873" y="945145"/>
                  </a:cubicBezTo>
                  <a:cubicBezTo>
                    <a:pt x="877797" y="946381"/>
                    <a:pt x="865866" y="948717"/>
                    <a:pt x="854224" y="952138"/>
                  </a:cubicBezTo>
                  <a:lnTo>
                    <a:pt x="850901" y="953079"/>
                  </a:lnTo>
                  <a:cubicBezTo>
                    <a:pt x="795364" y="968863"/>
                    <a:pt x="742460" y="992748"/>
                    <a:pt x="693893" y="1023975"/>
                  </a:cubicBezTo>
                  <a:cubicBezTo>
                    <a:pt x="683130" y="1030839"/>
                    <a:pt x="668833" y="1027676"/>
                    <a:pt x="661969" y="1016913"/>
                  </a:cubicBezTo>
                  <a:cubicBezTo>
                    <a:pt x="657235" y="1009495"/>
                    <a:pt x="657129" y="1000030"/>
                    <a:pt x="661688" y="992505"/>
                  </a:cubicBezTo>
                  <a:cubicBezTo>
                    <a:pt x="666649" y="984420"/>
                    <a:pt x="672413" y="976857"/>
                    <a:pt x="678898" y="969932"/>
                  </a:cubicBezTo>
                  <a:cubicBezTo>
                    <a:pt x="688463" y="959928"/>
                    <a:pt x="698937" y="950841"/>
                    <a:pt x="710193" y="942786"/>
                  </a:cubicBezTo>
                  <a:cubicBezTo>
                    <a:pt x="725159" y="931871"/>
                    <a:pt x="741125" y="922140"/>
                    <a:pt x="756742" y="912158"/>
                  </a:cubicBezTo>
                  <a:cubicBezTo>
                    <a:pt x="814820" y="875174"/>
                    <a:pt x="869841" y="833601"/>
                    <a:pt x="921274" y="787826"/>
                  </a:cubicBezTo>
                  <a:cubicBezTo>
                    <a:pt x="957993" y="755120"/>
                    <a:pt x="993892" y="718803"/>
                    <a:pt x="1011345" y="672846"/>
                  </a:cubicBezTo>
                  <a:cubicBezTo>
                    <a:pt x="1019362" y="651700"/>
                    <a:pt x="1023011" y="627337"/>
                    <a:pt x="1013446" y="606857"/>
                  </a:cubicBezTo>
                  <a:cubicBezTo>
                    <a:pt x="997662" y="573203"/>
                    <a:pt x="952964" y="563790"/>
                    <a:pt x="916412" y="570768"/>
                  </a:cubicBezTo>
                  <a:cubicBezTo>
                    <a:pt x="852357" y="583041"/>
                    <a:pt x="801182" y="629992"/>
                    <a:pt x="755809" y="676790"/>
                  </a:cubicBezTo>
                  <a:cubicBezTo>
                    <a:pt x="718180" y="715678"/>
                    <a:pt x="676016" y="758708"/>
                    <a:pt x="621951" y="761127"/>
                  </a:cubicBezTo>
                  <a:cubicBezTo>
                    <a:pt x="612735" y="761999"/>
                    <a:pt x="603473" y="760156"/>
                    <a:pt x="595297" y="755818"/>
                  </a:cubicBezTo>
                  <a:cubicBezTo>
                    <a:pt x="579877" y="746473"/>
                    <a:pt x="575917" y="724833"/>
                    <a:pt x="581409" y="707646"/>
                  </a:cubicBezTo>
                  <a:cubicBezTo>
                    <a:pt x="586900" y="690458"/>
                    <a:pt x="599613" y="676730"/>
                    <a:pt x="611908" y="663547"/>
                  </a:cubicBezTo>
                  <a:cubicBezTo>
                    <a:pt x="683267" y="586985"/>
                    <a:pt x="753488" y="507343"/>
                    <a:pt x="799832" y="413533"/>
                  </a:cubicBezTo>
                  <a:cubicBezTo>
                    <a:pt x="846176" y="319723"/>
                    <a:pt x="866693" y="208968"/>
                    <a:pt x="834495" y="109378"/>
                  </a:cubicBezTo>
                  <a:cubicBezTo>
                    <a:pt x="825947" y="79812"/>
                    <a:pt x="810223" y="52809"/>
                    <a:pt x="788735" y="30775"/>
                  </a:cubicBezTo>
                  <a:cubicBezTo>
                    <a:pt x="766800" y="8726"/>
                    <a:pt x="736172" y="-2401"/>
                    <a:pt x="705195" y="435"/>
                  </a:cubicBezTo>
                  <a:cubicBezTo>
                    <a:pt x="663812" y="5889"/>
                    <a:pt x="632645" y="40818"/>
                    <a:pt x="611673" y="76876"/>
                  </a:cubicBezTo>
                  <a:cubicBezTo>
                    <a:pt x="539616" y="200632"/>
                    <a:pt x="543993" y="352262"/>
                    <a:pt x="523688" y="494047"/>
                  </a:cubicBezTo>
                  <a:cubicBezTo>
                    <a:pt x="518006" y="533731"/>
                    <a:pt x="509731" y="574447"/>
                    <a:pt x="486112" y="607100"/>
                  </a:cubicBezTo>
                  <a:cubicBezTo>
                    <a:pt x="483928" y="610240"/>
                    <a:pt x="481098" y="612880"/>
                    <a:pt x="477814" y="614837"/>
                  </a:cubicBezTo>
                  <a:cubicBezTo>
                    <a:pt x="458366" y="626100"/>
                    <a:pt x="440906" y="603384"/>
                    <a:pt x="433601" y="584110"/>
                  </a:cubicBezTo>
                  <a:cubicBezTo>
                    <a:pt x="404779" y="507859"/>
                    <a:pt x="397558" y="420655"/>
                    <a:pt x="345935" y="357541"/>
                  </a:cubicBezTo>
                  <a:cubicBezTo>
                    <a:pt x="326214" y="333520"/>
                    <a:pt x="298355" y="313435"/>
                    <a:pt x="267302" y="313632"/>
                  </a:cubicBezTo>
                  <a:cubicBezTo>
                    <a:pt x="229377" y="313890"/>
                    <a:pt x="196884" y="345580"/>
                    <a:pt x="185810" y="381896"/>
                  </a:cubicBezTo>
                  <a:cubicBezTo>
                    <a:pt x="174736" y="418213"/>
                    <a:pt x="181365" y="457609"/>
                    <a:pt x="193228" y="493645"/>
                  </a:cubicBezTo>
                  <a:cubicBezTo>
                    <a:pt x="215224" y="560468"/>
                    <a:pt x="254703" y="620488"/>
                    <a:pt x="301207" y="673263"/>
                  </a:cubicBezTo>
                  <a:cubicBezTo>
                    <a:pt x="325729" y="701123"/>
                    <a:pt x="353444" y="729270"/>
                    <a:pt x="360802" y="765617"/>
                  </a:cubicBezTo>
                  <a:cubicBezTo>
                    <a:pt x="365375" y="790731"/>
                    <a:pt x="356630" y="816429"/>
                    <a:pt x="337675" y="833533"/>
                  </a:cubicBezTo>
                  <a:cubicBezTo>
                    <a:pt x="328869" y="841201"/>
                    <a:pt x="317332" y="844971"/>
                    <a:pt x="305697" y="843985"/>
                  </a:cubicBezTo>
                  <a:cubicBezTo>
                    <a:pt x="293334" y="841937"/>
                    <a:pt x="281554" y="837280"/>
                    <a:pt x="271125" y="830332"/>
                  </a:cubicBezTo>
                  <a:cubicBezTo>
                    <a:pt x="266574" y="827738"/>
                    <a:pt x="262023" y="825106"/>
                    <a:pt x="257396" y="822527"/>
                  </a:cubicBezTo>
                  <a:cubicBezTo>
                    <a:pt x="239260" y="812204"/>
                    <a:pt x="221125" y="801873"/>
                    <a:pt x="202990" y="791520"/>
                  </a:cubicBezTo>
                  <a:cubicBezTo>
                    <a:pt x="156888" y="765216"/>
                    <a:pt x="101215" y="738335"/>
                    <a:pt x="53187" y="760991"/>
                  </a:cubicBezTo>
                  <a:cubicBezTo>
                    <a:pt x="29158" y="773248"/>
                    <a:pt x="11614" y="795297"/>
                    <a:pt x="5069" y="821465"/>
                  </a:cubicBezTo>
                  <a:cubicBezTo>
                    <a:pt x="-1690" y="845176"/>
                    <a:pt x="-1690" y="870297"/>
                    <a:pt x="5069" y="894007"/>
                  </a:cubicBezTo>
                  <a:cubicBezTo>
                    <a:pt x="19374" y="943309"/>
                    <a:pt x="109543" y="1080596"/>
                    <a:pt x="146732" y="1115950"/>
                  </a:cubicBezTo>
                  <a:cubicBezTo>
                    <a:pt x="190186" y="1157121"/>
                    <a:pt x="340807" y="1335435"/>
                    <a:pt x="666443" y="1234510"/>
                  </a:cubicBezTo>
                  <a:close/>
                </a:path>
              </a:pathLst>
            </a:custGeom>
            <a:solidFill>
              <a:srgbClr val="8DDBE0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" name="图形 105">
              <a:extLst>
                <a:ext uri="{FF2B5EF4-FFF2-40B4-BE49-F238E27FC236}">
                  <a16:creationId xmlns:a16="http://schemas.microsoft.com/office/drawing/2014/main" id="{814F818E-ABBC-4629-A544-4411C157A012}"/>
                </a:ext>
              </a:extLst>
            </p:cNvPr>
            <p:cNvGrpSpPr/>
            <p:nvPr/>
          </p:nvGrpSpPr>
          <p:grpSpPr>
            <a:xfrm>
              <a:off x="7393059" y="3610278"/>
              <a:ext cx="1223220" cy="2305703"/>
              <a:chOff x="7393059" y="3610278"/>
              <a:chExt cx="1223220" cy="2305703"/>
            </a:xfrm>
            <a:solidFill>
              <a:srgbClr val="C1D8ED"/>
            </a:solidFill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DBF1AC81-A6D9-422A-B662-B505FFCF1A65}"/>
                  </a:ext>
                </a:extLst>
              </p:cNvPr>
              <p:cNvSpPr/>
              <p:nvPr/>
            </p:nvSpPr>
            <p:spPr>
              <a:xfrm rot="-4515779">
                <a:off x="7071168" y="5300602"/>
                <a:ext cx="1213595" cy="45509"/>
              </a:xfrm>
              <a:custGeom>
                <a:avLst/>
                <a:gdLst>
                  <a:gd name="connsiteX0" fmla="*/ 0 w 1213595"/>
                  <a:gd name="connsiteY0" fmla="*/ 0 h 45509"/>
                  <a:gd name="connsiteX1" fmla="*/ 1213596 w 1213595"/>
                  <a:gd name="connsiteY1" fmla="*/ 0 h 45509"/>
                  <a:gd name="connsiteX2" fmla="*/ 1213596 w 1213595"/>
                  <a:gd name="connsiteY2" fmla="*/ 45510 h 45509"/>
                  <a:gd name="connsiteX3" fmla="*/ 0 w 1213595"/>
                  <a:gd name="connsiteY3" fmla="*/ 45510 h 4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3595" h="45509">
                    <a:moveTo>
                      <a:pt x="0" y="0"/>
                    </a:moveTo>
                    <a:lnTo>
                      <a:pt x="1213596" y="0"/>
                    </a:lnTo>
                    <a:lnTo>
                      <a:pt x="1213596" y="45510"/>
                    </a:lnTo>
                    <a:lnTo>
                      <a:pt x="0" y="45510"/>
                    </a:ln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06F83415-5338-4D87-9347-1443AE9242ED}"/>
                  </a:ext>
                </a:extLst>
              </p:cNvPr>
              <p:cNvSpPr/>
              <p:nvPr/>
            </p:nvSpPr>
            <p:spPr>
              <a:xfrm rot="-534660">
                <a:off x="8404189" y="4729343"/>
                <a:ext cx="45509" cy="1188025"/>
              </a:xfrm>
              <a:custGeom>
                <a:avLst/>
                <a:gdLst>
                  <a:gd name="connsiteX0" fmla="*/ 0 w 45509"/>
                  <a:gd name="connsiteY0" fmla="*/ 0 h 1188025"/>
                  <a:gd name="connsiteX1" fmla="*/ 45510 w 45509"/>
                  <a:gd name="connsiteY1" fmla="*/ 0 h 1188025"/>
                  <a:gd name="connsiteX2" fmla="*/ 45510 w 45509"/>
                  <a:gd name="connsiteY2" fmla="*/ 1188026 h 1188025"/>
                  <a:gd name="connsiteX3" fmla="*/ 0 w 45509"/>
                  <a:gd name="connsiteY3" fmla="*/ 1188026 h 1188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9" h="1188025">
                    <a:moveTo>
                      <a:pt x="0" y="0"/>
                    </a:moveTo>
                    <a:lnTo>
                      <a:pt x="45510" y="0"/>
                    </a:lnTo>
                    <a:lnTo>
                      <a:pt x="45510" y="1188026"/>
                    </a:lnTo>
                    <a:lnTo>
                      <a:pt x="0" y="1188026"/>
                    </a:ln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A55619F0-EA22-4103-B481-609AA36686C9}"/>
                  </a:ext>
                </a:extLst>
              </p:cNvPr>
              <p:cNvSpPr/>
              <p:nvPr/>
            </p:nvSpPr>
            <p:spPr>
              <a:xfrm>
                <a:off x="7393059" y="3610278"/>
                <a:ext cx="1223220" cy="1179321"/>
              </a:xfrm>
              <a:custGeom>
                <a:avLst/>
                <a:gdLst>
                  <a:gd name="connsiteX0" fmla="*/ 375947 w 1223220"/>
                  <a:gd name="connsiteY0" fmla="*/ 379 h 1179321"/>
                  <a:gd name="connsiteX1" fmla="*/ 0 w 1223220"/>
                  <a:gd name="connsiteY1" fmla="*/ 305096 h 1179321"/>
                  <a:gd name="connsiteX2" fmla="*/ 332417 w 1223220"/>
                  <a:gd name="connsiteY2" fmla="*/ 1144049 h 1179321"/>
                  <a:gd name="connsiteX3" fmla="*/ 1113725 w 1223220"/>
                  <a:gd name="connsiteY3" fmla="*/ 1163883 h 1179321"/>
                  <a:gd name="connsiteX4" fmla="*/ 1125861 w 1223220"/>
                  <a:gd name="connsiteY4" fmla="*/ 855177 h 1179321"/>
                  <a:gd name="connsiteX5" fmla="*/ 375947 w 1223220"/>
                  <a:gd name="connsiteY5" fmla="*/ 379 h 1179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3220" h="1179321">
                    <a:moveTo>
                      <a:pt x="375947" y="379"/>
                    </a:moveTo>
                    <a:cubicBezTo>
                      <a:pt x="375947" y="379"/>
                      <a:pt x="0" y="-23369"/>
                      <a:pt x="0" y="305096"/>
                    </a:cubicBezTo>
                    <a:cubicBezTo>
                      <a:pt x="0" y="633561"/>
                      <a:pt x="55370" y="1092608"/>
                      <a:pt x="332417" y="1144049"/>
                    </a:cubicBezTo>
                    <a:cubicBezTo>
                      <a:pt x="609464" y="1195489"/>
                      <a:pt x="1018708" y="1179986"/>
                      <a:pt x="1113725" y="1163883"/>
                    </a:cubicBezTo>
                    <a:cubicBezTo>
                      <a:pt x="1230464" y="1144094"/>
                      <a:pt x="1281351" y="873297"/>
                      <a:pt x="1125861" y="855177"/>
                    </a:cubicBezTo>
                    <a:cubicBezTo>
                      <a:pt x="684615" y="803751"/>
                      <a:pt x="898313" y="36028"/>
                      <a:pt x="375947" y="379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F68BDAE7-D590-40D8-9E83-D72D9662FA27}"/>
                </a:ext>
              </a:extLst>
            </p:cNvPr>
            <p:cNvSpPr/>
            <p:nvPr/>
          </p:nvSpPr>
          <p:spPr>
            <a:xfrm>
              <a:off x="8552787" y="5689160"/>
              <a:ext cx="14305" cy="185519"/>
            </a:xfrm>
            <a:custGeom>
              <a:avLst/>
              <a:gdLst>
                <a:gd name="connsiteX0" fmla="*/ 14305 w 14305"/>
                <a:gd name="connsiteY0" fmla="*/ 0 h 185519"/>
                <a:gd name="connsiteX1" fmla="*/ 0 w 14305"/>
                <a:gd name="connsiteY1" fmla="*/ 185520 h 18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05" h="185519">
                  <a:moveTo>
                    <a:pt x="14305" y="0"/>
                  </a:moveTo>
                  <a:lnTo>
                    <a:pt x="0" y="185520"/>
                  </a:lnTo>
                </a:path>
              </a:pathLst>
            </a:custGeom>
            <a:ln w="159097" cap="flat">
              <a:solidFill>
                <a:srgbClr val="E988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77D813DF-DF4E-4DEB-9F87-EB21AE0AB08F}"/>
                </a:ext>
              </a:extLst>
            </p:cNvPr>
            <p:cNvSpPr/>
            <p:nvPr/>
          </p:nvSpPr>
          <p:spPr>
            <a:xfrm>
              <a:off x="8464513" y="5785047"/>
              <a:ext cx="400499" cy="125190"/>
            </a:xfrm>
            <a:custGeom>
              <a:avLst/>
              <a:gdLst>
                <a:gd name="connsiteX0" fmla="*/ 369484 w 400499"/>
                <a:gd name="connsiteY0" fmla="*/ 123765 h 125190"/>
                <a:gd name="connsiteX1" fmla="*/ 400499 w 400499"/>
                <a:gd name="connsiteY1" fmla="*/ 92469 h 125190"/>
                <a:gd name="connsiteX2" fmla="*/ 400401 w 400499"/>
                <a:gd name="connsiteY2" fmla="*/ 90194 h 125190"/>
                <a:gd name="connsiteX3" fmla="*/ 400401 w 400499"/>
                <a:gd name="connsiteY3" fmla="*/ 90194 h 125190"/>
                <a:gd name="connsiteX4" fmla="*/ 380240 w 400499"/>
                <a:gd name="connsiteY4" fmla="*/ 63427 h 125190"/>
                <a:gd name="connsiteX5" fmla="*/ 194842 w 400499"/>
                <a:gd name="connsiteY5" fmla="*/ 1329 h 125190"/>
                <a:gd name="connsiteX6" fmla="*/ 173058 w 400499"/>
                <a:gd name="connsiteY6" fmla="*/ 3756 h 125190"/>
                <a:gd name="connsiteX7" fmla="*/ 86074 w 400499"/>
                <a:gd name="connsiteY7" fmla="*/ 29545 h 125190"/>
                <a:gd name="connsiteX8" fmla="*/ 19175 w 400499"/>
                <a:gd name="connsiteY8" fmla="*/ 5099 h 125190"/>
                <a:gd name="connsiteX9" fmla="*/ 2662 w 400499"/>
                <a:gd name="connsiteY9" fmla="*/ 6729 h 125190"/>
                <a:gd name="connsiteX10" fmla="*/ 0 w 400499"/>
                <a:gd name="connsiteY10" fmla="*/ 14201 h 125190"/>
                <a:gd name="connsiteX11" fmla="*/ 0 w 400499"/>
                <a:gd name="connsiteY11" fmla="*/ 104878 h 125190"/>
                <a:gd name="connsiteX12" fmla="*/ 20312 w 400499"/>
                <a:gd name="connsiteY12" fmla="*/ 125191 h 125190"/>
                <a:gd name="connsiteX13" fmla="*/ 20396 w 400499"/>
                <a:gd name="connsiteY13" fmla="*/ 125191 h 12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499" h="125190">
                  <a:moveTo>
                    <a:pt x="369484" y="123765"/>
                  </a:moveTo>
                  <a:cubicBezTo>
                    <a:pt x="386687" y="123689"/>
                    <a:pt x="400575" y="109672"/>
                    <a:pt x="400499" y="92469"/>
                  </a:cubicBezTo>
                  <a:cubicBezTo>
                    <a:pt x="400499" y="91711"/>
                    <a:pt x="400499" y="90952"/>
                    <a:pt x="400401" y="90194"/>
                  </a:cubicBezTo>
                  <a:lnTo>
                    <a:pt x="400401" y="90194"/>
                  </a:lnTo>
                  <a:cubicBezTo>
                    <a:pt x="399460" y="78111"/>
                    <a:pt x="391595" y="67667"/>
                    <a:pt x="380240" y="63427"/>
                  </a:cubicBezTo>
                  <a:lnTo>
                    <a:pt x="194842" y="1329"/>
                  </a:lnTo>
                  <a:cubicBezTo>
                    <a:pt x="187575" y="-1076"/>
                    <a:pt x="179619" y="-188"/>
                    <a:pt x="173058" y="3756"/>
                  </a:cubicBezTo>
                  <a:cubicBezTo>
                    <a:pt x="147572" y="21436"/>
                    <a:pt x="117081" y="30478"/>
                    <a:pt x="86074" y="29545"/>
                  </a:cubicBezTo>
                  <a:cubicBezTo>
                    <a:pt x="61923" y="27831"/>
                    <a:pt x="38744" y="19358"/>
                    <a:pt x="19175" y="5099"/>
                  </a:cubicBezTo>
                  <a:cubicBezTo>
                    <a:pt x="14161" y="988"/>
                    <a:pt x="6773" y="1723"/>
                    <a:pt x="2662" y="6729"/>
                  </a:cubicBezTo>
                  <a:cubicBezTo>
                    <a:pt x="933" y="8838"/>
                    <a:pt x="-7" y="11477"/>
                    <a:pt x="0" y="14201"/>
                  </a:cubicBezTo>
                  <a:lnTo>
                    <a:pt x="0" y="104878"/>
                  </a:lnTo>
                  <a:cubicBezTo>
                    <a:pt x="0" y="116096"/>
                    <a:pt x="9094" y="125191"/>
                    <a:pt x="20312" y="125191"/>
                  </a:cubicBezTo>
                  <a:lnTo>
                    <a:pt x="20396" y="125191"/>
                  </a:lnTo>
                  <a:close/>
                </a:path>
              </a:pathLst>
            </a:custGeom>
            <a:solidFill>
              <a:srgbClr val="C1D8ED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E9D884F5-1FE4-42A4-B4EE-280063B4552C}"/>
                </a:ext>
              </a:extLst>
            </p:cNvPr>
            <p:cNvSpPr/>
            <p:nvPr/>
          </p:nvSpPr>
          <p:spPr>
            <a:xfrm>
              <a:off x="9198946" y="5689160"/>
              <a:ext cx="31204" cy="185519"/>
            </a:xfrm>
            <a:custGeom>
              <a:avLst/>
              <a:gdLst>
                <a:gd name="connsiteX0" fmla="*/ 0 w 31204"/>
                <a:gd name="connsiteY0" fmla="*/ 0 h 185519"/>
                <a:gd name="connsiteX1" fmla="*/ 31204 w 31204"/>
                <a:gd name="connsiteY1" fmla="*/ 185520 h 18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204" h="185519">
                  <a:moveTo>
                    <a:pt x="0" y="0"/>
                  </a:moveTo>
                  <a:lnTo>
                    <a:pt x="31204" y="185520"/>
                  </a:lnTo>
                </a:path>
              </a:pathLst>
            </a:custGeom>
            <a:ln w="159097" cap="flat">
              <a:solidFill>
                <a:srgbClr val="E988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AC8FFF67-001B-49FD-B3A9-1D434DE98856}"/>
                </a:ext>
              </a:extLst>
            </p:cNvPr>
            <p:cNvSpPr/>
            <p:nvPr/>
          </p:nvSpPr>
          <p:spPr>
            <a:xfrm>
              <a:off x="7677327" y="4266115"/>
              <a:ext cx="1681311" cy="1521034"/>
            </a:xfrm>
            <a:custGeom>
              <a:avLst/>
              <a:gdLst>
                <a:gd name="connsiteX0" fmla="*/ 1681312 w 1681311"/>
                <a:gd name="connsiteY0" fmla="*/ 1450464 h 1521034"/>
                <a:gd name="connsiteX1" fmla="*/ 1331586 w 1681311"/>
                <a:gd name="connsiteY1" fmla="*/ 105013 h 1521034"/>
                <a:gd name="connsiteX2" fmla="*/ 1195816 w 1681311"/>
                <a:gd name="connsiteY2" fmla="*/ 0 h 1521034"/>
                <a:gd name="connsiteX3" fmla="*/ 429375 w 1681311"/>
                <a:gd name="connsiteY3" fmla="*/ 0 h 1521034"/>
                <a:gd name="connsiteX4" fmla="*/ 429375 w 1681311"/>
                <a:gd name="connsiteY4" fmla="*/ 493 h 1521034"/>
                <a:gd name="connsiteX5" fmla="*/ 0 w 1681311"/>
                <a:gd name="connsiteY5" fmla="*/ 493 h 1521034"/>
                <a:gd name="connsiteX6" fmla="*/ 0 w 1681311"/>
                <a:gd name="connsiteY6" fmla="*/ 132076 h 1521034"/>
                <a:gd name="connsiteX7" fmla="*/ 288879 w 1681311"/>
                <a:gd name="connsiteY7" fmla="*/ 420971 h 1521034"/>
                <a:gd name="connsiteX8" fmla="*/ 498299 w 1681311"/>
                <a:gd name="connsiteY8" fmla="*/ 420971 h 1521034"/>
                <a:gd name="connsiteX9" fmla="*/ 498299 w 1681311"/>
                <a:gd name="connsiteY9" fmla="*/ 421797 h 1521034"/>
                <a:gd name="connsiteX10" fmla="*/ 863892 w 1681311"/>
                <a:gd name="connsiteY10" fmla="*/ 421797 h 1521034"/>
                <a:gd name="connsiteX11" fmla="*/ 763225 w 1681311"/>
                <a:gd name="connsiteY11" fmla="*/ 1492136 h 1521034"/>
                <a:gd name="connsiteX12" fmla="*/ 1042639 w 1681311"/>
                <a:gd name="connsiteY12" fmla="*/ 1518380 h 1521034"/>
                <a:gd name="connsiteX13" fmla="*/ 1139976 w 1681311"/>
                <a:gd name="connsiteY13" fmla="*/ 483379 h 1521034"/>
                <a:gd name="connsiteX14" fmla="*/ 1409696 w 1681311"/>
                <a:gd name="connsiteY14" fmla="*/ 1521035 h 152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1311" h="1521034">
                  <a:moveTo>
                    <a:pt x="1681312" y="1450464"/>
                  </a:moveTo>
                  <a:lnTo>
                    <a:pt x="1331586" y="105013"/>
                  </a:lnTo>
                  <a:cubicBezTo>
                    <a:pt x="1315514" y="43181"/>
                    <a:pt x="1259704" y="15"/>
                    <a:pt x="1195816" y="0"/>
                  </a:cubicBezTo>
                  <a:lnTo>
                    <a:pt x="429375" y="0"/>
                  </a:lnTo>
                  <a:lnTo>
                    <a:pt x="429375" y="493"/>
                  </a:lnTo>
                  <a:lnTo>
                    <a:pt x="0" y="493"/>
                  </a:lnTo>
                  <a:lnTo>
                    <a:pt x="0" y="132076"/>
                  </a:lnTo>
                  <a:cubicBezTo>
                    <a:pt x="-4" y="291625"/>
                    <a:pt x="129330" y="420963"/>
                    <a:pt x="288879" y="420971"/>
                  </a:cubicBezTo>
                  <a:lnTo>
                    <a:pt x="498299" y="420971"/>
                  </a:lnTo>
                  <a:lnTo>
                    <a:pt x="498299" y="421797"/>
                  </a:lnTo>
                  <a:lnTo>
                    <a:pt x="863892" y="421797"/>
                  </a:lnTo>
                  <a:lnTo>
                    <a:pt x="763225" y="1492136"/>
                  </a:lnTo>
                  <a:lnTo>
                    <a:pt x="1042639" y="1518380"/>
                  </a:lnTo>
                  <a:lnTo>
                    <a:pt x="1139976" y="483379"/>
                  </a:lnTo>
                  <a:lnTo>
                    <a:pt x="1409696" y="1521035"/>
                  </a:lnTo>
                  <a:close/>
                </a:path>
              </a:pathLst>
            </a:custGeom>
            <a:solidFill>
              <a:srgbClr val="262626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0" name="图形 105">
              <a:extLst>
                <a:ext uri="{FF2B5EF4-FFF2-40B4-BE49-F238E27FC236}">
                  <a16:creationId xmlns:a16="http://schemas.microsoft.com/office/drawing/2014/main" id="{D147F615-58E9-4131-90FC-3B7B44A62B35}"/>
                </a:ext>
              </a:extLst>
            </p:cNvPr>
            <p:cNvGrpSpPr/>
            <p:nvPr/>
          </p:nvGrpSpPr>
          <p:grpSpPr>
            <a:xfrm>
              <a:off x="8774676" y="3515207"/>
              <a:ext cx="305648" cy="129429"/>
              <a:chOff x="8774676" y="3515207"/>
              <a:chExt cx="305648" cy="129429"/>
            </a:xfrm>
            <a:solidFill>
              <a:srgbClr val="FAA896"/>
            </a:solidFill>
          </p:grpSpPr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09EFD3DD-4051-4154-9610-57263EBD3392}"/>
                  </a:ext>
                </a:extLst>
              </p:cNvPr>
              <p:cNvSpPr/>
              <p:nvPr/>
            </p:nvSpPr>
            <p:spPr>
              <a:xfrm>
                <a:off x="8774676" y="3537010"/>
                <a:ext cx="305648" cy="107626"/>
              </a:xfrm>
              <a:custGeom>
                <a:avLst/>
                <a:gdLst>
                  <a:gd name="connsiteX0" fmla="*/ 0 w 305648"/>
                  <a:gd name="connsiteY0" fmla="*/ 86541 h 107626"/>
                  <a:gd name="connsiteX1" fmla="*/ 66254 w 305648"/>
                  <a:gd name="connsiteY1" fmla="*/ 179 h 107626"/>
                  <a:gd name="connsiteX2" fmla="*/ 305437 w 305648"/>
                  <a:gd name="connsiteY2" fmla="*/ 11890 h 107626"/>
                  <a:gd name="connsiteX3" fmla="*/ 117877 w 305648"/>
                  <a:gd name="connsiteY3" fmla="*/ 107627 h 10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648" h="107626">
                    <a:moveTo>
                      <a:pt x="0" y="86541"/>
                    </a:moveTo>
                    <a:cubicBezTo>
                      <a:pt x="0" y="86541"/>
                      <a:pt x="1138" y="-4562"/>
                      <a:pt x="66254" y="179"/>
                    </a:cubicBezTo>
                    <a:cubicBezTo>
                      <a:pt x="107334" y="3167"/>
                      <a:pt x="302532" y="-5889"/>
                      <a:pt x="305437" y="11890"/>
                    </a:cubicBezTo>
                    <a:cubicBezTo>
                      <a:pt x="312628" y="55882"/>
                      <a:pt x="134079" y="66638"/>
                      <a:pt x="117877" y="107627"/>
                    </a:cubicBezTo>
                    <a:close/>
                  </a:path>
                </a:pathLst>
              </a:custGeom>
              <a:solidFill>
                <a:srgbClr val="FAA896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F098D3E3-D989-405F-AF0D-1CABCBDEB8C6}"/>
                  </a:ext>
                </a:extLst>
              </p:cNvPr>
              <p:cNvSpPr/>
              <p:nvPr/>
            </p:nvSpPr>
            <p:spPr>
              <a:xfrm>
                <a:off x="8817872" y="3515207"/>
                <a:ext cx="118262" cy="37424"/>
              </a:xfrm>
              <a:custGeom>
                <a:avLst/>
                <a:gdLst>
                  <a:gd name="connsiteX0" fmla="*/ 0 w 118262"/>
                  <a:gd name="connsiteY0" fmla="*/ 24910 h 37424"/>
                  <a:gd name="connsiteX1" fmla="*/ 112909 w 118262"/>
                  <a:gd name="connsiteY1" fmla="*/ 638 h 37424"/>
                  <a:gd name="connsiteX2" fmla="*/ 91520 w 118262"/>
                  <a:gd name="connsiteY2" fmla="*/ 37425 h 3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262" h="37424">
                    <a:moveTo>
                      <a:pt x="0" y="24910"/>
                    </a:moveTo>
                    <a:cubicBezTo>
                      <a:pt x="0" y="24910"/>
                      <a:pt x="90632" y="-4672"/>
                      <a:pt x="112909" y="638"/>
                    </a:cubicBezTo>
                    <a:cubicBezTo>
                      <a:pt x="132630" y="5325"/>
                      <a:pt x="91520" y="37425"/>
                      <a:pt x="91520" y="37425"/>
                    </a:cubicBezTo>
                    <a:close/>
                  </a:path>
                </a:pathLst>
              </a:custGeom>
              <a:solidFill>
                <a:srgbClr val="FAA896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3FE76AC0-77FF-4998-BE9D-82201342A534}"/>
                </a:ext>
              </a:extLst>
            </p:cNvPr>
            <p:cNvSpPr/>
            <p:nvPr/>
          </p:nvSpPr>
          <p:spPr>
            <a:xfrm>
              <a:off x="7655711" y="3396269"/>
              <a:ext cx="1255159" cy="940078"/>
            </a:xfrm>
            <a:custGeom>
              <a:avLst/>
              <a:gdLst>
                <a:gd name="connsiteX0" fmla="*/ 931761 w 1255159"/>
                <a:gd name="connsiteY0" fmla="*/ 627008 h 940078"/>
                <a:gd name="connsiteX1" fmla="*/ 1255160 w 1255159"/>
                <a:gd name="connsiteY1" fmla="*/ 250568 h 940078"/>
                <a:gd name="connsiteX2" fmla="*/ 1115794 w 1255159"/>
                <a:gd name="connsiteY2" fmla="*/ 172200 h 940078"/>
                <a:gd name="connsiteX3" fmla="*/ 856860 w 1255159"/>
                <a:gd name="connsiteY3" fmla="*/ 463515 h 940078"/>
                <a:gd name="connsiteX4" fmla="*/ 654343 w 1255159"/>
                <a:gd name="connsiteY4" fmla="*/ 101024 h 940078"/>
                <a:gd name="connsiteX5" fmla="*/ 502492 w 1255159"/>
                <a:gd name="connsiteY5" fmla="*/ 1517 h 940078"/>
                <a:gd name="connsiteX6" fmla="*/ 480193 w 1255159"/>
                <a:gd name="connsiteY6" fmla="*/ 986 h 940078"/>
                <a:gd name="connsiteX7" fmla="*/ 214341 w 1255159"/>
                <a:gd name="connsiteY7" fmla="*/ 0 h 940078"/>
                <a:gd name="connsiteX8" fmla="*/ 46866 w 1255159"/>
                <a:gd name="connsiteY8" fmla="*/ 57114 h 940078"/>
                <a:gd name="connsiteX9" fmla="*/ 74020 w 1255159"/>
                <a:gd name="connsiteY9" fmla="*/ 539440 h 940078"/>
                <a:gd name="connsiteX10" fmla="*/ 7273 w 1255159"/>
                <a:gd name="connsiteY10" fmla="*/ 851938 h 940078"/>
                <a:gd name="connsiteX11" fmla="*/ 671864 w 1255159"/>
                <a:gd name="connsiteY11" fmla="*/ 877045 h 940078"/>
                <a:gd name="connsiteX12" fmla="*/ 656269 w 1255159"/>
                <a:gd name="connsiteY12" fmla="*/ 703828 h 940078"/>
                <a:gd name="connsiteX13" fmla="*/ 931784 w 1255159"/>
                <a:gd name="connsiteY13" fmla="*/ 703828 h 940078"/>
                <a:gd name="connsiteX14" fmla="*/ 641046 w 1255159"/>
                <a:gd name="connsiteY14" fmla="*/ 509070 h 940078"/>
                <a:gd name="connsiteX15" fmla="*/ 646272 w 1255159"/>
                <a:gd name="connsiteY15" fmla="*/ 425696 h 940078"/>
                <a:gd name="connsiteX16" fmla="*/ 709227 w 1255159"/>
                <a:gd name="connsiteY16" fmla="*/ 538408 h 940078"/>
                <a:gd name="connsiteX17" fmla="*/ 641069 w 1255159"/>
                <a:gd name="connsiteY17" fmla="*/ 538408 h 940078"/>
                <a:gd name="connsiteX18" fmla="*/ 641069 w 1255159"/>
                <a:gd name="connsiteY18" fmla="*/ 509070 h 9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55159" h="940078">
                  <a:moveTo>
                    <a:pt x="931761" y="627008"/>
                  </a:moveTo>
                  <a:lnTo>
                    <a:pt x="1255160" y="250568"/>
                  </a:lnTo>
                  <a:lnTo>
                    <a:pt x="1115794" y="172200"/>
                  </a:lnTo>
                  <a:lnTo>
                    <a:pt x="856860" y="463515"/>
                  </a:lnTo>
                  <a:lnTo>
                    <a:pt x="654343" y="101024"/>
                  </a:lnTo>
                  <a:cubicBezTo>
                    <a:pt x="635183" y="43735"/>
                    <a:pt x="591539" y="5355"/>
                    <a:pt x="502492" y="1517"/>
                  </a:cubicBezTo>
                  <a:cubicBezTo>
                    <a:pt x="497714" y="1365"/>
                    <a:pt x="490053" y="1138"/>
                    <a:pt x="480193" y="986"/>
                  </a:cubicBezTo>
                  <a:cubicBezTo>
                    <a:pt x="478221" y="42703"/>
                    <a:pt x="219802" y="42551"/>
                    <a:pt x="214341" y="0"/>
                  </a:cubicBezTo>
                  <a:cubicBezTo>
                    <a:pt x="141374" y="76"/>
                    <a:pt x="81453" y="22527"/>
                    <a:pt x="46866" y="57114"/>
                  </a:cubicBezTo>
                  <a:cubicBezTo>
                    <a:pt x="-72597" y="176577"/>
                    <a:pt x="74020" y="380156"/>
                    <a:pt x="74020" y="539440"/>
                  </a:cubicBezTo>
                  <a:cubicBezTo>
                    <a:pt x="74020" y="698723"/>
                    <a:pt x="1963" y="770173"/>
                    <a:pt x="7273" y="851938"/>
                  </a:cubicBezTo>
                  <a:cubicBezTo>
                    <a:pt x="15616" y="980427"/>
                    <a:pt x="640083" y="950087"/>
                    <a:pt x="671864" y="877045"/>
                  </a:cubicBezTo>
                  <a:cubicBezTo>
                    <a:pt x="693177" y="828106"/>
                    <a:pt x="672524" y="791335"/>
                    <a:pt x="656269" y="703828"/>
                  </a:cubicBezTo>
                  <a:lnTo>
                    <a:pt x="931784" y="703828"/>
                  </a:lnTo>
                  <a:close/>
                  <a:moveTo>
                    <a:pt x="641046" y="509070"/>
                  </a:moveTo>
                  <a:cubicBezTo>
                    <a:pt x="641357" y="482272"/>
                    <a:pt x="643428" y="454231"/>
                    <a:pt x="646272" y="425696"/>
                  </a:cubicBezTo>
                  <a:lnTo>
                    <a:pt x="709227" y="538408"/>
                  </a:lnTo>
                  <a:lnTo>
                    <a:pt x="641069" y="538408"/>
                  </a:lnTo>
                  <a:cubicBezTo>
                    <a:pt x="640970" y="528919"/>
                    <a:pt x="640932" y="519226"/>
                    <a:pt x="641069" y="5090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3ADA5E70-F2E2-4166-96B9-A7BBEBEA4D37}"/>
                </a:ext>
              </a:extLst>
            </p:cNvPr>
            <p:cNvSpPr/>
            <p:nvPr/>
          </p:nvSpPr>
          <p:spPr>
            <a:xfrm>
              <a:off x="7870030" y="3396269"/>
              <a:ext cx="265851" cy="108992"/>
            </a:xfrm>
            <a:custGeom>
              <a:avLst/>
              <a:gdLst>
                <a:gd name="connsiteX0" fmla="*/ 265852 w 265851"/>
                <a:gd name="connsiteY0" fmla="*/ 986 h 108992"/>
                <a:gd name="connsiteX1" fmla="*/ 171192 w 265851"/>
                <a:gd name="connsiteY1" fmla="*/ 108616 h 108992"/>
                <a:gd name="connsiteX2" fmla="*/ 0 w 265851"/>
                <a:gd name="connsiteY2" fmla="*/ 0 h 108992"/>
                <a:gd name="connsiteX3" fmla="*/ 303 w 265851"/>
                <a:gd name="connsiteY3" fmla="*/ 0 h 108992"/>
                <a:gd name="connsiteX4" fmla="*/ 265852 w 265851"/>
                <a:gd name="connsiteY4" fmla="*/ 986 h 10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51" h="108992">
                  <a:moveTo>
                    <a:pt x="265852" y="986"/>
                  </a:moveTo>
                  <a:cubicBezTo>
                    <a:pt x="263879" y="42703"/>
                    <a:pt x="241125" y="104065"/>
                    <a:pt x="171192" y="108616"/>
                  </a:cubicBezTo>
                  <a:cubicBezTo>
                    <a:pt x="77821" y="114836"/>
                    <a:pt x="5461" y="42551"/>
                    <a:pt x="0" y="0"/>
                  </a:cubicBezTo>
                  <a:lnTo>
                    <a:pt x="303" y="0"/>
                  </a:lnTo>
                  <a:cubicBezTo>
                    <a:pt x="92081" y="0"/>
                    <a:pt x="212226" y="152"/>
                    <a:pt x="265852" y="986"/>
                  </a:cubicBezTo>
                  <a:close/>
                </a:path>
              </a:pathLst>
            </a:custGeom>
            <a:solidFill>
              <a:srgbClr val="FAA896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4198E118-966F-477E-AA59-04F62C5DD900}"/>
                </a:ext>
              </a:extLst>
            </p:cNvPr>
            <p:cNvSpPr/>
            <p:nvPr/>
          </p:nvSpPr>
          <p:spPr>
            <a:xfrm>
              <a:off x="9119122" y="5785030"/>
              <a:ext cx="400499" cy="125207"/>
            </a:xfrm>
            <a:custGeom>
              <a:avLst/>
              <a:gdLst>
                <a:gd name="connsiteX0" fmla="*/ 369485 w 400499"/>
                <a:gd name="connsiteY0" fmla="*/ 123782 h 125207"/>
                <a:gd name="connsiteX1" fmla="*/ 400499 w 400499"/>
                <a:gd name="connsiteY1" fmla="*/ 92471 h 125207"/>
                <a:gd name="connsiteX2" fmla="*/ 400401 w 400499"/>
                <a:gd name="connsiteY2" fmla="*/ 90196 h 125207"/>
                <a:gd name="connsiteX3" fmla="*/ 400401 w 400499"/>
                <a:gd name="connsiteY3" fmla="*/ 90196 h 125207"/>
                <a:gd name="connsiteX4" fmla="*/ 380232 w 400499"/>
                <a:gd name="connsiteY4" fmla="*/ 63429 h 125207"/>
                <a:gd name="connsiteX5" fmla="*/ 194841 w 400499"/>
                <a:gd name="connsiteY5" fmla="*/ 1331 h 125207"/>
                <a:gd name="connsiteX6" fmla="*/ 173050 w 400499"/>
                <a:gd name="connsiteY6" fmla="*/ 3758 h 125207"/>
                <a:gd name="connsiteX7" fmla="*/ 86074 w 400499"/>
                <a:gd name="connsiteY7" fmla="*/ 29547 h 125207"/>
                <a:gd name="connsiteX8" fmla="*/ 19167 w 400499"/>
                <a:gd name="connsiteY8" fmla="*/ 5101 h 125207"/>
                <a:gd name="connsiteX9" fmla="*/ 2655 w 400499"/>
                <a:gd name="connsiteY9" fmla="*/ 6746 h 125207"/>
                <a:gd name="connsiteX10" fmla="*/ 0 w 400499"/>
                <a:gd name="connsiteY10" fmla="*/ 14202 h 125207"/>
                <a:gd name="connsiteX11" fmla="*/ 0 w 400499"/>
                <a:gd name="connsiteY11" fmla="*/ 104895 h 125207"/>
                <a:gd name="connsiteX12" fmla="*/ 20313 w 400499"/>
                <a:gd name="connsiteY12" fmla="*/ 125208 h 125207"/>
                <a:gd name="connsiteX13" fmla="*/ 20396 w 400499"/>
                <a:gd name="connsiteY13" fmla="*/ 125208 h 12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499" h="125207">
                  <a:moveTo>
                    <a:pt x="369485" y="123782"/>
                  </a:moveTo>
                  <a:cubicBezTo>
                    <a:pt x="386695" y="123698"/>
                    <a:pt x="400583" y="109681"/>
                    <a:pt x="400499" y="92471"/>
                  </a:cubicBezTo>
                  <a:cubicBezTo>
                    <a:pt x="400499" y="91713"/>
                    <a:pt x="400499" y="90954"/>
                    <a:pt x="400401" y="90196"/>
                  </a:cubicBezTo>
                  <a:lnTo>
                    <a:pt x="400401" y="90196"/>
                  </a:lnTo>
                  <a:cubicBezTo>
                    <a:pt x="399452" y="78113"/>
                    <a:pt x="391587" y="67669"/>
                    <a:pt x="380232" y="63429"/>
                  </a:cubicBezTo>
                  <a:lnTo>
                    <a:pt x="194841" y="1331"/>
                  </a:lnTo>
                  <a:cubicBezTo>
                    <a:pt x="187568" y="-1074"/>
                    <a:pt x="179611" y="-194"/>
                    <a:pt x="173050" y="3758"/>
                  </a:cubicBezTo>
                  <a:cubicBezTo>
                    <a:pt x="147565" y="21438"/>
                    <a:pt x="117081" y="30480"/>
                    <a:pt x="86074" y="29547"/>
                  </a:cubicBezTo>
                  <a:cubicBezTo>
                    <a:pt x="61923" y="27832"/>
                    <a:pt x="38736" y="19360"/>
                    <a:pt x="19167" y="5101"/>
                  </a:cubicBezTo>
                  <a:cubicBezTo>
                    <a:pt x="14153" y="997"/>
                    <a:pt x="6758" y="1733"/>
                    <a:pt x="2655" y="6746"/>
                  </a:cubicBezTo>
                  <a:cubicBezTo>
                    <a:pt x="933" y="8847"/>
                    <a:pt x="-8" y="11487"/>
                    <a:pt x="0" y="14202"/>
                  </a:cubicBezTo>
                  <a:lnTo>
                    <a:pt x="0" y="104895"/>
                  </a:lnTo>
                  <a:cubicBezTo>
                    <a:pt x="0" y="116113"/>
                    <a:pt x="9094" y="125208"/>
                    <a:pt x="20313" y="125208"/>
                  </a:cubicBezTo>
                  <a:lnTo>
                    <a:pt x="20396" y="125208"/>
                  </a:lnTo>
                  <a:close/>
                </a:path>
              </a:pathLst>
            </a:custGeom>
            <a:solidFill>
              <a:srgbClr val="C1D8ED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6" name="图形 105">
              <a:extLst>
                <a:ext uri="{FF2B5EF4-FFF2-40B4-BE49-F238E27FC236}">
                  <a16:creationId xmlns:a16="http://schemas.microsoft.com/office/drawing/2014/main" id="{9740EE8C-64CE-459A-941C-A620F2EE20B3}"/>
                </a:ext>
              </a:extLst>
            </p:cNvPr>
            <p:cNvGrpSpPr/>
            <p:nvPr/>
          </p:nvGrpSpPr>
          <p:grpSpPr>
            <a:xfrm>
              <a:off x="7144304" y="4101886"/>
              <a:ext cx="3703960" cy="1808343"/>
              <a:chOff x="7144304" y="4101886"/>
              <a:chExt cx="3703960" cy="1808343"/>
            </a:xfrm>
          </p:grpSpPr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E966F63A-B42B-416E-A804-F5F1F4AEE16D}"/>
                  </a:ext>
                </a:extLst>
              </p:cNvPr>
              <p:cNvSpPr/>
              <p:nvPr/>
            </p:nvSpPr>
            <p:spPr>
              <a:xfrm>
                <a:off x="7242779" y="4173609"/>
                <a:ext cx="71230" cy="1736620"/>
              </a:xfrm>
              <a:custGeom>
                <a:avLst/>
                <a:gdLst>
                  <a:gd name="connsiteX0" fmla="*/ 0 w 71230"/>
                  <a:gd name="connsiteY0" fmla="*/ 0 h 1736620"/>
                  <a:gd name="connsiteX1" fmla="*/ 71230 w 71230"/>
                  <a:gd name="connsiteY1" fmla="*/ 0 h 1736620"/>
                  <a:gd name="connsiteX2" fmla="*/ 71230 w 71230"/>
                  <a:gd name="connsiteY2" fmla="*/ 1736621 h 1736620"/>
                  <a:gd name="connsiteX3" fmla="*/ 0 w 71230"/>
                  <a:gd name="connsiteY3" fmla="*/ 1736621 h 173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0" h="1736620">
                    <a:moveTo>
                      <a:pt x="0" y="0"/>
                    </a:moveTo>
                    <a:lnTo>
                      <a:pt x="71230" y="0"/>
                    </a:lnTo>
                    <a:lnTo>
                      <a:pt x="71230" y="1736621"/>
                    </a:lnTo>
                    <a:lnTo>
                      <a:pt x="0" y="1736621"/>
                    </a:ln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4B1DECFC-1149-450B-8374-673600EE06FD}"/>
                  </a:ext>
                </a:extLst>
              </p:cNvPr>
              <p:cNvSpPr/>
              <p:nvPr/>
            </p:nvSpPr>
            <p:spPr>
              <a:xfrm>
                <a:off x="10678552" y="4173609"/>
                <a:ext cx="71230" cy="1736620"/>
              </a:xfrm>
              <a:custGeom>
                <a:avLst/>
                <a:gdLst>
                  <a:gd name="connsiteX0" fmla="*/ 0 w 71230"/>
                  <a:gd name="connsiteY0" fmla="*/ 0 h 1736620"/>
                  <a:gd name="connsiteX1" fmla="*/ 71230 w 71230"/>
                  <a:gd name="connsiteY1" fmla="*/ 0 h 1736620"/>
                  <a:gd name="connsiteX2" fmla="*/ 71230 w 71230"/>
                  <a:gd name="connsiteY2" fmla="*/ 1736621 h 1736620"/>
                  <a:gd name="connsiteX3" fmla="*/ 0 w 71230"/>
                  <a:gd name="connsiteY3" fmla="*/ 1736621 h 173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0" h="1736620">
                    <a:moveTo>
                      <a:pt x="0" y="0"/>
                    </a:moveTo>
                    <a:lnTo>
                      <a:pt x="71230" y="0"/>
                    </a:lnTo>
                    <a:lnTo>
                      <a:pt x="71230" y="1736621"/>
                    </a:lnTo>
                    <a:lnTo>
                      <a:pt x="0" y="1736621"/>
                    </a:ln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6EE3EB27-BEB9-4B1E-9119-451AFCDA0152}"/>
                  </a:ext>
                </a:extLst>
              </p:cNvPr>
              <p:cNvSpPr/>
              <p:nvPr/>
            </p:nvSpPr>
            <p:spPr>
              <a:xfrm>
                <a:off x="10107377" y="4151848"/>
                <a:ext cx="642405" cy="1639639"/>
              </a:xfrm>
              <a:custGeom>
                <a:avLst/>
                <a:gdLst>
                  <a:gd name="connsiteX0" fmla="*/ 0 w 642405"/>
                  <a:gd name="connsiteY0" fmla="*/ 0 h 1639639"/>
                  <a:gd name="connsiteX1" fmla="*/ 642405 w 642405"/>
                  <a:gd name="connsiteY1" fmla="*/ 0 h 1639639"/>
                  <a:gd name="connsiteX2" fmla="*/ 642405 w 642405"/>
                  <a:gd name="connsiteY2" fmla="*/ 1639640 h 1639639"/>
                  <a:gd name="connsiteX3" fmla="*/ 0 w 642405"/>
                  <a:gd name="connsiteY3" fmla="*/ 1639640 h 163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405" h="1639639">
                    <a:moveTo>
                      <a:pt x="0" y="0"/>
                    </a:moveTo>
                    <a:lnTo>
                      <a:pt x="642405" y="0"/>
                    </a:lnTo>
                    <a:lnTo>
                      <a:pt x="642405" y="1639640"/>
                    </a:lnTo>
                    <a:lnTo>
                      <a:pt x="0" y="1639640"/>
                    </a:ln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C46B7A10-6AC5-4ABC-B55A-68D2218871CB}"/>
                  </a:ext>
                </a:extLst>
              </p:cNvPr>
              <p:cNvSpPr/>
              <p:nvPr/>
            </p:nvSpPr>
            <p:spPr>
              <a:xfrm>
                <a:off x="9979124" y="5672739"/>
                <a:ext cx="71230" cy="237491"/>
              </a:xfrm>
              <a:custGeom>
                <a:avLst/>
                <a:gdLst>
                  <a:gd name="connsiteX0" fmla="*/ 0 w 71230"/>
                  <a:gd name="connsiteY0" fmla="*/ 0 h 237491"/>
                  <a:gd name="connsiteX1" fmla="*/ 71230 w 71230"/>
                  <a:gd name="connsiteY1" fmla="*/ 0 h 237491"/>
                  <a:gd name="connsiteX2" fmla="*/ 71230 w 71230"/>
                  <a:gd name="connsiteY2" fmla="*/ 237491 h 237491"/>
                  <a:gd name="connsiteX3" fmla="*/ 0 w 71230"/>
                  <a:gd name="connsiteY3" fmla="*/ 237491 h 237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0" h="237491">
                    <a:moveTo>
                      <a:pt x="0" y="0"/>
                    </a:moveTo>
                    <a:lnTo>
                      <a:pt x="71230" y="0"/>
                    </a:lnTo>
                    <a:lnTo>
                      <a:pt x="71230" y="237491"/>
                    </a:lnTo>
                    <a:lnTo>
                      <a:pt x="0" y="237491"/>
                    </a:ln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1B65558A-C349-41CC-BA0F-5EC90AA6B8A4}"/>
                  </a:ext>
                </a:extLst>
              </p:cNvPr>
              <p:cNvSpPr/>
              <p:nvPr/>
            </p:nvSpPr>
            <p:spPr>
              <a:xfrm>
                <a:off x="7144304" y="4101886"/>
                <a:ext cx="3703960" cy="97944"/>
              </a:xfrm>
              <a:custGeom>
                <a:avLst/>
                <a:gdLst>
                  <a:gd name="connsiteX0" fmla="*/ 0 w 3703960"/>
                  <a:gd name="connsiteY0" fmla="*/ 0 h 97944"/>
                  <a:gd name="connsiteX1" fmla="*/ 3703961 w 3703960"/>
                  <a:gd name="connsiteY1" fmla="*/ 0 h 97944"/>
                  <a:gd name="connsiteX2" fmla="*/ 3703961 w 3703960"/>
                  <a:gd name="connsiteY2" fmla="*/ 97944 h 97944"/>
                  <a:gd name="connsiteX3" fmla="*/ 0 w 3703960"/>
                  <a:gd name="connsiteY3" fmla="*/ 97944 h 9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3960" h="97944">
                    <a:moveTo>
                      <a:pt x="0" y="0"/>
                    </a:moveTo>
                    <a:lnTo>
                      <a:pt x="3703961" y="0"/>
                    </a:lnTo>
                    <a:lnTo>
                      <a:pt x="3703961" y="97944"/>
                    </a:lnTo>
                    <a:lnTo>
                      <a:pt x="0" y="97944"/>
                    </a:ln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2B012126-FE28-4FF9-B31C-D6D15FFB5D8B}"/>
                  </a:ext>
                </a:extLst>
              </p:cNvPr>
              <p:cNvSpPr/>
              <p:nvPr/>
            </p:nvSpPr>
            <p:spPr>
              <a:xfrm>
                <a:off x="10071758" y="4173609"/>
                <a:ext cx="71230" cy="1736620"/>
              </a:xfrm>
              <a:custGeom>
                <a:avLst/>
                <a:gdLst>
                  <a:gd name="connsiteX0" fmla="*/ 0 w 71230"/>
                  <a:gd name="connsiteY0" fmla="*/ 0 h 1736620"/>
                  <a:gd name="connsiteX1" fmla="*/ 71230 w 71230"/>
                  <a:gd name="connsiteY1" fmla="*/ 0 h 1736620"/>
                  <a:gd name="connsiteX2" fmla="*/ 71230 w 71230"/>
                  <a:gd name="connsiteY2" fmla="*/ 1736621 h 1736620"/>
                  <a:gd name="connsiteX3" fmla="*/ 0 w 71230"/>
                  <a:gd name="connsiteY3" fmla="*/ 1736621 h 173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0" h="1736620">
                    <a:moveTo>
                      <a:pt x="0" y="0"/>
                    </a:moveTo>
                    <a:lnTo>
                      <a:pt x="71230" y="0"/>
                    </a:lnTo>
                    <a:lnTo>
                      <a:pt x="71230" y="1736621"/>
                    </a:lnTo>
                    <a:lnTo>
                      <a:pt x="0" y="1736621"/>
                    </a:ln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EF5191AB-9EB7-4C15-BC00-BF1A731A1AF6}"/>
                  </a:ext>
                </a:extLst>
              </p:cNvPr>
              <p:cNvSpPr/>
              <p:nvPr/>
            </p:nvSpPr>
            <p:spPr>
              <a:xfrm>
                <a:off x="9372330" y="4173609"/>
                <a:ext cx="71230" cy="1736620"/>
              </a:xfrm>
              <a:custGeom>
                <a:avLst/>
                <a:gdLst>
                  <a:gd name="connsiteX0" fmla="*/ 0 w 71230"/>
                  <a:gd name="connsiteY0" fmla="*/ 0 h 1736620"/>
                  <a:gd name="connsiteX1" fmla="*/ 71230 w 71230"/>
                  <a:gd name="connsiteY1" fmla="*/ 0 h 1736620"/>
                  <a:gd name="connsiteX2" fmla="*/ 71230 w 71230"/>
                  <a:gd name="connsiteY2" fmla="*/ 1736621 h 1736620"/>
                  <a:gd name="connsiteX3" fmla="*/ 0 w 71230"/>
                  <a:gd name="connsiteY3" fmla="*/ 1736621 h 173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0" h="1736620">
                    <a:moveTo>
                      <a:pt x="0" y="0"/>
                    </a:moveTo>
                    <a:lnTo>
                      <a:pt x="71230" y="0"/>
                    </a:lnTo>
                    <a:lnTo>
                      <a:pt x="71230" y="1736621"/>
                    </a:lnTo>
                    <a:lnTo>
                      <a:pt x="0" y="1736621"/>
                    </a:ln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561FA0B0-B4F2-4B88-B132-D44B361C055A}"/>
                  </a:ext>
                </a:extLst>
              </p:cNvPr>
              <p:cNvSpPr/>
              <p:nvPr/>
            </p:nvSpPr>
            <p:spPr>
              <a:xfrm>
                <a:off x="9407949" y="4199959"/>
                <a:ext cx="699428" cy="1591521"/>
              </a:xfrm>
              <a:custGeom>
                <a:avLst/>
                <a:gdLst>
                  <a:gd name="connsiteX0" fmla="*/ 0 w 699428"/>
                  <a:gd name="connsiteY0" fmla="*/ 0 h 1591521"/>
                  <a:gd name="connsiteX1" fmla="*/ 699429 w 699428"/>
                  <a:gd name="connsiteY1" fmla="*/ 0 h 1591521"/>
                  <a:gd name="connsiteX2" fmla="*/ 699429 w 699428"/>
                  <a:gd name="connsiteY2" fmla="*/ 1591521 h 1591521"/>
                  <a:gd name="connsiteX3" fmla="*/ 0 w 699428"/>
                  <a:gd name="connsiteY3" fmla="*/ 1591521 h 159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428" h="1591521">
                    <a:moveTo>
                      <a:pt x="0" y="0"/>
                    </a:moveTo>
                    <a:lnTo>
                      <a:pt x="699429" y="0"/>
                    </a:lnTo>
                    <a:lnTo>
                      <a:pt x="699429" y="1591521"/>
                    </a:lnTo>
                    <a:lnTo>
                      <a:pt x="0" y="1591521"/>
                    </a:ln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5" name="图形 105">
              <a:extLst>
                <a:ext uri="{FF2B5EF4-FFF2-40B4-BE49-F238E27FC236}">
                  <a16:creationId xmlns:a16="http://schemas.microsoft.com/office/drawing/2014/main" id="{B9A72FE9-2A76-402F-B0B7-1BE67E8079D2}"/>
                </a:ext>
              </a:extLst>
            </p:cNvPr>
            <p:cNvGrpSpPr/>
            <p:nvPr/>
          </p:nvGrpSpPr>
          <p:grpSpPr>
            <a:xfrm>
              <a:off x="7807507" y="2863588"/>
              <a:ext cx="410488" cy="575740"/>
              <a:chOff x="7807507" y="2863588"/>
              <a:chExt cx="410488" cy="575740"/>
            </a:xfrm>
          </p:grpSpPr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4DA68F34-D6B5-4178-B4AC-842DF46758E6}"/>
                  </a:ext>
                </a:extLst>
              </p:cNvPr>
              <p:cNvSpPr/>
              <p:nvPr/>
            </p:nvSpPr>
            <p:spPr>
              <a:xfrm>
                <a:off x="8072608" y="3091492"/>
                <a:ext cx="145387" cy="145387"/>
              </a:xfrm>
              <a:custGeom>
                <a:avLst/>
                <a:gdLst>
                  <a:gd name="connsiteX0" fmla="*/ 145388 w 145387"/>
                  <a:gd name="connsiteY0" fmla="*/ 72694 h 145387"/>
                  <a:gd name="connsiteX1" fmla="*/ 72694 w 145387"/>
                  <a:gd name="connsiteY1" fmla="*/ 145388 h 145387"/>
                  <a:gd name="connsiteX2" fmla="*/ 0 w 145387"/>
                  <a:gd name="connsiteY2" fmla="*/ 72694 h 145387"/>
                  <a:gd name="connsiteX3" fmla="*/ 72694 w 145387"/>
                  <a:gd name="connsiteY3" fmla="*/ 0 h 145387"/>
                  <a:gd name="connsiteX4" fmla="*/ 145388 w 145387"/>
                  <a:gd name="connsiteY4" fmla="*/ 72694 h 14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87" h="145387">
                    <a:moveTo>
                      <a:pt x="145388" y="72694"/>
                    </a:moveTo>
                    <a:cubicBezTo>
                      <a:pt x="145388" y="112842"/>
                      <a:pt x="112842" y="145388"/>
                      <a:pt x="72694" y="145388"/>
                    </a:cubicBezTo>
                    <a:cubicBezTo>
                      <a:pt x="32546" y="145388"/>
                      <a:pt x="0" y="112842"/>
                      <a:pt x="0" y="72694"/>
                    </a:cubicBezTo>
                    <a:cubicBezTo>
                      <a:pt x="0" y="32546"/>
                      <a:pt x="32546" y="0"/>
                      <a:pt x="72694" y="0"/>
                    </a:cubicBezTo>
                    <a:cubicBezTo>
                      <a:pt x="112842" y="0"/>
                      <a:pt x="145388" y="32546"/>
                      <a:pt x="145388" y="72694"/>
                    </a:cubicBez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9D6696B6-7B4B-4C6A-B4EC-1818C59F8D97}"/>
                  </a:ext>
                </a:extLst>
              </p:cNvPr>
              <p:cNvSpPr/>
              <p:nvPr/>
            </p:nvSpPr>
            <p:spPr>
              <a:xfrm>
                <a:off x="8029088" y="2864026"/>
                <a:ext cx="145366" cy="308930"/>
              </a:xfrm>
              <a:custGeom>
                <a:avLst/>
                <a:gdLst>
                  <a:gd name="connsiteX0" fmla="*/ 128873 w 145366"/>
                  <a:gd name="connsiteY0" fmla="*/ 308640 h 308930"/>
                  <a:gd name="connsiteX1" fmla="*/ 140501 w 145366"/>
                  <a:gd name="connsiteY1" fmla="*/ 298120 h 308930"/>
                  <a:gd name="connsiteX2" fmla="*/ 104434 w 145366"/>
                  <a:gd name="connsiteY2" fmla="*/ 54424 h 308930"/>
                  <a:gd name="connsiteX3" fmla="*/ 16768 w 145366"/>
                  <a:gd name="connsiteY3" fmla="*/ 85 h 308930"/>
                  <a:gd name="connsiteX4" fmla="*/ 81 w 145366"/>
                  <a:gd name="connsiteY4" fmla="*/ 13571 h 308930"/>
                  <a:gd name="connsiteX5" fmla="*/ 81 w 145366"/>
                  <a:gd name="connsiteY5" fmla="*/ 13609 h 308930"/>
                  <a:gd name="connsiteX6" fmla="*/ 13612 w 145366"/>
                  <a:gd name="connsiteY6" fmla="*/ 22711 h 308930"/>
                  <a:gd name="connsiteX7" fmla="*/ 79161 w 145366"/>
                  <a:gd name="connsiteY7" fmla="*/ 71254 h 308930"/>
                  <a:gd name="connsiteX8" fmla="*/ 111428 w 145366"/>
                  <a:gd name="connsiteY8" fmla="*/ 289374 h 308930"/>
                  <a:gd name="connsiteX9" fmla="*/ 121561 w 145366"/>
                  <a:gd name="connsiteY9" fmla="*/ 308283 h 308930"/>
                  <a:gd name="connsiteX10" fmla="*/ 128873 w 145366"/>
                  <a:gd name="connsiteY10" fmla="*/ 308647 h 308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366" h="308930">
                    <a:moveTo>
                      <a:pt x="128873" y="308640"/>
                    </a:moveTo>
                    <a:cubicBezTo>
                      <a:pt x="134402" y="307563"/>
                      <a:pt x="138877" y="303512"/>
                      <a:pt x="140501" y="298120"/>
                    </a:cubicBezTo>
                    <a:cubicBezTo>
                      <a:pt x="142397" y="291824"/>
                      <a:pt x="162436" y="143683"/>
                      <a:pt x="104434" y="54424"/>
                    </a:cubicBezTo>
                    <a:cubicBezTo>
                      <a:pt x="85654" y="23265"/>
                      <a:pt x="53031" y="3043"/>
                      <a:pt x="16768" y="85"/>
                    </a:cubicBezTo>
                    <a:cubicBezTo>
                      <a:pt x="8439" y="-795"/>
                      <a:pt x="968" y="5243"/>
                      <a:pt x="81" y="13571"/>
                    </a:cubicBezTo>
                    <a:cubicBezTo>
                      <a:pt x="81" y="13586"/>
                      <a:pt x="81" y="13594"/>
                      <a:pt x="81" y="13609"/>
                    </a:cubicBezTo>
                    <a:cubicBezTo>
                      <a:pt x="-776" y="21953"/>
                      <a:pt x="5277" y="21824"/>
                      <a:pt x="13612" y="22711"/>
                    </a:cubicBezTo>
                    <a:cubicBezTo>
                      <a:pt x="54055" y="26898"/>
                      <a:pt x="60176" y="42781"/>
                      <a:pt x="79161" y="71254"/>
                    </a:cubicBezTo>
                    <a:cubicBezTo>
                      <a:pt x="130344" y="148090"/>
                      <a:pt x="111845" y="287971"/>
                      <a:pt x="111428" y="289374"/>
                    </a:cubicBezTo>
                    <a:cubicBezTo>
                      <a:pt x="109000" y="297391"/>
                      <a:pt x="113544" y="305864"/>
                      <a:pt x="121561" y="308283"/>
                    </a:cubicBezTo>
                    <a:cubicBezTo>
                      <a:pt x="123935" y="308996"/>
                      <a:pt x="126446" y="309125"/>
                      <a:pt x="128873" y="308647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AD482433-D814-4593-998F-89511FAE63FD}"/>
                  </a:ext>
                </a:extLst>
              </p:cNvPr>
              <p:cNvSpPr/>
              <p:nvPr/>
            </p:nvSpPr>
            <p:spPr>
              <a:xfrm>
                <a:off x="8053835" y="3089777"/>
                <a:ext cx="145387" cy="145387"/>
              </a:xfrm>
              <a:custGeom>
                <a:avLst/>
                <a:gdLst>
                  <a:gd name="connsiteX0" fmla="*/ 145388 w 145387"/>
                  <a:gd name="connsiteY0" fmla="*/ 72694 h 145387"/>
                  <a:gd name="connsiteX1" fmla="*/ 72694 w 145387"/>
                  <a:gd name="connsiteY1" fmla="*/ 145388 h 145387"/>
                  <a:gd name="connsiteX2" fmla="*/ 0 w 145387"/>
                  <a:gd name="connsiteY2" fmla="*/ 72694 h 145387"/>
                  <a:gd name="connsiteX3" fmla="*/ 72694 w 145387"/>
                  <a:gd name="connsiteY3" fmla="*/ 0 h 145387"/>
                  <a:gd name="connsiteX4" fmla="*/ 145388 w 145387"/>
                  <a:gd name="connsiteY4" fmla="*/ 72694 h 14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87" h="145387">
                    <a:moveTo>
                      <a:pt x="145388" y="72694"/>
                    </a:moveTo>
                    <a:cubicBezTo>
                      <a:pt x="145388" y="112842"/>
                      <a:pt x="112842" y="145388"/>
                      <a:pt x="72694" y="145388"/>
                    </a:cubicBezTo>
                    <a:cubicBezTo>
                      <a:pt x="32546" y="145388"/>
                      <a:pt x="0" y="112842"/>
                      <a:pt x="0" y="72694"/>
                    </a:cubicBezTo>
                    <a:cubicBezTo>
                      <a:pt x="0" y="32546"/>
                      <a:pt x="32546" y="0"/>
                      <a:pt x="72694" y="0"/>
                    </a:cubicBezTo>
                    <a:cubicBezTo>
                      <a:pt x="112842" y="0"/>
                      <a:pt x="145388" y="32546"/>
                      <a:pt x="145388" y="72694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9" name="图形 105">
                <a:extLst>
                  <a:ext uri="{FF2B5EF4-FFF2-40B4-BE49-F238E27FC236}">
                    <a16:creationId xmlns:a16="http://schemas.microsoft.com/office/drawing/2014/main" id="{F997364B-A85B-4611-8F74-494803814A76}"/>
                  </a:ext>
                </a:extLst>
              </p:cNvPr>
              <p:cNvGrpSpPr/>
              <p:nvPr/>
            </p:nvGrpSpPr>
            <p:grpSpPr>
              <a:xfrm>
                <a:off x="7809689" y="2884947"/>
                <a:ext cx="377296" cy="554381"/>
                <a:chOff x="7809689" y="2884947"/>
                <a:chExt cx="377296" cy="554381"/>
              </a:xfrm>
            </p:grpSpPr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8FC29264-AEE8-4289-A7C5-0C9AE2A0464A}"/>
                    </a:ext>
                  </a:extLst>
                </p:cNvPr>
                <p:cNvSpPr/>
                <p:nvPr/>
              </p:nvSpPr>
              <p:spPr>
                <a:xfrm>
                  <a:off x="7896319" y="3226048"/>
                  <a:ext cx="214418" cy="213280"/>
                </a:xfrm>
                <a:custGeom>
                  <a:avLst/>
                  <a:gdLst>
                    <a:gd name="connsiteX0" fmla="*/ 0 w 214418"/>
                    <a:gd name="connsiteY0" fmla="*/ 213280 h 213280"/>
                    <a:gd name="connsiteX1" fmla="*/ 45555 w 214418"/>
                    <a:gd name="connsiteY1" fmla="*/ 22474 h 213280"/>
                    <a:gd name="connsiteX2" fmla="*/ 166732 w 214418"/>
                    <a:gd name="connsiteY2" fmla="*/ 0 h 213280"/>
                    <a:gd name="connsiteX3" fmla="*/ 214418 w 214418"/>
                    <a:gd name="connsiteY3" fmla="*/ 188660 h 21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4418" h="213280">
                      <a:moveTo>
                        <a:pt x="0" y="213280"/>
                      </a:moveTo>
                      <a:cubicBezTo>
                        <a:pt x="0" y="213280"/>
                        <a:pt x="58647" y="182182"/>
                        <a:pt x="45555" y="22474"/>
                      </a:cubicBezTo>
                      <a:lnTo>
                        <a:pt x="166732" y="0"/>
                      </a:lnTo>
                      <a:cubicBezTo>
                        <a:pt x="166732" y="0"/>
                        <a:pt x="153079" y="143196"/>
                        <a:pt x="214418" y="18866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>
                  <a:extLst>
                    <a:ext uri="{FF2B5EF4-FFF2-40B4-BE49-F238E27FC236}">
                      <a16:creationId xmlns:a16="http://schemas.microsoft.com/office/drawing/2014/main" id="{9DDD4C2F-7BCD-4025-A9B3-D7AC95BCD845}"/>
                    </a:ext>
                  </a:extLst>
                </p:cNvPr>
                <p:cNvSpPr/>
                <p:nvPr/>
              </p:nvSpPr>
              <p:spPr>
                <a:xfrm>
                  <a:off x="7985237" y="3306934"/>
                  <a:ext cx="100674" cy="77836"/>
                </a:xfrm>
                <a:custGeom>
                  <a:avLst/>
                  <a:gdLst>
                    <a:gd name="connsiteX0" fmla="*/ 100675 w 100674"/>
                    <a:gd name="connsiteY0" fmla="*/ 77837 h 77836"/>
                    <a:gd name="connsiteX1" fmla="*/ 0 w 100674"/>
                    <a:gd name="connsiteY1" fmla="*/ 819 h 77836"/>
                    <a:gd name="connsiteX2" fmla="*/ 79073 w 100674"/>
                    <a:gd name="connsiteY2" fmla="*/ 0 h 77836"/>
                    <a:gd name="connsiteX3" fmla="*/ 100675 w 100674"/>
                    <a:gd name="connsiteY3" fmla="*/ 77837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674" h="77836">
                      <a:moveTo>
                        <a:pt x="100675" y="77837"/>
                      </a:moveTo>
                      <a:lnTo>
                        <a:pt x="0" y="819"/>
                      </a:lnTo>
                      <a:lnTo>
                        <a:pt x="79073" y="0"/>
                      </a:lnTo>
                      <a:cubicBezTo>
                        <a:pt x="81364" y="27063"/>
                        <a:pt x="88691" y="53466"/>
                        <a:pt x="100675" y="778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>
                  <a:extLst>
                    <a:ext uri="{FF2B5EF4-FFF2-40B4-BE49-F238E27FC236}">
                      <a16:creationId xmlns:a16="http://schemas.microsoft.com/office/drawing/2014/main" id="{A16BE769-47A1-4AD4-B209-FE3239DEB1D7}"/>
                    </a:ext>
                  </a:extLst>
                </p:cNvPr>
                <p:cNvSpPr/>
                <p:nvPr/>
              </p:nvSpPr>
              <p:spPr>
                <a:xfrm>
                  <a:off x="7864191" y="2917314"/>
                  <a:ext cx="313166" cy="399101"/>
                </a:xfrm>
                <a:custGeom>
                  <a:avLst/>
                  <a:gdLst>
                    <a:gd name="connsiteX0" fmla="*/ 8926 w 313166"/>
                    <a:gd name="connsiteY0" fmla="*/ 269278 h 399101"/>
                    <a:gd name="connsiteX1" fmla="*/ 86497 w 313166"/>
                    <a:gd name="connsiteY1" fmla="*/ 379259 h 399101"/>
                    <a:gd name="connsiteX2" fmla="*/ 233326 w 313166"/>
                    <a:gd name="connsiteY2" fmla="*/ 399101 h 399101"/>
                    <a:gd name="connsiteX3" fmla="*/ 312763 w 313166"/>
                    <a:gd name="connsiteY3" fmla="*/ 231945 h 399101"/>
                    <a:gd name="connsiteX4" fmla="*/ 276757 w 313166"/>
                    <a:gd name="connsiteY4" fmla="*/ 27994 h 399101"/>
                    <a:gd name="connsiteX5" fmla="*/ 6453 w 313166"/>
                    <a:gd name="connsiteY5" fmla="*/ 104510 h 399101"/>
                    <a:gd name="connsiteX6" fmla="*/ 8926 w 313166"/>
                    <a:gd name="connsiteY6" fmla="*/ 269278 h 39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3166" h="399101">
                      <a:moveTo>
                        <a:pt x="8926" y="269278"/>
                      </a:moveTo>
                      <a:cubicBezTo>
                        <a:pt x="17315" y="317730"/>
                        <a:pt x="43756" y="363619"/>
                        <a:pt x="86497" y="379259"/>
                      </a:cubicBezTo>
                      <a:cubicBezTo>
                        <a:pt x="137240" y="397842"/>
                        <a:pt x="174823" y="399101"/>
                        <a:pt x="233326" y="399101"/>
                      </a:cubicBezTo>
                      <a:cubicBezTo>
                        <a:pt x="313157" y="399101"/>
                        <a:pt x="310518" y="315842"/>
                        <a:pt x="312763" y="231945"/>
                      </a:cubicBezTo>
                      <a:cubicBezTo>
                        <a:pt x="315038" y="147707"/>
                        <a:pt x="308310" y="57347"/>
                        <a:pt x="276757" y="27994"/>
                      </a:cubicBezTo>
                      <a:cubicBezTo>
                        <a:pt x="213802" y="-30592"/>
                        <a:pt x="28935" y="6513"/>
                        <a:pt x="6453" y="104510"/>
                      </a:cubicBezTo>
                      <a:cubicBezTo>
                        <a:pt x="-5175" y="155200"/>
                        <a:pt x="939" y="223154"/>
                        <a:pt x="8926" y="269278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33" name="图形 105">
                  <a:extLst>
                    <a:ext uri="{FF2B5EF4-FFF2-40B4-BE49-F238E27FC236}">
                      <a16:creationId xmlns:a16="http://schemas.microsoft.com/office/drawing/2014/main" id="{3332485A-34E6-401B-BC8B-715D226BB445}"/>
                    </a:ext>
                  </a:extLst>
                </p:cNvPr>
                <p:cNvGrpSpPr/>
                <p:nvPr/>
              </p:nvGrpSpPr>
              <p:grpSpPr>
                <a:xfrm>
                  <a:off x="7809689" y="2884947"/>
                  <a:ext cx="377296" cy="414969"/>
                  <a:chOff x="7809689" y="2884947"/>
                  <a:chExt cx="377296" cy="414969"/>
                </a:xfrm>
              </p:grpSpPr>
              <p:grpSp>
                <p:nvGrpSpPr>
                  <p:cNvPr id="134" name="图形 105">
                    <a:extLst>
                      <a:ext uri="{FF2B5EF4-FFF2-40B4-BE49-F238E27FC236}">
                        <a16:creationId xmlns:a16="http://schemas.microsoft.com/office/drawing/2014/main" id="{0FB8C1B7-0A14-41F8-A85A-3B0AD29D72E6}"/>
                      </a:ext>
                    </a:extLst>
                  </p:cNvPr>
                  <p:cNvGrpSpPr/>
                  <p:nvPr/>
                </p:nvGrpSpPr>
                <p:grpSpPr>
                  <a:xfrm>
                    <a:off x="8031581" y="3097089"/>
                    <a:ext cx="139628" cy="52176"/>
                    <a:chOff x="8031581" y="3097089"/>
                    <a:chExt cx="139628" cy="52176"/>
                  </a:xfrm>
                  <a:solidFill>
                    <a:srgbClr val="0F1011"/>
                  </a:solidFill>
                </p:grpSpPr>
                <p:sp>
                  <p:nvSpPr>
                    <p:cNvPr id="135" name="任意多边形: 形状 134">
                      <a:extLst>
                        <a:ext uri="{FF2B5EF4-FFF2-40B4-BE49-F238E27FC236}">
                          <a16:creationId xmlns:a16="http://schemas.microsoft.com/office/drawing/2014/main" id="{DBE62D07-816D-4520-A95E-90C91D472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9466" y="3127285"/>
                      <a:ext cx="21981" cy="21981"/>
                    </a:xfrm>
                    <a:custGeom>
                      <a:avLst/>
                      <a:gdLst>
                        <a:gd name="connsiteX0" fmla="*/ 21981 w 21981"/>
                        <a:gd name="connsiteY0" fmla="*/ 10991 h 21981"/>
                        <a:gd name="connsiteX1" fmla="*/ 10990 w 21981"/>
                        <a:gd name="connsiteY1" fmla="*/ 21981 h 21981"/>
                        <a:gd name="connsiteX2" fmla="*/ 0 w 21981"/>
                        <a:gd name="connsiteY2" fmla="*/ 10991 h 21981"/>
                        <a:gd name="connsiteX3" fmla="*/ 10990 w 21981"/>
                        <a:gd name="connsiteY3" fmla="*/ 0 h 21981"/>
                        <a:gd name="connsiteX4" fmla="*/ 21981 w 21981"/>
                        <a:gd name="connsiteY4" fmla="*/ 10991 h 21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981" h="21981">
                          <a:moveTo>
                            <a:pt x="21981" y="10991"/>
                          </a:moveTo>
                          <a:cubicBezTo>
                            <a:pt x="21981" y="17060"/>
                            <a:pt x="17060" y="21981"/>
                            <a:pt x="10990" y="21981"/>
                          </a:cubicBezTo>
                          <a:cubicBezTo>
                            <a:pt x="4921" y="21981"/>
                            <a:pt x="0" y="17060"/>
                            <a:pt x="0" y="10991"/>
                          </a:cubicBezTo>
                          <a:cubicBezTo>
                            <a:pt x="0" y="4921"/>
                            <a:pt x="4921" y="0"/>
                            <a:pt x="10990" y="0"/>
                          </a:cubicBezTo>
                          <a:cubicBezTo>
                            <a:pt x="17060" y="0"/>
                            <a:pt x="21981" y="4921"/>
                            <a:pt x="21981" y="10991"/>
                          </a:cubicBezTo>
                          <a:close/>
                        </a:path>
                      </a:pathLst>
                    </a:custGeom>
                    <a:solidFill>
                      <a:srgbClr val="0F1011"/>
                    </a:solidFill>
                    <a:ln w="75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6" name="任意多边形: 形状 135">
                      <a:extLst>
                        <a:ext uri="{FF2B5EF4-FFF2-40B4-BE49-F238E27FC236}">
                          <a16:creationId xmlns:a16="http://schemas.microsoft.com/office/drawing/2014/main" id="{2FCFDDCD-587E-45B0-8BB3-4B4071F73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6177" y="3120178"/>
                      <a:ext cx="21981" cy="21981"/>
                    </a:xfrm>
                    <a:custGeom>
                      <a:avLst/>
                      <a:gdLst>
                        <a:gd name="connsiteX0" fmla="*/ 21981 w 21981"/>
                        <a:gd name="connsiteY0" fmla="*/ 10991 h 21981"/>
                        <a:gd name="connsiteX1" fmla="*/ 10991 w 21981"/>
                        <a:gd name="connsiteY1" fmla="*/ 21981 h 21981"/>
                        <a:gd name="connsiteX2" fmla="*/ 0 w 21981"/>
                        <a:gd name="connsiteY2" fmla="*/ 10991 h 21981"/>
                        <a:gd name="connsiteX3" fmla="*/ 10991 w 21981"/>
                        <a:gd name="connsiteY3" fmla="*/ 0 h 21981"/>
                        <a:gd name="connsiteX4" fmla="*/ 21981 w 21981"/>
                        <a:gd name="connsiteY4" fmla="*/ 10991 h 21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981" h="21981">
                          <a:moveTo>
                            <a:pt x="21981" y="10991"/>
                          </a:moveTo>
                          <a:cubicBezTo>
                            <a:pt x="21981" y="17061"/>
                            <a:pt x="17060" y="21981"/>
                            <a:pt x="10991" y="21981"/>
                          </a:cubicBezTo>
                          <a:cubicBezTo>
                            <a:pt x="4921" y="21981"/>
                            <a:pt x="0" y="17061"/>
                            <a:pt x="0" y="10991"/>
                          </a:cubicBezTo>
                          <a:cubicBezTo>
                            <a:pt x="0" y="4921"/>
                            <a:pt x="4921" y="0"/>
                            <a:pt x="10991" y="0"/>
                          </a:cubicBezTo>
                          <a:cubicBezTo>
                            <a:pt x="17060" y="0"/>
                            <a:pt x="21981" y="4921"/>
                            <a:pt x="21981" y="10991"/>
                          </a:cubicBezTo>
                          <a:close/>
                        </a:path>
                      </a:pathLst>
                    </a:custGeom>
                    <a:solidFill>
                      <a:srgbClr val="0F1011"/>
                    </a:solidFill>
                    <a:ln w="75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7" name="任意多边形: 形状 136">
                      <a:extLst>
                        <a:ext uri="{FF2B5EF4-FFF2-40B4-BE49-F238E27FC236}">
                          <a16:creationId xmlns:a16="http://schemas.microsoft.com/office/drawing/2014/main" id="{B3E182FA-63F8-45D2-BD69-3D41BAF60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1929" y="3097089"/>
                      <a:ext cx="39280" cy="10687"/>
                    </a:xfrm>
                    <a:custGeom>
                      <a:avLst/>
                      <a:gdLst>
                        <a:gd name="connsiteX0" fmla="*/ 34277 w 39280"/>
                        <a:gd name="connsiteY0" fmla="*/ 10687 h 10687"/>
                        <a:gd name="connsiteX1" fmla="*/ 34216 w 39280"/>
                        <a:gd name="connsiteY1" fmla="*/ 10687 h 10687"/>
                        <a:gd name="connsiteX2" fmla="*/ 5105 w 39280"/>
                        <a:gd name="connsiteY2" fmla="*/ 10331 h 10687"/>
                        <a:gd name="connsiteX3" fmla="*/ 0 w 39280"/>
                        <a:gd name="connsiteY3" fmla="*/ 5105 h 10687"/>
                        <a:gd name="connsiteX4" fmla="*/ 0 w 39280"/>
                        <a:gd name="connsiteY4" fmla="*/ 5105 h 10687"/>
                        <a:gd name="connsiteX5" fmla="*/ 5105 w 39280"/>
                        <a:gd name="connsiteY5" fmla="*/ 0 h 10687"/>
                        <a:gd name="connsiteX6" fmla="*/ 5226 w 39280"/>
                        <a:gd name="connsiteY6" fmla="*/ 0 h 10687"/>
                        <a:gd name="connsiteX7" fmla="*/ 34345 w 39280"/>
                        <a:gd name="connsiteY7" fmla="*/ 364 h 10687"/>
                        <a:gd name="connsiteX8" fmla="*/ 39275 w 39280"/>
                        <a:gd name="connsiteY8" fmla="*/ 5757 h 10687"/>
                        <a:gd name="connsiteX9" fmla="*/ 34277 w 39280"/>
                        <a:gd name="connsiteY9" fmla="*/ 10687 h 10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9280" h="10687">
                          <a:moveTo>
                            <a:pt x="34277" y="10687"/>
                          </a:moveTo>
                          <a:lnTo>
                            <a:pt x="34216" y="10687"/>
                          </a:lnTo>
                          <a:lnTo>
                            <a:pt x="5105" y="10331"/>
                          </a:lnTo>
                          <a:cubicBezTo>
                            <a:pt x="2253" y="10300"/>
                            <a:pt x="-30" y="7957"/>
                            <a:pt x="0" y="5105"/>
                          </a:cubicBezTo>
                          <a:cubicBezTo>
                            <a:pt x="0" y="5105"/>
                            <a:pt x="0" y="5105"/>
                            <a:pt x="0" y="5105"/>
                          </a:cubicBezTo>
                          <a:cubicBezTo>
                            <a:pt x="0" y="2283"/>
                            <a:pt x="2283" y="0"/>
                            <a:pt x="5105" y="0"/>
                          </a:cubicBezTo>
                          <a:cubicBezTo>
                            <a:pt x="5143" y="0"/>
                            <a:pt x="5188" y="0"/>
                            <a:pt x="5226" y="0"/>
                          </a:cubicBezTo>
                          <a:lnTo>
                            <a:pt x="34345" y="364"/>
                          </a:lnTo>
                          <a:cubicBezTo>
                            <a:pt x="37197" y="493"/>
                            <a:pt x="39404" y="2905"/>
                            <a:pt x="39275" y="5757"/>
                          </a:cubicBezTo>
                          <a:cubicBezTo>
                            <a:pt x="39154" y="8450"/>
                            <a:pt x="36977" y="10604"/>
                            <a:pt x="34277" y="10687"/>
                          </a:cubicBezTo>
                          <a:close/>
                        </a:path>
                      </a:pathLst>
                    </a:custGeom>
                    <a:solidFill>
                      <a:srgbClr val="0F1011"/>
                    </a:solidFill>
                    <a:ln w="75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8" name="任意多边形: 形状 137">
                      <a:extLst>
                        <a:ext uri="{FF2B5EF4-FFF2-40B4-BE49-F238E27FC236}">
                          <a16:creationId xmlns:a16="http://schemas.microsoft.com/office/drawing/2014/main" id="{064757A9-0B14-4725-B260-B4A5BCECC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1581" y="3101155"/>
                      <a:ext cx="39032" cy="17240"/>
                    </a:xfrm>
                    <a:custGeom>
                      <a:avLst/>
                      <a:gdLst>
                        <a:gd name="connsiteX0" fmla="*/ 5158 w 39032"/>
                        <a:gd name="connsiteY0" fmla="*/ 17241 h 17240"/>
                        <a:gd name="connsiteX1" fmla="*/ 0 w 39032"/>
                        <a:gd name="connsiteY1" fmla="*/ 12068 h 17240"/>
                        <a:gd name="connsiteX2" fmla="*/ 3952 w 39032"/>
                        <a:gd name="connsiteY2" fmla="*/ 7054 h 17240"/>
                        <a:gd name="connsiteX3" fmla="*/ 32661 w 39032"/>
                        <a:gd name="connsiteY3" fmla="*/ 144 h 17240"/>
                        <a:gd name="connsiteX4" fmla="*/ 38888 w 39032"/>
                        <a:gd name="connsiteY4" fmla="*/ 3959 h 17240"/>
                        <a:gd name="connsiteX5" fmla="*/ 35073 w 39032"/>
                        <a:gd name="connsiteY5" fmla="*/ 10194 h 17240"/>
                        <a:gd name="connsiteX6" fmla="*/ 6371 w 39032"/>
                        <a:gd name="connsiteY6" fmla="*/ 17096 h 17240"/>
                        <a:gd name="connsiteX7" fmla="*/ 5158 w 39032"/>
                        <a:gd name="connsiteY7" fmla="*/ 17241 h 1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032" h="17240">
                          <a:moveTo>
                            <a:pt x="5158" y="17241"/>
                          </a:moveTo>
                          <a:cubicBezTo>
                            <a:pt x="2306" y="17241"/>
                            <a:pt x="-8" y="14920"/>
                            <a:pt x="0" y="12068"/>
                          </a:cubicBezTo>
                          <a:cubicBezTo>
                            <a:pt x="0" y="9686"/>
                            <a:pt x="1631" y="7615"/>
                            <a:pt x="3952" y="7054"/>
                          </a:cubicBezTo>
                          <a:lnTo>
                            <a:pt x="32661" y="144"/>
                          </a:lnTo>
                          <a:cubicBezTo>
                            <a:pt x="35437" y="-523"/>
                            <a:pt x="38228" y="1191"/>
                            <a:pt x="38888" y="3959"/>
                          </a:cubicBezTo>
                          <a:cubicBezTo>
                            <a:pt x="39555" y="6735"/>
                            <a:pt x="37849" y="9527"/>
                            <a:pt x="35073" y="10194"/>
                          </a:cubicBezTo>
                          <a:lnTo>
                            <a:pt x="6371" y="17096"/>
                          </a:lnTo>
                          <a:cubicBezTo>
                            <a:pt x="5977" y="17195"/>
                            <a:pt x="5567" y="17241"/>
                            <a:pt x="5158" y="17241"/>
                          </a:cubicBezTo>
                          <a:close/>
                        </a:path>
                      </a:pathLst>
                    </a:custGeom>
                    <a:solidFill>
                      <a:srgbClr val="0F1011"/>
                    </a:solidFill>
                    <a:ln w="757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39" name="任意多边形: 形状 138">
                    <a:extLst>
                      <a:ext uri="{FF2B5EF4-FFF2-40B4-BE49-F238E27FC236}">
                        <a16:creationId xmlns:a16="http://schemas.microsoft.com/office/drawing/2014/main" id="{7F8A07FA-00B1-4C0F-91CD-69BD6D69DDE4}"/>
                      </a:ext>
                    </a:extLst>
                  </p:cNvPr>
                  <p:cNvSpPr/>
                  <p:nvPr/>
                </p:nvSpPr>
                <p:spPr>
                  <a:xfrm>
                    <a:off x="7809689" y="2884947"/>
                    <a:ext cx="377296" cy="414969"/>
                  </a:xfrm>
                  <a:custGeom>
                    <a:avLst/>
                    <a:gdLst>
                      <a:gd name="connsiteX0" fmla="*/ 153218 w 377296"/>
                      <a:gd name="connsiteY0" fmla="*/ 137719 h 414969"/>
                      <a:gd name="connsiteX1" fmla="*/ 136872 w 377296"/>
                      <a:gd name="connsiteY1" fmla="*/ 405846 h 414969"/>
                      <a:gd name="connsiteX2" fmla="*/ 120610 w 377296"/>
                      <a:gd name="connsiteY2" fmla="*/ 414379 h 414969"/>
                      <a:gd name="connsiteX3" fmla="*/ 117773 w 377296"/>
                      <a:gd name="connsiteY3" fmla="*/ 413104 h 414969"/>
                      <a:gd name="connsiteX4" fmla="*/ 2680 w 377296"/>
                      <a:gd name="connsiteY4" fmla="*/ 205399 h 414969"/>
                      <a:gd name="connsiteX5" fmla="*/ 136000 w 377296"/>
                      <a:gd name="connsiteY5" fmla="*/ 9003 h 414969"/>
                      <a:gd name="connsiteX6" fmla="*/ 316066 w 377296"/>
                      <a:gd name="connsiteY6" fmla="*/ 32372 h 414969"/>
                      <a:gd name="connsiteX7" fmla="*/ 376745 w 377296"/>
                      <a:gd name="connsiteY7" fmla="*/ 171123 h 414969"/>
                      <a:gd name="connsiteX8" fmla="*/ 105668 w 377296"/>
                      <a:gd name="connsiteY8" fmla="*/ 182773 h 414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7296" h="414969">
                        <a:moveTo>
                          <a:pt x="153218" y="137719"/>
                        </a:moveTo>
                        <a:cubicBezTo>
                          <a:pt x="161781" y="301310"/>
                          <a:pt x="145769" y="377357"/>
                          <a:pt x="136872" y="405846"/>
                        </a:cubicBezTo>
                        <a:cubicBezTo>
                          <a:pt x="134741" y="412695"/>
                          <a:pt x="127459" y="416510"/>
                          <a:pt x="120610" y="414379"/>
                        </a:cubicBezTo>
                        <a:cubicBezTo>
                          <a:pt x="119617" y="414068"/>
                          <a:pt x="118669" y="413643"/>
                          <a:pt x="117773" y="413104"/>
                        </a:cubicBezTo>
                        <a:cubicBezTo>
                          <a:pt x="89277" y="396175"/>
                          <a:pt x="24524" y="343399"/>
                          <a:pt x="2680" y="205399"/>
                        </a:cubicBezTo>
                        <a:cubicBezTo>
                          <a:pt x="-16897" y="81765"/>
                          <a:pt x="75177" y="27199"/>
                          <a:pt x="136000" y="9003"/>
                        </a:cubicBezTo>
                        <a:cubicBezTo>
                          <a:pt x="188435" y="-6683"/>
                          <a:pt x="259505" y="-3657"/>
                          <a:pt x="316066" y="32372"/>
                        </a:cubicBezTo>
                        <a:cubicBezTo>
                          <a:pt x="387296" y="77752"/>
                          <a:pt x="376745" y="171123"/>
                          <a:pt x="376745" y="171123"/>
                        </a:cubicBezTo>
                        <a:cubicBezTo>
                          <a:pt x="290331" y="175105"/>
                          <a:pt x="105668" y="182773"/>
                          <a:pt x="105668" y="182773"/>
                        </a:cubicBezTo>
                      </a:path>
                    </a:pathLst>
                  </a:custGeom>
                  <a:solidFill>
                    <a:srgbClr val="0F1011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任意多边形: 形状 139">
                    <a:extLst>
                      <a:ext uri="{FF2B5EF4-FFF2-40B4-BE49-F238E27FC236}">
                        <a16:creationId xmlns:a16="http://schemas.microsoft.com/office/drawing/2014/main" id="{8FF61DDB-69D5-4AB7-B645-0CF4F4D8AF72}"/>
                      </a:ext>
                    </a:extLst>
                  </p:cNvPr>
                  <p:cNvSpPr/>
                  <p:nvPr/>
                </p:nvSpPr>
                <p:spPr>
                  <a:xfrm>
                    <a:off x="7910185" y="3122461"/>
                    <a:ext cx="93238" cy="92814"/>
                  </a:xfrm>
                  <a:custGeom>
                    <a:avLst/>
                    <a:gdLst>
                      <a:gd name="connsiteX0" fmla="*/ 93104 w 93238"/>
                      <a:gd name="connsiteY0" fmla="*/ 42711 h 92814"/>
                      <a:gd name="connsiteX1" fmla="*/ 50151 w 93238"/>
                      <a:gd name="connsiteY1" fmla="*/ 92680 h 92814"/>
                      <a:gd name="connsiteX2" fmla="*/ 227 w 93238"/>
                      <a:gd name="connsiteY2" fmla="*/ 50296 h 92814"/>
                      <a:gd name="connsiteX3" fmla="*/ 41314 w 93238"/>
                      <a:gd name="connsiteY3" fmla="*/ 175 h 92814"/>
                      <a:gd name="connsiteX4" fmla="*/ 42862 w 93238"/>
                      <a:gd name="connsiteY4" fmla="*/ 46 h 92814"/>
                      <a:gd name="connsiteX5" fmla="*/ 93104 w 93238"/>
                      <a:gd name="connsiteY5" fmla="*/ 42711 h 92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238" h="92814">
                        <a:moveTo>
                          <a:pt x="93104" y="42711"/>
                        </a:moveTo>
                        <a:cubicBezTo>
                          <a:pt x="95038" y="68371"/>
                          <a:pt x="75810" y="90746"/>
                          <a:pt x="50151" y="92680"/>
                        </a:cubicBezTo>
                        <a:cubicBezTo>
                          <a:pt x="24711" y="94599"/>
                          <a:pt x="2457" y="75705"/>
                          <a:pt x="227" y="50296"/>
                        </a:cubicBezTo>
                        <a:cubicBezTo>
                          <a:pt x="-2269" y="25106"/>
                          <a:pt x="16125" y="2670"/>
                          <a:pt x="41314" y="175"/>
                        </a:cubicBezTo>
                        <a:cubicBezTo>
                          <a:pt x="41830" y="121"/>
                          <a:pt x="42346" y="76"/>
                          <a:pt x="42862" y="46"/>
                        </a:cubicBezTo>
                        <a:cubicBezTo>
                          <a:pt x="76083" y="-1032"/>
                          <a:pt x="90995" y="17059"/>
                          <a:pt x="93104" y="42711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任意多边形: 形状 140">
                    <a:extLst>
                      <a:ext uri="{FF2B5EF4-FFF2-40B4-BE49-F238E27FC236}">
                        <a16:creationId xmlns:a16="http://schemas.microsoft.com/office/drawing/2014/main" id="{E90DE2E6-7820-4FDB-A9D3-39C696963D90}"/>
                      </a:ext>
                    </a:extLst>
                  </p:cNvPr>
                  <p:cNvSpPr/>
                  <p:nvPr/>
                </p:nvSpPr>
                <p:spPr>
                  <a:xfrm>
                    <a:off x="8105458" y="3144783"/>
                    <a:ext cx="34041" cy="54452"/>
                  </a:xfrm>
                  <a:custGeom>
                    <a:avLst/>
                    <a:gdLst>
                      <a:gd name="connsiteX0" fmla="*/ 3792 w 34041"/>
                      <a:gd name="connsiteY0" fmla="*/ 54452 h 54452"/>
                      <a:gd name="connsiteX1" fmla="*/ 0 w 34041"/>
                      <a:gd name="connsiteY1" fmla="*/ 50660 h 54452"/>
                      <a:gd name="connsiteX2" fmla="*/ 2677 w 34041"/>
                      <a:gd name="connsiteY2" fmla="*/ 47034 h 54452"/>
                      <a:gd name="connsiteX3" fmla="*/ 25030 w 34041"/>
                      <a:gd name="connsiteY3" fmla="*/ 40170 h 54452"/>
                      <a:gd name="connsiteX4" fmla="*/ 9390 w 34041"/>
                      <a:gd name="connsiteY4" fmla="*/ 5355 h 54452"/>
                      <a:gd name="connsiteX5" fmla="*/ 11286 w 34041"/>
                      <a:gd name="connsiteY5" fmla="*/ 334 h 54452"/>
                      <a:gd name="connsiteX6" fmla="*/ 16308 w 34041"/>
                      <a:gd name="connsiteY6" fmla="*/ 2238 h 54452"/>
                      <a:gd name="connsiteX7" fmla="*/ 33707 w 34041"/>
                      <a:gd name="connsiteY7" fmla="*/ 40974 h 54452"/>
                      <a:gd name="connsiteX8" fmla="*/ 31804 w 34041"/>
                      <a:gd name="connsiteY8" fmla="*/ 45988 h 54452"/>
                      <a:gd name="connsiteX9" fmla="*/ 31364 w 34041"/>
                      <a:gd name="connsiteY9" fmla="*/ 46154 h 54452"/>
                      <a:gd name="connsiteX10" fmla="*/ 4907 w 34041"/>
                      <a:gd name="connsiteY10" fmla="*/ 54285 h 54452"/>
                      <a:gd name="connsiteX11" fmla="*/ 3792 w 34041"/>
                      <a:gd name="connsiteY11" fmla="*/ 54452 h 54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041" h="54452">
                        <a:moveTo>
                          <a:pt x="3792" y="54452"/>
                        </a:moveTo>
                        <a:cubicBezTo>
                          <a:pt x="1699" y="54452"/>
                          <a:pt x="0" y="52753"/>
                          <a:pt x="0" y="50660"/>
                        </a:cubicBezTo>
                        <a:cubicBezTo>
                          <a:pt x="0" y="48999"/>
                          <a:pt x="1085" y="47520"/>
                          <a:pt x="2677" y="47034"/>
                        </a:cubicBezTo>
                        <a:lnTo>
                          <a:pt x="25030" y="40170"/>
                        </a:lnTo>
                        <a:lnTo>
                          <a:pt x="9390" y="5355"/>
                        </a:lnTo>
                        <a:cubicBezTo>
                          <a:pt x="8525" y="3444"/>
                          <a:pt x="9383" y="1198"/>
                          <a:pt x="11286" y="334"/>
                        </a:cubicBezTo>
                        <a:cubicBezTo>
                          <a:pt x="13198" y="-523"/>
                          <a:pt x="15451" y="326"/>
                          <a:pt x="16308" y="2238"/>
                        </a:cubicBezTo>
                        <a:lnTo>
                          <a:pt x="33707" y="40974"/>
                        </a:lnTo>
                        <a:cubicBezTo>
                          <a:pt x="34564" y="42885"/>
                          <a:pt x="33715" y="45130"/>
                          <a:pt x="31804" y="45988"/>
                        </a:cubicBezTo>
                        <a:cubicBezTo>
                          <a:pt x="31659" y="46056"/>
                          <a:pt x="31515" y="46109"/>
                          <a:pt x="31364" y="46154"/>
                        </a:cubicBezTo>
                        <a:lnTo>
                          <a:pt x="4907" y="54285"/>
                        </a:lnTo>
                        <a:cubicBezTo>
                          <a:pt x="4543" y="54392"/>
                          <a:pt x="4172" y="54452"/>
                          <a:pt x="3792" y="5445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任意多边形: 形状 141">
                    <a:extLst>
                      <a:ext uri="{FF2B5EF4-FFF2-40B4-BE49-F238E27FC236}">
                        <a16:creationId xmlns:a16="http://schemas.microsoft.com/office/drawing/2014/main" id="{52A85BAA-8CC9-4C93-8085-4CA21EB126AB}"/>
                      </a:ext>
                    </a:extLst>
                  </p:cNvPr>
                  <p:cNvSpPr/>
                  <p:nvPr/>
                </p:nvSpPr>
                <p:spPr>
                  <a:xfrm>
                    <a:off x="8065546" y="3219176"/>
                    <a:ext cx="69022" cy="29531"/>
                  </a:xfrm>
                  <a:custGeom>
                    <a:avLst/>
                    <a:gdLst>
                      <a:gd name="connsiteX0" fmla="*/ 0 w 69022"/>
                      <a:gd name="connsiteY0" fmla="*/ 5658 h 29531"/>
                      <a:gd name="connsiteX1" fmla="*/ 69023 w 69022"/>
                      <a:gd name="connsiteY1" fmla="*/ 0 h 29531"/>
                      <a:gd name="connsiteX2" fmla="*/ 36696 w 69022"/>
                      <a:gd name="connsiteY2" fmla="*/ 29346 h 29531"/>
                      <a:gd name="connsiteX3" fmla="*/ 0 w 69022"/>
                      <a:gd name="connsiteY3" fmla="*/ 5658 h 2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022" h="29531">
                        <a:moveTo>
                          <a:pt x="0" y="5658"/>
                        </a:moveTo>
                        <a:cubicBezTo>
                          <a:pt x="0" y="5658"/>
                          <a:pt x="40564" y="9936"/>
                          <a:pt x="69023" y="0"/>
                        </a:cubicBezTo>
                        <a:cubicBezTo>
                          <a:pt x="69023" y="0"/>
                          <a:pt x="68803" y="26714"/>
                          <a:pt x="36696" y="29346"/>
                        </a:cubicBezTo>
                        <a:cubicBezTo>
                          <a:pt x="4589" y="31978"/>
                          <a:pt x="0" y="5658"/>
                          <a:pt x="0" y="56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B0FFC4D9-7054-4BD3-BA03-4D9267DEAF0C}"/>
                  </a:ext>
                </a:extLst>
              </p:cNvPr>
              <p:cNvSpPr/>
              <p:nvPr/>
            </p:nvSpPr>
            <p:spPr>
              <a:xfrm>
                <a:off x="7854565" y="2863588"/>
                <a:ext cx="204930" cy="300645"/>
              </a:xfrm>
              <a:custGeom>
                <a:avLst/>
                <a:gdLst>
                  <a:gd name="connsiteX0" fmla="*/ 26387 w 204930"/>
                  <a:gd name="connsiteY0" fmla="*/ 300370 h 300645"/>
                  <a:gd name="connsiteX1" fmla="*/ 27039 w 204930"/>
                  <a:gd name="connsiteY1" fmla="*/ 300226 h 300645"/>
                  <a:gd name="connsiteX2" fmla="*/ 38234 w 204930"/>
                  <a:gd name="connsiteY2" fmla="*/ 281931 h 300645"/>
                  <a:gd name="connsiteX3" fmla="*/ 65191 w 204930"/>
                  <a:gd name="connsiteY3" fmla="*/ 81014 h 300645"/>
                  <a:gd name="connsiteX4" fmla="*/ 190502 w 204930"/>
                  <a:gd name="connsiteY4" fmla="*/ 23179 h 300645"/>
                  <a:gd name="connsiteX5" fmla="*/ 204913 w 204930"/>
                  <a:gd name="connsiteY5" fmla="*/ 14835 h 300645"/>
                  <a:gd name="connsiteX6" fmla="*/ 188985 w 204930"/>
                  <a:gd name="connsiteY6" fmla="*/ 424 h 300645"/>
                  <a:gd name="connsiteX7" fmla="*/ 40844 w 204930"/>
                  <a:gd name="connsiteY7" fmla="*/ 62916 h 300645"/>
                  <a:gd name="connsiteX8" fmla="*/ 8775 w 204930"/>
                  <a:gd name="connsiteY8" fmla="*/ 289015 h 300645"/>
                  <a:gd name="connsiteX9" fmla="*/ 26387 w 204930"/>
                  <a:gd name="connsiteY9" fmla="*/ 300370 h 30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930" h="300645">
                    <a:moveTo>
                      <a:pt x="26387" y="300370"/>
                    </a:moveTo>
                    <a:cubicBezTo>
                      <a:pt x="26599" y="300324"/>
                      <a:pt x="26827" y="300286"/>
                      <a:pt x="27039" y="300226"/>
                    </a:cubicBezTo>
                    <a:cubicBezTo>
                      <a:pt x="35178" y="298261"/>
                      <a:pt x="40191" y="290077"/>
                      <a:pt x="38234" y="281931"/>
                    </a:cubicBezTo>
                    <a:cubicBezTo>
                      <a:pt x="37939" y="280687"/>
                      <a:pt x="8911" y="156279"/>
                      <a:pt x="65191" y="81014"/>
                    </a:cubicBezTo>
                    <a:cubicBezTo>
                      <a:pt x="91738" y="45509"/>
                      <a:pt x="133865" y="26061"/>
                      <a:pt x="190502" y="23179"/>
                    </a:cubicBezTo>
                    <a:cubicBezTo>
                      <a:pt x="198754" y="22784"/>
                      <a:pt x="205308" y="23224"/>
                      <a:pt x="204913" y="14835"/>
                    </a:cubicBezTo>
                    <a:cubicBezTo>
                      <a:pt x="204132" y="6636"/>
                      <a:pt x="197222" y="386"/>
                      <a:pt x="188985" y="424"/>
                    </a:cubicBezTo>
                    <a:cubicBezTo>
                      <a:pt x="136846" y="-3482"/>
                      <a:pt x="73049" y="19781"/>
                      <a:pt x="40844" y="62916"/>
                    </a:cubicBezTo>
                    <a:cubicBezTo>
                      <a:pt x="-23947" y="149703"/>
                      <a:pt x="7409" y="283364"/>
                      <a:pt x="8775" y="289015"/>
                    </a:cubicBezTo>
                    <a:cubicBezTo>
                      <a:pt x="10671" y="296896"/>
                      <a:pt x="18423" y="301902"/>
                      <a:pt x="26387" y="300370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81F1A167-04D8-44B6-B8D7-5046C90B42B7}"/>
                  </a:ext>
                </a:extLst>
              </p:cNvPr>
              <p:cNvSpPr/>
              <p:nvPr/>
            </p:nvSpPr>
            <p:spPr>
              <a:xfrm>
                <a:off x="7829845" y="3094154"/>
                <a:ext cx="145387" cy="145387"/>
              </a:xfrm>
              <a:custGeom>
                <a:avLst/>
                <a:gdLst>
                  <a:gd name="connsiteX0" fmla="*/ 145388 w 145387"/>
                  <a:gd name="connsiteY0" fmla="*/ 72694 h 145387"/>
                  <a:gd name="connsiteX1" fmla="*/ 72694 w 145387"/>
                  <a:gd name="connsiteY1" fmla="*/ 145388 h 145387"/>
                  <a:gd name="connsiteX2" fmla="*/ 0 w 145387"/>
                  <a:gd name="connsiteY2" fmla="*/ 72694 h 145387"/>
                  <a:gd name="connsiteX3" fmla="*/ 72694 w 145387"/>
                  <a:gd name="connsiteY3" fmla="*/ 0 h 145387"/>
                  <a:gd name="connsiteX4" fmla="*/ 145388 w 145387"/>
                  <a:gd name="connsiteY4" fmla="*/ 72694 h 14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87" h="145387">
                    <a:moveTo>
                      <a:pt x="145388" y="72694"/>
                    </a:moveTo>
                    <a:cubicBezTo>
                      <a:pt x="145388" y="112842"/>
                      <a:pt x="112842" y="145388"/>
                      <a:pt x="72694" y="145388"/>
                    </a:cubicBezTo>
                    <a:cubicBezTo>
                      <a:pt x="32546" y="145388"/>
                      <a:pt x="0" y="112842"/>
                      <a:pt x="0" y="72694"/>
                    </a:cubicBezTo>
                    <a:cubicBezTo>
                      <a:pt x="0" y="32546"/>
                      <a:pt x="32546" y="0"/>
                      <a:pt x="72694" y="0"/>
                    </a:cubicBezTo>
                    <a:cubicBezTo>
                      <a:pt x="112842" y="0"/>
                      <a:pt x="145388" y="32546"/>
                      <a:pt x="145388" y="72694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FD16C300-6847-492F-A900-27F83FE5A12B}"/>
                  </a:ext>
                </a:extLst>
              </p:cNvPr>
              <p:cNvSpPr/>
              <p:nvPr/>
            </p:nvSpPr>
            <p:spPr>
              <a:xfrm>
                <a:off x="7807507" y="3096338"/>
                <a:ext cx="145387" cy="145387"/>
              </a:xfrm>
              <a:custGeom>
                <a:avLst/>
                <a:gdLst>
                  <a:gd name="connsiteX0" fmla="*/ 145388 w 145387"/>
                  <a:gd name="connsiteY0" fmla="*/ 72694 h 145387"/>
                  <a:gd name="connsiteX1" fmla="*/ 72694 w 145387"/>
                  <a:gd name="connsiteY1" fmla="*/ 145388 h 145387"/>
                  <a:gd name="connsiteX2" fmla="*/ 0 w 145387"/>
                  <a:gd name="connsiteY2" fmla="*/ 72694 h 145387"/>
                  <a:gd name="connsiteX3" fmla="*/ 72694 w 145387"/>
                  <a:gd name="connsiteY3" fmla="*/ 0 h 145387"/>
                  <a:gd name="connsiteX4" fmla="*/ 145388 w 145387"/>
                  <a:gd name="connsiteY4" fmla="*/ 72694 h 145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87" h="145387">
                    <a:moveTo>
                      <a:pt x="145388" y="72694"/>
                    </a:moveTo>
                    <a:cubicBezTo>
                      <a:pt x="145388" y="112842"/>
                      <a:pt x="112842" y="145388"/>
                      <a:pt x="72694" y="145388"/>
                    </a:cubicBezTo>
                    <a:cubicBezTo>
                      <a:pt x="32546" y="145388"/>
                      <a:pt x="0" y="112842"/>
                      <a:pt x="0" y="72694"/>
                    </a:cubicBezTo>
                    <a:cubicBezTo>
                      <a:pt x="0" y="32546"/>
                      <a:pt x="32546" y="0"/>
                      <a:pt x="72694" y="0"/>
                    </a:cubicBezTo>
                    <a:cubicBezTo>
                      <a:pt x="112842" y="0"/>
                      <a:pt x="145388" y="32546"/>
                      <a:pt x="145388" y="72694"/>
                    </a:cubicBez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8DFC5417-3B88-4F08-89E1-2621903AF9D7}"/>
                  </a:ext>
                </a:extLst>
              </p:cNvPr>
              <p:cNvSpPr/>
              <p:nvPr/>
            </p:nvSpPr>
            <p:spPr>
              <a:xfrm>
                <a:off x="7888984" y="3207404"/>
                <a:ext cx="146593" cy="56381"/>
              </a:xfrm>
              <a:custGeom>
                <a:avLst/>
                <a:gdLst>
                  <a:gd name="connsiteX0" fmla="*/ 0 w 146593"/>
                  <a:gd name="connsiteY0" fmla="*/ 0 h 56381"/>
                  <a:gd name="connsiteX1" fmla="*/ 13554 w 146593"/>
                  <a:gd name="connsiteY1" fmla="*/ 46936 h 56381"/>
                  <a:gd name="connsiteX2" fmla="*/ 146594 w 146593"/>
                  <a:gd name="connsiteY2" fmla="*/ 54907 h 5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593" h="56381">
                    <a:moveTo>
                      <a:pt x="0" y="0"/>
                    </a:moveTo>
                    <a:cubicBezTo>
                      <a:pt x="3504" y="15921"/>
                      <a:pt x="8032" y="31599"/>
                      <a:pt x="13554" y="46936"/>
                    </a:cubicBezTo>
                    <a:cubicBezTo>
                      <a:pt x="22322" y="61461"/>
                      <a:pt x="146594" y="54907"/>
                      <a:pt x="146594" y="54907"/>
                    </a:cubicBezTo>
                  </a:path>
                </a:pathLst>
              </a:custGeom>
              <a:noFill/>
              <a:ln w="22728" cap="rnd">
                <a:solidFill>
                  <a:srgbClr val="DEE8F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CBDF295F-10A9-4107-96F4-DD05486B406D}"/>
                  </a:ext>
                </a:extLst>
              </p:cNvPr>
              <p:cNvSpPr/>
              <p:nvPr/>
            </p:nvSpPr>
            <p:spPr>
              <a:xfrm rot="10800000">
                <a:off x="8015129" y="3244768"/>
                <a:ext cx="50978" cy="35573"/>
              </a:xfrm>
              <a:custGeom>
                <a:avLst/>
                <a:gdLst>
                  <a:gd name="connsiteX0" fmla="*/ 33192 w 50978"/>
                  <a:gd name="connsiteY0" fmla="*/ 0 h 35573"/>
                  <a:gd name="connsiteX1" fmla="*/ 50978 w 50978"/>
                  <a:gd name="connsiteY1" fmla="*/ 0 h 35573"/>
                  <a:gd name="connsiteX2" fmla="*/ 50978 w 50978"/>
                  <a:gd name="connsiteY2" fmla="*/ 35573 h 35573"/>
                  <a:gd name="connsiteX3" fmla="*/ 33192 w 50978"/>
                  <a:gd name="connsiteY3" fmla="*/ 35573 h 35573"/>
                  <a:gd name="connsiteX4" fmla="*/ 17787 w 50978"/>
                  <a:gd name="connsiteY4" fmla="*/ 35573 h 35573"/>
                  <a:gd name="connsiteX5" fmla="*/ 0 w 50978"/>
                  <a:gd name="connsiteY5" fmla="*/ 35573 h 35573"/>
                  <a:gd name="connsiteX6" fmla="*/ 0 w 50978"/>
                  <a:gd name="connsiteY6" fmla="*/ 0 h 35573"/>
                  <a:gd name="connsiteX7" fmla="*/ 17787 w 50978"/>
                  <a:gd name="connsiteY7" fmla="*/ 0 h 3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978" h="35573">
                    <a:moveTo>
                      <a:pt x="33192" y="0"/>
                    </a:moveTo>
                    <a:cubicBezTo>
                      <a:pt x="43015" y="0"/>
                      <a:pt x="50978" y="0"/>
                      <a:pt x="50978" y="0"/>
                    </a:cubicBezTo>
                    <a:lnTo>
                      <a:pt x="50978" y="35573"/>
                    </a:lnTo>
                    <a:cubicBezTo>
                      <a:pt x="50978" y="35573"/>
                      <a:pt x="43015" y="35573"/>
                      <a:pt x="33192" y="35573"/>
                    </a:cubicBezTo>
                    <a:lnTo>
                      <a:pt x="17787" y="35573"/>
                    </a:lnTo>
                    <a:cubicBezTo>
                      <a:pt x="7963" y="35573"/>
                      <a:pt x="0" y="35573"/>
                      <a:pt x="0" y="35573"/>
                    </a:cubicBezTo>
                    <a:lnTo>
                      <a:pt x="0" y="0"/>
                    </a:lnTo>
                    <a:cubicBezTo>
                      <a:pt x="0" y="0"/>
                      <a:pt x="7963" y="0"/>
                      <a:pt x="17787" y="0"/>
                    </a:cubicBezTo>
                    <a:close/>
                  </a:path>
                </a:pathLst>
              </a:custGeom>
              <a:solidFill>
                <a:srgbClr val="C1D8ED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48" name="图形 105">
              <a:extLst>
                <a:ext uri="{FF2B5EF4-FFF2-40B4-BE49-F238E27FC236}">
                  <a16:creationId xmlns:a16="http://schemas.microsoft.com/office/drawing/2014/main" id="{EDC7B7AD-920B-4B4E-9E94-BE428DF54237}"/>
                </a:ext>
              </a:extLst>
            </p:cNvPr>
            <p:cNvGrpSpPr/>
            <p:nvPr/>
          </p:nvGrpSpPr>
          <p:grpSpPr>
            <a:xfrm>
              <a:off x="9928403" y="2090639"/>
              <a:ext cx="1506077" cy="1506077"/>
              <a:chOff x="9928403" y="2090639"/>
              <a:chExt cx="1506077" cy="1506077"/>
            </a:xfrm>
          </p:grpSpPr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AFFD66BA-A71E-4FE5-ACE5-A3A80DC6AC3F}"/>
                  </a:ext>
                </a:extLst>
              </p:cNvPr>
              <p:cNvSpPr/>
              <p:nvPr/>
            </p:nvSpPr>
            <p:spPr>
              <a:xfrm>
                <a:off x="9928403" y="2090639"/>
                <a:ext cx="1506077" cy="1506077"/>
              </a:xfrm>
              <a:custGeom>
                <a:avLst/>
                <a:gdLst>
                  <a:gd name="connsiteX0" fmla="*/ 1506078 w 1506077"/>
                  <a:gd name="connsiteY0" fmla="*/ 753039 h 1506077"/>
                  <a:gd name="connsiteX1" fmla="*/ 753039 w 1506077"/>
                  <a:gd name="connsiteY1" fmla="*/ 1506077 h 1506077"/>
                  <a:gd name="connsiteX2" fmla="*/ 0 w 1506077"/>
                  <a:gd name="connsiteY2" fmla="*/ 753039 h 1506077"/>
                  <a:gd name="connsiteX3" fmla="*/ 753039 w 1506077"/>
                  <a:gd name="connsiteY3" fmla="*/ 0 h 1506077"/>
                  <a:gd name="connsiteX4" fmla="*/ 1506078 w 1506077"/>
                  <a:gd name="connsiteY4" fmla="*/ 753039 h 150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6077" h="1506077">
                    <a:moveTo>
                      <a:pt x="1506078" y="753039"/>
                    </a:moveTo>
                    <a:cubicBezTo>
                      <a:pt x="1506078" y="1168930"/>
                      <a:pt x="1168931" y="1506077"/>
                      <a:pt x="753039" y="1506077"/>
                    </a:cubicBezTo>
                    <a:cubicBezTo>
                      <a:pt x="337147" y="1506077"/>
                      <a:pt x="0" y="1168930"/>
                      <a:pt x="0" y="753039"/>
                    </a:cubicBezTo>
                    <a:cubicBezTo>
                      <a:pt x="0" y="337147"/>
                      <a:pt x="337147" y="0"/>
                      <a:pt x="753039" y="0"/>
                    </a:cubicBezTo>
                    <a:cubicBezTo>
                      <a:pt x="1168931" y="0"/>
                      <a:pt x="1506078" y="337147"/>
                      <a:pt x="1506078" y="753039"/>
                    </a:cubicBezTo>
                    <a:close/>
                  </a:path>
                </a:pathLst>
              </a:custGeom>
              <a:solidFill>
                <a:srgbClr val="DEE8F5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50" name="图形 105">
                <a:extLst>
                  <a:ext uri="{FF2B5EF4-FFF2-40B4-BE49-F238E27FC236}">
                    <a16:creationId xmlns:a16="http://schemas.microsoft.com/office/drawing/2014/main" id="{583012E4-8A5B-4BC8-9FB0-291FE5154B78}"/>
                  </a:ext>
                </a:extLst>
              </p:cNvPr>
              <p:cNvGrpSpPr/>
              <p:nvPr/>
            </p:nvGrpSpPr>
            <p:grpSpPr>
              <a:xfrm>
                <a:off x="10685530" y="2323694"/>
                <a:ext cx="608433" cy="672598"/>
                <a:chOff x="10685530" y="2323694"/>
                <a:chExt cx="608433" cy="672598"/>
              </a:xfrm>
            </p:grpSpPr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CA75EF58-82E3-40B3-B2FC-221D40675C6E}"/>
                    </a:ext>
                  </a:extLst>
                </p:cNvPr>
                <p:cNvSpPr/>
                <p:nvPr/>
              </p:nvSpPr>
              <p:spPr>
                <a:xfrm>
                  <a:off x="10969146" y="2352821"/>
                  <a:ext cx="324817" cy="643472"/>
                </a:xfrm>
                <a:custGeom>
                  <a:avLst/>
                  <a:gdLst>
                    <a:gd name="connsiteX0" fmla="*/ 15071 w 324817"/>
                    <a:gd name="connsiteY0" fmla="*/ 188939 h 643472"/>
                    <a:gd name="connsiteX1" fmla="*/ 98589 w 324817"/>
                    <a:gd name="connsiteY1" fmla="*/ 103896 h 643472"/>
                    <a:gd name="connsiteX2" fmla="*/ 87902 w 324817"/>
                    <a:gd name="connsiteY2" fmla="*/ 496864 h 643472"/>
                    <a:gd name="connsiteX3" fmla="*/ 171837 w 324817"/>
                    <a:gd name="connsiteY3" fmla="*/ 639680 h 643472"/>
                    <a:gd name="connsiteX4" fmla="*/ 184541 w 324817"/>
                    <a:gd name="connsiteY4" fmla="*/ 642236 h 643472"/>
                    <a:gd name="connsiteX5" fmla="*/ 184541 w 324817"/>
                    <a:gd name="connsiteY5" fmla="*/ 642236 h 643472"/>
                    <a:gd name="connsiteX6" fmla="*/ 317331 w 324817"/>
                    <a:gd name="connsiteY6" fmla="*/ 543185 h 643472"/>
                    <a:gd name="connsiteX7" fmla="*/ 318036 w 324817"/>
                    <a:gd name="connsiteY7" fmla="*/ 537314 h 643472"/>
                    <a:gd name="connsiteX8" fmla="*/ 130688 w 324817"/>
                    <a:gd name="connsiteY8" fmla="*/ 97 h 643472"/>
                    <a:gd name="connsiteX9" fmla="*/ 0 w 324817"/>
                    <a:gd name="connsiteY9" fmla="*/ 134790 h 643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4817" h="643472">
                      <a:moveTo>
                        <a:pt x="15071" y="188939"/>
                      </a:moveTo>
                      <a:cubicBezTo>
                        <a:pt x="15071" y="188939"/>
                        <a:pt x="23855" y="103896"/>
                        <a:pt x="98589" y="103896"/>
                      </a:cubicBezTo>
                      <a:cubicBezTo>
                        <a:pt x="187332" y="103896"/>
                        <a:pt x="126736" y="347744"/>
                        <a:pt x="87902" y="496864"/>
                      </a:cubicBezTo>
                      <a:cubicBezTo>
                        <a:pt x="71640" y="559477"/>
                        <a:pt x="109223" y="623418"/>
                        <a:pt x="171837" y="639680"/>
                      </a:cubicBezTo>
                      <a:cubicBezTo>
                        <a:pt x="176024" y="640765"/>
                        <a:pt x="180263" y="641622"/>
                        <a:pt x="184541" y="642236"/>
                      </a:cubicBezTo>
                      <a:lnTo>
                        <a:pt x="184541" y="642236"/>
                      </a:lnTo>
                      <a:cubicBezTo>
                        <a:pt x="248565" y="651551"/>
                        <a:pt x="308016" y="607209"/>
                        <a:pt x="317331" y="543185"/>
                      </a:cubicBezTo>
                      <a:cubicBezTo>
                        <a:pt x="317619" y="541235"/>
                        <a:pt x="317854" y="539278"/>
                        <a:pt x="318036" y="537314"/>
                      </a:cubicBezTo>
                      <a:cubicBezTo>
                        <a:pt x="336005" y="346106"/>
                        <a:pt x="331818" y="-6699"/>
                        <a:pt x="130688" y="97"/>
                      </a:cubicBezTo>
                      <a:cubicBezTo>
                        <a:pt x="0" y="4511"/>
                        <a:pt x="0" y="134790"/>
                        <a:pt x="0" y="134790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>
                  <a:extLst>
                    <a:ext uri="{FF2B5EF4-FFF2-40B4-BE49-F238E27FC236}">
                      <a16:creationId xmlns:a16="http://schemas.microsoft.com/office/drawing/2014/main" id="{BADD8776-BA6E-483B-8494-BC92BDD95EC4}"/>
                    </a:ext>
                  </a:extLst>
                </p:cNvPr>
                <p:cNvSpPr/>
                <p:nvPr/>
              </p:nvSpPr>
              <p:spPr>
                <a:xfrm>
                  <a:off x="10786524" y="2637511"/>
                  <a:ext cx="197693" cy="196593"/>
                </a:xfrm>
                <a:custGeom>
                  <a:avLst/>
                  <a:gdLst>
                    <a:gd name="connsiteX0" fmla="*/ 197693 w 197693"/>
                    <a:gd name="connsiteY0" fmla="*/ 196594 h 196593"/>
                    <a:gd name="connsiteX1" fmla="*/ 155696 w 197693"/>
                    <a:gd name="connsiteY1" fmla="*/ 20707 h 196593"/>
                    <a:gd name="connsiteX2" fmla="*/ 43993 w 197693"/>
                    <a:gd name="connsiteY2" fmla="*/ 0 h 196593"/>
                    <a:gd name="connsiteX3" fmla="*/ 0 w 197693"/>
                    <a:gd name="connsiteY3" fmla="*/ 173899 h 19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693" h="196593">
                      <a:moveTo>
                        <a:pt x="197693" y="196594"/>
                      </a:moveTo>
                      <a:cubicBezTo>
                        <a:pt x="197693" y="196594"/>
                        <a:pt x="143628" y="167923"/>
                        <a:pt x="155696" y="20707"/>
                      </a:cubicBezTo>
                      <a:lnTo>
                        <a:pt x="43993" y="0"/>
                      </a:lnTo>
                      <a:cubicBezTo>
                        <a:pt x="43993" y="0"/>
                        <a:pt x="56546" y="131978"/>
                        <a:pt x="0" y="173899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6C644D73-A5EB-4CBD-BDB3-5B53BD5157CD}"/>
                    </a:ext>
                  </a:extLst>
                </p:cNvPr>
                <p:cNvSpPr/>
                <p:nvPr/>
              </p:nvSpPr>
              <p:spPr>
                <a:xfrm>
                  <a:off x="10809445" y="2712056"/>
                  <a:ext cx="92801" cy="71753"/>
                </a:xfrm>
                <a:custGeom>
                  <a:avLst/>
                  <a:gdLst>
                    <a:gd name="connsiteX0" fmla="*/ 0 w 92801"/>
                    <a:gd name="connsiteY0" fmla="*/ 71753 h 71753"/>
                    <a:gd name="connsiteX1" fmla="*/ 92801 w 92801"/>
                    <a:gd name="connsiteY1" fmla="*/ 758 h 71753"/>
                    <a:gd name="connsiteX2" fmla="*/ 19918 w 92801"/>
                    <a:gd name="connsiteY2" fmla="*/ 0 h 71753"/>
                    <a:gd name="connsiteX3" fmla="*/ 0 w 92801"/>
                    <a:gd name="connsiteY3" fmla="*/ 71753 h 71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801" h="71753">
                      <a:moveTo>
                        <a:pt x="0" y="71753"/>
                      </a:moveTo>
                      <a:lnTo>
                        <a:pt x="92801" y="758"/>
                      </a:lnTo>
                      <a:lnTo>
                        <a:pt x="19918" y="0"/>
                      </a:lnTo>
                      <a:cubicBezTo>
                        <a:pt x="17809" y="24951"/>
                        <a:pt x="11051" y="49286"/>
                        <a:pt x="0" y="717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D323E0F7-8C74-44ED-9A95-502F1A833E8C}"/>
                    </a:ext>
                  </a:extLst>
                </p:cNvPr>
                <p:cNvSpPr/>
                <p:nvPr/>
              </p:nvSpPr>
              <p:spPr>
                <a:xfrm>
                  <a:off x="10710979" y="2352924"/>
                  <a:ext cx="302852" cy="369567"/>
                </a:xfrm>
                <a:custGeom>
                  <a:avLst/>
                  <a:gdLst>
                    <a:gd name="connsiteX0" fmla="*/ 294621 w 302852"/>
                    <a:gd name="connsiteY0" fmla="*/ 248180 h 369567"/>
                    <a:gd name="connsiteX1" fmla="*/ 223117 w 302852"/>
                    <a:gd name="connsiteY1" fmla="*/ 349575 h 369567"/>
                    <a:gd name="connsiteX2" fmla="*/ 87780 w 302852"/>
                    <a:gd name="connsiteY2" fmla="*/ 367885 h 369567"/>
                    <a:gd name="connsiteX3" fmla="*/ 47739 w 302852"/>
                    <a:gd name="connsiteY3" fmla="*/ 25805 h 369567"/>
                    <a:gd name="connsiteX4" fmla="*/ 296911 w 302852"/>
                    <a:gd name="connsiteY4" fmla="*/ 96345 h 369567"/>
                    <a:gd name="connsiteX5" fmla="*/ 294621 w 302852"/>
                    <a:gd name="connsiteY5" fmla="*/ 248180 h 369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2852" h="369567">
                      <a:moveTo>
                        <a:pt x="294621" y="248180"/>
                      </a:moveTo>
                      <a:cubicBezTo>
                        <a:pt x="286891" y="292848"/>
                        <a:pt x="262513" y="335141"/>
                        <a:pt x="223117" y="349575"/>
                      </a:cubicBezTo>
                      <a:cubicBezTo>
                        <a:pt x="180172" y="366628"/>
                        <a:pt x="133714" y="372914"/>
                        <a:pt x="87780" y="367885"/>
                      </a:cubicBezTo>
                      <a:cubicBezTo>
                        <a:pt x="-34505" y="357858"/>
                        <a:pt x="-10316" y="79810"/>
                        <a:pt x="47739" y="25805"/>
                      </a:cubicBezTo>
                      <a:cubicBezTo>
                        <a:pt x="105794" y="-28199"/>
                        <a:pt x="276181" y="6001"/>
                        <a:pt x="296911" y="96345"/>
                      </a:cubicBezTo>
                      <a:cubicBezTo>
                        <a:pt x="307621" y="143045"/>
                        <a:pt x="301986" y="205704"/>
                        <a:pt x="294621" y="24818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55" name="图形 105">
                  <a:extLst>
                    <a:ext uri="{FF2B5EF4-FFF2-40B4-BE49-F238E27FC236}">
                      <a16:creationId xmlns:a16="http://schemas.microsoft.com/office/drawing/2014/main" id="{B9931962-73D5-4A8D-BA87-0C06D25E4243}"/>
                    </a:ext>
                  </a:extLst>
                </p:cNvPr>
                <p:cNvGrpSpPr/>
                <p:nvPr/>
              </p:nvGrpSpPr>
              <p:grpSpPr>
                <a:xfrm>
                  <a:off x="10728592" y="2518595"/>
                  <a:ext cx="128698" cy="139793"/>
                  <a:chOff x="10728592" y="2518595"/>
                  <a:chExt cx="128698" cy="139793"/>
                </a:xfrm>
              </p:grpSpPr>
              <p:sp>
                <p:nvSpPr>
                  <p:cNvPr id="156" name="任意多边形: 形状 155">
                    <a:extLst>
                      <a:ext uri="{FF2B5EF4-FFF2-40B4-BE49-F238E27FC236}">
                        <a16:creationId xmlns:a16="http://schemas.microsoft.com/office/drawing/2014/main" id="{441701EC-AEDF-49B7-8A69-0269CFE930B0}"/>
                      </a:ext>
                    </a:extLst>
                  </p:cNvPr>
                  <p:cNvSpPr/>
                  <p:nvPr/>
                </p:nvSpPr>
                <p:spPr>
                  <a:xfrm>
                    <a:off x="10820550" y="2546462"/>
                    <a:ext cx="20251" cy="20251"/>
                  </a:xfrm>
                  <a:custGeom>
                    <a:avLst/>
                    <a:gdLst>
                      <a:gd name="connsiteX0" fmla="*/ 20252 w 20251"/>
                      <a:gd name="connsiteY0" fmla="*/ 10126 h 20251"/>
                      <a:gd name="connsiteX1" fmla="*/ 10126 w 20251"/>
                      <a:gd name="connsiteY1" fmla="*/ 20252 h 20251"/>
                      <a:gd name="connsiteX2" fmla="*/ 0 w 20251"/>
                      <a:gd name="connsiteY2" fmla="*/ 10126 h 20251"/>
                      <a:gd name="connsiteX3" fmla="*/ 10126 w 20251"/>
                      <a:gd name="connsiteY3" fmla="*/ 0 h 20251"/>
                      <a:gd name="connsiteX4" fmla="*/ 20252 w 20251"/>
                      <a:gd name="connsiteY4" fmla="*/ 10126 h 2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51" h="20251">
                        <a:moveTo>
                          <a:pt x="20252" y="10126"/>
                        </a:moveTo>
                        <a:cubicBezTo>
                          <a:pt x="20252" y="15718"/>
                          <a:pt x="15718" y="20252"/>
                          <a:pt x="10126" y="20252"/>
                        </a:cubicBezTo>
                        <a:cubicBezTo>
                          <a:pt x="4534" y="20252"/>
                          <a:pt x="0" y="15718"/>
                          <a:pt x="0" y="10126"/>
                        </a:cubicBezTo>
                        <a:cubicBezTo>
                          <a:pt x="0" y="4533"/>
                          <a:pt x="4534" y="0"/>
                          <a:pt x="10126" y="0"/>
                        </a:cubicBezTo>
                        <a:cubicBezTo>
                          <a:pt x="15718" y="0"/>
                          <a:pt x="20252" y="4533"/>
                          <a:pt x="20252" y="10126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>
                    <a:extLst>
                      <a:ext uri="{FF2B5EF4-FFF2-40B4-BE49-F238E27FC236}">
                        <a16:creationId xmlns:a16="http://schemas.microsoft.com/office/drawing/2014/main" id="{C3E9AF46-24BC-4838-BAEF-84BED68199F9}"/>
                      </a:ext>
                    </a:extLst>
                  </p:cNvPr>
                  <p:cNvSpPr/>
                  <p:nvPr/>
                </p:nvSpPr>
                <p:spPr>
                  <a:xfrm>
                    <a:off x="10740627" y="2539909"/>
                    <a:ext cx="20251" cy="20251"/>
                  </a:xfrm>
                  <a:custGeom>
                    <a:avLst/>
                    <a:gdLst>
                      <a:gd name="connsiteX0" fmla="*/ 20252 w 20251"/>
                      <a:gd name="connsiteY0" fmla="*/ 10126 h 20251"/>
                      <a:gd name="connsiteX1" fmla="*/ 10126 w 20251"/>
                      <a:gd name="connsiteY1" fmla="*/ 20252 h 20251"/>
                      <a:gd name="connsiteX2" fmla="*/ 0 w 20251"/>
                      <a:gd name="connsiteY2" fmla="*/ 10126 h 20251"/>
                      <a:gd name="connsiteX3" fmla="*/ 10126 w 20251"/>
                      <a:gd name="connsiteY3" fmla="*/ 0 h 20251"/>
                      <a:gd name="connsiteX4" fmla="*/ 20252 w 20251"/>
                      <a:gd name="connsiteY4" fmla="*/ 10126 h 20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51" h="20251">
                        <a:moveTo>
                          <a:pt x="20252" y="10126"/>
                        </a:moveTo>
                        <a:cubicBezTo>
                          <a:pt x="20252" y="15718"/>
                          <a:pt x="15718" y="20252"/>
                          <a:pt x="10126" y="20252"/>
                        </a:cubicBezTo>
                        <a:cubicBezTo>
                          <a:pt x="4534" y="20252"/>
                          <a:pt x="0" y="15718"/>
                          <a:pt x="0" y="10126"/>
                        </a:cubicBezTo>
                        <a:cubicBezTo>
                          <a:pt x="0" y="4534"/>
                          <a:pt x="4534" y="0"/>
                          <a:pt x="10126" y="0"/>
                        </a:cubicBezTo>
                        <a:cubicBezTo>
                          <a:pt x="15718" y="0"/>
                          <a:pt x="20252" y="4534"/>
                          <a:pt x="20252" y="10126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>
                    <a:extLst>
                      <a:ext uri="{FF2B5EF4-FFF2-40B4-BE49-F238E27FC236}">
                        <a16:creationId xmlns:a16="http://schemas.microsoft.com/office/drawing/2014/main" id="{6EEB4501-B49F-494E-A166-04A3A3AFC345}"/>
                      </a:ext>
                    </a:extLst>
                  </p:cNvPr>
                  <p:cNvSpPr/>
                  <p:nvPr/>
                </p:nvSpPr>
                <p:spPr>
                  <a:xfrm>
                    <a:off x="10728592" y="2518595"/>
                    <a:ext cx="36053" cy="9852"/>
                  </a:xfrm>
                  <a:custGeom>
                    <a:avLst/>
                    <a:gdLst>
                      <a:gd name="connsiteX0" fmla="*/ 4609 w 36053"/>
                      <a:gd name="connsiteY0" fmla="*/ 9853 h 9852"/>
                      <a:gd name="connsiteX1" fmla="*/ 4670 w 36053"/>
                      <a:gd name="connsiteY1" fmla="*/ 9853 h 9852"/>
                      <a:gd name="connsiteX2" fmla="*/ 31505 w 36053"/>
                      <a:gd name="connsiteY2" fmla="*/ 9519 h 9852"/>
                      <a:gd name="connsiteX3" fmla="*/ 36049 w 36053"/>
                      <a:gd name="connsiteY3" fmla="*/ 4543 h 9852"/>
                      <a:gd name="connsiteX4" fmla="*/ 31445 w 36053"/>
                      <a:gd name="connsiteY4" fmla="*/ 0 h 9852"/>
                      <a:gd name="connsiteX5" fmla="*/ 31384 w 36053"/>
                      <a:gd name="connsiteY5" fmla="*/ 0 h 9852"/>
                      <a:gd name="connsiteX6" fmla="*/ 4541 w 36053"/>
                      <a:gd name="connsiteY6" fmla="*/ 334 h 9852"/>
                      <a:gd name="connsiteX7" fmla="*/ 5 w 36053"/>
                      <a:gd name="connsiteY7" fmla="*/ 5313 h 9852"/>
                      <a:gd name="connsiteX8" fmla="*/ 4609 w 36053"/>
                      <a:gd name="connsiteY8" fmla="*/ 9853 h 9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053" h="9852">
                        <a:moveTo>
                          <a:pt x="4609" y="9853"/>
                        </a:moveTo>
                        <a:lnTo>
                          <a:pt x="4670" y="9853"/>
                        </a:lnTo>
                        <a:lnTo>
                          <a:pt x="31505" y="9519"/>
                        </a:lnTo>
                        <a:cubicBezTo>
                          <a:pt x="34130" y="9398"/>
                          <a:pt x="36162" y="7171"/>
                          <a:pt x="36049" y="4543"/>
                        </a:cubicBezTo>
                        <a:cubicBezTo>
                          <a:pt x="35935" y="2060"/>
                          <a:pt x="33932" y="82"/>
                          <a:pt x="31445" y="0"/>
                        </a:cubicBezTo>
                        <a:lnTo>
                          <a:pt x="31384" y="0"/>
                        </a:lnTo>
                        <a:lnTo>
                          <a:pt x="4541" y="334"/>
                        </a:lnTo>
                        <a:cubicBezTo>
                          <a:pt x="1917" y="456"/>
                          <a:pt x="-116" y="2685"/>
                          <a:pt x="5" y="5313"/>
                        </a:cubicBezTo>
                        <a:cubicBezTo>
                          <a:pt x="119" y="7796"/>
                          <a:pt x="2121" y="9773"/>
                          <a:pt x="4609" y="9853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多边形: 形状 158">
                    <a:extLst>
                      <a:ext uri="{FF2B5EF4-FFF2-40B4-BE49-F238E27FC236}">
                        <a16:creationId xmlns:a16="http://schemas.microsoft.com/office/drawing/2014/main" id="{EE1D5825-F161-4915-8BF8-A77395A96522}"/>
                      </a:ext>
                    </a:extLst>
                  </p:cNvPr>
                  <p:cNvSpPr/>
                  <p:nvPr/>
                </p:nvSpPr>
                <p:spPr>
                  <a:xfrm>
                    <a:off x="10821319" y="2522345"/>
                    <a:ext cx="35971" cy="15887"/>
                  </a:xfrm>
                  <a:custGeom>
                    <a:avLst/>
                    <a:gdLst>
                      <a:gd name="connsiteX0" fmla="*/ 31231 w 35971"/>
                      <a:gd name="connsiteY0" fmla="*/ 15887 h 15887"/>
                      <a:gd name="connsiteX1" fmla="*/ 35972 w 35971"/>
                      <a:gd name="connsiteY1" fmla="*/ 11100 h 15887"/>
                      <a:gd name="connsiteX2" fmla="*/ 32338 w 35971"/>
                      <a:gd name="connsiteY2" fmla="*/ 6497 h 15887"/>
                      <a:gd name="connsiteX3" fmla="*/ 5875 w 35971"/>
                      <a:gd name="connsiteY3" fmla="*/ 134 h 15887"/>
                      <a:gd name="connsiteX4" fmla="*/ 133 w 35971"/>
                      <a:gd name="connsiteY4" fmla="*/ 3645 h 15887"/>
                      <a:gd name="connsiteX5" fmla="*/ 3645 w 35971"/>
                      <a:gd name="connsiteY5" fmla="*/ 9387 h 15887"/>
                      <a:gd name="connsiteX6" fmla="*/ 30108 w 35971"/>
                      <a:gd name="connsiteY6" fmla="*/ 15759 h 15887"/>
                      <a:gd name="connsiteX7" fmla="*/ 31231 w 35971"/>
                      <a:gd name="connsiteY7" fmla="*/ 15887 h 15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971" h="15887">
                        <a:moveTo>
                          <a:pt x="31231" y="15887"/>
                        </a:moveTo>
                        <a:cubicBezTo>
                          <a:pt x="33863" y="15874"/>
                          <a:pt x="35987" y="13730"/>
                          <a:pt x="35972" y="11100"/>
                        </a:cubicBezTo>
                        <a:cubicBezTo>
                          <a:pt x="35957" y="8914"/>
                          <a:pt x="34462" y="7017"/>
                          <a:pt x="32338" y="6497"/>
                        </a:cubicBezTo>
                        <a:lnTo>
                          <a:pt x="5875" y="134"/>
                        </a:lnTo>
                        <a:cubicBezTo>
                          <a:pt x="3319" y="-482"/>
                          <a:pt x="747" y="1090"/>
                          <a:pt x="133" y="3645"/>
                        </a:cubicBezTo>
                        <a:cubicBezTo>
                          <a:pt x="-481" y="6201"/>
                          <a:pt x="1089" y="8771"/>
                          <a:pt x="3645" y="9387"/>
                        </a:cubicBezTo>
                        <a:lnTo>
                          <a:pt x="30108" y="15759"/>
                        </a:lnTo>
                        <a:cubicBezTo>
                          <a:pt x="30480" y="15842"/>
                          <a:pt x="30852" y="15885"/>
                          <a:pt x="31231" y="15887"/>
                        </a:cubicBezTo>
                        <a:close/>
                      </a:path>
                    </a:pathLst>
                  </a:custGeom>
                  <a:solidFill>
                    <a:srgbClr val="0F1011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任意多边形: 形状 159">
                    <a:extLst>
                      <a:ext uri="{FF2B5EF4-FFF2-40B4-BE49-F238E27FC236}">
                        <a16:creationId xmlns:a16="http://schemas.microsoft.com/office/drawing/2014/main" id="{7A39405C-3844-4784-97F8-BF5284406937}"/>
                      </a:ext>
                    </a:extLst>
                  </p:cNvPr>
                  <p:cNvSpPr/>
                  <p:nvPr/>
                </p:nvSpPr>
                <p:spPr>
                  <a:xfrm>
                    <a:off x="10762381" y="2631163"/>
                    <a:ext cx="63607" cy="27226"/>
                  </a:xfrm>
                  <a:custGeom>
                    <a:avLst/>
                    <a:gdLst>
                      <a:gd name="connsiteX0" fmla="*/ 63607 w 63607"/>
                      <a:gd name="connsiteY0" fmla="*/ 5218 h 27226"/>
                      <a:gd name="connsiteX1" fmla="*/ 0 w 63607"/>
                      <a:gd name="connsiteY1" fmla="*/ 0 h 27226"/>
                      <a:gd name="connsiteX2" fmla="*/ 29801 w 63607"/>
                      <a:gd name="connsiteY2" fmla="*/ 27055 h 27226"/>
                      <a:gd name="connsiteX3" fmla="*/ 63607 w 63607"/>
                      <a:gd name="connsiteY3" fmla="*/ 5218 h 27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607" h="27226">
                        <a:moveTo>
                          <a:pt x="63607" y="5218"/>
                        </a:moveTo>
                        <a:cubicBezTo>
                          <a:pt x="63607" y="5218"/>
                          <a:pt x="26213" y="9163"/>
                          <a:pt x="0" y="0"/>
                        </a:cubicBezTo>
                        <a:cubicBezTo>
                          <a:pt x="0" y="0"/>
                          <a:pt x="212" y="24628"/>
                          <a:pt x="29801" y="27055"/>
                        </a:cubicBezTo>
                        <a:cubicBezTo>
                          <a:pt x="59390" y="29483"/>
                          <a:pt x="63607" y="5218"/>
                          <a:pt x="63607" y="52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C47F4A34-EB28-4238-A180-6DB95C40E8D2}"/>
                    </a:ext>
                  </a:extLst>
                </p:cNvPr>
                <p:cNvSpPr/>
                <p:nvPr/>
              </p:nvSpPr>
              <p:spPr>
                <a:xfrm>
                  <a:off x="10685530" y="2323694"/>
                  <a:ext cx="371448" cy="386533"/>
                </a:xfrm>
                <a:custGeom>
                  <a:avLst/>
                  <a:gdLst>
                    <a:gd name="connsiteX0" fmla="*/ 237795 w 371448"/>
                    <a:gd name="connsiteY0" fmla="*/ 161709 h 386533"/>
                    <a:gd name="connsiteX1" fmla="*/ 255104 w 371448"/>
                    <a:gd name="connsiteY1" fmla="*/ 386534 h 386533"/>
                    <a:gd name="connsiteX2" fmla="*/ 370212 w 371448"/>
                    <a:gd name="connsiteY2" fmla="*/ 202910 h 386533"/>
                    <a:gd name="connsiteX3" fmla="*/ 241019 w 371448"/>
                    <a:gd name="connsiteY3" fmla="*/ 7674 h 386533"/>
                    <a:gd name="connsiteX4" fmla="*/ 0 w 371448"/>
                    <a:gd name="connsiteY4" fmla="*/ 156756 h 386533"/>
                    <a:gd name="connsiteX5" fmla="*/ 261286 w 371448"/>
                    <a:gd name="connsiteY5" fmla="*/ 165782 h 38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48" h="386533">
                      <a:moveTo>
                        <a:pt x="237795" y="161709"/>
                      </a:moveTo>
                      <a:cubicBezTo>
                        <a:pt x="227131" y="365493"/>
                        <a:pt x="255104" y="386534"/>
                        <a:pt x="255104" y="386534"/>
                      </a:cubicBezTo>
                      <a:cubicBezTo>
                        <a:pt x="255104" y="386534"/>
                        <a:pt x="356916" y="325293"/>
                        <a:pt x="370212" y="202910"/>
                      </a:cubicBezTo>
                      <a:cubicBezTo>
                        <a:pt x="382675" y="88188"/>
                        <a:pt x="298156" y="20447"/>
                        <a:pt x="241019" y="7674"/>
                      </a:cubicBezTo>
                      <a:cubicBezTo>
                        <a:pt x="23953" y="-40869"/>
                        <a:pt x="0" y="156756"/>
                        <a:pt x="0" y="156756"/>
                      </a:cubicBezTo>
                      <a:cubicBezTo>
                        <a:pt x="108639" y="184684"/>
                        <a:pt x="261286" y="165782"/>
                        <a:pt x="261286" y="165782"/>
                      </a:cubicBezTo>
                    </a:path>
                  </a:pathLst>
                </a:custGeom>
                <a:solidFill>
                  <a:srgbClr val="0F1011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1691A403-7971-466D-95CF-62F46A94C2B8}"/>
                    </a:ext>
                  </a:extLst>
                </p:cNvPr>
                <p:cNvSpPr/>
                <p:nvPr/>
              </p:nvSpPr>
              <p:spPr>
                <a:xfrm>
                  <a:off x="10883218" y="2542043"/>
                  <a:ext cx="85978" cy="86022"/>
                </a:xfrm>
                <a:custGeom>
                  <a:avLst/>
                  <a:gdLst>
                    <a:gd name="connsiteX0" fmla="*/ 165 w 85978"/>
                    <a:gd name="connsiteY0" fmla="*/ 39340 h 86022"/>
                    <a:gd name="connsiteX1" fmla="*/ 39213 w 85978"/>
                    <a:gd name="connsiteY1" fmla="*/ 85857 h 86022"/>
                    <a:gd name="connsiteX2" fmla="*/ 85731 w 85978"/>
                    <a:gd name="connsiteY2" fmla="*/ 46807 h 86022"/>
                    <a:gd name="connsiteX3" fmla="*/ 85769 w 85978"/>
                    <a:gd name="connsiteY3" fmla="*/ 46356 h 86022"/>
                    <a:gd name="connsiteX4" fmla="*/ 47913 w 85978"/>
                    <a:gd name="connsiteY4" fmla="*/ 160 h 86022"/>
                    <a:gd name="connsiteX5" fmla="*/ 46479 w 85978"/>
                    <a:gd name="connsiteY5" fmla="*/ 43 h 86022"/>
                    <a:gd name="connsiteX6" fmla="*/ 165 w 85978"/>
                    <a:gd name="connsiteY6" fmla="*/ 39340 h 8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978" h="86022">
                      <a:moveTo>
                        <a:pt x="165" y="39340"/>
                      </a:moveTo>
                      <a:cubicBezTo>
                        <a:pt x="-1898" y="62969"/>
                        <a:pt x="15586" y="83795"/>
                        <a:pt x="39213" y="85857"/>
                      </a:cubicBezTo>
                      <a:cubicBezTo>
                        <a:pt x="62847" y="87919"/>
                        <a:pt x="83668" y="70435"/>
                        <a:pt x="85731" y="46807"/>
                      </a:cubicBezTo>
                      <a:cubicBezTo>
                        <a:pt x="85746" y="46657"/>
                        <a:pt x="85754" y="46507"/>
                        <a:pt x="85769" y="46356"/>
                      </a:cubicBezTo>
                      <a:cubicBezTo>
                        <a:pt x="88075" y="23146"/>
                        <a:pt x="71123" y="2463"/>
                        <a:pt x="47913" y="160"/>
                      </a:cubicBezTo>
                      <a:cubicBezTo>
                        <a:pt x="47435" y="113"/>
                        <a:pt x="46957" y="74"/>
                        <a:pt x="46479" y="43"/>
                      </a:cubicBezTo>
                      <a:cubicBezTo>
                        <a:pt x="15866" y="-958"/>
                        <a:pt x="2100" y="15698"/>
                        <a:pt x="165" y="3934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>
                  <a:extLst>
                    <a:ext uri="{FF2B5EF4-FFF2-40B4-BE49-F238E27FC236}">
                      <a16:creationId xmlns:a16="http://schemas.microsoft.com/office/drawing/2014/main" id="{5BA1FDDB-2441-4CC5-B482-DCB466FDA89A}"/>
                    </a:ext>
                  </a:extLst>
                </p:cNvPr>
                <p:cNvSpPr/>
                <p:nvPr/>
              </p:nvSpPr>
              <p:spPr>
                <a:xfrm>
                  <a:off x="10757820" y="2562650"/>
                  <a:ext cx="31343" cy="50134"/>
                </a:xfrm>
                <a:custGeom>
                  <a:avLst/>
                  <a:gdLst>
                    <a:gd name="connsiteX0" fmla="*/ 27885 w 31343"/>
                    <a:gd name="connsiteY0" fmla="*/ 50135 h 50134"/>
                    <a:gd name="connsiteX1" fmla="*/ 31343 w 31343"/>
                    <a:gd name="connsiteY1" fmla="*/ 46603 h 50134"/>
                    <a:gd name="connsiteX2" fmla="*/ 28916 w 31343"/>
                    <a:gd name="connsiteY2" fmla="*/ 43308 h 50134"/>
                    <a:gd name="connsiteX3" fmla="*/ 8323 w 31343"/>
                    <a:gd name="connsiteY3" fmla="*/ 36937 h 50134"/>
                    <a:gd name="connsiteX4" fmla="*/ 22735 w 31343"/>
                    <a:gd name="connsiteY4" fmla="*/ 4837 h 50134"/>
                    <a:gd name="connsiteX5" fmla="*/ 20846 w 31343"/>
                    <a:gd name="connsiteY5" fmla="*/ 268 h 50134"/>
                    <a:gd name="connsiteX6" fmla="*/ 16356 w 31343"/>
                    <a:gd name="connsiteY6" fmla="*/ 1978 h 50134"/>
                    <a:gd name="connsiteX7" fmla="*/ 306 w 31343"/>
                    <a:gd name="connsiteY7" fmla="*/ 37695 h 50134"/>
                    <a:gd name="connsiteX8" fmla="*/ 2066 w 31343"/>
                    <a:gd name="connsiteY8" fmla="*/ 42316 h 50134"/>
                    <a:gd name="connsiteX9" fmla="*/ 2468 w 31343"/>
                    <a:gd name="connsiteY9" fmla="*/ 42466 h 50134"/>
                    <a:gd name="connsiteX10" fmla="*/ 26861 w 31343"/>
                    <a:gd name="connsiteY10" fmla="*/ 49953 h 50134"/>
                    <a:gd name="connsiteX11" fmla="*/ 27885 w 31343"/>
                    <a:gd name="connsiteY11" fmla="*/ 50135 h 5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343" h="50134">
                      <a:moveTo>
                        <a:pt x="27885" y="50135"/>
                      </a:moveTo>
                      <a:cubicBezTo>
                        <a:pt x="29819" y="50115"/>
                        <a:pt x="31366" y="48534"/>
                        <a:pt x="31343" y="46603"/>
                      </a:cubicBezTo>
                      <a:cubicBezTo>
                        <a:pt x="31328" y="45096"/>
                        <a:pt x="30350" y="43768"/>
                        <a:pt x="28916" y="43308"/>
                      </a:cubicBezTo>
                      <a:lnTo>
                        <a:pt x="8323" y="36937"/>
                      </a:lnTo>
                      <a:lnTo>
                        <a:pt x="22735" y="4837"/>
                      </a:lnTo>
                      <a:cubicBezTo>
                        <a:pt x="23478" y="3054"/>
                        <a:pt x="22628" y="1008"/>
                        <a:pt x="20846" y="268"/>
                      </a:cubicBezTo>
                      <a:cubicBezTo>
                        <a:pt x="19132" y="-443"/>
                        <a:pt x="17160" y="308"/>
                        <a:pt x="16356" y="1978"/>
                      </a:cubicBezTo>
                      <a:lnTo>
                        <a:pt x="306" y="37695"/>
                      </a:lnTo>
                      <a:cubicBezTo>
                        <a:pt x="-483" y="39458"/>
                        <a:pt x="306" y="41527"/>
                        <a:pt x="2066" y="42316"/>
                      </a:cubicBezTo>
                      <a:cubicBezTo>
                        <a:pt x="2195" y="42374"/>
                        <a:pt x="2331" y="42425"/>
                        <a:pt x="2468" y="42466"/>
                      </a:cubicBezTo>
                      <a:lnTo>
                        <a:pt x="26861" y="49953"/>
                      </a:lnTo>
                      <a:cubicBezTo>
                        <a:pt x="27194" y="50064"/>
                        <a:pt x="27536" y="50126"/>
                        <a:pt x="27885" y="501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>
                  <a:extLst>
                    <a:ext uri="{FF2B5EF4-FFF2-40B4-BE49-F238E27FC236}">
                      <a16:creationId xmlns:a16="http://schemas.microsoft.com/office/drawing/2014/main" id="{A86397A3-AFE9-4179-8955-A1A9B577449B}"/>
                    </a:ext>
                  </a:extLst>
                </p:cNvPr>
                <p:cNvSpPr/>
                <p:nvPr/>
              </p:nvSpPr>
              <p:spPr>
                <a:xfrm>
                  <a:off x="10995067" y="2367733"/>
                  <a:ext cx="73777" cy="108006"/>
                </a:xfrm>
                <a:custGeom>
                  <a:avLst/>
                  <a:gdLst>
                    <a:gd name="connsiteX0" fmla="*/ 56269 w 73777"/>
                    <a:gd name="connsiteY0" fmla="*/ 108007 h 108006"/>
                    <a:gd name="connsiteX1" fmla="*/ 58506 w 73777"/>
                    <a:gd name="connsiteY1" fmla="*/ 107863 h 108006"/>
                    <a:gd name="connsiteX2" fmla="*/ 73639 w 73777"/>
                    <a:gd name="connsiteY2" fmla="*/ 88378 h 108006"/>
                    <a:gd name="connsiteX3" fmla="*/ 73631 w 73777"/>
                    <a:gd name="connsiteY3" fmla="*/ 88309 h 108006"/>
                    <a:gd name="connsiteX4" fmla="*/ 28963 w 73777"/>
                    <a:gd name="connsiteY4" fmla="*/ 4306 h 108006"/>
                    <a:gd name="connsiteX5" fmla="*/ 4304 w 73777"/>
                    <a:gd name="connsiteY5" fmla="*/ 5990 h 108006"/>
                    <a:gd name="connsiteX6" fmla="*/ 5989 w 73777"/>
                    <a:gd name="connsiteY6" fmla="*/ 30648 h 108006"/>
                    <a:gd name="connsiteX7" fmla="*/ 38915 w 73777"/>
                    <a:gd name="connsiteY7" fmla="*/ 92723 h 108006"/>
                    <a:gd name="connsiteX8" fmla="*/ 56269 w 73777"/>
                    <a:gd name="connsiteY8" fmla="*/ 108007 h 108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777" h="108006">
                      <a:moveTo>
                        <a:pt x="56269" y="108007"/>
                      </a:moveTo>
                      <a:cubicBezTo>
                        <a:pt x="57020" y="108007"/>
                        <a:pt x="57763" y="107960"/>
                        <a:pt x="58506" y="107863"/>
                      </a:cubicBezTo>
                      <a:cubicBezTo>
                        <a:pt x="68063" y="106661"/>
                        <a:pt x="74845" y="97937"/>
                        <a:pt x="73639" y="88378"/>
                      </a:cubicBezTo>
                      <a:cubicBezTo>
                        <a:pt x="73639" y="88355"/>
                        <a:pt x="73631" y="88331"/>
                        <a:pt x="73631" y="88309"/>
                      </a:cubicBezTo>
                      <a:cubicBezTo>
                        <a:pt x="68587" y="56090"/>
                        <a:pt x="52856" y="26504"/>
                        <a:pt x="28963" y="4306"/>
                      </a:cubicBezTo>
                      <a:cubicBezTo>
                        <a:pt x="21689" y="-2038"/>
                        <a:pt x="10645" y="-1284"/>
                        <a:pt x="4304" y="5990"/>
                      </a:cubicBezTo>
                      <a:cubicBezTo>
                        <a:pt x="-2037" y="13263"/>
                        <a:pt x="-1286" y="24304"/>
                        <a:pt x="5989" y="30648"/>
                      </a:cubicBezTo>
                      <a:cubicBezTo>
                        <a:pt x="23388" y="47236"/>
                        <a:pt x="34940" y="69016"/>
                        <a:pt x="38915" y="92723"/>
                      </a:cubicBezTo>
                      <a:cubicBezTo>
                        <a:pt x="40030" y="101460"/>
                        <a:pt x="47463" y="108008"/>
                        <a:pt x="56269" y="108007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5" name="图形 105">
                <a:extLst>
                  <a:ext uri="{FF2B5EF4-FFF2-40B4-BE49-F238E27FC236}">
                    <a16:creationId xmlns:a16="http://schemas.microsoft.com/office/drawing/2014/main" id="{F6BB1CFB-F16E-4731-B42D-03FDF5E6A0F3}"/>
                  </a:ext>
                </a:extLst>
              </p:cNvPr>
              <p:cNvGrpSpPr/>
              <p:nvPr/>
            </p:nvGrpSpPr>
            <p:grpSpPr>
              <a:xfrm>
                <a:off x="9958556" y="2792759"/>
                <a:ext cx="1243480" cy="803931"/>
                <a:chOff x="9958556" y="2792759"/>
                <a:chExt cx="1243480" cy="803931"/>
              </a:xfrm>
            </p:grpSpPr>
            <p:grpSp>
              <p:nvGrpSpPr>
                <p:cNvPr id="166" name="图形 105">
                  <a:extLst>
                    <a:ext uri="{FF2B5EF4-FFF2-40B4-BE49-F238E27FC236}">
                      <a16:creationId xmlns:a16="http://schemas.microsoft.com/office/drawing/2014/main" id="{177FF143-B7E7-4796-B713-5FD82075115D}"/>
                    </a:ext>
                  </a:extLst>
                </p:cNvPr>
                <p:cNvGrpSpPr/>
                <p:nvPr/>
              </p:nvGrpSpPr>
              <p:grpSpPr>
                <a:xfrm>
                  <a:off x="9958556" y="2817950"/>
                  <a:ext cx="287807" cy="115396"/>
                  <a:chOff x="9958556" y="2817950"/>
                  <a:chExt cx="287807" cy="115396"/>
                </a:xfrm>
                <a:solidFill>
                  <a:srgbClr val="FAA896"/>
                </a:solidFill>
              </p:grpSpPr>
              <p:sp>
                <p:nvSpPr>
                  <p:cNvPr id="167" name="任意多边形: 形状 166">
                    <a:extLst>
                      <a:ext uri="{FF2B5EF4-FFF2-40B4-BE49-F238E27FC236}">
                        <a16:creationId xmlns:a16="http://schemas.microsoft.com/office/drawing/2014/main" id="{B6758714-32F5-4E98-9755-91BB03A78E19}"/>
                      </a:ext>
                    </a:extLst>
                  </p:cNvPr>
                  <p:cNvSpPr/>
                  <p:nvPr/>
                </p:nvSpPr>
                <p:spPr>
                  <a:xfrm>
                    <a:off x="9958556" y="2828160"/>
                    <a:ext cx="287807" cy="105185"/>
                  </a:xfrm>
                  <a:custGeom>
                    <a:avLst/>
                    <a:gdLst>
                      <a:gd name="connsiteX0" fmla="*/ 287808 w 287807"/>
                      <a:gd name="connsiteY0" fmla="*/ 72760 h 105185"/>
                      <a:gd name="connsiteX1" fmla="*/ 217571 w 287807"/>
                      <a:gd name="connsiteY1" fmla="*/ 1106 h 105185"/>
                      <a:gd name="connsiteX2" fmla="*/ 13 w 287807"/>
                      <a:gd name="connsiteY2" fmla="*/ 38439 h 105185"/>
                      <a:gd name="connsiteX3" fmla="*/ 182294 w 287807"/>
                      <a:gd name="connsiteY3" fmla="*/ 105186 h 105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7807" h="105185">
                        <a:moveTo>
                          <a:pt x="287808" y="72760"/>
                        </a:moveTo>
                        <a:cubicBezTo>
                          <a:pt x="287808" y="72760"/>
                          <a:pt x="276627" y="-10477"/>
                          <a:pt x="217571" y="1106"/>
                        </a:cubicBezTo>
                        <a:cubicBezTo>
                          <a:pt x="180314" y="8417"/>
                          <a:pt x="688" y="21828"/>
                          <a:pt x="13" y="38439"/>
                        </a:cubicBezTo>
                        <a:cubicBezTo>
                          <a:pt x="-1671" y="79511"/>
                          <a:pt x="162899" y="69468"/>
                          <a:pt x="182294" y="105186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8" name="任意多边形: 形状 167">
                    <a:extLst>
                      <a:ext uri="{FF2B5EF4-FFF2-40B4-BE49-F238E27FC236}">
                        <a16:creationId xmlns:a16="http://schemas.microsoft.com/office/drawing/2014/main" id="{FACAE5E2-E03A-4AD4-9331-61A0BFDA1854}"/>
                      </a:ext>
                    </a:extLst>
                  </p:cNvPr>
                  <p:cNvSpPr/>
                  <p:nvPr/>
                </p:nvSpPr>
                <p:spPr>
                  <a:xfrm>
                    <a:off x="10087192" y="2817950"/>
                    <a:ext cx="110354" cy="33122"/>
                  </a:xfrm>
                  <a:custGeom>
                    <a:avLst/>
                    <a:gdLst>
                      <a:gd name="connsiteX0" fmla="*/ 110355 w 110354"/>
                      <a:gd name="connsiteY0" fmla="*/ 11460 h 33122"/>
                      <a:gd name="connsiteX1" fmla="*/ 4340 w 110354"/>
                      <a:gd name="connsiteY1" fmla="*/ 1835 h 33122"/>
                      <a:gd name="connsiteX2" fmla="*/ 28005 w 110354"/>
                      <a:gd name="connsiteY2" fmla="*/ 33122 h 33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0354" h="33122">
                        <a:moveTo>
                          <a:pt x="110355" y="11460"/>
                        </a:moveTo>
                        <a:cubicBezTo>
                          <a:pt x="110355" y="11460"/>
                          <a:pt x="24137" y="-5485"/>
                          <a:pt x="4340" y="1835"/>
                        </a:cubicBezTo>
                        <a:cubicBezTo>
                          <a:pt x="-13181" y="8320"/>
                          <a:pt x="28005" y="33122"/>
                          <a:pt x="28005" y="33122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7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9" name="任意多边形: 形状 168">
                  <a:extLst>
                    <a:ext uri="{FF2B5EF4-FFF2-40B4-BE49-F238E27FC236}">
                      <a16:creationId xmlns:a16="http://schemas.microsoft.com/office/drawing/2014/main" id="{556B914B-D4BF-40B3-B8F1-075D56480396}"/>
                    </a:ext>
                  </a:extLst>
                </p:cNvPr>
                <p:cNvSpPr/>
                <p:nvPr/>
              </p:nvSpPr>
              <p:spPr>
                <a:xfrm>
                  <a:off x="10119695" y="2792759"/>
                  <a:ext cx="1082341" cy="803931"/>
                </a:xfrm>
                <a:custGeom>
                  <a:avLst/>
                  <a:gdLst>
                    <a:gd name="connsiteX0" fmla="*/ 1014104 w 1082341"/>
                    <a:gd name="connsiteY0" fmla="*/ 497267 h 803931"/>
                    <a:gd name="connsiteX1" fmla="*/ 1035797 w 1082341"/>
                    <a:gd name="connsiteY1" fmla="*/ 635996 h 803931"/>
                    <a:gd name="connsiteX2" fmla="*/ 458812 w 1082341"/>
                    <a:gd name="connsiteY2" fmla="*/ 796872 h 803931"/>
                    <a:gd name="connsiteX3" fmla="*/ 491427 w 1082341"/>
                    <a:gd name="connsiteY3" fmla="*/ 469355 h 803931"/>
                    <a:gd name="connsiteX4" fmla="*/ 491048 w 1082341"/>
                    <a:gd name="connsiteY4" fmla="*/ 414440 h 803931"/>
                    <a:gd name="connsiteX5" fmla="*/ 404580 w 1082341"/>
                    <a:gd name="connsiteY5" fmla="*/ 549072 h 803931"/>
                    <a:gd name="connsiteX6" fmla="*/ 341094 w 1082341"/>
                    <a:gd name="connsiteY6" fmla="*/ 589348 h 803931"/>
                    <a:gd name="connsiteX7" fmla="*/ 337377 w 1082341"/>
                    <a:gd name="connsiteY7" fmla="*/ 589424 h 803931"/>
                    <a:gd name="connsiteX8" fmla="*/ 273892 w 1082341"/>
                    <a:gd name="connsiteY8" fmla="*/ 555368 h 803931"/>
                    <a:gd name="connsiteX9" fmla="*/ 0 w 1082341"/>
                    <a:gd name="connsiteY9" fmla="*/ 143658 h 803931"/>
                    <a:gd name="connsiteX10" fmla="*/ 126972 w 1082341"/>
                    <a:gd name="connsiteY10" fmla="*/ 59238 h 803931"/>
                    <a:gd name="connsiteX11" fmla="*/ 330096 w 1082341"/>
                    <a:gd name="connsiteY11" fmla="*/ 364683 h 803931"/>
                    <a:gd name="connsiteX12" fmla="*/ 489531 w 1082341"/>
                    <a:gd name="connsiteY12" fmla="*/ 65610 h 803931"/>
                    <a:gd name="connsiteX13" fmla="*/ 491048 w 1082341"/>
                    <a:gd name="connsiteY13" fmla="*/ 66368 h 803931"/>
                    <a:gd name="connsiteX14" fmla="*/ 619233 w 1082341"/>
                    <a:gd name="connsiteY14" fmla="*/ 1441 h 803931"/>
                    <a:gd name="connsiteX15" fmla="*/ 639788 w 1082341"/>
                    <a:gd name="connsiteY15" fmla="*/ 910 h 803931"/>
                    <a:gd name="connsiteX16" fmla="*/ 884781 w 1082341"/>
                    <a:gd name="connsiteY16" fmla="*/ 0 h 803931"/>
                    <a:gd name="connsiteX17" fmla="*/ 1039134 w 1082341"/>
                    <a:gd name="connsiteY17" fmla="*/ 52639 h 803931"/>
                    <a:gd name="connsiteX18" fmla="*/ 1014104 w 1082341"/>
                    <a:gd name="connsiteY18" fmla="*/ 497267 h 803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82341" h="803931">
                      <a:moveTo>
                        <a:pt x="1014104" y="497267"/>
                      </a:moveTo>
                      <a:cubicBezTo>
                        <a:pt x="1014006" y="544362"/>
                        <a:pt x="1021333" y="591176"/>
                        <a:pt x="1035797" y="635996"/>
                      </a:cubicBezTo>
                      <a:cubicBezTo>
                        <a:pt x="873973" y="767071"/>
                        <a:pt x="665107" y="825308"/>
                        <a:pt x="458812" y="796872"/>
                      </a:cubicBezTo>
                      <a:cubicBezTo>
                        <a:pt x="439546" y="733689"/>
                        <a:pt x="494006" y="683401"/>
                        <a:pt x="491427" y="469355"/>
                      </a:cubicBezTo>
                      <a:cubicBezTo>
                        <a:pt x="491352" y="459950"/>
                        <a:pt x="491048" y="414440"/>
                        <a:pt x="491048" y="414440"/>
                      </a:cubicBezTo>
                      <a:lnTo>
                        <a:pt x="404580" y="549072"/>
                      </a:lnTo>
                      <a:cubicBezTo>
                        <a:pt x="391966" y="572722"/>
                        <a:pt x="367861" y="588013"/>
                        <a:pt x="341094" y="589348"/>
                      </a:cubicBezTo>
                      <a:cubicBezTo>
                        <a:pt x="339805" y="589348"/>
                        <a:pt x="338591" y="589424"/>
                        <a:pt x="337377" y="589424"/>
                      </a:cubicBezTo>
                      <a:cubicBezTo>
                        <a:pt x="311847" y="589417"/>
                        <a:pt x="288015" y="576636"/>
                        <a:pt x="273892" y="555368"/>
                      </a:cubicBezTo>
                      <a:lnTo>
                        <a:pt x="0" y="143658"/>
                      </a:lnTo>
                      <a:lnTo>
                        <a:pt x="126972" y="59238"/>
                      </a:lnTo>
                      <a:lnTo>
                        <a:pt x="330096" y="364683"/>
                      </a:lnTo>
                      <a:lnTo>
                        <a:pt x="489531" y="65610"/>
                      </a:lnTo>
                      <a:lnTo>
                        <a:pt x="491048" y="66368"/>
                      </a:lnTo>
                      <a:cubicBezTo>
                        <a:pt x="512741" y="28671"/>
                        <a:pt x="551879" y="4323"/>
                        <a:pt x="619233" y="1441"/>
                      </a:cubicBezTo>
                      <a:cubicBezTo>
                        <a:pt x="623632" y="1214"/>
                        <a:pt x="630687" y="1062"/>
                        <a:pt x="639788" y="910"/>
                      </a:cubicBezTo>
                      <a:cubicBezTo>
                        <a:pt x="641609" y="39366"/>
                        <a:pt x="879775" y="39214"/>
                        <a:pt x="884781" y="0"/>
                      </a:cubicBezTo>
                      <a:cubicBezTo>
                        <a:pt x="952060" y="76"/>
                        <a:pt x="1007202" y="20707"/>
                        <a:pt x="1039134" y="52639"/>
                      </a:cubicBezTo>
                      <a:cubicBezTo>
                        <a:pt x="1149268" y="162772"/>
                        <a:pt x="1014104" y="350423"/>
                        <a:pt x="1014104" y="49726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70" name="任意多边形: 形状 169">
                  <a:extLst>
                    <a:ext uri="{FF2B5EF4-FFF2-40B4-BE49-F238E27FC236}">
                      <a16:creationId xmlns:a16="http://schemas.microsoft.com/office/drawing/2014/main" id="{2DBF75F7-1968-4C01-AAB7-6BB67BD27DEE}"/>
                    </a:ext>
                  </a:extLst>
                </p:cNvPr>
                <p:cNvSpPr/>
                <p:nvPr/>
              </p:nvSpPr>
              <p:spPr>
                <a:xfrm>
                  <a:off x="10759483" y="2792775"/>
                  <a:ext cx="244955" cy="100535"/>
                </a:xfrm>
                <a:custGeom>
                  <a:avLst/>
                  <a:gdLst>
                    <a:gd name="connsiteX0" fmla="*/ 0 w 244955"/>
                    <a:gd name="connsiteY0" fmla="*/ 910 h 100535"/>
                    <a:gd name="connsiteX1" fmla="*/ 87227 w 244955"/>
                    <a:gd name="connsiteY1" fmla="*/ 100197 h 100535"/>
                    <a:gd name="connsiteX2" fmla="*/ 244955 w 244955"/>
                    <a:gd name="connsiteY2" fmla="*/ 0 h 100535"/>
                    <a:gd name="connsiteX3" fmla="*/ 244751 w 244955"/>
                    <a:gd name="connsiteY3" fmla="*/ 0 h 100535"/>
                    <a:gd name="connsiteX4" fmla="*/ 0 w 244955"/>
                    <a:gd name="connsiteY4" fmla="*/ 910 h 10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955" h="100535">
                      <a:moveTo>
                        <a:pt x="0" y="910"/>
                      </a:moveTo>
                      <a:cubicBezTo>
                        <a:pt x="1813" y="39366"/>
                        <a:pt x="22755" y="95927"/>
                        <a:pt x="87227" y="100197"/>
                      </a:cubicBezTo>
                      <a:cubicBezTo>
                        <a:pt x="173224" y="105855"/>
                        <a:pt x="239926" y="39229"/>
                        <a:pt x="244955" y="0"/>
                      </a:cubicBezTo>
                      <a:lnTo>
                        <a:pt x="244751" y="0"/>
                      </a:lnTo>
                      <a:cubicBezTo>
                        <a:pt x="160110" y="0"/>
                        <a:pt x="49363" y="144"/>
                        <a:pt x="0" y="91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C875434E-A216-4B68-9BA0-0AD60A884BBA}"/>
                  </a:ext>
                </a:extLst>
              </p:cNvPr>
              <p:cNvSpPr/>
              <p:nvPr/>
            </p:nvSpPr>
            <p:spPr>
              <a:xfrm>
                <a:off x="10859722" y="2526847"/>
                <a:ext cx="170629" cy="269507"/>
              </a:xfrm>
              <a:custGeom>
                <a:avLst/>
                <a:gdLst>
                  <a:gd name="connsiteX0" fmla="*/ 16357 w 170629"/>
                  <a:gd name="connsiteY0" fmla="*/ 241018 h 269507"/>
                  <a:gd name="connsiteX1" fmla="*/ 97743 w 170629"/>
                  <a:gd name="connsiteY1" fmla="*/ 268263 h 269507"/>
                  <a:gd name="connsiteX2" fmla="*/ 128075 w 170629"/>
                  <a:gd name="connsiteY2" fmla="*/ 253135 h 269507"/>
                  <a:gd name="connsiteX3" fmla="*/ 128788 w 170629"/>
                  <a:gd name="connsiteY3" fmla="*/ 250522 h 269507"/>
                  <a:gd name="connsiteX4" fmla="*/ 170103 w 170629"/>
                  <a:gd name="connsiteY4" fmla="*/ 56189 h 269507"/>
                  <a:gd name="connsiteX5" fmla="*/ 154266 w 170629"/>
                  <a:gd name="connsiteY5" fmla="*/ 28481 h 269507"/>
                  <a:gd name="connsiteX6" fmla="*/ 72880 w 170629"/>
                  <a:gd name="connsiteY6" fmla="*/ 1244 h 269507"/>
                  <a:gd name="connsiteX7" fmla="*/ 42547 w 170629"/>
                  <a:gd name="connsiteY7" fmla="*/ 16373 h 269507"/>
                  <a:gd name="connsiteX8" fmla="*/ 41835 w 170629"/>
                  <a:gd name="connsiteY8" fmla="*/ 18985 h 269507"/>
                  <a:gd name="connsiteX9" fmla="*/ 527 w 170629"/>
                  <a:gd name="connsiteY9" fmla="*/ 213311 h 269507"/>
                  <a:gd name="connsiteX10" fmla="*/ 16357 w 170629"/>
                  <a:gd name="connsiteY10" fmla="*/ 241018 h 26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629" h="269507">
                    <a:moveTo>
                      <a:pt x="16357" y="241018"/>
                    </a:moveTo>
                    <a:lnTo>
                      <a:pt x="97743" y="268263"/>
                    </a:lnTo>
                    <a:cubicBezTo>
                      <a:pt x="110296" y="272462"/>
                      <a:pt x="123881" y="265688"/>
                      <a:pt x="128075" y="253135"/>
                    </a:cubicBezTo>
                    <a:cubicBezTo>
                      <a:pt x="128363" y="252278"/>
                      <a:pt x="128599" y="251406"/>
                      <a:pt x="128788" y="250522"/>
                    </a:cubicBezTo>
                    <a:lnTo>
                      <a:pt x="170103" y="56189"/>
                    </a:lnTo>
                    <a:cubicBezTo>
                      <a:pt x="172636" y="44270"/>
                      <a:pt x="165818" y="32349"/>
                      <a:pt x="154266" y="28481"/>
                    </a:cubicBezTo>
                    <a:lnTo>
                      <a:pt x="72880" y="1244"/>
                    </a:lnTo>
                    <a:cubicBezTo>
                      <a:pt x="60327" y="-2954"/>
                      <a:pt x="46742" y="3819"/>
                      <a:pt x="42547" y="16373"/>
                    </a:cubicBezTo>
                    <a:cubicBezTo>
                      <a:pt x="42259" y="17230"/>
                      <a:pt x="42024" y="18101"/>
                      <a:pt x="41835" y="18985"/>
                    </a:cubicBezTo>
                    <a:lnTo>
                      <a:pt x="527" y="213311"/>
                    </a:lnTo>
                    <a:cubicBezTo>
                      <a:pt x="-2006" y="225228"/>
                      <a:pt x="4805" y="237151"/>
                      <a:pt x="16357" y="24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1B47E33A-C74A-4EE0-B4C9-44BD6FEF68EE}"/>
                  </a:ext>
                </a:extLst>
              </p:cNvPr>
              <p:cNvSpPr/>
              <p:nvPr/>
            </p:nvSpPr>
            <p:spPr>
              <a:xfrm>
                <a:off x="10867675" y="2612039"/>
                <a:ext cx="122077" cy="217128"/>
              </a:xfrm>
              <a:custGeom>
                <a:avLst/>
                <a:gdLst>
                  <a:gd name="connsiteX0" fmla="*/ 118696 w 122077"/>
                  <a:gd name="connsiteY0" fmla="*/ 206183 h 217128"/>
                  <a:gd name="connsiteX1" fmla="*/ 35163 w 122077"/>
                  <a:gd name="connsiteY1" fmla="*/ 217128 h 217128"/>
                  <a:gd name="connsiteX2" fmla="*/ 27412 w 122077"/>
                  <a:gd name="connsiteY2" fmla="*/ 20793 h 217128"/>
                  <a:gd name="connsiteX3" fmla="*/ 66679 w 122077"/>
                  <a:gd name="connsiteY3" fmla="*/ 3264 h 217128"/>
                  <a:gd name="connsiteX4" fmla="*/ 93226 w 122077"/>
                  <a:gd name="connsiteY4" fmla="*/ 143995 h 217128"/>
                  <a:gd name="connsiteX5" fmla="*/ 112021 w 122077"/>
                  <a:gd name="connsiteY5" fmla="*/ 110719 h 217128"/>
                  <a:gd name="connsiteX6" fmla="*/ 118696 w 122077"/>
                  <a:gd name="connsiteY6" fmla="*/ 206183 h 21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077" h="217128">
                    <a:moveTo>
                      <a:pt x="118696" y="206183"/>
                    </a:moveTo>
                    <a:lnTo>
                      <a:pt x="35163" y="217128"/>
                    </a:lnTo>
                    <a:cubicBezTo>
                      <a:pt x="35163" y="217128"/>
                      <a:pt x="-38501" y="101580"/>
                      <a:pt x="27412" y="20793"/>
                    </a:cubicBezTo>
                    <a:cubicBezTo>
                      <a:pt x="34997" y="11486"/>
                      <a:pt x="55779" y="-7636"/>
                      <a:pt x="66679" y="3264"/>
                    </a:cubicBezTo>
                    <a:cubicBezTo>
                      <a:pt x="102851" y="39429"/>
                      <a:pt x="86574" y="108565"/>
                      <a:pt x="93226" y="143995"/>
                    </a:cubicBezTo>
                    <a:cubicBezTo>
                      <a:pt x="97777" y="128976"/>
                      <a:pt x="105301" y="108823"/>
                      <a:pt x="112021" y="110719"/>
                    </a:cubicBezTo>
                    <a:cubicBezTo>
                      <a:pt x="129694" y="115733"/>
                      <a:pt x="118696" y="185348"/>
                      <a:pt x="118696" y="206183"/>
                    </a:cubicBezTo>
                    <a:close/>
                  </a:path>
                </a:pathLst>
              </a:custGeom>
              <a:solidFill>
                <a:srgbClr val="FAA896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865EF60D-AE1A-42BC-85EB-CA41567935D0}"/>
                  </a:ext>
                </a:extLst>
              </p:cNvPr>
              <p:cNvSpPr/>
              <p:nvPr/>
            </p:nvSpPr>
            <p:spPr>
              <a:xfrm>
                <a:off x="10859718" y="2767896"/>
                <a:ext cx="170183" cy="369097"/>
              </a:xfrm>
              <a:custGeom>
                <a:avLst/>
                <a:gdLst>
                  <a:gd name="connsiteX0" fmla="*/ 28353 w 170183"/>
                  <a:gd name="connsiteY0" fmla="*/ 369097 h 369097"/>
                  <a:gd name="connsiteX1" fmla="*/ 0 w 170183"/>
                  <a:gd name="connsiteY1" fmla="*/ 12068 h 369097"/>
                  <a:gd name="connsiteX2" fmla="*/ 151979 w 170183"/>
                  <a:gd name="connsiteY2" fmla="*/ 0 h 369097"/>
                  <a:gd name="connsiteX3" fmla="*/ 170183 w 170183"/>
                  <a:gd name="connsiteY3" fmla="*/ 229702 h 36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83" h="369097">
                    <a:moveTo>
                      <a:pt x="28353" y="369097"/>
                    </a:moveTo>
                    <a:lnTo>
                      <a:pt x="0" y="12068"/>
                    </a:lnTo>
                    <a:lnTo>
                      <a:pt x="151979" y="0"/>
                    </a:lnTo>
                    <a:lnTo>
                      <a:pt x="170183" y="22970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7703779B-9941-4AD2-B9BE-8438CEE2400B}"/>
                </a:ext>
              </a:extLst>
            </p:cNvPr>
            <p:cNvSpPr/>
            <p:nvPr/>
          </p:nvSpPr>
          <p:spPr>
            <a:xfrm>
              <a:off x="8587579" y="3974204"/>
              <a:ext cx="241826" cy="121885"/>
            </a:xfrm>
            <a:custGeom>
              <a:avLst/>
              <a:gdLst>
                <a:gd name="connsiteX0" fmla="*/ 228374 w 241826"/>
                <a:gd name="connsiteY0" fmla="*/ 60100 h 121885"/>
                <a:gd name="connsiteX1" fmla="*/ 75690 w 241826"/>
                <a:gd name="connsiteY1" fmla="*/ 31323 h 121885"/>
                <a:gd name="connsiteX2" fmla="*/ 111794 w 241826"/>
                <a:gd name="connsiteY2" fmla="*/ 10927 h 121885"/>
                <a:gd name="connsiteX3" fmla="*/ 8230 w 241826"/>
                <a:gd name="connsiteY3" fmla="*/ 3668 h 121885"/>
                <a:gd name="connsiteX4" fmla="*/ 0 w 241826"/>
                <a:gd name="connsiteY4" fmla="*/ 4002 h 121885"/>
                <a:gd name="connsiteX5" fmla="*/ 0 w 241826"/>
                <a:gd name="connsiteY5" fmla="*/ 101127 h 121885"/>
                <a:gd name="connsiteX6" fmla="*/ 236574 w 241826"/>
                <a:gd name="connsiteY6" fmla="*/ 85479 h 121885"/>
                <a:gd name="connsiteX7" fmla="*/ 238591 w 241826"/>
                <a:gd name="connsiteY7" fmla="*/ 65326 h 121885"/>
                <a:gd name="connsiteX8" fmla="*/ 228374 w 241826"/>
                <a:gd name="connsiteY8" fmla="*/ 60100 h 12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826" h="121885">
                  <a:moveTo>
                    <a:pt x="228374" y="60100"/>
                  </a:moveTo>
                  <a:cubicBezTo>
                    <a:pt x="184913" y="57544"/>
                    <a:pt x="107842" y="50407"/>
                    <a:pt x="75690" y="31323"/>
                  </a:cubicBezTo>
                  <a:cubicBezTo>
                    <a:pt x="91990" y="26347"/>
                    <a:pt x="113850" y="18224"/>
                    <a:pt x="111794" y="10927"/>
                  </a:cubicBezTo>
                  <a:cubicBezTo>
                    <a:pt x="106401" y="-8270"/>
                    <a:pt x="30833" y="3668"/>
                    <a:pt x="8230" y="3668"/>
                  </a:cubicBezTo>
                  <a:lnTo>
                    <a:pt x="0" y="4002"/>
                  </a:lnTo>
                  <a:lnTo>
                    <a:pt x="0" y="101127"/>
                  </a:lnTo>
                  <a:cubicBezTo>
                    <a:pt x="0" y="101127"/>
                    <a:pt x="148922" y="156967"/>
                    <a:pt x="236574" y="85479"/>
                  </a:cubicBezTo>
                  <a:cubicBezTo>
                    <a:pt x="242695" y="80473"/>
                    <a:pt x="243597" y="71447"/>
                    <a:pt x="238591" y="65326"/>
                  </a:cubicBezTo>
                  <a:cubicBezTo>
                    <a:pt x="236066" y="62239"/>
                    <a:pt x="232364" y="60343"/>
                    <a:pt x="228374" y="60100"/>
                  </a:cubicBezTo>
                  <a:close/>
                </a:path>
              </a:pathLst>
            </a:custGeom>
            <a:solidFill>
              <a:srgbClr val="FAA896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75" name="图形 105">
              <a:extLst>
                <a:ext uri="{FF2B5EF4-FFF2-40B4-BE49-F238E27FC236}">
                  <a16:creationId xmlns:a16="http://schemas.microsoft.com/office/drawing/2014/main" id="{9D063862-BF78-4894-834C-F24A8226C0B2}"/>
                </a:ext>
              </a:extLst>
            </p:cNvPr>
            <p:cNvGrpSpPr/>
            <p:nvPr/>
          </p:nvGrpSpPr>
          <p:grpSpPr>
            <a:xfrm>
              <a:off x="9053232" y="3632054"/>
              <a:ext cx="947218" cy="468505"/>
              <a:chOff x="9053232" y="3632054"/>
              <a:chExt cx="947218" cy="468505"/>
            </a:xfrm>
          </p:grpSpPr>
          <p:grpSp>
            <p:nvGrpSpPr>
              <p:cNvPr id="176" name="图形 105">
                <a:extLst>
                  <a:ext uri="{FF2B5EF4-FFF2-40B4-BE49-F238E27FC236}">
                    <a16:creationId xmlns:a16="http://schemas.microsoft.com/office/drawing/2014/main" id="{235CA9CF-63C6-447B-B6B5-23E8B2901108}"/>
                  </a:ext>
                </a:extLst>
              </p:cNvPr>
              <p:cNvGrpSpPr/>
              <p:nvPr/>
            </p:nvGrpSpPr>
            <p:grpSpPr>
              <a:xfrm>
                <a:off x="9053232" y="3632054"/>
                <a:ext cx="947218" cy="468505"/>
                <a:chOff x="9053232" y="3632054"/>
                <a:chExt cx="947218" cy="468505"/>
              </a:xfrm>
              <a:solidFill>
                <a:srgbClr val="9EBCEA"/>
              </a:solidFill>
            </p:grpSpPr>
            <p:sp>
              <p:nvSpPr>
                <p:cNvPr id="177" name="任意多边形: 形状 176">
                  <a:extLst>
                    <a:ext uri="{FF2B5EF4-FFF2-40B4-BE49-F238E27FC236}">
                      <a16:creationId xmlns:a16="http://schemas.microsoft.com/office/drawing/2014/main" id="{5FAA2E76-F616-4521-A2D9-B8F5BDF99EB2}"/>
                    </a:ext>
                  </a:extLst>
                </p:cNvPr>
                <p:cNvSpPr/>
                <p:nvPr/>
              </p:nvSpPr>
              <p:spPr>
                <a:xfrm>
                  <a:off x="9269465" y="3632054"/>
                  <a:ext cx="730984" cy="468505"/>
                </a:xfrm>
                <a:custGeom>
                  <a:avLst/>
                  <a:gdLst>
                    <a:gd name="connsiteX0" fmla="*/ 93217 w 730984"/>
                    <a:gd name="connsiteY0" fmla="*/ 31455 h 468505"/>
                    <a:gd name="connsiteX1" fmla="*/ 1120 w 730984"/>
                    <a:gd name="connsiteY1" fmla="*/ 418073 h 468505"/>
                    <a:gd name="connsiteX2" fmla="*/ 31498 w 730984"/>
                    <a:gd name="connsiteY2" fmla="*/ 467398 h 468505"/>
                    <a:gd name="connsiteX3" fmla="*/ 40949 w 730984"/>
                    <a:gd name="connsiteY3" fmla="*/ 468506 h 468505"/>
                    <a:gd name="connsiteX4" fmla="*/ 583908 w 730984"/>
                    <a:gd name="connsiteY4" fmla="*/ 468506 h 468505"/>
                    <a:gd name="connsiteX5" fmla="*/ 623395 w 730984"/>
                    <a:gd name="connsiteY5" fmla="*/ 438401 h 468505"/>
                    <a:gd name="connsiteX6" fmla="*/ 729516 w 730984"/>
                    <a:gd name="connsiteY6" fmla="*/ 51790 h 468505"/>
                    <a:gd name="connsiteX7" fmla="*/ 700845 w 730984"/>
                    <a:gd name="connsiteY7" fmla="*/ 1456 h 468505"/>
                    <a:gd name="connsiteX8" fmla="*/ 690029 w 730984"/>
                    <a:gd name="connsiteY8" fmla="*/ 0 h 468505"/>
                    <a:gd name="connsiteX9" fmla="*/ 133053 w 730984"/>
                    <a:gd name="connsiteY9" fmla="*/ 0 h 468505"/>
                    <a:gd name="connsiteX10" fmla="*/ 93217 w 730984"/>
                    <a:gd name="connsiteY10" fmla="*/ 31455 h 46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30984" h="468505">
                      <a:moveTo>
                        <a:pt x="93217" y="31455"/>
                      </a:moveTo>
                      <a:lnTo>
                        <a:pt x="1120" y="418073"/>
                      </a:lnTo>
                      <a:cubicBezTo>
                        <a:pt x="-4113" y="440077"/>
                        <a:pt x="9487" y="462165"/>
                        <a:pt x="31498" y="467398"/>
                      </a:cubicBezTo>
                      <a:cubicBezTo>
                        <a:pt x="34593" y="468134"/>
                        <a:pt x="37763" y="468506"/>
                        <a:pt x="40949" y="468506"/>
                      </a:cubicBezTo>
                      <a:lnTo>
                        <a:pt x="583908" y="468506"/>
                      </a:lnTo>
                      <a:cubicBezTo>
                        <a:pt x="602347" y="468506"/>
                        <a:pt x="618511" y="456180"/>
                        <a:pt x="623395" y="438401"/>
                      </a:cubicBezTo>
                      <a:lnTo>
                        <a:pt x="729516" y="51790"/>
                      </a:lnTo>
                      <a:cubicBezTo>
                        <a:pt x="735500" y="29976"/>
                        <a:pt x="722659" y="7441"/>
                        <a:pt x="700845" y="1456"/>
                      </a:cubicBezTo>
                      <a:cubicBezTo>
                        <a:pt x="697325" y="493"/>
                        <a:pt x="693685" y="0"/>
                        <a:pt x="690029" y="0"/>
                      </a:cubicBezTo>
                      <a:lnTo>
                        <a:pt x="133053" y="0"/>
                      </a:lnTo>
                      <a:cubicBezTo>
                        <a:pt x="114098" y="0"/>
                        <a:pt x="97616" y="13016"/>
                        <a:pt x="93217" y="31455"/>
                      </a:cubicBezTo>
                      <a:close/>
                    </a:path>
                  </a:pathLst>
                </a:custGeom>
                <a:solidFill>
                  <a:srgbClr val="9EBCEA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:a16="http://schemas.microsoft.com/office/drawing/2014/main" id="{325AF701-B7C1-4932-B611-F97C553441A0}"/>
                    </a:ext>
                  </a:extLst>
                </p:cNvPr>
                <p:cNvSpPr/>
                <p:nvPr/>
              </p:nvSpPr>
              <p:spPr>
                <a:xfrm>
                  <a:off x="9053232" y="4052440"/>
                  <a:ext cx="704358" cy="48118"/>
                </a:xfrm>
                <a:custGeom>
                  <a:avLst/>
                  <a:gdLst>
                    <a:gd name="connsiteX0" fmla="*/ 24059 w 704358"/>
                    <a:gd name="connsiteY0" fmla="*/ 48119 h 48118"/>
                    <a:gd name="connsiteX1" fmla="*/ 680299 w 704358"/>
                    <a:gd name="connsiteY1" fmla="*/ 48119 h 48118"/>
                    <a:gd name="connsiteX2" fmla="*/ 704359 w 704358"/>
                    <a:gd name="connsiteY2" fmla="*/ 24059 h 48118"/>
                    <a:gd name="connsiteX3" fmla="*/ 704359 w 704358"/>
                    <a:gd name="connsiteY3" fmla="*/ 24059 h 48118"/>
                    <a:gd name="connsiteX4" fmla="*/ 680299 w 704358"/>
                    <a:gd name="connsiteY4" fmla="*/ 0 h 48118"/>
                    <a:gd name="connsiteX5" fmla="*/ 24059 w 704358"/>
                    <a:gd name="connsiteY5" fmla="*/ 0 h 48118"/>
                    <a:gd name="connsiteX6" fmla="*/ 0 w 704358"/>
                    <a:gd name="connsiteY6" fmla="*/ 24059 h 48118"/>
                    <a:gd name="connsiteX7" fmla="*/ 0 w 704358"/>
                    <a:gd name="connsiteY7" fmla="*/ 24059 h 48118"/>
                    <a:gd name="connsiteX8" fmla="*/ 24059 w 704358"/>
                    <a:gd name="connsiteY8" fmla="*/ 48119 h 4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4358" h="48118">
                      <a:moveTo>
                        <a:pt x="24059" y="48119"/>
                      </a:moveTo>
                      <a:lnTo>
                        <a:pt x="680299" y="48119"/>
                      </a:lnTo>
                      <a:cubicBezTo>
                        <a:pt x="693588" y="48119"/>
                        <a:pt x="704359" y="37348"/>
                        <a:pt x="704359" y="24059"/>
                      </a:cubicBezTo>
                      <a:lnTo>
                        <a:pt x="704359" y="24059"/>
                      </a:lnTo>
                      <a:cubicBezTo>
                        <a:pt x="704359" y="10771"/>
                        <a:pt x="693588" y="0"/>
                        <a:pt x="680299" y="0"/>
                      </a:cubicBezTo>
                      <a:lnTo>
                        <a:pt x="24059" y="0"/>
                      </a:lnTo>
                      <a:cubicBezTo>
                        <a:pt x="10771" y="0"/>
                        <a:pt x="0" y="10771"/>
                        <a:pt x="0" y="24059"/>
                      </a:cubicBezTo>
                      <a:lnTo>
                        <a:pt x="0" y="24059"/>
                      </a:lnTo>
                      <a:cubicBezTo>
                        <a:pt x="0" y="37348"/>
                        <a:pt x="10771" y="48119"/>
                        <a:pt x="24059" y="48119"/>
                      </a:cubicBezTo>
                      <a:close/>
                    </a:path>
                  </a:pathLst>
                </a:custGeom>
                <a:solidFill>
                  <a:srgbClr val="9EBCEA"/>
                </a:solidFill>
                <a:ln w="7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59A341A0-CCF8-467D-84F0-22862D19DE32}"/>
                  </a:ext>
                </a:extLst>
              </p:cNvPr>
              <p:cNvSpPr/>
              <p:nvPr/>
            </p:nvSpPr>
            <p:spPr>
              <a:xfrm>
                <a:off x="9592801" y="3798277"/>
                <a:ext cx="128427" cy="128427"/>
              </a:xfrm>
              <a:custGeom>
                <a:avLst/>
                <a:gdLst>
                  <a:gd name="connsiteX0" fmla="*/ 128428 w 128427"/>
                  <a:gd name="connsiteY0" fmla="*/ 64214 h 128427"/>
                  <a:gd name="connsiteX1" fmla="*/ 64214 w 128427"/>
                  <a:gd name="connsiteY1" fmla="*/ 128428 h 128427"/>
                  <a:gd name="connsiteX2" fmla="*/ 0 w 128427"/>
                  <a:gd name="connsiteY2" fmla="*/ 64214 h 128427"/>
                  <a:gd name="connsiteX3" fmla="*/ 64214 w 128427"/>
                  <a:gd name="connsiteY3" fmla="*/ 0 h 128427"/>
                  <a:gd name="connsiteX4" fmla="*/ 128428 w 128427"/>
                  <a:gd name="connsiteY4" fmla="*/ 64214 h 12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27" h="128427">
                    <a:moveTo>
                      <a:pt x="128428" y="64214"/>
                    </a:moveTo>
                    <a:cubicBezTo>
                      <a:pt x="128428" y="99678"/>
                      <a:pt x="99678" y="128428"/>
                      <a:pt x="64214" y="128428"/>
                    </a:cubicBezTo>
                    <a:cubicBezTo>
                      <a:pt x="28750" y="128428"/>
                      <a:pt x="0" y="99678"/>
                      <a:pt x="0" y="64214"/>
                    </a:cubicBezTo>
                    <a:cubicBezTo>
                      <a:pt x="0" y="28750"/>
                      <a:pt x="28749" y="0"/>
                      <a:pt x="64214" y="0"/>
                    </a:cubicBezTo>
                    <a:cubicBezTo>
                      <a:pt x="99678" y="0"/>
                      <a:pt x="128428" y="28750"/>
                      <a:pt x="128428" y="642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B0C27A89-D0E6-47C4-A137-5376D9F388D2}"/>
                </a:ext>
              </a:extLst>
            </p:cNvPr>
            <p:cNvSpPr/>
            <p:nvPr/>
          </p:nvSpPr>
          <p:spPr>
            <a:xfrm>
              <a:off x="9904936" y="3265664"/>
              <a:ext cx="478358" cy="198322"/>
            </a:xfrm>
            <a:custGeom>
              <a:avLst/>
              <a:gdLst>
                <a:gd name="connsiteX0" fmla="*/ 237439 w 478358"/>
                <a:gd name="connsiteY0" fmla="*/ 0 h 198322"/>
                <a:gd name="connsiteX1" fmla="*/ 0 w 478358"/>
                <a:gd name="connsiteY1" fmla="*/ 198323 h 198322"/>
                <a:gd name="connsiteX2" fmla="*/ 478358 w 478358"/>
                <a:gd name="connsiteY2" fmla="*/ 198323 h 1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58" h="198322">
                  <a:moveTo>
                    <a:pt x="237439" y="0"/>
                  </a:moveTo>
                  <a:lnTo>
                    <a:pt x="0" y="198323"/>
                  </a:lnTo>
                  <a:lnTo>
                    <a:pt x="478358" y="198323"/>
                  </a:lnTo>
                </a:path>
              </a:pathLst>
            </a:custGeom>
            <a:solidFill>
              <a:srgbClr val="DEE8F5"/>
            </a:solidFill>
            <a:ln w="7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2" name="文本框 181">
            <a:extLst>
              <a:ext uri="{FF2B5EF4-FFF2-40B4-BE49-F238E27FC236}">
                <a16:creationId xmlns:a16="http://schemas.microsoft.com/office/drawing/2014/main" id="{188A27EF-96B9-4B45-BB1C-74EC2D5DB315}"/>
              </a:ext>
            </a:extLst>
          </p:cNvPr>
          <p:cNvSpPr txBox="1"/>
          <p:nvPr/>
        </p:nvSpPr>
        <p:spPr>
          <a:xfrm>
            <a:off x="1162789" y="3272217"/>
            <a:ext cx="4857848" cy="2209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。</a:t>
            </a:r>
          </a:p>
        </p:txBody>
      </p:sp>
    </p:spTree>
    <p:extLst>
      <p:ext uri="{BB962C8B-B14F-4D97-AF65-F5344CB8AC3E}">
        <p14:creationId xmlns:p14="http://schemas.microsoft.com/office/powerpoint/2010/main" val="15500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商务管理方面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48730CE-9B1A-4D0A-AD8E-5C5726EF2286}"/>
              </a:ext>
            </a:extLst>
          </p:cNvPr>
          <p:cNvSpPr/>
          <p:nvPr/>
        </p:nvSpPr>
        <p:spPr>
          <a:xfrm>
            <a:off x="632487" y="1282037"/>
            <a:ext cx="10856741" cy="14071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outerShdw blurRad="228600" dist="88900" dir="5400000" sx="98000" sy="98000" algn="t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0AD7EF1D-7A36-48F3-8E60-7AC801017C63}"/>
              </a:ext>
            </a:extLst>
          </p:cNvPr>
          <p:cNvSpPr/>
          <p:nvPr/>
        </p:nvSpPr>
        <p:spPr>
          <a:xfrm>
            <a:off x="592184" y="1309199"/>
            <a:ext cx="1339788" cy="1357158"/>
          </a:xfrm>
          <a:custGeom>
            <a:avLst/>
            <a:gdLst>
              <a:gd name="connsiteX0" fmla="*/ 382401 w 1240123"/>
              <a:gd name="connsiteY0" fmla="*/ 889884 h 1256202"/>
              <a:gd name="connsiteX1" fmla="*/ 382401 w 1240123"/>
              <a:gd name="connsiteY1" fmla="*/ 889884 h 1256202"/>
              <a:gd name="connsiteX2" fmla="*/ 475662 w 1240123"/>
              <a:gd name="connsiteY2" fmla="*/ 917794 h 1256202"/>
              <a:gd name="connsiteX3" fmla="*/ 789424 w 1240123"/>
              <a:gd name="connsiteY3" fmla="*/ 645985 h 1256202"/>
              <a:gd name="connsiteX4" fmla="*/ 821983 w 1240123"/>
              <a:gd name="connsiteY4" fmla="*/ 779095 h 1256202"/>
              <a:gd name="connsiteX5" fmla="*/ 731136 w 1240123"/>
              <a:gd name="connsiteY5" fmla="*/ 864942 h 1256202"/>
              <a:gd name="connsiteX6" fmla="*/ 677714 w 1240123"/>
              <a:gd name="connsiteY6" fmla="*/ 915423 h 1256202"/>
              <a:gd name="connsiteX7" fmla="*/ 821983 w 1240123"/>
              <a:gd name="connsiteY7" fmla="*/ 779095 h 1256202"/>
              <a:gd name="connsiteX8" fmla="*/ 909542 w 1240123"/>
              <a:gd name="connsiteY8" fmla="*/ 341302 h 1256202"/>
              <a:gd name="connsiteX9" fmla="*/ 766362 w 1240123"/>
              <a:gd name="connsiteY9" fmla="*/ 524157 h 1256202"/>
              <a:gd name="connsiteX10" fmla="*/ 909542 w 1240123"/>
              <a:gd name="connsiteY10" fmla="*/ 341302 h 1256202"/>
              <a:gd name="connsiteX11" fmla="*/ 352023 w 1240123"/>
              <a:gd name="connsiteY11" fmla="*/ 60755 h 1256202"/>
              <a:gd name="connsiteX12" fmla="*/ 300202 w 1240123"/>
              <a:gd name="connsiteY12" fmla="*/ 171543 h 1256202"/>
              <a:gd name="connsiteX13" fmla="*/ 110789 w 1240123"/>
              <a:gd name="connsiteY13" fmla="*/ 353809 h 1256202"/>
              <a:gd name="connsiteX14" fmla="*/ 50033 w 1240123"/>
              <a:gd name="connsiteY14" fmla="*/ 350235 h 1256202"/>
              <a:gd name="connsiteX15" fmla="*/ 198348 w 1240123"/>
              <a:gd name="connsiteY15" fmla="*/ 171543 h 1256202"/>
              <a:gd name="connsiteX16" fmla="*/ 582535 w 1240123"/>
              <a:gd name="connsiteY16" fmla="*/ 0 h 1256202"/>
              <a:gd name="connsiteX17" fmla="*/ 582535 w 1240123"/>
              <a:gd name="connsiteY17" fmla="*/ 0 h 1256202"/>
              <a:gd name="connsiteX18" fmla="*/ 582536 w 1240123"/>
              <a:gd name="connsiteY18" fmla="*/ 0 h 1256202"/>
              <a:gd name="connsiteX19" fmla="*/ 782671 w 1240123"/>
              <a:gd name="connsiteY19" fmla="*/ 44673 h 1256202"/>
              <a:gd name="connsiteX20" fmla="*/ 782671 w 1240123"/>
              <a:gd name="connsiteY20" fmla="*/ 44673 h 1256202"/>
              <a:gd name="connsiteX21" fmla="*/ 986380 w 1240123"/>
              <a:gd name="connsiteY21" fmla="*/ 119723 h 1256202"/>
              <a:gd name="connsiteX22" fmla="*/ 1141842 w 1240123"/>
              <a:gd name="connsiteY22" fmla="*/ 294841 h 1256202"/>
              <a:gd name="connsiteX23" fmla="*/ 1224040 w 1240123"/>
              <a:gd name="connsiteY23" fmla="*/ 475320 h 1256202"/>
              <a:gd name="connsiteX24" fmla="*/ 1240123 w 1240123"/>
              <a:gd name="connsiteY24" fmla="*/ 704045 h 1256202"/>
              <a:gd name="connsiteX25" fmla="*/ 1240123 w 1240123"/>
              <a:gd name="connsiteY25" fmla="*/ 704045 h 1256202"/>
              <a:gd name="connsiteX26" fmla="*/ 1181029 w 1240123"/>
              <a:gd name="connsiteY26" fmla="*/ 898208 h 1256202"/>
              <a:gd name="connsiteX27" fmla="*/ 1177580 w 1240123"/>
              <a:gd name="connsiteY27" fmla="*/ 909541 h 1256202"/>
              <a:gd name="connsiteX28" fmla="*/ 1039988 w 1240123"/>
              <a:gd name="connsiteY28" fmla="*/ 1095380 h 1256202"/>
              <a:gd name="connsiteX29" fmla="*/ 1039987 w 1240123"/>
              <a:gd name="connsiteY29" fmla="*/ 1095380 h 1256202"/>
              <a:gd name="connsiteX30" fmla="*/ 877377 w 1240123"/>
              <a:gd name="connsiteY30" fmla="*/ 1190087 h 1256202"/>
              <a:gd name="connsiteX31" fmla="*/ 650439 w 1240123"/>
              <a:gd name="connsiteY31" fmla="*/ 1256202 h 1256202"/>
              <a:gd name="connsiteX32" fmla="*/ 650438 w 1240123"/>
              <a:gd name="connsiteY32" fmla="*/ 1256202 h 1256202"/>
              <a:gd name="connsiteX33" fmla="*/ 650438 w 1240123"/>
              <a:gd name="connsiteY33" fmla="*/ 1256202 h 1256202"/>
              <a:gd name="connsiteX34" fmla="*/ 608915 w 1240123"/>
              <a:gd name="connsiteY34" fmla="*/ 1244717 h 1256202"/>
              <a:gd name="connsiteX35" fmla="*/ 566453 w 1240123"/>
              <a:gd name="connsiteY35" fmla="*/ 1232973 h 1256202"/>
              <a:gd name="connsiteX36" fmla="*/ 566454 w 1240123"/>
              <a:gd name="connsiteY36" fmla="*/ 1232973 h 1256202"/>
              <a:gd name="connsiteX37" fmla="*/ 566453 w 1240123"/>
              <a:gd name="connsiteY37" fmla="*/ 1232972 h 1256202"/>
              <a:gd name="connsiteX38" fmla="*/ 566453 w 1240123"/>
              <a:gd name="connsiteY38" fmla="*/ 1232973 h 1256202"/>
              <a:gd name="connsiteX39" fmla="*/ 314498 w 1240123"/>
              <a:gd name="connsiteY39" fmla="*/ 1156135 h 1256202"/>
              <a:gd name="connsiteX40" fmla="*/ 314497 w 1240123"/>
              <a:gd name="connsiteY40" fmla="*/ 1156135 h 1256202"/>
              <a:gd name="connsiteX41" fmla="*/ 314497 w 1240123"/>
              <a:gd name="connsiteY41" fmla="*/ 1156134 h 1256202"/>
              <a:gd name="connsiteX42" fmla="*/ 314498 w 1240123"/>
              <a:gd name="connsiteY42" fmla="*/ 1156136 h 1256202"/>
              <a:gd name="connsiteX43" fmla="*/ 250168 w 1240123"/>
              <a:gd name="connsiteY43" fmla="*/ 1136479 h 1256202"/>
              <a:gd name="connsiteX44" fmla="*/ 102114 w 1240123"/>
              <a:gd name="connsiteY44" fmla="*/ 959884 h 1256202"/>
              <a:gd name="connsiteX45" fmla="*/ 101854 w 1240123"/>
              <a:gd name="connsiteY45" fmla="*/ 959574 h 1256202"/>
              <a:gd name="connsiteX46" fmla="*/ 5360 w 1240123"/>
              <a:gd name="connsiteY46" fmla="*/ 786243 h 1256202"/>
              <a:gd name="connsiteX47" fmla="*/ 5361 w 1240123"/>
              <a:gd name="connsiteY47" fmla="*/ 786243 h 1256202"/>
              <a:gd name="connsiteX48" fmla="*/ 0 w 1240123"/>
              <a:gd name="connsiteY48" fmla="*/ 557518 h 1256202"/>
              <a:gd name="connsiteX49" fmla="*/ 0 w 1240123"/>
              <a:gd name="connsiteY49" fmla="*/ 557518 h 1256202"/>
              <a:gd name="connsiteX50" fmla="*/ 50034 w 1240123"/>
              <a:gd name="connsiteY50" fmla="*/ 350236 h 1256202"/>
              <a:gd name="connsiteX51" fmla="*/ 110789 w 1240123"/>
              <a:gd name="connsiteY51" fmla="*/ 353810 h 1256202"/>
              <a:gd name="connsiteX52" fmla="*/ 110789 w 1240123"/>
              <a:gd name="connsiteY52" fmla="*/ 353809 h 1256202"/>
              <a:gd name="connsiteX53" fmla="*/ 110789 w 1240123"/>
              <a:gd name="connsiteY53" fmla="*/ 353809 h 1256202"/>
              <a:gd name="connsiteX54" fmla="*/ 142575 w 1240123"/>
              <a:gd name="connsiteY54" fmla="*/ 323223 h 1256202"/>
              <a:gd name="connsiteX55" fmla="*/ 300202 w 1240123"/>
              <a:gd name="connsiteY55" fmla="*/ 171544 h 1256202"/>
              <a:gd name="connsiteX56" fmla="*/ 352023 w 1240123"/>
              <a:gd name="connsiteY56" fmla="*/ 60755 h 125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40123" h="1256202">
                <a:moveTo>
                  <a:pt x="382401" y="889884"/>
                </a:moveTo>
                <a:lnTo>
                  <a:pt x="382401" y="889884"/>
                </a:lnTo>
                <a:lnTo>
                  <a:pt x="475662" y="917794"/>
                </a:lnTo>
                <a:close/>
                <a:moveTo>
                  <a:pt x="789424" y="645985"/>
                </a:moveTo>
                <a:lnTo>
                  <a:pt x="821983" y="779095"/>
                </a:lnTo>
                <a:lnTo>
                  <a:pt x="731136" y="864942"/>
                </a:lnTo>
                <a:lnTo>
                  <a:pt x="677714" y="915423"/>
                </a:lnTo>
                <a:lnTo>
                  <a:pt x="821983" y="779095"/>
                </a:lnTo>
                <a:close/>
                <a:moveTo>
                  <a:pt x="909542" y="341302"/>
                </a:moveTo>
                <a:lnTo>
                  <a:pt x="766362" y="524157"/>
                </a:lnTo>
                <a:lnTo>
                  <a:pt x="909542" y="341302"/>
                </a:lnTo>
                <a:close/>
                <a:moveTo>
                  <a:pt x="352023" y="60755"/>
                </a:moveTo>
                <a:lnTo>
                  <a:pt x="300202" y="171543"/>
                </a:lnTo>
                <a:lnTo>
                  <a:pt x="110789" y="353809"/>
                </a:lnTo>
                <a:lnTo>
                  <a:pt x="50033" y="350235"/>
                </a:lnTo>
                <a:lnTo>
                  <a:pt x="198348" y="171543"/>
                </a:lnTo>
                <a:close/>
                <a:moveTo>
                  <a:pt x="582535" y="0"/>
                </a:moveTo>
                <a:lnTo>
                  <a:pt x="582535" y="0"/>
                </a:lnTo>
                <a:lnTo>
                  <a:pt x="582536" y="0"/>
                </a:lnTo>
                <a:lnTo>
                  <a:pt x="782671" y="44673"/>
                </a:lnTo>
                <a:lnTo>
                  <a:pt x="782671" y="44673"/>
                </a:lnTo>
                <a:lnTo>
                  <a:pt x="986380" y="119723"/>
                </a:lnTo>
                <a:lnTo>
                  <a:pt x="1141842" y="294841"/>
                </a:lnTo>
                <a:lnTo>
                  <a:pt x="1224040" y="475320"/>
                </a:lnTo>
                <a:lnTo>
                  <a:pt x="1240123" y="704045"/>
                </a:lnTo>
                <a:lnTo>
                  <a:pt x="1240123" y="704045"/>
                </a:lnTo>
                <a:lnTo>
                  <a:pt x="1181029" y="898208"/>
                </a:lnTo>
                <a:lnTo>
                  <a:pt x="1177580" y="909541"/>
                </a:lnTo>
                <a:lnTo>
                  <a:pt x="1039988" y="1095380"/>
                </a:lnTo>
                <a:lnTo>
                  <a:pt x="1039987" y="1095380"/>
                </a:lnTo>
                <a:lnTo>
                  <a:pt x="877377" y="1190087"/>
                </a:lnTo>
                <a:lnTo>
                  <a:pt x="650439" y="1256202"/>
                </a:lnTo>
                <a:lnTo>
                  <a:pt x="650438" y="1256202"/>
                </a:lnTo>
                <a:lnTo>
                  <a:pt x="650438" y="1256202"/>
                </a:lnTo>
                <a:lnTo>
                  <a:pt x="608915" y="1244717"/>
                </a:lnTo>
                <a:lnTo>
                  <a:pt x="566453" y="1232973"/>
                </a:lnTo>
                <a:lnTo>
                  <a:pt x="566454" y="1232973"/>
                </a:lnTo>
                <a:lnTo>
                  <a:pt x="566453" y="1232972"/>
                </a:lnTo>
                <a:lnTo>
                  <a:pt x="566453" y="1232973"/>
                </a:lnTo>
                <a:lnTo>
                  <a:pt x="314498" y="1156135"/>
                </a:lnTo>
                <a:lnTo>
                  <a:pt x="314497" y="1156135"/>
                </a:lnTo>
                <a:lnTo>
                  <a:pt x="314497" y="1156134"/>
                </a:lnTo>
                <a:lnTo>
                  <a:pt x="314498" y="1156136"/>
                </a:lnTo>
                <a:lnTo>
                  <a:pt x="250168" y="1136479"/>
                </a:lnTo>
                <a:lnTo>
                  <a:pt x="102114" y="959884"/>
                </a:lnTo>
                <a:lnTo>
                  <a:pt x="101854" y="959574"/>
                </a:lnTo>
                <a:lnTo>
                  <a:pt x="5360" y="786243"/>
                </a:lnTo>
                <a:lnTo>
                  <a:pt x="5361" y="786243"/>
                </a:lnTo>
                <a:lnTo>
                  <a:pt x="0" y="557518"/>
                </a:lnTo>
                <a:lnTo>
                  <a:pt x="0" y="557518"/>
                </a:lnTo>
                <a:lnTo>
                  <a:pt x="50034" y="350236"/>
                </a:lnTo>
                <a:lnTo>
                  <a:pt x="110789" y="353810"/>
                </a:lnTo>
                <a:lnTo>
                  <a:pt x="110789" y="353809"/>
                </a:lnTo>
                <a:lnTo>
                  <a:pt x="110789" y="353809"/>
                </a:lnTo>
                <a:lnTo>
                  <a:pt x="142575" y="323223"/>
                </a:lnTo>
                <a:lnTo>
                  <a:pt x="300202" y="171544"/>
                </a:lnTo>
                <a:lnTo>
                  <a:pt x="352023" y="607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38001C-1691-472F-A813-D11253E389E1}"/>
              </a:ext>
            </a:extLst>
          </p:cNvPr>
          <p:cNvSpPr txBox="1"/>
          <p:nvPr/>
        </p:nvSpPr>
        <p:spPr>
          <a:xfrm>
            <a:off x="2346192" y="1488852"/>
            <a:ext cx="1271183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客户满意度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868B22-9724-488D-938C-6CF5BDDDB11E}"/>
              </a:ext>
            </a:extLst>
          </p:cNvPr>
          <p:cNvSpPr txBox="1"/>
          <p:nvPr/>
        </p:nvSpPr>
        <p:spPr>
          <a:xfrm>
            <a:off x="2348107" y="1913954"/>
            <a:ext cx="8303146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4" name="图形 73" descr="客户审核">
            <a:extLst>
              <a:ext uri="{FF2B5EF4-FFF2-40B4-BE49-F238E27FC236}">
                <a16:creationId xmlns:a16="http://schemas.microsoft.com/office/drawing/2014/main" id="{43229975-64F3-48C4-AE0C-EBA1DCA3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324" y="1600027"/>
            <a:ext cx="775507" cy="775505"/>
          </a:xfrm>
          <a:prstGeom prst="rect">
            <a:avLst/>
          </a:prstGeom>
        </p:spPr>
      </p:pic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111C9708-0A1C-4E0B-80F6-A6F03D77210C}"/>
              </a:ext>
            </a:extLst>
          </p:cNvPr>
          <p:cNvSpPr/>
          <p:nvPr/>
        </p:nvSpPr>
        <p:spPr>
          <a:xfrm>
            <a:off x="692049" y="4591681"/>
            <a:ext cx="10856741" cy="14071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outerShdw blurRad="228600" dist="88900" dir="5400000" sx="98000" sy="98000" algn="t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2173E1F4-792B-4E74-A033-6F14EDC2D0C1}"/>
              </a:ext>
            </a:extLst>
          </p:cNvPr>
          <p:cNvSpPr txBox="1"/>
          <p:nvPr/>
        </p:nvSpPr>
        <p:spPr>
          <a:xfrm>
            <a:off x="2359126" y="4734532"/>
            <a:ext cx="1527074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下一季度计划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AA75332-8253-4958-B42B-5552053102C1}"/>
              </a:ext>
            </a:extLst>
          </p:cNvPr>
          <p:cNvSpPr txBox="1"/>
          <p:nvPr/>
        </p:nvSpPr>
        <p:spPr>
          <a:xfrm>
            <a:off x="2361041" y="5159634"/>
            <a:ext cx="8199777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D49F3BA1-245E-425E-84F1-869FDCBA470C}"/>
              </a:ext>
            </a:extLst>
          </p:cNvPr>
          <p:cNvSpPr/>
          <p:nvPr/>
        </p:nvSpPr>
        <p:spPr>
          <a:xfrm>
            <a:off x="592184" y="4641652"/>
            <a:ext cx="1339788" cy="1357158"/>
          </a:xfrm>
          <a:custGeom>
            <a:avLst/>
            <a:gdLst>
              <a:gd name="connsiteX0" fmla="*/ 382401 w 1240123"/>
              <a:gd name="connsiteY0" fmla="*/ 889884 h 1256202"/>
              <a:gd name="connsiteX1" fmla="*/ 382401 w 1240123"/>
              <a:gd name="connsiteY1" fmla="*/ 889884 h 1256202"/>
              <a:gd name="connsiteX2" fmla="*/ 475662 w 1240123"/>
              <a:gd name="connsiteY2" fmla="*/ 917794 h 1256202"/>
              <a:gd name="connsiteX3" fmla="*/ 789424 w 1240123"/>
              <a:gd name="connsiteY3" fmla="*/ 645985 h 1256202"/>
              <a:gd name="connsiteX4" fmla="*/ 821983 w 1240123"/>
              <a:gd name="connsiteY4" fmla="*/ 779095 h 1256202"/>
              <a:gd name="connsiteX5" fmla="*/ 731136 w 1240123"/>
              <a:gd name="connsiteY5" fmla="*/ 864942 h 1256202"/>
              <a:gd name="connsiteX6" fmla="*/ 677714 w 1240123"/>
              <a:gd name="connsiteY6" fmla="*/ 915423 h 1256202"/>
              <a:gd name="connsiteX7" fmla="*/ 821983 w 1240123"/>
              <a:gd name="connsiteY7" fmla="*/ 779095 h 1256202"/>
              <a:gd name="connsiteX8" fmla="*/ 909542 w 1240123"/>
              <a:gd name="connsiteY8" fmla="*/ 341302 h 1256202"/>
              <a:gd name="connsiteX9" fmla="*/ 766362 w 1240123"/>
              <a:gd name="connsiteY9" fmla="*/ 524157 h 1256202"/>
              <a:gd name="connsiteX10" fmla="*/ 909542 w 1240123"/>
              <a:gd name="connsiteY10" fmla="*/ 341302 h 1256202"/>
              <a:gd name="connsiteX11" fmla="*/ 352023 w 1240123"/>
              <a:gd name="connsiteY11" fmla="*/ 60755 h 1256202"/>
              <a:gd name="connsiteX12" fmla="*/ 300202 w 1240123"/>
              <a:gd name="connsiteY12" fmla="*/ 171543 h 1256202"/>
              <a:gd name="connsiteX13" fmla="*/ 110789 w 1240123"/>
              <a:gd name="connsiteY13" fmla="*/ 353809 h 1256202"/>
              <a:gd name="connsiteX14" fmla="*/ 50033 w 1240123"/>
              <a:gd name="connsiteY14" fmla="*/ 350235 h 1256202"/>
              <a:gd name="connsiteX15" fmla="*/ 198348 w 1240123"/>
              <a:gd name="connsiteY15" fmla="*/ 171543 h 1256202"/>
              <a:gd name="connsiteX16" fmla="*/ 582535 w 1240123"/>
              <a:gd name="connsiteY16" fmla="*/ 0 h 1256202"/>
              <a:gd name="connsiteX17" fmla="*/ 582535 w 1240123"/>
              <a:gd name="connsiteY17" fmla="*/ 0 h 1256202"/>
              <a:gd name="connsiteX18" fmla="*/ 582536 w 1240123"/>
              <a:gd name="connsiteY18" fmla="*/ 0 h 1256202"/>
              <a:gd name="connsiteX19" fmla="*/ 782671 w 1240123"/>
              <a:gd name="connsiteY19" fmla="*/ 44673 h 1256202"/>
              <a:gd name="connsiteX20" fmla="*/ 782671 w 1240123"/>
              <a:gd name="connsiteY20" fmla="*/ 44673 h 1256202"/>
              <a:gd name="connsiteX21" fmla="*/ 986380 w 1240123"/>
              <a:gd name="connsiteY21" fmla="*/ 119723 h 1256202"/>
              <a:gd name="connsiteX22" fmla="*/ 1141842 w 1240123"/>
              <a:gd name="connsiteY22" fmla="*/ 294841 h 1256202"/>
              <a:gd name="connsiteX23" fmla="*/ 1224040 w 1240123"/>
              <a:gd name="connsiteY23" fmla="*/ 475320 h 1256202"/>
              <a:gd name="connsiteX24" fmla="*/ 1240123 w 1240123"/>
              <a:gd name="connsiteY24" fmla="*/ 704045 h 1256202"/>
              <a:gd name="connsiteX25" fmla="*/ 1240123 w 1240123"/>
              <a:gd name="connsiteY25" fmla="*/ 704045 h 1256202"/>
              <a:gd name="connsiteX26" fmla="*/ 1181029 w 1240123"/>
              <a:gd name="connsiteY26" fmla="*/ 898208 h 1256202"/>
              <a:gd name="connsiteX27" fmla="*/ 1177580 w 1240123"/>
              <a:gd name="connsiteY27" fmla="*/ 909541 h 1256202"/>
              <a:gd name="connsiteX28" fmla="*/ 1039988 w 1240123"/>
              <a:gd name="connsiteY28" fmla="*/ 1095380 h 1256202"/>
              <a:gd name="connsiteX29" fmla="*/ 1039987 w 1240123"/>
              <a:gd name="connsiteY29" fmla="*/ 1095380 h 1256202"/>
              <a:gd name="connsiteX30" fmla="*/ 877377 w 1240123"/>
              <a:gd name="connsiteY30" fmla="*/ 1190087 h 1256202"/>
              <a:gd name="connsiteX31" fmla="*/ 650439 w 1240123"/>
              <a:gd name="connsiteY31" fmla="*/ 1256202 h 1256202"/>
              <a:gd name="connsiteX32" fmla="*/ 650438 w 1240123"/>
              <a:gd name="connsiteY32" fmla="*/ 1256202 h 1256202"/>
              <a:gd name="connsiteX33" fmla="*/ 650438 w 1240123"/>
              <a:gd name="connsiteY33" fmla="*/ 1256202 h 1256202"/>
              <a:gd name="connsiteX34" fmla="*/ 608915 w 1240123"/>
              <a:gd name="connsiteY34" fmla="*/ 1244717 h 1256202"/>
              <a:gd name="connsiteX35" fmla="*/ 566453 w 1240123"/>
              <a:gd name="connsiteY35" fmla="*/ 1232973 h 1256202"/>
              <a:gd name="connsiteX36" fmla="*/ 566454 w 1240123"/>
              <a:gd name="connsiteY36" fmla="*/ 1232973 h 1256202"/>
              <a:gd name="connsiteX37" fmla="*/ 566453 w 1240123"/>
              <a:gd name="connsiteY37" fmla="*/ 1232972 h 1256202"/>
              <a:gd name="connsiteX38" fmla="*/ 566453 w 1240123"/>
              <a:gd name="connsiteY38" fmla="*/ 1232973 h 1256202"/>
              <a:gd name="connsiteX39" fmla="*/ 314498 w 1240123"/>
              <a:gd name="connsiteY39" fmla="*/ 1156135 h 1256202"/>
              <a:gd name="connsiteX40" fmla="*/ 314497 w 1240123"/>
              <a:gd name="connsiteY40" fmla="*/ 1156135 h 1256202"/>
              <a:gd name="connsiteX41" fmla="*/ 314497 w 1240123"/>
              <a:gd name="connsiteY41" fmla="*/ 1156134 h 1256202"/>
              <a:gd name="connsiteX42" fmla="*/ 314498 w 1240123"/>
              <a:gd name="connsiteY42" fmla="*/ 1156136 h 1256202"/>
              <a:gd name="connsiteX43" fmla="*/ 250168 w 1240123"/>
              <a:gd name="connsiteY43" fmla="*/ 1136479 h 1256202"/>
              <a:gd name="connsiteX44" fmla="*/ 102114 w 1240123"/>
              <a:gd name="connsiteY44" fmla="*/ 959884 h 1256202"/>
              <a:gd name="connsiteX45" fmla="*/ 101854 w 1240123"/>
              <a:gd name="connsiteY45" fmla="*/ 959574 h 1256202"/>
              <a:gd name="connsiteX46" fmla="*/ 5360 w 1240123"/>
              <a:gd name="connsiteY46" fmla="*/ 786243 h 1256202"/>
              <a:gd name="connsiteX47" fmla="*/ 5361 w 1240123"/>
              <a:gd name="connsiteY47" fmla="*/ 786243 h 1256202"/>
              <a:gd name="connsiteX48" fmla="*/ 0 w 1240123"/>
              <a:gd name="connsiteY48" fmla="*/ 557518 h 1256202"/>
              <a:gd name="connsiteX49" fmla="*/ 0 w 1240123"/>
              <a:gd name="connsiteY49" fmla="*/ 557518 h 1256202"/>
              <a:gd name="connsiteX50" fmla="*/ 50034 w 1240123"/>
              <a:gd name="connsiteY50" fmla="*/ 350236 h 1256202"/>
              <a:gd name="connsiteX51" fmla="*/ 110789 w 1240123"/>
              <a:gd name="connsiteY51" fmla="*/ 353810 h 1256202"/>
              <a:gd name="connsiteX52" fmla="*/ 110789 w 1240123"/>
              <a:gd name="connsiteY52" fmla="*/ 353809 h 1256202"/>
              <a:gd name="connsiteX53" fmla="*/ 110789 w 1240123"/>
              <a:gd name="connsiteY53" fmla="*/ 353809 h 1256202"/>
              <a:gd name="connsiteX54" fmla="*/ 142575 w 1240123"/>
              <a:gd name="connsiteY54" fmla="*/ 323223 h 1256202"/>
              <a:gd name="connsiteX55" fmla="*/ 300202 w 1240123"/>
              <a:gd name="connsiteY55" fmla="*/ 171544 h 1256202"/>
              <a:gd name="connsiteX56" fmla="*/ 352023 w 1240123"/>
              <a:gd name="connsiteY56" fmla="*/ 60755 h 125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40123" h="1256202">
                <a:moveTo>
                  <a:pt x="382401" y="889884"/>
                </a:moveTo>
                <a:lnTo>
                  <a:pt x="382401" y="889884"/>
                </a:lnTo>
                <a:lnTo>
                  <a:pt x="475662" y="917794"/>
                </a:lnTo>
                <a:close/>
                <a:moveTo>
                  <a:pt x="789424" y="645985"/>
                </a:moveTo>
                <a:lnTo>
                  <a:pt x="821983" y="779095"/>
                </a:lnTo>
                <a:lnTo>
                  <a:pt x="731136" y="864942"/>
                </a:lnTo>
                <a:lnTo>
                  <a:pt x="677714" y="915423"/>
                </a:lnTo>
                <a:lnTo>
                  <a:pt x="821983" y="779095"/>
                </a:lnTo>
                <a:close/>
                <a:moveTo>
                  <a:pt x="909542" y="341302"/>
                </a:moveTo>
                <a:lnTo>
                  <a:pt x="766362" y="524157"/>
                </a:lnTo>
                <a:lnTo>
                  <a:pt x="909542" y="341302"/>
                </a:lnTo>
                <a:close/>
                <a:moveTo>
                  <a:pt x="352023" y="60755"/>
                </a:moveTo>
                <a:lnTo>
                  <a:pt x="300202" y="171543"/>
                </a:lnTo>
                <a:lnTo>
                  <a:pt x="110789" y="353809"/>
                </a:lnTo>
                <a:lnTo>
                  <a:pt x="50033" y="350235"/>
                </a:lnTo>
                <a:lnTo>
                  <a:pt x="198348" y="171543"/>
                </a:lnTo>
                <a:close/>
                <a:moveTo>
                  <a:pt x="582535" y="0"/>
                </a:moveTo>
                <a:lnTo>
                  <a:pt x="582535" y="0"/>
                </a:lnTo>
                <a:lnTo>
                  <a:pt x="582536" y="0"/>
                </a:lnTo>
                <a:lnTo>
                  <a:pt x="782671" y="44673"/>
                </a:lnTo>
                <a:lnTo>
                  <a:pt x="782671" y="44673"/>
                </a:lnTo>
                <a:lnTo>
                  <a:pt x="986380" y="119723"/>
                </a:lnTo>
                <a:lnTo>
                  <a:pt x="1141842" y="294841"/>
                </a:lnTo>
                <a:lnTo>
                  <a:pt x="1224040" y="475320"/>
                </a:lnTo>
                <a:lnTo>
                  <a:pt x="1240123" y="704045"/>
                </a:lnTo>
                <a:lnTo>
                  <a:pt x="1240123" y="704045"/>
                </a:lnTo>
                <a:lnTo>
                  <a:pt x="1181029" y="898208"/>
                </a:lnTo>
                <a:lnTo>
                  <a:pt x="1177580" y="909541"/>
                </a:lnTo>
                <a:lnTo>
                  <a:pt x="1039988" y="1095380"/>
                </a:lnTo>
                <a:lnTo>
                  <a:pt x="1039987" y="1095380"/>
                </a:lnTo>
                <a:lnTo>
                  <a:pt x="877377" y="1190087"/>
                </a:lnTo>
                <a:lnTo>
                  <a:pt x="650439" y="1256202"/>
                </a:lnTo>
                <a:lnTo>
                  <a:pt x="650438" y="1256202"/>
                </a:lnTo>
                <a:lnTo>
                  <a:pt x="650438" y="1256202"/>
                </a:lnTo>
                <a:lnTo>
                  <a:pt x="608915" y="1244717"/>
                </a:lnTo>
                <a:lnTo>
                  <a:pt x="566453" y="1232973"/>
                </a:lnTo>
                <a:lnTo>
                  <a:pt x="566454" y="1232973"/>
                </a:lnTo>
                <a:lnTo>
                  <a:pt x="566453" y="1232972"/>
                </a:lnTo>
                <a:lnTo>
                  <a:pt x="566453" y="1232973"/>
                </a:lnTo>
                <a:lnTo>
                  <a:pt x="314498" y="1156135"/>
                </a:lnTo>
                <a:lnTo>
                  <a:pt x="314497" y="1156135"/>
                </a:lnTo>
                <a:lnTo>
                  <a:pt x="314497" y="1156134"/>
                </a:lnTo>
                <a:lnTo>
                  <a:pt x="314498" y="1156136"/>
                </a:lnTo>
                <a:lnTo>
                  <a:pt x="250168" y="1136479"/>
                </a:lnTo>
                <a:lnTo>
                  <a:pt x="102114" y="959884"/>
                </a:lnTo>
                <a:lnTo>
                  <a:pt x="101854" y="959574"/>
                </a:lnTo>
                <a:lnTo>
                  <a:pt x="5360" y="786243"/>
                </a:lnTo>
                <a:lnTo>
                  <a:pt x="5361" y="786243"/>
                </a:lnTo>
                <a:lnTo>
                  <a:pt x="0" y="557518"/>
                </a:lnTo>
                <a:lnTo>
                  <a:pt x="0" y="557518"/>
                </a:lnTo>
                <a:lnTo>
                  <a:pt x="50034" y="350236"/>
                </a:lnTo>
                <a:lnTo>
                  <a:pt x="110789" y="353810"/>
                </a:lnTo>
                <a:lnTo>
                  <a:pt x="110789" y="353809"/>
                </a:lnTo>
                <a:lnTo>
                  <a:pt x="110789" y="353809"/>
                </a:lnTo>
                <a:lnTo>
                  <a:pt x="142575" y="323223"/>
                </a:lnTo>
                <a:lnTo>
                  <a:pt x="300202" y="171544"/>
                </a:lnTo>
                <a:lnTo>
                  <a:pt x="352023" y="607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75" name="图形 74" descr="列表 RTL">
            <a:extLst>
              <a:ext uri="{FF2B5EF4-FFF2-40B4-BE49-F238E27FC236}">
                <a16:creationId xmlns:a16="http://schemas.microsoft.com/office/drawing/2014/main" id="{F774037D-DC0A-4802-825B-FD0C355B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219" y="4917926"/>
            <a:ext cx="804612" cy="804610"/>
          </a:xfrm>
          <a:prstGeom prst="rect">
            <a:avLst/>
          </a:prstGeom>
        </p:spPr>
      </p:pic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8172202A-A5C4-42B3-8A68-DB00714E18AD}"/>
              </a:ext>
            </a:extLst>
          </p:cNvPr>
          <p:cNvSpPr/>
          <p:nvPr/>
        </p:nvSpPr>
        <p:spPr>
          <a:xfrm flipH="1">
            <a:off x="692049" y="2956955"/>
            <a:ext cx="10794897" cy="14071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>
            <a:outerShdw blurRad="228600" dist="88900" dir="5400000" sx="98000" sy="98000" algn="t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ECC0363D-3E37-449A-8BE8-B274B615E641}"/>
              </a:ext>
            </a:extLst>
          </p:cNvPr>
          <p:cNvSpPr txBox="1"/>
          <p:nvPr/>
        </p:nvSpPr>
        <p:spPr>
          <a:xfrm flipH="1">
            <a:off x="8624604" y="3152464"/>
            <a:ext cx="1271183" cy="360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产品售卖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5F8EA7EF-3D81-45B5-8214-567070F20C05}"/>
              </a:ext>
            </a:extLst>
          </p:cNvPr>
          <p:cNvSpPr txBox="1"/>
          <p:nvPr/>
        </p:nvSpPr>
        <p:spPr>
          <a:xfrm flipH="1">
            <a:off x="1931330" y="3577566"/>
            <a:ext cx="7964457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E729AA46-549B-4F67-A337-3D6579EF7EAC}"/>
              </a:ext>
            </a:extLst>
          </p:cNvPr>
          <p:cNvSpPr/>
          <p:nvPr/>
        </p:nvSpPr>
        <p:spPr>
          <a:xfrm>
            <a:off x="10198954" y="2967003"/>
            <a:ext cx="1339788" cy="1357158"/>
          </a:xfrm>
          <a:custGeom>
            <a:avLst/>
            <a:gdLst>
              <a:gd name="connsiteX0" fmla="*/ 382401 w 1240123"/>
              <a:gd name="connsiteY0" fmla="*/ 889884 h 1256202"/>
              <a:gd name="connsiteX1" fmla="*/ 382401 w 1240123"/>
              <a:gd name="connsiteY1" fmla="*/ 889884 h 1256202"/>
              <a:gd name="connsiteX2" fmla="*/ 475662 w 1240123"/>
              <a:gd name="connsiteY2" fmla="*/ 917794 h 1256202"/>
              <a:gd name="connsiteX3" fmla="*/ 789424 w 1240123"/>
              <a:gd name="connsiteY3" fmla="*/ 645985 h 1256202"/>
              <a:gd name="connsiteX4" fmla="*/ 821983 w 1240123"/>
              <a:gd name="connsiteY4" fmla="*/ 779095 h 1256202"/>
              <a:gd name="connsiteX5" fmla="*/ 731136 w 1240123"/>
              <a:gd name="connsiteY5" fmla="*/ 864942 h 1256202"/>
              <a:gd name="connsiteX6" fmla="*/ 677714 w 1240123"/>
              <a:gd name="connsiteY6" fmla="*/ 915423 h 1256202"/>
              <a:gd name="connsiteX7" fmla="*/ 821983 w 1240123"/>
              <a:gd name="connsiteY7" fmla="*/ 779095 h 1256202"/>
              <a:gd name="connsiteX8" fmla="*/ 909542 w 1240123"/>
              <a:gd name="connsiteY8" fmla="*/ 341302 h 1256202"/>
              <a:gd name="connsiteX9" fmla="*/ 766362 w 1240123"/>
              <a:gd name="connsiteY9" fmla="*/ 524157 h 1256202"/>
              <a:gd name="connsiteX10" fmla="*/ 909542 w 1240123"/>
              <a:gd name="connsiteY10" fmla="*/ 341302 h 1256202"/>
              <a:gd name="connsiteX11" fmla="*/ 352023 w 1240123"/>
              <a:gd name="connsiteY11" fmla="*/ 60755 h 1256202"/>
              <a:gd name="connsiteX12" fmla="*/ 300202 w 1240123"/>
              <a:gd name="connsiteY12" fmla="*/ 171543 h 1256202"/>
              <a:gd name="connsiteX13" fmla="*/ 110789 w 1240123"/>
              <a:gd name="connsiteY13" fmla="*/ 353809 h 1256202"/>
              <a:gd name="connsiteX14" fmla="*/ 50033 w 1240123"/>
              <a:gd name="connsiteY14" fmla="*/ 350235 h 1256202"/>
              <a:gd name="connsiteX15" fmla="*/ 198348 w 1240123"/>
              <a:gd name="connsiteY15" fmla="*/ 171543 h 1256202"/>
              <a:gd name="connsiteX16" fmla="*/ 582535 w 1240123"/>
              <a:gd name="connsiteY16" fmla="*/ 0 h 1256202"/>
              <a:gd name="connsiteX17" fmla="*/ 582535 w 1240123"/>
              <a:gd name="connsiteY17" fmla="*/ 0 h 1256202"/>
              <a:gd name="connsiteX18" fmla="*/ 582536 w 1240123"/>
              <a:gd name="connsiteY18" fmla="*/ 0 h 1256202"/>
              <a:gd name="connsiteX19" fmla="*/ 782671 w 1240123"/>
              <a:gd name="connsiteY19" fmla="*/ 44673 h 1256202"/>
              <a:gd name="connsiteX20" fmla="*/ 782671 w 1240123"/>
              <a:gd name="connsiteY20" fmla="*/ 44673 h 1256202"/>
              <a:gd name="connsiteX21" fmla="*/ 986380 w 1240123"/>
              <a:gd name="connsiteY21" fmla="*/ 119723 h 1256202"/>
              <a:gd name="connsiteX22" fmla="*/ 1141842 w 1240123"/>
              <a:gd name="connsiteY22" fmla="*/ 294841 h 1256202"/>
              <a:gd name="connsiteX23" fmla="*/ 1224040 w 1240123"/>
              <a:gd name="connsiteY23" fmla="*/ 475320 h 1256202"/>
              <a:gd name="connsiteX24" fmla="*/ 1240123 w 1240123"/>
              <a:gd name="connsiteY24" fmla="*/ 704045 h 1256202"/>
              <a:gd name="connsiteX25" fmla="*/ 1240123 w 1240123"/>
              <a:gd name="connsiteY25" fmla="*/ 704045 h 1256202"/>
              <a:gd name="connsiteX26" fmla="*/ 1181029 w 1240123"/>
              <a:gd name="connsiteY26" fmla="*/ 898208 h 1256202"/>
              <a:gd name="connsiteX27" fmla="*/ 1177580 w 1240123"/>
              <a:gd name="connsiteY27" fmla="*/ 909541 h 1256202"/>
              <a:gd name="connsiteX28" fmla="*/ 1039988 w 1240123"/>
              <a:gd name="connsiteY28" fmla="*/ 1095380 h 1256202"/>
              <a:gd name="connsiteX29" fmla="*/ 1039987 w 1240123"/>
              <a:gd name="connsiteY29" fmla="*/ 1095380 h 1256202"/>
              <a:gd name="connsiteX30" fmla="*/ 877377 w 1240123"/>
              <a:gd name="connsiteY30" fmla="*/ 1190087 h 1256202"/>
              <a:gd name="connsiteX31" fmla="*/ 650439 w 1240123"/>
              <a:gd name="connsiteY31" fmla="*/ 1256202 h 1256202"/>
              <a:gd name="connsiteX32" fmla="*/ 650438 w 1240123"/>
              <a:gd name="connsiteY32" fmla="*/ 1256202 h 1256202"/>
              <a:gd name="connsiteX33" fmla="*/ 650438 w 1240123"/>
              <a:gd name="connsiteY33" fmla="*/ 1256202 h 1256202"/>
              <a:gd name="connsiteX34" fmla="*/ 608915 w 1240123"/>
              <a:gd name="connsiteY34" fmla="*/ 1244717 h 1256202"/>
              <a:gd name="connsiteX35" fmla="*/ 566453 w 1240123"/>
              <a:gd name="connsiteY35" fmla="*/ 1232973 h 1256202"/>
              <a:gd name="connsiteX36" fmla="*/ 566454 w 1240123"/>
              <a:gd name="connsiteY36" fmla="*/ 1232973 h 1256202"/>
              <a:gd name="connsiteX37" fmla="*/ 566453 w 1240123"/>
              <a:gd name="connsiteY37" fmla="*/ 1232972 h 1256202"/>
              <a:gd name="connsiteX38" fmla="*/ 566453 w 1240123"/>
              <a:gd name="connsiteY38" fmla="*/ 1232973 h 1256202"/>
              <a:gd name="connsiteX39" fmla="*/ 314498 w 1240123"/>
              <a:gd name="connsiteY39" fmla="*/ 1156135 h 1256202"/>
              <a:gd name="connsiteX40" fmla="*/ 314497 w 1240123"/>
              <a:gd name="connsiteY40" fmla="*/ 1156135 h 1256202"/>
              <a:gd name="connsiteX41" fmla="*/ 314497 w 1240123"/>
              <a:gd name="connsiteY41" fmla="*/ 1156134 h 1256202"/>
              <a:gd name="connsiteX42" fmla="*/ 314498 w 1240123"/>
              <a:gd name="connsiteY42" fmla="*/ 1156136 h 1256202"/>
              <a:gd name="connsiteX43" fmla="*/ 250168 w 1240123"/>
              <a:gd name="connsiteY43" fmla="*/ 1136479 h 1256202"/>
              <a:gd name="connsiteX44" fmla="*/ 102114 w 1240123"/>
              <a:gd name="connsiteY44" fmla="*/ 959884 h 1256202"/>
              <a:gd name="connsiteX45" fmla="*/ 101854 w 1240123"/>
              <a:gd name="connsiteY45" fmla="*/ 959574 h 1256202"/>
              <a:gd name="connsiteX46" fmla="*/ 5360 w 1240123"/>
              <a:gd name="connsiteY46" fmla="*/ 786243 h 1256202"/>
              <a:gd name="connsiteX47" fmla="*/ 5361 w 1240123"/>
              <a:gd name="connsiteY47" fmla="*/ 786243 h 1256202"/>
              <a:gd name="connsiteX48" fmla="*/ 0 w 1240123"/>
              <a:gd name="connsiteY48" fmla="*/ 557518 h 1256202"/>
              <a:gd name="connsiteX49" fmla="*/ 0 w 1240123"/>
              <a:gd name="connsiteY49" fmla="*/ 557518 h 1256202"/>
              <a:gd name="connsiteX50" fmla="*/ 50034 w 1240123"/>
              <a:gd name="connsiteY50" fmla="*/ 350236 h 1256202"/>
              <a:gd name="connsiteX51" fmla="*/ 110789 w 1240123"/>
              <a:gd name="connsiteY51" fmla="*/ 353810 h 1256202"/>
              <a:gd name="connsiteX52" fmla="*/ 110789 w 1240123"/>
              <a:gd name="connsiteY52" fmla="*/ 353809 h 1256202"/>
              <a:gd name="connsiteX53" fmla="*/ 110789 w 1240123"/>
              <a:gd name="connsiteY53" fmla="*/ 353809 h 1256202"/>
              <a:gd name="connsiteX54" fmla="*/ 142575 w 1240123"/>
              <a:gd name="connsiteY54" fmla="*/ 323223 h 1256202"/>
              <a:gd name="connsiteX55" fmla="*/ 300202 w 1240123"/>
              <a:gd name="connsiteY55" fmla="*/ 171544 h 1256202"/>
              <a:gd name="connsiteX56" fmla="*/ 352023 w 1240123"/>
              <a:gd name="connsiteY56" fmla="*/ 60755 h 125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40123" h="1256202">
                <a:moveTo>
                  <a:pt x="382401" y="889884"/>
                </a:moveTo>
                <a:lnTo>
                  <a:pt x="382401" y="889884"/>
                </a:lnTo>
                <a:lnTo>
                  <a:pt x="475662" y="917794"/>
                </a:lnTo>
                <a:close/>
                <a:moveTo>
                  <a:pt x="789424" y="645985"/>
                </a:moveTo>
                <a:lnTo>
                  <a:pt x="821983" y="779095"/>
                </a:lnTo>
                <a:lnTo>
                  <a:pt x="731136" y="864942"/>
                </a:lnTo>
                <a:lnTo>
                  <a:pt x="677714" y="915423"/>
                </a:lnTo>
                <a:lnTo>
                  <a:pt x="821983" y="779095"/>
                </a:lnTo>
                <a:close/>
                <a:moveTo>
                  <a:pt x="909542" y="341302"/>
                </a:moveTo>
                <a:lnTo>
                  <a:pt x="766362" y="524157"/>
                </a:lnTo>
                <a:lnTo>
                  <a:pt x="909542" y="341302"/>
                </a:lnTo>
                <a:close/>
                <a:moveTo>
                  <a:pt x="352023" y="60755"/>
                </a:moveTo>
                <a:lnTo>
                  <a:pt x="300202" y="171543"/>
                </a:lnTo>
                <a:lnTo>
                  <a:pt x="110789" y="353809"/>
                </a:lnTo>
                <a:lnTo>
                  <a:pt x="50033" y="350235"/>
                </a:lnTo>
                <a:lnTo>
                  <a:pt x="198348" y="171543"/>
                </a:lnTo>
                <a:close/>
                <a:moveTo>
                  <a:pt x="582535" y="0"/>
                </a:moveTo>
                <a:lnTo>
                  <a:pt x="582535" y="0"/>
                </a:lnTo>
                <a:lnTo>
                  <a:pt x="582536" y="0"/>
                </a:lnTo>
                <a:lnTo>
                  <a:pt x="782671" y="44673"/>
                </a:lnTo>
                <a:lnTo>
                  <a:pt x="782671" y="44673"/>
                </a:lnTo>
                <a:lnTo>
                  <a:pt x="986380" y="119723"/>
                </a:lnTo>
                <a:lnTo>
                  <a:pt x="1141842" y="294841"/>
                </a:lnTo>
                <a:lnTo>
                  <a:pt x="1224040" y="475320"/>
                </a:lnTo>
                <a:lnTo>
                  <a:pt x="1240123" y="704045"/>
                </a:lnTo>
                <a:lnTo>
                  <a:pt x="1240123" y="704045"/>
                </a:lnTo>
                <a:lnTo>
                  <a:pt x="1181029" y="898208"/>
                </a:lnTo>
                <a:lnTo>
                  <a:pt x="1177580" y="909541"/>
                </a:lnTo>
                <a:lnTo>
                  <a:pt x="1039988" y="1095380"/>
                </a:lnTo>
                <a:lnTo>
                  <a:pt x="1039987" y="1095380"/>
                </a:lnTo>
                <a:lnTo>
                  <a:pt x="877377" y="1190087"/>
                </a:lnTo>
                <a:lnTo>
                  <a:pt x="650439" y="1256202"/>
                </a:lnTo>
                <a:lnTo>
                  <a:pt x="650438" y="1256202"/>
                </a:lnTo>
                <a:lnTo>
                  <a:pt x="650438" y="1256202"/>
                </a:lnTo>
                <a:lnTo>
                  <a:pt x="608915" y="1244717"/>
                </a:lnTo>
                <a:lnTo>
                  <a:pt x="566453" y="1232973"/>
                </a:lnTo>
                <a:lnTo>
                  <a:pt x="566454" y="1232973"/>
                </a:lnTo>
                <a:lnTo>
                  <a:pt x="566453" y="1232972"/>
                </a:lnTo>
                <a:lnTo>
                  <a:pt x="566453" y="1232973"/>
                </a:lnTo>
                <a:lnTo>
                  <a:pt x="314498" y="1156135"/>
                </a:lnTo>
                <a:lnTo>
                  <a:pt x="314497" y="1156135"/>
                </a:lnTo>
                <a:lnTo>
                  <a:pt x="314497" y="1156134"/>
                </a:lnTo>
                <a:lnTo>
                  <a:pt x="314498" y="1156136"/>
                </a:lnTo>
                <a:lnTo>
                  <a:pt x="250168" y="1136479"/>
                </a:lnTo>
                <a:lnTo>
                  <a:pt x="102114" y="959884"/>
                </a:lnTo>
                <a:lnTo>
                  <a:pt x="101854" y="959574"/>
                </a:lnTo>
                <a:lnTo>
                  <a:pt x="5360" y="786243"/>
                </a:lnTo>
                <a:lnTo>
                  <a:pt x="5361" y="786243"/>
                </a:lnTo>
                <a:lnTo>
                  <a:pt x="0" y="557518"/>
                </a:lnTo>
                <a:lnTo>
                  <a:pt x="0" y="557518"/>
                </a:lnTo>
                <a:lnTo>
                  <a:pt x="50034" y="350236"/>
                </a:lnTo>
                <a:lnTo>
                  <a:pt x="110789" y="353810"/>
                </a:lnTo>
                <a:lnTo>
                  <a:pt x="110789" y="353809"/>
                </a:lnTo>
                <a:lnTo>
                  <a:pt x="110789" y="353809"/>
                </a:lnTo>
                <a:lnTo>
                  <a:pt x="142575" y="323223"/>
                </a:lnTo>
                <a:lnTo>
                  <a:pt x="300202" y="171544"/>
                </a:lnTo>
                <a:lnTo>
                  <a:pt x="352023" y="607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76" name="图形 75" descr="文凭卷筒">
            <a:extLst>
              <a:ext uri="{FF2B5EF4-FFF2-40B4-BE49-F238E27FC236}">
                <a16:creationId xmlns:a16="http://schemas.microsoft.com/office/drawing/2014/main" id="{68BFF688-7078-4380-85DA-5D547EA59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4010" y="3186477"/>
            <a:ext cx="969676" cy="96967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75D8E0C-4EA5-4F84-9D39-E6A6FD7680F5}"/>
              </a:ext>
            </a:extLst>
          </p:cNvPr>
          <p:cNvCxnSpPr/>
          <p:nvPr/>
        </p:nvCxnSpPr>
        <p:spPr>
          <a:xfrm>
            <a:off x="4350936" y="1698172"/>
            <a:ext cx="58480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4C3BA4B9-5312-4B97-BDEE-DFA8961945FB}"/>
              </a:ext>
            </a:extLst>
          </p:cNvPr>
          <p:cNvCxnSpPr/>
          <p:nvPr/>
        </p:nvCxnSpPr>
        <p:spPr>
          <a:xfrm>
            <a:off x="2019718" y="3356150"/>
            <a:ext cx="58480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C187BBFE-F925-40B5-B331-262119609432}"/>
              </a:ext>
            </a:extLst>
          </p:cNvPr>
          <p:cNvCxnSpPr/>
          <p:nvPr/>
        </p:nvCxnSpPr>
        <p:spPr>
          <a:xfrm>
            <a:off x="4350936" y="4933742"/>
            <a:ext cx="584801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2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id="{66112F6B-5C6B-4030-B4FA-D49414A8BE28}"/>
              </a:ext>
            </a:extLst>
          </p:cNvPr>
          <p:cNvSpPr txBox="1"/>
          <p:nvPr/>
        </p:nvSpPr>
        <p:spPr>
          <a:xfrm>
            <a:off x="530666" y="2964683"/>
            <a:ext cx="5759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</a:rPr>
              <a:t>问题改正措施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0973EAD0-D2CC-4E79-B418-6F1352BC7823}"/>
              </a:ext>
            </a:extLst>
          </p:cNvPr>
          <p:cNvSpPr txBox="1"/>
          <p:nvPr/>
        </p:nvSpPr>
        <p:spPr>
          <a:xfrm>
            <a:off x="530666" y="4051491"/>
            <a:ext cx="488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THE SOLUTION</a:t>
            </a: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8DAFDB83-0303-4235-B0A3-3D6169EAAFF4}"/>
              </a:ext>
            </a:extLst>
          </p:cNvPr>
          <p:cNvSpPr/>
          <p:nvPr/>
        </p:nvSpPr>
        <p:spPr>
          <a:xfrm>
            <a:off x="693290" y="1534272"/>
            <a:ext cx="1137550" cy="1137546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1734950-C613-4C3A-B392-F0F22A1F3AA0}"/>
              </a:ext>
            </a:extLst>
          </p:cNvPr>
          <p:cNvSpPr txBox="1"/>
          <p:nvPr/>
        </p:nvSpPr>
        <p:spPr>
          <a:xfrm>
            <a:off x="501638" y="1579799"/>
            <a:ext cx="1514473" cy="1015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2232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经验复盘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8F5B4C58-F7FF-4E85-884C-CF9D2A562E56}"/>
              </a:ext>
            </a:extLst>
          </p:cNvPr>
          <p:cNvSpPr/>
          <p:nvPr/>
        </p:nvSpPr>
        <p:spPr>
          <a:xfrm>
            <a:off x="5023441" y="1647495"/>
            <a:ext cx="2145118" cy="214511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思源黑体 CN Regular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D5213DC-1877-47D3-95D4-42F4D9FA691C}"/>
              </a:ext>
            </a:extLst>
          </p:cNvPr>
          <p:cNvSpPr/>
          <p:nvPr/>
        </p:nvSpPr>
        <p:spPr>
          <a:xfrm>
            <a:off x="5225527" y="1849580"/>
            <a:ext cx="1740947" cy="174094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pic>
        <p:nvPicPr>
          <p:cNvPr id="6" name="图形 5" descr="城市">
            <a:extLst>
              <a:ext uri="{FF2B5EF4-FFF2-40B4-BE49-F238E27FC236}">
                <a16:creationId xmlns:a16="http://schemas.microsoft.com/office/drawing/2014/main" id="{DA889E19-A5C0-4E01-B14B-57BF38D8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500" y="2080552"/>
            <a:ext cx="1279000" cy="1279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9A9F4222-F191-4ACD-8069-805B2F10E6F5}"/>
              </a:ext>
            </a:extLst>
          </p:cNvPr>
          <p:cNvSpPr/>
          <p:nvPr/>
        </p:nvSpPr>
        <p:spPr>
          <a:xfrm>
            <a:off x="1107738" y="1702018"/>
            <a:ext cx="2036072" cy="2036070"/>
          </a:xfrm>
          <a:prstGeom prst="ellipse">
            <a:avLst/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E76B712-7426-4E30-91FB-15F0485DD130}"/>
              </a:ext>
            </a:extLst>
          </p:cNvPr>
          <p:cNvSpPr/>
          <p:nvPr/>
        </p:nvSpPr>
        <p:spPr>
          <a:xfrm>
            <a:off x="9048190" y="1702018"/>
            <a:ext cx="2036072" cy="2036070"/>
          </a:xfrm>
          <a:prstGeom prst="ellipse">
            <a:avLst/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9" name="图形 8" descr="用户">
            <a:extLst>
              <a:ext uri="{FF2B5EF4-FFF2-40B4-BE49-F238E27FC236}">
                <a16:creationId xmlns:a16="http://schemas.microsoft.com/office/drawing/2014/main" id="{F810CEB7-5A3C-4C12-815E-D50E62857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327" y="2136250"/>
            <a:ext cx="1207798" cy="1207798"/>
          </a:xfrm>
          <a:prstGeom prst="rect">
            <a:avLst/>
          </a:prstGeom>
        </p:spPr>
      </p:pic>
      <p:pic>
        <p:nvPicPr>
          <p:cNvPr id="10" name="图形 9" descr="目标受众">
            <a:extLst>
              <a:ext uri="{FF2B5EF4-FFF2-40B4-BE49-F238E27FC236}">
                <a16:creationId xmlns:a16="http://schemas.microsoft.com/office/drawing/2014/main" id="{9B754865-DC2A-4582-9F63-DAB90507F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1875" y="2136250"/>
            <a:ext cx="1207799" cy="120779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C22AE2-26F6-4DA5-864A-3696E3E0DC8E}"/>
              </a:ext>
            </a:extLst>
          </p:cNvPr>
          <p:cNvCxnSpPr>
            <a:cxnSpLocks/>
          </p:cNvCxnSpPr>
          <p:nvPr/>
        </p:nvCxnSpPr>
        <p:spPr>
          <a:xfrm flipH="1">
            <a:off x="3365267" y="2614915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90E76E6-5873-47A9-9413-B4E6C66954DC}"/>
              </a:ext>
            </a:extLst>
          </p:cNvPr>
          <p:cNvCxnSpPr>
            <a:cxnSpLocks/>
          </p:cNvCxnSpPr>
          <p:nvPr/>
        </p:nvCxnSpPr>
        <p:spPr>
          <a:xfrm>
            <a:off x="3365267" y="2825188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14C6E5A-76DA-4C94-89C2-DBEA25D87FE2}"/>
              </a:ext>
            </a:extLst>
          </p:cNvPr>
          <p:cNvCxnSpPr>
            <a:cxnSpLocks/>
          </p:cNvCxnSpPr>
          <p:nvPr/>
        </p:nvCxnSpPr>
        <p:spPr>
          <a:xfrm flipH="1">
            <a:off x="7377788" y="2614915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BD68683-54B4-4E24-A92B-E02FD4284A24}"/>
              </a:ext>
            </a:extLst>
          </p:cNvPr>
          <p:cNvCxnSpPr>
            <a:cxnSpLocks/>
          </p:cNvCxnSpPr>
          <p:nvPr/>
        </p:nvCxnSpPr>
        <p:spPr>
          <a:xfrm>
            <a:off x="7377788" y="2825188"/>
            <a:ext cx="1448946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99D7BAB-77C2-4787-AC0F-55C3C0842048}"/>
              </a:ext>
            </a:extLst>
          </p:cNvPr>
          <p:cNvSpPr txBox="1"/>
          <p:nvPr/>
        </p:nvSpPr>
        <p:spPr>
          <a:xfrm>
            <a:off x="1817996" y="3987838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客户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3855A2-54B1-4E2F-8E46-1E9B8BD379EC}"/>
              </a:ext>
            </a:extLst>
          </p:cNvPr>
          <p:cNvSpPr txBox="1"/>
          <p:nvPr/>
        </p:nvSpPr>
        <p:spPr>
          <a:xfrm>
            <a:off x="5788225" y="4015537"/>
            <a:ext cx="615553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公司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26F7FE-F05F-466F-A298-A665E8C0F4FF}"/>
              </a:ext>
            </a:extLst>
          </p:cNvPr>
          <p:cNvSpPr txBox="1"/>
          <p:nvPr/>
        </p:nvSpPr>
        <p:spPr>
          <a:xfrm>
            <a:off x="9758451" y="3987837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员工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B82911-F8E4-457F-B0DA-551976ACC157}"/>
              </a:ext>
            </a:extLst>
          </p:cNvPr>
          <p:cNvSpPr txBox="1"/>
          <p:nvPr/>
        </p:nvSpPr>
        <p:spPr>
          <a:xfrm>
            <a:off x="4715136" y="4513343"/>
            <a:ext cx="2762856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请输入你的内容，请输入你的内容，请输入你的内容，请输入你的内容，请输入你的内容输入你的内容，输入你的内容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2BDD053-8E99-466C-A0E9-34005A405376}"/>
              </a:ext>
            </a:extLst>
          </p:cNvPr>
          <p:cNvSpPr txBox="1"/>
          <p:nvPr/>
        </p:nvSpPr>
        <p:spPr>
          <a:xfrm>
            <a:off x="8684798" y="4513343"/>
            <a:ext cx="2762856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请输入你的内容，请输入你的内容，请输入你的内容，请输入你的内容，请输入你的内容输入你的内容，输入你的内容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9A2B2AF-46A1-4B75-8745-B83457FD8518}"/>
              </a:ext>
            </a:extLst>
          </p:cNvPr>
          <p:cNvSpPr txBox="1"/>
          <p:nvPr/>
        </p:nvSpPr>
        <p:spPr>
          <a:xfrm>
            <a:off x="744343" y="4525024"/>
            <a:ext cx="2762857" cy="1248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请输入你的内容，请输入你的内容，请输入你的内容，请输入你的内容，请输入你的内容输入你的内容，输入你的内容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经验复盘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D36E53E6-F837-467B-AB65-998CC9B9BF93}"/>
              </a:ext>
            </a:extLst>
          </p:cNvPr>
          <p:cNvSpPr/>
          <p:nvPr/>
        </p:nvSpPr>
        <p:spPr>
          <a:xfrm flipH="1" flipV="1">
            <a:off x="0" y="3006458"/>
            <a:ext cx="12192000" cy="16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4CE77B99-0EFF-4C64-9FEB-9AAE702A8DFC}"/>
              </a:ext>
            </a:extLst>
          </p:cNvPr>
          <p:cNvSpPr/>
          <p:nvPr/>
        </p:nvSpPr>
        <p:spPr>
          <a:xfrm>
            <a:off x="1584999" y="1808531"/>
            <a:ext cx="3299551" cy="898803"/>
          </a:xfrm>
          <a:prstGeom prst="roundRect">
            <a:avLst>
              <a:gd name="adj" fmla="val 495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5AC08234-6EA9-4CF4-8278-3A5E0514DFB0}"/>
              </a:ext>
            </a:extLst>
          </p:cNvPr>
          <p:cNvSpPr/>
          <p:nvPr/>
        </p:nvSpPr>
        <p:spPr>
          <a:xfrm>
            <a:off x="7307450" y="1849311"/>
            <a:ext cx="3299551" cy="898803"/>
          </a:xfrm>
          <a:prstGeom prst="roundRect">
            <a:avLst>
              <a:gd name="adj" fmla="val 495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703C834D-30CB-47B2-967E-9C348EF161AD}"/>
              </a:ext>
            </a:extLst>
          </p:cNvPr>
          <p:cNvSpPr/>
          <p:nvPr/>
        </p:nvSpPr>
        <p:spPr>
          <a:xfrm>
            <a:off x="3164309" y="3006458"/>
            <a:ext cx="166332" cy="16633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4BE86792-A28F-4DC7-918A-1D4AB5C4E6A8}"/>
              </a:ext>
            </a:extLst>
          </p:cNvPr>
          <p:cNvSpPr/>
          <p:nvPr/>
        </p:nvSpPr>
        <p:spPr>
          <a:xfrm>
            <a:off x="8874059" y="3006457"/>
            <a:ext cx="166332" cy="16633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79D2C2-336C-4B6E-89E1-66D9CE4720E9}"/>
              </a:ext>
            </a:extLst>
          </p:cNvPr>
          <p:cNvGrpSpPr/>
          <p:nvPr/>
        </p:nvGrpSpPr>
        <p:grpSpPr>
          <a:xfrm>
            <a:off x="1874141" y="2232087"/>
            <a:ext cx="2721266" cy="51690"/>
            <a:chOff x="2095998" y="2232087"/>
            <a:chExt cx="2721266" cy="51690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040C305E-F4CF-4033-97C4-1D40196A9424}"/>
                </a:ext>
              </a:extLst>
            </p:cNvPr>
            <p:cNvSpPr/>
            <p:nvPr/>
          </p:nvSpPr>
          <p:spPr>
            <a:xfrm>
              <a:off x="4102442" y="2232087"/>
              <a:ext cx="714822" cy="516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78A36AD-C90A-41CF-9FE9-A2323076E32E}"/>
                </a:ext>
              </a:extLst>
            </p:cNvPr>
            <p:cNvSpPr/>
            <p:nvPr/>
          </p:nvSpPr>
          <p:spPr>
            <a:xfrm flipH="1">
              <a:off x="2095998" y="2232087"/>
              <a:ext cx="714822" cy="516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C105953-99AF-457D-885C-2139FB8C00EB}"/>
              </a:ext>
            </a:extLst>
          </p:cNvPr>
          <p:cNvSpPr txBox="1"/>
          <p:nvPr/>
        </p:nvSpPr>
        <p:spPr>
          <a:xfrm>
            <a:off x="2388389" y="2100884"/>
            <a:ext cx="1692771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just"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+mj-ea"/>
                <a:ea typeface="+mj-ea"/>
                <a:cs typeface="阿里巴巴普惠体 M" panose="00020600040101010101" pitchFamily="18" charset="-122"/>
                <a:sym typeface="OPPOSans B" panose="00020600040101010101" pitchFamily="18" charset="-122"/>
              </a:rPr>
              <a:t>上游存在机会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BEDFB024-7340-4B3B-9F9C-AA93A14541D4}"/>
              </a:ext>
            </a:extLst>
          </p:cNvPr>
          <p:cNvSpPr txBox="1"/>
          <p:nvPr/>
        </p:nvSpPr>
        <p:spPr>
          <a:xfrm>
            <a:off x="8110840" y="2141664"/>
            <a:ext cx="1692771" cy="3385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just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阿里巴巴普惠体 M" panose="00020600040101010101" pitchFamily="18" charset="-122"/>
                <a:sym typeface="OPPOSans B" panose="00020600040101010101" pitchFamily="18" charset="-122"/>
              </a:rPr>
              <a:t>下游也有需求</a:t>
            </a:r>
          </a:p>
        </p:txBody>
      </p: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7B6DEEAC-68C0-4ED3-A623-E5FAEBC48AF1}"/>
              </a:ext>
            </a:extLst>
          </p:cNvPr>
          <p:cNvGrpSpPr/>
          <p:nvPr/>
        </p:nvGrpSpPr>
        <p:grpSpPr>
          <a:xfrm>
            <a:off x="7626246" y="2283777"/>
            <a:ext cx="2721266" cy="51690"/>
            <a:chOff x="2095998" y="2232087"/>
            <a:chExt cx="2721266" cy="51690"/>
          </a:xfrm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870DA78F-2E24-4AE1-810D-45208957FB70}"/>
                </a:ext>
              </a:extLst>
            </p:cNvPr>
            <p:cNvSpPr/>
            <p:nvPr/>
          </p:nvSpPr>
          <p:spPr>
            <a:xfrm>
              <a:off x="4102442" y="2232087"/>
              <a:ext cx="714822" cy="516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95FD0257-F5DF-425E-B3AE-0733925AA903}"/>
                </a:ext>
              </a:extLst>
            </p:cNvPr>
            <p:cNvSpPr/>
            <p:nvPr/>
          </p:nvSpPr>
          <p:spPr>
            <a:xfrm flipH="1">
              <a:off x="2095998" y="2232087"/>
              <a:ext cx="714822" cy="516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endParaRPr>
            </a:p>
          </p:txBody>
        </p:sp>
      </p:grp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25360C4-786A-440E-BDEC-7642DD36DD4F}"/>
              </a:ext>
            </a:extLst>
          </p:cNvPr>
          <p:cNvCxnSpPr>
            <a:cxnSpLocks/>
          </p:cNvCxnSpPr>
          <p:nvPr/>
        </p:nvCxnSpPr>
        <p:spPr>
          <a:xfrm>
            <a:off x="7147407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FDA44ADE-DBCB-4E86-AE19-3F8D47C7C1FD}"/>
              </a:ext>
            </a:extLst>
          </p:cNvPr>
          <p:cNvCxnSpPr>
            <a:cxnSpLocks/>
          </p:cNvCxnSpPr>
          <p:nvPr/>
        </p:nvCxnSpPr>
        <p:spPr>
          <a:xfrm>
            <a:off x="8370287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73B8D803-E5C6-4842-BFDD-B621D62D8FAA}"/>
              </a:ext>
            </a:extLst>
          </p:cNvPr>
          <p:cNvCxnSpPr>
            <a:cxnSpLocks/>
          </p:cNvCxnSpPr>
          <p:nvPr/>
        </p:nvCxnSpPr>
        <p:spPr>
          <a:xfrm>
            <a:off x="9593167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27AD6645-F8FC-48BE-9AA0-8F018A5AFDC0}"/>
              </a:ext>
            </a:extLst>
          </p:cNvPr>
          <p:cNvCxnSpPr>
            <a:cxnSpLocks/>
          </p:cNvCxnSpPr>
          <p:nvPr/>
        </p:nvCxnSpPr>
        <p:spPr>
          <a:xfrm>
            <a:off x="10816046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63C44FCC-2D7A-4709-88AE-E74527867703}"/>
              </a:ext>
            </a:extLst>
          </p:cNvPr>
          <p:cNvCxnSpPr>
            <a:cxnSpLocks/>
            <a:stCxn id="100" idx="4"/>
          </p:cNvCxnSpPr>
          <p:nvPr/>
        </p:nvCxnSpPr>
        <p:spPr>
          <a:xfrm>
            <a:off x="8957225" y="3172787"/>
            <a:ext cx="1516" cy="55127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CC06BD98-C829-421E-A0F3-65C83625D83D}"/>
              </a:ext>
            </a:extLst>
          </p:cNvPr>
          <p:cNvCxnSpPr>
            <a:cxnSpLocks/>
          </p:cNvCxnSpPr>
          <p:nvPr/>
        </p:nvCxnSpPr>
        <p:spPr>
          <a:xfrm>
            <a:off x="10817248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D08FBC74-0FFF-4F55-8FF7-20500E160346}"/>
              </a:ext>
            </a:extLst>
          </p:cNvPr>
          <p:cNvCxnSpPr>
            <a:cxnSpLocks/>
          </p:cNvCxnSpPr>
          <p:nvPr/>
        </p:nvCxnSpPr>
        <p:spPr>
          <a:xfrm>
            <a:off x="7159003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49BA73CC-D172-46A6-951F-D3C6B0C98054}"/>
              </a:ext>
            </a:extLst>
          </p:cNvPr>
          <p:cNvCxnSpPr>
            <a:cxnSpLocks/>
          </p:cNvCxnSpPr>
          <p:nvPr/>
        </p:nvCxnSpPr>
        <p:spPr>
          <a:xfrm>
            <a:off x="7155605" y="3724061"/>
            <a:ext cx="366254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>
            <a:extLst>
              <a:ext uri="{FF2B5EF4-FFF2-40B4-BE49-F238E27FC236}">
                <a16:creationId xmlns:a16="http://schemas.microsoft.com/office/drawing/2014/main" id="{C7BCA18B-5E3A-4202-9BBB-CC86431D1E83}"/>
              </a:ext>
            </a:extLst>
          </p:cNvPr>
          <p:cNvCxnSpPr>
            <a:cxnSpLocks/>
          </p:cNvCxnSpPr>
          <p:nvPr/>
        </p:nvCxnSpPr>
        <p:spPr>
          <a:xfrm>
            <a:off x="8380799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768B11E6-E2F4-47DE-BB01-B41D956DAF65}"/>
              </a:ext>
            </a:extLst>
          </p:cNvPr>
          <p:cNvCxnSpPr>
            <a:cxnSpLocks/>
          </p:cNvCxnSpPr>
          <p:nvPr/>
        </p:nvCxnSpPr>
        <p:spPr>
          <a:xfrm>
            <a:off x="9613011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A8E43928-8DFA-402C-95E7-CBF28B2C2382}"/>
              </a:ext>
            </a:extLst>
          </p:cNvPr>
          <p:cNvSpPr/>
          <p:nvPr/>
        </p:nvSpPr>
        <p:spPr>
          <a:xfrm>
            <a:off x="6737216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7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DCC8BB3F-5BB0-4473-901D-894F280C4C31}"/>
              </a:ext>
            </a:extLst>
          </p:cNvPr>
          <p:cNvSpPr/>
          <p:nvPr/>
        </p:nvSpPr>
        <p:spPr>
          <a:xfrm>
            <a:off x="7960203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7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6" name="矩形: 圆角 155">
            <a:extLst>
              <a:ext uri="{FF2B5EF4-FFF2-40B4-BE49-F238E27FC236}">
                <a16:creationId xmlns:a16="http://schemas.microsoft.com/office/drawing/2014/main" id="{8CB8DB18-F903-4621-BC67-73F0F69BCBDE}"/>
              </a:ext>
            </a:extLst>
          </p:cNvPr>
          <p:cNvSpPr/>
          <p:nvPr/>
        </p:nvSpPr>
        <p:spPr>
          <a:xfrm>
            <a:off x="9190333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7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7" name="矩形: 圆角 156">
            <a:extLst>
              <a:ext uri="{FF2B5EF4-FFF2-40B4-BE49-F238E27FC236}">
                <a16:creationId xmlns:a16="http://schemas.microsoft.com/office/drawing/2014/main" id="{8D7C871F-5C9F-40A7-970D-E36CF914846F}"/>
              </a:ext>
            </a:extLst>
          </p:cNvPr>
          <p:cNvSpPr/>
          <p:nvPr/>
        </p:nvSpPr>
        <p:spPr>
          <a:xfrm>
            <a:off x="10395643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7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5C380052-A844-45A0-B3A3-19968FCA384E}"/>
              </a:ext>
            </a:extLst>
          </p:cNvPr>
          <p:cNvSpPr txBox="1"/>
          <p:nvPr/>
        </p:nvSpPr>
        <p:spPr>
          <a:xfrm>
            <a:off x="6860102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A8001724-7F69-417D-A57B-74B413D47405}"/>
              </a:ext>
            </a:extLst>
          </p:cNvPr>
          <p:cNvSpPr txBox="1"/>
          <p:nvPr/>
        </p:nvSpPr>
        <p:spPr>
          <a:xfrm>
            <a:off x="8083088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阿里巴巴普惠体 M" panose="00020600040101010101" pitchFamily="18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5CCB6441-588D-43BD-9D3F-9B341D2320A9}"/>
              </a:ext>
            </a:extLst>
          </p:cNvPr>
          <p:cNvSpPr txBox="1"/>
          <p:nvPr/>
        </p:nvSpPr>
        <p:spPr>
          <a:xfrm>
            <a:off x="9313218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77DACB41-3B7A-409A-BF57-5D4D784B6138}"/>
              </a:ext>
            </a:extLst>
          </p:cNvPr>
          <p:cNvSpPr txBox="1"/>
          <p:nvPr/>
        </p:nvSpPr>
        <p:spPr>
          <a:xfrm>
            <a:off x="10521572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AB044F-6014-42E9-BF33-51437A5BF95F}"/>
              </a:ext>
            </a:extLst>
          </p:cNvPr>
          <p:cNvGrpSpPr/>
          <p:nvPr/>
        </p:nvGrpSpPr>
        <p:grpSpPr>
          <a:xfrm>
            <a:off x="6640540" y="4944227"/>
            <a:ext cx="1025922" cy="557188"/>
            <a:chOff x="6640540" y="4944227"/>
            <a:chExt cx="1025922" cy="557188"/>
          </a:xfrm>
        </p:grpSpPr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CF3A2D55-822A-4E2B-ACCF-B92FC8A8FA20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165" name="TextBox 127+">
              <a:extLst>
                <a:ext uri="{FF2B5EF4-FFF2-40B4-BE49-F238E27FC236}">
                  <a16:creationId xmlns:a16="http://schemas.microsoft.com/office/drawing/2014/main" id="{CD7D4E24-6E24-49E1-AE69-F5BA0CCC37BB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33F58E29-6B98-4298-B6DF-1EC33B2CE1DD}"/>
              </a:ext>
            </a:extLst>
          </p:cNvPr>
          <p:cNvGrpSpPr/>
          <p:nvPr/>
        </p:nvGrpSpPr>
        <p:grpSpPr>
          <a:xfrm>
            <a:off x="7867644" y="4944227"/>
            <a:ext cx="1025922" cy="557188"/>
            <a:chOff x="6640540" y="4944227"/>
            <a:chExt cx="1025922" cy="557188"/>
          </a:xfrm>
        </p:grpSpPr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BE0361EC-4DC1-40BF-8B71-60817026B8B2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168" name="TextBox 127+">
              <a:extLst>
                <a:ext uri="{FF2B5EF4-FFF2-40B4-BE49-F238E27FC236}">
                  <a16:creationId xmlns:a16="http://schemas.microsoft.com/office/drawing/2014/main" id="{557FE631-E9DB-429C-957F-FE28D0D023FB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3D9AB0C5-C11A-46C8-963F-61EE0A84D290}"/>
              </a:ext>
            </a:extLst>
          </p:cNvPr>
          <p:cNvGrpSpPr/>
          <p:nvPr/>
        </p:nvGrpSpPr>
        <p:grpSpPr>
          <a:xfrm>
            <a:off x="9094748" y="4944227"/>
            <a:ext cx="1025922" cy="557188"/>
            <a:chOff x="6640540" y="4944227"/>
            <a:chExt cx="1025922" cy="557188"/>
          </a:xfrm>
        </p:grpSpPr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33C66D18-B17A-4409-8C50-B3256A0C3B5C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171" name="TextBox 127+">
              <a:extLst>
                <a:ext uri="{FF2B5EF4-FFF2-40B4-BE49-F238E27FC236}">
                  <a16:creationId xmlns:a16="http://schemas.microsoft.com/office/drawing/2014/main" id="{720264AF-4D8F-40B0-967C-E72165B49B99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FDAD83B1-9267-4F47-B662-5EC2DB5F0E36}"/>
              </a:ext>
            </a:extLst>
          </p:cNvPr>
          <p:cNvGrpSpPr/>
          <p:nvPr/>
        </p:nvGrpSpPr>
        <p:grpSpPr>
          <a:xfrm>
            <a:off x="10321852" y="4944227"/>
            <a:ext cx="1025922" cy="557188"/>
            <a:chOff x="6640540" y="4944227"/>
            <a:chExt cx="1025922" cy="557188"/>
          </a:xfrm>
        </p:grpSpPr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CC43F207-6079-4CC3-9392-7D03603BF9A9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174" name="TextBox 127+">
              <a:extLst>
                <a:ext uri="{FF2B5EF4-FFF2-40B4-BE49-F238E27FC236}">
                  <a16:creationId xmlns:a16="http://schemas.microsoft.com/office/drawing/2014/main" id="{E6474528-A9AC-40BD-AB4F-A8D3430527AA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26" name="图形 195">
            <a:extLst>
              <a:ext uri="{FF2B5EF4-FFF2-40B4-BE49-F238E27FC236}">
                <a16:creationId xmlns:a16="http://schemas.microsoft.com/office/drawing/2014/main" id="{0F58B0EB-EDF5-43AE-8D00-82502C8855D2}"/>
              </a:ext>
            </a:extLst>
          </p:cNvPr>
          <p:cNvGrpSpPr/>
          <p:nvPr/>
        </p:nvGrpSpPr>
        <p:grpSpPr>
          <a:xfrm>
            <a:off x="5264890" y="1769941"/>
            <a:ext cx="1662220" cy="2031111"/>
            <a:chOff x="5162130" y="1787762"/>
            <a:chExt cx="1662220" cy="2031111"/>
          </a:xfrm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E94EFE3B-7156-41E2-9397-22FFFEF6B04F}"/>
                </a:ext>
              </a:extLst>
            </p:cNvPr>
            <p:cNvSpPr/>
            <p:nvPr/>
          </p:nvSpPr>
          <p:spPr>
            <a:xfrm rot="-109680">
              <a:off x="5241938" y="1846069"/>
              <a:ext cx="1510017" cy="1913442"/>
            </a:xfrm>
            <a:custGeom>
              <a:avLst/>
              <a:gdLst>
                <a:gd name="connsiteX0" fmla="*/ 0 w 1510017"/>
                <a:gd name="connsiteY0" fmla="*/ 0 h 1913442"/>
                <a:gd name="connsiteX1" fmla="*/ 1510018 w 1510017"/>
                <a:gd name="connsiteY1" fmla="*/ 0 h 1913442"/>
                <a:gd name="connsiteX2" fmla="*/ 1510018 w 1510017"/>
                <a:gd name="connsiteY2" fmla="*/ 1913442 h 1913442"/>
                <a:gd name="connsiteX3" fmla="*/ 0 w 1510017"/>
                <a:gd name="connsiteY3" fmla="*/ 1913442 h 19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017" h="1913442">
                  <a:moveTo>
                    <a:pt x="0" y="0"/>
                  </a:moveTo>
                  <a:lnTo>
                    <a:pt x="1510018" y="0"/>
                  </a:lnTo>
                  <a:lnTo>
                    <a:pt x="1510018" y="1913442"/>
                  </a:lnTo>
                  <a:lnTo>
                    <a:pt x="0" y="1913442"/>
                  </a:lnTo>
                  <a:close/>
                </a:path>
              </a:pathLst>
            </a:custGeom>
            <a:solidFill>
              <a:srgbClr val="292A2E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29508202-E9EB-4CD9-859D-345D069EF03D}"/>
                </a:ext>
              </a:extLst>
            </p:cNvPr>
            <p:cNvSpPr/>
            <p:nvPr/>
          </p:nvSpPr>
          <p:spPr>
            <a:xfrm rot="-109680">
              <a:off x="5241938" y="1846069"/>
              <a:ext cx="1510017" cy="1913442"/>
            </a:xfrm>
            <a:custGeom>
              <a:avLst/>
              <a:gdLst>
                <a:gd name="connsiteX0" fmla="*/ 0 w 1510017"/>
                <a:gd name="connsiteY0" fmla="*/ 0 h 1913442"/>
                <a:gd name="connsiteX1" fmla="*/ 1510018 w 1510017"/>
                <a:gd name="connsiteY1" fmla="*/ 0 h 1913442"/>
                <a:gd name="connsiteX2" fmla="*/ 1510018 w 1510017"/>
                <a:gd name="connsiteY2" fmla="*/ 1913442 h 1913442"/>
                <a:gd name="connsiteX3" fmla="*/ 0 w 1510017"/>
                <a:gd name="connsiteY3" fmla="*/ 1913442 h 19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017" h="1913442">
                  <a:moveTo>
                    <a:pt x="0" y="0"/>
                  </a:moveTo>
                  <a:lnTo>
                    <a:pt x="1510018" y="0"/>
                  </a:lnTo>
                  <a:lnTo>
                    <a:pt x="1510018" y="1913442"/>
                  </a:lnTo>
                  <a:lnTo>
                    <a:pt x="0" y="1913442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98" name="图形 195">
              <a:extLst>
                <a:ext uri="{FF2B5EF4-FFF2-40B4-BE49-F238E27FC236}">
                  <a16:creationId xmlns:a16="http://schemas.microsoft.com/office/drawing/2014/main" id="{81EC280B-3DC6-4E5B-80AA-E5483F0FF50E}"/>
                </a:ext>
              </a:extLst>
            </p:cNvPr>
            <p:cNvGrpSpPr/>
            <p:nvPr/>
          </p:nvGrpSpPr>
          <p:grpSpPr>
            <a:xfrm>
              <a:off x="5162130" y="1787762"/>
              <a:ext cx="1662220" cy="2031111"/>
              <a:chOff x="5162130" y="1787762"/>
              <a:chExt cx="1662220" cy="2031111"/>
            </a:xfrm>
          </p:grpSpPr>
          <p:grpSp>
            <p:nvGrpSpPr>
              <p:cNvPr id="199" name="图形 195">
                <a:extLst>
                  <a:ext uri="{FF2B5EF4-FFF2-40B4-BE49-F238E27FC236}">
                    <a16:creationId xmlns:a16="http://schemas.microsoft.com/office/drawing/2014/main" id="{AE79E9DC-89F8-47CF-A195-41DF75665498}"/>
                  </a:ext>
                </a:extLst>
              </p:cNvPr>
              <p:cNvGrpSpPr/>
              <p:nvPr/>
            </p:nvGrpSpPr>
            <p:grpSpPr>
              <a:xfrm>
                <a:off x="5162130" y="1787762"/>
                <a:ext cx="1662220" cy="2031111"/>
                <a:chOff x="5162130" y="1787762"/>
                <a:chExt cx="1662220" cy="2031111"/>
              </a:xfrm>
            </p:grpSpPr>
            <p:sp>
              <p:nvSpPr>
                <p:cNvPr id="200" name="任意多边形: 形状 199">
                  <a:extLst>
                    <a:ext uri="{FF2B5EF4-FFF2-40B4-BE49-F238E27FC236}">
                      <a16:creationId xmlns:a16="http://schemas.microsoft.com/office/drawing/2014/main" id="{8FC6305A-F06F-435A-BD43-DB5EFC37B352}"/>
                    </a:ext>
                  </a:extLst>
                </p:cNvPr>
                <p:cNvSpPr/>
                <p:nvPr/>
              </p:nvSpPr>
              <p:spPr>
                <a:xfrm rot="-282960">
                  <a:off x="5239528" y="1847891"/>
                  <a:ext cx="1507423" cy="1910847"/>
                </a:xfrm>
                <a:custGeom>
                  <a:avLst/>
                  <a:gdLst>
                    <a:gd name="connsiteX0" fmla="*/ 0 w 1507423"/>
                    <a:gd name="connsiteY0" fmla="*/ 0 h 1910847"/>
                    <a:gd name="connsiteX1" fmla="*/ 1507424 w 1507423"/>
                    <a:gd name="connsiteY1" fmla="*/ 0 h 1910847"/>
                    <a:gd name="connsiteX2" fmla="*/ 1507424 w 1507423"/>
                    <a:gd name="connsiteY2" fmla="*/ 1910848 h 1910847"/>
                    <a:gd name="connsiteX3" fmla="*/ 0 w 1507423"/>
                    <a:gd name="connsiteY3" fmla="*/ 1910848 h 191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7423" h="1910847">
                      <a:moveTo>
                        <a:pt x="0" y="0"/>
                      </a:moveTo>
                      <a:lnTo>
                        <a:pt x="1507424" y="0"/>
                      </a:lnTo>
                      <a:lnTo>
                        <a:pt x="1507424" y="1910848"/>
                      </a:lnTo>
                      <a:lnTo>
                        <a:pt x="0" y="19108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:a16="http://schemas.microsoft.com/office/drawing/2014/main" id="{F7004ACC-E3F3-47DE-9F93-8FD539393E48}"/>
                    </a:ext>
                  </a:extLst>
                </p:cNvPr>
                <p:cNvSpPr/>
                <p:nvPr/>
              </p:nvSpPr>
              <p:spPr>
                <a:xfrm>
                  <a:off x="5162130" y="1787762"/>
                  <a:ext cx="1662220" cy="2031111"/>
                </a:xfrm>
                <a:custGeom>
                  <a:avLst/>
                  <a:gdLst>
                    <a:gd name="connsiteX0" fmla="*/ 1502534 w 1662220"/>
                    <a:gd name="connsiteY0" fmla="*/ 2798 h 2031111"/>
                    <a:gd name="connsiteX1" fmla="*/ 1659433 w 1662220"/>
                    <a:gd name="connsiteY1" fmla="*/ 1904594 h 2031111"/>
                    <a:gd name="connsiteX2" fmla="*/ 159687 w 1662220"/>
                    <a:gd name="connsiteY2" fmla="*/ 2028313 h 2031111"/>
                    <a:gd name="connsiteX3" fmla="*/ 2798 w 1662220"/>
                    <a:gd name="connsiteY3" fmla="*/ 126518 h 2031111"/>
                    <a:gd name="connsiteX4" fmla="*/ 1502544 w 1662220"/>
                    <a:gd name="connsiteY4" fmla="*/ 2798 h 2031111"/>
                    <a:gd name="connsiteX5" fmla="*/ 1504907 w 1662220"/>
                    <a:gd name="connsiteY5" fmla="*/ 0 h 2031111"/>
                    <a:gd name="connsiteX6" fmla="*/ 0 w 1662220"/>
                    <a:gd name="connsiteY6" fmla="*/ 124147 h 2031111"/>
                    <a:gd name="connsiteX7" fmla="*/ 157314 w 1662220"/>
                    <a:gd name="connsiteY7" fmla="*/ 2031111 h 2031111"/>
                    <a:gd name="connsiteX8" fmla="*/ 1662220 w 1662220"/>
                    <a:gd name="connsiteY8" fmla="*/ 1906964 h 2031111"/>
                    <a:gd name="connsiteX9" fmla="*/ 1504907 w 1662220"/>
                    <a:gd name="connsiteY9" fmla="*/ 0 h 203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2220" h="2031111">
                      <a:moveTo>
                        <a:pt x="1502534" y="2798"/>
                      </a:moveTo>
                      <a:lnTo>
                        <a:pt x="1659433" y="1904594"/>
                      </a:lnTo>
                      <a:lnTo>
                        <a:pt x="159687" y="2028313"/>
                      </a:lnTo>
                      <a:lnTo>
                        <a:pt x="2798" y="126518"/>
                      </a:lnTo>
                      <a:lnTo>
                        <a:pt x="1502544" y="2798"/>
                      </a:lnTo>
                      <a:moveTo>
                        <a:pt x="1504907" y="0"/>
                      </a:moveTo>
                      <a:lnTo>
                        <a:pt x="0" y="124147"/>
                      </a:lnTo>
                      <a:lnTo>
                        <a:pt x="157314" y="2031111"/>
                      </a:lnTo>
                      <a:lnTo>
                        <a:pt x="1662220" y="1906964"/>
                      </a:lnTo>
                      <a:lnTo>
                        <a:pt x="15049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E32EBE8F-DEC2-4FC4-B535-717E4F84765D}"/>
                  </a:ext>
                </a:extLst>
              </p:cNvPr>
              <p:cNvSpPr/>
              <p:nvPr/>
            </p:nvSpPr>
            <p:spPr>
              <a:xfrm rot="-282960">
                <a:off x="5878832" y="1951401"/>
                <a:ext cx="688031" cy="49751"/>
              </a:xfrm>
              <a:custGeom>
                <a:avLst/>
                <a:gdLst>
                  <a:gd name="connsiteX0" fmla="*/ 0 w 688031"/>
                  <a:gd name="connsiteY0" fmla="*/ 0 h 49751"/>
                  <a:gd name="connsiteX1" fmla="*/ 688031 w 688031"/>
                  <a:gd name="connsiteY1" fmla="*/ 0 h 49751"/>
                  <a:gd name="connsiteX2" fmla="*/ 688031 w 688031"/>
                  <a:gd name="connsiteY2" fmla="*/ 49751 h 49751"/>
                  <a:gd name="connsiteX3" fmla="*/ 0 w 688031"/>
                  <a:gd name="connsiteY3" fmla="*/ 49751 h 4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031" h="49751">
                    <a:moveTo>
                      <a:pt x="0" y="0"/>
                    </a:moveTo>
                    <a:lnTo>
                      <a:pt x="688031" y="0"/>
                    </a:lnTo>
                    <a:lnTo>
                      <a:pt x="688031" y="49751"/>
                    </a:lnTo>
                    <a:lnTo>
                      <a:pt x="0" y="49751"/>
                    </a:lnTo>
                    <a:close/>
                  </a:path>
                </a:pathLst>
              </a:custGeom>
              <a:solidFill>
                <a:srgbClr val="292A2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03" name="图形 195">
                <a:extLst>
                  <a:ext uri="{FF2B5EF4-FFF2-40B4-BE49-F238E27FC236}">
                    <a16:creationId xmlns:a16="http://schemas.microsoft.com/office/drawing/2014/main" id="{52AC313C-1DC3-4818-8560-177A69445A25}"/>
                  </a:ext>
                </a:extLst>
              </p:cNvPr>
              <p:cNvGrpSpPr/>
              <p:nvPr/>
            </p:nvGrpSpPr>
            <p:grpSpPr>
              <a:xfrm>
                <a:off x="5889178" y="2058175"/>
                <a:ext cx="686335" cy="59004"/>
                <a:chOff x="5889178" y="2058175"/>
                <a:chExt cx="686335" cy="59004"/>
              </a:xfrm>
              <a:solidFill>
                <a:srgbClr val="000000"/>
              </a:solidFill>
            </p:grpSpPr>
            <p:sp>
              <p:nvSpPr>
                <p:cNvPr id="204" name="任意多边形: 形状 203">
                  <a:extLst>
                    <a:ext uri="{FF2B5EF4-FFF2-40B4-BE49-F238E27FC236}">
                      <a16:creationId xmlns:a16="http://schemas.microsoft.com/office/drawing/2014/main" id="{B5265D2C-AF2B-48E4-9BB9-60032339EDF8}"/>
                    </a:ext>
                  </a:extLst>
                </p:cNvPr>
                <p:cNvSpPr/>
                <p:nvPr/>
              </p:nvSpPr>
              <p:spPr>
                <a:xfrm>
                  <a:off x="5889178" y="2059287"/>
                  <a:ext cx="685705" cy="56566"/>
                </a:xfrm>
                <a:custGeom>
                  <a:avLst/>
                  <a:gdLst>
                    <a:gd name="connsiteX0" fmla="*/ 0 w 685705"/>
                    <a:gd name="connsiteY0" fmla="*/ 56567 h 56566"/>
                    <a:gd name="connsiteX1" fmla="*/ 685705 w 685705"/>
                    <a:gd name="connsiteY1" fmla="*/ 0 h 5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5705" h="56566">
                      <a:moveTo>
                        <a:pt x="0" y="56567"/>
                      </a:moveTo>
                      <a:lnTo>
                        <a:pt x="685705" y="0"/>
                      </a:lnTo>
                    </a:path>
                  </a:pathLst>
                </a:custGeom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5" name="任意多边形: 形状 204">
                  <a:extLst>
                    <a:ext uri="{FF2B5EF4-FFF2-40B4-BE49-F238E27FC236}">
                      <a16:creationId xmlns:a16="http://schemas.microsoft.com/office/drawing/2014/main" id="{86060902-E726-4487-9421-99DBE314BB03}"/>
                    </a:ext>
                  </a:extLst>
                </p:cNvPr>
                <p:cNvSpPr/>
                <p:nvPr/>
              </p:nvSpPr>
              <p:spPr>
                <a:xfrm rot="-282108">
                  <a:off x="5888282" y="2086379"/>
                  <a:ext cx="688283" cy="2594"/>
                </a:xfrm>
                <a:custGeom>
                  <a:avLst/>
                  <a:gdLst>
                    <a:gd name="connsiteX0" fmla="*/ 0 w 688283"/>
                    <a:gd name="connsiteY0" fmla="*/ 0 h 2594"/>
                    <a:gd name="connsiteX1" fmla="*/ 688284 w 688283"/>
                    <a:gd name="connsiteY1" fmla="*/ 0 h 2594"/>
                    <a:gd name="connsiteX2" fmla="*/ 688284 w 688283"/>
                    <a:gd name="connsiteY2" fmla="*/ 2594 h 2594"/>
                    <a:gd name="connsiteX3" fmla="*/ 0 w 688283"/>
                    <a:gd name="connsiteY3" fmla="*/ 2594 h 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283" h="2594">
                      <a:moveTo>
                        <a:pt x="0" y="0"/>
                      </a:moveTo>
                      <a:lnTo>
                        <a:pt x="688284" y="0"/>
                      </a:lnTo>
                      <a:lnTo>
                        <a:pt x="688284" y="2594"/>
                      </a:lnTo>
                      <a:lnTo>
                        <a:pt x="0" y="2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6" name="图形 195">
                <a:extLst>
                  <a:ext uri="{FF2B5EF4-FFF2-40B4-BE49-F238E27FC236}">
                    <a16:creationId xmlns:a16="http://schemas.microsoft.com/office/drawing/2014/main" id="{A1D8595A-4D65-431E-8CD5-17455E426630}"/>
                  </a:ext>
                </a:extLst>
              </p:cNvPr>
              <p:cNvGrpSpPr/>
              <p:nvPr/>
            </p:nvGrpSpPr>
            <p:grpSpPr>
              <a:xfrm>
                <a:off x="5896689" y="2149228"/>
                <a:ext cx="686339" cy="59004"/>
                <a:chOff x="5896689" y="2149228"/>
                <a:chExt cx="686339" cy="59004"/>
              </a:xfrm>
              <a:solidFill>
                <a:srgbClr val="000000"/>
              </a:solidFill>
            </p:grpSpPr>
            <p:sp>
              <p:nvSpPr>
                <p:cNvPr id="207" name="任意多边形: 形状 206">
                  <a:extLst>
                    <a:ext uri="{FF2B5EF4-FFF2-40B4-BE49-F238E27FC236}">
                      <a16:creationId xmlns:a16="http://schemas.microsoft.com/office/drawing/2014/main" id="{ACF8344D-0C83-440B-9843-1482321A929C}"/>
                    </a:ext>
                  </a:extLst>
                </p:cNvPr>
                <p:cNvSpPr/>
                <p:nvPr/>
              </p:nvSpPr>
              <p:spPr>
                <a:xfrm>
                  <a:off x="5896689" y="2150309"/>
                  <a:ext cx="685702" cy="56566"/>
                </a:xfrm>
                <a:custGeom>
                  <a:avLst/>
                  <a:gdLst>
                    <a:gd name="connsiteX0" fmla="*/ 0 w 685702"/>
                    <a:gd name="connsiteY0" fmla="*/ 56567 h 56566"/>
                    <a:gd name="connsiteX1" fmla="*/ 685703 w 685702"/>
                    <a:gd name="connsiteY1" fmla="*/ 0 h 5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5702" h="56566">
                      <a:moveTo>
                        <a:pt x="0" y="56567"/>
                      </a:moveTo>
                      <a:lnTo>
                        <a:pt x="685703" y="0"/>
                      </a:lnTo>
                    </a:path>
                  </a:pathLst>
                </a:custGeom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08" name="任意多边形: 形状 207">
                  <a:extLst>
                    <a:ext uri="{FF2B5EF4-FFF2-40B4-BE49-F238E27FC236}">
                      <a16:creationId xmlns:a16="http://schemas.microsoft.com/office/drawing/2014/main" id="{D283BE25-DD07-4195-AC70-BEE2A2129795}"/>
                    </a:ext>
                  </a:extLst>
                </p:cNvPr>
                <p:cNvSpPr/>
                <p:nvPr/>
              </p:nvSpPr>
              <p:spPr>
                <a:xfrm rot="-282108">
                  <a:off x="5895796" y="2177433"/>
                  <a:ext cx="688283" cy="2594"/>
                </a:xfrm>
                <a:custGeom>
                  <a:avLst/>
                  <a:gdLst>
                    <a:gd name="connsiteX0" fmla="*/ 0 w 688283"/>
                    <a:gd name="connsiteY0" fmla="*/ 0 h 2594"/>
                    <a:gd name="connsiteX1" fmla="*/ 688284 w 688283"/>
                    <a:gd name="connsiteY1" fmla="*/ 0 h 2594"/>
                    <a:gd name="connsiteX2" fmla="*/ 688284 w 688283"/>
                    <a:gd name="connsiteY2" fmla="*/ 2594 h 2594"/>
                    <a:gd name="connsiteX3" fmla="*/ 0 w 688283"/>
                    <a:gd name="connsiteY3" fmla="*/ 2594 h 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283" h="2594">
                      <a:moveTo>
                        <a:pt x="0" y="0"/>
                      </a:moveTo>
                      <a:lnTo>
                        <a:pt x="688284" y="0"/>
                      </a:lnTo>
                      <a:lnTo>
                        <a:pt x="688284" y="2594"/>
                      </a:lnTo>
                      <a:lnTo>
                        <a:pt x="0" y="2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09" name="图形 195">
                <a:extLst>
                  <a:ext uri="{FF2B5EF4-FFF2-40B4-BE49-F238E27FC236}">
                    <a16:creationId xmlns:a16="http://schemas.microsoft.com/office/drawing/2014/main" id="{66206A1C-53E6-4768-87FC-AAB9B967F5F5}"/>
                  </a:ext>
                </a:extLst>
              </p:cNvPr>
              <p:cNvGrpSpPr/>
              <p:nvPr/>
            </p:nvGrpSpPr>
            <p:grpSpPr>
              <a:xfrm>
                <a:off x="5904196" y="2240285"/>
                <a:ext cx="686342" cy="59004"/>
                <a:chOff x="5904196" y="2240285"/>
                <a:chExt cx="686342" cy="59004"/>
              </a:xfrm>
              <a:solidFill>
                <a:srgbClr val="000000"/>
              </a:solidFill>
            </p:grpSpPr>
            <p:sp>
              <p:nvSpPr>
                <p:cNvPr id="210" name="任意多边形: 形状 209">
                  <a:extLst>
                    <a:ext uri="{FF2B5EF4-FFF2-40B4-BE49-F238E27FC236}">
                      <a16:creationId xmlns:a16="http://schemas.microsoft.com/office/drawing/2014/main" id="{1A294829-CDFE-46B3-A372-8EA014A2CBE0}"/>
                    </a:ext>
                  </a:extLst>
                </p:cNvPr>
                <p:cNvSpPr/>
                <p:nvPr/>
              </p:nvSpPr>
              <p:spPr>
                <a:xfrm>
                  <a:off x="5904196" y="2241331"/>
                  <a:ext cx="685702" cy="56569"/>
                </a:xfrm>
                <a:custGeom>
                  <a:avLst/>
                  <a:gdLst>
                    <a:gd name="connsiteX0" fmla="*/ 0 w 685702"/>
                    <a:gd name="connsiteY0" fmla="*/ 56569 h 56569"/>
                    <a:gd name="connsiteX1" fmla="*/ 685703 w 685702"/>
                    <a:gd name="connsiteY1" fmla="*/ 0 h 56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5702" h="56569">
                      <a:moveTo>
                        <a:pt x="0" y="56569"/>
                      </a:moveTo>
                      <a:lnTo>
                        <a:pt x="685703" y="0"/>
                      </a:lnTo>
                    </a:path>
                  </a:pathLst>
                </a:custGeom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1" name="任意多边形: 形状 210">
                  <a:extLst>
                    <a:ext uri="{FF2B5EF4-FFF2-40B4-BE49-F238E27FC236}">
                      <a16:creationId xmlns:a16="http://schemas.microsoft.com/office/drawing/2014/main" id="{FFDFD555-CD15-4F7E-9DC6-7C1838E358D2}"/>
                    </a:ext>
                  </a:extLst>
                </p:cNvPr>
                <p:cNvSpPr/>
                <p:nvPr/>
              </p:nvSpPr>
              <p:spPr>
                <a:xfrm rot="-282108">
                  <a:off x="5903307" y="2268490"/>
                  <a:ext cx="688283" cy="2594"/>
                </a:xfrm>
                <a:custGeom>
                  <a:avLst/>
                  <a:gdLst>
                    <a:gd name="connsiteX0" fmla="*/ 0 w 688283"/>
                    <a:gd name="connsiteY0" fmla="*/ 0 h 2594"/>
                    <a:gd name="connsiteX1" fmla="*/ 688284 w 688283"/>
                    <a:gd name="connsiteY1" fmla="*/ 0 h 2594"/>
                    <a:gd name="connsiteX2" fmla="*/ 688284 w 688283"/>
                    <a:gd name="connsiteY2" fmla="*/ 2594 h 2594"/>
                    <a:gd name="connsiteX3" fmla="*/ 0 w 688283"/>
                    <a:gd name="connsiteY3" fmla="*/ 2594 h 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283" h="2594">
                      <a:moveTo>
                        <a:pt x="0" y="0"/>
                      </a:moveTo>
                      <a:lnTo>
                        <a:pt x="688284" y="0"/>
                      </a:lnTo>
                      <a:lnTo>
                        <a:pt x="688284" y="2594"/>
                      </a:lnTo>
                      <a:lnTo>
                        <a:pt x="0" y="2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2" name="图形 195">
                <a:extLst>
                  <a:ext uri="{FF2B5EF4-FFF2-40B4-BE49-F238E27FC236}">
                    <a16:creationId xmlns:a16="http://schemas.microsoft.com/office/drawing/2014/main" id="{2E475E6C-5192-446E-AA69-F66D920D8585}"/>
                  </a:ext>
                </a:extLst>
              </p:cNvPr>
              <p:cNvGrpSpPr/>
              <p:nvPr/>
            </p:nvGrpSpPr>
            <p:grpSpPr>
              <a:xfrm>
                <a:off x="5911707" y="2331339"/>
                <a:ext cx="686343" cy="59004"/>
                <a:chOff x="5911707" y="2331339"/>
                <a:chExt cx="686343" cy="59004"/>
              </a:xfrm>
              <a:solidFill>
                <a:srgbClr val="000000"/>
              </a:solidFill>
            </p:grpSpPr>
            <p:sp>
              <p:nvSpPr>
                <p:cNvPr id="213" name="任意多边形: 形状 212">
                  <a:extLst>
                    <a:ext uri="{FF2B5EF4-FFF2-40B4-BE49-F238E27FC236}">
                      <a16:creationId xmlns:a16="http://schemas.microsoft.com/office/drawing/2014/main" id="{6C806D50-DDB7-426C-AE82-74FAAFF4A5E7}"/>
                    </a:ext>
                  </a:extLst>
                </p:cNvPr>
                <p:cNvSpPr/>
                <p:nvPr/>
              </p:nvSpPr>
              <p:spPr>
                <a:xfrm>
                  <a:off x="5911707" y="2332356"/>
                  <a:ext cx="685702" cy="56566"/>
                </a:xfrm>
                <a:custGeom>
                  <a:avLst/>
                  <a:gdLst>
                    <a:gd name="connsiteX0" fmla="*/ 0 w 685702"/>
                    <a:gd name="connsiteY0" fmla="*/ 56567 h 56566"/>
                    <a:gd name="connsiteX1" fmla="*/ 685703 w 685702"/>
                    <a:gd name="connsiteY1" fmla="*/ 0 h 56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5702" h="56566">
                      <a:moveTo>
                        <a:pt x="0" y="56567"/>
                      </a:moveTo>
                      <a:lnTo>
                        <a:pt x="685703" y="0"/>
                      </a:lnTo>
                    </a:path>
                  </a:pathLst>
                </a:custGeom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4" name="任意多边形: 形状 213">
                  <a:extLst>
                    <a:ext uri="{FF2B5EF4-FFF2-40B4-BE49-F238E27FC236}">
                      <a16:creationId xmlns:a16="http://schemas.microsoft.com/office/drawing/2014/main" id="{BA407279-B5C8-4646-AEE2-3A857F26F19D}"/>
                    </a:ext>
                  </a:extLst>
                </p:cNvPr>
                <p:cNvSpPr/>
                <p:nvPr/>
              </p:nvSpPr>
              <p:spPr>
                <a:xfrm rot="-282108">
                  <a:off x="5910818" y="2359544"/>
                  <a:ext cx="688283" cy="2594"/>
                </a:xfrm>
                <a:custGeom>
                  <a:avLst/>
                  <a:gdLst>
                    <a:gd name="connsiteX0" fmla="*/ 0 w 688283"/>
                    <a:gd name="connsiteY0" fmla="*/ 0 h 2594"/>
                    <a:gd name="connsiteX1" fmla="*/ 688284 w 688283"/>
                    <a:gd name="connsiteY1" fmla="*/ 0 h 2594"/>
                    <a:gd name="connsiteX2" fmla="*/ 688284 w 688283"/>
                    <a:gd name="connsiteY2" fmla="*/ 2594 h 2594"/>
                    <a:gd name="connsiteX3" fmla="*/ 0 w 688283"/>
                    <a:gd name="connsiteY3" fmla="*/ 2594 h 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283" h="2594">
                      <a:moveTo>
                        <a:pt x="0" y="0"/>
                      </a:moveTo>
                      <a:lnTo>
                        <a:pt x="688284" y="0"/>
                      </a:lnTo>
                      <a:lnTo>
                        <a:pt x="688284" y="2594"/>
                      </a:lnTo>
                      <a:lnTo>
                        <a:pt x="0" y="2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" name="图形 195">
                <a:extLst>
                  <a:ext uri="{FF2B5EF4-FFF2-40B4-BE49-F238E27FC236}">
                    <a16:creationId xmlns:a16="http://schemas.microsoft.com/office/drawing/2014/main" id="{AA65F8F4-CFE0-4A60-86FA-BB6532F6AE26}"/>
                  </a:ext>
                </a:extLst>
              </p:cNvPr>
              <p:cNvGrpSpPr/>
              <p:nvPr/>
            </p:nvGrpSpPr>
            <p:grpSpPr>
              <a:xfrm>
                <a:off x="5919215" y="2453527"/>
                <a:ext cx="308462" cy="27924"/>
                <a:chOff x="5919215" y="2453527"/>
                <a:chExt cx="308462" cy="27924"/>
              </a:xfrm>
              <a:solidFill>
                <a:srgbClr val="000000"/>
              </a:solidFill>
            </p:grpSpPr>
            <p:sp>
              <p:nvSpPr>
                <p:cNvPr id="216" name="任意多边形: 形状 215">
                  <a:extLst>
                    <a:ext uri="{FF2B5EF4-FFF2-40B4-BE49-F238E27FC236}">
                      <a16:creationId xmlns:a16="http://schemas.microsoft.com/office/drawing/2014/main" id="{93C0973D-7801-4D9A-BA88-FED2DE14FFD3}"/>
                    </a:ext>
                  </a:extLst>
                </p:cNvPr>
                <p:cNvSpPr/>
                <p:nvPr/>
              </p:nvSpPr>
              <p:spPr>
                <a:xfrm>
                  <a:off x="5919215" y="2454540"/>
                  <a:ext cx="307960" cy="25404"/>
                </a:xfrm>
                <a:custGeom>
                  <a:avLst/>
                  <a:gdLst>
                    <a:gd name="connsiteX0" fmla="*/ 0 w 307960"/>
                    <a:gd name="connsiteY0" fmla="*/ 25405 h 25404"/>
                    <a:gd name="connsiteX1" fmla="*/ 307960 w 307960"/>
                    <a:gd name="connsiteY1" fmla="*/ 0 h 25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7960" h="25404">
                      <a:moveTo>
                        <a:pt x="0" y="25405"/>
                      </a:moveTo>
                      <a:lnTo>
                        <a:pt x="307960" y="0"/>
                      </a:lnTo>
                    </a:path>
                  </a:pathLst>
                </a:custGeom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7" name="任意多边形: 形状 216">
                  <a:extLst>
                    <a:ext uri="{FF2B5EF4-FFF2-40B4-BE49-F238E27FC236}">
                      <a16:creationId xmlns:a16="http://schemas.microsoft.com/office/drawing/2014/main" id="{0BF24D25-8C8D-4D96-9539-A033DEC28721}"/>
                    </a:ext>
                  </a:extLst>
                </p:cNvPr>
                <p:cNvSpPr/>
                <p:nvPr/>
              </p:nvSpPr>
              <p:spPr>
                <a:xfrm rot="-282108">
                  <a:off x="5918973" y="2466191"/>
                  <a:ext cx="309118" cy="2594"/>
                </a:xfrm>
                <a:custGeom>
                  <a:avLst/>
                  <a:gdLst>
                    <a:gd name="connsiteX0" fmla="*/ 0 w 309118"/>
                    <a:gd name="connsiteY0" fmla="*/ 0 h 2594"/>
                    <a:gd name="connsiteX1" fmla="*/ 309119 w 309118"/>
                    <a:gd name="connsiteY1" fmla="*/ 0 h 2594"/>
                    <a:gd name="connsiteX2" fmla="*/ 309119 w 309118"/>
                    <a:gd name="connsiteY2" fmla="*/ 2594 h 2594"/>
                    <a:gd name="connsiteX3" fmla="*/ 0 w 309118"/>
                    <a:gd name="connsiteY3" fmla="*/ 2594 h 2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118" h="2594">
                      <a:moveTo>
                        <a:pt x="0" y="0"/>
                      </a:moveTo>
                      <a:lnTo>
                        <a:pt x="309119" y="0"/>
                      </a:lnTo>
                      <a:lnTo>
                        <a:pt x="309119" y="2594"/>
                      </a:lnTo>
                      <a:lnTo>
                        <a:pt x="0" y="25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8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927AFB00-1C57-4333-AFC3-A1C82862F6B8}"/>
                  </a:ext>
                </a:extLst>
              </p:cNvPr>
              <p:cNvSpPr/>
              <p:nvPr/>
            </p:nvSpPr>
            <p:spPr>
              <a:xfrm rot="-282960">
                <a:off x="5339300" y="2619678"/>
                <a:ext cx="1281686" cy="49751"/>
              </a:xfrm>
              <a:custGeom>
                <a:avLst/>
                <a:gdLst>
                  <a:gd name="connsiteX0" fmla="*/ 0 w 1281686"/>
                  <a:gd name="connsiteY0" fmla="*/ 0 h 49751"/>
                  <a:gd name="connsiteX1" fmla="*/ 1281687 w 1281686"/>
                  <a:gd name="connsiteY1" fmla="*/ 0 h 49751"/>
                  <a:gd name="connsiteX2" fmla="*/ 1281687 w 1281686"/>
                  <a:gd name="connsiteY2" fmla="*/ 49751 h 49751"/>
                  <a:gd name="connsiteX3" fmla="*/ 0 w 1281686"/>
                  <a:gd name="connsiteY3" fmla="*/ 49751 h 4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1686" h="49751">
                    <a:moveTo>
                      <a:pt x="0" y="0"/>
                    </a:moveTo>
                    <a:lnTo>
                      <a:pt x="1281687" y="0"/>
                    </a:lnTo>
                    <a:lnTo>
                      <a:pt x="1281687" y="49751"/>
                    </a:lnTo>
                    <a:lnTo>
                      <a:pt x="0" y="49751"/>
                    </a:lnTo>
                    <a:close/>
                  </a:path>
                </a:pathLst>
              </a:custGeom>
              <a:solidFill>
                <a:srgbClr val="292A2E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9" name="图形 195">
                <a:extLst>
                  <a:ext uri="{FF2B5EF4-FFF2-40B4-BE49-F238E27FC236}">
                    <a16:creationId xmlns:a16="http://schemas.microsoft.com/office/drawing/2014/main" id="{3A65582E-C371-4A2A-97E0-1BE0865835BA}"/>
                  </a:ext>
                </a:extLst>
              </p:cNvPr>
              <p:cNvGrpSpPr/>
              <p:nvPr/>
            </p:nvGrpSpPr>
            <p:grpSpPr>
              <a:xfrm>
                <a:off x="5394060" y="3292698"/>
                <a:ext cx="629840" cy="396892"/>
                <a:chOff x="5394060" y="3292698"/>
                <a:chExt cx="629840" cy="396892"/>
              </a:xfrm>
            </p:grpSpPr>
            <p:grpSp>
              <p:nvGrpSpPr>
                <p:cNvPr id="220" name="图形 195">
                  <a:extLst>
                    <a:ext uri="{FF2B5EF4-FFF2-40B4-BE49-F238E27FC236}">
                      <a16:creationId xmlns:a16="http://schemas.microsoft.com/office/drawing/2014/main" id="{3DDEC237-3E8F-4FE8-BACD-461922207E42}"/>
                    </a:ext>
                  </a:extLst>
                </p:cNvPr>
                <p:cNvGrpSpPr/>
                <p:nvPr/>
              </p:nvGrpSpPr>
              <p:grpSpPr>
                <a:xfrm>
                  <a:off x="5475766" y="3292698"/>
                  <a:ext cx="548133" cy="366949"/>
                  <a:chOff x="5475766" y="3292698"/>
                  <a:chExt cx="548133" cy="366949"/>
                </a:xfrm>
                <a:solidFill>
                  <a:srgbClr val="000000"/>
                </a:solidFill>
              </p:grpSpPr>
              <p:grpSp>
                <p:nvGrpSpPr>
                  <p:cNvPr id="221" name="图形 195">
                    <a:extLst>
                      <a:ext uri="{FF2B5EF4-FFF2-40B4-BE49-F238E27FC236}">
                        <a16:creationId xmlns:a16="http://schemas.microsoft.com/office/drawing/2014/main" id="{B9F39E0E-7008-4825-88E9-24EEC225CFE6}"/>
                      </a:ext>
                    </a:extLst>
                  </p:cNvPr>
                  <p:cNvGrpSpPr/>
                  <p:nvPr/>
                </p:nvGrpSpPr>
                <p:grpSpPr>
                  <a:xfrm>
                    <a:off x="5475766" y="3292698"/>
                    <a:ext cx="521610" cy="45468"/>
                    <a:chOff x="5475766" y="3292698"/>
                    <a:chExt cx="521610" cy="45468"/>
                  </a:xfrm>
                  <a:solidFill>
                    <a:srgbClr val="000000"/>
                  </a:solidFill>
                </p:grpSpPr>
                <p:sp>
                  <p:nvSpPr>
                    <p:cNvPr id="222" name="任意多边形: 形状 221">
                      <a:extLst>
                        <a:ext uri="{FF2B5EF4-FFF2-40B4-BE49-F238E27FC236}">
                          <a16:creationId xmlns:a16="http://schemas.microsoft.com/office/drawing/2014/main" id="{B1F21A7F-0CE2-43F1-A480-2E42362D4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5766" y="3293376"/>
                      <a:ext cx="521186" cy="42995"/>
                    </a:xfrm>
                    <a:custGeom>
                      <a:avLst/>
                      <a:gdLst>
                        <a:gd name="connsiteX0" fmla="*/ 0 w 521186"/>
                        <a:gd name="connsiteY0" fmla="*/ 42996 h 42995"/>
                        <a:gd name="connsiteX1" fmla="*/ 521187 w 521186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6" h="42995">
                          <a:moveTo>
                            <a:pt x="0" y="42996"/>
                          </a:moveTo>
                          <a:lnTo>
                            <a:pt x="521187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3" name="任意多边形: 形状 222">
                      <a:extLst>
                        <a:ext uri="{FF2B5EF4-FFF2-40B4-BE49-F238E27FC236}">
                          <a16:creationId xmlns:a16="http://schemas.microsoft.com/office/drawing/2014/main" id="{E6EE4D36-A134-439B-A224-0D84803C43A8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5475001" y="3314135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4" name="图形 195">
                    <a:extLst>
                      <a:ext uri="{FF2B5EF4-FFF2-40B4-BE49-F238E27FC236}">
                        <a16:creationId xmlns:a16="http://schemas.microsoft.com/office/drawing/2014/main" id="{2AED1379-9133-4257-A93A-577BC89FBB49}"/>
                      </a:ext>
                    </a:extLst>
                  </p:cNvPr>
                  <p:cNvGrpSpPr/>
                  <p:nvPr/>
                </p:nvGrpSpPr>
                <p:grpSpPr>
                  <a:xfrm>
                    <a:off x="5484602" y="3399857"/>
                    <a:ext cx="521617" cy="45468"/>
                    <a:chOff x="5484602" y="3399857"/>
                    <a:chExt cx="521617" cy="45468"/>
                  </a:xfrm>
                  <a:solidFill>
                    <a:srgbClr val="000000"/>
                  </a:solidFill>
                </p:grpSpPr>
                <p:sp>
                  <p:nvSpPr>
                    <p:cNvPr id="225" name="任意多边形: 形状 224">
                      <a:extLst>
                        <a:ext uri="{FF2B5EF4-FFF2-40B4-BE49-F238E27FC236}">
                          <a16:creationId xmlns:a16="http://schemas.microsoft.com/office/drawing/2014/main" id="{16F72621-8E65-47C3-9368-AF90854023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4602" y="3400497"/>
                      <a:ext cx="521189" cy="42995"/>
                    </a:xfrm>
                    <a:custGeom>
                      <a:avLst/>
                      <a:gdLst>
                        <a:gd name="connsiteX0" fmla="*/ 0 w 521189"/>
                        <a:gd name="connsiteY0" fmla="*/ 42995 h 42995"/>
                        <a:gd name="connsiteX1" fmla="*/ 521190 w 521189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9" h="42995">
                          <a:moveTo>
                            <a:pt x="0" y="42995"/>
                          </a:moveTo>
                          <a:lnTo>
                            <a:pt x="521190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6" name="任意多边形: 形状 225">
                      <a:extLst>
                        <a:ext uri="{FF2B5EF4-FFF2-40B4-BE49-F238E27FC236}">
                          <a16:creationId xmlns:a16="http://schemas.microsoft.com/office/drawing/2014/main" id="{AD36BEC9-A3FF-4C2D-9BEC-70563C22D606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5483844" y="3421294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27" name="图形 195">
                    <a:extLst>
                      <a:ext uri="{FF2B5EF4-FFF2-40B4-BE49-F238E27FC236}">
                        <a16:creationId xmlns:a16="http://schemas.microsoft.com/office/drawing/2014/main" id="{8D5CDF9A-D83C-433C-8AAD-287DF0C9489B}"/>
                      </a:ext>
                    </a:extLst>
                  </p:cNvPr>
                  <p:cNvGrpSpPr/>
                  <p:nvPr/>
                </p:nvGrpSpPr>
                <p:grpSpPr>
                  <a:xfrm>
                    <a:off x="5493440" y="3507017"/>
                    <a:ext cx="521619" cy="45468"/>
                    <a:chOff x="5493440" y="3507017"/>
                    <a:chExt cx="521619" cy="45468"/>
                  </a:xfrm>
                  <a:solidFill>
                    <a:srgbClr val="000000"/>
                  </a:solidFill>
                </p:grpSpPr>
                <p:sp>
                  <p:nvSpPr>
                    <p:cNvPr id="228" name="任意多边形: 形状 227">
                      <a:extLst>
                        <a:ext uri="{FF2B5EF4-FFF2-40B4-BE49-F238E27FC236}">
                          <a16:creationId xmlns:a16="http://schemas.microsoft.com/office/drawing/2014/main" id="{CE3E8401-3E6F-4254-BC7A-189F9A115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3440" y="3507619"/>
                      <a:ext cx="521186" cy="42995"/>
                    </a:xfrm>
                    <a:custGeom>
                      <a:avLst/>
                      <a:gdLst>
                        <a:gd name="connsiteX0" fmla="*/ 0 w 521186"/>
                        <a:gd name="connsiteY0" fmla="*/ 42996 h 42995"/>
                        <a:gd name="connsiteX1" fmla="*/ 521187 w 521186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6" h="42995">
                          <a:moveTo>
                            <a:pt x="0" y="42996"/>
                          </a:moveTo>
                          <a:lnTo>
                            <a:pt x="521187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9" name="任意多边形: 形状 228">
                      <a:extLst>
                        <a:ext uri="{FF2B5EF4-FFF2-40B4-BE49-F238E27FC236}">
                          <a16:creationId xmlns:a16="http://schemas.microsoft.com/office/drawing/2014/main" id="{22E2161E-B0F3-4A2B-9015-D9EC4D8FAA59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5492684" y="3528454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0" name="图形 195">
                    <a:extLst>
                      <a:ext uri="{FF2B5EF4-FFF2-40B4-BE49-F238E27FC236}">
                        <a16:creationId xmlns:a16="http://schemas.microsoft.com/office/drawing/2014/main" id="{5524A7BD-BAF4-44D3-80A7-9D14BA269E5D}"/>
                      </a:ext>
                    </a:extLst>
                  </p:cNvPr>
                  <p:cNvGrpSpPr/>
                  <p:nvPr/>
                </p:nvGrpSpPr>
                <p:grpSpPr>
                  <a:xfrm>
                    <a:off x="5502276" y="3614179"/>
                    <a:ext cx="521624" cy="45468"/>
                    <a:chOff x="5502276" y="3614179"/>
                    <a:chExt cx="521624" cy="45468"/>
                  </a:xfrm>
                  <a:solidFill>
                    <a:srgbClr val="000000"/>
                  </a:solidFill>
                </p:grpSpPr>
                <p:sp>
                  <p:nvSpPr>
                    <p:cNvPr id="231" name="任意多边形: 形状 230">
                      <a:extLst>
                        <a:ext uri="{FF2B5EF4-FFF2-40B4-BE49-F238E27FC236}">
                          <a16:creationId xmlns:a16="http://schemas.microsoft.com/office/drawing/2014/main" id="{F7D1C6A4-BDC4-4596-9139-82966DC75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2276" y="3614741"/>
                      <a:ext cx="521189" cy="42995"/>
                    </a:xfrm>
                    <a:custGeom>
                      <a:avLst/>
                      <a:gdLst>
                        <a:gd name="connsiteX0" fmla="*/ 0 w 521189"/>
                        <a:gd name="connsiteY0" fmla="*/ 42995 h 42995"/>
                        <a:gd name="connsiteX1" fmla="*/ 521190 w 521189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9" h="42995">
                          <a:moveTo>
                            <a:pt x="0" y="42995"/>
                          </a:moveTo>
                          <a:lnTo>
                            <a:pt x="521190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2" name="任意多边形: 形状 231">
                      <a:extLst>
                        <a:ext uri="{FF2B5EF4-FFF2-40B4-BE49-F238E27FC236}">
                          <a16:creationId xmlns:a16="http://schemas.microsoft.com/office/drawing/2014/main" id="{13F89D51-E1EB-4A5F-9EC5-9DC22F1CBC19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5501524" y="3635616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33" name="任意多边形: 形状 232">
                  <a:extLst>
                    <a:ext uri="{FF2B5EF4-FFF2-40B4-BE49-F238E27FC236}">
                      <a16:creationId xmlns:a16="http://schemas.microsoft.com/office/drawing/2014/main" id="{0CBD0259-46A3-4F67-968E-AD30B14E1FA3}"/>
                    </a:ext>
                  </a:extLst>
                </p:cNvPr>
                <p:cNvSpPr/>
                <p:nvPr/>
              </p:nvSpPr>
              <p:spPr>
                <a:xfrm>
                  <a:off x="5394060" y="3306223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9" y="54850"/>
                        <a:pt x="0" y="42571"/>
                        <a:pt x="0" y="27425"/>
                      </a:cubicBezTo>
                      <a:cubicBezTo>
                        <a:pt x="0" y="12279"/>
                        <a:pt x="12279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4" name="任意多边形: 形状 233">
                  <a:extLst>
                    <a:ext uri="{FF2B5EF4-FFF2-40B4-BE49-F238E27FC236}">
                      <a16:creationId xmlns:a16="http://schemas.microsoft.com/office/drawing/2014/main" id="{FEFB45C9-1626-4657-8350-B2D512CE5BB7}"/>
                    </a:ext>
                  </a:extLst>
                </p:cNvPr>
                <p:cNvSpPr/>
                <p:nvPr/>
              </p:nvSpPr>
              <p:spPr>
                <a:xfrm>
                  <a:off x="5421160" y="3634741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9" y="54850"/>
                        <a:pt x="0" y="42571"/>
                        <a:pt x="0" y="27425"/>
                      </a:cubicBezTo>
                      <a:cubicBezTo>
                        <a:pt x="0" y="12279"/>
                        <a:pt x="12279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5" name="任意多边形: 形状 234">
                  <a:extLst>
                    <a:ext uri="{FF2B5EF4-FFF2-40B4-BE49-F238E27FC236}">
                      <a16:creationId xmlns:a16="http://schemas.microsoft.com/office/drawing/2014/main" id="{AF991FAE-8D57-4015-9833-094BEBE38019}"/>
                    </a:ext>
                  </a:extLst>
                </p:cNvPr>
                <p:cNvSpPr/>
                <p:nvPr/>
              </p:nvSpPr>
              <p:spPr>
                <a:xfrm>
                  <a:off x="5412325" y="3527619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9" y="54850"/>
                        <a:pt x="0" y="42571"/>
                        <a:pt x="0" y="27425"/>
                      </a:cubicBezTo>
                      <a:cubicBezTo>
                        <a:pt x="0" y="12279"/>
                        <a:pt x="12279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6" name="任意多边形: 形状 235">
                  <a:extLst>
                    <a:ext uri="{FF2B5EF4-FFF2-40B4-BE49-F238E27FC236}">
                      <a16:creationId xmlns:a16="http://schemas.microsoft.com/office/drawing/2014/main" id="{C38533C9-6833-4404-90ED-13952225F591}"/>
                    </a:ext>
                  </a:extLst>
                </p:cNvPr>
                <p:cNvSpPr/>
                <p:nvPr/>
              </p:nvSpPr>
              <p:spPr>
                <a:xfrm>
                  <a:off x="5403191" y="3416921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9" y="54850"/>
                        <a:pt x="0" y="42571"/>
                        <a:pt x="0" y="27425"/>
                      </a:cubicBezTo>
                      <a:cubicBezTo>
                        <a:pt x="0" y="12279"/>
                        <a:pt x="12279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7" name="图形 195">
                <a:extLst>
                  <a:ext uri="{FF2B5EF4-FFF2-40B4-BE49-F238E27FC236}">
                    <a16:creationId xmlns:a16="http://schemas.microsoft.com/office/drawing/2014/main" id="{14FD08D8-8890-4F58-801F-436816287FF8}"/>
                  </a:ext>
                </a:extLst>
              </p:cNvPr>
              <p:cNvGrpSpPr/>
              <p:nvPr/>
            </p:nvGrpSpPr>
            <p:grpSpPr>
              <a:xfrm>
                <a:off x="6069199" y="3236977"/>
                <a:ext cx="630089" cy="396915"/>
                <a:chOff x="6069199" y="3236977"/>
                <a:chExt cx="630089" cy="396915"/>
              </a:xfrm>
            </p:grpSpPr>
            <p:grpSp>
              <p:nvGrpSpPr>
                <p:cNvPr id="238" name="图形 195">
                  <a:extLst>
                    <a:ext uri="{FF2B5EF4-FFF2-40B4-BE49-F238E27FC236}">
                      <a16:creationId xmlns:a16="http://schemas.microsoft.com/office/drawing/2014/main" id="{45374492-0407-4612-8742-0756FF4C1D69}"/>
                    </a:ext>
                  </a:extLst>
                </p:cNvPr>
                <p:cNvGrpSpPr/>
                <p:nvPr/>
              </p:nvGrpSpPr>
              <p:grpSpPr>
                <a:xfrm>
                  <a:off x="6150906" y="3236977"/>
                  <a:ext cx="548382" cy="366952"/>
                  <a:chOff x="6150906" y="3236977"/>
                  <a:chExt cx="548382" cy="366952"/>
                </a:xfrm>
                <a:solidFill>
                  <a:srgbClr val="000000"/>
                </a:solidFill>
              </p:grpSpPr>
              <p:grpSp>
                <p:nvGrpSpPr>
                  <p:cNvPr id="239" name="图形 195">
                    <a:extLst>
                      <a:ext uri="{FF2B5EF4-FFF2-40B4-BE49-F238E27FC236}">
                        <a16:creationId xmlns:a16="http://schemas.microsoft.com/office/drawing/2014/main" id="{2DD27C4B-9B23-4A80-A529-FCF4E29BB68A}"/>
                      </a:ext>
                    </a:extLst>
                  </p:cNvPr>
                  <p:cNvGrpSpPr/>
                  <p:nvPr/>
                </p:nvGrpSpPr>
                <p:grpSpPr>
                  <a:xfrm>
                    <a:off x="6150906" y="3236977"/>
                    <a:ext cx="521858" cy="45468"/>
                    <a:chOff x="6150906" y="3236977"/>
                    <a:chExt cx="521858" cy="45468"/>
                  </a:xfrm>
                  <a:solidFill>
                    <a:srgbClr val="000000"/>
                  </a:solidFill>
                </p:grpSpPr>
                <p:sp>
                  <p:nvSpPr>
                    <p:cNvPr id="240" name="任意多边形: 形状 239">
                      <a:extLst>
                        <a:ext uri="{FF2B5EF4-FFF2-40B4-BE49-F238E27FC236}">
                          <a16:creationId xmlns:a16="http://schemas.microsoft.com/office/drawing/2014/main" id="{D2403B39-2D6D-42D5-BA1C-3AEEF3E8D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906" y="3237680"/>
                      <a:ext cx="521186" cy="42995"/>
                    </a:xfrm>
                    <a:custGeom>
                      <a:avLst/>
                      <a:gdLst>
                        <a:gd name="connsiteX0" fmla="*/ 0 w 521186"/>
                        <a:gd name="connsiteY0" fmla="*/ 42996 h 42995"/>
                        <a:gd name="connsiteX1" fmla="*/ 521187 w 521186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6" h="42995">
                          <a:moveTo>
                            <a:pt x="0" y="42996"/>
                          </a:moveTo>
                          <a:lnTo>
                            <a:pt x="521187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1" name="任意多边形: 形状 240">
                      <a:extLst>
                        <a:ext uri="{FF2B5EF4-FFF2-40B4-BE49-F238E27FC236}">
                          <a16:creationId xmlns:a16="http://schemas.microsoft.com/office/drawing/2014/main" id="{E17E709F-20F5-423C-AE75-1524F27332CD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6150389" y="3258414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4 h 2594"/>
                        <a:gd name="connsiteX3" fmla="*/ 0 w 523149"/>
                        <a:gd name="connsiteY3" fmla="*/ 2594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4"/>
                          </a:lnTo>
                          <a:lnTo>
                            <a:pt x="0" y="25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2" name="图形 195">
                    <a:extLst>
                      <a:ext uri="{FF2B5EF4-FFF2-40B4-BE49-F238E27FC236}">
                        <a16:creationId xmlns:a16="http://schemas.microsoft.com/office/drawing/2014/main" id="{5D61188B-39C9-4957-A575-AD0A234A9BF1}"/>
                      </a:ext>
                    </a:extLst>
                  </p:cNvPr>
                  <p:cNvGrpSpPr/>
                  <p:nvPr/>
                </p:nvGrpSpPr>
                <p:grpSpPr>
                  <a:xfrm>
                    <a:off x="6159742" y="3344139"/>
                    <a:ext cx="521866" cy="45468"/>
                    <a:chOff x="6159742" y="3344139"/>
                    <a:chExt cx="521866" cy="45468"/>
                  </a:xfrm>
                  <a:solidFill>
                    <a:srgbClr val="000000"/>
                  </a:solidFill>
                </p:grpSpPr>
                <p:sp>
                  <p:nvSpPr>
                    <p:cNvPr id="243" name="任意多边形: 形状 242">
                      <a:extLst>
                        <a:ext uri="{FF2B5EF4-FFF2-40B4-BE49-F238E27FC236}">
                          <a16:creationId xmlns:a16="http://schemas.microsoft.com/office/drawing/2014/main" id="{6676B937-C68C-4306-9D55-FE003C9DA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9742" y="3344802"/>
                      <a:ext cx="521189" cy="42995"/>
                    </a:xfrm>
                    <a:custGeom>
                      <a:avLst/>
                      <a:gdLst>
                        <a:gd name="connsiteX0" fmla="*/ 0 w 521189"/>
                        <a:gd name="connsiteY0" fmla="*/ 42995 h 42995"/>
                        <a:gd name="connsiteX1" fmla="*/ 521190 w 521189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9" h="42995">
                          <a:moveTo>
                            <a:pt x="0" y="42995"/>
                          </a:moveTo>
                          <a:lnTo>
                            <a:pt x="521190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4" name="任意多边形: 形状 243">
                      <a:extLst>
                        <a:ext uri="{FF2B5EF4-FFF2-40B4-BE49-F238E27FC236}">
                          <a16:creationId xmlns:a16="http://schemas.microsoft.com/office/drawing/2014/main" id="{A795F53B-8BF0-4974-ABF3-79A005A181C0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6159232" y="3365576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5" name="图形 195">
                    <a:extLst>
                      <a:ext uri="{FF2B5EF4-FFF2-40B4-BE49-F238E27FC236}">
                        <a16:creationId xmlns:a16="http://schemas.microsoft.com/office/drawing/2014/main" id="{537F6B28-4B52-42BC-85F4-16705DC52F58}"/>
                      </a:ext>
                    </a:extLst>
                  </p:cNvPr>
                  <p:cNvGrpSpPr/>
                  <p:nvPr/>
                </p:nvGrpSpPr>
                <p:grpSpPr>
                  <a:xfrm>
                    <a:off x="6168580" y="3451299"/>
                    <a:ext cx="521865" cy="45468"/>
                    <a:chOff x="6168580" y="3451299"/>
                    <a:chExt cx="521865" cy="45468"/>
                  </a:xfrm>
                  <a:solidFill>
                    <a:srgbClr val="000000"/>
                  </a:solidFill>
                </p:grpSpPr>
                <p:sp>
                  <p:nvSpPr>
                    <p:cNvPr id="246" name="任意多边形: 形状 245">
                      <a:extLst>
                        <a:ext uri="{FF2B5EF4-FFF2-40B4-BE49-F238E27FC236}">
                          <a16:creationId xmlns:a16="http://schemas.microsoft.com/office/drawing/2014/main" id="{CD3DD2AE-CEE5-4850-8412-40C3968AF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580" y="3451924"/>
                      <a:ext cx="521186" cy="42995"/>
                    </a:xfrm>
                    <a:custGeom>
                      <a:avLst/>
                      <a:gdLst>
                        <a:gd name="connsiteX0" fmla="*/ 0 w 521186"/>
                        <a:gd name="connsiteY0" fmla="*/ 42996 h 42995"/>
                        <a:gd name="connsiteX1" fmla="*/ 521187 w 521186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6" h="42995">
                          <a:moveTo>
                            <a:pt x="0" y="42996"/>
                          </a:moveTo>
                          <a:lnTo>
                            <a:pt x="521187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7" name="任意多边形: 形状 246">
                      <a:extLst>
                        <a:ext uri="{FF2B5EF4-FFF2-40B4-BE49-F238E27FC236}">
                          <a16:creationId xmlns:a16="http://schemas.microsoft.com/office/drawing/2014/main" id="{A9EB58F7-5FB8-48E3-8CAA-12C938F06622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6168070" y="3472736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4 h 2594"/>
                        <a:gd name="connsiteX3" fmla="*/ 0 w 523149"/>
                        <a:gd name="connsiteY3" fmla="*/ 2594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4"/>
                          </a:lnTo>
                          <a:lnTo>
                            <a:pt x="0" y="25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48" name="图形 195">
                    <a:extLst>
                      <a:ext uri="{FF2B5EF4-FFF2-40B4-BE49-F238E27FC236}">
                        <a16:creationId xmlns:a16="http://schemas.microsoft.com/office/drawing/2014/main" id="{F7A46070-CC0A-4435-8DB9-6A5353ED2E1D}"/>
                      </a:ext>
                    </a:extLst>
                  </p:cNvPr>
                  <p:cNvGrpSpPr/>
                  <p:nvPr/>
                </p:nvGrpSpPr>
                <p:grpSpPr>
                  <a:xfrm>
                    <a:off x="6177416" y="3558461"/>
                    <a:ext cx="521873" cy="45468"/>
                    <a:chOff x="6177416" y="3558461"/>
                    <a:chExt cx="521873" cy="45468"/>
                  </a:xfrm>
                  <a:solidFill>
                    <a:srgbClr val="000000"/>
                  </a:solidFill>
                </p:grpSpPr>
                <p:sp>
                  <p:nvSpPr>
                    <p:cNvPr id="249" name="任意多边形: 形状 248">
                      <a:extLst>
                        <a:ext uri="{FF2B5EF4-FFF2-40B4-BE49-F238E27FC236}">
                          <a16:creationId xmlns:a16="http://schemas.microsoft.com/office/drawing/2014/main" id="{539D9C0B-B028-421B-94D7-81D15531D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7416" y="3559046"/>
                      <a:ext cx="521189" cy="42995"/>
                    </a:xfrm>
                    <a:custGeom>
                      <a:avLst/>
                      <a:gdLst>
                        <a:gd name="connsiteX0" fmla="*/ 0 w 521189"/>
                        <a:gd name="connsiteY0" fmla="*/ 42995 h 42995"/>
                        <a:gd name="connsiteX1" fmla="*/ 521190 w 521189"/>
                        <a:gd name="connsiteY1" fmla="*/ 0 h 429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21189" h="42995">
                          <a:moveTo>
                            <a:pt x="0" y="42995"/>
                          </a:moveTo>
                          <a:lnTo>
                            <a:pt x="521190" y="0"/>
                          </a:lnTo>
                        </a:path>
                      </a:pathLst>
                    </a:custGeom>
                    <a:ln w="2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0" name="任意多边形: 形状 249">
                      <a:extLst>
                        <a:ext uri="{FF2B5EF4-FFF2-40B4-BE49-F238E27FC236}">
                          <a16:creationId xmlns:a16="http://schemas.microsoft.com/office/drawing/2014/main" id="{3EEF2288-E45D-4F55-8161-AD9EA9E78AAD}"/>
                        </a:ext>
                      </a:extLst>
                    </p:cNvPr>
                    <p:cNvSpPr/>
                    <p:nvPr/>
                  </p:nvSpPr>
                  <p:spPr>
                    <a:xfrm rot="-282108">
                      <a:off x="6176913" y="3579898"/>
                      <a:ext cx="523149" cy="2594"/>
                    </a:xfrm>
                    <a:custGeom>
                      <a:avLst/>
                      <a:gdLst>
                        <a:gd name="connsiteX0" fmla="*/ 0 w 523149"/>
                        <a:gd name="connsiteY0" fmla="*/ 0 h 2594"/>
                        <a:gd name="connsiteX1" fmla="*/ 523150 w 523149"/>
                        <a:gd name="connsiteY1" fmla="*/ 0 h 2594"/>
                        <a:gd name="connsiteX2" fmla="*/ 523150 w 523149"/>
                        <a:gd name="connsiteY2" fmla="*/ 2595 h 2594"/>
                        <a:gd name="connsiteX3" fmla="*/ 0 w 523149"/>
                        <a:gd name="connsiteY3" fmla="*/ 2595 h 25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23149" h="2594">
                          <a:moveTo>
                            <a:pt x="0" y="0"/>
                          </a:moveTo>
                          <a:lnTo>
                            <a:pt x="523150" y="0"/>
                          </a:lnTo>
                          <a:lnTo>
                            <a:pt x="523150" y="2595"/>
                          </a:lnTo>
                          <a:lnTo>
                            <a:pt x="0" y="25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58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51" name="任意多边形: 形状 250">
                  <a:extLst>
                    <a:ext uri="{FF2B5EF4-FFF2-40B4-BE49-F238E27FC236}">
                      <a16:creationId xmlns:a16="http://schemas.microsoft.com/office/drawing/2014/main" id="{592D80D9-8510-4A60-AC1A-82DB81A9EEFC}"/>
                    </a:ext>
                  </a:extLst>
                </p:cNvPr>
                <p:cNvSpPr/>
                <p:nvPr/>
              </p:nvSpPr>
              <p:spPr>
                <a:xfrm>
                  <a:off x="6069199" y="3250525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8" y="54850"/>
                        <a:pt x="0" y="42571"/>
                        <a:pt x="0" y="27425"/>
                      </a:cubicBezTo>
                      <a:cubicBezTo>
                        <a:pt x="0" y="12279"/>
                        <a:pt x="12278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2" name="任意多边形: 形状 251">
                  <a:extLst>
                    <a:ext uri="{FF2B5EF4-FFF2-40B4-BE49-F238E27FC236}">
                      <a16:creationId xmlns:a16="http://schemas.microsoft.com/office/drawing/2014/main" id="{6D5C7DBF-42E6-4BDC-AFF6-C953A9D58CF7}"/>
                    </a:ext>
                  </a:extLst>
                </p:cNvPr>
                <p:cNvSpPr/>
                <p:nvPr/>
              </p:nvSpPr>
              <p:spPr>
                <a:xfrm>
                  <a:off x="6096300" y="3579043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8" y="54850"/>
                        <a:pt x="0" y="42571"/>
                        <a:pt x="0" y="27425"/>
                      </a:cubicBezTo>
                      <a:cubicBezTo>
                        <a:pt x="0" y="12279"/>
                        <a:pt x="12278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3" name="任意多边形: 形状 252">
                  <a:extLst>
                    <a:ext uri="{FF2B5EF4-FFF2-40B4-BE49-F238E27FC236}">
                      <a16:creationId xmlns:a16="http://schemas.microsoft.com/office/drawing/2014/main" id="{872417FA-8FE6-4CB5-8913-F768454E214C}"/>
                    </a:ext>
                  </a:extLst>
                </p:cNvPr>
                <p:cNvSpPr/>
                <p:nvPr/>
              </p:nvSpPr>
              <p:spPr>
                <a:xfrm>
                  <a:off x="6087465" y="3471924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8" y="54850"/>
                        <a:pt x="0" y="42571"/>
                        <a:pt x="0" y="27425"/>
                      </a:cubicBezTo>
                      <a:cubicBezTo>
                        <a:pt x="0" y="12279"/>
                        <a:pt x="12278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4" name="任意多边形: 形状 253">
                  <a:extLst>
                    <a:ext uri="{FF2B5EF4-FFF2-40B4-BE49-F238E27FC236}">
                      <a16:creationId xmlns:a16="http://schemas.microsoft.com/office/drawing/2014/main" id="{F181DF8B-150C-4A5D-9EDC-EB5856A8D2B0}"/>
                    </a:ext>
                  </a:extLst>
                </p:cNvPr>
                <p:cNvSpPr/>
                <p:nvPr/>
              </p:nvSpPr>
              <p:spPr>
                <a:xfrm>
                  <a:off x="6078333" y="3361226"/>
                  <a:ext cx="54849" cy="54849"/>
                </a:xfrm>
                <a:custGeom>
                  <a:avLst/>
                  <a:gdLst>
                    <a:gd name="connsiteX0" fmla="*/ 54850 w 54849"/>
                    <a:gd name="connsiteY0" fmla="*/ 27425 h 54849"/>
                    <a:gd name="connsiteX1" fmla="*/ 27425 w 54849"/>
                    <a:gd name="connsiteY1" fmla="*/ 54850 h 54849"/>
                    <a:gd name="connsiteX2" fmla="*/ 0 w 54849"/>
                    <a:gd name="connsiteY2" fmla="*/ 27425 h 54849"/>
                    <a:gd name="connsiteX3" fmla="*/ 27425 w 54849"/>
                    <a:gd name="connsiteY3" fmla="*/ 0 h 54849"/>
                    <a:gd name="connsiteX4" fmla="*/ 54850 w 54849"/>
                    <a:gd name="connsiteY4" fmla="*/ 27425 h 5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49" h="54849">
                      <a:moveTo>
                        <a:pt x="54850" y="27425"/>
                      </a:moveTo>
                      <a:cubicBezTo>
                        <a:pt x="54850" y="42571"/>
                        <a:pt x="42571" y="54850"/>
                        <a:pt x="27425" y="54850"/>
                      </a:cubicBezTo>
                      <a:cubicBezTo>
                        <a:pt x="12279" y="54850"/>
                        <a:pt x="0" y="42571"/>
                        <a:pt x="0" y="27425"/>
                      </a:cubicBezTo>
                      <a:cubicBezTo>
                        <a:pt x="0" y="12279"/>
                        <a:pt x="12279" y="0"/>
                        <a:pt x="27425" y="0"/>
                      </a:cubicBezTo>
                      <a:cubicBezTo>
                        <a:pt x="42571" y="0"/>
                        <a:pt x="54850" y="12279"/>
                        <a:pt x="54850" y="2742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7BF2A26D-6B7F-4A5A-8283-9550D5B3AB93}"/>
                  </a:ext>
                </a:extLst>
              </p:cNvPr>
              <p:cNvSpPr/>
              <p:nvPr/>
            </p:nvSpPr>
            <p:spPr>
              <a:xfrm>
                <a:off x="5474939" y="2097620"/>
                <a:ext cx="180545" cy="180545"/>
              </a:xfrm>
              <a:custGeom>
                <a:avLst/>
                <a:gdLst>
                  <a:gd name="connsiteX0" fmla="*/ 180545 w 180545"/>
                  <a:gd name="connsiteY0" fmla="*/ 90273 h 180545"/>
                  <a:gd name="connsiteX1" fmla="*/ 90273 w 180545"/>
                  <a:gd name="connsiteY1" fmla="*/ 180545 h 180545"/>
                  <a:gd name="connsiteX2" fmla="*/ 0 w 180545"/>
                  <a:gd name="connsiteY2" fmla="*/ 90273 h 180545"/>
                  <a:gd name="connsiteX3" fmla="*/ 90273 w 180545"/>
                  <a:gd name="connsiteY3" fmla="*/ 0 h 180545"/>
                  <a:gd name="connsiteX4" fmla="*/ 180545 w 180545"/>
                  <a:gd name="connsiteY4" fmla="*/ 90273 h 18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45" h="180545">
                    <a:moveTo>
                      <a:pt x="180545" y="90273"/>
                    </a:moveTo>
                    <a:cubicBezTo>
                      <a:pt x="180545" y="140129"/>
                      <a:pt x="140129" y="180545"/>
                      <a:pt x="90273" y="180545"/>
                    </a:cubicBezTo>
                    <a:cubicBezTo>
                      <a:pt x="40416" y="180545"/>
                      <a:pt x="0" y="140129"/>
                      <a:pt x="0" y="90273"/>
                    </a:cubicBezTo>
                    <a:cubicBezTo>
                      <a:pt x="0" y="40416"/>
                      <a:pt x="40416" y="0"/>
                      <a:pt x="90273" y="0"/>
                    </a:cubicBezTo>
                    <a:cubicBezTo>
                      <a:pt x="140129" y="0"/>
                      <a:pt x="180545" y="40416"/>
                      <a:pt x="180545" y="90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7BC6D182-EEF0-401B-8C09-20AB83A2CC6B}"/>
                  </a:ext>
                </a:extLst>
              </p:cNvPr>
              <p:cNvSpPr/>
              <p:nvPr/>
            </p:nvSpPr>
            <p:spPr>
              <a:xfrm>
                <a:off x="5378676" y="2324032"/>
                <a:ext cx="412636" cy="203876"/>
              </a:xfrm>
              <a:custGeom>
                <a:avLst/>
                <a:gdLst>
                  <a:gd name="connsiteX0" fmla="*/ 412636 w 412636"/>
                  <a:gd name="connsiteY0" fmla="*/ 86602 h 203876"/>
                  <a:gd name="connsiteX1" fmla="*/ 45153 w 412636"/>
                  <a:gd name="connsiteY1" fmla="*/ 158916 h 203876"/>
                  <a:gd name="connsiteX2" fmla="*/ 0 w 412636"/>
                  <a:gd name="connsiteY2" fmla="*/ 120643 h 203876"/>
                  <a:gd name="connsiteX3" fmla="*/ 358004 w 412636"/>
                  <a:gd name="connsiteY3" fmla="*/ 40305 h 203876"/>
                  <a:gd name="connsiteX4" fmla="*/ 412628 w 412636"/>
                  <a:gd name="connsiteY4" fmla="*/ 86602 h 203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636" h="203876">
                    <a:moveTo>
                      <a:pt x="412636" y="86602"/>
                    </a:moveTo>
                    <a:cubicBezTo>
                      <a:pt x="331127" y="208047"/>
                      <a:pt x="166601" y="240423"/>
                      <a:pt x="45153" y="158916"/>
                    </a:cubicBezTo>
                    <a:cubicBezTo>
                      <a:pt x="28720" y="147884"/>
                      <a:pt x="13574" y="135046"/>
                      <a:pt x="0" y="120643"/>
                    </a:cubicBezTo>
                    <a:cubicBezTo>
                      <a:pt x="76676" y="-403"/>
                      <a:pt x="236959" y="-36370"/>
                      <a:pt x="358004" y="40305"/>
                    </a:cubicBezTo>
                    <a:cubicBezTo>
                      <a:pt x="378264" y="53137"/>
                      <a:pt x="396648" y="68718"/>
                      <a:pt x="412628" y="866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6DD842D4-3DBD-412D-803C-50A300004DE3}"/>
                  </a:ext>
                </a:extLst>
              </p:cNvPr>
              <p:cNvSpPr/>
              <p:nvPr/>
            </p:nvSpPr>
            <p:spPr>
              <a:xfrm>
                <a:off x="5306530" y="1998138"/>
                <a:ext cx="529749" cy="529752"/>
              </a:xfrm>
              <a:custGeom>
                <a:avLst/>
                <a:gdLst>
                  <a:gd name="connsiteX0" fmla="*/ 265186 w 529749"/>
                  <a:gd name="connsiteY0" fmla="*/ 2593 h 529752"/>
                  <a:gd name="connsiteX1" fmla="*/ 527178 w 529749"/>
                  <a:gd name="connsiteY1" fmla="*/ 265151 h 529752"/>
                  <a:gd name="connsiteX2" fmla="*/ 286451 w 529749"/>
                  <a:gd name="connsiteY2" fmla="*/ 526257 h 529752"/>
                  <a:gd name="connsiteX3" fmla="*/ 264592 w 529749"/>
                  <a:gd name="connsiteY3" fmla="*/ 527159 h 529752"/>
                  <a:gd name="connsiteX4" fmla="*/ 2601 w 529749"/>
                  <a:gd name="connsiteY4" fmla="*/ 264601 h 529752"/>
                  <a:gd name="connsiteX5" fmla="*/ 243326 w 529749"/>
                  <a:gd name="connsiteY5" fmla="*/ 3496 h 529752"/>
                  <a:gd name="connsiteX6" fmla="*/ 265188 w 529749"/>
                  <a:gd name="connsiteY6" fmla="*/ 2593 h 529752"/>
                  <a:gd name="connsiteX7" fmla="*/ 265188 w 529749"/>
                  <a:gd name="connsiteY7" fmla="*/ 2593 h 529752"/>
                  <a:gd name="connsiteX8" fmla="*/ 265188 w 529749"/>
                  <a:gd name="connsiteY8" fmla="*/ 0 h 529752"/>
                  <a:gd name="connsiteX9" fmla="*/ 243119 w 529749"/>
                  <a:gd name="connsiteY9" fmla="*/ 910 h 529752"/>
                  <a:gd name="connsiteX10" fmla="*/ 243119 w 529749"/>
                  <a:gd name="connsiteY10" fmla="*/ 910 h 529752"/>
                  <a:gd name="connsiteX11" fmla="*/ 910 w 529749"/>
                  <a:gd name="connsiteY11" fmla="*/ 286632 h 529752"/>
                  <a:gd name="connsiteX12" fmla="*/ 911 w 529749"/>
                  <a:gd name="connsiteY12" fmla="*/ 286650 h 529752"/>
                  <a:gd name="connsiteX13" fmla="*/ 911 w 529749"/>
                  <a:gd name="connsiteY13" fmla="*/ 286650 h 529752"/>
                  <a:gd name="connsiteX14" fmla="*/ 264574 w 529749"/>
                  <a:gd name="connsiteY14" fmla="*/ 529753 h 529752"/>
                  <a:gd name="connsiteX15" fmla="*/ 286646 w 529749"/>
                  <a:gd name="connsiteY15" fmla="*/ 528840 h 529752"/>
                  <a:gd name="connsiteX16" fmla="*/ 286646 w 529749"/>
                  <a:gd name="connsiteY16" fmla="*/ 528840 h 529752"/>
                  <a:gd name="connsiteX17" fmla="*/ 528838 w 529749"/>
                  <a:gd name="connsiteY17" fmla="*/ 243102 h 529752"/>
                  <a:gd name="connsiteX18" fmla="*/ 528838 w 529749"/>
                  <a:gd name="connsiteY18" fmla="*/ 243100 h 529752"/>
                  <a:gd name="connsiteX19" fmla="*/ 528838 w 529749"/>
                  <a:gd name="connsiteY19" fmla="*/ 243100 h 529752"/>
                  <a:gd name="connsiteX20" fmla="*/ 265173 w 529749"/>
                  <a:gd name="connsiteY20" fmla="*/ 0 h 52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29749" h="529752">
                    <a:moveTo>
                      <a:pt x="265186" y="2593"/>
                    </a:moveTo>
                    <a:cubicBezTo>
                      <a:pt x="410036" y="2750"/>
                      <a:pt x="527334" y="120301"/>
                      <a:pt x="527178" y="265151"/>
                    </a:cubicBezTo>
                    <a:cubicBezTo>
                      <a:pt x="527031" y="401539"/>
                      <a:pt x="422378" y="515051"/>
                      <a:pt x="286451" y="526257"/>
                    </a:cubicBezTo>
                    <a:cubicBezTo>
                      <a:pt x="279190" y="526856"/>
                      <a:pt x="271838" y="527159"/>
                      <a:pt x="264592" y="527159"/>
                    </a:cubicBezTo>
                    <a:cubicBezTo>
                      <a:pt x="119742" y="527004"/>
                      <a:pt x="2444" y="409452"/>
                      <a:pt x="2601" y="264601"/>
                    </a:cubicBezTo>
                    <a:cubicBezTo>
                      <a:pt x="2748" y="128214"/>
                      <a:pt x="107401" y="14702"/>
                      <a:pt x="243326" y="3496"/>
                    </a:cubicBezTo>
                    <a:cubicBezTo>
                      <a:pt x="250588" y="2897"/>
                      <a:pt x="257935" y="2593"/>
                      <a:pt x="265188" y="2593"/>
                    </a:cubicBezTo>
                    <a:lnTo>
                      <a:pt x="265188" y="2593"/>
                    </a:lnTo>
                    <a:moveTo>
                      <a:pt x="265188" y="0"/>
                    </a:moveTo>
                    <a:cubicBezTo>
                      <a:pt x="257891" y="0"/>
                      <a:pt x="250520" y="301"/>
                      <a:pt x="243119" y="910"/>
                    </a:cubicBezTo>
                    <a:lnTo>
                      <a:pt x="243119" y="910"/>
                    </a:lnTo>
                    <a:cubicBezTo>
                      <a:pt x="97335" y="12926"/>
                      <a:pt x="-11106" y="140848"/>
                      <a:pt x="910" y="286632"/>
                    </a:cubicBezTo>
                    <a:cubicBezTo>
                      <a:pt x="910" y="286637"/>
                      <a:pt x="911" y="286645"/>
                      <a:pt x="911" y="286650"/>
                    </a:cubicBezTo>
                    <a:lnTo>
                      <a:pt x="911" y="286650"/>
                    </a:lnTo>
                    <a:cubicBezTo>
                      <a:pt x="12232" y="423907"/>
                      <a:pt x="126850" y="529587"/>
                      <a:pt x="264574" y="529753"/>
                    </a:cubicBezTo>
                    <a:cubicBezTo>
                      <a:pt x="271874" y="529753"/>
                      <a:pt x="279232" y="529449"/>
                      <a:pt x="286646" y="528840"/>
                    </a:cubicBezTo>
                    <a:lnTo>
                      <a:pt x="286646" y="528840"/>
                    </a:lnTo>
                    <a:cubicBezTo>
                      <a:pt x="432430" y="516814"/>
                      <a:pt x="540864" y="388886"/>
                      <a:pt x="528838" y="243102"/>
                    </a:cubicBezTo>
                    <a:cubicBezTo>
                      <a:pt x="528838" y="243102"/>
                      <a:pt x="528838" y="243100"/>
                      <a:pt x="528838" y="243100"/>
                    </a:cubicBezTo>
                    <a:lnTo>
                      <a:pt x="528838" y="243100"/>
                    </a:lnTo>
                    <a:cubicBezTo>
                      <a:pt x="517516" y="105843"/>
                      <a:pt x="402896" y="162"/>
                      <a:pt x="2651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58" name="图形 195">
                <a:extLst>
                  <a:ext uri="{FF2B5EF4-FFF2-40B4-BE49-F238E27FC236}">
                    <a16:creationId xmlns:a16="http://schemas.microsoft.com/office/drawing/2014/main" id="{E1D2841A-CE96-40D8-9F6A-87DC397FD3F5}"/>
                  </a:ext>
                </a:extLst>
              </p:cNvPr>
              <p:cNvGrpSpPr/>
              <p:nvPr/>
            </p:nvGrpSpPr>
            <p:grpSpPr>
              <a:xfrm>
                <a:off x="5351654" y="2715079"/>
                <a:ext cx="1300037" cy="472031"/>
                <a:chOff x="5351654" y="2715079"/>
                <a:chExt cx="1300037" cy="472031"/>
              </a:xfrm>
              <a:solidFill>
                <a:srgbClr val="000000"/>
              </a:solidFill>
            </p:grpSpPr>
            <p:grpSp>
              <p:nvGrpSpPr>
                <p:cNvPr id="259" name="图形 195">
                  <a:extLst>
                    <a:ext uri="{FF2B5EF4-FFF2-40B4-BE49-F238E27FC236}">
                      <a16:creationId xmlns:a16="http://schemas.microsoft.com/office/drawing/2014/main" id="{698F9562-1886-4769-A9D9-460A1531C3E5}"/>
                    </a:ext>
                  </a:extLst>
                </p:cNvPr>
                <p:cNvGrpSpPr/>
                <p:nvPr/>
              </p:nvGrpSpPr>
              <p:grpSpPr>
                <a:xfrm>
                  <a:off x="5351654" y="2715079"/>
                  <a:ext cx="1278057" cy="107684"/>
                  <a:chOff x="5351654" y="2715079"/>
                  <a:chExt cx="1278057" cy="107684"/>
                </a:xfrm>
                <a:solidFill>
                  <a:srgbClr val="000000"/>
                </a:solidFill>
              </p:grpSpPr>
              <p:sp>
                <p:nvSpPr>
                  <p:cNvPr id="260" name="任意多边形: 形状 259">
                    <a:extLst>
                      <a:ext uri="{FF2B5EF4-FFF2-40B4-BE49-F238E27FC236}">
                        <a16:creationId xmlns:a16="http://schemas.microsoft.com/office/drawing/2014/main" id="{E0462BC6-4EC6-4350-BC9C-1F0A6411878C}"/>
                      </a:ext>
                    </a:extLst>
                  </p:cNvPr>
                  <p:cNvSpPr/>
                  <p:nvPr/>
                </p:nvSpPr>
                <p:spPr>
                  <a:xfrm>
                    <a:off x="5351697" y="2715879"/>
                    <a:ext cx="1277351" cy="105373"/>
                  </a:xfrm>
                  <a:custGeom>
                    <a:avLst/>
                    <a:gdLst>
                      <a:gd name="connsiteX0" fmla="*/ 0 w 1277351"/>
                      <a:gd name="connsiteY0" fmla="*/ 105374 h 105373"/>
                      <a:gd name="connsiteX1" fmla="*/ 1277351 w 1277351"/>
                      <a:gd name="connsiteY1" fmla="*/ 0 h 105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7351" h="105373">
                        <a:moveTo>
                          <a:pt x="0" y="105374"/>
                        </a:moveTo>
                        <a:lnTo>
                          <a:pt x="1277351" y="0"/>
                        </a:lnTo>
                      </a:path>
                    </a:pathLst>
                  </a:custGeom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1" name="任意多边形: 形状 260">
                    <a:extLst>
                      <a:ext uri="{FF2B5EF4-FFF2-40B4-BE49-F238E27FC236}">
                        <a16:creationId xmlns:a16="http://schemas.microsoft.com/office/drawing/2014/main" id="{CF0339E7-C10B-4BEA-9FBC-4C97BC0C0E65}"/>
                      </a:ext>
                    </a:extLst>
                  </p:cNvPr>
                  <p:cNvSpPr/>
                  <p:nvPr/>
                </p:nvSpPr>
                <p:spPr>
                  <a:xfrm rot="-282108">
                    <a:off x="5349603" y="2767624"/>
                    <a:ext cx="1282159" cy="2594"/>
                  </a:xfrm>
                  <a:custGeom>
                    <a:avLst/>
                    <a:gdLst>
                      <a:gd name="connsiteX0" fmla="*/ 0 w 1282159"/>
                      <a:gd name="connsiteY0" fmla="*/ 0 h 2594"/>
                      <a:gd name="connsiteX1" fmla="*/ 1282160 w 1282159"/>
                      <a:gd name="connsiteY1" fmla="*/ 0 h 2594"/>
                      <a:gd name="connsiteX2" fmla="*/ 1282160 w 1282159"/>
                      <a:gd name="connsiteY2" fmla="*/ 2594 h 2594"/>
                      <a:gd name="connsiteX3" fmla="*/ 0 w 1282159"/>
                      <a:gd name="connsiteY3" fmla="*/ 2594 h 2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2159" h="2594">
                        <a:moveTo>
                          <a:pt x="0" y="0"/>
                        </a:moveTo>
                        <a:lnTo>
                          <a:pt x="1282160" y="0"/>
                        </a:lnTo>
                        <a:lnTo>
                          <a:pt x="1282160" y="2594"/>
                        </a:lnTo>
                        <a:lnTo>
                          <a:pt x="0" y="25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58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2" name="图形 195">
                  <a:extLst>
                    <a:ext uri="{FF2B5EF4-FFF2-40B4-BE49-F238E27FC236}">
                      <a16:creationId xmlns:a16="http://schemas.microsoft.com/office/drawing/2014/main" id="{A2BF5E94-FEDB-4375-8473-AF4EC8B183BC}"/>
                    </a:ext>
                  </a:extLst>
                </p:cNvPr>
                <p:cNvGrpSpPr/>
                <p:nvPr/>
              </p:nvGrpSpPr>
              <p:grpSpPr>
                <a:xfrm>
                  <a:off x="5359095" y="2805694"/>
                  <a:ext cx="1277575" cy="107779"/>
                  <a:chOff x="5359095" y="2805694"/>
                  <a:chExt cx="1277575" cy="107779"/>
                </a:xfrm>
                <a:solidFill>
                  <a:srgbClr val="000000"/>
                </a:solidFill>
              </p:grpSpPr>
              <p:sp>
                <p:nvSpPr>
                  <p:cNvPr id="263" name="任意多边形: 形状 262">
                    <a:extLst>
                      <a:ext uri="{FF2B5EF4-FFF2-40B4-BE49-F238E27FC236}">
                        <a16:creationId xmlns:a16="http://schemas.microsoft.com/office/drawing/2014/main" id="{89562329-F83B-4DD6-B4C8-ED20748CD373}"/>
                      </a:ext>
                    </a:extLst>
                  </p:cNvPr>
                  <p:cNvSpPr/>
                  <p:nvPr/>
                </p:nvSpPr>
                <p:spPr>
                  <a:xfrm>
                    <a:off x="5359207" y="2806901"/>
                    <a:ext cx="1277348" cy="105373"/>
                  </a:xfrm>
                  <a:custGeom>
                    <a:avLst/>
                    <a:gdLst>
                      <a:gd name="connsiteX0" fmla="*/ 0 w 1277348"/>
                      <a:gd name="connsiteY0" fmla="*/ 105374 h 105373"/>
                      <a:gd name="connsiteX1" fmla="*/ 1277349 w 1277348"/>
                      <a:gd name="connsiteY1" fmla="*/ 0 h 105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7348" h="105373">
                        <a:moveTo>
                          <a:pt x="0" y="105374"/>
                        </a:moveTo>
                        <a:lnTo>
                          <a:pt x="1277349" y="0"/>
                        </a:lnTo>
                      </a:path>
                    </a:pathLst>
                  </a:custGeom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4" name="任意多边形: 形状 263">
                    <a:extLst>
                      <a:ext uri="{FF2B5EF4-FFF2-40B4-BE49-F238E27FC236}">
                        <a16:creationId xmlns:a16="http://schemas.microsoft.com/office/drawing/2014/main" id="{B02B10AC-36A7-4E6D-8519-ECE573F2B0F4}"/>
                      </a:ext>
                    </a:extLst>
                  </p:cNvPr>
                  <p:cNvSpPr/>
                  <p:nvPr/>
                </p:nvSpPr>
                <p:spPr>
                  <a:xfrm rot="-282480">
                    <a:off x="5357039" y="2858288"/>
                    <a:ext cx="1281687" cy="2590"/>
                  </a:xfrm>
                  <a:custGeom>
                    <a:avLst/>
                    <a:gdLst>
                      <a:gd name="connsiteX0" fmla="*/ 0 w 1281687"/>
                      <a:gd name="connsiteY0" fmla="*/ 0 h 2590"/>
                      <a:gd name="connsiteX1" fmla="*/ 1281688 w 1281687"/>
                      <a:gd name="connsiteY1" fmla="*/ 0 h 2590"/>
                      <a:gd name="connsiteX2" fmla="*/ 1281688 w 1281687"/>
                      <a:gd name="connsiteY2" fmla="*/ 2591 h 2590"/>
                      <a:gd name="connsiteX3" fmla="*/ 0 w 1281687"/>
                      <a:gd name="connsiteY3" fmla="*/ 2591 h 2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1687" h="2590">
                        <a:moveTo>
                          <a:pt x="0" y="0"/>
                        </a:moveTo>
                        <a:lnTo>
                          <a:pt x="1281688" y="0"/>
                        </a:lnTo>
                        <a:lnTo>
                          <a:pt x="1281688" y="2591"/>
                        </a:lnTo>
                        <a:lnTo>
                          <a:pt x="0" y="25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5" name="图形 195">
                  <a:extLst>
                    <a:ext uri="{FF2B5EF4-FFF2-40B4-BE49-F238E27FC236}">
                      <a16:creationId xmlns:a16="http://schemas.microsoft.com/office/drawing/2014/main" id="{A27F0DE1-86F2-40ED-85E8-78CF5CC6BCC6}"/>
                    </a:ext>
                  </a:extLst>
                </p:cNvPr>
                <p:cNvGrpSpPr/>
                <p:nvPr/>
              </p:nvGrpSpPr>
              <p:grpSpPr>
                <a:xfrm>
                  <a:off x="5366606" y="2896718"/>
                  <a:ext cx="1277575" cy="107779"/>
                  <a:chOff x="5366606" y="2896718"/>
                  <a:chExt cx="1277575" cy="107779"/>
                </a:xfrm>
                <a:solidFill>
                  <a:srgbClr val="000000"/>
                </a:solidFill>
              </p:grpSpPr>
              <p:sp>
                <p:nvSpPr>
                  <p:cNvPr id="266" name="任意多边形: 形状 265">
                    <a:extLst>
                      <a:ext uri="{FF2B5EF4-FFF2-40B4-BE49-F238E27FC236}">
                        <a16:creationId xmlns:a16="http://schemas.microsoft.com/office/drawing/2014/main" id="{F3276A4B-B90C-44A1-ADD6-8563BFA4B2A0}"/>
                      </a:ext>
                    </a:extLst>
                  </p:cNvPr>
                  <p:cNvSpPr/>
                  <p:nvPr/>
                </p:nvSpPr>
                <p:spPr>
                  <a:xfrm>
                    <a:off x="5366715" y="2897923"/>
                    <a:ext cx="1277348" cy="105373"/>
                  </a:xfrm>
                  <a:custGeom>
                    <a:avLst/>
                    <a:gdLst>
                      <a:gd name="connsiteX0" fmla="*/ 0 w 1277348"/>
                      <a:gd name="connsiteY0" fmla="*/ 105374 h 105373"/>
                      <a:gd name="connsiteX1" fmla="*/ 1277349 w 1277348"/>
                      <a:gd name="connsiteY1" fmla="*/ 0 h 105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7348" h="105373">
                        <a:moveTo>
                          <a:pt x="0" y="105374"/>
                        </a:moveTo>
                        <a:lnTo>
                          <a:pt x="1277349" y="0"/>
                        </a:lnTo>
                      </a:path>
                    </a:pathLst>
                  </a:custGeom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任意多边形: 形状 266">
                    <a:extLst>
                      <a:ext uri="{FF2B5EF4-FFF2-40B4-BE49-F238E27FC236}">
                        <a16:creationId xmlns:a16="http://schemas.microsoft.com/office/drawing/2014/main" id="{FEF23442-142D-4C99-81C1-7C188644B605}"/>
                      </a:ext>
                    </a:extLst>
                  </p:cNvPr>
                  <p:cNvSpPr/>
                  <p:nvPr/>
                </p:nvSpPr>
                <p:spPr>
                  <a:xfrm rot="-282480">
                    <a:off x="5364550" y="2949313"/>
                    <a:ext cx="1281687" cy="2590"/>
                  </a:xfrm>
                  <a:custGeom>
                    <a:avLst/>
                    <a:gdLst>
                      <a:gd name="connsiteX0" fmla="*/ 0 w 1281687"/>
                      <a:gd name="connsiteY0" fmla="*/ 0 h 2590"/>
                      <a:gd name="connsiteX1" fmla="*/ 1281688 w 1281687"/>
                      <a:gd name="connsiteY1" fmla="*/ 0 h 2590"/>
                      <a:gd name="connsiteX2" fmla="*/ 1281688 w 1281687"/>
                      <a:gd name="connsiteY2" fmla="*/ 2591 h 2590"/>
                      <a:gd name="connsiteX3" fmla="*/ 0 w 1281687"/>
                      <a:gd name="connsiteY3" fmla="*/ 2591 h 2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1687" h="2590">
                        <a:moveTo>
                          <a:pt x="0" y="0"/>
                        </a:moveTo>
                        <a:lnTo>
                          <a:pt x="1281688" y="0"/>
                        </a:lnTo>
                        <a:lnTo>
                          <a:pt x="1281688" y="2591"/>
                        </a:lnTo>
                        <a:lnTo>
                          <a:pt x="0" y="25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8" name="图形 195">
                  <a:extLst>
                    <a:ext uri="{FF2B5EF4-FFF2-40B4-BE49-F238E27FC236}">
                      <a16:creationId xmlns:a16="http://schemas.microsoft.com/office/drawing/2014/main" id="{2D939385-8F7E-49D6-8951-5328A7700AA1}"/>
                    </a:ext>
                  </a:extLst>
                </p:cNvPr>
                <p:cNvGrpSpPr/>
                <p:nvPr/>
              </p:nvGrpSpPr>
              <p:grpSpPr>
                <a:xfrm>
                  <a:off x="5374114" y="2987740"/>
                  <a:ext cx="1277578" cy="107780"/>
                  <a:chOff x="5374114" y="2987740"/>
                  <a:chExt cx="1277578" cy="107780"/>
                </a:xfrm>
                <a:solidFill>
                  <a:srgbClr val="000000"/>
                </a:solidFill>
              </p:grpSpPr>
              <p:sp>
                <p:nvSpPr>
                  <p:cNvPr id="269" name="任意多边形: 形状 268">
                    <a:extLst>
                      <a:ext uri="{FF2B5EF4-FFF2-40B4-BE49-F238E27FC236}">
                        <a16:creationId xmlns:a16="http://schemas.microsoft.com/office/drawing/2014/main" id="{14DF1E75-15ED-4913-BDD1-E83D88CE2069}"/>
                      </a:ext>
                    </a:extLst>
                  </p:cNvPr>
                  <p:cNvSpPr/>
                  <p:nvPr/>
                </p:nvSpPr>
                <p:spPr>
                  <a:xfrm>
                    <a:off x="5374226" y="2988945"/>
                    <a:ext cx="1277348" cy="105376"/>
                  </a:xfrm>
                  <a:custGeom>
                    <a:avLst/>
                    <a:gdLst>
                      <a:gd name="connsiteX0" fmla="*/ 0 w 1277348"/>
                      <a:gd name="connsiteY0" fmla="*/ 105376 h 105376"/>
                      <a:gd name="connsiteX1" fmla="*/ 1277349 w 1277348"/>
                      <a:gd name="connsiteY1" fmla="*/ 0 h 10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7348" h="105376">
                        <a:moveTo>
                          <a:pt x="0" y="105376"/>
                        </a:moveTo>
                        <a:lnTo>
                          <a:pt x="1277349" y="0"/>
                        </a:lnTo>
                      </a:path>
                    </a:pathLst>
                  </a:custGeom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任意多边形: 形状 269">
                    <a:extLst>
                      <a:ext uri="{FF2B5EF4-FFF2-40B4-BE49-F238E27FC236}">
                        <a16:creationId xmlns:a16="http://schemas.microsoft.com/office/drawing/2014/main" id="{380EC56C-5257-47B4-806E-C3E11C9011AC}"/>
                      </a:ext>
                    </a:extLst>
                  </p:cNvPr>
                  <p:cNvSpPr/>
                  <p:nvPr/>
                </p:nvSpPr>
                <p:spPr>
                  <a:xfrm rot="-282480">
                    <a:off x="5372058" y="3040334"/>
                    <a:ext cx="1281690" cy="2590"/>
                  </a:xfrm>
                  <a:custGeom>
                    <a:avLst/>
                    <a:gdLst>
                      <a:gd name="connsiteX0" fmla="*/ 0 w 1281690"/>
                      <a:gd name="connsiteY0" fmla="*/ 0 h 2590"/>
                      <a:gd name="connsiteX1" fmla="*/ 1281690 w 1281690"/>
                      <a:gd name="connsiteY1" fmla="*/ 0 h 2590"/>
                      <a:gd name="connsiteX2" fmla="*/ 1281690 w 1281690"/>
                      <a:gd name="connsiteY2" fmla="*/ 2591 h 2590"/>
                      <a:gd name="connsiteX3" fmla="*/ 0 w 1281690"/>
                      <a:gd name="connsiteY3" fmla="*/ 2591 h 2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1690" h="2590">
                        <a:moveTo>
                          <a:pt x="0" y="0"/>
                        </a:moveTo>
                        <a:lnTo>
                          <a:pt x="1281690" y="0"/>
                        </a:lnTo>
                        <a:lnTo>
                          <a:pt x="1281690" y="2591"/>
                        </a:lnTo>
                        <a:lnTo>
                          <a:pt x="0" y="25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1" name="图形 195">
                  <a:extLst>
                    <a:ext uri="{FF2B5EF4-FFF2-40B4-BE49-F238E27FC236}">
                      <a16:creationId xmlns:a16="http://schemas.microsoft.com/office/drawing/2014/main" id="{414D8AC4-D9D8-4E9D-B48C-A53C87F6C0BB}"/>
                    </a:ext>
                  </a:extLst>
                </p:cNvPr>
                <p:cNvGrpSpPr/>
                <p:nvPr/>
              </p:nvGrpSpPr>
              <p:grpSpPr>
                <a:xfrm>
                  <a:off x="5381711" y="3159187"/>
                  <a:ext cx="308290" cy="27924"/>
                  <a:chOff x="5381711" y="3159187"/>
                  <a:chExt cx="308290" cy="27924"/>
                </a:xfrm>
                <a:solidFill>
                  <a:srgbClr val="000000"/>
                </a:solidFill>
              </p:grpSpPr>
              <p:sp>
                <p:nvSpPr>
                  <p:cNvPr id="272" name="任意多边形: 形状 271">
                    <a:extLst>
                      <a:ext uri="{FF2B5EF4-FFF2-40B4-BE49-F238E27FC236}">
                        <a16:creationId xmlns:a16="http://schemas.microsoft.com/office/drawing/2014/main" id="{62AE96A7-4DB9-47F0-8E14-1EB9D97CDD0F}"/>
                      </a:ext>
                    </a:extLst>
                  </p:cNvPr>
                  <p:cNvSpPr/>
                  <p:nvPr/>
                </p:nvSpPr>
                <p:spPr>
                  <a:xfrm>
                    <a:off x="5381733" y="3159939"/>
                    <a:ext cx="307960" cy="25404"/>
                  </a:xfrm>
                  <a:custGeom>
                    <a:avLst/>
                    <a:gdLst>
                      <a:gd name="connsiteX0" fmla="*/ 0 w 307960"/>
                      <a:gd name="connsiteY0" fmla="*/ 25405 h 25404"/>
                      <a:gd name="connsiteX1" fmla="*/ 307960 w 307960"/>
                      <a:gd name="connsiteY1" fmla="*/ 0 h 25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07960" h="25404">
                        <a:moveTo>
                          <a:pt x="0" y="25405"/>
                        </a:moveTo>
                        <a:lnTo>
                          <a:pt x="307960" y="0"/>
                        </a:lnTo>
                      </a:path>
                    </a:pathLst>
                  </a:custGeom>
                  <a:ln w="2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3" name="任意多边形: 形状 272">
                    <a:extLst>
                      <a:ext uri="{FF2B5EF4-FFF2-40B4-BE49-F238E27FC236}">
                        <a16:creationId xmlns:a16="http://schemas.microsoft.com/office/drawing/2014/main" id="{2E253207-C679-47BB-BBB9-51A2BD622DC5}"/>
                      </a:ext>
                    </a:extLst>
                  </p:cNvPr>
                  <p:cNvSpPr/>
                  <p:nvPr/>
                </p:nvSpPr>
                <p:spPr>
                  <a:xfrm rot="-282108">
                    <a:off x="5381297" y="3171852"/>
                    <a:ext cx="309118" cy="2594"/>
                  </a:xfrm>
                  <a:custGeom>
                    <a:avLst/>
                    <a:gdLst>
                      <a:gd name="connsiteX0" fmla="*/ 0 w 309118"/>
                      <a:gd name="connsiteY0" fmla="*/ 0 h 2594"/>
                      <a:gd name="connsiteX1" fmla="*/ 309118 w 309118"/>
                      <a:gd name="connsiteY1" fmla="*/ 0 h 2594"/>
                      <a:gd name="connsiteX2" fmla="*/ 309118 w 309118"/>
                      <a:gd name="connsiteY2" fmla="*/ 2595 h 2594"/>
                      <a:gd name="connsiteX3" fmla="*/ 0 w 309118"/>
                      <a:gd name="connsiteY3" fmla="*/ 2595 h 2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9118" h="2594">
                        <a:moveTo>
                          <a:pt x="0" y="0"/>
                        </a:moveTo>
                        <a:lnTo>
                          <a:pt x="309118" y="0"/>
                        </a:lnTo>
                        <a:lnTo>
                          <a:pt x="309118" y="2595"/>
                        </a:lnTo>
                        <a:lnTo>
                          <a:pt x="0" y="25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58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CFC8764C-624D-4E89-AEF8-91493DA5ABD4}"/>
                </a:ext>
              </a:extLst>
            </p:cNvPr>
            <p:cNvSpPr/>
            <p:nvPr/>
          </p:nvSpPr>
          <p:spPr>
            <a:xfrm>
              <a:off x="5279622" y="1813971"/>
              <a:ext cx="87124" cy="215271"/>
            </a:xfrm>
            <a:custGeom>
              <a:avLst/>
              <a:gdLst>
                <a:gd name="connsiteX0" fmla="*/ 54305 w 87124"/>
                <a:gd name="connsiteY0" fmla="*/ 321 h 215271"/>
                <a:gd name="connsiteX1" fmla="*/ 86925 w 87124"/>
                <a:gd name="connsiteY1" fmla="*/ 42206 h 215271"/>
                <a:gd name="connsiteX2" fmla="*/ 73362 w 87124"/>
                <a:gd name="connsiteY2" fmla="*/ 188731 h 215271"/>
                <a:gd name="connsiteX3" fmla="*/ 41821 w 87124"/>
                <a:gd name="connsiteY3" fmla="*/ 215158 h 215271"/>
                <a:gd name="connsiteX4" fmla="*/ 16567 w 87124"/>
                <a:gd name="connsiteY4" fmla="*/ 184219 h 215271"/>
                <a:gd name="connsiteX5" fmla="*/ 30516 w 87124"/>
                <a:gd name="connsiteY5" fmla="*/ 33565 h 215271"/>
                <a:gd name="connsiteX6" fmla="*/ 49176 w 87124"/>
                <a:gd name="connsiteY6" fmla="*/ 15979 h 215271"/>
                <a:gd name="connsiteX7" fmla="*/ 68018 w 87124"/>
                <a:gd name="connsiteY7" fmla="*/ 34715 h 215271"/>
                <a:gd name="connsiteX8" fmla="*/ 67941 w 87124"/>
                <a:gd name="connsiteY8" fmla="*/ 36467 h 215271"/>
                <a:gd name="connsiteX9" fmla="*/ 58151 w 87124"/>
                <a:gd name="connsiteY9" fmla="*/ 142219 h 215271"/>
                <a:gd name="connsiteX10" fmla="*/ 52905 w 87124"/>
                <a:gd name="connsiteY10" fmla="*/ 146576 h 215271"/>
                <a:gd name="connsiteX11" fmla="*/ 52905 w 87124"/>
                <a:gd name="connsiteY11" fmla="*/ 146576 h 215271"/>
                <a:gd name="connsiteX12" fmla="*/ 48550 w 87124"/>
                <a:gd name="connsiteY12" fmla="*/ 141330 h 215271"/>
                <a:gd name="connsiteX13" fmla="*/ 48551 w 87124"/>
                <a:gd name="connsiteY13" fmla="*/ 141322 h 215271"/>
                <a:gd name="connsiteX14" fmla="*/ 58302 w 87124"/>
                <a:gd name="connsiteY14" fmla="*/ 35987 h 215271"/>
                <a:gd name="connsiteX15" fmla="*/ 50999 w 87124"/>
                <a:gd name="connsiteY15" fmla="*/ 25782 h 215271"/>
                <a:gd name="connsiteX16" fmla="*/ 40295 w 87124"/>
                <a:gd name="connsiteY16" fmla="*/ 33019 h 215271"/>
                <a:gd name="connsiteX17" fmla="*/ 40169 w 87124"/>
                <a:gd name="connsiteY17" fmla="*/ 33900 h 215271"/>
                <a:gd name="connsiteX18" fmla="*/ 26219 w 87124"/>
                <a:gd name="connsiteY18" fmla="*/ 184559 h 215271"/>
                <a:gd name="connsiteX19" fmla="*/ 41393 w 87124"/>
                <a:gd name="connsiteY19" fmla="*/ 205352 h 215271"/>
                <a:gd name="connsiteX20" fmla="*/ 63446 w 87124"/>
                <a:gd name="connsiteY20" fmla="*/ 190347 h 215271"/>
                <a:gd name="connsiteX21" fmla="*/ 63696 w 87124"/>
                <a:gd name="connsiteY21" fmla="*/ 188584 h 215271"/>
                <a:gd name="connsiteX22" fmla="*/ 77348 w 87124"/>
                <a:gd name="connsiteY22" fmla="*/ 41135 h 215271"/>
                <a:gd name="connsiteX23" fmla="*/ 51492 w 87124"/>
                <a:gd name="connsiteY23" fmla="*/ 9719 h 215271"/>
                <a:gd name="connsiteX24" fmla="*/ 21336 w 87124"/>
                <a:gd name="connsiteY24" fmla="*/ 35201 h 215271"/>
                <a:gd name="connsiteX25" fmla="*/ 9622 w 87124"/>
                <a:gd name="connsiteY25" fmla="*/ 161698 h 215271"/>
                <a:gd name="connsiteX26" fmla="*/ 4380 w 87124"/>
                <a:gd name="connsiteY26" fmla="*/ 166053 h 215271"/>
                <a:gd name="connsiteX27" fmla="*/ 4378 w 87124"/>
                <a:gd name="connsiteY27" fmla="*/ 166052 h 215271"/>
                <a:gd name="connsiteX28" fmla="*/ 4378 w 87124"/>
                <a:gd name="connsiteY28" fmla="*/ 166052 h 215271"/>
                <a:gd name="connsiteX29" fmla="*/ 21 w 87124"/>
                <a:gd name="connsiteY29" fmla="*/ 160813 h 215271"/>
                <a:gd name="connsiteX30" fmla="*/ 21 w 87124"/>
                <a:gd name="connsiteY30" fmla="*/ 160809 h 215271"/>
                <a:gd name="connsiteX31" fmla="*/ 11733 w 87124"/>
                <a:gd name="connsiteY31" fmla="*/ 34312 h 215271"/>
                <a:gd name="connsiteX32" fmla="*/ 52943 w 87124"/>
                <a:gd name="connsiteY32" fmla="*/ 168 h 215271"/>
                <a:gd name="connsiteX33" fmla="*/ 54305 w 87124"/>
                <a:gd name="connsiteY33" fmla="*/ 321 h 2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7124" h="215271">
                  <a:moveTo>
                    <a:pt x="54305" y="321"/>
                  </a:moveTo>
                  <a:cubicBezTo>
                    <a:pt x="74631" y="3311"/>
                    <a:pt x="89004" y="21767"/>
                    <a:pt x="86925" y="42206"/>
                  </a:cubicBezTo>
                  <a:lnTo>
                    <a:pt x="73362" y="188731"/>
                  </a:lnTo>
                  <a:cubicBezTo>
                    <a:pt x="71942" y="204735"/>
                    <a:pt x="57825" y="216562"/>
                    <a:pt x="41821" y="215158"/>
                  </a:cubicBezTo>
                  <a:cubicBezTo>
                    <a:pt x="26384" y="213440"/>
                    <a:pt x="15158" y="199687"/>
                    <a:pt x="16567" y="184219"/>
                  </a:cubicBezTo>
                  <a:lnTo>
                    <a:pt x="30516" y="33565"/>
                  </a:lnTo>
                  <a:cubicBezTo>
                    <a:pt x="31308" y="23786"/>
                    <a:pt x="39367" y="16191"/>
                    <a:pt x="49176" y="15979"/>
                  </a:cubicBezTo>
                  <a:cubicBezTo>
                    <a:pt x="59553" y="15950"/>
                    <a:pt x="67989" y="24338"/>
                    <a:pt x="68018" y="34715"/>
                  </a:cubicBezTo>
                  <a:cubicBezTo>
                    <a:pt x="68020" y="35300"/>
                    <a:pt x="67994" y="35884"/>
                    <a:pt x="67941" y="36467"/>
                  </a:cubicBezTo>
                  <a:lnTo>
                    <a:pt x="58151" y="142219"/>
                  </a:lnTo>
                  <a:cubicBezTo>
                    <a:pt x="57905" y="144871"/>
                    <a:pt x="55557" y="146821"/>
                    <a:pt x="52905" y="146576"/>
                  </a:cubicBezTo>
                  <a:lnTo>
                    <a:pt x="52905" y="146576"/>
                  </a:lnTo>
                  <a:cubicBezTo>
                    <a:pt x="50254" y="146330"/>
                    <a:pt x="48304" y="143982"/>
                    <a:pt x="48550" y="141330"/>
                  </a:cubicBezTo>
                  <a:cubicBezTo>
                    <a:pt x="48550" y="141328"/>
                    <a:pt x="48551" y="141325"/>
                    <a:pt x="48551" y="141322"/>
                  </a:cubicBezTo>
                  <a:lnTo>
                    <a:pt x="58302" y="35987"/>
                  </a:lnTo>
                  <a:cubicBezTo>
                    <a:pt x="58826" y="31221"/>
                    <a:pt x="55679" y="26824"/>
                    <a:pt x="50999" y="25782"/>
                  </a:cubicBezTo>
                  <a:cubicBezTo>
                    <a:pt x="46045" y="24825"/>
                    <a:pt x="41252" y="28065"/>
                    <a:pt x="40295" y="33019"/>
                  </a:cubicBezTo>
                  <a:cubicBezTo>
                    <a:pt x="40239" y="33311"/>
                    <a:pt x="40197" y="33604"/>
                    <a:pt x="40169" y="33900"/>
                  </a:cubicBezTo>
                  <a:lnTo>
                    <a:pt x="26219" y="184559"/>
                  </a:lnTo>
                  <a:cubicBezTo>
                    <a:pt x="25197" y="194355"/>
                    <a:pt x="31751" y="203337"/>
                    <a:pt x="41393" y="205352"/>
                  </a:cubicBezTo>
                  <a:cubicBezTo>
                    <a:pt x="51627" y="207298"/>
                    <a:pt x="61500" y="200580"/>
                    <a:pt x="63446" y="190347"/>
                  </a:cubicBezTo>
                  <a:cubicBezTo>
                    <a:pt x="63557" y="189763"/>
                    <a:pt x="63641" y="189175"/>
                    <a:pt x="63696" y="188584"/>
                  </a:cubicBezTo>
                  <a:lnTo>
                    <a:pt x="77348" y="41135"/>
                  </a:lnTo>
                  <a:cubicBezTo>
                    <a:pt x="78874" y="25322"/>
                    <a:pt x="67302" y="11263"/>
                    <a:pt x="51492" y="9719"/>
                  </a:cubicBezTo>
                  <a:cubicBezTo>
                    <a:pt x="36177" y="8581"/>
                    <a:pt x="22769" y="19911"/>
                    <a:pt x="21336" y="35201"/>
                  </a:cubicBezTo>
                  <a:lnTo>
                    <a:pt x="9622" y="161698"/>
                  </a:lnTo>
                  <a:cubicBezTo>
                    <a:pt x="9377" y="164348"/>
                    <a:pt x="7030" y="166298"/>
                    <a:pt x="4380" y="166053"/>
                  </a:cubicBezTo>
                  <a:cubicBezTo>
                    <a:pt x="4379" y="166053"/>
                    <a:pt x="4379" y="166052"/>
                    <a:pt x="4378" y="166052"/>
                  </a:cubicBezTo>
                  <a:lnTo>
                    <a:pt x="4378" y="166052"/>
                  </a:lnTo>
                  <a:cubicBezTo>
                    <a:pt x="1728" y="165809"/>
                    <a:pt x="-223" y="163463"/>
                    <a:pt x="21" y="160813"/>
                  </a:cubicBezTo>
                  <a:cubicBezTo>
                    <a:pt x="21" y="160812"/>
                    <a:pt x="21" y="160810"/>
                    <a:pt x="21" y="160809"/>
                  </a:cubicBezTo>
                  <a:lnTo>
                    <a:pt x="11733" y="34312"/>
                  </a:lnTo>
                  <a:cubicBezTo>
                    <a:pt x="13684" y="13503"/>
                    <a:pt x="32134" y="-1783"/>
                    <a:pt x="52943" y="168"/>
                  </a:cubicBezTo>
                  <a:cubicBezTo>
                    <a:pt x="53398" y="211"/>
                    <a:pt x="53852" y="261"/>
                    <a:pt x="54305" y="321"/>
                  </a:cubicBezTo>
                  <a:close/>
                </a:path>
              </a:pathLst>
            </a:custGeom>
            <a:solidFill>
              <a:schemeClr val="accent1"/>
            </a:solidFill>
            <a:ln w="2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1E68268C-E218-4188-A0CC-5BB4BF2FE22C}"/>
              </a:ext>
            </a:extLst>
          </p:cNvPr>
          <p:cNvCxnSpPr>
            <a:cxnSpLocks/>
          </p:cNvCxnSpPr>
          <p:nvPr/>
        </p:nvCxnSpPr>
        <p:spPr>
          <a:xfrm>
            <a:off x="1433158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>
            <a:extLst>
              <a:ext uri="{FF2B5EF4-FFF2-40B4-BE49-F238E27FC236}">
                <a16:creationId xmlns:a16="http://schemas.microsoft.com/office/drawing/2014/main" id="{C14A347D-7586-4738-9699-A397CBDF28B5}"/>
              </a:ext>
            </a:extLst>
          </p:cNvPr>
          <p:cNvCxnSpPr>
            <a:cxnSpLocks/>
          </p:cNvCxnSpPr>
          <p:nvPr/>
        </p:nvCxnSpPr>
        <p:spPr>
          <a:xfrm>
            <a:off x="2656038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>
            <a:extLst>
              <a:ext uri="{FF2B5EF4-FFF2-40B4-BE49-F238E27FC236}">
                <a16:creationId xmlns:a16="http://schemas.microsoft.com/office/drawing/2014/main" id="{09E46662-7068-42C0-ADE6-3086C4F3B70A}"/>
              </a:ext>
            </a:extLst>
          </p:cNvPr>
          <p:cNvCxnSpPr>
            <a:cxnSpLocks/>
          </p:cNvCxnSpPr>
          <p:nvPr/>
        </p:nvCxnSpPr>
        <p:spPr>
          <a:xfrm>
            <a:off x="3878918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E4277737-9D8F-46F0-8EF6-37EABE08A062}"/>
              </a:ext>
            </a:extLst>
          </p:cNvPr>
          <p:cNvCxnSpPr>
            <a:cxnSpLocks/>
          </p:cNvCxnSpPr>
          <p:nvPr/>
        </p:nvCxnSpPr>
        <p:spPr>
          <a:xfrm>
            <a:off x="5101797" y="4708531"/>
            <a:ext cx="0" cy="203325"/>
          </a:xfrm>
          <a:prstGeom prst="line">
            <a:avLst/>
          </a:prstGeom>
          <a:ln w="9525" cmpd="sng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箭头连接符 179">
            <a:extLst>
              <a:ext uri="{FF2B5EF4-FFF2-40B4-BE49-F238E27FC236}">
                <a16:creationId xmlns:a16="http://schemas.microsoft.com/office/drawing/2014/main" id="{D2F736FF-BB08-446A-A94A-D7ABBC528362}"/>
              </a:ext>
            </a:extLst>
          </p:cNvPr>
          <p:cNvCxnSpPr>
            <a:cxnSpLocks/>
          </p:cNvCxnSpPr>
          <p:nvPr/>
        </p:nvCxnSpPr>
        <p:spPr>
          <a:xfrm>
            <a:off x="3242976" y="3172787"/>
            <a:ext cx="1516" cy="55127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AA5FEAF0-B043-4A7C-BF52-D55BFCB523AC}"/>
              </a:ext>
            </a:extLst>
          </p:cNvPr>
          <p:cNvCxnSpPr>
            <a:cxnSpLocks/>
          </p:cNvCxnSpPr>
          <p:nvPr/>
        </p:nvCxnSpPr>
        <p:spPr>
          <a:xfrm>
            <a:off x="5102999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AD0A2F86-D93C-46E2-A494-F4D624637732}"/>
              </a:ext>
            </a:extLst>
          </p:cNvPr>
          <p:cNvCxnSpPr>
            <a:cxnSpLocks/>
          </p:cNvCxnSpPr>
          <p:nvPr/>
        </p:nvCxnSpPr>
        <p:spPr>
          <a:xfrm>
            <a:off x="1444754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51D5FCA6-26E6-4D14-B870-0436B702450D}"/>
              </a:ext>
            </a:extLst>
          </p:cNvPr>
          <p:cNvCxnSpPr>
            <a:cxnSpLocks/>
          </p:cNvCxnSpPr>
          <p:nvPr/>
        </p:nvCxnSpPr>
        <p:spPr>
          <a:xfrm>
            <a:off x="1441356" y="3724061"/>
            <a:ext cx="366254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箭头连接符 183">
            <a:extLst>
              <a:ext uri="{FF2B5EF4-FFF2-40B4-BE49-F238E27FC236}">
                <a16:creationId xmlns:a16="http://schemas.microsoft.com/office/drawing/2014/main" id="{7E9ACE42-C119-481D-BE2F-23DA1539A9BC}"/>
              </a:ext>
            </a:extLst>
          </p:cNvPr>
          <p:cNvCxnSpPr>
            <a:cxnSpLocks/>
          </p:cNvCxnSpPr>
          <p:nvPr/>
        </p:nvCxnSpPr>
        <p:spPr>
          <a:xfrm>
            <a:off x="2666550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E59714C4-4DDE-467F-8FFB-DA79149F41C1}"/>
              </a:ext>
            </a:extLst>
          </p:cNvPr>
          <p:cNvCxnSpPr>
            <a:cxnSpLocks/>
          </p:cNvCxnSpPr>
          <p:nvPr/>
        </p:nvCxnSpPr>
        <p:spPr>
          <a:xfrm>
            <a:off x="3898762" y="3724061"/>
            <a:ext cx="0" cy="400604"/>
          </a:xfrm>
          <a:prstGeom prst="straightConnector1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矩形: 圆角 185">
            <a:extLst>
              <a:ext uri="{FF2B5EF4-FFF2-40B4-BE49-F238E27FC236}">
                <a16:creationId xmlns:a16="http://schemas.microsoft.com/office/drawing/2014/main" id="{F988BA4C-7799-49D1-905A-80DCE078ABEE}"/>
              </a:ext>
            </a:extLst>
          </p:cNvPr>
          <p:cNvSpPr/>
          <p:nvPr/>
        </p:nvSpPr>
        <p:spPr>
          <a:xfrm>
            <a:off x="1022967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77000">
                <a:schemeClr val="accent1">
                  <a:lumMod val="80000"/>
                  <a:lumOff val="2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6" name="矩形: 圆角 195">
            <a:extLst>
              <a:ext uri="{FF2B5EF4-FFF2-40B4-BE49-F238E27FC236}">
                <a16:creationId xmlns:a16="http://schemas.microsoft.com/office/drawing/2014/main" id="{F6285E80-6BBE-4CB5-B3FF-277B0651054E}"/>
              </a:ext>
            </a:extLst>
          </p:cNvPr>
          <p:cNvSpPr/>
          <p:nvPr/>
        </p:nvSpPr>
        <p:spPr>
          <a:xfrm>
            <a:off x="2245954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77000">
                <a:schemeClr val="accent1">
                  <a:lumMod val="80000"/>
                  <a:lumOff val="2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5" name="矩形: 圆角 274">
            <a:extLst>
              <a:ext uri="{FF2B5EF4-FFF2-40B4-BE49-F238E27FC236}">
                <a16:creationId xmlns:a16="http://schemas.microsoft.com/office/drawing/2014/main" id="{BF199716-CE81-4494-B7BC-A810054652B8}"/>
              </a:ext>
            </a:extLst>
          </p:cNvPr>
          <p:cNvSpPr/>
          <p:nvPr/>
        </p:nvSpPr>
        <p:spPr>
          <a:xfrm>
            <a:off x="3476084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77000">
                <a:schemeClr val="accent1">
                  <a:lumMod val="80000"/>
                  <a:lumOff val="2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6" name="矩形: 圆角 275">
            <a:extLst>
              <a:ext uri="{FF2B5EF4-FFF2-40B4-BE49-F238E27FC236}">
                <a16:creationId xmlns:a16="http://schemas.microsoft.com/office/drawing/2014/main" id="{28E63F1C-7116-4D97-A0D4-518D92BBCB80}"/>
              </a:ext>
            </a:extLst>
          </p:cNvPr>
          <p:cNvSpPr/>
          <p:nvPr/>
        </p:nvSpPr>
        <p:spPr>
          <a:xfrm>
            <a:off x="4681394" y="4199855"/>
            <a:ext cx="840806" cy="4317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30000"/>
                  <a:lumOff val="70000"/>
                </a:schemeClr>
              </a:gs>
              <a:gs pos="77000">
                <a:schemeClr val="accent1">
                  <a:lumMod val="80000"/>
                  <a:lumOff val="2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7" name="文本框 276">
            <a:extLst>
              <a:ext uri="{FF2B5EF4-FFF2-40B4-BE49-F238E27FC236}">
                <a16:creationId xmlns:a16="http://schemas.microsoft.com/office/drawing/2014/main" id="{16AD68C0-2923-4427-879F-08A7DFAB1AF2}"/>
              </a:ext>
            </a:extLst>
          </p:cNvPr>
          <p:cNvSpPr txBox="1"/>
          <p:nvPr/>
        </p:nvSpPr>
        <p:spPr>
          <a:xfrm>
            <a:off x="1145853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sp>
        <p:nvSpPr>
          <p:cNvPr id="278" name="文本框 277">
            <a:extLst>
              <a:ext uri="{FF2B5EF4-FFF2-40B4-BE49-F238E27FC236}">
                <a16:creationId xmlns:a16="http://schemas.microsoft.com/office/drawing/2014/main" id="{D68B6E40-ABFE-4CBF-92BF-E3C94C7CC420}"/>
              </a:ext>
            </a:extLst>
          </p:cNvPr>
          <p:cNvSpPr txBox="1"/>
          <p:nvPr/>
        </p:nvSpPr>
        <p:spPr>
          <a:xfrm>
            <a:off x="2368839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阿里巴巴普惠体 M" panose="00020600040101010101" pitchFamily="18" charset="-122"/>
            </a:endParaRPr>
          </a:p>
        </p:txBody>
      </p:sp>
      <p:sp>
        <p:nvSpPr>
          <p:cNvPr id="279" name="文本框 278">
            <a:extLst>
              <a:ext uri="{FF2B5EF4-FFF2-40B4-BE49-F238E27FC236}">
                <a16:creationId xmlns:a16="http://schemas.microsoft.com/office/drawing/2014/main" id="{C5FCEEBE-50EF-4A7F-A896-5D3101A48EF1}"/>
              </a:ext>
            </a:extLst>
          </p:cNvPr>
          <p:cNvSpPr txBox="1"/>
          <p:nvPr/>
        </p:nvSpPr>
        <p:spPr>
          <a:xfrm>
            <a:off x="3598969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sp>
        <p:nvSpPr>
          <p:cNvPr id="280" name="文本框 279">
            <a:extLst>
              <a:ext uri="{FF2B5EF4-FFF2-40B4-BE49-F238E27FC236}">
                <a16:creationId xmlns:a16="http://schemas.microsoft.com/office/drawing/2014/main" id="{9683DB77-FD9A-411D-8F3D-AF549A8A3CF1}"/>
              </a:ext>
            </a:extLst>
          </p:cNvPr>
          <p:cNvSpPr txBox="1"/>
          <p:nvPr/>
        </p:nvSpPr>
        <p:spPr>
          <a:xfrm>
            <a:off x="4807323" y="4226707"/>
            <a:ext cx="59503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>
                <a:gradFill flip="none" rotWithShape="1">
                  <a:gsLst>
                    <a:gs pos="0">
                      <a:srgbClr val="00AB39"/>
                    </a:gs>
                    <a:gs pos="85000">
                      <a:schemeClr val="accent6">
                        <a:lumMod val="66000"/>
                      </a:schemeClr>
                    </a:gs>
                  </a:gsLst>
                  <a:lin ang="2700000" scaled="1"/>
                  <a:tileRect/>
                </a:gradFill>
                <a:latin typeface="DOUYU Font" pitchFamily="2" charset="-122"/>
                <a:ea typeface="DOUYU Font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>
                <a:solidFill>
                  <a:prstClr val="white"/>
                </a:solidFill>
                <a:latin typeface="+mj-ea"/>
                <a:ea typeface="+mj-ea"/>
                <a:cs typeface="阿里巴巴普惠体 M" panose="00020600040101010101" pitchFamily="18" charset="-122"/>
              </a:rPr>
              <a:t>文字</a:t>
            </a:r>
          </a:p>
        </p:txBody>
      </p: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322027C5-F400-43D7-9B83-03AF8384FF30}"/>
              </a:ext>
            </a:extLst>
          </p:cNvPr>
          <p:cNvGrpSpPr/>
          <p:nvPr/>
        </p:nvGrpSpPr>
        <p:grpSpPr>
          <a:xfrm>
            <a:off x="926291" y="4944227"/>
            <a:ext cx="1025922" cy="557188"/>
            <a:chOff x="6640540" y="4944227"/>
            <a:chExt cx="1025922" cy="557188"/>
          </a:xfrm>
        </p:grpSpPr>
        <p:sp>
          <p:nvSpPr>
            <p:cNvPr id="291" name="文本框 290">
              <a:extLst>
                <a:ext uri="{FF2B5EF4-FFF2-40B4-BE49-F238E27FC236}">
                  <a16:creationId xmlns:a16="http://schemas.microsoft.com/office/drawing/2014/main" id="{D655CE44-9C3D-46D7-8D9C-124E491EE580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292" name="TextBox 127+">
              <a:extLst>
                <a:ext uri="{FF2B5EF4-FFF2-40B4-BE49-F238E27FC236}">
                  <a16:creationId xmlns:a16="http://schemas.microsoft.com/office/drawing/2014/main" id="{477BF62D-FEBB-497C-8C3F-2B7B82628F42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98585032-2299-4B10-9FA3-83C8F346221A}"/>
              </a:ext>
            </a:extLst>
          </p:cNvPr>
          <p:cNvGrpSpPr/>
          <p:nvPr/>
        </p:nvGrpSpPr>
        <p:grpSpPr>
          <a:xfrm>
            <a:off x="2153395" y="4944227"/>
            <a:ext cx="1025922" cy="557188"/>
            <a:chOff x="6640540" y="4944227"/>
            <a:chExt cx="1025922" cy="557188"/>
          </a:xfrm>
        </p:grpSpPr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id="{FD85362B-8F72-4859-B962-5AD7459A21FE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290" name="TextBox 127+">
              <a:extLst>
                <a:ext uri="{FF2B5EF4-FFF2-40B4-BE49-F238E27FC236}">
                  <a16:creationId xmlns:a16="http://schemas.microsoft.com/office/drawing/2014/main" id="{AD22DB0E-5BD7-4D9D-8F05-990E9773941B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EA863D6E-69D1-4E90-A1EC-1DEB21B8F37F}"/>
              </a:ext>
            </a:extLst>
          </p:cNvPr>
          <p:cNvGrpSpPr/>
          <p:nvPr/>
        </p:nvGrpSpPr>
        <p:grpSpPr>
          <a:xfrm>
            <a:off x="3380499" y="4944227"/>
            <a:ext cx="1025922" cy="557188"/>
            <a:chOff x="6640540" y="4944227"/>
            <a:chExt cx="1025922" cy="557188"/>
          </a:xfrm>
        </p:grpSpPr>
        <p:sp>
          <p:nvSpPr>
            <p:cNvPr id="287" name="文本框 286">
              <a:extLst>
                <a:ext uri="{FF2B5EF4-FFF2-40B4-BE49-F238E27FC236}">
                  <a16:creationId xmlns:a16="http://schemas.microsoft.com/office/drawing/2014/main" id="{1A166DD2-A65A-44CA-977E-70017C705A89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288" name="TextBox 127+">
              <a:extLst>
                <a:ext uri="{FF2B5EF4-FFF2-40B4-BE49-F238E27FC236}">
                  <a16:creationId xmlns:a16="http://schemas.microsoft.com/office/drawing/2014/main" id="{4781EF97-D17E-4D29-87F8-83A85CA75CC3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5D9D03B9-890C-4ED5-A678-D51EA17A7F12}"/>
              </a:ext>
            </a:extLst>
          </p:cNvPr>
          <p:cNvGrpSpPr/>
          <p:nvPr/>
        </p:nvGrpSpPr>
        <p:grpSpPr>
          <a:xfrm>
            <a:off x="4607603" y="4944227"/>
            <a:ext cx="1025922" cy="557188"/>
            <a:chOff x="6640540" y="4944227"/>
            <a:chExt cx="1025922" cy="557188"/>
          </a:xfrm>
        </p:grpSpPr>
        <p:sp>
          <p:nvSpPr>
            <p:cNvPr id="285" name="文本框 284">
              <a:extLst>
                <a:ext uri="{FF2B5EF4-FFF2-40B4-BE49-F238E27FC236}">
                  <a16:creationId xmlns:a16="http://schemas.microsoft.com/office/drawing/2014/main" id="{EFBEBBD4-35B1-47D0-97E7-159E6DA43382}"/>
                </a:ext>
              </a:extLst>
            </p:cNvPr>
            <p:cNvSpPr txBox="1"/>
            <p:nvPr/>
          </p:nvSpPr>
          <p:spPr>
            <a:xfrm>
              <a:off x="6640540" y="4944227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  <p:sp>
          <p:nvSpPr>
            <p:cNvPr id="286" name="TextBox 127+">
              <a:extLst>
                <a:ext uri="{FF2B5EF4-FFF2-40B4-BE49-F238E27FC236}">
                  <a16:creationId xmlns:a16="http://schemas.microsoft.com/office/drawing/2014/main" id="{E8D511DA-EA1C-4D7E-93BA-AE399E727986}"/>
                </a:ext>
              </a:extLst>
            </p:cNvPr>
            <p:cNvSpPr txBox="1"/>
            <p:nvPr/>
          </p:nvSpPr>
          <p:spPr>
            <a:xfrm>
              <a:off x="6640540" y="5230956"/>
              <a:ext cx="1025922" cy="27045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阿里巴巴普惠体 2.0 55 Regular" panose="00020600040101010101" pitchFamily="18" charset="-122"/>
                </a:rPr>
                <a:t>请输入文字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9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团队建设提升方案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366571C-4479-45AB-81F0-399B51FF645D}"/>
              </a:ext>
            </a:extLst>
          </p:cNvPr>
          <p:cNvSpPr/>
          <p:nvPr/>
        </p:nvSpPr>
        <p:spPr>
          <a:xfrm>
            <a:off x="3705001" y="1362741"/>
            <a:ext cx="4684722" cy="468472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7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41A0C4B-4136-48CB-A848-20707E616CFC}"/>
              </a:ext>
            </a:extLst>
          </p:cNvPr>
          <p:cNvSpPr/>
          <p:nvPr/>
        </p:nvSpPr>
        <p:spPr>
          <a:xfrm>
            <a:off x="703488" y="1471225"/>
            <a:ext cx="3034066" cy="1773850"/>
          </a:xfrm>
          <a:prstGeom prst="roundRect">
            <a:avLst>
              <a:gd name="adj" fmla="val 3320"/>
            </a:avLst>
          </a:prstGeom>
          <a:solidFill>
            <a:schemeClr val="bg1"/>
          </a:solidFill>
          <a:ln>
            <a:noFill/>
          </a:ln>
          <a:effectLst>
            <a:outerShdw blurRad="190500" dist="139700" dir="5400000" sx="96000" sy="96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0BF062-71BC-4DFE-A719-C4A83BC28A57}"/>
              </a:ext>
            </a:extLst>
          </p:cNvPr>
          <p:cNvSpPr txBox="1"/>
          <p:nvPr/>
        </p:nvSpPr>
        <p:spPr>
          <a:xfrm>
            <a:off x="782292" y="2097092"/>
            <a:ext cx="283274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</a:t>
            </a:r>
          </a:p>
        </p:txBody>
      </p:sp>
      <p:sp>
        <p:nvSpPr>
          <p:cNvPr id="8" name="矩形: 圆顶角 7">
            <a:extLst>
              <a:ext uri="{FF2B5EF4-FFF2-40B4-BE49-F238E27FC236}">
                <a16:creationId xmlns:a16="http://schemas.microsoft.com/office/drawing/2014/main" id="{E46110B3-E0D5-4697-AD91-3C05CDCF188C}"/>
              </a:ext>
            </a:extLst>
          </p:cNvPr>
          <p:cNvSpPr/>
          <p:nvPr/>
        </p:nvSpPr>
        <p:spPr>
          <a:xfrm>
            <a:off x="703488" y="1471225"/>
            <a:ext cx="3034066" cy="439649"/>
          </a:xfrm>
          <a:prstGeom prst="round2SameRect">
            <a:avLst>
              <a:gd name="adj1" fmla="val 747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38AA34-ADF4-4A5B-9334-F54415AA6E61}"/>
              </a:ext>
            </a:extLst>
          </p:cNvPr>
          <p:cNvSpPr txBox="1"/>
          <p:nvPr/>
        </p:nvSpPr>
        <p:spPr>
          <a:xfrm>
            <a:off x="807868" y="1489509"/>
            <a:ext cx="178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个人素质拓展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17207CC-C731-4F48-A405-1F752C0DBF7B}"/>
              </a:ext>
            </a:extLst>
          </p:cNvPr>
          <p:cNvSpPr txBox="1"/>
          <p:nvPr/>
        </p:nvSpPr>
        <p:spPr>
          <a:xfrm>
            <a:off x="2434481" y="1518201"/>
            <a:ext cx="122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alpha val="31000"/>
                  </a:schemeClr>
                </a:solidFill>
                <a:ea typeface="+mj-ea"/>
              </a:rPr>
              <a:t>01</a:t>
            </a:r>
            <a:endParaRPr lang="zh-CN" altLang="en-US" sz="1600" dirty="0">
              <a:solidFill>
                <a:schemeClr val="bg1">
                  <a:alpha val="31000"/>
                </a:schemeClr>
              </a:solidFill>
              <a:ea typeface="+mj-ea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8D42A89-6707-4DE8-B0BF-AD1B2B980BAD}"/>
              </a:ext>
            </a:extLst>
          </p:cNvPr>
          <p:cNvSpPr/>
          <p:nvPr/>
        </p:nvSpPr>
        <p:spPr>
          <a:xfrm>
            <a:off x="703488" y="4065634"/>
            <a:ext cx="3034066" cy="1773850"/>
          </a:xfrm>
          <a:prstGeom prst="roundRect">
            <a:avLst>
              <a:gd name="adj" fmla="val 3320"/>
            </a:avLst>
          </a:prstGeom>
          <a:solidFill>
            <a:schemeClr val="bg1"/>
          </a:solidFill>
          <a:ln>
            <a:noFill/>
          </a:ln>
          <a:effectLst>
            <a:outerShdw blurRad="190500" dist="139700" dir="5400000" sx="96000" sy="96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08DAE593-C0E2-48E1-BE58-9688ECAB5AC9}"/>
              </a:ext>
            </a:extLst>
          </p:cNvPr>
          <p:cNvSpPr/>
          <p:nvPr/>
        </p:nvSpPr>
        <p:spPr>
          <a:xfrm>
            <a:off x="703488" y="4066263"/>
            <a:ext cx="3034066" cy="439649"/>
          </a:xfrm>
          <a:prstGeom prst="round2SameRect">
            <a:avLst>
              <a:gd name="adj1" fmla="val 747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7EAAD1C3-E417-4C3F-A9A6-AD7FC0FC5C9A}"/>
              </a:ext>
            </a:extLst>
          </p:cNvPr>
          <p:cNvSpPr/>
          <p:nvPr/>
        </p:nvSpPr>
        <p:spPr>
          <a:xfrm>
            <a:off x="8477410" y="1471225"/>
            <a:ext cx="3034066" cy="1773850"/>
          </a:xfrm>
          <a:prstGeom prst="roundRect">
            <a:avLst>
              <a:gd name="adj" fmla="val 3320"/>
            </a:avLst>
          </a:prstGeom>
          <a:solidFill>
            <a:schemeClr val="bg1"/>
          </a:solidFill>
          <a:ln>
            <a:noFill/>
          </a:ln>
          <a:effectLst>
            <a:outerShdw blurRad="190500" dist="139700" dir="5400000" sx="96000" sy="96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顶角 14">
            <a:extLst>
              <a:ext uri="{FF2B5EF4-FFF2-40B4-BE49-F238E27FC236}">
                <a16:creationId xmlns:a16="http://schemas.microsoft.com/office/drawing/2014/main" id="{F819370F-22B8-46AC-A0C8-A7950C3163B2}"/>
              </a:ext>
            </a:extLst>
          </p:cNvPr>
          <p:cNvSpPr/>
          <p:nvPr/>
        </p:nvSpPr>
        <p:spPr>
          <a:xfrm>
            <a:off x="8477410" y="1471225"/>
            <a:ext cx="3034066" cy="439649"/>
          </a:xfrm>
          <a:prstGeom prst="round2SameRect">
            <a:avLst>
              <a:gd name="adj1" fmla="val 747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7A6670E-2FFA-4E1E-B835-C67EC9C08519}"/>
              </a:ext>
            </a:extLst>
          </p:cNvPr>
          <p:cNvSpPr/>
          <p:nvPr/>
        </p:nvSpPr>
        <p:spPr>
          <a:xfrm>
            <a:off x="8477410" y="4065634"/>
            <a:ext cx="3034066" cy="1773850"/>
          </a:xfrm>
          <a:prstGeom prst="roundRect">
            <a:avLst>
              <a:gd name="adj" fmla="val 3320"/>
            </a:avLst>
          </a:prstGeom>
          <a:solidFill>
            <a:schemeClr val="bg1"/>
          </a:solidFill>
          <a:ln>
            <a:noFill/>
          </a:ln>
          <a:effectLst>
            <a:outerShdw blurRad="190500" dist="139700" dir="5400000" sx="96000" sy="96000" algn="t" rotWithShape="0">
              <a:schemeClr val="accent1">
                <a:lumMod val="75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顶角 16">
            <a:extLst>
              <a:ext uri="{FF2B5EF4-FFF2-40B4-BE49-F238E27FC236}">
                <a16:creationId xmlns:a16="http://schemas.microsoft.com/office/drawing/2014/main" id="{2F79F3E8-001D-4862-B85D-156E0066FA90}"/>
              </a:ext>
            </a:extLst>
          </p:cNvPr>
          <p:cNvSpPr/>
          <p:nvPr/>
        </p:nvSpPr>
        <p:spPr>
          <a:xfrm>
            <a:off x="8477410" y="4065634"/>
            <a:ext cx="3034066" cy="439649"/>
          </a:xfrm>
          <a:prstGeom prst="round2SameRect">
            <a:avLst>
              <a:gd name="adj1" fmla="val 747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CEA3587-8450-4A2C-ADD4-FDACE8332DE6}"/>
              </a:ext>
            </a:extLst>
          </p:cNvPr>
          <p:cNvSpPr txBox="1"/>
          <p:nvPr/>
        </p:nvSpPr>
        <p:spPr>
          <a:xfrm>
            <a:off x="8608662" y="1470114"/>
            <a:ext cx="151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项目管理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65A491-E574-40C8-A6A4-C3770F49AA28}"/>
              </a:ext>
            </a:extLst>
          </p:cNvPr>
          <p:cNvSpPr txBox="1"/>
          <p:nvPr/>
        </p:nvSpPr>
        <p:spPr>
          <a:xfrm>
            <a:off x="802754" y="4086032"/>
            <a:ext cx="151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资金调拨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4B6E29-1EBE-497C-86CD-0CC88D69CFF6}"/>
              </a:ext>
            </a:extLst>
          </p:cNvPr>
          <p:cNvSpPr txBox="1"/>
          <p:nvPr/>
        </p:nvSpPr>
        <p:spPr>
          <a:xfrm>
            <a:off x="2429366" y="4147476"/>
            <a:ext cx="122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alpha val="31000"/>
                  </a:schemeClr>
                </a:solidFill>
                <a:ea typeface="+mj-ea"/>
              </a:rPr>
              <a:t>03</a:t>
            </a:r>
            <a:endParaRPr lang="zh-CN" altLang="en-US" sz="1600" dirty="0">
              <a:solidFill>
                <a:schemeClr val="bg1">
                  <a:alpha val="31000"/>
                </a:schemeClr>
              </a:solidFill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529BAAD-C7FE-40CA-8769-953B6399E97A}"/>
              </a:ext>
            </a:extLst>
          </p:cNvPr>
          <p:cNvSpPr txBox="1"/>
          <p:nvPr/>
        </p:nvSpPr>
        <p:spPr>
          <a:xfrm>
            <a:off x="8603547" y="4109099"/>
            <a:ext cx="175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业务渠道扩展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56BC97B-DDEC-429E-A295-7909000733A9}"/>
              </a:ext>
            </a:extLst>
          </p:cNvPr>
          <p:cNvSpPr txBox="1"/>
          <p:nvPr/>
        </p:nvSpPr>
        <p:spPr>
          <a:xfrm>
            <a:off x="782292" y="4700918"/>
            <a:ext cx="283274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C8539C-46D8-4E59-8F55-0A84F30BCC7F}"/>
              </a:ext>
            </a:extLst>
          </p:cNvPr>
          <p:cNvSpPr txBox="1"/>
          <p:nvPr/>
        </p:nvSpPr>
        <p:spPr>
          <a:xfrm>
            <a:off x="8580527" y="2088430"/>
            <a:ext cx="283274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388FA11-F674-4A46-AB51-0F5611F017BC}"/>
              </a:ext>
            </a:extLst>
          </p:cNvPr>
          <p:cNvSpPr txBox="1"/>
          <p:nvPr/>
        </p:nvSpPr>
        <p:spPr>
          <a:xfrm>
            <a:off x="8580527" y="4692256"/>
            <a:ext cx="2832741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C8D2670-6816-4688-8437-9BCCF915C30F}"/>
              </a:ext>
            </a:extLst>
          </p:cNvPr>
          <p:cNvSpPr txBox="1"/>
          <p:nvPr/>
        </p:nvSpPr>
        <p:spPr>
          <a:xfrm>
            <a:off x="10192287" y="1520287"/>
            <a:ext cx="122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alpha val="31000"/>
                  </a:schemeClr>
                </a:solidFill>
                <a:ea typeface="+mj-ea"/>
              </a:rPr>
              <a:t>02</a:t>
            </a:r>
            <a:endParaRPr lang="zh-CN" altLang="en-US" sz="1600" dirty="0">
              <a:solidFill>
                <a:schemeClr val="bg1">
                  <a:alpha val="31000"/>
                </a:schemeClr>
              </a:solidFill>
              <a:ea typeface="+mj-ea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877FC68-3A5A-4DA3-8C8A-4460F2A57A8A}"/>
              </a:ext>
            </a:extLst>
          </p:cNvPr>
          <p:cNvSpPr txBox="1"/>
          <p:nvPr/>
        </p:nvSpPr>
        <p:spPr>
          <a:xfrm>
            <a:off x="10171977" y="4134397"/>
            <a:ext cx="122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alpha val="31000"/>
                  </a:schemeClr>
                </a:solidFill>
                <a:ea typeface="+mj-ea"/>
              </a:rPr>
              <a:t>04</a:t>
            </a:r>
            <a:endParaRPr lang="zh-CN" altLang="en-US" sz="1600" dirty="0">
              <a:solidFill>
                <a:schemeClr val="bg1">
                  <a:alpha val="31000"/>
                </a:schemeClr>
              </a:solidFill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DCA6CC-3FF6-46F9-ABB4-A80C1731996F}"/>
              </a:ext>
            </a:extLst>
          </p:cNvPr>
          <p:cNvGrpSpPr/>
          <p:nvPr/>
        </p:nvGrpSpPr>
        <p:grpSpPr>
          <a:xfrm>
            <a:off x="4267241" y="1840990"/>
            <a:ext cx="3657518" cy="3657516"/>
            <a:chOff x="4218603" y="1840990"/>
            <a:chExt cx="3657518" cy="365751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1D021D1-6A4E-4B3C-B5EF-D74F92635B2C}"/>
                </a:ext>
              </a:extLst>
            </p:cNvPr>
            <p:cNvSpPr/>
            <p:nvPr/>
          </p:nvSpPr>
          <p:spPr>
            <a:xfrm>
              <a:off x="4218603" y="1840990"/>
              <a:ext cx="3657518" cy="3657516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>
              <a:outerShdw blurRad="254000" dist="1270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阿里巴巴普惠体 R"/>
                <a:ea typeface="阿里巴巴普惠体 R"/>
              </a:endParaRPr>
            </a:p>
          </p:txBody>
        </p:sp>
        <p:grpSp>
          <p:nvGrpSpPr>
            <p:cNvPr id="301" name="组合 300">
              <a:extLst>
                <a:ext uri="{FF2B5EF4-FFF2-40B4-BE49-F238E27FC236}">
                  <a16:creationId xmlns:a16="http://schemas.microsoft.com/office/drawing/2014/main" id="{A9C5BCC2-76B2-427A-A9C8-D1A08D743570}"/>
                </a:ext>
              </a:extLst>
            </p:cNvPr>
            <p:cNvGrpSpPr/>
            <p:nvPr/>
          </p:nvGrpSpPr>
          <p:grpSpPr>
            <a:xfrm>
              <a:off x="4756424" y="2617275"/>
              <a:ext cx="2605524" cy="2104945"/>
              <a:chOff x="4757426" y="2619344"/>
              <a:chExt cx="2605524" cy="2104945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7563554-5797-4FFF-9ECC-13561A2041DC}"/>
                  </a:ext>
                </a:extLst>
              </p:cNvPr>
              <p:cNvSpPr/>
              <p:nvPr/>
            </p:nvSpPr>
            <p:spPr>
              <a:xfrm rot="17334181">
                <a:off x="5635752" y="2826067"/>
                <a:ext cx="142436" cy="92882"/>
              </a:xfrm>
              <a:custGeom>
                <a:avLst/>
                <a:gdLst>
                  <a:gd name="connsiteX0" fmla="*/ 142437 w 142436"/>
                  <a:gd name="connsiteY0" fmla="*/ 46441 h 92882"/>
                  <a:gd name="connsiteX1" fmla="*/ 71218 w 142436"/>
                  <a:gd name="connsiteY1" fmla="*/ 92882 h 92882"/>
                  <a:gd name="connsiteX2" fmla="*/ 0 w 142436"/>
                  <a:gd name="connsiteY2" fmla="*/ 46441 h 92882"/>
                  <a:gd name="connsiteX3" fmla="*/ 71218 w 142436"/>
                  <a:gd name="connsiteY3" fmla="*/ 0 h 92882"/>
                  <a:gd name="connsiteX4" fmla="*/ 142437 w 142436"/>
                  <a:gd name="connsiteY4" fmla="*/ 46441 h 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36" h="92882">
                    <a:moveTo>
                      <a:pt x="142437" y="46441"/>
                    </a:moveTo>
                    <a:cubicBezTo>
                      <a:pt x="142437" y="72090"/>
                      <a:pt x="110551" y="92882"/>
                      <a:pt x="71218" y="92882"/>
                    </a:cubicBezTo>
                    <a:cubicBezTo>
                      <a:pt x="31886" y="92882"/>
                      <a:pt x="0" y="72090"/>
                      <a:pt x="0" y="46441"/>
                    </a:cubicBezTo>
                    <a:cubicBezTo>
                      <a:pt x="0" y="20792"/>
                      <a:pt x="31886" y="0"/>
                      <a:pt x="71218" y="0"/>
                    </a:cubicBezTo>
                    <a:cubicBezTo>
                      <a:pt x="110551" y="0"/>
                      <a:pt x="142437" y="20792"/>
                      <a:pt x="142437" y="46441"/>
                    </a:cubicBez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73FCF885-BD20-441D-80FC-3793902F316E}"/>
                  </a:ext>
                </a:extLst>
              </p:cNvPr>
              <p:cNvSpPr/>
              <p:nvPr/>
            </p:nvSpPr>
            <p:spPr>
              <a:xfrm rot="20144041">
                <a:off x="5608618" y="2757081"/>
                <a:ext cx="68648" cy="104924"/>
              </a:xfrm>
              <a:custGeom>
                <a:avLst/>
                <a:gdLst>
                  <a:gd name="connsiteX0" fmla="*/ 68648 w 68648"/>
                  <a:gd name="connsiteY0" fmla="*/ 52462 h 104924"/>
                  <a:gd name="connsiteX1" fmla="*/ 34324 w 68648"/>
                  <a:gd name="connsiteY1" fmla="*/ 104924 h 104924"/>
                  <a:gd name="connsiteX2" fmla="*/ 0 w 68648"/>
                  <a:gd name="connsiteY2" fmla="*/ 52462 h 104924"/>
                  <a:gd name="connsiteX3" fmla="*/ 34324 w 68648"/>
                  <a:gd name="connsiteY3" fmla="*/ 0 h 104924"/>
                  <a:gd name="connsiteX4" fmla="*/ 68648 w 68648"/>
                  <a:gd name="connsiteY4" fmla="*/ 52462 h 10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8" h="104924">
                    <a:moveTo>
                      <a:pt x="68648" y="52462"/>
                    </a:moveTo>
                    <a:cubicBezTo>
                      <a:pt x="68648" y="81436"/>
                      <a:pt x="53281" y="104924"/>
                      <a:pt x="34324" y="104924"/>
                    </a:cubicBezTo>
                    <a:cubicBezTo>
                      <a:pt x="15367" y="104924"/>
                      <a:pt x="0" y="81436"/>
                      <a:pt x="0" y="52462"/>
                    </a:cubicBezTo>
                    <a:cubicBezTo>
                      <a:pt x="0" y="23488"/>
                      <a:pt x="15367" y="0"/>
                      <a:pt x="34324" y="0"/>
                    </a:cubicBezTo>
                    <a:cubicBezTo>
                      <a:pt x="53281" y="0"/>
                      <a:pt x="68648" y="23488"/>
                      <a:pt x="68648" y="52462"/>
                    </a:cubicBez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E81D8B8-B819-4760-9823-0B5E1E3FE2D7}"/>
                  </a:ext>
                </a:extLst>
              </p:cNvPr>
              <p:cNvSpPr/>
              <p:nvPr/>
            </p:nvSpPr>
            <p:spPr>
              <a:xfrm>
                <a:off x="5631816" y="2918756"/>
                <a:ext cx="123098" cy="103371"/>
              </a:xfrm>
              <a:custGeom>
                <a:avLst/>
                <a:gdLst>
                  <a:gd name="connsiteX0" fmla="*/ 0 w 123098"/>
                  <a:gd name="connsiteY0" fmla="*/ 0 h 103371"/>
                  <a:gd name="connsiteX1" fmla="*/ 92442 w 123098"/>
                  <a:gd name="connsiteY1" fmla="*/ 0 h 103371"/>
                  <a:gd name="connsiteX2" fmla="*/ 123099 w 123098"/>
                  <a:gd name="connsiteY2" fmla="*/ 30657 h 103371"/>
                  <a:gd name="connsiteX3" fmla="*/ 123099 w 123098"/>
                  <a:gd name="connsiteY3" fmla="*/ 72714 h 103371"/>
                  <a:gd name="connsiteX4" fmla="*/ 92442 w 123098"/>
                  <a:gd name="connsiteY4" fmla="*/ 103371 h 103371"/>
                  <a:gd name="connsiteX5" fmla="*/ 0 w 123098"/>
                  <a:gd name="connsiteY5" fmla="*/ 103371 h 103371"/>
                  <a:gd name="connsiteX6" fmla="*/ 0 w 123098"/>
                  <a:gd name="connsiteY6" fmla="*/ 103371 h 103371"/>
                  <a:gd name="connsiteX7" fmla="*/ 0 w 123098"/>
                  <a:gd name="connsiteY7" fmla="*/ 0 h 103371"/>
                  <a:gd name="connsiteX8" fmla="*/ 0 w 123098"/>
                  <a:gd name="connsiteY8" fmla="*/ 0 h 10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98" h="103371">
                    <a:moveTo>
                      <a:pt x="0" y="0"/>
                    </a:moveTo>
                    <a:lnTo>
                      <a:pt x="92442" y="0"/>
                    </a:lnTo>
                    <a:cubicBezTo>
                      <a:pt x="109374" y="0"/>
                      <a:pt x="123099" y="13725"/>
                      <a:pt x="123099" y="30657"/>
                    </a:cubicBezTo>
                    <a:lnTo>
                      <a:pt x="123099" y="72714"/>
                    </a:lnTo>
                    <a:cubicBezTo>
                      <a:pt x="123099" y="89646"/>
                      <a:pt x="109374" y="103371"/>
                      <a:pt x="92442" y="103371"/>
                    </a:cubicBezTo>
                    <a:lnTo>
                      <a:pt x="0" y="103371"/>
                    </a:lnTo>
                    <a:lnTo>
                      <a:pt x="0" y="1033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E0ED1DCC-65FF-41F8-BDC0-551EFABBC1EA}"/>
                  </a:ext>
                </a:extLst>
              </p:cNvPr>
              <p:cNvSpPr/>
              <p:nvPr/>
            </p:nvSpPr>
            <p:spPr>
              <a:xfrm>
                <a:off x="5631816" y="2918756"/>
                <a:ext cx="123098" cy="103371"/>
              </a:xfrm>
              <a:custGeom>
                <a:avLst/>
                <a:gdLst>
                  <a:gd name="connsiteX0" fmla="*/ 0 w 123098"/>
                  <a:gd name="connsiteY0" fmla="*/ 0 h 103371"/>
                  <a:gd name="connsiteX1" fmla="*/ 92442 w 123098"/>
                  <a:gd name="connsiteY1" fmla="*/ 0 h 103371"/>
                  <a:gd name="connsiteX2" fmla="*/ 123099 w 123098"/>
                  <a:gd name="connsiteY2" fmla="*/ 30657 h 103371"/>
                  <a:gd name="connsiteX3" fmla="*/ 123099 w 123098"/>
                  <a:gd name="connsiteY3" fmla="*/ 72714 h 103371"/>
                  <a:gd name="connsiteX4" fmla="*/ 92442 w 123098"/>
                  <a:gd name="connsiteY4" fmla="*/ 103371 h 103371"/>
                  <a:gd name="connsiteX5" fmla="*/ 0 w 123098"/>
                  <a:gd name="connsiteY5" fmla="*/ 103371 h 103371"/>
                  <a:gd name="connsiteX6" fmla="*/ 0 w 123098"/>
                  <a:gd name="connsiteY6" fmla="*/ 103371 h 103371"/>
                  <a:gd name="connsiteX7" fmla="*/ 0 w 123098"/>
                  <a:gd name="connsiteY7" fmla="*/ 0 h 103371"/>
                  <a:gd name="connsiteX8" fmla="*/ 0 w 123098"/>
                  <a:gd name="connsiteY8" fmla="*/ 0 h 10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098" h="103371">
                    <a:moveTo>
                      <a:pt x="0" y="0"/>
                    </a:moveTo>
                    <a:lnTo>
                      <a:pt x="92442" y="0"/>
                    </a:lnTo>
                    <a:cubicBezTo>
                      <a:pt x="109374" y="0"/>
                      <a:pt x="123099" y="13725"/>
                      <a:pt x="123099" y="30657"/>
                    </a:cubicBezTo>
                    <a:lnTo>
                      <a:pt x="123099" y="72714"/>
                    </a:lnTo>
                    <a:cubicBezTo>
                      <a:pt x="123099" y="89646"/>
                      <a:pt x="109374" y="103371"/>
                      <a:pt x="92442" y="103371"/>
                    </a:cubicBezTo>
                    <a:lnTo>
                      <a:pt x="0" y="103371"/>
                    </a:lnTo>
                    <a:lnTo>
                      <a:pt x="0" y="10337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31" name="图形 95">
                <a:extLst>
                  <a:ext uri="{FF2B5EF4-FFF2-40B4-BE49-F238E27FC236}">
                    <a16:creationId xmlns:a16="http://schemas.microsoft.com/office/drawing/2014/main" id="{139E9B33-2B99-4FAD-A630-0CB64F6AB260}"/>
                  </a:ext>
                </a:extLst>
              </p:cNvPr>
              <p:cNvGrpSpPr/>
              <p:nvPr/>
            </p:nvGrpSpPr>
            <p:grpSpPr>
              <a:xfrm>
                <a:off x="5672220" y="2809863"/>
                <a:ext cx="78339" cy="104143"/>
                <a:chOff x="5672220" y="2809863"/>
                <a:chExt cx="78339" cy="104143"/>
              </a:xfrm>
              <a:solidFill>
                <a:srgbClr val="292A2E"/>
              </a:solidFill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29248D61-6655-4972-9ED7-892D0B226DE6}"/>
                    </a:ext>
                  </a:extLst>
                </p:cNvPr>
                <p:cNvSpPr/>
                <p:nvPr/>
              </p:nvSpPr>
              <p:spPr>
                <a:xfrm>
                  <a:off x="5741582" y="2835924"/>
                  <a:ext cx="8977" cy="11467"/>
                </a:xfrm>
                <a:custGeom>
                  <a:avLst/>
                  <a:gdLst>
                    <a:gd name="connsiteX0" fmla="*/ 1525 w 8977"/>
                    <a:gd name="connsiteY0" fmla="*/ 11468 h 11467"/>
                    <a:gd name="connsiteX1" fmla="*/ 1409 w 8977"/>
                    <a:gd name="connsiteY1" fmla="*/ 11468 h 11467"/>
                    <a:gd name="connsiteX2" fmla="*/ 520 w 8977"/>
                    <a:gd name="connsiteY2" fmla="*/ 10870 h 11467"/>
                    <a:gd name="connsiteX3" fmla="*/ 456 w 8977"/>
                    <a:gd name="connsiteY3" fmla="*/ 8275 h 11467"/>
                    <a:gd name="connsiteX4" fmla="*/ 73 w 8977"/>
                    <a:gd name="connsiteY4" fmla="*/ 1540 h 11467"/>
                    <a:gd name="connsiteX5" fmla="*/ 741 w 8977"/>
                    <a:gd name="connsiteY5" fmla="*/ 72 h 11467"/>
                    <a:gd name="connsiteX6" fmla="*/ 2210 w 8977"/>
                    <a:gd name="connsiteY6" fmla="*/ 742 h 11467"/>
                    <a:gd name="connsiteX7" fmla="*/ 2960 w 8977"/>
                    <a:gd name="connsiteY7" fmla="*/ 7189 h 11467"/>
                    <a:gd name="connsiteX8" fmla="*/ 7357 w 8977"/>
                    <a:gd name="connsiteY8" fmla="*/ 4149 h 11467"/>
                    <a:gd name="connsiteX9" fmla="*/ 8872 w 8977"/>
                    <a:gd name="connsiteY9" fmla="*/ 4703 h 11467"/>
                    <a:gd name="connsiteX10" fmla="*/ 8381 w 8977"/>
                    <a:gd name="connsiteY10" fmla="*/ 6186 h 11467"/>
                    <a:gd name="connsiteX11" fmla="*/ 2406 w 8977"/>
                    <a:gd name="connsiteY11" fmla="*/ 11062 h 11467"/>
                    <a:gd name="connsiteX12" fmla="*/ 1525 w 8977"/>
                    <a:gd name="connsiteY12" fmla="*/ 11468 h 11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977" h="11467">
                      <a:moveTo>
                        <a:pt x="1525" y="11468"/>
                      </a:moveTo>
                      <a:lnTo>
                        <a:pt x="1409" y="11468"/>
                      </a:lnTo>
                      <a:cubicBezTo>
                        <a:pt x="1033" y="11429"/>
                        <a:pt x="698" y="11205"/>
                        <a:pt x="520" y="10870"/>
                      </a:cubicBezTo>
                      <a:cubicBezTo>
                        <a:pt x="175" y="10043"/>
                        <a:pt x="153" y="9118"/>
                        <a:pt x="456" y="8275"/>
                      </a:cubicBezTo>
                      <a:cubicBezTo>
                        <a:pt x="985" y="6040"/>
                        <a:pt x="853" y="3700"/>
                        <a:pt x="73" y="1540"/>
                      </a:cubicBezTo>
                      <a:cubicBezTo>
                        <a:pt x="-149" y="950"/>
                        <a:pt x="153" y="293"/>
                        <a:pt x="741" y="72"/>
                      </a:cubicBezTo>
                      <a:cubicBezTo>
                        <a:pt x="1332" y="-148"/>
                        <a:pt x="1988" y="152"/>
                        <a:pt x="2210" y="742"/>
                      </a:cubicBezTo>
                      <a:cubicBezTo>
                        <a:pt x="2958" y="2803"/>
                        <a:pt x="3215" y="5011"/>
                        <a:pt x="2960" y="7189"/>
                      </a:cubicBezTo>
                      <a:cubicBezTo>
                        <a:pt x="4283" y="5984"/>
                        <a:pt x="5763" y="4962"/>
                        <a:pt x="7357" y="4149"/>
                      </a:cubicBezTo>
                      <a:cubicBezTo>
                        <a:pt x="7927" y="3884"/>
                        <a:pt x="8607" y="4132"/>
                        <a:pt x="8872" y="4703"/>
                      </a:cubicBezTo>
                      <a:cubicBezTo>
                        <a:pt x="9125" y="5249"/>
                        <a:pt x="8910" y="5899"/>
                        <a:pt x="8381" y="6186"/>
                      </a:cubicBezTo>
                      <a:cubicBezTo>
                        <a:pt x="6075" y="7383"/>
                        <a:pt x="4041" y="9043"/>
                        <a:pt x="2406" y="11062"/>
                      </a:cubicBezTo>
                      <a:cubicBezTo>
                        <a:pt x="2187" y="11321"/>
                        <a:pt x="1865" y="11470"/>
                        <a:pt x="1525" y="1146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4937281E-D673-4596-8D0C-9AA2BD38EE28}"/>
                    </a:ext>
                  </a:extLst>
                </p:cNvPr>
                <p:cNvSpPr/>
                <p:nvPr/>
              </p:nvSpPr>
              <p:spPr>
                <a:xfrm>
                  <a:off x="5701372" y="2809863"/>
                  <a:ext cx="9959" cy="10386"/>
                </a:xfrm>
                <a:custGeom>
                  <a:avLst/>
                  <a:gdLst>
                    <a:gd name="connsiteX0" fmla="*/ 7164 w 9959"/>
                    <a:gd name="connsiteY0" fmla="*/ 10377 h 10386"/>
                    <a:gd name="connsiteX1" fmla="*/ 6730 w 9959"/>
                    <a:gd name="connsiteY1" fmla="*/ 10290 h 10386"/>
                    <a:gd name="connsiteX2" fmla="*/ 5045 w 9959"/>
                    <a:gd name="connsiteY2" fmla="*/ 8327 h 10386"/>
                    <a:gd name="connsiteX3" fmla="*/ 572 w 9959"/>
                    <a:gd name="connsiteY3" fmla="*/ 3403 h 10386"/>
                    <a:gd name="connsiteX4" fmla="*/ 153 w 9959"/>
                    <a:gd name="connsiteY4" fmla="*/ 1843 h 10386"/>
                    <a:gd name="connsiteX5" fmla="*/ 1713 w 9959"/>
                    <a:gd name="connsiteY5" fmla="*/ 1423 h 10386"/>
                    <a:gd name="connsiteX6" fmla="*/ 6297 w 9959"/>
                    <a:gd name="connsiteY6" fmla="*/ 5871 h 10386"/>
                    <a:gd name="connsiteX7" fmla="*/ 7788 w 9959"/>
                    <a:gd name="connsiteY7" fmla="*/ 652 h 10386"/>
                    <a:gd name="connsiteX8" fmla="*/ 9307 w 9959"/>
                    <a:gd name="connsiteY8" fmla="*/ 110 h 10386"/>
                    <a:gd name="connsiteX9" fmla="*/ 9878 w 9959"/>
                    <a:gd name="connsiteY9" fmla="*/ 1565 h 10386"/>
                    <a:gd name="connsiteX10" fmla="*/ 8308 w 9959"/>
                    <a:gd name="connsiteY10" fmla="*/ 9246 h 10386"/>
                    <a:gd name="connsiteX11" fmla="*/ 7168 w 9959"/>
                    <a:gd name="connsiteY11" fmla="*/ 10386 h 1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59" h="10386">
                      <a:moveTo>
                        <a:pt x="7164" y="10377"/>
                      </a:moveTo>
                      <a:cubicBezTo>
                        <a:pt x="7015" y="10377"/>
                        <a:pt x="6867" y="10347"/>
                        <a:pt x="6730" y="10290"/>
                      </a:cubicBezTo>
                      <a:cubicBezTo>
                        <a:pt x="5941" y="9873"/>
                        <a:pt x="5337" y="9171"/>
                        <a:pt x="5045" y="8327"/>
                      </a:cubicBezTo>
                      <a:cubicBezTo>
                        <a:pt x="4080" y="6275"/>
                        <a:pt x="2522" y="4560"/>
                        <a:pt x="572" y="3403"/>
                      </a:cubicBezTo>
                      <a:cubicBezTo>
                        <a:pt x="25" y="3088"/>
                        <a:pt x="-162" y="2390"/>
                        <a:pt x="153" y="1843"/>
                      </a:cubicBezTo>
                      <a:cubicBezTo>
                        <a:pt x="467" y="1296"/>
                        <a:pt x="1165" y="1108"/>
                        <a:pt x="1713" y="1423"/>
                      </a:cubicBezTo>
                      <a:cubicBezTo>
                        <a:pt x="3574" y="2519"/>
                        <a:pt x="5145" y="4044"/>
                        <a:pt x="6297" y="5871"/>
                      </a:cubicBezTo>
                      <a:cubicBezTo>
                        <a:pt x="6568" y="4074"/>
                        <a:pt x="7068" y="2320"/>
                        <a:pt x="7788" y="652"/>
                      </a:cubicBezTo>
                      <a:cubicBezTo>
                        <a:pt x="8058" y="83"/>
                        <a:pt x="8737" y="-160"/>
                        <a:pt x="9307" y="110"/>
                      </a:cubicBezTo>
                      <a:cubicBezTo>
                        <a:pt x="9852" y="368"/>
                        <a:pt x="10101" y="1005"/>
                        <a:pt x="9878" y="1565"/>
                      </a:cubicBezTo>
                      <a:cubicBezTo>
                        <a:pt x="8847" y="3995"/>
                        <a:pt x="8313" y="6607"/>
                        <a:pt x="8308" y="9246"/>
                      </a:cubicBezTo>
                      <a:cubicBezTo>
                        <a:pt x="8308" y="9876"/>
                        <a:pt x="7798" y="10386"/>
                        <a:pt x="7168" y="10386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72E7CED6-CDCF-4821-A19A-7559DF19CB01}"/>
                    </a:ext>
                  </a:extLst>
                </p:cNvPr>
                <p:cNvSpPr/>
                <p:nvPr/>
              </p:nvSpPr>
              <p:spPr>
                <a:xfrm>
                  <a:off x="5672220" y="2846641"/>
                  <a:ext cx="9957" cy="10384"/>
                </a:xfrm>
                <a:custGeom>
                  <a:avLst/>
                  <a:gdLst>
                    <a:gd name="connsiteX0" fmla="*/ 7166 w 9957"/>
                    <a:gd name="connsiteY0" fmla="*/ 10377 h 10384"/>
                    <a:gd name="connsiteX1" fmla="*/ 6732 w 9957"/>
                    <a:gd name="connsiteY1" fmla="*/ 10293 h 10384"/>
                    <a:gd name="connsiteX2" fmla="*/ 5056 w 9957"/>
                    <a:gd name="connsiteY2" fmla="*/ 8345 h 10384"/>
                    <a:gd name="connsiteX3" fmla="*/ 572 w 9957"/>
                    <a:gd name="connsiteY3" fmla="*/ 3403 h 10384"/>
                    <a:gd name="connsiteX4" fmla="*/ 153 w 9957"/>
                    <a:gd name="connsiteY4" fmla="*/ 1843 h 10384"/>
                    <a:gd name="connsiteX5" fmla="*/ 1713 w 9957"/>
                    <a:gd name="connsiteY5" fmla="*/ 1423 h 10384"/>
                    <a:gd name="connsiteX6" fmla="*/ 6299 w 9957"/>
                    <a:gd name="connsiteY6" fmla="*/ 5873 h 10384"/>
                    <a:gd name="connsiteX7" fmla="*/ 7786 w 9957"/>
                    <a:gd name="connsiteY7" fmla="*/ 652 h 10384"/>
                    <a:gd name="connsiteX8" fmla="*/ 9305 w 9957"/>
                    <a:gd name="connsiteY8" fmla="*/ 110 h 10384"/>
                    <a:gd name="connsiteX9" fmla="*/ 9875 w 9957"/>
                    <a:gd name="connsiteY9" fmla="*/ 1565 h 10384"/>
                    <a:gd name="connsiteX10" fmla="*/ 8311 w 9957"/>
                    <a:gd name="connsiteY10" fmla="*/ 9244 h 10384"/>
                    <a:gd name="connsiteX11" fmla="*/ 7170 w 9957"/>
                    <a:gd name="connsiteY11" fmla="*/ 10384 h 1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57" h="10384">
                      <a:moveTo>
                        <a:pt x="7166" y="10377"/>
                      </a:moveTo>
                      <a:cubicBezTo>
                        <a:pt x="7018" y="10377"/>
                        <a:pt x="6869" y="10348"/>
                        <a:pt x="6732" y="10293"/>
                      </a:cubicBezTo>
                      <a:cubicBezTo>
                        <a:pt x="5948" y="9880"/>
                        <a:pt x="5348" y="9184"/>
                        <a:pt x="5056" y="8345"/>
                      </a:cubicBezTo>
                      <a:cubicBezTo>
                        <a:pt x="4089" y="6286"/>
                        <a:pt x="2527" y="4566"/>
                        <a:pt x="572" y="3403"/>
                      </a:cubicBezTo>
                      <a:cubicBezTo>
                        <a:pt x="25" y="3088"/>
                        <a:pt x="-162" y="2390"/>
                        <a:pt x="153" y="1843"/>
                      </a:cubicBezTo>
                      <a:cubicBezTo>
                        <a:pt x="467" y="1296"/>
                        <a:pt x="1165" y="1109"/>
                        <a:pt x="1713" y="1423"/>
                      </a:cubicBezTo>
                      <a:cubicBezTo>
                        <a:pt x="3574" y="2520"/>
                        <a:pt x="5147" y="4046"/>
                        <a:pt x="6299" y="5873"/>
                      </a:cubicBezTo>
                      <a:cubicBezTo>
                        <a:pt x="6566" y="4076"/>
                        <a:pt x="7065" y="2322"/>
                        <a:pt x="7786" y="652"/>
                      </a:cubicBezTo>
                      <a:cubicBezTo>
                        <a:pt x="8055" y="83"/>
                        <a:pt x="8735" y="-160"/>
                        <a:pt x="9305" y="110"/>
                      </a:cubicBezTo>
                      <a:cubicBezTo>
                        <a:pt x="9850" y="368"/>
                        <a:pt x="10099" y="1006"/>
                        <a:pt x="9875" y="1565"/>
                      </a:cubicBezTo>
                      <a:cubicBezTo>
                        <a:pt x="8844" y="3994"/>
                        <a:pt x="8313" y="6605"/>
                        <a:pt x="8311" y="9244"/>
                      </a:cubicBezTo>
                      <a:cubicBezTo>
                        <a:pt x="8311" y="9873"/>
                        <a:pt x="7800" y="10384"/>
                        <a:pt x="7170" y="10384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AEEDB69B-73DA-4912-B250-B793773E3579}"/>
                    </a:ext>
                  </a:extLst>
                </p:cNvPr>
                <p:cNvSpPr/>
                <p:nvPr/>
              </p:nvSpPr>
              <p:spPr>
                <a:xfrm>
                  <a:off x="5703167" y="2841017"/>
                  <a:ext cx="9979" cy="10450"/>
                </a:xfrm>
                <a:custGeom>
                  <a:avLst/>
                  <a:gdLst>
                    <a:gd name="connsiteX0" fmla="*/ 7163 w 9979"/>
                    <a:gd name="connsiteY0" fmla="*/ 10441 h 10450"/>
                    <a:gd name="connsiteX1" fmla="*/ 6732 w 9979"/>
                    <a:gd name="connsiteY1" fmla="*/ 10357 h 10450"/>
                    <a:gd name="connsiteX2" fmla="*/ 5049 w 9979"/>
                    <a:gd name="connsiteY2" fmla="*/ 8396 h 10450"/>
                    <a:gd name="connsiteX3" fmla="*/ 572 w 9979"/>
                    <a:gd name="connsiteY3" fmla="*/ 3465 h 10450"/>
                    <a:gd name="connsiteX4" fmla="*/ 152 w 9979"/>
                    <a:gd name="connsiteY4" fmla="*/ 1906 h 10450"/>
                    <a:gd name="connsiteX5" fmla="*/ 1712 w 9979"/>
                    <a:gd name="connsiteY5" fmla="*/ 1487 h 10450"/>
                    <a:gd name="connsiteX6" fmla="*/ 6292 w 9979"/>
                    <a:gd name="connsiteY6" fmla="*/ 5932 h 10450"/>
                    <a:gd name="connsiteX7" fmla="*/ 7781 w 9979"/>
                    <a:gd name="connsiteY7" fmla="*/ 717 h 10450"/>
                    <a:gd name="connsiteX8" fmla="*/ 9264 w 9979"/>
                    <a:gd name="connsiteY8" fmla="*/ 82 h 10450"/>
                    <a:gd name="connsiteX9" fmla="*/ 9898 w 9979"/>
                    <a:gd name="connsiteY9" fmla="*/ 1565 h 10450"/>
                    <a:gd name="connsiteX10" fmla="*/ 9870 w 9979"/>
                    <a:gd name="connsiteY10" fmla="*/ 1629 h 10450"/>
                    <a:gd name="connsiteX11" fmla="*/ 8303 w 9979"/>
                    <a:gd name="connsiteY11" fmla="*/ 9310 h 10450"/>
                    <a:gd name="connsiteX12" fmla="*/ 7163 w 9979"/>
                    <a:gd name="connsiteY12" fmla="*/ 10450 h 10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979" h="10450">
                      <a:moveTo>
                        <a:pt x="7163" y="10441"/>
                      </a:moveTo>
                      <a:cubicBezTo>
                        <a:pt x="7015" y="10441"/>
                        <a:pt x="6869" y="10412"/>
                        <a:pt x="6732" y="10357"/>
                      </a:cubicBezTo>
                      <a:cubicBezTo>
                        <a:pt x="5943" y="9942"/>
                        <a:pt x="5341" y="9239"/>
                        <a:pt x="5049" y="8396"/>
                      </a:cubicBezTo>
                      <a:cubicBezTo>
                        <a:pt x="4080" y="6343"/>
                        <a:pt x="2522" y="4626"/>
                        <a:pt x="572" y="3465"/>
                      </a:cubicBezTo>
                      <a:cubicBezTo>
                        <a:pt x="27" y="3150"/>
                        <a:pt x="-162" y="2452"/>
                        <a:pt x="152" y="1906"/>
                      </a:cubicBezTo>
                      <a:cubicBezTo>
                        <a:pt x="469" y="1360"/>
                        <a:pt x="1167" y="1172"/>
                        <a:pt x="1712" y="1487"/>
                      </a:cubicBezTo>
                      <a:cubicBezTo>
                        <a:pt x="3571" y="2584"/>
                        <a:pt x="5140" y="4108"/>
                        <a:pt x="6292" y="5932"/>
                      </a:cubicBezTo>
                      <a:cubicBezTo>
                        <a:pt x="6561" y="4137"/>
                        <a:pt x="7060" y="2383"/>
                        <a:pt x="7781" y="717"/>
                      </a:cubicBezTo>
                      <a:cubicBezTo>
                        <a:pt x="8016" y="132"/>
                        <a:pt x="8680" y="-152"/>
                        <a:pt x="9264" y="82"/>
                      </a:cubicBezTo>
                      <a:cubicBezTo>
                        <a:pt x="9847" y="316"/>
                        <a:pt x="10132" y="980"/>
                        <a:pt x="9898" y="1565"/>
                      </a:cubicBezTo>
                      <a:cubicBezTo>
                        <a:pt x="9888" y="1586"/>
                        <a:pt x="9879" y="1608"/>
                        <a:pt x="9870" y="1629"/>
                      </a:cubicBezTo>
                      <a:cubicBezTo>
                        <a:pt x="8839" y="4058"/>
                        <a:pt x="8306" y="6671"/>
                        <a:pt x="8303" y="9310"/>
                      </a:cubicBezTo>
                      <a:cubicBezTo>
                        <a:pt x="8303" y="9940"/>
                        <a:pt x="7792" y="10450"/>
                        <a:pt x="7163" y="1045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D92C5A88-A6B3-411D-ABBB-723DFCA54B30}"/>
                    </a:ext>
                  </a:extLst>
                </p:cNvPr>
                <p:cNvSpPr/>
                <p:nvPr/>
              </p:nvSpPr>
              <p:spPr>
                <a:xfrm>
                  <a:off x="5728870" y="2872618"/>
                  <a:ext cx="10024" cy="10988"/>
                </a:xfrm>
                <a:custGeom>
                  <a:avLst/>
                  <a:gdLst>
                    <a:gd name="connsiteX0" fmla="*/ 1142 w 10024"/>
                    <a:gd name="connsiteY0" fmla="*/ 10988 h 10988"/>
                    <a:gd name="connsiteX1" fmla="*/ 1 w 10024"/>
                    <a:gd name="connsiteY1" fmla="*/ 9985 h 10988"/>
                    <a:gd name="connsiteX2" fmla="*/ 866 w 10024"/>
                    <a:gd name="connsiteY2" fmla="*/ 7551 h 10988"/>
                    <a:gd name="connsiteX3" fmla="*/ 2918 w 10024"/>
                    <a:gd name="connsiteY3" fmla="*/ 1140 h 10988"/>
                    <a:gd name="connsiteX4" fmla="*/ 4059 w 10024"/>
                    <a:gd name="connsiteY4" fmla="*/ 0 h 10988"/>
                    <a:gd name="connsiteX5" fmla="*/ 4059 w 10024"/>
                    <a:gd name="connsiteY5" fmla="*/ 0 h 10988"/>
                    <a:gd name="connsiteX6" fmla="*/ 5199 w 10024"/>
                    <a:gd name="connsiteY6" fmla="*/ 1140 h 10988"/>
                    <a:gd name="connsiteX7" fmla="*/ 3575 w 10024"/>
                    <a:gd name="connsiteY7" fmla="*/ 7455 h 10988"/>
                    <a:gd name="connsiteX8" fmla="*/ 8787 w 10024"/>
                    <a:gd name="connsiteY8" fmla="*/ 6270 h 10988"/>
                    <a:gd name="connsiteX9" fmla="*/ 10020 w 10024"/>
                    <a:gd name="connsiteY9" fmla="*/ 7316 h 10988"/>
                    <a:gd name="connsiteX10" fmla="*/ 8976 w 10024"/>
                    <a:gd name="connsiteY10" fmla="*/ 8550 h 10988"/>
                    <a:gd name="connsiteX11" fmla="*/ 1678 w 10024"/>
                    <a:gd name="connsiteY11" fmla="*/ 10831 h 10988"/>
                    <a:gd name="connsiteX12" fmla="*/ 1142 w 10024"/>
                    <a:gd name="connsiteY12" fmla="*/ 10988 h 10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24" h="10988">
                      <a:moveTo>
                        <a:pt x="1142" y="10988"/>
                      </a:moveTo>
                      <a:cubicBezTo>
                        <a:pt x="562" y="10993"/>
                        <a:pt x="72" y="10559"/>
                        <a:pt x="1" y="9985"/>
                      </a:cubicBezTo>
                      <a:cubicBezTo>
                        <a:pt x="-24" y="9095"/>
                        <a:pt x="284" y="8226"/>
                        <a:pt x="866" y="7551"/>
                      </a:cubicBezTo>
                      <a:cubicBezTo>
                        <a:pt x="2163" y="5661"/>
                        <a:pt x="2875" y="3432"/>
                        <a:pt x="2918" y="1140"/>
                      </a:cubicBezTo>
                      <a:cubicBezTo>
                        <a:pt x="2918" y="511"/>
                        <a:pt x="3429" y="0"/>
                        <a:pt x="4059" y="0"/>
                      </a:cubicBezTo>
                      <a:lnTo>
                        <a:pt x="4059" y="0"/>
                      </a:lnTo>
                      <a:cubicBezTo>
                        <a:pt x="4688" y="0"/>
                        <a:pt x="5199" y="511"/>
                        <a:pt x="5199" y="1140"/>
                      </a:cubicBezTo>
                      <a:cubicBezTo>
                        <a:pt x="5163" y="3343"/>
                        <a:pt x="4606" y="5508"/>
                        <a:pt x="3575" y="7455"/>
                      </a:cubicBezTo>
                      <a:cubicBezTo>
                        <a:pt x="5252" y="6826"/>
                        <a:pt x="7003" y="6427"/>
                        <a:pt x="8787" y="6270"/>
                      </a:cubicBezTo>
                      <a:cubicBezTo>
                        <a:pt x="9416" y="6217"/>
                        <a:pt x="9970" y="6685"/>
                        <a:pt x="10020" y="7316"/>
                      </a:cubicBezTo>
                      <a:cubicBezTo>
                        <a:pt x="10073" y="7946"/>
                        <a:pt x="9605" y="8498"/>
                        <a:pt x="8976" y="8550"/>
                      </a:cubicBezTo>
                      <a:cubicBezTo>
                        <a:pt x="6410" y="8794"/>
                        <a:pt x="3924" y="9572"/>
                        <a:pt x="1678" y="10831"/>
                      </a:cubicBezTo>
                      <a:cubicBezTo>
                        <a:pt x="1516" y="10929"/>
                        <a:pt x="1331" y="10981"/>
                        <a:pt x="1142" y="1098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2CB3CB82-E4AC-4DCF-A5BE-7EC8B60A0790}"/>
                    </a:ext>
                  </a:extLst>
                </p:cNvPr>
                <p:cNvSpPr/>
                <p:nvPr/>
              </p:nvSpPr>
              <p:spPr>
                <a:xfrm>
                  <a:off x="5675041" y="2893143"/>
                  <a:ext cx="9975" cy="10278"/>
                </a:xfrm>
                <a:custGeom>
                  <a:avLst/>
                  <a:gdLst>
                    <a:gd name="connsiteX0" fmla="*/ 6954 w 9975"/>
                    <a:gd name="connsiteY0" fmla="*/ 10278 h 10278"/>
                    <a:gd name="connsiteX1" fmla="*/ 6498 w 9975"/>
                    <a:gd name="connsiteY1" fmla="*/ 10178 h 10278"/>
                    <a:gd name="connsiteX2" fmla="*/ 4877 w 9975"/>
                    <a:gd name="connsiteY2" fmla="*/ 8160 h 10278"/>
                    <a:gd name="connsiteX3" fmla="*/ 555 w 9975"/>
                    <a:gd name="connsiteY3" fmla="*/ 3097 h 10278"/>
                    <a:gd name="connsiteX4" fmla="*/ 162 w 9975"/>
                    <a:gd name="connsiteY4" fmla="*/ 1532 h 10278"/>
                    <a:gd name="connsiteX5" fmla="*/ 1727 w 9975"/>
                    <a:gd name="connsiteY5" fmla="*/ 1140 h 10278"/>
                    <a:gd name="connsiteX6" fmla="*/ 1752 w 9975"/>
                    <a:gd name="connsiteY6" fmla="*/ 1156 h 10278"/>
                    <a:gd name="connsiteX7" fmla="*/ 6197 w 9975"/>
                    <a:gd name="connsiteY7" fmla="*/ 5744 h 10278"/>
                    <a:gd name="connsiteX8" fmla="*/ 7844 w 9975"/>
                    <a:gd name="connsiteY8" fmla="*/ 576 h 10278"/>
                    <a:gd name="connsiteX9" fmla="*/ 9399 w 9975"/>
                    <a:gd name="connsiteY9" fmla="*/ 150 h 10278"/>
                    <a:gd name="connsiteX10" fmla="*/ 9896 w 9975"/>
                    <a:gd name="connsiteY10" fmla="*/ 1557 h 10278"/>
                    <a:gd name="connsiteX11" fmla="*/ 8097 w 9975"/>
                    <a:gd name="connsiteY11" fmla="*/ 9181 h 10278"/>
                    <a:gd name="connsiteX12" fmla="*/ 7559 w 9975"/>
                    <a:gd name="connsiteY12" fmla="*/ 10107 h 10278"/>
                    <a:gd name="connsiteX13" fmla="*/ 6954 w 9975"/>
                    <a:gd name="connsiteY13" fmla="*/ 10278 h 1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75" h="10278">
                      <a:moveTo>
                        <a:pt x="6954" y="10278"/>
                      </a:moveTo>
                      <a:cubicBezTo>
                        <a:pt x="6797" y="10276"/>
                        <a:pt x="6642" y="10242"/>
                        <a:pt x="6498" y="10178"/>
                      </a:cubicBezTo>
                      <a:cubicBezTo>
                        <a:pt x="5723" y="9733"/>
                        <a:pt x="5143" y="9013"/>
                        <a:pt x="4877" y="8160"/>
                      </a:cubicBezTo>
                      <a:cubicBezTo>
                        <a:pt x="3971" y="6080"/>
                        <a:pt x="2466" y="4317"/>
                        <a:pt x="555" y="3097"/>
                      </a:cubicBezTo>
                      <a:cubicBezTo>
                        <a:pt x="14" y="2773"/>
                        <a:pt x="-161" y="2073"/>
                        <a:pt x="162" y="1532"/>
                      </a:cubicBezTo>
                      <a:cubicBezTo>
                        <a:pt x="486" y="992"/>
                        <a:pt x="1186" y="816"/>
                        <a:pt x="1727" y="1140"/>
                      </a:cubicBezTo>
                      <a:cubicBezTo>
                        <a:pt x="1736" y="1144"/>
                        <a:pt x="1743" y="1151"/>
                        <a:pt x="1752" y="1156"/>
                      </a:cubicBezTo>
                      <a:cubicBezTo>
                        <a:pt x="3577" y="2310"/>
                        <a:pt x="5102" y="3883"/>
                        <a:pt x="6197" y="5744"/>
                      </a:cubicBezTo>
                      <a:cubicBezTo>
                        <a:pt x="6521" y="3959"/>
                        <a:pt x="7075" y="2221"/>
                        <a:pt x="7844" y="576"/>
                      </a:cubicBezTo>
                      <a:cubicBezTo>
                        <a:pt x="8156" y="29"/>
                        <a:pt x="8852" y="-162"/>
                        <a:pt x="9399" y="150"/>
                      </a:cubicBezTo>
                      <a:cubicBezTo>
                        <a:pt x="9892" y="431"/>
                        <a:pt x="10104" y="1030"/>
                        <a:pt x="9896" y="1557"/>
                      </a:cubicBezTo>
                      <a:cubicBezTo>
                        <a:pt x="8792" y="3952"/>
                        <a:pt x="8181" y="6545"/>
                        <a:pt x="8097" y="9181"/>
                      </a:cubicBezTo>
                      <a:cubicBezTo>
                        <a:pt x="8083" y="9560"/>
                        <a:pt x="7880" y="9907"/>
                        <a:pt x="7559" y="10107"/>
                      </a:cubicBezTo>
                      <a:cubicBezTo>
                        <a:pt x="7376" y="10219"/>
                        <a:pt x="7169" y="10278"/>
                        <a:pt x="6954" y="1027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1D8BED1C-04EE-4BC3-ABEF-448050ACD1BC}"/>
                    </a:ext>
                  </a:extLst>
                </p:cNvPr>
                <p:cNvSpPr/>
                <p:nvPr/>
              </p:nvSpPr>
              <p:spPr>
                <a:xfrm>
                  <a:off x="5709037" y="2902536"/>
                  <a:ext cx="9001" cy="11471"/>
                </a:xfrm>
                <a:custGeom>
                  <a:avLst/>
                  <a:gdLst>
                    <a:gd name="connsiteX0" fmla="*/ 1528 w 9001"/>
                    <a:gd name="connsiteY0" fmla="*/ 11469 h 11471"/>
                    <a:gd name="connsiteX1" fmla="*/ 1412 w 9001"/>
                    <a:gd name="connsiteY1" fmla="*/ 11469 h 11471"/>
                    <a:gd name="connsiteX2" fmla="*/ 518 w 9001"/>
                    <a:gd name="connsiteY2" fmla="*/ 10870 h 11471"/>
                    <a:gd name="connsiteX3" fmla="*/ 452 w 9001"/>
                    <a:gd name="connsiteY3" fmla="*/ 8288 h 11471"/>
                    <a:gd name="connsiteX4" fmla="*/ 73 w 9001"/>
                    <a:gd name="connsiteY4" fmla="*/ 1542 h 11471"/>
                    <a:gd name="connsiteX5" fmla="*/ 739 w 9001"/>
                    <a:gd name="connsiteY5" fmla="*/ 73 h 11471"/>
                    <a:gd name="connsiteX6" fmla="*/ 2208 w 9001"/>
                    <a:gd name="connsiteY6" fmla="*/ 739 h 11471"/>
                    <a:gd name="connsiteX7" fmla="*/ 2960 w 9001"/>
                    <a:gd name="connsiteY7" fmla="*/ 7191 h 11471"/>
                    <a:gd name="connsiteX8" fmla="*/ 7355 w 9001"/>
                    <a:gd name="connsiteY8" fmla="*/ 4149 h 11471"/>
                    <a:gd name="connsiteX9" fmla="*/ 8883 w 9001"/>
                    <a:gd name="connsiteY9" fmla="*/ 4664 h 11471"/>
                    <a:gd name="connsiteX10" fmla="*/ 8381 w 9001"/>
                    <a:gd name="connsiteY10" fmla="*/ 6185 h 11471"/>
                    <a:gd name="connsiteX11" fmla="*/ 2406 w 9001"/>
                    <a:gd name="connsiteY11" fmla="*/ 11064 h 11471"/>
                    <a:gd name="connsiteX12" fmla="*/ 1528 w 9001"/>
                    <a:gd name="connsiteY12" fmla="*/ 11469 h 1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001" h="11471">
                      <a:moveTo>
                        <a:pt x="1528" y="11469"/>
                      </a:moveTo>
                      <a:cubicBezTo>
                        <a:pt x="1489" y="11472"/>
                        <a:pt x="1450" y="11472"/>
                        <a:pt x="1412" y="11469"/>
                      </a:cubicBezTo>
                      <a:cubicBezTo>
                        <a:pt x="1033" y="11431"/>
                        <a:pt x="696" y="11207"/>
                        <a:pt x="518" y="10870"/>
                      </a:cubicBezTo>
                      <a:cubicBezTo>
                        <a:pt x="178" y="10046"/>
                        <a:pt x="155" y="9127"/>
                        <a:pt x="452" y="8288"/>
                      </a:cubicBezTo>
                      <a:cubicBezTo>
                        <a:pt x="983" y="6051"/>
                        <a:pt x="853" y="3706"/>
                        <a:pt x="73" y="1542"/>
                      </a:cubicBezTo>
                      <a:cubicBezTo>
                        <a:pt x="-148" y="953"/>
                        <a:pt x="150" y="294"/>
                        <a:pt x="739" y="73"/>
                      </a:cubicBezTo>
                      <a:cubicBezTo>
                        <a:pt x="1327" y="-148"/>
                        <a:pt x="1986" y="151"/>
                        <a:pt x="2208" y="739"/>
                      </a:cubicBezTo>
                      <a:cubicBezTo>
                        <a:pt x="2958" y="2801"/>
                        <a:pt x="3216" y="5011"/>
                        <a:pt x="2960" y="7191"/>
                      </a:cubicBezTo>
                      <a:cubicBezTo>
                        <a:pt x="4283" y="5984"/>
                        <a:pt x="5761" y="4960"/>
                        <a:pt x="7355" y="4149"/>
                      </a:cubicBezTo>
                      <a:cubicBezTo>
                        <a:pt x="7921" y="3868"/>
                        <a:pt x="8603" y="4101"/>
                        <a:pt x="8883" y="4664"/>
                      </a:cubicBezTo>
                      <a:cubicBezTo>
                        <a:pt x="9159" y="5223"/>
                        <a:pt x="8936" y="5900"/>
                        <a:pt x="8381" y="6185"/>
                      </a:cubicBezTo>
                      <a:cubicBezTo>
                        <a:pt x="6076" y="7383"/>
                        <a:pt x="4041" y="9045"/>
                        <a:pt x="2406" y="11064"/>
                      </a:cubicBezTo>
                      <a:cubicBezTo>
                        <a:pt x="2187" y="11324"/>
                        <a:pt x="1866" y="11472"/>
                        <a:pt x="1528" y="11469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4" name="图形 95">
                <a:extLst>
                  <a:ext uri="{FF2B5EF4-FFF2-40B4-BE49-F238E27FC236}">
                    <a16:creationId xmlns:a16="http://schemas.microsoft.com/office/drawing/2014/main" id="{70049AF3-7539-4B9E-B365-6A7E2339BFE3}"/>
                  </a:ext>
                </a:extLst>
              </p:cNvPr>
              <p:cNvGrpSpPr/>
              <p:nvPr/>
            </p:nvGrpSpPr>
            <p:grpSpPr>
              <a:xfrm>
                <a:off x="5617917" y="2769297"/>
                <a:ext cx="48869" cy="69674"/>
                <a:chOff x="5617917" y="2769297"/>
                <a:chExt cx="48869" cy="69674"/>
              </a:xfrm>
              <a:solidFill>
                <a:srgbClr val="292A2E"/>
              </a:solidFill>
            </p:grpSpPr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E7475CD8-10F0-4E11-8C77-0CCBA0B3B199}"/>
                    </a:ext>
                  </a:extLst>
                </p:cNvPr>
                <p:cNvSpPr/>
                <p:nvPr/>
              </p:nvSpPr>
              <p:spPr>
                <a:xfrm>
                  <a:off x="5657820" y="2793723"/>
                  <a:ext cx="8966" cy="11470"/>
                </a:xfrm>
                <a:custGeom>
                  <a:avLst/>
                  <a:gdLst>
                    <a:gd name="connsiteX0" fmla="*/ 1528 w 8966"/>
                    <a:gd name="connsiteY0" fmla="*/ 11470 h 11470"/>
                    <a:gd name="connsiteX1" fmla="*/ 1411 w 8966"/>
                    <a:gd name="connsiteY1" fmla="*/ 11470 h 11470"/>
                    <a:gd name="connsiteX2" fmla="*/ 520 w 8966"/>
                    <a:gd name="connsiteY2" fmla="*/ 10870 h 11470"/>
                    <a:gd name="connsiteX3" fmla="*/ 456 w 8966"/>
                    <a:gd name="connsiteY3" fmla="*/ 8275 h 11470"/>
                    <a:gd name="connsiteX4" fmla="*/ 73 w 8966"/>
                    <a:gd name="connsiteY4" fmla="*/ 1540 h 11470"/>
                    <a:gd name="connsiteX5" fmla="*/ 741 w 8966"/>
                    <a:gd name="connsiteY5" fmla="*/ 72 h 11470"/>
                    <a:gd name="connsiteX6" fmla="*/ 2210 w 8966"/>
                    <a:gd name="connsiteY6" fmla="*/ 742 h 11470"/>
                    <a:gd name="connsiteX7" fmla="*/ 2962 w 8966"/>
                    <a:gd name="connsiteY7" fmla="*/ 7189 h 11470"/>
                    <a:gd name="connsiteX8" fmla="*/ 7357 w 8966"/>
                    <a:gd name="connsiteY8" fmla="*/ 4151 h 11470"/>
                    <a:gd name="connsiteX9" fmla="*/ 8865 w 8966"/>
                    <a:gd name="connsiteY9" fmla="*/ 4721 h 11470"/>
                    <a:gd name="connsiteX10" fmla="*/ 8383 w 8966"/>
                    <a:gd name="connsiteY10" fmla="*/ 6186 h 11470"/>
                    <a:gd name="connsiteX11" fmla="*/ 2406 w 8966"/>
                    <a:gd name="connsiteY11" fmla="*/ 11062 h 11470"/>
                    <a:gd name="connsiteX12" fmla="*/ 1528 w 8966"/>
                    <a:gd name="connsiteY12" fmla="*/ 11470 h 11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966" h="11470">
                      <a:moveTo>
                        <a:pt x="1528" y="11470"/>
                      </a:moveTo>
                      <a:lnTo>
                        <a:pt x="1411" y="11470"/>
                      </a:lnTo>
                      <a:cubicBezTo>
                        <a:pt x="1033" y="11432"/>
                        <a:pt x="698" y="11206"/>
                        <a:pt x="520" y="10870"/>
                      </a:cubicBezTo>
                      <a:cubicBezTo>
                        <a:pt x="178" y="10043"/>
                        <a:pt x="155" y="9118"/>
                        <a:pt x="456" y="8275"/>
                      </a:cubicBezTo>
                      <a:cubicBezTo>
                        <a:pt x="985" y="6041"/>
                        <a:pt x="853" y="3700"/>
                        <a:pt x="73" y="1540"/>
                      </a:cubicBezTo>
                      <a:cubicBezTo>
                        <a:pt x="-149" y="950"/>
                        <a:pt x="153" y="293"/>
                        <a:pt x="741" y="72"/>
                      </a:cubicBezTo>
                      <a:cubicBezTo>
                        <a:pt x="1332" y="-148"/>
                        <a:pt x="1988" y="152"/>
                        <a:pt x="2210" y="742"/>
                      </a:cubicBezTo>
                      <a:cubicBezTo>
                        <a:pt x="2960" y="2803"/>
                        <a:pt x="3218" y="5011"/>
                        <a:pt x="2962" y="7189"/>
                      </a:cubicBezTo>
                      <a:cubicBezTo>
                        <a:pt x="4285" y="5985"/>
                        <a:pt x="5763" y="4963"/>
                        <a:pt x="7357" y="4151"/>
                      </a:cubicBezTo>
                      <a:cubicBezTo>
                        <a:pt x="7932" y="3892"/>
                        <a:pt x="8607" y="4147"/>
                        <a:pt x="8865" y="4721"/>
                      </a:cubicBezTo>
                      <a:cubicBezTo>
                        <a:pt x="9109" y="5261"/>
                        <a:pt x="8899" y="5897"/>
                        <a:pt x="8383" y="6186"/>
                      </a:cubicBezTo>
                      <a:cubicBezTo>
                        <a:pt x="6078" y="7384"/>
                        <a:pt x="4043" y="9044"/>
                        <a:pt x="2406" y="11062"/>
                      </a:cubicBezTo>
                      <a:cubicBezTo>
                        <a:pt x="2189" y="11322"/>
                        <a:pt x="1868" y="11471"/>
                        <a:pt x="1528" y="11470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6FCC9A2C-CE5B-4A31-9C56-715E0C24134D}"/>
                    </a:ext>
                  </a:extLst>
                </p:cNvPr>
                <p:cNvSpPr/>
                <p:nvPr/>
              </p:nvSpPr>
              <p:spPr>
                <a:xfrm>
                  <a:off x="5628210" y="2769297"/>
                  <a:ext cx="9952" cy="10377"/>
                </a:xfrm>
                <a:custGeom>
                  <a:avLst/>
                  <a:gdLst>
                    <a:gd name="connsiteX0" fmla="*/ 7166 w 9952"/>
                    <a:gd name="connsiteY0" fmla="*/ 10377 h 10377"/>
                    <a:gd name="connsiteX1" fmla="*/ 6732 w 9952"/>
                    <a:gd name="connsiteY1" fmla="*/ 10293 h 10377"/>
                    <a:gd name="connsiteX2" fmla="*/ 5052 w 9952"/>
                    <a:gd name="connsiteY2" fmla="*/ 8334 h 10377"/>
                    <a:gd name="connsiteX3" fmla="*/ 572 w 9952"/>
                    <a:gd name="connsiteY3" fmla="*/ 3403 h 10377"/>
                    <a:gd name="connsiteX4" fmla="*/ 153 w 9952"/>
                    <a:gd name="connsiteY4" fmla="*/ 1843 h 10377"/>
                    <a:gd name="connsiteX5" fmla="*/ 1713 w 9952"/>
                    <a:gd name="connsiteY5" fmla="*/ 1423 h 10377"/>
                    <a:gd name="connsiteX6" fmla="*/ 6295 w 9952"/>
                    <a:gd name="connsiteY6" fmla="*/ 5871 h 10377"/>
                    <a:gd name="connsiteX7" fmla="*/ 7782 w 9952"/>
                    <a:gd name="connsiteY7" fmla="*/ 652 h 10377"/>
                    <a:gd name="connsiteX8" fmla="*/ 9301 w 9952"/>
                    <a:gd name="connsiteY8" fmla="*/ 110 h 10377"/>
                    <a:gd name="connsiteX9" fmla="*/ 9871 w 9952"/>
                    <a:gd name="connsiteY9" fmla="*/ 1565 h 10377"/>
                    <a:gd name="connsiteX10" fmla="*/ 8306 w 9952"/>
                    <a:gd name="connsiteY10" fmla="*/ 9244 h 10377"/>
                    <a:gd name="connsiteX11" fmla="*/ 7795 w 9952"/>
                    <a:gd name="connsiteY11" fmla="*/ 10183 h 10377"/>
                    <a:gd name="connsiteX12" fmla="*/ 7166 w 9952"/>
                    <a:gd name="connsiteY12" fmla="*/ 10377 h 1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952" h="10377">
                      <a:moveTo>
                        <a:pt x="7166" y="10377"/>
                      </a:moveTo>
                      <a:cubicBezTo>
                        <a:pt x="7018" y="10376"/>
                        <a:pt x="6869" y="10348"/>
                        <a:pt x="6732" y="10293"/>
                      </a:cubicBezTo>
                      <a:cubicBezTo>
                        <a:pt x="5943" y="9877"/>
                        <a:pt x="5341" y="9177"/>
                        <a:pt x="5052" y="8334"/>
                      </a:cubicBezTo>
                      <a:cubicBezTo>
                        <a:pt x="4085" y="6279"/>
                        <a:pt x="2525" y="4562"/>
                        <a:pt x="572" y="3403"/>
                      </a:cubicBezTo>
                      <a:cubicBezTo>
                        <a:pt x="25" y="3088"/>
                        <a:pt x="-162" y="2390"/>
                        <a:pt x="153" y="1843"/>
                      </a:cubicBezTo>
                      <a:cubicBezTo>
                        <a:pt x="467" y="1296"/>
                        <a:pt x="1165" y="1108"/>
                        <a:pt x="1713" y="1423"/>
                      </a:cubicBezTo>
                      <a:cubicBezTo>
                        <a:pt x="3572" y="2521"/>
                        <a:pt x="5141" y="4046"/>
                        <a:pt x="6295" y="5871"/>
                      </a:cubicBezTo>
                      <a:cubicBezTo>
                        <a:pt x="6564" y="4074"/>
                        <a:pt x="7063" y="2320"/>
                        <a:pt x="7782" y="652"/>
                      </a:cubicBezTo>
                      <a:cubicBezTo>
                        <a:pt x="8051" y="83"/>
                        <a:pt x="8730" y="-160"/>
                        <a:pt x="9301" y="110"/>
                      </a:cubicBezTo>
                      <a:cubicBezTo>
                        <a:pt x="9846" y="368"/>
                        <a:pt x="10094" y="1005"/>
                        <a:pt x="9871" y="1565"/>
                      </a:cubicBezTo>
                      <a:cubicBezTo>
                        <a:pt x="8842" y="3994"/>
                        <a:pt x="8308" y="6605"/>
                        <a:pt x="8306" y="9244"/>
                      </a:cubicBezTo>
                      <a:cubicBezTo>
                        <a:pt x="8302" y="9622"/>
                        <a:pt x="8110" y="9974"/>
                        <a:pt x="7795" y="10183"/>
                      </a:cubicBezTo>
                      <a:cubicBezTo>
                        <a:pt x="7611" y="10309"/>
                        <a:pt x="7389" y="10377"/>
                        <a:pt x="7166" y="10377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E5D0B0E4-655E-4502-861A-E2C0CE600148}"/>
                    </a:ext>
                  </a:extLst>
                </p:cNvPr>
                <p:cNvSpPr/>
                <p:nvPr/>
              </p:nvSpPr>
              <p:spPr>
                <a:xfrm>
                  <a:off x="5624370" y="2796439"/>
                  <a:ext cx="9956" cy="10374"/>
                </a:xfrm>
                <a:custGeom>
                  <a:avLst/>
                  <a:gdLst>
                    <a:gd name="connsiteX0" fmla="*/ 7161 w 9956"/>
                    <a:gd name="connsiteY0" fmla="*/ 10375 h 10374"/>
                    <a:gd name="connsiteX1" fmla="*/ 6727 w 9956"/>
                    <a:gd name="connsiteY1" fmla="*/ 10288 h 10374"/>
                    <a:gd name="connsiteX2" fmla="*/ 5044 w 9956"/>
                    <a:gd name="connsiteY2" fmla="*/ 8325 h 10374"/>
                    <a:gd name="connsiteX3" fmla="*/ 572 w 9956"/>
                    <a:gd name="connsiteY3" fmla="*/ 3401 h 10374"/>
                    <a:gd name="connsiteX4" fmla="*/ 152 w 9956"/>
                    <a:gd name="connsiteY4" fmla="*/ 1842 h 10374"/>
                    <a:gd name="connsiteX5" fmla="*/ 1712 w 9956"/>
                    <a:gd name="connsiteY5" fmla="*/ 1423 h 10374"/>
                    <a:gd name="connsiteX6" fmla="*/ 6296 w 9956"/>
                    <a:gd name="connsiteY6" fmla="*/ 5868 h 10374"/>
                    <a:gd name="connsiteX7" fmla="*/ 7786 w 9956"/>
                    <a:gd name="connsiteY7" fmla="*/ 652 h 10374"/>
                    <a:gd name="connsiteX8" fmla="*/ 9305 w 9956"/>
                    <a:gd name="connsiteY8" fmla="*/ 110 h 10374"/>
                    <a:gd name="connsiteX9" fmla="*/ 9875 w 9956"/>
                    <a:gd name="connsiteY9" fmla="*/ 1565 h 10374"/>
                    <a:gd name="connsiteX10" fmla="*/ 8306 w 9956"/>
                    <a:gd name="connsiteY10" fmla="*/ 9246 h 10374"/>
                    <a:gd name="connsiteX11" fmla="*/ 7165 w 9956"/>
                    <a:gd name="connsiteY11" fmla="*/ 10375 h 1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956" h="10374">
                      <a:moveTo>
                        <a:pt x="7161" y="10375"/>
                      </a:moveTo>
                      <a:cubicBezTo>
                        <a:pt x="7012" y="10375"/>
                        <a:pt x="6864" y="10346"/>
                        <a:pt x="6727" y="10288"/>
                      </a:cubicBezTo>
                      <a:cubicBezTo>
                        <a:pt x="5938" y="9870"/>
                        <a:pt x="5336" y="9169"/>
                        <a:pt x="5044" y="8325"/>
                      </a:cubicBezTo>
                      <a:cubicBezTo>
                        <a:pt x="4077" y="6274"/>
                        <a:pt x="2520" y="4559"/>
                        <a:pt x="572" y="3401"/>
                      </a:cubicBezTo>
                      <a:cubicBezTo>
                        <a:pt x="27" y="3086"/>
                        <a:pt x="-162" y="2388"/>
                        <a:pt x="152" y="1842"/>
                      </a:cubicBezTo>
                      <a:cubicBezTo>
                        <a:pt x="469" y="1296"/>
                        <a:pt x="1167" y="1108"/>
                        <a:pt x="1712" y="1423"/>
                      </a:cubicBezTo>
                      <a:cubicBezTo>
                        <a:pt x="3573" y="2518"/>
                        <a:pt x="5145" y="4043"/>
                        <a:pt x="6296" y="5868"/>
                      </a:cubicBezTo>
                      <a:cubicBezTo>
                        <a:pt x="6566" y="4073"/>
                        <a:pt x="7067" y="2320"/>
                        <a:pt x="7786" y="652"/>
                      </a:cubicBezTo>
                      <a:cubicBezTo>
                        <a:pt x="8055" y="83"/>
                        <a:pt x="8734" y="-160"/>
                        <a:pt x="9305" y="110"/>
                      </a:cubicBezTo>
                      <a:cubicBezTo>
                        <a:pt x="9850" y="368"/>
                        <a:pt x="10098" y="1005"/>
                        <a:pt x="9875" y="1565"/>
                      </a:cubicBezTo>
                      <a:cubicBezTo>
                        <a:pt x="8844" y="3995"/>
                        <a:pt x="8310" y="6606"/>
                        <a:pt x="8306" y="9246"/>
                      </a:cubicBezTo>
                      <a:cubicBezTo>
                        <a:pt x="8299" y="9871"/>
                        <a:pt x="7790" y="10375"/>
                        <a:pt x="7165" y="10375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F98B8230-2999-4DEA-B78E-A18D9E6D1100}"/>
                    </a:ext>
                  </a:extLst>
                </p:cNvPr>
                <p:cNvSpPr/>
                <p:nvPr/>
              </p:nvSpPr>
              <p:spPr>
                <a:xfrm>
                  <a:off x="5650078" y="2827981"/>
                  <a:ext cx="10019" cy="10990"/>
                </a:xfrm>
                <a:custGeom>
                  <a:avLst/>
                  <a:gdLst>
                    <a:gd name="connsiteX0" fmla="*/ 1141 w 10019"/>
                    <a:gd name="connsiteY0" fmla="*/ 10991 h 10990"/>
                    <a:gd name="connsiteX1" fmla="*/ 1 w 10019"/>
                    <a:gd name="connsiteY1" fmla="*/ 9982 h 10990"/>
                    <a:gd name="connsiteX2" fmla="*/ 865 w 10019"/>
                    <a:gd name="connsiteY2" fmla="*/ 7554 h 10990"/>
                    <a:gd name="connsiteX3" fmla="*/ 2918 w 10019"/>
                    <a:gd name="connsiteY3" fmla="*/ 1140 h 10990"/>
                    <a:gd name="connsiteX4" fmla="*/ 4058 w 10019"/>
                    <a:gd name="connsiteY4" fmla="*/ 0 h 10990"/>
                    <a:gd name="connsiteX5" fmla="*/ 4058 w 10019"/>
                    <a:gd name="connsiteY5" fmla="*/ 0 h 10990"/>
                    <a:gd name="connsiteX6" fmla="*/ 5199 w 10019"/>
                    <a:gd name="connsiteY6" fmla="*/ 1140 h 10990"/>
                    <a:gd name="connsiteX7" fmla="*/ 3575 w 10019"/>
                    <a:gd name="connsiteY7" fmla="*/ 7455 h 10990"/>
                    <a:gd name="connsiteX8" fmla="*/ 8786 w 10019"/>
                    <a:gd name="connsiteY8" fmla="*/ 6267 h 10990"/>
                    <a:gd name="connsiteX9" fmla="*/ 10015 w 10019"/>
                    <a:gd name="connsiteY9" fmla="*/ 7312 h 10990"/>
                    <a:gd name="connsiteX10" fmla="*/ 8973 w 10019"/>
                    <a:gd name="connsiteY10" fmla="*/ 8541 h 10990"/>
                    <a:gd name="connsiteX11" fmla="*/ 1675 w 10019"/>
                    <a:gd name="connsiteY11" fmla="*/ 10822 h 10990"/>
                    <a:gd name="connsiteX12" fmla="*/ 1141 w 10019"/>
                    <a:gd name="connsiteY12" fmla="*/ 10991 h 10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19" h="10990">
                      <a:moveTo>
                        <a:pt x="1141" y="10991"/>
                      </a:moveTo>
                      <a:cubicBezTo>
                        <a:pt x="560" y="10994"/>
                        <a:pt x="69" y="10560"/>
                        <a:pt x="1" y="9982"/>
                      </a:cubicBezTo>
                      <a:cubicBezTo>
                        <a:pt x="-20" y="9094"/>
                        <a:pt x="288" y="8229"/>
                        <a:pt x="865" y="7554"/>
                      </a:cubicBezTo>
                      <a:cubicBezTo>
                        <a:pt x="2161" y="5662"/>
                        <a:pt x="2875" y="3433"/>
                        <a:pt x="2918" y="1140"/>
                      </a:cubicBezTo>
                      <a:cubicBezTo>
                        <a:pt x="2918" y="511"/>
                        <a:pt x="3429" y="0"/>
                        <a:pt x="4058" y="0"/>
                      </a:cubicBezTo>
                      <a:lnTo>
                        <a:pt x="4058" y="0"/>
                      </a:lnTo>
                      <a:cubicBezTo>
                        <a:pt x="4688" y="0"/>
                        <a:pt x="5199" y="511"/>
                        <a:pt x="5199" y="1140"/>
                      </a:cubicBezTo>
                      <a:cubicBezTo>
                        <a:pt x="5162" y="3344"/>
                        <a:pt x="4606" y="5507"/>
                        <a:pt x="3575" y="7455"/>
                      </a:cubicBezTo>
                      <a:cubicBezTo>
                        <a:pt x="5249" y="6824"/>
                        <a:pt x="7003" y="6425"/>
                        <a:pt x="8786" y="6267"/>
                      </a:cubicBezTo>
                      <a:cubicBezTo>
                        <a:pt x="9409" y="6233"/>
                        <a:pt x="9949" y="6692"/>
                        <a:pt x="10015" y="7312"/>
                      </a:cubicBezTo>
                      <a:cubicBezTo>
                        <a:pt x="10066" y="7939"/>
                        <a:pt x="9600" y="8489"/>
                        <a:pt x="8973" y="8541"/>
                      </a:cubicBezTo>
                      <a:cubicBezTo>
                        <a:pt x="6407" y="8784"/>
                        <a:pt x="3921" y="9561"/>
                        <a:pt x="1675" y="10822"/>
                      </a:cubicBezTo>
                      <a:cubicBezTo>
                        <a:pt x="1513" y="10922"/>
                        <a:pt x="1331" y="10980"/>
                        <a:pt x="1141" y="10991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8BF9DBCC-3807-429B-B013-7173668E8D4A}"/>
                    </a:ext>
                  </a:extLst>
                </p:cNvPr>
                <p:cNvSpPr/>
                <p:nvPr/>
              </p:nvSpPr>
              <p:spPr>
                <a:xfrm>
                  <a:off x="5617917" y="2821614"/>
                  <a:ext cx="10700" cy="10287"/>
                </a:xfrm>
                <a:custGeom>
                  <a:avLst/>
                  <a:gdLst>
                    <a:gd name="connsiteX0" fmla="*/ 9447 w 10700"/>
                    <a:gd name="connsiteY0" fmla="*/ 10288 h 10287"/>
                    <a:gd name="connsiteX1" fmla="*/ 7287 w 10700"/>
                    <a:gd name="connsiteY1" fmla="*/ 9332 h 10287"/>
                    <a:gd name="connsiteX2" fmla="*/ 1104 w 10700"/>
                    <a:gd name="connsiteY2" fmla="*/ 7083 h 10287"/>
                    <a:gd name="connsiteX3" fmla="*/ 0 w 10700"/>
                    <a:gd name="connsiteY3" fmla="*/ 5909 h 10287"/>
                    <a:gd name="connsiteX4" fmla="*/ 1141 w 10700"/>
                    <a:gd name="connsiteY4" fmla="*/ 4802 h 10287"/>
                    <a:gd name="connsiteX5" fmla="*/ 1175 w 10700"/>
                    <a:gd name="connsiteY5" fmla="*/ 4803 h 10287"/>
                    <a:gd name="connsiteX6" fmla="*/ 7276 w 10700"/>
                    <a:gd name="connsiteY6" fmla="*/ 6586 h 10287"/>
                    <a:gd name="connsiteX7" fmla="*/ 6229 w 10700"/>
                    <a:gd name="connsiteY7" fmla="*/ 1209 h 10287"/>
                    <a:gd name="connsiteX8" fmla="*/ 7303 w 10700"/>
                    <a:gd name="connsiteY8" fmla="*/ 7 h 10287"/>
                    <a:gd name="connsiteX9" fmla="*/ 8498 w 10700"/>
                    <a:gd name="connsiteY9" fmla="*/ 965 h 10287"/>
                    <a:gd name="connsiteX10" fmla="*/ 8505 w 10700"/>
                    <a:gd name="connsiteY10" fmla="*/ 1079 h 10287"/>
                    <a:gd name="connsiteX11" fmla="*/ 10578 w 10700"/>
                    <a:gd name="connsiteY11" fmla="*/ 8632 h 10287"/>
                    <a:gd name="connsiteX12" fmla="*/ 10560 w 10700"/>
                    <a:gd name="connsiteY12" fmla="*/ 9690 h 10287"/>
                    <a:gd name="connsiteX13" fmla="*/ 9677 w 10700"/>
                    <a:gd name="connsiteY13" fmla="*/ 10274 h 10287"/>
                    <a:gd name="connsiteX14" fmla="*/ 9447 w 10700"/>
                    <a:gd name="connsiteY14" fmla="*/ 10288 h 1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00" h="10287">
                      <a:moveTo>
                        <a:pt x="9447" y="10288"/>
                      </a:moveTo>
                      <a:cubicBezTo>
                        <a:pt x="8642" y="10215"/>
                        <a:pt x="7882" y="9879"/>
                        <a:pt x="7287" y="9332"/>
                      </a:cubicBezTo>
                      <a:cubicBezTo>
                        <a:pt x="5504" y="7971"/>
                        <a:pt x="3346" y="7186"/>
                        <a:pt x="1104" y="7083"/>
                      </a:cubicBezTo>
                      <a:cubicBezTo>
                        <a:pt x="475" y="7064"/>
                        <a:pt x="-18" y="6538"/>
                        <a:pt x="0" y="5909"/>
                      </a:cubicBezTo>
                      <a:cubicBezTo>
                        <a:pt x="10" y="5288"/>
                        <a:pt x="520" y="4792"/>
                        <a:pt x="1141" y="4802"/>
                      </a:cubicBezTo>
                      <a:cubicBezTo>
                        <a:pt x="1152" y="4802"/>
                        <a:pt x="1164" y="4802"/>
                        <a:pt x="1175" y="4803"/>
                      </a:cubicBezTo>
                      <a:cubicBezTo>
                        <a:pt x="3323" y="4894"/>
                        <a:pt x="5417" y="5506"/>
                        <a:pt x="7276" y="6586"/>
                      </a:cubicBezTo>
                      <a:cubicBezTo>
                        <a:pt x="6694" y="4847"/>
                        <a:pt x="6343" y="3039"/>
                        <a:pt x="6229" y="1209"/>
                      </a:cubicBezTo>
                      <a:cubicBezTo>
                        <a:pt x="6195" y="580"/>
                        <a:pt x="6674" y="42"/>
                        <a:pt x="7303" y="7"/>
                      </a:cubicBezTo>
                      <a:cubicBezTo>
                        <a:pt x="7898" y="-59"/>
                        <a:pt x="8432" y="370"/>
                        <a:pt x="8498" y="965"/>
                      </a:cubicBezTo>
                      <a:cubicBezTo>
                        <a:pt x="8503" y="1003"/>
                        <a:pt x="8505" y="1040"/>
                        <a:pt x="8505" y="1079"/>
                      </a:cubicBezTo>
                      <a:cubicBezTo>
                        <a:pt x="8685" y="3709"/>
                        <a:pt x="9390" y="6278"/>
                        <a:pt x="10578" y="8632"/>
                      </a:cubicBezTo>
                      <a:cubicBezTo>
                        <a:pt x="10747" y="8966"/>
                        <a:pt x="10740" y="9362"/>
                        <a:pt x="10560" y="9690"/>
                      </a:cubicBezTo>
                      <a:cubicBezTo>
                        <a:pt x="10380" y="10018"/>
                        <a:pt x="10049" y="10236"/>
                        <a:pt x="9677" y="10274"/>
                      </a:cubicBezTo>
                      <a:cubicBezTo>
                        <a:pt x="9600" y="10283"/>
                        <a:pt x="9525" y="10288"/>
                        <a:pt x="9447" y="10288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BF1F5B7F-76E1-4C6A-B8DA-D52569EDB5C5}"/>
                  </a:ext>
                </a:extLst>
              </p:cNvPr>
              <p:cNvSpPr/>
              <p:nvPr/>
            </p:nvSpPr>
            <p:spPr>
              <a:xfrm rot="10800000">
                <a:off x="5317907" y="2946827"/>
                <a:ext cx="254317" cy="72981"/>
              </a:xfrm>
              <a:custGeom>
                <a:avLst/>
                <a:gdLst>
                  <a:gd name="connsiteX0" fmla="*/ 0 w 254317"/>
                  <a:gd name="connsiteY0" fmla="*/ 0 h 72981"/>
                  <a:gd name="connsiteX1" fmla="*/ 254317 w 254317"/>
                  <a:gd name="connsiteY1" fmla="*/ 0 h 72981"/>
                  <a:gd name="connsiteX2" fmla="*/ 254317 w 254317"/>
                  <a:gd name="connsiteY2" fmla="*/ 72981 h 72981"/>
                  <a:gd name="connsiteX3" fmla="*/ 0 w 254317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317" h="72981">
                    <a:moveTo>
                      <a:pt x="0" y="0"/>
                    </a:moveTo>
                    <a:lnTo>
                      <a:pt x="254317" y="0"/>
                    </a:lnTo>
                    <a:lnTo>
                      <a:pt x="254317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8B23C704-B425-488B-B14D-5FDFFA4077BC}"/>
                  </a:ext>
                </a:extLst>
              </p:cNvPr>
              <p:cNvSpPr/>
              <p:nvPr/>
            </p:nvSpPr>
            <p:spPr>
              <a:xfrm rot="10800000">
                <a:off x="5317907" y="2946827"/>
                <a:ext cx="254317" cy="72981"/>
              </a:xfrm>
              <a:custGeom>
                <a:avLst/>
                <a:gdLst>
                  <a:gd name="connsiteX0" fmla="*/ 0 w 254317"/>
                  <a:gd name="connsiteY0" fmla="*/ 0 h 72981"/>
                  <a:gd name="connsiteX1" fmla="*/ 254317 w 254317"/>
                  <a:gd name="connsiteY1" fmla="*/ 0 h 72981"/>
                  <a:gd name="connsiteX2" fmla="*/ 254317 w 254317"/>
                  <a:gd name="connsiteY2" fmla="*/ 72981 h 72981"/>
                  <a:gd name="connsiteX3" fmla="*/ 0 w 254317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317" h="72981">
                    <a:moveTo>
                      <a:pt x="0" y="0"/>
                    </a:moveTo>
                    <a:lnTo>
                      <a:pt x="254317" y="0"/>
                    </a:lnTo>
                    <a:lnTo>
                      <a:pt x="254317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47891C00-C52F-4A14-B4CE-F39BCCD5C80D}"/>
                  </a:ext>
                </a:extLst>
              </p:cNvPr>
              <p:cNvSpPr/>
              <p:nvPr/>
            </p:nvSpPr>
            <p:spPr>
              <a:xfrm rot="10800000">
                <a:off x="5352058" y="2946827"/>
                <a:ext cx="33325" cy="72981"/>
              </a:xfrm>
              <a:custGeom>
                <a:avLst/>
                <a:gdLst>
                  <a:gd name="connsiteX0" fmla="*/ 0 w 33325"/>
                  <a:gd name="connsiteY0" fmla="*/ 0 h 72981"/>
                  <a:gd name="connsiteX1" fmla="*/ 33325 w 33325"/>
                  <a:gd name="connsiteY1" fmla="*/ 0 h 72981"/>
                  <a:gd name="connsiteX2" fmla="*/ 33325 w 33325"/>
                  <a:gd name="connsiteY2" fmla="*/ 72981 h 72981"/>
                  <a:gd name="connsiteX3" fmla="*/ 0 w 33325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5" h="72981">
                    <a:moveTo>
                      <a:pt x="0" y="0"/>
                    </a:moveTo>
                    <a:lnTo>
                      <a:pt x="33325" y="0"/>
                    </a:lnTo>
                    <a:lnTo>
                      <a:pt x="33325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0EA78620-F541-42D2-8AA9-B50731CEE6BA}"/>
                  </a:ext>
                </a:extLst>
              </p:cNvPr>
              <p:cNvSpPr/>
              <p:nvPr/>
            </p:nvSpPr>
            <p:spPr>
              <a:xfrm rot="10800000">
                <a:off x="5401167" y="2960698"/>
                <a:ext cx="138559" cy="43248"/>
              </a:xfrm>
              <a:custGeom>
                <a:avLst/>
                <a:gdLst>
                  <a:gd name="connsiteX0" fmla="*/ 0 w 138559"/>
                  <a:gd name="connsiteY0" fmla="*/ 0 h 43248"/>
                  <a:gd name="connsiteX1" fmla="*/ 138560 w 138559"/>
                  <a:gd name="connsiteY1" fmla="*/ 0 h 43248"/>
                  <a:gd name="connsiteX2" fmla="*/ 138560 w 138559"/>
                  <a:gd name="connsiteY2" fmla="*/ 43248 h 43248"/>
                  <a:gd name="connsiteX3" fmla="*/ 0 w 138559"/>
                  <a:gd name="connsiteY3" fmla="*/ 43248 h 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59" h="43248">
                    <a:moveTo>
                      <a:pt x="0" y="0"/>
                    </a:moveTo>
                    <a:lnTo>
                      <a:pt x="138560" y="0"/>
                    </a:lnTo>
                    <a:lnTo>
                      <a:pt x="138560" y="43248"/>
                    </a:lnTo>
                    <a:lnTo>
                      <a:pt x="0" y="43248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F9061DCD-5420-416A-A5A6-91E34E012051}"/>
                  </a:ext>
                </a:extLst>
              </p:cNvPr>
              <p:cNvSpPr/>
              <p:nvPr/>
            </p:nvSpPr>
            <p:spPr>
              <a:xfrm rot="10800000">
                <a:off x="5257269" y="2873916"/>
                <a:ext cx="250823" cy="72981"/>
              </a:xfrm>
              <a:custGeom>
                <a:avLst/>
                <a:gdLst>
                  <a:gd name="connsiteX0" fmla="*/ 0 w 250823"/>
                  <a:gd name="connsiteY0" fmla="*/ 0 h 72981"/>
                  <a:gd name="connsiteX1" fmla="*/ 250823 w 250823"/>
                  <a:gd name="connsiteY1" fmla="*/ 0 h 72981"/>
                  <a:gd name="connsiteX2" fmla="*/ 250823 w 250823"/>
                  <a:gd name="connsiteY2" fmla="*/ 72981 h 72981"/>
                  <a:gd name="connsiteX3" fmla="*/ 0 w 250823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23" h="72981">
                    <a:moveTo>
                      <a:pt x="0" y="0"/>
                    </a:moveTo>
                    <a:lnTo>
                      <a:pt x="250823" y="0"/>
                    </a:lnTo>
                    <a:lnTo>
                      <a:pt x="250823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9B34C8F3-8104-45B5-9F44-FDCFE22C01AF}"/>
                  </a:ext>
                </a:extLst>
              </p:cNvPr>
              <p:cNvSpPr/>
              <p:nvPr/>
            </p:nvSpPr>
            <p:spPr>
              <a:xfrm rot="10800000">
                <a:off x="5441542" y="2873916"/>
                <a:ext cx="32866" cy="72981"/>
              </a:xfrm>
              <a:custGeom>
                <a:avLst/>
                <a:gdLst>
                  <a:gd name="connsiteX0" fmla="*/ 0 w 32866"/>
                  <a:gd name="connsiteY0" fmla="*/ 0 h 72981"/>
                  <a:gd name="connsiteX1" fmla="*/ 32867 w 32866"/>
                  <a:gd name="connsiteY1" fmla="*/ 0 h 72981"/>
                  <a:gd name="connsiteX2" fmla="*/ 32867 w 32866"/>
                  <a:gd name="connsiteY2" fmla="*/ 72981 h 72981"/>
                  <a:gd name="connsiteX3" fmla="*/ 0 w 32866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66" h="72981">
                    <a:moveTo>
                      <a:pt x="0" y="0"/>
                    </a:moveTo>
                    <a:lnTo>
                      <a:pt x="32867" y="0"/>
                    </a:lnTo>
                    <a:lnTo>
                      <a:pt x="32867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7E4B7400-DB91-49AF-B964-2CA0BF447D89}"/>
                  </a:ext>
                </a:extLst>
              </p:cNvPr>
              <p:cNvSpPr/>
              <p:nvPr/>
            </p:nvSpPr>
            <p:spPr>
              <a:xfrm rot="10800000">
                <a:off x="5289319" y="2887787"/>
                <a:ext cx="136655" cy="43248"/>
              </a:xfrm>
              <a:custGeom>
                <a:avLst/>
                <a:gdLst>
                  <a:gd name="connsiteX0" fmla="*/ 0 w 136655"/>
                  <a:gd name="connsiteY0" fmla="*/ 0 h 43248"/>
                  <a:gd name="connsiteX1" fmla="*/ 136655 w 136655"/>
                  <a:gd name="connsiteY1" fmla="*/ 0 h 43248"/>
                  <a:gd name="connsiteX2" fmla="*/ 136655 w 136655"/>
                  <a:gd name="connsiteY2" fmla="*/ 43248 h 43248"/>
                  <a:gd name="connsiteX3" fmla="*/ 0 w 136655"/>
                  <a:gd name="connsiteY3" fmla="*/ 43248 h 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655" h="43248">
                    <a:moveTo>
                      <a:pt x="0" y="0"/>
                    </a:moveTo>
                    <a:lnTo>
                      <a:pt x="136655" y="0"/>
                    </a:lnTo>
                    <a:lnTo>
                      <a:pt x="136655" y="43248"/>
                    </a:lnTo>
                    <a:lnTo>
                      <a:pt x="0" y="43248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12A4025C-4171-4E67-863E-A3537EA6BF54}"/>
                  </a:ext>
                </a:extLst>
              </p:cNvPr>
              <p:cNvSpPr/>
              <p:nvPr/>
            </p:nvSpPr>
            <p:spPr>
              <a:xfrm rot="7831021">
                <a:off x="5062513" y="2862941"/>
                <a:ext cx="254317" cy="72981"/>
              </a:xfrm>
              <a:custGeom>
                <a:avLst/>
                <a:gdLst>
                  <a:gd name="connsiteX0" fmla="*/ 0 w 254317"/>
                  <a:gd name="connsiteY0" fmla="*/ 0 h 72981"/>
                  <a:gd name="connsiteX1" fmla="*/ 254317 w 254317"/>
                  <a:gd name="connsiteY1" fmla="*/ 0 h 72981"/>
                  <a:gd name="connsiteX2" fmla="*/ 254317 w 254317"/>
                  <a:gd name="connsiteY2" fmla="*/ 72981 h 72981"/>
                  <a:gd name="connsiteX3" fmla="*/ 0 w 254317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317" h="72981">
                    <a:moveTo>
                      <a:pt x="0" y="0"/>
                    </a:moveTo>
                    <a:lnTo>
                      <a:pt x="254317" y="0"/>
                    </a:lnTo>
                    <a:lnTo>
                      <a:pt x="254317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FE66681B-E568-4CF4-96A8-0461D7D6A385}"/>
                  </a:ext>
                </a:extLst>
              </p:cNvPr>
              <p:cNvSpPr/>
              <p:nvPr/>
            </p:nvSpPr>
            <p:spPr>
              <a:xfrm rot="7831021">
                <a:off x="5123410" y="2920979"/>
                <a:ext cx="33325" cy="72981"/>
              </a:xfrm>
              <a:custGeom>
                <a:avLst/>
                <a:gdLst>
                  <a:gd name="connsiteX0" fmla="*/ 0 w 33325"/>
                  <a:gd name="connsiteY0" fmla="*/ 0 h 72981"/>
                  <a:gd name="connsiteX1" fmla="*/ 33325 w 33325"/>
                  <a:gd name="connsiteY1" fmla="*/ 0 h 72981"/>
                  <a:gd name="connsiteX2" fmla="*/ 33325 w 33325"/>
                  <a:gd name="connsiteY2" fmla="*/ 72981 h 72981"/>
                  <a:gd name="connsiteX3" fmla="*/ 0 w 33325"/>
                  <a:gd name="connsiteY3" fmla="*/ 72981 h 7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25" h="72981">
                    <a:moveTo>
                      <a:pt x="0" y="0"/>
                    </a:moveTo>
                    <a:lnTo>
                      <a:pt x="33325" y="0"/>
                    </a:lnTo>
                    <a:lnTo>
                      <a:pt x="33325" y="72981"/>
                    </a:lnTo>
                    <a:lnTo>
                      <a:pt x="0" y="72981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9D482CEA-842A-4A09-8581-5D4C723B1000}"/>
                  </a:ext>
                </a:extLst>
              </p:cNvPr>
              <p:cNvSpPr/>
              <p:nvPr/>
            </p:nvSpPr>
            <p:spPr>
              <a:xfrm rot="7831021">
                <a:off x="5136124" y="2857865"/>
                <a:ext cx="138559" cy="43248"/>
              </a:xfrm>
              <a:custGeom>
                <a:avLst/>
                <a:gdLst>
                  <a:gd name="connsiteX0" fmla="*/ 0 w 138559"/>
                  <a:gd name="connsiteY0" fmla="*/ 0 h 43248"/>
                  <a:gd name="connsiteX1" fmla="*/ 138560 w 138559"/>
                  <a:gd name="connsiteY1" fmla="*/ 0 h 43248"/>
                  <a:gd name="connsiteX2" fmla="*/ 138560 w 138559"/>
                  <a:gd name="connsiteY2" fmla="*/ 43248 h 43248"/>
                  <a:gd name="connsiteX3" fmla="*/ 0 w 138559"/>
                  <a:gd name="connsiteY3" fmla="*/ 43248 h 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59" h="43248">
                    <a:moveTo>
                      <a:pt x="0" y="0"/>
                    </a:moveTo>
                    <a:lnTo>
                      <a:pt x="138560" y="0"/>
                    </a:lnTo>
                    <a:lnTo>
                      <a:pt x="138560" y="43248"/>
                    </a:lnTo>
                    <a:lnTo>
                      <a:pt x="0" y="43248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F71D310E-2828-45DC-BE25-A44365598303}"/>
                  </a:ext>
                </a:extLst>
              </p:cNvPr>
              <p:cNvSpPr/>
              <p:nvPr/>
            </p:nvSpPr>
            <p:spPr>
              <a:xfrm>
                <a:off x="5047105" y="3018476"/>
                <a:ext cx="734308" cy="28854"/>
              </a:xfrm>
              <a:custGeom>
                <a:avLst/>
                <a:gdLst>
                  <a:gd name="connsiteX0" fmla="*/ 0 w 734308"/>
                  <a:gd name="connsiteY0" fmla="*/ 0 h 28854"/>
                  <a:gd name="connsiteX1" fmla="*/ 734308 w 734308"/>
                  <a:gd name="connsiteY1" fmla="*/ 0 h 28854"/>
                  <a:gd name="connsiteX2" fmla="*/ 734308 w 734308"/>
                  <a:gd name="connsiteY2" fmla="*/ 28855 h 28854"/>
                  <a:gd name="connsiteX3" fmla="*/ 0 w 734308"/>
                  <a:gd name="connsiteY3" fmla="*/ 28855 h 2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308" h="28854">
                    <a:moveTo>
                      <a:pt x="0" y="0"/>
                    </a:moveTo>
                    <a:lnTo>
                      <a:pt x="734308" y="0"/>
                    </a:lnTo>
                    <a:lnTo>
                      <a:pt x="734308" y="28855"/>
                    </a:lnTo>
                    <a:lnTo>
                      <a:pt x="0" y="28855"/>
                    </a:lnTo>
                    <a:close/>
                  </a:path>
                </a:pathLst>
              </a:custGeom>
              <a:solidFill>
                <a:srgbClr val="F4F4F4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E5DCCDDF-C3D0-45F4-A36E-3FB0CF6A30C1}"/>
                  </a:ext>
                </a:extLst>
              </p:cNvPr>
              <p:cNvSpPr/>
              <p:nvPr/>
            </p:nvSpPr>
            <p:spPr>
              <a:xfrm>
                <a:off x="5927112" y="2621624"/>
                <a:ext cx="1033529" cy="1203715"/>
              </a:xfrm>
              <a:custGeom>
                <a:avLst/>
                <a:gdLst>
                  <a:gd name="connsiteX0" fmla="*/ 996446 w 1033529"/>
                  <a:gd name="connsiteY0" fmla="*/ 0 h 1203715"/>
                  <a:gd name="connsiteX1" fmla="*/ 1033530 w 1033529"/>
                  <a:gd name="connsiteY1" fmla="*/ 0 h 1203715"/>
                  <a:gd name="connsiteX2" fmla="*/ 1033530 w 1033529"/>
                  <a:gd name="connsiteY2" fmla="*/ 1203715 h 1203715"/>
                  <a:gd name="connsiteX3" fmla="*/ 996446 w 1033529"/>
                  <a:gd name="connsiteY3" fmla="*/ 1203715 h 1203715"/>
                  <a:gd name="connsiteX4" fmla="*/ 37084 w 1033529"/>
                  <a:gd name="connsiteY4" fmla="*/ 1203715 h 1203715"/>
                  <a:gd name="connsiteX5" fmla="*/ 0 w 1033529"/>
                  <a:gd name="connsiteY5" fmla="*/ 1203715 h 1203715"/>
                  <a:gd name="connsiteX6" fmla="*/ 0 w 1033529"/>
                  <a:gd name="connsiteY6" fmla="*/ 0 h 1203715"/>
                  <a:gd name="connsiteX7" fmla="*/ 37084 w 1033529"/>
                  <a:gd name="connsiteY7" fmla="*/ 0 h 120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3529" h="1203715">
                    <a:moveTo>
                      <a:pt x="996446" y="0"/>
                    </a:moveTo>
                    <a:cubicBezTo>
                      <a:pt x="1016927" y="0"/>
                      <a:pt x="1033530" y="0"/>
                      <a:pt x="1033530" y="0"/>
                    </a:cubicBezTo>
                    <a:lnTo>
                      <a:pt x="1033530" y="1203715"/>
                    </a:lnTo>
                    <a:cubicBezTo>
                      <a:pt x="1033530" y="1203715"/>
                      <a:pt x="1016927" y="1203715"/>
                      <a:pt x="996446" y="1203715"/>
                    </a:cubicBezTo>
                    <a:lnTo>
                      <a:pt x="37084" y="1203715"/>
                    </a:lnTo>
                    <a:cubicBezTo>
                      <a:pt x="16603" y="1203715"/>
                      <a:pt x="0" y="1203715"/>
                      <a:pt x="0" y="1203715"/>
                    </a:cubicBezTo>
                    <a:lnTo>
                      <a:pt x="0" y="0"/>
                    </a:lnTo>
                    <a:cubicBezTo>
                      <a:pt x="0" y="0"/>
                      <a:pt x="16603" y="0"/>
                      <a:pt x="37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E738488F-1737-459C-9B18-4FE96DF4F91F}"/>
                  </a:ext>
                </a:extLst>
              </p:cNvPr>
              <p:cNvSpPr/>
              <p:nvPr/>
            </p:nvSpPr>
            <p:spPr>
              <a:xfrm>
                <a:off x="5924831" y="2619344"/>
                <a:ext cx="1038090" cy="1208276"/>
              </a:xfrm>
              <a:custGeom>
                <a:avLst/>
                <a:gdLst>
                  <a:gd name="connsiteX0" fmla="*/ 998727 w 1038090"/>
                  <a:gd name="connsiteY0" fmla="*/ 1208277 h 1208276"/>
                  <a:gd name="connsiteX1" fmla="*/ 39364 w 1038090"/>
                  <a:gd name="connsiteY1" fmla="*/ 1208277 h 1208276"/>
                  <a:gd name="connsiteX2" fmla="*/ 0 w 1038090"/>
                  <a:gd name="connsiteY2" fmla="*/ 1168912 h 1208276"/>
                  <a:gd name="connsiteX3" fmla="*/ 0 w 1038090"/>
                  <a:gd name="connsiteY3" fmla="*/ 39364 h 1208276"/>
                  <a:gd name="connsiteX4" fmla="*/ 39364 w 1038090"/>
                  <a:gd name="connsiteY4" fmla="*/ 0 h 1208276"/>
                  <a:gd name="connsiteX5" fmla="*/ 998727 w 1038090"/>
                  <a:gd name="connsiteY5" fmla="*/ 0 h 1208276"/>
                  <a:gd name="connsiteX6" fmla="*/ 1038091 w 1038090"/>
                  <a:gd name="connsiteY6" fmla="*/ 39364 h 1208276"/>
                  <a:gd name="connsiteX7" fmla="*/ 1038091 w 1038090"/>
                  <a:gd name="connsiteY7" fmla="*/ 1168912 h 1208276"/>
                  <a:gd name="connsiteX8" fmla="*/ 998727 w 1038090"/>
                  <a:gd name="connsiteY8" fmla="*/ 1208277 h 1208276"/>
                  <a:gd name="connsiteX9" fmla="*/ 39364 w 1038090"/>
                  <a:gd name="connsiteY9" fmla="*/ 4561 h 1208276"/>
                  <a:gd name="connsiteX10" fmla="*/ 4561 w 1038090"/>
                  <a:gd name="connsiteY10" fmla="*/ 39364 h 1208276"/>
                  <a:gd name="connsiteX11" fmla="*/ 4561 w 1038090"/>
                  <a:gd name="connsiteY11" fmla="*/ 1168912 h 1208276"/>
                  <a:gd name="connsiteX12" fmla="*/ 39364 w 1038090"/>
                  <a:gd name="connsiteY12" fmla="*/ 1203715 h 1208276"/>
                  <a:gd name="connsiteX13" fmla="*/ 998727 w 1038090"/>
                  <a:gd name="connsiteY13" fmla="*/ 1203715 h 1208276"/>
                  <a:gd name="connsiteX14" fmla="*/ 1033530 w 1038090"/>
                  <a:gd name="connsiteY14" fmla="*/ 1168912 h 1208276"/>
                  <a:gd name="connsiteX15" fmla="*/ 1033530 w 1038090"/>
                  <a:gd name="connsiteY15" fmla="*/ 39364 h 1208276"/>
                  <a:gd name="connsiteX16" fmla="*/ 998727 w 1038090"/>
                  <a:gd name="connsiteY16" fmla="*/ 4561 h 1208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38090" h="1208276">
                    <a:moveTo>
                      <a:pt x="998727" y="1208277"/>
                    </a:moveTo>
                    <a:lnTo>
                      <a:pt x="39364" y="1208277"/>
                    </a:lnTo>
                    <a:cubicBezTo>
                      <a:pt x="17634" y="1208252"/>
                      <a:pt x="25" y="1190642"/>
                      <a:pt x="0" y="1168912"/>
                    </a:cubicBezTo>
                    <a:lnTo>
                      <a:pt x="0" y="39364"/>
                    </a:lnTo>
                    <a:cubicBezTo>
                      <a:pt x="25" y="17634"/>
                      <a:pt x="17634" y="25"/>
                      <a:pt x="39364" y="0"/>
                    </a:cubicBezTo>
                    <a:lnTo>
                      <a:pt x="998727" y="0"/>
                    </a:lnTo>
                    <a:cubicBezTo>
                      <a:pt x="1020457" y="25"/>
                      <a:pt x="1038066" y="17634"/>
                      <a:pt x="1038091" y="39364"/>
                    </a:cubicBezTo>
                    <a:lnTo>
                      <a:pt x="1038091" y="1168912"/>
                    </a:lnTo>
                    <a:cubicBezTo>
                      <a:pt x="1038066" y="1190642"/>
                      <a:pt x="1020457" y="1208252"/>
                      <a:pt x="998727" y="1208277"/>
                    </a:cubicBezTo>
                    <a:close/>
                    <a:moveTo>
                      <a:pt x="39364" y="4561"/>
                    </a:moveTo>
                    <a:cubicBezTo>
                      <a:pt x="20152" y="4584"/>
                      <a:pt x="4584" y="20153"/>
                      <a:pt x="4561" y="39364"/>
                    </a:cubicBezTo>
                    <a:lnTo>
                      <a:pt x="4561" y="1168912"/>
                    </a:lnTo>
                    <a:cubicBezTo>
                      <a:pt x="4584" y="1188125"/>
                      <a:pt x="20152" y="1203692"/>
                      <a:pt x="39364" y="1203715"/>
                    </a:cubicBezTo>
                    <a:lnTo>
                      <a:pt x="998727" y="1203715"/>
                    </a:lnTo>
                    <a:cubicBezTo>
                      <a:pt x="1017939" y="1203692"/>
                      <a:pt x="1033507" y="1188125"/>
                      <a:pt x="1033530" y="1168912"/>
                    </a:cubicBezTo>
                    <a:lnTo>
                      <a:pt x="1033530" y="39364"/>
                    </a:lnTo>
                    <a:cubicBezTo>
                      <a:pt x="1033507" y="20153"/>
                      <a:pt x="1017939" y="4584"/>
                      <a:pt x="998727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84CC9000-26A6-46A4-84C8-B2FCB14F5BB6}"/>
                  </a:ext>
                </a:extLst>
              </p:cNvPr>
              <p:cNvSpPr/>
              <p:nvPr/>
            </p:nvSpPr>
            <p:spPr>
              <a:xfrm>
                <a:off x="6530268" y="2759281"/>
                <a:ext cx="44459" cy="44459"/>
              </a:xfrm>
              <a:custGeom>
                <a:avLst/>
                <a:gdLst>
                  <a:gd name="connsiteX0" fmla="*/ 44459 w 44459"/>
                  <a:gd name="connsiteY0" fmla="*/ 22230 h 44459"/>
                  <a:gd name="connsiteX1" fmla="*/ 22230 w 44459"/>
                  <a:gd name="connsiteY1" fmla="*/ 44459 h 44459"/>
                  <a:gd name="connsiteX2" fmla="*/ 0 w 44459"/>
                  <a:gd name="connsiteY2" fmla="*/ 22230 h 44459"/>
                  <a:gd name="connsiteX3" fmla="*/ 22230 w 44459"/>
                  <a:gd name="connsiteY3" fmla="*/ 0 h 44459"/>
                  <a:gd name="connsiteX4" fmla="*/ 44459 w 44459"/>
                  <a:gd name="connsiteY4" fmla="*/ 2223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9" h="44459">
                    <a:moveTo>
                      <a:pt x="44459" y="22230"/>
                    </a:moveTo>
                    <a:cubicBezTo>
                      <a:pt x="44459" y="34507"/>
                      <a:pt x="34507" y="44459"/>
                      <a:pt x="22230" y="44459"/>
                    </a:cubicBezTo>
                    <a:cubicBezTo>
                      <a:pt x="9952" y="44459"/>
                      <a:pt x="0" y="34507"/>
                      <a:pt x="0" y="22230"/>
                    </a:cubicBezTo>
                    <a:cubicBezTo>
                      <a:pt x="0" y="9953"/>
                      <a:pt x="9952" y="0"/>
                      <a:pt x="22230" y="0"/>
                    </a:cubicBezTo>
                    <a:cubicBezTo>
                      <a:pt x="34507" y="0"/>
                      <a:pt x="44459" y="9953"/>
                      <a:pt x="44459" y="2223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73E640ED-F424-4465-A5C7-633FB61D0B47}"/>
                  </a:ext>
                </a:extLst>
              </p:cNvPr>
              <p:cNvSpPr/>
              <p:nvPr/>
            </p:nvSpPr>
            <p:spPr>
              <a:xfrm>
                <a:off x="6530268" y="2759281"/>
                <a:ext cx="44459" cy="44459"/>
              </a:xfrm>
              <a:custGeom>
                <a:avLst/>
                <a:gdLst>
                  <a:gd name="connsiteX0" fmla="*/ 44459 w 44459"/>
                  <a:gd name="connsiteY0" fmla="*/ 22230 h 44459"/>
                  <a:gd name="connsiteX1" fmla="*/ 22230 w 44459"/>
                  <a:gd name="connsiteY1" fmla="*/ 44459 h 44459"/>
                  <a:gd name="connsiteX2" fmla="*/ 0 w 44459"/>
                  <a:gd name="connsiteY2" fmla="*/ 22230 h 44459"/>
                  <a:gd name="connsiteX3" fmla="*/ 22230 w 44459"/>
                  <a:gd name="connsiteY3" fmla="*/ 0 h 44459"/>
                  <a:gd name="connsiteX4" fmla="*/ 44459 w 44459"/>
                  <a:gd name="connsiteY4" fmla="*/ 2223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9" h="44459">
                    <a:moveTo>
                      <a:pt x="44459" y="22230"/>
                    </a:moveTo>
                    <a:cubicBezTo>
                      <a:pt x="44459" y="34507"/>
                      <a:pt x="34507" y="44459"/>
                      <a:pt x="22230" y="44459"/>
                    </a:cubicBezTo>
                    <a:cubicBezTo>
                      <a:pt x="9952" y="44459"/>
                      <a:pt x="0" y="34507"/>
                      <a:pt x="0" y="22230"/>
                    </a:cubicBezTo>
                    <a:cubicBezTo>
                      <a:pt x="0" y="9953"/>
                      <a:pt x="9952" y="0"/>
                      <a:pt x="22230" y="0"/>
                    </a:cubicBezTo>
                    <a:cubicBezTo>
                      <a:pt x="34507" y="0"/>
                      <a:pt x="44459" y="9953"/>
                      <a:pt x="44459" y="2223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73353296-6E28-4964-ACE6-9F25FFBA755B}"/>
                  </a:ext>
                </a:extLst>
              </p:cNvPr>
              <p:cNvSpPr/>
              <p:nvPr/>
            </p:nvSpPr>
            <p:spPr>
              <a:xfrm>
                <a:off x="6530268" y="2872593"/>
                <a:ext cx="44459" cy="44459"/>
              </a:xfrm>
              <a:custGeom>
                <a:avLst/>
                <a:gdLst>
                  <a:gd name="connsiteX0" fmla="*/ 44459 w 44459"/>
                  <a:gd name="connsiteY0" fmla="*/ 22230 h 44459"/>
                  <a:gd name="connsiteX1" fmla="*/ 22230 w 44459"/>
                  <a:gd name="connsiteY1" fmla="*/ 44459 h 44459"/>
                  <a:gd name="connsiteX2" fmla="*/ 0 w 44459"/>
                  <a:gd name="connsiteY2" fmla="*/ 22230 h 44459"/>
                  <a:gd name="connsiteX3" fmla="*/ 22230 w 44459"/>
                  <a:gd name="connsiteY3" fmla="*/ 0 h 44459"/>
                  <a:gd name="connsiteX4" fmla="*/ 44459 w 44459"/>
                  <a:gd name="connsiteY4" fmla="*/ 2223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9" h="44459">
                    <a:moveTo>
                      <a:pt x="44459" y="22230"/>
                    </a:moveTo>
                    <a:cubicBezTo>
                      <a:pt x="44459" y="34507"/>
                      <a:pt x="34507" y="44459"/>
                      <a:pt x="22230" y="44459"/>
                    </a:cubicBezTo>
                    <a:cubicBezTo>
                      <a:pt x="9952" y="44459"/>
                      <a:pt x="0" y="34507"/>
                      <a:pt x="0" y="22230"/>
                    </a:cubicBezTo>
                    <a:cubicBezTo>
                      <a:pt x="0" y="9953"/>
                      <a:pt x="9952" y="0"/>
                      <a:pt x="22230" y="0"/>
                    </a:cubicBezTo>
                    <a:cubicBezTo>
                      <a:pt x="34507" y="0"/>
                      <a:pt x="44459" y="9953"/>
                      <a:pt x="44459" y="2223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12D18510-D765-4936-9016-4DA15EA30EBF}"/>
                  </a:ext>
                </a:extLst>
              </p:cNvPr>
              <p:cNvSpPr/>
              <p:nvPr/>
            </p:nvSpPr>
            <p:spPr>
              <a:xfrm>
                <a:off x="6530268" y="2985906"/>
                <a:ext cx="44459" cy="44459"/>
              </a:xfrm>
              <a:custGeom>
                <a:avLst/>
                <a:gdLst>
                  <a:gd name="connsiteX0" fmla="*/ 44459 w 44459"/>
                  <a:gd name="connsiteY0" fmla="*/ 22230 h 44459"/>
                  <a:gd name="connsiteX1" fmla="*/ 22230 w 44459"/>
                  <a:gd name="connsiteY1" fmla="*/ 44459 h 44459"/>
                  <a:gd name="connsiteX2" fmla="*/ 0 w 44459"/>
                  <a:gd name="connsiteY2" fmla="*/ 22230 h 44459"/>
                  <a:gd name="connsiteX3" fmla="*/ 22230 w 44459"/>
                  <a:gd name="connsiteY3" fmla="*/ 0 h 44459"/>
                  <a:gd name="connsiteX4" fmla="*/ 44459 w 44459"/>
                  <a:gd name="connsiteY4" fmla="*/ 2223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9" h="44459">
                    <a:moveTo>
                      <a:pt x="44459" y="22230"/>
                    </a:moveTo>
                    <a:cubicBezTo>
                      <a:pt x="44459" y="34507"/>
                      <a:pt x="34507" y="44459"/>
                      <a:pt x="22230" y="44459"/>
                    </a:cubicBezTo>
                    <a:cubicBezTo>
                      <a:pt x="9952" y="44459"/>
                      <a:pt x="0" y="34507"/>
                      <a:pt x="0" y="22230"/>
                    </a:cubicBezTo>
                    <a:cubicBezTo>
                      <a:pt x="0" y="9953"/>
                      <a:pt x="9952" y="0"/>
                      <a:pt x="22230" y="0"/>
                    </a:cubicBezTo>
                    <a:cubicBezTo>
                      <a:pt x="34507" y="0"/>
                      <a:pt x="44459" y="9953"/>
                      <a:pt x="44459" y="2223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7FE167A3-64BE-47AA-A41E-CD481F472437}"/>
                  </a:ext>
                </a:extLst>
              </p:cNvPr>
              <p:cNvSpPr/>
              <p:nvPr/>
            </p:nvSpPr>
            <p:spPr>
              <a:xfrm>
                <a:off x="6530268" y="3099218"/>
                <a:ext cx="44459" cy="44459"/>
              </a:xfrm>
              <a:custGeom>
                <a:avLst/>
                <a:gdLst>
                  <a:gd name="connsiteX0" fmla="*/ 44459 w 44459"/>
                  <a:gd name="connsiteY0" fmla="*/ 22230 h 44459"/>
                  <a:gd name="connsiteX1" fmla="*/ 22230 w 44459"/>
                  <a:gd name="connsiteY1" fmla="*/ 44459 h 44459"/>
                  <a:gd name="connsiteX2" fmla="*/ 0 w 44459"/>
                  <a:gd name="connsiteY2" fmla="*/ 22230 h 44459"/>
                  <a:gd name="connsiteX3" fmla="*/ 22230 w 44459"/>
                  <a:gd name="connsiteY3" fmla="*/ 0 h 44459"/>
                  <a:gd name="connsiteX4" fmla="*/ 44459 w 44459"/>
                  <a:gd name="connsiteY4" fmla="*/ 22230 h 4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9" h="44459">
                    <a:moveTo>
                      <a:pt x="44459" y="22230"/>
                    </a:moveTo>
                    <a:cubicBezTo>
                      <a:pt x="44459" y="34507"/>
                      <a:pt x="34507" y="44459"/>
                      <a:pt x="22230" y="44459"/>
                    </a:cubicBezTo>
                    <a:cubicBezTo>
                      <a:pt x="9952" y="44459"/>
                      <a:pt x="0" y="34507"/>
                      <a:pt x="0" y="22230"/>
                    </a:cubicBezTo>
                    <a:cubicBezTo>
                      <a:pt x="0" y="9953"/>
                      <a:pt x="9952" y="0"/>
                      <a:pt x="22230" y="0"/>
                    </a:cubicBezTo>
                    <a:cubicBezTo>
                      <a:pt x="34507" y="0"/>
                      <a:pt x="44459" y="9953"/>
                      <a:pt x="44459" y="22230"/>
                    </a:cubicBezTo>
                    <a:close/>
                  </a:path>
                </a:pathLst>
              </a:custGeom>
              <a:solidFill>
                <a:srgbClr val="146BE8">
                  <a:alpha val="2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58E5FD67-1651-4A15-98C8-135B9EA83388}"/>
                  </a:ext>
                </a:extLst>
              </p:cNvPr>
              <p:cNvSpPr/>
              <p:nvPr/>
            </p:nvSpPr>
            <p:spPr>
              <a:xfrm>
                <a:off x="6016608" y="2725917"/>
                <a:ext cx="225598" cy="436681"/>
              </a:xfrm>
              <a:custGeom>
                <a:avLst/>
                <a:gdLst>
                  <a:gd name="connsiteX0" fmla="*/ 94638 w 225598"/>
                  <a:gd name="connsiteY0" fmla="*/ 225562 h 436681"/>
                  <a:gd name="connsiteX1" fmla="*/ 182024 w 225598"/>
                  <a:gd name="connsiteY1" fmla="*/ 349067 h 436681"/>
                  <a:gd name="connsiteX2" fmla="*/ 146092 w 225598"/>
                  <a:gd name="connsiteY2" fmla="*/ 436681 h 436681"/>
                  <a:gd name="connsiteX3" fmla="*/ 14555 w 225598"/>
                  <a:gd name="connsiteY3" fmla="*/ 146031 h 436681"/>
                  <a:gd name="connsiteX4" fmla="*/ 225598 w 225598"/>
                  <a:gd name="connsiteY4" fmla="*/ 0 h 436681"/>
                  <a:gd name="connsiteX5" fmla="*/ 225598 w 225598"/>
                  <a:gd name="connsiteY5" fmla="*/ 94604 h 436681"/>
                  <a:gd name="connsiteX6" fmla="*/ 94638 w 225598"/>
                  <a:gd name="connsiteY6" fmla="*/ 225562 h 43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98" h="436681">
                    <a:moveTo>
                      <a:pt x="94638" y="225562"/>
                    </a:moveTo>
                    <a:cubicBezTo>
                      <a:pt x="94652" y="281090"/>
                      <a:pt x="129667" y="330576"/>
                      <a:pt x="182024" y="349067"/>
                    </a:cubicBezTo>
                    <a:lnTo>
                      <a:pt x="146092" y="436681"/>
                    </a:lnTo>
                    <a:cubicBezTo>
                      <a:pt x="29509" y="392744"/>
                      <a:pt x="-29382" y="262616"/>
                      <a:pt x="14555" y="146031"/>
                    </a:cubicBezTo>
                    <a:cubicBezTo>
                      <a:pt x="47663" y="58182"/>
                      <a:pt x="131717" y="21"/>
                      <a:pt x="225598" y="0"/>
                    </a:cubicBezTo>
                    <a:lnTo>
                      <a:pt x="225598" y="94604"/>
                    </a:lnTo>
                    <a:cubicBezTo>
                      <a:pt x="153272" y="94604"/>
                      <a:pt x="94640" y="153236"/>
                      <a:pt x="94638" y="225562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6A52D9AA-B892-4B14-8804-89F6B79897B1}"/>
                  </a:ext>
                </a:extLst>
              </p:cNvPr>
              <p:cNvSpPr/>
              <p:nvPr/>
            </p:nvSpPr>
            <p:spPr>
              <a:xfrm>
                <a:off x="6016608" y="2725917"/>
                <a:ext cx="225598" cy="436681"/>
              </a:xfrm>
              <a:custGeom>
                <a:avLst/>
                <a:gdLst>
                  <a:gd name="connsiteX0" fmla="*/ 94638 w 225598"/>
                  <a:gd name="connsiteY0" fmla="*/ 225562 h 436681"/>
                  <a:gd name="connsiteX1" fmla="*/ 182024 w 225598"/>
                  <a:gd name="connsiteY1" fmla="*/ 349067 h 436681"/>
                  <a:gd name="connsiteX2" fmla="*/ 146092 w 225598"/>
                  <a:gd name="connsiteY2" fmla="*/ 436681 h 436681"/>
                  <a:gd name="connsiteX3" fmla="*/ 14555 w 225598"/>
                  <a:gd name="connsiteY3" fmla="*/ 146031 h 436681"/>
                  <a:gd name="connsiteX4" fmla="*/ 225598 w 225598"/>
                  <a:gd name="connsiteY4" fmla="*/ 0 h 436681"/>
                  <a:gd name="connsiteX5" fmla="*/ 225598 w 225598"/>
                  <a:gd name="connsiteY5" fmla="*/ 94604 h 436681"/>
                  <a:gd name="connsiteX6" fmla="*/ 94638 w 225598"/>
                  <a:gd name="connsiteY6" fmla="*/ 225562 h 436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98" h="436681">
                    <a:moveTo>
                      <a:pt x="94638" y="225562"/>
                    </a:moveTo>
                    <a:cubicBezTo>
                      <a:pt x="94652" y="281090"/>
                      <a:pt x="129667" y="330576"/>
                      <a:pt x="182024" y="349067"/>
                    </a:cubicBezTo>
                    <a:lnTo>
                      <a:pt x="146092" y="436681"/>
                    </a:lnTo>
                    <a:cubicBezTo>
                      <a:pt x="29509" y="392744"/>
                      <a:pt x="-29382" y="262616"/>
                      <a:pt x="14555" y="146031"/>
                    </a:cubicBezTo>
                    <a:cubicBezTo>
                      <a:pt x="47663" y="58182"/>
                      <a:pt x="131717" y="21"/>
                      <a:pt x="225598" y="0"/>
                    </a:cubicBezTo>
                    <a:lnTo>
                      <a:pt x="225598" y="94604"/>
                    </a:lnTo>
                    <a:cubicBezTo>
                      <a:pt x="153272" y="94604"/>
                      <a:pt x="94640" y="153236"/>
                      <a:pt x="94638" y="225562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F2207A09-38CA-42C3-9708-52C9CFB21D7A}"/>
                  </a:ext>
                </a:extLst>
              </p:cNvPr>
              <p:cNvSpPr/>
              <p:nvPr/>
            </p:nvSpPr>
            <p:spPr>
              <a:xfrm>
                <a:off x="6242206" y="2725917"/>
                <a:ext cx="225562" cy="225562"/>
              </a:xfrm>
              <a:custGeom>
                <a:avLst/>
                <a:gdLst>
                  <a:gd name="connsiteX0" fmla="*/ 225563 w 225562"/>
                  <a:gd name="connsiteY0" fmla="*/ 225562 h 225562"/>
                  <a:gd name="connsiteX1" fmla="*/ 130958 w 225562"/>
                  <a:gd name="connsiteY1" fmla="*/ 225562 h 225562"/>
                  <a:gd name="connsiteX2" fmla="*/ 0 w 225562"/>
                  <a:gd name="connsiteY2" fmla="*/ 94604 h 225562"/>
                  <a:gd name="connsiteX3" fmla="*/ 0 w 225562"/>
                  <a:gd name="connsiteY3" fmla="*/ 0 h 225562"/>
                  <a:gd name="connsiteX4" fmla="*/ 225563 w 225562"/>
                  <a:gd name="connsiteY4" fmla="*/ 225562 h 22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562" h="225562">
                    <a:moveTo>
                      <a:pt x="225563" y="225562"/>
                    </a:moveTo>
                    <a:lnTo>
                      <a:pt x="130958" y="225562"/>
                    </a:lnTo>
                    <a:cubicBezTo>
                      <a:pt x="130958" y="153236"/>
                      <a:pt x="72327" y="94604"/>
                      <a:pt x="0" y="94604"/>
                    </a:cubicBezTo>
                    <a:lnTo>
                      <a:pt x="0" y="0"/>
                    </a:lnTo>
                    <a:cubicBezTo>
                      <a:pt x="124572" y="8"/>
                      <a:pt x="225556" y="100991"/>
                      <a:pt x="225563" y="22556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9785FB9B-3432-4663-A343-E3502607B009}"/>
                  </a:ext>
                </a:extLst>
              </p:cNvPr>
              <p:cNvSpPr/>
              <p:nvPr/>
            </p:nvSpPr>
            <p:spPr>
              <a:xfrm>
                <a:off x="6276332" y="2951479"/>
                <a:ext cx="191436" cy="219965"/>
              </a:xfrm>
              <a:custGeom>
                <a:avLst/>
                <a:gdLst>
                  <a:gd name="connsiteX0" fmla="*/ 191437 w 191436"/>
                  <a:gd name="connsiteY0" fmla="*/ 0 h 219965"/>
                  <a:gd name="connsiteX1" fmla="*/ 16029 w 191436"/>
                  <a:gd name="connsiteY1" fmla="*/ 219966 h 219965"/>
                  <a:gd name="connsiteX2" fmla="*/ 0 w 191436"/>
                  <a:gd name="connsiteY2" fmla="*/ 126458 h 219965"/>
                  <a:gd name="connsiteX3" fmla="*/ 96833 w 191436"/>
                  <a:gd name="connsiteY3" fmla="*/ 9 h 21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436" h="219965">
                    <a:moveTo>
                      <a:pt x="191437" y="0"/>
                    </a:moveTo>
                    <a:cubicBezTo>
                      <a:pt x="191426" y="105257"/>
                      <a:pt x="118645" y="196527"/>
                      <a:pt x="16029" y="219966"/>
                    </a:cubicBezTo>
                    <a:lnTo>
                      <a:pt x="0" y="126458"/>
                    </a:lnTo>
                    <a:cubicBezTo>
                      <a:pt x="57133" y="111018"/>
                      <a:pt x="96821" y="59192"/>
                      <a:pt x="96833" y="9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04A96AEE-0305-4DB8-8FE0-1167DBF57D98}"/>
                  </a:ext>
                </a:extLst>
              </p:cNvPr>
              <p:cNvSpPr/>
              <p:nvPr/>
            </p:nvSpPr>
            <p:spPr>
              <a:xfrm>
                <a:off x="6162700" y="3074984"/>
                <a:ext cx="129660" cy="102059"/>
              </a:xfrm>
              <a:custGeom>
                <a:avLst/>
                <a:gdLst>
                  <a:gd name="connsiteX0" fmla="*/ 129660 w 129660"/>
                  <a:gd name="connsiteY0" fmla="*/ 96461 h 102059"/>
                  <a:gd name="connsiteX1" fmla="*/ 0 w 129660"/>
                  <a:gd name="connsiteY1" fmla="*/ 87623 h 102059"/>
                  <a:gd name="connsiteX2" fmla="*/ 35932 w 129660"/>
                  <a:gd name="connsiteY2" fmla="*/ 0 h 102059"/>
                  <a:gd name="connsiteX3" fmla="*/ 113632 w 129660"/>
                  <a:gd name="connsiteY3" fmla="*/ 2944 h 1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60" h="102059">
                    <a:moveTo>
                      <a:pt x="129660" y="96461"/>
                    </a:moveTo>
                    <a:cubicBezTo>
                      <a:pt x="86503" y="106236"/>
                      <a:pt x="41430" y="103164"/>
                      <a:pt x="0" y="87623"/>
                    </a:cubicBezTo>
                    <a:lnTo>
                      <a:pt x="35932" y="0"/>
                    </a:lnTo>
                    <a:cubicBezTo>
                      <a:pt x="60946" y="8778"/>
                      <a:pt x="88024" y="9805"/>
                      <a:pt x="113632" y="2944"/>
                    </a:cubicBezTo>
                    <a:close/>
                  </a:path>
                </a:pathLst>
              </a:custGeom>
              <a:solidFill>
                <a:srgbClr val="146BE8">
                  <a:alpha val="2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A2021C1E-97F2-4543-A1D9-ABA10CACEAAD}"/>
                  </a:ext>
                </a:extLst>
              </p:cNvPr>
              <p:cNvSpPr/>
              <p:nvPr/>
            </p:nvSpPr>
            <p:spPr>
              <a:xfrm>
                <a:off x="6602632" y="2779898"/>
                <a:ext cx="260712" cy="3224"/>
              </a:xfrm>
              <a:custGeom>
                <a:avLst/>
                <a:gdLst>
                  <a:gd name="connsiteX0" fmla="*/ 259100 w 260712"/>
                  <a:gd name="connsiteY0" fmla="*/ 3225 h 3224"/>
                  <a:gd name="connsiteX1" fmla="*/ 1612 w 260712"/>
                  <a:gd name="connsiteY1" fmla="*/ 3225 h 3224"/>
                  <a:gd name="connsiteX2" fmla="*/ 0 w 260712"/>
                  <a:gd name="connsiteY2" fmla="*/ 1612 h 3224"/>
                  <a:gd name="connsiteX3" fmla="*/ 1612 w 260712"/>
                  <a:gd name="connsiteY3" fmla="*/ 0 h 3224"/>
                  <a:gd name="connsiteX4" fmla="*/ 259100 w 260712"/>
                  <a:gd name="connsiteY4" fmla="*/ 0 h 3224"/>
                  <a:gd name="connsiteX5" fmla="*/ 260712 w 260712"/>
                  <a:gd name="connsiteY5" fmla="*/ 1612 h 3224"/>
                  <a:gd name="connsiteX6" fmla="*/ 259100 w 260712"/>
                  <a:gd name="connsiteY6" fmla="*/ 3225 h 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712" h="3224">
                    <a:moveTo>
                      <a:pt x="259100" y="3225"/>
                    </a:moveTo>
                    <a:lnTo>
                      <a:pt x="1612" y="3225"/>
                    </a:lnTo>
                    <a:cubicBezTo>
                      <a:pt x="723" y="3225"/>
                      <a:pt x="0" y="2503"/>
                      <a:pt x="0" y="1612"/>
                    </a:cubicBezTo>
                    <a:cubicBezTo>
                      <a:pt x="0" y="722"/>
                      <a:pt x="723" y="0"/>
                      <a:pt x="1612" y="0"/>
                    </a:cubicBezTo>
                    <a:lnTo>
                      <a:pt x="259100" y="0"/>
                    </a:lnTo>
                    <a:cubicBezTo>
                      <a:pt x="259989" y="0"/>
                      <a:pt x="260712" y="722"/>
                      <a:pt x="260712" y="1612"/>
                    </a:cubicBezTo>
                    <a:cubicBezTo>
                      <a:pt x="260712" y="2503"/>
                      <a:pt x="259989" y="3225"/>
                      <a:pt x="259100" y="322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FAE3319A-A6B4-4440-9245-F20A7ACA1114}"/>
                  </a:ext>
                </a:extLst>
              </p:cNvPr>
              <p:cNvSpPr/>
              <p:nvPr/>
            </p:nvSpPr>
            <p:spPr>
              <a:xfrm>
                <a:off x="6602632" y="2893220"/>
                <a:ext cx="260712" cy="3224"/>
              </a:xfrm>
              <a:custGeom>
                <a:avLst/>
                <a:gdLst>
                  <a:gd name="connsiteX0" fmla="*/ 259100 w 260712"/>
                  <a:gd name="connsiteY0" fmla="*/ 3225 h 3224"/>
                  <a:gd name="connsiteX1" fmla="*/ 1612 w 260712"/>
                  <a:gd name="connsiteY1" fmla="*/ 3225 h 3224"/>
                  <a:gd name="connsiteX2" fmla="*/ 0 w 260712"/>
                  <a:gd name="connsiteY2" fmla="*/ 1612 h 3224"/>
                  <a:gd name="connsiteX3" fmla="*/ 1612 w 260712"/>
                  <a:gd name="connsiteY3" fmla="*/ 0 h 3224"/>
                  <a:gd name="connsiteX4" fmla="*/ 259100 w 260712"/>
                  <a:gd name="connsiteY4" fmla="*/ 0 h 3224"/>
                  <a:gd name="connsiteX5" fmla="*/ 260712 w 260712"/>
                  <a:gd name="connsiteY5" fmla="*/ 1612 h 3224"/>
                  <a:gd name="connsiteX6" fmla="*/ 259100 w 260712"/>
                  <a:gd name="connsiteY6" fmla="*/ 3225 h 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712" h="3224">
                    <a:moveTo>
                      <a:pt x="259100" y="3225"/>
                    </a:moveTo>
                    <a:lnTo>
                      <a:pt x="1612" y="3225"/>
                    </a:lnTo>
                    <a:cubicBezTo>
                      <a:pt x="723" y="3225"/>
                      <a:pt x="0" y="2502"/>
                      <a:pt x="0" y="1612"/>
                    </a:cubicBezTo>
                    <a:cubicBezTo>
                      <a:pt x="0" y="723"/>
                      <a:pt x="723" y="0"/>
                      <a:pt x="1612" y="0"/>
                    </a:cubicBezTo>
                    <a:lnTo>
                      <a:pt x="259100" y="0"/>
                    </a:lnTo>
                    <a:cubicBezTo>
                      <a:pt x="259989" y="0"/>
                      <a:pt x="260712" y="723"/>
                      <a:pt x="260712" y="1612"/>
                    </a:cubicBezTo>
                    <a:cubicBezTo>
                      <a:pt x="260712" y="2502"/>
                      <a:pt x="259989" y="3225"/>
                      <a:pt x="259100" y="322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F45C92BB-A927-4756-BFA1-C2C5AB875133}"/>
                  </a:ext>
                </a:extLst>
              </p:cNvPr>
              <p:cNvSpPr/>
              <p:nvPr/>
            </p:nvSpPr>
            <p:spPr>
              <a:xfrm>
                <a:off x="6602571" y="3006524"/>
                <a:ext cx="260833" cy="3225"/>
              </a:xfrm>
              <a:custGeom>
                <a:avLst/>
                <a:gdLst>
                  <a:gd name="connsiteX0" fmla="*/ 259160 w 260833"/>
                  <a:gd name="connsiteY0" fmla="*/ 3224 h 3225"/>
                  <a:gd name="connsiteX1" fmla="*/ 1673 w 260833"/>
                  <a:gd name="connsiteY1" fmla="*/ 3224 h 3225"/>
                  <a:gd name="connsiteX2" fmla="*/ 1 w 260833"/>
                  <a:gd name="connsiteY2" fmla="*/ 1673 h 3225"/>
                  <a:gd name="connsiteX3" fmla="*/ 1552 w 260833"/>
                  <a:gd name="connsiteY3" fmla="*/ 2 h 3225"/>
                  <a:gd name="connsiteX4" fmla="*/ 1673 w 260833"/>
                  <a:gd name="connsiteY4" fmla="*/ 2 h 3225"/>
                  <a:gd name="connsiteX5" fmla="*/ 259160 w 260833"/>
                  <a:gd name="connsiteY5" fmla="*/ 2 h 3225"/>
                  <a:gd name="connsiteX6" fmla="*/ 260832 w 260833"/>
                  <a:gd name="connsiteY6" fmla="*/ 1553 h 3225"/>
                  <a:gd name="connsiteX7" fmla="*/ 259281 w 260833"/>
                  <a:gd name="connsiteY7" fmla="*/ 3224 h 3225"/>
                  <a:gd name="connsiteX8" fmla="*/ 259160 w 260833"/>
                  <a:gd name="connsiteY8" fmla="*/ 3224 h 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3" h="3225">
                    <a:moveTo>
                      <a:pt x="259160" y="3224"/>
                    </a:moveTo>
                    <a:lnTo>
                      <a:pt x="1673" y="3224"/>
                    </a:lnTo>
                    <a:cubicBezTo>
                      <a:pt x="783" y="3259"/>
                      <a:pt x="35" y="2563"/>
                      <a:pt x="1" y="1673"/>
                    </a:cubicBezTo>
                    <a:cubicBezTo>
                      <a:pt x="-33" y="784"/>
                      <a:pt x="663" y="36"/>
                      <a:pt x="1552" y="2"/>
                    </a:cubicBezTo>
                    <a:cubicBezTo>
                      <a:pt x="1593" y="-1"/>
                      <a:pt x="1632" y="-1"/>
                      <a:pt x="1673" y="2"/>
                    </a:cubicBezTo>
                    <a:lnTo>
                      <a:pt x="259160" y="2"/>
                    </a:lnTo>
                    <a:cubicBezTo>
                      <a:pt x="260050" y="-33"/>
                      <a:pt x="260798" y="663"/>
                      <a:pt x="260832" y="1553"/>
                    </a:cubicBezTo>
                    <a:cubicBezTo>
                      <a:pt x="260866" y="2442"/>
                      <a:pt x="260170" y="3190"/>
                      <a:pt x="259281" y="3224"/>
                    </a:cubicBezTo>
                    <a:cubicBezTo>
                      <a:pt x="259240" y="3227"/>
                      <a:pt x="259201" y="3227"/>
                      <a:pt x="259160" y="322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BBDEFE66-9895-4884-B8C3-0946306C258F}"/>
                  </a:ext>
                </a:extLst>
              </p:cNvPr>
              <p:cNvSpPr/>
              <p:nvPr/>
            </p:nvSpPr>
            <p:spPr>
              <a:xfrm>
                <a:off x="6602571" y="3119836"/>
                <a:ext cx="260833" cy="3226"/>
              </a:xfrm>
              <a:custGeom>
                <a:avLst/>
                <a:gdLst>
                  <a:gd name="connsiteX0" fmla="*/ 259160 w 260833"/>
                  <a:gd name="connsiteY0" fmla="*/ 3224 h 3226"/>
                  <a:gd name="connsiteX1" fmla="*/ 1673 w 260833"/>
                  <a:gd name="connsiteY1" fmla="*/ 3224 h 3226"/>
                  <a:gd name="connsiteX2" fmla="*/ 1 w 260833"/>
                  <a:gd name="connsiteY2" fmla="*/ 1673 h 3226"/>
                  <a:gd name="connsiteX3" fmla="*/ 1552 w 260833"/>
                  <a:gd name="connsiteY3" fmla="*/ 2 h 3226"/>
                  <a:gd name="connsiteX4" fmla="*/ 1673 w 260833"/>
                  <a:gd name="connsiteY4" fmla="*/ 2 h 3226"/>
                  <a:gd name="connsiteX5" fmla="*/ 259160 w 260833"/>
                  <a:gd name="connsiteY5" fmla="*/ 2 h 3226"/>
                  <a:gd name="connsiteX6" fmla="*/ 260832 w 260833"/>
                  <a:gd name="connsiteY6" fmla="*/ 1553 h 3226"/>
                  <a:gd name="connsiteX7" fmla="*/ 259281 w 260833"/>
                  <a:gd name="connsiteY7" fmla="*/ 3224 h 3226"/>
                  <a:gd name="connsiteX8" fmla="*/ 259160 w 260833"/>
                  <a:gd name="connsiteY8" fmla="*/ 3224 h 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3" h="3226">
                    <a:moveTo>
                      <a:pt x="259160" y="3224"/>
                    </a:moveTo>
                    <a:lnTo>
                      <a:pt x="1673" y="3224"/>
                    </a:lnTo>
                    <a:cubicBezTo>
                      <a:pt x="783" y="3259"/>
                      <a:pt x="35" y="2563"/>
                      <a:pt x="1" y="1673"/>
                    </a:cubicBezTo>
                    <a:cubicBezTo>
                      <a:pt x="-33" y="784"/>
                      <a:pt x="663" y="36"/>
                      <a:pt x="1552" y="2"/>
                    </a:cubicBezTo>
                    <a:cubicBezTo>
                      <a:pt x="1593" y="-1"/>
                      <a:pt x="1632" y="-1"/>
                      <a:pt x="1673" y="2"/>
                    </a:cubicBezTo>
                    <a:lnTo>
                      <a:pt x="259160" y="2"/>
                    </a:lnTo>
                    <a:cubicBezTo>
                      <a:pt x="260050" y="-32"/>
                      <a:pt x="260798" y="663"/>
                      <a:pt x="260832" y="1553"/>
                    </a:cubicBezTo>
                    <a:cubicBezTo>
                      <a:pt x="260866" y="2442"/>
                      <a:pt x="260170" y="3190"/>
                      <a:pt x="259281" y="3224"/>
                    </a:cubicBezTo>
                    <a:cubicBezTo>
                      <a:pt x="259240" y="3227"/>
                      <a:pt x="259201" y="3227"/>
                      <a:pt x="259160" y="3224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D7260447-99D9-4A11-A0A0-384A4F73CB80}"/>
                  </a:ext>
                </a:extLst>
              </p:cNvPr>
              <p:cNvSpPr/>
              <p:nvPr/>
            </p:nvSpPr>
            <p:spPr>
              <a:xfrm>
                <a:off x="5997425" y="3259417"/>
                <a:ext cx="892894" cy="479484"/>
              </a:xfrm>
              <a:custGeom>
                <a:avLst/>
                <a:gdLst>
                  <a:gd name="connsiteX0" fmla="*/ 865417 w 892894"/>
                  <a:gd name="connsiteY0" fmla="*/ 479485 h 479484"/>
                  <a:gd name="connsiteX1" fmla="*/ 27487 w 892894"/>
                  <a:gd name="connsiteY1" fmla="*/ 479485 h 479484"/>
                  <a:gd name="connsiteX2" fmla="*/ 0 w 892894"/>
                  <a:gd name="connsiteY2" fmla="*/ 452005 h 479484"/>
                  <a:gd name="connsiteX3" fmla="*/ 0 w 892894"/>
                  <a:gd name="connsiteY3" fmla="*/ 27477 h 479484"/>
                  <a:gd name="connsiteX4" fmla="*/ 27477 w 892894"/>
                  <a:gd name="connsiteY4" fmla="*/ 0 h 479484"/>
                  <a:gd name="connsiteX5" fmla="*/ 865417 w 892894"/>
                  <a:gd name="connsiteY5" fmla="*/ 0 h 479484"/>
                  <a:gd name="connsiteX6" fmla="*/ 892895 w 892894"/>
                  <a:gd name="connsiteY6" fmla="*/ 27477 h 479484"/>
                  <a:gd name="connsiteX7" fmla="*/ 892895 w 892894"/>
                  <a:gd name="connsiteY7" fmla="*/ 452005 h 479484"/>
                  <a:gd name="connsiteX8" fmla="*/ 865417 w 892894"/>
                  <a:gd name="connsiteY8" fmla="*/ 479485 h 47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2894" h="479484">
                    <a:moveTo>
                      <a:pt x="865417" y="479485"/>
                    </a:moveTo>
                    <a:lnTo>
                      <a:pt x="27487" y="479485"/>
                    </a:lnTo>
                    <a:cubicBezTo>
                      <a:pt x="12313" y="479471"/>
                      <a:pt x="16" y="467179"/>
                      <a:pt x="0" y="452005"/>
                    </a:cubicBezTo>
                    <a:lnTo>
                      <a:pt x="0" y="27477"/>
                    </a:lnTo>
                    <a:cubicBezTo>
                      <a:pt x="16" y="12309"/>
                      <a:pt x="12309" y="16"/>
                      <a:pt x="27477" y="0"/>
                    </a:cubicBezTo>
                    <a:lnTo>
                      <a:pt x="865417" y="0"/>
                    </a:lnTo>
                    <a:cubicBezTo>
                      <a:pt x="880586" y="18"/>
                      <a:pt x="892876" y="12309"/>
                      <a:pt x="892895" y="27477"/>
                    </a:cubicBezTo>
                    <a:lnTo>
                      <a:pt x="892895" y="452005"/>
                    </a:lnTo>
                    <a:cubicBezTo>
                      <a:pt x="892879" y="467174"/>
                      <a:pt x="880586" y="479467"/>
                      <a:pt x="865417" y="47948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165810D1-8F3A-4C06-B357-B9C059E88D42}"/>
                  </a:ext>
                </a:extLst>
              </p:cNvPr>
              <p:cNvSpPr/>
              <p:nvPr/>
            </p:nvSpPr>
            <p:spPr>
              <a:xfrm>
                <a:off x="6090896" y="3355718"/>
                <a:ext cx="25203" cy="320522"/>
              </a:xfrm>
              <a:custGeom>
                <a:avLst/>
                <a:gdLst>
                  <a:gd name="connsiteX0" fmla="*/ 20759 w 25203"/>
                  <a:gd name="connsiteY0" fmla="*/ 0 h 320522"/>
                  <a:gd name="connsiteX1" fmla="*/ 25204 w 25203"/>
                  <a:gd name="connsiteY1" fmla="*/ 0 h 320522"/>
                  <a:gd name="connsiteX2" fmla="*/ 25204 w 25203"/>
                  <a:gd name="connsiteY2" fmla="*/ 320523 h 320522"/>
                  <a:gd name="connsiteX3" fmla="*/ 20759 w 25203"/>
                  <a:gd name="connsiteY3" fmla="*/ 320523 h 320522"/>
                  <a:gd name="connsiteX4" fmla="*/ 4445 w 25203"/>
                  <a:gd name="connsiteY4" fmla="*/ 320523 h 320522"/>
                  <a:gd name="connsiteX5" fmla="*/ 0 w 25203"/>
                  <a:gd name="connsiteY5" fmla="*/ 320523 h 320522"/>
                  <a:gd name="connsiteX6" fmla="*/ 0 w 25203"/>
                  <a:gd name="connsiteY6" fmla="*/ 0 h 320522"/>
                  <a:gd name="connsiteX7" fmla="*/ 4445 w 25203"/>
                  <a:gd name="connsiteY7" fmla="*/ 0 h 3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320522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320523"/>
                    </a:lnTo>
                    <a:cubicBezTo>
                      <a:pt x="25204" y="320523"/>
                      <a:pt x="23213" y="320523"/>
                      <a:pt x="20759" y="320523"/>
                    </a:cubicBezTo>
                    <a:lnTo>
                      <a:pt x="4445" y="320523"/>
                    </a:lnTo>
                    <a:cubicBezTo>
                      <a:pt x="1990" y="320523"/>
                      <a:pt x="0" y="320523"/>
                      <a:pt x="0" y="320523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09F2A08F-FF97-4A80-B56E-3E4D50390C36}"/>
                  </a:ext>
                </a:extLst>
              </p:cNvPr>
              <p:cNvSpPr/>
              <p:nvPr/>
            </p:nvSpPr>
            <p:spPr>
              <a:xfrm>
                <a:off x="6065692" y="3456389"/>
                <a:ext cx="25203" cy="219853"/>
              </a:xfrm>
              <a:custGeom>
                <a:avLst/>
                <a:gdLst>
                  <a:gd name="connsiteX0" fmla="*/ 20759 w 25203"/>
                  <a:gd name="connsiteY0" fmla="*/ 0 h 219853"/>
                  <a:gd name="connsiteX1" fmla="*/ 25204 w 25203"/>
                  <a:gd name="connsiteY1" fmla="*/ 0 h 219853"/>
                  <a:gd name="connsiteX2" fmla="*/ 25204 w 25203"/>
                  <a:gd name="connsiteY2" fmla="*/ 219854 h 219853"/>
                  <a:gd name="connsiteX3" fmla="*/ 20759 w 25203"/>
                  <a:gd name="connsiteY3" fmla="*/ 219854 h 219853"/>
                  <a:gd name="connsiteX4" fmla="*/ 4445 w 25203"/>
                  <a:gd name="connsiteY4" fmla="*/ 219854 h 219853"/>
                  <a:gd name="connsiteX5" fmla="*/ 0 w 25203"/>
                  <a:gd name="connsiteY5" fmla="*/ 219854 h 219853"/>
                  <a:gd name="connsiteX6" fmla="*/ 0 w 25203"/>
                  <a:gd name="connsiteY6" fmla="*/ 0 h 219853"/>
                  <a:gd name="connsiteX7" fmla="*/ 4445 w 25203"/>
                  <a:gd name="connsiteY7" fmla="*/ 0 h 21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219853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219854"/>
                    </a:lnTo>
                    <a:cubicBezTo>
                      <a:pt x="25204" y="219854"/>
                      <a:pt x="23213" y="219854"/>
                      <a:pt x="20759" y="219854"/>
                    </a:cubicBezTo>
                    <a:lnTo>
                      <a:pt x="4445" y="219854"/>
                    </a:lnTo>
                    <a:cubicBezTo>
                      <a:pt x="1990" y="219854"/>
                      <a:pt x="0" y="219854"/>
                      <a:pt x="0" y="21985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0AF1A8D3-D7A2-4EAB-8712-14E7DF67ED00}"/>
                  </a:ext>
                </a:extLst>
              </p:cNvPr>
              <p:cNvSpPr/>
              <p:nvPr/>
            </p:nvSpPr>
            <p:spPr>
              <a:xfrm>
                <a:off x="6292600" y="3635686"/>
                <a:ext cx="25203" cy="40557"/>
              </a:xfrm>
              <a:custGeom>
                <a:avLst/>
                <a:gdLst>
                  <a:gd name="connsiteX0" fmla="*/ 20759 w 25203"/>
                  <a:gd name="connsiteY0" fmla="*/ 0 h 40557"/>
                  <a:gd name="connsiteX1" fmla="*/ 25204 w 25203"/>
                  <a:gd name="connsiteY1" fmla="*/ 0 h 40557"/>
                  <a:gd name="connsiteX2" fmla="*/ 25204 w 25203"/>
                  <a:gd name="connsiteY2" fmla="*/ 40557 h 40557"/>
                  <a:gd name="connsiteX3" fmla="*/ 20759 w 25203"/>
                  <a:gd name="connsiteY3" fmla="*/ 40557 h 40557"/>
                  <a:gd name="connsiteX4" fmla="*/ 4445 w 25203"/>
                  <a:gd name="connsiteY4" fmla="*/ 40557 h 40557"/>
                  <a:gd name="connsiteX5" fmla="*/ 0 w 25203"/>
                  <a:gd name="connsiteY5" fmla="*/ 40557 h 40557"/>
                  <a:gd name="connsiteX6" fmla="*/ 0 w 25203"/>
                  <a:gd name="connsiteY6" fmla="*/ 0 h 40557"/>
                  <a:gd name="connsiteX7" fmla="*/ 4445 w 25203"/>
                  <a:gd name="connsiteY7" fmla="*/ 0 h 4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40557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40557"/>
                    </a:lnTo>
                    <a:cubicBezTo>
                      <a:pt x="25204" y="40557"/>
                      <a:pt x="23213" y="40557"/>
                      <a:pt x="20759" y="40557"/>
                    </a:cubicBezTo>
                    <a:lnTo>
                      <a:pt x="4445" y="40557"/>
                    </a:lnTo>
                    <a:cubicBezTo>
                      <a:pt x="1990" y="40557"/>
                      <a:pt x="0" y="40557"/>
                      <a:pt x="0" y="40557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3697B4EE-5D68-4F62-AE02-D490038CBF8E}"/>
                  </a:ext>
                </a:extLst>
              </p:cNvPr>
              <p:cNvSpPr/>
              <p:nvPr/>
            </p:nvSpPr>
            <p:spPr>
              <a:xfrm>
                <a:off x="6267394" y="3438287"/>
                <a:ext cx="25203" cy="237953"/>
              </a:xfrm>
              <a:custGeom>
                <a:avLst/>
                <a:gdLst>
                  <a:gd name="connsiteX0" fmla="*/ 20759 w 25203"/>
                  <a:gd name="connsiteY0" fmla="*/ 0 h 237953"/>
                  <a:gd name="connsiteX1" fmla="*/ 25204 w 25203"/>
                  <a:gd name="connsiteY1" fmla="*/ 0 h 237953"/>
                  <a:gd name="connsiteX2" fmla="*/ 25204 w 25203"/>
                  <a:gd name="connsiteY2" fmla="*/ 237953 h 237953"/>
                  <a:gd name="connsiteX3" fmla="*/ 20759 w 25203"/>
                  <a:gd name="connsiteY3" fmla="*/ 237953 h 237953"/>
                  <a:gd name="connsiteX4" fmla="*/ 4445 w 25203"/>
                  <a:gd name="connsiteY4" fmla="*/ 237953 h 237953"/>
                  <a:gd name="connsiteX5" fmla="*/ 0 w 25203"/>
                  <a:gd name="connsiteY5" fmla="*/ 237953 h 237953"/>
                  <a:gd name="connsiteX6" fmla="*/ 0 w 25203"/>
                  <a:gd name="connsiteY6" fmla="*/ 0 h 237953"/>
                  <a:gd name="connsiteX7" fmla="*/ 4445 w 25203"/>
                  <a:gd name="connsiteY7" fmla="*/ 0 h 2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237953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237953"/>
                    </a:lnTo>
                    <a:cubicBezTo>
                      <a:pt x="25204" y="237953"/>
                      <a:pt x="23213" y="237953"/>
                      <a:pt x="20759" y="237953"/>
                    </a:cubicBezTo>
                    <a:lnTo>
                      <a:pt x="4445" y="237953"/>
                    </a:lnTo>
                    <a:cubicBezTo>
                      <a:pt x="1990" y="237953"/>
                      <a:pt x="0" y="237953"/>
                      <a:pt x="0" y="237953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3610D35D-3AB8-48F8-A358-6803D31B84B9}"/>
                  </a:ext>
                </a:extLst>
              </p:cNvPr>
              <p:cNvSpPr/>
              <p:nvPr/>
            </p:nvSpPr>
            <p:spPr>
              <a:xfrm>
                <a:off x="6191749" y="3484387"/>
                <a:ext cx="25203" cy="191854"/>
              </a:xfrm>
              <a:custGeom>
                <a:avLst/>
                <a:gdLst>
                  <a:gd name="connsiteX0" fmla="*/ 20759 w 25203"/>
                  <a:gd name="connsiteY0" fmla="*/ 0 h 191854"/>
                  <a:gd name="connsiteX1" fmla="*/ 25204 w 25203"/>
                  <a:gd name="connsiteY1" fmla="*/ 0 h 191854"/>
                  <a:gd name="connsiteX2" fmla="*/ 25204 w 25203"/>
                  <a:gd name="connsiteY2" fmla="*/ 191854 h 191854"/>
                  <a:gd name="connsiteX3" fmla="*/ 20759 w 25203"/>
                  <a:gd name="connsiteY3" fmla="*/ 191854 h 191854"/>
                  <a:gd name="connsiteX4" fmla="*/ 4445 w 25203"/>
                  <a:gd name="connsiteY4" fmla="*/ 191854 h 191854"/>
                  <a:gd name="connsiteX5" fmla="*/ 0 w 25203"/>
                  <a:gd name="connsiteY5" fmla="*/ 191854 h 191854"/>
                  <a:gd name="connsiteX6" fmla="*/ 0 w 25203"/>
                  <a:gd name="connsiteY6" fmla="*/ 0 h 191854"/>
                  <a:gd name="connsiteX7" fmla="*/ 4445 w 25203"/>
                  <a:gd name="connsiteY7" fmla="*/ 0 h 19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91854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91854"/>
                    </a:lnTo>
                    <a:cubicBezTo>
                      <a:pt x="25204" y="191854"/>
                      <a:pt x="23213" y="191854"/>
                      <a:pt x="20759" y="191854"/>
                    </a:cubicBezTo>
                    <a:lnTo>
                      <a:pt x="4445" y="191854"/>
                    </a:lnTo>
                    <a:cubicBezTo>
                      <a:pt x="1990" y="191854"/>
                      <a:pt x="0" y="191854"/>
                      <a:pt x="0" y="19185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CCF733C0-1014-4A75-9B54-DB01C3BA1AF7}"/>
                  </a:ext>
                </a:extLst>
              </p:cNvPr>
              <p:cNvSpPr/>
              <p:nvPr/>
            </p:nvSpPr>
            <p:spPr>
              <a:xfrm>
                <a:off x="6166543" y="3550676"/>
                <a:ext cx="25203" cy="125564"/>
              </a:xfrm>
              <a:custGeom>
                <a:avLst/>
                <a:gdLst>
                  <a:gd name="connsiteX0" fmla="*/ 20759 w 25203"/>
                  <a:gd name="connsiteY0" fmla="*/ 0 h 125564"/>
                  <a:gd name="connsiteX1" fmla="*/ 25204 w 25203"/>
                  <a:gd name="connsiteY1" fmla="*/ 0 h 125564"/>
                  <a:gd name="connsiteX2" fmla="*/ 25204 w 25203"/>
                  <a:gd name="connsiteY2" fmla="*/ 125564 h 125564"/>
                  <a:gd name="connsiteX3" fmla="*/ 20759 w 25203"/>
                  <a:gd name="connsiteY3" fmla="*/ 125564 h 125564"/>
                  <a:gd name="connsiteX4" fmla="*/ 4445 w 25203"/>
                  <a:gd name="connsiteY4" fmla="*/ 125564 h 125564"/>
                  <a:gd name="connsiteX5" fmla="*/ 0 w 25203"/>
                  <a:gd name="connsiteY5" fmla="*/ 125564 h 125564"/>
                  <a:gd name="connsiteX6" fmla="*/ 0 w 25203"/>
                  <a:gd name="connsiteY6" fmla="*/ 0 h 125564"/>
                  <a:gd name="connsiteX7" fmla="*/ 4445 w 25203"/>
                  <a:gd name="connsiteY7" fmla="*/ 0 h 1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25564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25564"/>
                    </a:lnTo>
                    <a:cubicBezTo>
                      <a:pt x="25204" y="125564"/>
                      <a:pt x="23213" y="125564"/>
                      <a:pt x="20759" y="125564"/>
                    </a:cubicBezTo>
                    <a:lnTo>
                      <a:pt x="4445" y="125564"/>
                    </a:lnTo>
                    <a:cubicBezTo>
                      <a:pt x="1990" y="125564"/>
                      <a:pt x="0" y="125564"/>
                      <a:pt x="0" y="12556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525E2796-D02C-4ED4-B927-564CA79D7372}"/>
                  </a:ext>
                </a:extLst>
              </p:cNvPr>
              <p:cNvSpPr/>
              <p:nvPr/>
            </p:nvSpPr>
            <p:spPr>
              <a:xfrm>
                <a:off x="6595153" y="3417709"/>
                <a:ext cx="25203" cy="258534"/>
              </a:xfrm>
              <a:custGeom>
                <a:avLst/>
                <a:gdLst>
                  <a:gd name="connsiteX0" fmla="*/ 20759 w 25203"/>
                  <a:gd name="connsiteY0" fmla="*/ 0 h 258534"/>
                  <a:gd name="connsiteX1" fmla="*/ 25204 w 25203"/>
                  <a:gd name="connsiteY1" fmla="*/ 0 h 258534"/>
                  <a:gd name="connsiteX2" fmla="*/ 25204 w 25203"/>
                  <a:gd name="connsiteY2" fmla="*/ 258534 h 258534"/>
                  <a:gd name="connsiteX3" fmla="*/ 20759 w 25203"/>
                  <a:gd name="connsiteY3" fmla="*/ 258534 h 258534"/>
                  <a:gd name="connsiteX4" fmla="*/ 4445 w 25203"/>
                  <a:gd name="connsiteY4" fmla="*/ 258534 h 258534"/>
                  <a:gd name="connsiteX5" fmla="*/ 0 w 25203"/>
                  <a:gd name="connsiteY5" fmla="*/ 258534 h 258534"/>
                  <a:gd name="connsiteX6" fmla="*/ 0 w 25203"/>
                  <a:gd name="connsiteY6" fmla="*/ 0 h 258534"/>
                  <a:gd name="connsiteX7" fmla="*/ 4445 w 25203"/>
                  <a:gd name="connsiteY7" fmla="*/ 0 h 258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258534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258534"/>
                    </a:lnTo>
                    <a:cubicBezTo>
                      <a:pt x="25204" y="258534"/>
                      <a:pt x="23213" y="258534"/>
                      <a:pt x="20759" y="258534"/>
                    </a:cubicBezTo>
                    <a:lnTo>
                      <a:pt x="4445" y="258534"/>
                    </a:lnTo>
                    <a:cubicBezTo>
                      <a:pt x="1990" y="258534"/>
                      <a:pt x="0" y="258534"/>
                      <a:pt x="0" y="25853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99FF8914-E9DE-4719-9A62-782864B71095}"/>
                  </a:ext>
                </a:extLst>
              </p:cNvPr>
              <p:cNvSpPr/>
              <p:nvPr/>
            </p:nvSpPr>
            <p:spPr>
              <a:xfrm>
                <a:off x="6569950" y="3512893"/>
                <a:ext cx="25203" cy="163350"/>
              </a:xfrm>
              <a:custGeom>
                <a:avLst/>
                <a:gdLst>
                  <a:gd name="connsiteX0" fmla="*/ 20759 w 25203"/>
                  <a:gd name="connsiteY0" fmla="*/ 0 h 163350"/>
                  <a:gd name="connsiteX1" fmla="*/ 25204 w 25203"/>
                  <a:gd name="connsiteY1" fmla="*/ 0 h 163350"/>
                  <a:gd name="connsiteX2" fmla="*/ 25204 w 25203"/>
                  <a:gd name="connsiteY2" fmla="*/ 163350 h 163350"/>
                  <a:gd name="connsiteX3" fmla="*/ 20759 w 25203"/>
                  <a:gd name="connsiteY3" fmla="*/ 163350 h 163350"/>
                  <a:gd name="connsiteX4" fmla="*/ 4445 w 25203"/>
                  <a:gd name="connsiteY4" fmla="*/ 163350 h 163350"/>
                  <a:gd name="connsiteX5" fmla="*/ 0 w 25203"/>
                  <a:gd name="connsiteY5" fmla="*/ 163350 h 163350"/>
                  <a:gd name="connsiteX6" fmla="*/ 0 w 25203"/>
                  <a:gd name="connsiteY6" fmla="*/ 0 h 163350"/>
                  <a:gd name="connsiteX7" fmla="*/ 4445 w 25203"/>
                  <a:gd name="connsiteY7" fmla="*/ 0 h 16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63350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63350"/>
                    </a:lnTo>
                    <a:cubicBezTo>
                      <a:pt x="25204" y="163350"/>
                      <a:pt x="23213" y="163350"/>
                      <a:pt x="20759" y="163350"/>
                    </a:cubicBezTo>
                    <a:lnTo>
                      <a:pt x="4445" y="163350"/>
                    </a:lnTo>
                    <a:cubicBezTo>
                      <a:pt x="1990" y="163350"/>
                      <a:pt x="0" y="163350"/>
                      <a:pt x="0" y="163350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258BBF0A-9C24-4F50-8E44-58BF21D41E2B}"/>
                  </a:ext>
                </a:extLst>
              </p:cNvPr>
              <p:cNvSpPr/>
              <p:nvPr/>
            </p:nvSpPr>
            <p:spPr>
              <a:xfrm>
                <a:off x="6393451" y="3458036"/>
                <a:ext cx="25203" cy="218205"/>
              </a:xfrm>
              <a:custGeom>
                <a:avLst/>
                <a:gdLst>
                  <a:gd name="connsiteX0" fmla="*/ 20759 w 25203"/>
                  <a:gd name="connsiteY0" fmla="*/ 0 h 218205"/>
                  <a:gd name="connsiteX1" fmla="*/ 25204 w 25203"/>
                  <a:gd name="connsiteY1" fmla="*/ 0 h 218205"/>
                  <a:gd name="connsiteX2" fmla="*/ 25204 w 25203"/>
                  <a:gd name="connsiteY2" fmla="*/ 218205 h 218205"/>
                  <a:gd name="connsiteX3" fmla="*/ 20759 w 25203"/>
                  <a:gd name="connsiteY3" fmla="*/ 218205 h 218205"/>
                  <a:gd name="connsiteX4" fmla="*/ 4445 w 25203"/>
                  <a:gd name="connsiteY4" fmla="*/ 218205 h 218205"/>
                  <a:gd name="connsiteX5" fmla="*/ 0 w 25203"/>
                  <a:gd name="connsiteY5" fmla="*/ 218205 h 218205"/>
                  <a:gd name="connsiteX6" fmla="*/ 0 w 25203"/>
                  <a:gd name="connsiteY6" fmla="*/ 0 h 218205"/>
                  <a:gd name="connsiteX7" fmla="*/ 4445 w 25203"/>
                  <a:gd name="connsiteY7" fmla="*/ 0 h 21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218205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218205"/>
                    </a:lnTo>
                    <a:cubicBezTo>
                      <a:pt x="25204" y="218205"/>
                      <a:pt x="23213" y="218205"/>
                      <a:pt x="20759" y="218205"/>
                    </a:cubicBezTo>
                    <a:lnTo>
                      <a:pt x="4445" y="218205"/>
                    </a:lnTo>
                    <a:cubicBezTo>
                      <a:pt x="1990" y="218205"/>
                      <a:pt x="0" y="218205"/>
                      <a:pt x="0" y="218205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E985A9E6-A55E-47FC-AFA0-6E98A4BC792F}"/>
                  </a:ext>
                </a:extLst>
              </p:cNvPr>
              <p:cNvSpPr/>
              <p:nvPr/>
            </p:nvSpPr>
            <p:spPr>
              <a:xfrm>
                <a:off x="6368245" y="3482740"/>
                <a:ext cx="25203" cy="193500"/>
              </a:xfrm>
              <a:custGeom>
                <a:avLst/>
                <a:gdLst>
                  <a:gd name="connsiteX0" fmla="*/ 20759 w 25203"/>
                  <a:gd name="connsiteY0" fmla="*/ 0 h 193500"/>
                  <a:gd name="connsiteX1" fmla="*/ 25204 w 25203"/>
                  <a:gd name="connsiteY1" fmla="*/ 0 h 193500"/>
                  <a:gd name="connsiteX2" fmla="*/ 25204 w 25203"/>
                  <a:gd name="connsiteY2" fmla="*/ 193501 h 193500"/>
                  <a:gd name="connsiteX3" fmla="*/ 20759 w 25203"/>
                  <a:gd name="connsiteY3" fmla="*/ 193501 h 193500"/>
                  <a:gd name="connsiteX4" fmla="*/ 4445 w 25203"/>
                  <a:gd name="connsiteY4" fmla="*/ 193501 h 193500"/>
                  <a:gd name="connsiteX5" fmla="*/ 0 w 25203"/>
                  <a:gd name="connsiteY5" fmla="*/ 193501 h 193500"/>
                  <a:gd name="connsiteX6" fmla="*/ 0 w 25203"/>
                  <a:gd name="connsiteY6" fmla="*/ 0 h 193500"/>
                  <a:gd name="connsiteX7" fmla="*/ 4445 w 25203"/>
                  <a:gd name="connsiteY7" fmla="*/ 0 h 19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93500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93501"/>
                    </a:lnTo>
                    <a:cubicBezTo>
                      <a:pt x="25204" y="193501"/>
                      <a:pt x="23213" y="193501"/>
                      <a:pt x="20759" y="193501"/>
                    </a:cubicBezTo>
                    <a:lnTo>
                      <a:pt x="4445" y="193501"/>
                    </a:lnTo>
                    <a:cubicBezTo>
                      <a:pt x="1990" y="193501"/>
                      <a:pt x="0" y="193501"/>
                      <a:pt x="0" y="193501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C1D8B8C9-E9DC-48BE-9EA8-695FFCFCCD4A}"/>
                  </a:ext>
                </a:extLst>
              </p:cNvPr>
              <p:cNvSpPr/>
              <p:nvPr/>
            </p:nvSpPr>
            <p:spPr>
              <a:xfrm>
                <a:off x="6494302" y="3355718"/>
                <a:ext cx="25203" cy="320522"/>
              </a:xfrm>
              <a:custGeom>
                <a:avLst/>
                <a:gdLst>
                  <a:gd name="connsiteX0" fmla="*/ 20759 w 25203"/>
                  <a:gd name="connsiteY0" fmla="*/ 0 h 320522"/>
                  <a:gd name="connsiteX1" fmla="*/ 25204 w 25203"/>
                  <a:gd name="connsiteY1" fmla="*/ 0 h 320522"/>
                  <a:gd name="connsiteX2" fmla="*/ 25204 w 25203"/>
                  <a:gd name="connsiteY2" fmla="*/ 320523 h 320522"/>
                  <a:gd name="connsiteX3" fmla="*/ 20759 w 25203"/>
                  <a:gd name="connsiteY3" fmla="*/ 320523 h 320522"/>
                  <a:gd name="connsiteX4" fmla="*/ 4445 w 25203"/>
                  <a:gd name="connsiteY4" fmla="*/ 320523 h 320522"/>
                  <a:gd name="connsiteX5" fmla="*/ 0 w 25203"/>
                  <a:gd name="connsiteY5" fmla="*/ 320523 h 320522"/>
                  <a:gd name="connsiteX6" fmla="*/ 0 w 25203"/>
                  <a:gd name="connsiteY6" fmla="*/ 0 h 320522"/>
                  <a:gd name="connsiteX7" fmla="*/ 4445 w 25203"/>
                  <a:gd name="connsiteY7" fmla="*/ 0 h 3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320522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320523"/>
                    </a:lnTo>
                    <a:cubicBezTo>
                      <a:pt x="25204" y="320523"/>
                      <a:pt x="23213" y="320523"/>
                      <a:pt x="20759" y="320523"/>
                    </a:cubicBezTo>
                    <a:lnTo>
                      <a:pt x="4445" y="320523"/>
                    </a:lnTo>
                    <a:cubicBezTo>
                      <a:pt x="1990" y="320523"/>
                      <a:pt x="0" y="320523"/>
                      <a:pt x="0" y="320523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1E726BEF-8EB9-465E-B16C-587B3BB2B366}"/>
                  </a:ext>
                </a:extLst>
              </p:cNvPr>
              <p:cNvSpPr/>
              <p:nvPr/>
            </p:nvSpPr>
            <p:spPr>
              <a:xfrm>
                <a:off x="6469099" y="3371158"/>
                <a:ext cx="25203" cy="305082"/>
              </a:xfrm>
              <a:custGeom>
                <a:avLst/>
                <a:gdLst>
                  <a:gd name="connsiteX0" fmla="*/ 20759 w 25203"/>
                  <a:gd name="connsiteY0" fmla="*/ 0 h 305082"/>
                  <a:gd name="connsiteX1" fmla="*/ 25204 w 25203"/>
                  <a:gd name="connsiteY1" fmla="*/ 0 h 305082"/>
                  <a:gd name="connsiteX2" fmla="*/ 25204 w 25203"/>
                  <a:gd name="connsiteY2" fmla="*/ 305083 h 305082"/>
                  <a:gd name="connsiteX3" fmla="*/ 20759 w 25203"/>
                  <a:gd name="connsiteY3" fmla="*/ 305083 h 305082"/>
                  <a:gd name="connsiteX4" fmla="*/ 4445 w 25203"/>
                  <a:gd name="connsiteY4" fmla="*/ 305083 h 305082"/>
                  <a:gd name="connsiteX5" fmla="*/ 0 w 25203"/>
                  <a:gd name="connsiteY5" fmla="*/ 305083 h 305082"/>
                  <a:gd name="connsiteX6" fmla="*/ 0 w 25203"/>
                  <a:gd name="connsiteY6" fmla="*/ 0 h 305082"/>
                  <a:gd name="connsiteX7" fmla="*/ 4445 w 25203"/>
                  <a:gd name="connsiteY7" fmla="*/ 0 h 305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305082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305083"/>
                    </a:lnTo>
                    <a:cubicBezTo>
                      <a:pt x="25204" y="305083"/>
                      <a:pt x="23213" y="305083"/>
                      <a:pt x="20759" y="305083"/>
                    </a:cubicBezTo>
                    <a:lnTo>
                      <a:pt x="4445" y="305083"/>
                    </a:lnTo>
                    <a:cubicBezTo>
                      <a:pt x="1990" y="305083"/>
                      <a:pt x="0" y="305083"/>
                      <a:pt x="0" y="305083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7ED7C830-2485-4EBA-9CB9-AEEEF6F20763}"/>
                  </a:ext>
                </a:extLst>
              </p:cNvPr>
              <p:cNvSpPr/>
              <p:nvPr/>
            </p:nvSpPr>
            <p:spPr>
              <a:xfrm>
                <a:off x="6696004" y="3355718"/>
                <a:ext cx="25203" cy="320522"/>
              </a:xfrm>
              <a:custGeom>
                <a:avLst/>
                <a:gdLst>
                  <a:gd name="connsiteX0" fmla="*/ 20759 w 25203"/>
                  <a:gd name="connsiteY0" fmla="*/ 0 h 320522"/>
                  <a:gd name="connsiteX1" fmla="*/ 25204 w 25203"/>
                  <a:gd name="connsiteY1" fmla="*/ 0 h 320522"/>
                  <a:gd name="connsiteX2" fmla="*/ 25204 w 25203"/>
                  <a:gd name="connsiteY2" fmla="*/ 320523 h 320522"/>
                  <a:gd name="connsiteX3" fmla="*/ 20759 w 25203"/>
                  <a:gd name="connsiteY3" fmla="*/ 320523 h 320522"/>
                  <a:gd name="connsiteX4" fmla="*/ 4445 w 25203"/>
                  <a:gd name="connsiteY4" fmla="*/ 320523 h 320522"/>
                  <a:gd name="connsiteX5" fmla="*/ 0 w 25203"/>
                  <a:gd name="connsiteY5" fmla="*/ 320523 h 320522"/>
                  <a:gd name="connsiteX6" fmla="*/ 0 w 25203"/>
                  <a:gd name="connsiteY6" fmla="*/ 0 h 320522"/>
                  <a:gd name="connsiteX7" fmla="*/ 4445 w 25203"/>
                  <a:gd name="connsiteY7" fmla="*/ 0 h 32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320522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320523"/>
                    </a:lnTo>
                    <a:cubicBezTo>
                      <a:pt x="25204" y="320523"/>
                      <a:pt x="23213" y="320523"/>
                      <a:pt x="20759" y="320523"/>
                    </a:cubicBezTo>
                    <a:lnTo>
                      <a:pt x="4445" y="320523"/>
                    </a:lnTo>
                    <a:cubicBezTo>
                      <a:pt x="1990" y="320523"/>
                      <a:pt x="0" y="320523"/>
                      <a:pt x="0" y="320523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279FE718-5130-4B88-8BAE-B8E311DCB28A}"/>
                  </a:ext>
                </a:extLst>
              </p:cNvPr>
              <p:cNvSpPr/>
              <p:nvPr/>
            </p:nvSpPr>
            <p:spPr>
              <a:xfrm>
                <a:off x="6670801" y="3456389"/>
                <a:ext cx="25203" cy="219853"/>
              </a:xfrm>
              <a:custGeom>
                <a:avLst/>
                <a:gdLst>
                  <a:gd name="connsiteX0" fmla="*/ 20759 w 25203"/>
                  <a:gd name="connsiteY0" fmla="*/ 0 h 219853"/>
                  <a:gd name="connsiteX1" fmla="*/ 25204 w 25203"/>
                  <a:gd name="connsiteY1" fmla="*/ 0 h 219853"/>
                  <a:gd name="connsiteX2" fmla="*/ 25204 w 25203"/>
                  <a:gd name="connsiteY2" fmla="*/ 219854 h 219853"/>
                  <a:gd name="connsiteX3" fmla="*/ 20759 w 25203"/>
                  <a:gd name="connsiteY3" fmla="*/ 219854 h 219853"/>
                  <a:gd name="connsiteX4" fmla="*/ 4445 w 25203"/>
                  <a:gd name="connsiteY4" fmla="*/ 219854 h 219853"/>
                  <a:gd name="connsiteX5" fmla="*/ 0 w 25203"/>
                  <a:gd name="connsiteY5" fmla="*/ 219854 h 219853"/>
                  <a:gd name="connsiteX6" fmla="*/ 0 w 25203"/>
                  <a:gd name="connsiteY6" fmla="*/ 0 h 219853"/>
                  <a:gd name="connsiteX7" fmla="*/ 4445 w 25203"/>
                  <a:gd name="connsiteY7" fmla="*/ 0 h 21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219853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219854"/>
                    </a:lnTo>
                    <a:cubicBezTo>
                      <a:pt x="25204" y="219854"/>
                      <a:pt x="23214" y="219854"/>
                      <a:pt x="20759" y="219854"/>
                    </a:cubicBezTo>
                    <a:lnTo>
                      <a:pt x="4445" y="219854"/>
                    </a:lnTo>
                    <a:cubicBezTo>
                      <a:pt x="1990" y="219854"/>
                      <a:pt x="0" y="219854"/>
                      <a:pt x="0" y="21985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308040EC-FEFD-490F-9C28-FEB604A03202}"/>
                  </a:ext>
                </a:extLst>
              </p:cNvPr>
              <p:cNvSpPr/>
              <p:nvPr/>
            </p:nvSpPr>
            <p:spPr>
              <a:xfrm>
                <a:off x="6796855" y="3484387"/>
                <a:ext cx="25203" cy="191854"/>
              </a:xfrm>
              <a:custGeom>
                <a:avLst/>
                <a:gdLst>
                  <a:gd name="connsiteX0" fmla="*/ 20759 w 25203"/>
                  <a:gd name="connsiteY0" fmla="*/ 0 h 191854"/>
                  <a:gd name="connsiteX1" fmla="*/ 25204 w 25203"/>
                  <a:gd name="connsiteY1" fmla="*/ 0 h 191854"/>
                  <a:gd name="connsiteX2" fmla="*/ 25204 w 25203"/>
                  <a:gd name="connsiteY2" fmla="*/ 191854 h 191854"/>
                  <a:gd name="connsiteX3" fmla="*/ 20759 w 25203"/>
                  <a:gd name="connsiteY3" fmla="*/ 191854 h 191854"/>
                  <a:gd name="connsiteX4" fmla="*/ 4445 w 25203"/>
                  <a:gd name="connsiteY4" fmla="*/ 191854 h 191854"/>
                  <a:gd name="connsiteX5" fmla="*/ 0 w 25203"/>
                  <a:gd name="connsiteY5" fmla="*/ 191854 h 191854"/>
                  <a:gd name="connsiteX6" fmla="*/ 0 w 25203"/>
                  <a:gd name="connsiteY6" fmla="*/ 0 h 191854"/>
                  <a:gd name="connsiteX7" fmla="*/ 4445 w 25203"/>
                  <a:gd name="connsiteY7" fmla="*/ 0 h 19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91854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91854"/>
                    </a:lnTo>
                    <a:cubicBezTo>
                      <a:pt x="25204" y="191854"/>
                      <a:pt x="23213" y="191854"/>
                      <a:pt x="20759" y="191854"/>
                    </a:cubicBezTo>
                    <a:lnTo>
                      <a:pt x="4445" y="191854"/>
                    </a:lnTo>
                    <a:cubicBezTo>
                      <a:pt x="1990" y="191854"/>
                      <a:pt x="0" y="191854"/>
                      <a:pt x="0" y="19185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id="{6A3A2C04-69CC-4B05-93CD-22D20A6C0E3A}"/>
                  </a:ext>
                </a:extLst>
              </p:cNvPr>
              <p:cNvSpPr/>
              <p:nvPr/>
            </p:nvSpPr>
            <p:spPr>
              <a:xfrm>
                <a:off x="6771652" y="3550676"/>
                <a:ext cx="25203" cy="125564"/>
              </a:xfrm>
              <a:custGeom>
                <a:avLst/>
                <a:gdLst>
                  <a:gd name="connsiteX0" fmla="*/ 20759 w 25203"/>
                  <a:gd name="connsiteY0" fmla="*/ 0 h 125564"/>
                  <a:gd name="connsiteX1" fmla="*/ 25204 w 25203"/>
                  <a:gd name="connsiteY1" fmla="*/ 0 h 125564"/>
                  <a:gd name="connsiteX2" fmla="*/ 25204 w 25203"/>
                  <a:gd name="connsiteY2" fmla="*/ 125564 h 125564"/>
                  <a:gd name="connsiteX3" fmla="*/ 20759 w 25203"/>
                  <a:gd name="connsiteY3" fmla="*/ 125564 h 125564"/>
                  <a:gd name="connsiteX4" fmla="*/ 4445 w 25203"/>
                  <a:gd name="connsiteY4" fmla="*/ 125564 h 125564"/>
                  <a:gd name="connsiteX5" fmla="*/ 0 w 25203"/>
                  <a:gd name="connsiteY5" fmla="*/ 125564 h 125564"/>
                  <a:gd name="connsiteX6" fmla="*/ 0 w 25203"/>
                  <a:gd name="connsiteY6" fmla="*/ 0 h 125564"/>
                  <a:gd name="connsiteX7" fmla="*/ 4445 w 25203"/>
                  <a:gd name="connsiteY7" fmla="*/ 0 h 1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3" h="125564">
                    <a:moveTo>
                      <a:pt x="20759" y="0"/>
                    </a:moveTo>
                    <a:cubicBezTo>
                      <a:pt x="23214" y="0"/>
                      <a:pt x="25204" y="0"/>
                      <a:pt x="25204" y="0"/>
                    </a:cubicBezTo>
                    <a:lnTo>
                      <a:pt x="25204" y="125564"/>
                    </a:lnTo>
                    <a:cubicBezTo>
                      <a:pt x="25204" y="125564"/>
                      <a:pt x="23213" y="125564"/>
                      <a:pt x="20759" y="125564"/>
                    </a:cubicBezTo>
                    <a:lnTo>
                      <a:pt x="4445" y="125564"/>
                    </a:lnTo>
                    <a:cubicBezTo>
                      <a:pt x="1990" y="125564"/>
                      <a:pt x="0" y="125564"/>
                      <a:pt x="0" y="125564"/>
                    </a:cubicBezTo>
                    <a:lnTo>
                      <a:pt x="0" y="0"/>
                    </a:lnTo>
                    <a:cubicBezTo>
                      <a:pt x="0" y="0"/>
                      <a:pt x="1990" y="0"/>
                      <a:pt x="4445" y="0"/>
                    </a:cubicBezTo>
                    <a:close/>
                  </a:path>
                </a:pathLst>
              </a:custGeom>
              <a:solidFill>
                <a:srgbClr val="146BE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id="{A36CC226-BB71-464D-ABB1-BAD0AF13C670}"/>
                  </a:ext>
                </a:extLst>
              </p:cNvPr>
              <p:cNvSpPr/>
              <p:nvPr/>
            </p:nvSpPr>
            <p:spPr>
              <a:xfrm>
                <a:off x="5445873" y="4025422"/>
                <a:ext cx="74484" cy="696536"/>
              </a:xfrm>
              <a:custGeom>
                <a:avLst/>
                <a:gdLst>
                  <a:gd name="connsiteX0" fmla="*/ 4479 w 74484"/>
                  <a:gd name="connsiteY0" fmla="*/ 696536 h 696536"/>
                  <a:gd name="connsiteX1" fmla="*/ 0 w 74484"/>
                  <a:gd name="connsiteY1" fmla="*/ 695676 h 696536"/>
                  <a:gd name="connsiteX2" fmla="*/ 70007 w 74484"/>
                  <a:gd name="connsiteY2" fmla="*/ 0 h 696536"/>
                  <a:gd name="connsiteX3" fmla="*/ 74484 w 74484"/>
                  <a:gd name="connsiteY3" fmla="*/ 862 h 696536"/>
                  <a:gd name="connsiteX4" fmla="*/ 4479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4479" y="696536"/>
                    </a:moveTo>
                    <a:lnTo>
                      <a:pt x="0" y="695676"/>
                    </a:lnTo>
                    <a:lnTo>
                      <a:pt x="70007" y="0"/>
                    </a:lnTo>
                    <a:lnTo>
                      <a:pt x="74484" y="862"/>
                    </a:lnTo>
                    <a:lnTo>
                      <a:pt x="4479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251202A5-90C3-42DD-AFF3-7F26B9D9D2E4}"/>
                  </a:ext>
                </a:extLst>
              </p:cNvPr>
              <p:cNvSpPr/>
              <p:nvPr/>
            </p:nvSpPr>
            <p:spPr>
              <a:xfrm>
                <a:off x="5706549" y="4025422"/>
                <a:ext cx="74484" cy="696536"/>
              </a:xfrm>
              <a:custGeom>
                <a:avLst/>
                <a:gdLst>
                  <a:gd name="connsiteX0" fmla="*/ 4477 w 74484"/>
                  <a:gd name="connsiteY0" fmla="*/ 696536 h 696536"/>
                  <a:gd name="connsiteX1" fmla="*/ 0 w 74484"/>
                  <a:gd name="connsiteY1" fmla="*/ 695676 h 696536"/>
                  <a:gd name="connsiteX2" fmla="*/ 70005 w 74484"/>
                  <a:gd name="connsiteY2" fmla="*/ 0 h 696536"/>
                  <a:gd name="connsiteX3" fmla="*/ 74484 w 74484"/>
                  <a:gd name="connsiteY3" fmla="*/ 862 h 696536"/>
                  <a:gd name="connsiteX4" fmla="*/ 4477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4477" y="696536"/>
                    </a:moveTo>
                    <a:lnTo>
                      <a:pt x="0" y="695676"/>
                    </a:lnTo>
                    <a:lnTo>
                      <a:pt x="70005" y="0"/>
                    </a:lnTo>
                    <a:lnTo>
                      <a:pt x="74484" y="862"/>
                    </a:lnTo>
                    <a:lnTo>
                      <a:pt x="4477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1E0FD061-EA14-4921-85F4-1F5F7B53E5BC}"/>
                  </a:ext>
                </a:extLst>
              </p:cNvPr>
              <p:cNvSpPr/>
              <p:nvPr/>
            </p:nvSpPr>
            <p:spPr>
              <a:xfrm>
                <a:off x="6217226" y="4025422"/>
                <a:ext cx="74486" cy="696536"/>
              </a:xfrm>
              <a:custGeom>
                <a:avLst/>
                <a:gdLst>
                  <a:gd name="connsiteX0" fmla="*/ 70007 w 74486"/>
                  <a:gd name="connsiteY0" fmla="*/ 696536 h 696536"/>
                  <a:gd name="connsiteX1" fmla="*/ 74487 w 74486"/>
                  <a:gd name="connsiteY1" fmla="*/ 695676 h 696536"/>
                  <a:gd name="connsiteX2" fmla="*/ 4479 w 74486"/>
                  <a:gd name="connsiteY2" fmla="*/ 0 h 696536"/>
                  <a:gd name="connsiteX3" fmla="*/ 0 w 74486"/>
                  <a:gd name="connsiteY3" fmla="*/ 862 h 696536"/>
                  <a:gd name="connsiteX4" fmla="*/ 70007 w 74486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6" h="696536">
                    <a:moveTo>
                      <a:pt x="70007" y="696536"/>
                    </a:moveTo>
                    <a:lnTo>
                      <a:pt x="74487" y="695676"/>
                    </a:lnTo>
                    <a:lnTo>
                      <a:pt x="4479" y="0"/>
                    </a:lnTo>
                    <a:lnTo>
                      <a:pt x="0" y="862"/>
                    </a:lnTo>
                    <a:lnTo>
                      <a:pt x="70007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BE255F01-9D49-4495-8056-8165AE49B0AF}"/>
                  </a:ext>
                </a:extLst>
              </p:cNvPr>
              <p:cNvSpPr/>
              <p:nvPr/>
            </p:nvSpPr>
            <p:spPr>
              <a:xfrm>
                <a:off x="5956553" y="4025422"/>
                <a:ext cx="74484" cy="696536"/>
              </a:xfrm>
              <a:custGeom>
                <a:avLst/>
                <a:gdLst>
                  <a:gd name="connsiteX0" fmla="*/ 70005 w 74484"/>
                  <a:gd name="connsiteY0" fmla="*/ 696536 h 696536"/>
                  <a:gd name="connsiteX1" fmla="*/ 74484 w 74484"/>
                  <a:gd name="connsiteY1" fmla="*/ 695676 h 696536"/>
                  <a:gd name="connsiteX2" fmla="*/ 4477 w 74484"/>
                  <a:gd name="connsiteY2" fmla="*/ 0 h 696536"/>
                  <a:gd name="connsiteX3" fmla="*/ 0 w 74484"/>
                  <a:gd name="connsiteY3" fmla="*/ 862 h 696536"/>
                  <a:gd name="connsiteX4" fmla="*/ 70005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70005" y="696536"/>
                    </a:moveTo>
                    <a:lnTo>
                      <a:pt x="74484" y="695676"/>
                    </a:lnTo>
                    <a:lnTo>
                      <a:pt x="4477" y="0"/>
                    </a:lnTo>
                    <a:lnTo>
                      <a:pt x="0" y="862"/>
                    </a:lnTo>
                    <a:lnTo>
                      <a:pt x="70005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C2263AFC-29FF-4FF6-BA58-039F22C6ACCA}"/>
                  </a:ext>
                </a:extLst>
              </p:cNvPr>
              <p:cNvSpPr/>
              <p:nvPr/>
            </p:nvSpPr>
            <p:spPr>
              <a:xfrm rot="21143700">
                <a:off x="5949625" y="3718203"/>
                <a:ext cx="4561" cy="309021"/>
              </a:xfrm>
              <a:custGeom>
                <a:avLst/>
                <a:gdLst>
                  <a:gd name="connsiteX0" fmla="*/ 0 w 4561"/>
                  <a:gd name="connsiteY0" fmla="*/ 0 h 309021"/>
                  <a:gd name="connsiteX1" fmla="*/ 4561 w 4561"/>
                  <a:gd name="connsiteY1" fmla="*/ 0 h 309021"/>
                  <a:gd name="connsiteX2" fmla="*/ 4561 w 4561"/>
                  <a:gd name="connsiteY2" fmla="*/ 309021 h 309021"/>
                  <a:gd name="connsiteX3" fmla="*/ 0 w 4561"/>
                  <a:gd name="connsiteY3" fmla="*/ 309021 h 30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1" h="309021">
                    <a:moveTo>
                      <a:pt x="0" y="0"/>
                    </a:moveTo>
                    <a:lnTo>
                      <a:pt x="4561" y="0"/>
                    </a:lnTo>
                    <a:lnTo>
                      <a:pt x="4561" y="309021"/>
                    </a:lnTo>
                    <a:lnTo>
                      <a:pt x="0" y="30902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11F3EB96-2244-411F-AFB7-210CF0AD31BF}"/>
                  </a:ext>
                </a:extLst>
              </p:cNvPr>
              <p:cNvSpPr/>
              <p:nvPr/>
            </p:nvSpPr>
            <p:spPr>
              <a:xfrm rot="21143700">
                <a:off x="5480208" y="3718199"/>
                <a:ext cx="4561" cy="309021"/>
              </a:xfrm>
              <a:custGeom>
                <a:avLst/>
                <a:gdLst>
                  <a:gd name="connsiteX0" fmla="*/ 0 w 4561"/>
                  <a:gd name="connsiteY0" fmla="*/ 0 h 309021"/>
                  <a:gd name="connsiteX1" fmla="*/ 4561 w 4561"/>
                  <a:gd name="connsiteY1" fmla="*/ 0 h 309021"/>
                  <a:gd name="connsiteX2" fmla="*/ 4561 w 4561"/>
                  <a:gd name="connsiteY2" fmla="*/ 309021 h 309021"/>
                  <a:gd name="connsiteX3" fmla="*/ 0 w 4561"/>
                  <a:gd name="connsiteY3" fmla="*/ 309021 h 30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1" h="309021">
                    <a:moveTo>
                      <a:pt x="0" y="0"/>
                    </a:moveTo>
                    <a:lnTo>
                      <a:pt x="4561" y="0"/>
                    </a:lnTo>
                    <a:lnTo>
                      <a:pt x="4561" y="309021"/>
                    </a:lnTo>
                    <a:lnTo>
                      <a:pt x="0" y="30902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8B1CE99D-13EF-4E20-9853-645498026F24}"/>
                  </a:ext>
                </a:extLst>
              </p:cNvPr>
              <p:cNvSpPr/>
              <p:nvPr/>
            </p:nvSpPr>
            <p:spPr>
              <a:xfrm>
                <a:off x="5492647" y="4003423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5 w 504004"/>
                  <a:gd name="connsiteY1" fmla="*/ 0 h 44862"/>
                  <a:gd name="connsiteX2" fmla="*/ 504005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5" y="0"/>
                      <a:pt x="504005" y="0"/>
                    </a:cubicBezTo>
                    <a:lnTo>
                      <a:pt x="504005" y="44863"/>
                    </a:lnTo>
                    <a:cubicBezTo>
                      <a:pt x="504005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50727C01-9942-49DE-AE01-114CAE16FC83}"/>
                  </a:ext>
                </a:extLst>
              </p:cNvPr>
              <p:cNvSpPr/>
              <p:nvPr/>
            </p:nvSpPr>
            <p:spPr>
              <a:xfrm>
                <a:off x="5492647" y="4003423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5 w 504004"/>
                  <a:gd name="connsiteY1" fmla="*/ 0 h 44862"/>
                  <a:gd name="connsiteX2" fmla="*/ 504005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5" y="0"/>
                      <a:pt x="504005" y="0"/>
                    </a:cubicBezTo>
                    <a:lnTo>
                      <a:pt x="504005" y="44863"/>
                    </a:lnTo>
                    <a:cubicBezTo>
                      <a:pt x="504005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9ABBAE84-2F91-4E63-90FA-38F13D82B0B1}"/>
                  </a:ext>
                </a:extLst>
              </p:cNvPr>
              <p:cNvSpPr/>
              <p:nvPr/>
            </p:nvSpPr>
            <p:spPr>
              <a:xfrm>
                <a:off x="5490605" y="4001141"/>
                <a:ext cx="508568" cy="49427"/>
              </a:xfrm>
              <a:custGeom>
                <a:avLst/>
                <a:gdLst>
                  <a:gd name="connsiteX0" fmla="*/ 483616 w 508568"/>
                  <a:gd name="connsiteY0" fmla="*/ 49426 h 49427"/>
                  <a:gd name="connsiteX1" fmla="*/ 24475 w 508568"/>
                  <a:gd name="connsiteY1" fmla="*/ 49426 h 49427"/>
                  <a:gd name="connsiteX2" fmla="*/ 1 w 508568"/>
                  <a:gd name="connsiteY2" fmla="*/ 24475 h 49427"/>
                  <a:gd name="connsiteX3" fmla="*/ 24475 w 508568"/>
                  <a:gd name="connsiteY3" fmla="*/ 1 h 49427"/>
                  <a:gd name="connsiteX4" fmla="*/ 483616 w 508568"/>
                  <a:gd name="connsiteY4" fmla="*/ 1 h 49427"/>
                  <a:gd name="connsiteX5" fmla="*/ 508567 w 508568"/>
                  <a:gd name="connsiteY5" fmla="*/ 24475 h 49427"/>
                  <a:gd name="connsiteX6" fmla="*/ 484091 w 508568"/>
                  <a:gd name="connsiteY6" fmla="*/ 49426 h 49427"/>
                  <a:gd name="connsiteX7" fmla="*/ 483616 w 508568"/>
                  <a:gd name="connsiteY7" fmla="*/ 49426 h 49427"/>
                  <a:gd name="connsiteX8" fmla="*/ 24475 w 508568"/>
                  <a:gd name="connsiteY8" fmla="*/ 4562 h 49427"/>
                  <a:gd name="connsiteX9" fmla="*/ 4537 w 508568"/>
                  <a:gd name="connsiteY9" fmla="*/ 24929 h 49427"/>
                  <a:gd name="connsiteX10" fmla="*/ 24475 w 508568"/>
                  <a:gd name="connsiteY10" fmla="*/ 44864 h 49427"/>
                  <a:gd name="connsiteX11" fmla="*/ 483616 w 508568"/>
                  <a:gd name="connsiteY11" fmla="*/ 44864 h 49427"/>
                  <a:gd name="connsiteX12" fmla="*/ 503983 w 508568"/>
                  <a:gd name="connsiteY12" fmla="*/ 24929 h 49427"/>
                  <a:gd name="connsiteX13" fmla="*/ 484045 w 508568"/>
                  <a:gd name="connsiteY13" fmla="*/ 4562 h 49427"/>
                  <a:gd name="connsiteX14" fmla="*/ 483616 w 508568"/>
                  <a:gd name="connsiteY14" fmla="*/ 4562 h 4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8568" h="49427">
                    <a:moveTo>
                      <a:pt x="483616" y="49426"/>
                    </a:moveTo>
                    <a:lnTo>
                      <a:pt x="24475" y="49426"/>
                    </a:lnTo>
                    <a:cubicBezTo>
                      <a:pt x="10827" y="49295"/>
                      <a:pt x="-131" y="38125"/>
                      <a:pt x="1" y="24475"/>
                    </a:cubicBezTo>
                    <a:cubicBezTo>
                      <a:pt x="129" y="11012"/>
                      <a:pt x="11012" y="131"/>
                      <a:pt x="24475" y="1"/>
                    </a:cubicBezTo>
                    <a:lnTo>
                      <a:pt x="483616" y="1"/>
                    </a:lnTo>
                    <a:cubicBezTo>
                      <a:pt x="497264" y="-129"/>
                      <a:pt x="508435" y="10827"/>
                      <a:pt x="508567" y="24475"/>
                    </a:cubicBezTo>
                    <a:cubicBezTo>
                      <a:pt x="508697" y="38125"/>
                      <a:pt x="497738" y="49293"/>
                      <a:pt x="484091" y="49426"/>
                    </a:cubicBezTo>
                    <a:cubicBezTo>
                      <a:pt x="483933" y="49428"/>
                      <a:pt x="483774" y="49428"/>
                      <a:pt x="483616" y="49426"/>
                    </a:cubicBezTo>
                    <a:close/>
                    <a:moveTo>
                      <a:pt x="24475" y="4562"/>
                    </a:moveTo>
                    <a:cubicBezTo>
                      <a:pt x="13345" y="4681"/>
                      <a:pt x="4421" y="13799"/>
                      <a:pt x="4537" y="24929"/>
                    </a:cubicBezTo>
                    <a:cubicBezTo>
                      <a:pt x="4656" y="35890"/>
                      <a:pt x="13514" y="44748"/>
                      <a:pt x="24475" y="44864"/>
                    </a:cubicBezTo>
                    <a:lnTo>
                      <a:pt x="483616" y="44864"/>
                    </a:lnTo>
                    <a:cubicBezTo>
                      <a:pt x="494746" y="44983"/>
                      <a:pt x="503864" y="36056"/>
                      <a:pt x="503983" y="24929"/>
                    </a:cubicBezTo>
                    <a:cubicBezTo>
                      <a:pt x="504099" y="13799"/>
                      <a:pt x="495175" y="4681"/>
                      <a:pt x="484045" y="4562"/>
                    </a:cubicBezTo>
                    <a:cubicBezTo>
                      <a:pt x="483902" y="4560"/>
                      <a:pt x="483760" y="4560"/>
                      <a:pt x="483616" y="4562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B3C3B7B5-5069-4667-8CD9-EA42F65693CD}"/>
                  </a:ext>
                </a:extLst>
              </p:cNvPr>
              <p:cNvSpPr/>
              <p:nvPr/>
            </p:nvSpPr>
            <p:spPr>
              <a:xfrm>
                <a:off x="5744652" y="4003423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FACE55A3-1061-4343-BAC9-863AE533BDED}"/>
                  </a:ext>
                </a:extLst>
              </p:cNvPr>
              <p:cNvSpPr/>
              <p:nvPr/>
            </p:nvSpPr>
            <p:spPr>
              <a:xfrm>
                <a:off x="5742602" y="4001141"/>
                <a:ext cx="508572" cy="49427"/>
              </a:xfrm>
              <a:custGeom>
                <a:avLst/>
                <a:gdLst>
                  <a:gd name="connsiteX0" fmla="*/ 483621 w 508572"/>
                  <a:gd name="connsiteY0" fmla="*/ 49426 h 49427"/>
                  <a:gd name="connsiteX1" fmla="*/ 24475 w 508572"/>
                  <a:gd name="connsiteY1" fmla="*/ 49426 h 49427"/>
                  <a:gd name="connsiteX2" fmla="*/ 1 w 508572"/>
                  <a:gd name="connsiteY2" fmla="*/ 24475 h 49427"/>
                  <a:gd name="connsiteX3" fmla="*/ 24475 w 508572"/>
                  <a:gd name="connsiteY3" fmla="*/ 1 h 49427"/>
                  <a:gd name="connsiteX4" fmla="*/ 483621 w 508572"/>
                  <a:gd name="connsiteY4" fmla="*/ 1 h 49427"/>
                  <a:gd name="connsiteX5" fmla="*/ 508572 w 508572"/>
                  <a:gd name="connsiteY5" fmla="*/ 24475 h 49427"/>
                  <a:gd name="connsiteX6" fmla="*/ 484095 w 508572"/>
                  <a:gd name="connsiteY6" fmla="*/ 49426 h 49427"/>
                  <a:gd name="connsiteX7" fmla="*/ 483621 w 508572"/>
                  <a:gd name="connsiteY7" fmla="*/ 49426 h 49427"/>
                  <a:gd name="connsiteX8" fmla="*/ 24475 w 508572"/>
                  <a:gd name="connsiteY8" fmla="*/ 4562 h 49427"/>
                  <a:gd name="connsiteX9" fmla="*/ 4537 w 508572"/>
                  <a:gd name="connsiteY9" fmla="*/ 24929 h 49427"/>
                  <a:gd name="connsiteX10" fmla="*/ 24475 w 508572"/>
                  <a:gd name="connsiteY10" fmla="*/ 44864 h 49427"/>
                  <a:gd name="connsiteX11" fmla="*/ 483621 w 508572"/>
                  <a:gd name="connsiteY11" fmla="*/ 44864 h 49427"/>
                  <a:gd name="connsiteX12" fmla="*/ 503987 w 508572"/>
                  <a:gd name="connsiteY12" fmla="*/ 24929 h 49427"/>
                  <a:gd name="connsiteX13" fmla="*/ 484050 w 508572"/>
                  <a:gd name="connsiteY13" fmla="*/ 4562 h 49427"/>
                  <a:gd name="connsiteX14" fmla="*/ 483621 w 508572"/>
                  <a:gd name="connsiteY14" fmla="*/ 4562 h 4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8572" h="49427">
                    <a:moveTo>
                      <a:pt x="483621" y="49426"/>
                    </a:moveTo>
                    <a:lnTo>
                      <a:pt x="24475" y="49426"/>
                    </a:lnTo>
                    <a:cubicBezTo>
                      <a:pt x="10828" y="49295"/>
                      <a:pt x="-131" y="38125"/>
                      <a:pt x="1" y="24475"/>
                    </a:cubicBezTo>
                    <a:cubicBezTo>
                      <a:pt x="129" y="11012"/>
                      <a:pt x="11012" y="131"/>
                      <a:pt x="24475" y="1"/>
                    </a:cubicBezTo>
                    <a:lnTo>
                      <a:pt x="483621" y="1"/>
                    </a:lnTo>
                    <a:cubicBezTo>
                      <a:pt x="497269" y="-129"/>
                      <a:pt x="508439" y="10827"/>
                      <a:pt x="508572" y="24475"/>
                    </a:cubicBezTo>
                    <a:cubicBezTo>
                      <a:pt x="508702" y="38125"/>
                      <a:pt x="497743" y="49293"/>
                      <a:pt x="484095" y="49426"/>
                    </a:cubicBezTo>
                    <a:cubicBezTo>
                      <a:pt x="483938" y="49428"/>
                      <a:pt x="483779" y="49428"/>
                      <a:pt x="483621" y="49426"/>
                    </a:cubicBezTo>
                    <a:close/>
                    <a:moveTo>
                      <a:pt x="24475" y="4562"/>
                    </a:moveTo>
                    <a:cubicBezTo>
                      <a:pt x="13345" y="4681"/>
                      <a:pt x="4421" y="13799"/>
                      <a:pt x="4537" y="24929"/>
                    </a:cubicBezTo>
                    <a:cubicBezTo>
                      <a:pt x="4656" y="35890"/>
                      <a:pt x="13514" y="44748"/>
                      <a:pt x="24475" y="44864"/>
                    </a:cubicBezTo>
                    <a:lnTo>
                      <a:pt x="483621" y="44864"/>
                    </a:lnTo>
                    <a:cubicBezTo>
                      <a:pt x="494751" y="44983"/>
                      <a:pt x="503869" y="36056"/>
                      <a:pt x="503987" y="24929"/>
                    </a:cubicBezTo>
                    <a:cubicBezTo>
                      <a:pt x="504104" y="13799"/>
                      <a:pt x="495179" y="4681"/>
                      <a:pt x="484050" y="4562"/>
                    </a:cubicBezTo>
                    <a:cubicBezTo>
                      <a:pt x="483906" y="4560"/>
                      <a:pt x="483765" y="4560"/>
                      <a:pt x="483621" y="4562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6A209BDF-9A90-4585-BEA3-F061DBD941C6}"/>
                  </a:ext>
                </a:extLst>
              </p:cNvPr>
              <p:cNvSpPr/>
              <p:nvPr/>
            </p:nvSpPr>
            <p:spPr>
              <a:xfrm>
                <a:off x="5403835" y="3433398"/>
                <a:ext cx="534711" cy="286152"/>
              </a:xfrm>
              <a:custGeom>
                <a:avLst/>
                <a:gdLst>
                  <a:gd name="connsiteX0" fmla="*/ 504731 w 534711"/>
                  <a:gd name="connsiteY0" fmla="*/ 286153 h 286152"/>
                  <a:gd name="connsiteX1" fmla="*/ 59437 w 534711"/>
                  <a:gd name="connsiteY1" fmla="*/ 286153 h 286152"/>
                  <a:gd name="connsiteX2" fmla="*/ 29709 w 534711"/>
                  <a:gd name="connsiteY2" fmla="*/ 260046 h 286152"/>
                  <a:gd name="connsiteX3" fmla="*/ 254 w 534711"/>
                  <a:gd name="connsiteY3" fmla="*/ 33850 h 286152"/>
                  <a:gd name="connsiteX4" fmla="*/ 26112 w 534711"/>
                  <a:gd name="connsiteY4" fmla="*/ 251 h 286152"/>
                  <a:gd name="connsiteX5" fmla="*/ 29983 w 534711"/>
                  <a:gd name="connsiteY5" fmla="*/ 0 h 286152"/>
                  <a:gd name="connsiteX6" fmla="*/ 475276 w 534711"/>
                  <a:gd name="connsiteY6" fmla="*/ 0 h 286152"/>
                  <a:gd name="connsiteX7" fmla="*/ 505004 w 534711"/>
                  <a:gd name="connsiteY7" fmla="*/ 26107 h 286152"/>
                  <a:gd name="connsiteX8" fmla="*/ 534457 w 534711"/>
                  <a:gd name="connsiteY8" fmla="*/ 252303 h 286152"/>
                  <a:gd name="connsiteX9" fmla="*/ 508603 w 534711"/>
                  <a:gd name="connsiteY9" fmla="*/ 285902 h 286152"/>
                  <a:gd name="connsiteX10" fmla="*/ 504731 w 534711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11" h="286152">
                    <a:moveTo>
                      <a:pt x="504731" y="286153"/>
                    </a:moveTo>
                    <a:lnTo>
                      <a:pt x="59437" y="286153"/>
                    </a:lnTo>
                    <a:cubicBezTo>
                      <a:pt x="44378" y="286153"/>
                      <a:pt x="31654" y="274980"/>
                      <a:pt x="29709" y="260046"/>
                    </a:cubicBezTo>
                    <a:lnTo>
                      <a:pt x="254" y="33850"/>
                    </a:lnTo>
                    <a:cubicBezTo>
                      <a:pt x="-1883" y="17431"/>
                      <a:pt x="9694" y="2388"/>
                      <a:pt x="26112" y="251"/>
                    </a:cubicBezTo>
                    <a:cubicBezTo>
                      <a:pt x="27396" y="84"/>
                      <a:pt x="28689" y="0"/>
                      <a:pt x="29983" y="0"/>
                    </a:cubicBezTo>
                    <a:lnTo>
                      <a:pt x="475276" y="0"/>
                    </a:lnTo>
                    <a:cubicBezTo>
                      <a:pt x="490335" y="0"/>
                      <a:pt x="503059" y="11173"/>
                      <a:pt x="505004" y="26107"/>
                    </a:cubicBezTo>
                    <a:lnTo>
                      <a:pt x="534457" y="252303"/>
                    </a:lnTo>
                    <a:cubicBezTo>
                      <a:pt x="536596" y="268719"/>
                      <a:pt x="525022" y="283763"/>
                      <a:pt x="508603" y="285902"/>
                    </a:cubicBezTo>
                    <a:cubicBezTo>
                      <a:pt x="507319" y="286068"/>
                      <a:pt x="506026" y="286153"/>
                      <a:pt x="504731" y="286153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A411D742-014C-4DE3-AF76-EC07C1806DE1}"/>
                  </a:ext>
                </a:extLst>
              </p:cNvPr>
              <p:cNvSpPr/>
              <p:nvPr/>
            </p:nvSpPr>
            <p:spPr>
              <a:xfrm>
                <a:off x="5403835" y="3433398"/>
                <a:ext cx="534711" cy="286152"/>
              </a:xfrm>
              <a:custGeom>
                <a:avLst/>
                <a:gdLst>
                  <a:gd name="connsiteX0" fmla="*/ 504731 w 534711"/>
                  <a:gd name="connsiteY0" fmla="*/ 286153 h 286152"/>
                  <a:gd name="connsiteX1" fmla="*/ 59437 w 534711"/>
                  <a:gd name="connsiteY1" fmla="*/ 286153 h 286152"/>
                  <a:gd name="connsiteX2" fmla="*/ 29709 w 534711"/>
                  <a:gd name="connsiteY2" fmla="*/ 260046 h 286152"/>
                  <a:gd name="connsiteX3" fmla="*/ 254 w 534711"/>
                  <a:gd name="connsiteY3" fmla="*/ 33850 h 286152"/>
                  <a:gd name="connsiteX4" fmla="*/ 26112 w 534711"/>
                  <a:gd name="connsiteY4" fmla="*/ 251 h 286152"/>
                  <a:gd name="connsiteX5" fmla="*/ 29983 w 534711"/>
                  <a:gd name="connsiteY5" fmla="*/ 0 h 286152"/>
                  <a:gd name="connsiteX6" fmla="*/ 475276 w 534711"/>
                  <a:gd name="connsiteY6" fmla="*/ 0 h 286152"/>
                  <a:gd name="connsiteX7" fmla="*/ 505004 w 534711"/>
                  <a:gd name="connsiteY7" fmla="*/ 26107 h 286152"/>
                  <a:gd name="connsiteX8" fmla="*/ 534457 w 534711"/>
                  <a:gd name="connsiteY8" fmla="*/ 252303 h 286152"/>
                  <a:gd name="connsiteX9" fmla="*/ 508603 w 534711"/>
                  <a:gd name="connsiteY9" fmla="*/ 285902 h 286152"/>
                  <a:gd name="connsiteX10" fmla="*/ 504731 w 534711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11" h="286152">
                    <a:moveTo>
                      <a:pt x="504731" y="286153"/>
                    </a:moveTo>
                    <a:lnTo>
                      <a:pt x="59437" y="286153"/>
                    </a:lnTo>
                    <a:cubicBezTo>
                      <a:pt x="44378" y="286153"/>
                      <a:pt x="31654" y="274980"/>
                      <a:pt x="29709" y="260046"/>
                    </a:cubicBezTo>
                    <a:lnTo>
                      <a:pt x="254" y="33850"/>
                    </a:lnTo>
                    <a:cubicBezTo>
                      <a:pt x="-1883" y="17431"/>
                      <a:pt x="9694" y="2388"/>
                      <a:pt x="26112" y="251"/>
                    </a:cubicBezTo>
                    <a:cubicBezTo>
                      <a:pt x="27396" y="84"/>
                      <a:pt x="28689" y="0"/>
                      <a:pt x="29983" y="0"/>
                    </a:cubicBezTo>
                    <a:lnTo>
                      <a:pt x="475276" y="0"/>
                    </a:lnTo>
                    <a:cubicBezTo>
                      <a:pt x="490335" y="0"/>
                      <a:pt x="503059" y="11173"/>
                      <a:pt x="505004" y="26107"/>
                    </a:cubicBezTo>
                    <a:lnTo>
                      <a:pt x="534457" y="252303"/>
                    </a:lnTo>
                    <a:cubicBezTo>
                      <a:pt x="536596" y="268719"/>
                      <a:pt x="525022" y="283763"/>
                      <a:pt x="508603" y="285902"/>
                    </a:cubicBezTo>
                    <a:cubicBezTo>
                      <a:pt x="507319" y="286068"/>
                      <a:pt x="506026" y="286153"/>
                      <a:pt x="504731" y="286153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502A0F98-7A38-4CFB-BC65-D26A82CF6264}"/>
                  </a:ext>
                </a:extLst>
              </p:cNvPr>
              <p:cNvSpPr/>
              <p:nvPr/>
            </p:nvSpPr>
            <p:spPr>
              <a:xfrm>
                <a:off x="5401555" y="3431117"/>
                <a:ext cx="539273" cy="290714"/>
              </a:xfrm>
              <a:custGeom>
                <a:avLst/>
                <a:gdLst>
                  <a:gd name="connsiteX0" fmla="*/ 507011 w 539273"/>
                  <a:gd name="connsiteY0" fmla="*/ 290714 h 290714"/>
                  <a:gd name="connsiteX1" fmla="*/ 61717 w 539273"/>
                  <a:gd name="connsiteY1" fmla="*/ 290714 h 290714"/>
                  <a:gd name="connsiteX2" fmla="*/ 29726 w 539273"/>
                  <a:gd name="connsiteY2" fmla="*/ 262621 h 290714"/>
                  <a:gd name="connsiteX3" fmla="*/ 274 w 539273"/>
                  <a:gd name="connsiteY3" fmla="*/ 36424 h 290714"/>
                  <a:gd name="connsiteX4" fmla="*/ 28096 w 539273"/>
                  <a:gd name="connsiteY4" fmla="*/ 269 h 290714"/>
                  <a:gd name="connsiteX5" fmla="*/ 32262 w 539273"/>
                  <a:gd name="connsiteY5" fmla="*/ 0 h 290714"/>
                  <a:gd name="connsiteX6" fmla="*/ 477556 w 539273"/>
                  <a:gd name="connsiteY6" fmla="*/ 0 h 290714"/>
                  <a:gd name="connsiteX7" fmla="*/ 509544 w 539273"/>
                  <a:gd name="connsiteY7" fmla="*/ 28096 h 290714"/>
                  <a:gd name="connsiteX8" fmla="*/ 538999 w 539273"/>
                  <a:gd name="connsiteY8" fmla="*/ 254290 h 290714"/>
                  <a:gd name="connsiteX9" fmla="*/ 511177 w 539273"/>
                  <a:gd name="connsiteY9" fmla="*/ 290445 h 290714"/>
                  <a:gd name="connsiteX10" fmla="*/ 507011 w 539273"/>
                  <a:gd name="connsiteY10" fmla="*/ 290714 h 290714"/>
                  <a:gd name="connsiteX11" fmla="*/ 32262 w 539273"/>
                  <a:gd name="connsiteY11" fmla="*/ 4561 h 290714"/>
                  <a:gd name="connsiteX12" fmla="*/ 4564 w 539273"/>
                  <a:gd name="connsiteY12" fmla="*/ 32260 h 290714"/>
                  <a:gd name="connsiteX13" fmla="*/ 4796 w 539273"/>
                  <a:gd name="connsiteY13" fmla="*/ 35836 h 290714"/>
                  <a:gd name="connsiteX14" fmla="*/ 34251 w 539273"/>
                  <a:gd name="connsiteY14" fmla="*/ 262033 h 290714"/>
                  <a:gd name="connsiteX15" fmla="*/ 61717 w 539273"/>
                  <a:gd name="connsiteY15" fmla="*/ 286153 h 290714"/>
                  <a:gd name="connsiteX16" fmla="*/ 507011 w 539273"/>
                  <a:gd name="connsiteY16" fmla="*/ 286153 h 290714"/>
                  <a:gd name="connsiteX17" fmla="*/ 534709 w 539273"/>
                  <a:gd name="connsiteY17" fmla="*/ 258454 h 290714"/>
                  <a:gd name="connsiteX18" fmla="*/ 534477 w 539273"/>
                  <a:gd name="connsiteY18" fmla="*/ 254878 h 290714"/>
                  <a:gd name="connsiteX19" fmla="*/ 505022 w 539273"/>
                  <a:gd name="connsiteY19" fmla="*/ 28682 h 290714"/>
                  <a:gd name="connsiteX20" fmla="*/ 477556 w 539273"/>
                  <a:gd name="connsiteY20" fmla="*/ 4561 h 29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73" h="290714">
                    <a:moveTo>
                      <a:pt x="507011" y="290714"/>
                    </a:moveTo>
                    <a:lnTo>
                      <a:pt x="61717" y="290714"/>
                    </a:lnTo>
                    <a:cubicBezTo>
                      <a:pt x="45525" y="290678"/>
                      <a:pt x="31854" y="278672"/>
                      <a:pt x="29726" y="262621"/>
                    </a:cubicBezTo>
                    <a:lnTo>
                      <a:pt x="274" y="36424"/>
                    </a:lnTo>
                    <a:cubicBezTo>
                      <a:pt x="-2027" y="18758"/>
                      <a:pt x="10427" y="2573"/>
                      <a:pt x="28096" y="269"/>
                    </a:cubicBezTo>
                    <a:cubicBezTo>
                      <a:pt x="29476" y="91"/>
                      <a:pt x="30869" y="0"/>
                      <a:pt x="32262" y="0"/>
                    </a:cubicBezTo>
                    <a:lnTo>
                      <a:pt x="477556" y="0"/>
                    </a:lnTo>
                    <a:cubicBezTo>
                      <a:pt x="493749" y="36"/>
                      <a:pt x="507419" y="12042"/>
                      <a:pt x="509544" y="28096"/>
                    </a:cubicBezTo>
                    <a:lnTo>
                      <a:pt x="538999" y="254290"/>
                    </a:lnTo>
                    <a:cubicBezTo>
                      <a:pt x="541300" y="271956"/>
                      <a:pt x="528846" y="288142"/>
                      <a:pt x="511177" y="290445"/>
                    </a:cubicBezTo>
                    <a:cubicBezTo>
                      <a:pt x="509798" y="290623"/>
                      <a:pt x="508404" y="290714"/>
                      <a:pt x="507011" y="290714"/>
                    </a:cubicBezTo>
                    <a:close/>
                    <a:moveTo>
                      <a:pt x="32262" y="4561"/>
                    </a:moveTo>
                    <a:cubicBezTo>
                      <a:pt x="16964" y="4561"/>
                      <a:pt x="4564" y="16964"/>
                      <a:pt x="4564" y="32260"/>
                    </a:cubicBezTo>
                    <a:cubicBezTo>
                      <a:pt x="4564" y="33457"/>
                      <a:pt x="4641" y="34650"/>
                      <a:pt x="4796" y="35836"/>
                    </a:cubicBezTo>
                    <a:lnTo>
                      <a:pt x="34251" y="262033"/>
                    </a:lnTo>
                    <a:cubicBezTo>
                      <a:pt x="36078" y="275815"/>
                      <a:pt x="47814" y="286123"/>
                      <a:pt x="61717" y="286153"/>
                    </a:cubicBezTo>
                    <a:lnTo>
                      <a:pt x="507011" y="286153"/>
                    </a:lnTo>
                    <a:cubicBezTo>
                      <a:pt x="522307" y="286153"/>
                      <a:pt x="534709" y="273751"/>
                      <a:pt x="534709" y="258454"/>
                    </a:cubicBezTo>
                    <a:cubicBezTo>
                      <a:pt x="534709" y="257257"/>
                      <a:pt x="534632" y="256064"/>
                      <a:pt x="534477" y="254878"/>
                    </a:cubicBezTo>
                    <a:lnTo>
                      <a:pt x="505022" y="28682"/>
                    </a:lnTo>
                    <a:cubicBezTo>
                      <a:pt x="503195" y="14900"/>
                      <a:pt x="491459" y="4593"/>
                      <a:pt x="477556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A5FE19B6-4937-4CF8-8E8E-294072E5A7AE}"/>
                  </a:ext>
                </a:extLst>
              </p:cNvPr>
              <p:cNvSpPr/>
              <p:nvPr/>
            </p:nvSpPr>
            <p:spPr>
              <a:xfrm>
                <a:off x="5429022" y="3433398"/>
                <a:ext cx="534709" cy="286152"/>
              </a:xfrm>
              <a:custGeom>
                <a:avLst/>
                <a:gdLst>
                  <a:gd name="connsiteX0" fmla="*/ 504722 w 534709"/>
                  <a:gd name="connsiteY0" fmla="*/ 286153 h 286152"/>
                  <a:gd name="connsiteX1" fmla="*/ 59429 w 534709"/>
                  <a:gd name="connsiteY1" fmla="*/ 286153 h 286152"/>
                  <a:gd name="connsiteX2" fmla="*/ 29709 w 534709"/>
                  <a:gd name="connsiteY2" fmla="*/ 260046 h 286152"/>
                  <a:gd name="connsiteX3" fmla="*/ 255 w 534709"/>
                  <a:gd name="connsiteY3" fmla="*/ 33850 h 286152"/>
                  <a:gd name="connsiteX4" fmla="*/ 26108 w 534709"/>
                  <a:gd name="connsiteY4" fmla="*/ 251 h 286152"/>
                  <a:gd name="connsiteX5" fmla="*/ 29981 w 534709"/>
                  <a:gd name="connsiteY5" fmla="*/ 0 h 286152"/>
                  <a:gd name="connsiteX6" fmla="*/ 475267 w 534709"/>
                  <a:gd name="connsiteY6" fmla="*/ 0 h 286152"/>
                  <a:gd name="connsiteX7" fmla="*/ 505000 w 534709"/>
                  <a:gd name="connsiteY7" fmla="*/ 26107 h 286152"/>
                  <a:gd name="connsiteX8" fmla="*/ 534455 w 534709"/>
                  <a:gd name="connsiteY8" fmla="*/ 252303 h 286152"/>
                  <a:gd name="connsiteX9" fmla="*/ 508597 w 534709"/>
                  <a:gd name="connsiteY9" fmla="*/ 285902 h 286152"/>
                  <a:gd name="connsiteX10" fmla="*/ 504722 w 534709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09" h="286152">
                    <a:moveTo>
                      <a:pt x="504722" y="286153"/>
                    </a:moveTo>
                    <a:lnTo>
                      <a:pt x="59429" y="286153"/>
                    </a:lnTo>
                    <a:cubicBezTo>
                      <a:pt x="44372" y="286151"/>
                      <a:pt x="31653" y="274978"/>
                      <a:pt x="29709" y="260046"/>
                    </a:cubicBezTo>
                    <a:lnTo>
                      <a:pt x="255" y="33850"/>
                    </a:lnTo>
                    <a:cubicBezTo>
                      <a:pt x="-1885" y="17433"/>
                      <a:pt x="9690" y="2390"/>
                      <a:pt x="26108" y="251"/>
                    </a:cubicBezTo>
                    <a:cubicBezTo>
                      <a:pt x="27392" y="84"/>
                      <a:pt x="28685" y="0"/>
                      <a:pt x="29981" y="0"/>
                    </a:cubicBezTo>
                    <a:lnTo>
                      <a:pt x="475267" y="0"/>
                    </a:lnTo>
                    <a:cubicBezTo>
                      <a:pt x="490329" y="-2"/>
                      <a:pt x="503055" y="11171"/>
                      <a:pt x="505000" y="26107"/>
                    </a:cubicBezTo>
                    <a:lnTo>
                      <a:pt x="534455" y="252303"/>
                    </a:lnTo>
                    <a:cubicBezTo>
                      <a:pt x="536592" y="268722"/>
                      <a:pt x="525016" y="283765"/>
                      <a:pt x="508597" y="285902"/>
                    </a:cubicBezTo>
                    <a:cubicBezTo>
                      <a:pt x="507313" y="286068"/>
                      <a:pt x="506018" y="286153"/>
                      <a:pt x="504722" y="286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731F82BB-996A-4294-A222-EBBA52253F09}"/>
                  </a:ext>
                </a:extLst>
              </p:cNvPr>
              <p:cNvSpPr/>
              <p:nvPr/>
            </p:nvSpPr>
            <p:spPr>
              <a:xfrm>
                <a:off x="5426734" y="3431117"/>
                <a:ext cx="539262" cy="290714"/>
              </a:xfrm>
              <a:custGeom>
                <a:avLst/>
                <a:gdLst>
                  <a:gd name="connsiteX0" fmla="*/ 507010 w 539262"/>
                  <a:gd name="connsiteY0" fmla="*/ 290714 h 290714"/>
                  <a:gd name="connsiteX1" fmla="*/ 61717 w 539262"/>
                  <a:gd name="connsiteY1" fmla="*/ 290714 h 290714"/>
                  <a:gd name="connsiteX2" fmla="*/ 29728 w 539262"/>
                  <a:gd name="connsiteY2" fmla="*/ 262621 h 290714"/>
                  <a:gd name="connsiteX3" fmla="*/ 273 w 539262"/>
                  <a:gd name="connsiteY3" fmla="*/ 36424 h 290714"/>
                  <a:gd name="connsiteX4" fmla="*/ 28104 w 539262"/>
                  <a:gd name="connsiteY4" fmla="*/ 269 h 290714"/>
                  <a:gd name="connsiteX5" fmla="*/ 32264 w 539262"/>
                  <a:gd name="connsiteY5" fmla="*/ 0 h 290714"/>
                  <a:gd name="connsiteX6" fmla="*/ 477555 w 539262"/>
                  <a:gd name="connsiteY6" fmla="*/ 0 h 290714"/>
                  <a:gd name="connsiteX7" fmla="*/ 509546 w 539262"/>
                  <a:gd name="connsiteY7" fmla="*/ 28096 h 290714"/>
                  <a:gd name="connsiteX8" fmla="*/ 538989 w 539262"/>
                  <a:gd name="connsiteY8" fmla="*/ 254290 h 290714"/>
                  <a:gd name="connsiteX9" fmla="*/ 511158 w 539262"/>
                  <a:gd name="connsiteY9" fmla="*/ 290445 h 290714"/>
                  <a:gd name="connsiteX10" fmla="*/ 506999 w 539262"/>
                  <a:gd name="connsiteY10" fmla="*/ 290714 h 290714"/>
                  <a:gd name="connsiteX11" fmla="*/ 32264 w 539262"/>
                  <a:gd name="connsiteY11" fmla="*/ 4561 h 290714"/>
                  <a:gd name="connsiteX12" fmla="*/ 4565 w 539262"/>
                  <a:gd name="connsiteY12" fmla="*/ 32260 h 290714"/>
                  <a:gd name="connsiteX13" fmla="*/ 4798 w 539262"/>
                  <a:gd name="connsiteY13" fmla="*/ 35836 h 290714"/>
                  <a:gd name="connsiteX14" fmla="*/ 34251 w 539262"/>
                  <a:gd name="connsiteY14" fmla="*/ 262033 h 290714"/>
                  <a:gd name="connsiteX15" fmla="*/ 61717 w 539262"/>
                  <a:gd name="connsiteY15" fmla="*/ 286153 h 290714"/>
                  <a:gd name="connsiteX16" fmla="*/ 507010 w 539262"/>
                  <a:gd name="connsiteY16" fmla="*/ 286153 h 290714"/>
                  <a:gd name="connsiteX17" fmla="*/ 534709 w 539262"/>
                  <a:gd name="connsiteY17" fmla="*/ 258454 h 290714"/>
                  <a:gd name="connsiteX18" fmla="*/ 534476 w 539262"/>
                  <a:gd name="connsiteY18" fmla="*/ 254878 h 290714"/>
                  <a:gd name="connsiteX19" fmla="*/ 505021 w 539262"/>
                  <a:gd name="connsiteY19" fmla="*/ 28682 h 290714"/>
                  <a:gd name="connsiteX20" fmla="*/ 477555 w 539262"/>
                  <a:gd name="connsiteY20" fmla="*/ 4561 h 29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62" h="290714">
                    <a:moveTo>
                      <a:pt x="507010" y="290714"/>
                    </a:moveTo>
                    <a:lnTo>
                      <a:pt x="61717" y="290714"/>
                    </a:lnTo>
                    <a:cubicBezTo>
                      <a:pt x="45524" y="290678"/>
                      <a:pt x="31854" y="278672"/>
                      <a:pt x="29728" y="262621"/>
                    </a:cubicBezTo>
                    <a:lnTo>
                      <a:pt x="273" y="36424"/>
                    </a:lnTo>
                    <a:cubicBezTo>
                      <a:pt x="-2026" y="18756"/>
                      <a:pt x="10434" y="2568"/>
                      <a:pt x="28104" y="269"/>
                    </a:cubicBezTo>
                    <a:cubicBezTo>
                      <a:pt x="29484" y="91"/>
                      <a:pt x="30873" y="0"/>
                      <a:pt x="32264" y="0"/>
                    </a:cubicBezTo>
                    <a:lnTo>
                      <a:pt x="477555" y="0"/>
                    </a:lnTo>
                    <a:cubicBezTo>
                      <a:pt x="493748" y="36"/>
                      <a:pt x="507418" y="12042"/>
                      <a:pt x="509546" y="28096"/>
                    </a:cubicBezTo>
                    <a:lnTo>
                      <a:pt x="538989" y="254290"/>
                    </a:lnTo>
                    <a:cubicBezTo>
                      <a:pt x="541288" y="271958"/>
                      <a:pt x="528829" y="288146"/>
                      <a:pt x="511158" y="290445"/>
                    </a:cubicBezTo>
                    <a:cubicBezTo>
                      <a:pt x="509779" y="290623"/>
                      <a:pt x="508390" y="290714"/>
                      <a:pt x="506999" y="290714"/>
                    </a:cubicBezTo>
                    <a:close/>
                    <a:moveTo>
                      <a:pt x="32264" y="4561"/>
                    </a:moveTo>
                    <a:cubicBezTo>
                      <a:pt x="16968" y="4561"/>
                      <a:pt x="4565" y="16964"/>
                      <a:pt x="4565" y="32260"/>
                    </a:cubicBezTo>
                    <a:cubicBezTo>
                      <a:pt x="4565" y="33457"/>
                      <a:pt x="4643" y="34650"/>
                      <a:pt x="4798" y="35836"/>
                    </a:cubicBezTo>
                    <a:lnTo>
                      <a:pt x="34251" y="262033"/>
                    </a:lnTo>
                    <a:cubicBezTo>
                      <a:pt x="36077" y="275815"/>
                      <a:pt x="47814" y="286121"/>
                      <a:pt x="61717" y="286153"/>
                    </a:cubicBezTo>
                    <a:lnTo>
                      <a:pt x="507010" y="286153"/>
                    </a:lnTo>
                    <a:cubicBezTo>
                      <a:pt x="522309" y="286153"/>
                      <a:pt x="534709" y="273751"/>
                      <a:pt x="534709" y="258454"/>
                    </a:cubicBezTo>
                    <a:cubicBezTo>
                      <a:pt x="534709" y="257257"/>
                      <a:pt x="534631" y="256064"/>
                      <a:pt x="534476" y="254878"/>
                    </a:cubicBezTo>
                    <a:lnTo>
                      <a:pt x="505021" y="28682"/>
                    </a:lnTo>
                    <a:cubicBezTo>
                      <a:pt x="503194" y="14900"/>
                      <a:pt x="491458" y="4591"/>
                      <a:pt x="477555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92A6052F-3AF3-4B44-8130-935E04ED0565}"/>
                  </a:ext>
                </a:extLst>
              </p:cNvPr>
              <p:cNvSpPr/>
              <p:nvPr/>
            </p:nvSpPr>
            <p:spPr>
              <a:xfrm>
                <a:off x="6153331" y="4603085"/>
                <a:ext cx="227969" cy="117732"/>
              </a:xfrm>
              <a:custGeom>
                <a:avLst/>
                <a:gdLst>
                  <a:gd name="connsiteX0" fmla="*/ 108742 w 227969"/>
                  <a:gd name="connsiteY0" fmla="*/ 0 h 117732"/>
                  <a:gd name="connsiteX1" fmla="*/ 180321 w 227969"/>
                  <a:gd name="connsiteY1" fmla="*/ 66922 h 117732"/>
                  <a:gd name="connsiteX2" fmla="*/ 226789 w 227969"/>
                  <a:gd name="connsiteY2" fmla="*/ 117733 h 117732"/>
                  <a:gd name="connsiteX3" fmla="*/ 0 w 227969"/>
                  <a:gd name="connsiteY3" fmla="*/ 117733 h 117732"/>
                  <a:gd name="connsiteX4" fmla="*/ 0 w 227969"/>
                  <a:gd name="connsiteY4" fmla="*/ 4420 h 117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969" h="117732">
                    <a:moveTo>
                      <a:pt x="108742" y="0"/>
                    </a:moveTo>
                    <a:cubicBezTo>
                      <a:pt x="108742" y="0"/>
                      <a:pt x="120971" y="63389"/>
                      <a:pt x="180321" y="66922"/>
                    </a:cubicBezTo>
                    <a:cubicBezTo>
                      <a:pt x="239671" y="70454"/>
                      <a:pt x="226789" y="117733"/>
                      <a:pt x="226789" y="117733"/>
                    </a:cubicBezTo>
                    <a:lnTo>
                      <a:pt x="0" y="117733"/>
                    </a:lnTo>
                    <a:lnTo>
                      <a:pt x="0" y="44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AA63CBE9-5E52-4303-BA85-679408C2DE0B}"/>
                  </a:ext>
                </a:extLst>
              </p:cNvPr>
              <p:cNvSpPr/>
              <p:nvPr/>
            </p:nvSpPr>
            <p:spPr>
              <a:xfrm>
                <a:off x="5886226" y="4519022"/>
                <a:ext cx="213544" cy="201795"/>
              </a:xfrm>
              <a:custGeom>
                <a:avLst/>
                <a:gdLst>
                  <a:gd name="connsiteX0" fmla="*/ 149543 w 213544"/>
                  <a:gd name="connsiteY0" fmla="*/ 44042 h 201795"/>
                  <a:gd name="connsiteX1" fmla="*/ 184232 w 213544"/>
                  <a:gd name="connsiteY1" fmla="*/ 135686 h 201795"/>
                  <a:gd name="connsiteX2" fmla="*/ 203508 w 213544"/>
                  <a:gd name="connsiteY2" fmla="*/ 201796 h 201795"/>
                  <a:gd name="connsiteX3" fmla="*/ 0 w 213544"/>
                  <a:gd name="connsiteY3" fmla="*/ 101675 h 201795"/>
                  <a:gd name="connsiteX4" fmla="*/ 50017 w 213544"/>
                  <a:gd name="connsiteY4" fmla="*/ 0 h 20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544" h="201795">
                    <a:moveTo>
                      <a:pt x="149543" y="44042"/>
                    </a:moveTo>
                    <a:cubicBezTo>
                      <a:pt x="149543" y="44042"/>
                      <a:pt x="132536" y="106318"/>
                      <a:pt x="184232" y="135686"/>
                    </a:cubicBezTo>
                    <a:cubicBezTo>
                      <a:pt x="235928" y="165054"/>
                      <a:pt x="203508" y="201796"/>
                      <a:pt x="203508" y="201796"/>
                    </a:cubicBezTo>
                    <a:lnTo>
                      <a:pt x="0" y="101675"/>
                    </a:lnTo>
                    <a:lnTo>
                      <a:pt x="50017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B34F932A-E144-4A85-AA6A-7DBF601D01DD}"/>
                  </a:ext>
                </a:extLst>
              </p:cNvPr>
              <p:cNvSpPr/>
              <p:nvPr/>
            </p:nvSpPr>
            <p:spPr>
              <a:xfrm>
                <a:off x="5772957" y="3771326"/>
                <a:ext cx="613571" cy="838847"/>
              </a:xfrm>
              <a:custGeom>
                <a:avLst/>
                <a:gdLst>
                  <a:gd name="connsiteX0" fmla="*/ 136765 w 613571"/>
                  <a:gd name="connsiteY0" fmla="*/ 774147 h 838847"/>
                  <a:gd name="connsiteX1" fmla="*/ 353998 w 613571"/>
                  <a:gd name="connsiteY1" fmla="*/ 232740 h 838847"/>
                  <a:gd name="connsiteX2" fmla="*/ 88540 w 613571"/>
                  <a:gd name="connsiteY2" fmla="*/ 232740 h 838847"/>
                  <a:gd name="connsiteX3" fmla="*/ 0 w 613571"/>
                  <a:gd name="connsiteY3" fmla="*/ 117263 h 838847"/>
                  <a:gd name="connsiteX4" fmla="*/ 123918 w 613571"/>
                  <a:gd name="connsiteY4" fmla="*/ 0 h 838847"/>
                  <a:gd name="connsiteX5" fmla="*/ 498148 w 613571"/>
                  <a:gd name="connsiteY5" fmla="*/ 0 h 838847"/>
                  <a:gd name="connsiteX6" fmla="*/ 599911 w 613571"/>
                  <a:gd name="connsiteY6" fmla="*/ 55169 h 838847"/>
                  <a:gd name="connsiteX7" fmla="*/ 600020 w 613571"/>
                  <a:gd name="connsiteY7" fmla="*/ 171372 h 838847"/>
                  <a:gd name="connsiteX8" fmla="*/ 279587 w 613571"/>
                  <a:gd name="connsiteY8" fmla="*/ 838847 h 83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3571" h="838847">
                    <a:moveTo>
                      <a:pt x="136765" y="774147"/>
                    </a:moveTo>
                    <a:lnTo>
                      <a:pt x="353998" y="232740"/>
                    </a:lnTo>
                    <a:lnTo>
                      <a:pt x="88540" y="232740"/>
                    </a:lnTo>
                    <a:cubicBezTo>
                      <a:pt x="26050" y="232740"/>
                      <a:pt x="0" y="179748"/>
                      <a:pt x="0" y="117263"/>
                    </a:cubicBezTo>
                    <a:cubicBezTo>
                      <a:pt x="0" y="54777"/>
                      <a:pt x="61430" y="0"/>
                      <a:pt x="123918" y="0"/>
                    </a:cubicBezTo>
                    <a:lnTo>
                      <a:pt x="498148" y="0"/>
                    </a:lnTo>
                    <a:cubicBezTo>
                      <a:pt x="536260" y="0"/>
                      <a:pt x="578995" y="23308"/>
                      <a:pt x="599911" y="55169"/>
                    </a:cubicBezTo>
                    <a:cubicBezTo>
                      <a:pt x="620827" y="87030"/>
                      <a:pt x="615176" y="136402"/>
                      <a:pt x="600020" y="171372"/>
                    </a:cubicBezTo>
                    <a:lnTo>
                      <a:pt x="279587" y="838847"/>
                    </a:lnTo>
                  </a:path>
                </a:pathLst>
              </a:custGeom>
              <a:solidFill>
                <a:srgbClr val="26262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E21ABE05-43C6-4BB0-A6DD-389CCA564392}"/>
                  </a:ext>
                </a:extLst>
              </p:cNvPr>
              <p:cNvSpPr/>
              <p:nvPr/>
            </p:nvSpPr>
            <p:spPr>
              <a:xfrm>
                <a:off x="5772957" y="3771326"/>
                <a:ext cx="613571" cy="838847"/>
              </a:xfrm>
              <a:custGeom>
                <a:avLst/>
                <a:gdLst>
                  <a:gd name="connsiteX0" fmla="*/ 136765 w 613571"/>
                  <a:gd name="connsiteY0" fmla="*/ 774147 h 838847"/>
                  <a:gd name="connsiteX1" fmla="*/ 353998 w 613571"/>
                  <a:gd name="connsiteY1" fmla="*/ 232740 h 838847"/>
                  <a:gd name="connsiteX2" fmla="*/ 88540 w 613571"/>
                  <a:gd name="connsiteY2" fmla="*/ 232740 h 838847"/>
                  <a:gd name="connsiteX3" fmla="*/ 0 w 613571"/>
                  <a:gd name="connsiteY3" fmla="*/ 117263 h 838847"/>
                  <a:gd name="connsiteX4" fmla="*/ 123918 w 613571"/>
                  <a:gd name="connsiteY4" fmla="*/ 0 h 838847"/>
                  <a:gd name="connsiteX5" fmla="*/ 498148 w 613571"/>
                  <a:gd name="connsiteY5" fmla="*/ 0 h 838847"/>
                  <a:gd name="connsiteX6" fmla="*/ 599911 w 613571"/>
                  <a:gd name="connsiteY6" fmla="*/ 55169 h 838847"/>
                  <a:gd name="connsiteX7" fmla="*/ 600020 w 613571"/>
                  <a:gd name="connsiteY7" fmla="*/ 171372 h 838847"/>
                  <a:gd name="connsiteX8" fmla="*/ 279587 w 613571"/>
                  <a:gd name="connsiteY8" fmla="*/ 838847 h 83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3571" h="838847">
                    <a:moveTo>
                      <a:pt x="136765" y="774147"/>
                    </a:moveTo>
                    <a:lnTo>
                      <a:pt x="353998" y="232740"/>
                    </a:lnTo>
                    <a:lnTo>
                      <a:pt x="88540" y="232740"/>
                    </a:lnTo>
                    <a:cubicBezTo>
                      <a:pt x="26050" y="232740"/>
                      <a:pt x="0" y="179748"/>
                      <a:pt x="0" y="117263"/>
                    </a:cubicBezTo>
                    <a:cubicBezTo>
                      <a:pt x="0" y="54777"/>
                      <a:pt x="61430" y="0"/>
                      <a:pt x="123918" y="0"/>
                    </a:cubicBezTo>
                    <a:lnTo>
                      <a:pt x="498148" y="0"/>
                    </a:lnTo>
                    <a:cubicBezTo>
                      <a:pt x="536260" y="0"/>
                      <a:pt x="578995" y="23308"/>
                      <a:pt x="599911" y="55169"/>
                    </a:cubicBezTo>
                    <a:cubicBezTo>
                      <a:pt x="620827" y="87030"/>
                      <a:pt x="615176" y="136402"/>
                      <a:pt x="600020" y="171372"/>
                    </a:cubicBezTo>
                    <a:lnTo>
                      <a:pt x="279587" y="838847"/>
                    </a:lnTo>
                  </a:path>
                </a:pathLst>
              </a:custGeom>
              <a:solidFill>
                <a:srgbClr val="0A0A0A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5FC420CF-5B15-49B7-A580-8763CD6E4B1F}"/>
                  </a:ext>
                </a:extLst>
              </p:cNvPr>
              <p:cNvSpPr/>
              <p:nvPr/>
            </p:nvSpPr>
            <p:spPr>
              <a:xfrm>
                <a:off x="5645488" y="3763661"/>
                <a:ext cx="657755" cy="884864"/>
              </a:xfrm>
              <a:custGeom>
                <a:avLst/>
                <a:gdLst>
                  <a:gd name="connsiteX0" fmla="*/ 490111 w 657755"/>
                  <a:gd name="connsiteY0" fmla="*/ 884864 h 884864"/>
                  <a:gd name="connsiteX1" fmla="*/ 367411 w 657755"/>
                  <a:gd name="connsiteY1" fmla="*/ 240405 h 884864"/>
                  <a:gd name="connsiteX2" fmla="*/ 127464 w 657755"/>
                  <a:gd name="connsiteY2" fmla="*/ 240380 h 884864"/>
                  <a:gd name="connsiteX3" fmla="*/ 30 w 657755"/>
                  <a:gd name="connsiteY3" fmla="*/ 122602 h 884864"/>
                  <a:gd name="connsiteX4" fmla="*/ 93932 w 657755"/>
                  <a:gd name="connsiteY4" fmla="*/ 0 h 884864"/>
                  <a:gd name="connsiteX5" fmla="*/ 464921 w 657755"/>
                  <a:gd name="connsiteY5" fmla="*/ 0 h 884864"/>
                  <a:gd name="connsiteX6" fmla="*/ 562948 w 657755"/>
                  <a:gd name="connsiteY6" fmla="*/ 93334 h 884864"/>
                  <a:gd name="connsiteX7" fmla="*/ 657756 w 657755"/>
                  <a:gd name="connsiteY7" fmla="*/ 877377 h 884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7755" h="884864">
                    <a:moveTo>
                      <a:pt x="490111" y="884864"/>
                    </a:moveTo>
                    <a:lnTo>
                      <a:pt x="367411" y="240405"/>
                    </a:lnTo>
                    <a:lnTo>
                      <a:pt x="127464" y="240380"/>
                    </a:lnTo>
                    <a:cubicBezTo>
                      <a:pt x="39177" y="233460"/>
                      <a:pt x="-1257" y="185074"/>
                      <a:pt x="30" y="122602"/>
                    </a:cubicBezTo>
                    <a:cubicBezTo>
                      <a:pt x="1298" y="60921"/>
                      <a:pt x="32529" y="0"/>
                      <a:pt x="93932" y="0"/>
                    </a:cubicBezTo>
                    <a:lnTo>
                      <a:pt x="464921" y="0"/>
                    </a:lnTo>
                    <a:cubicBezTo>
                      <a:pt x="510352" y="933"/>
                      <a:pt x="562948" y="43907"/>
                      <a:pt x="562948" y="93334"/>
                    </a:cubicBezTo>
                    <a:lnTo>
                      <a:pt x="657756" y="877377"/>
                    </a:lnTo>
                  </a:path>
                </a:pathLst>
              </a:custGeom>
              <a:solidFill>
                <a:srgbClr val="26262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98A0F0B8-6951-4875-A3E1-E06FE7F36C7F}"/>
                  </a:ext>
                </a:extLst>
              </p:cNvPr>
              <p:cNvSpPr/>
              <p:nvPr/>
            </p:nvSpPr>
            <p:spPr>
              <a:xfrm>
                <a:off x="5614601" y="3763661"/>
                <a:ext cx="172243" cy="240489"/>
              </a:xfrm>
              <a:custGeom>
                <a:avLst/>
                <a:gdLst>
                  <a:gd name="connsiteX0" fmla="*/ 5208 w 172243"/>
                  <a:gd name="connsiteY0" fmla="*/ 755 h 240489"/>
                  <a:gd name="connsiteX1" fmla="*/ 14998 w 172243"/>
                  <a:gd name="connsiteY1" fmla="*/ 170544 h 240489"/>
                  <a:gd name="connsiteX2" fmla="*/ 172244 w 172243"/>
                  <a:gd name="connsiteY2" fmla="*/ 240382 h 240489"/>
                  <a:gd name="connsiteX3" fmla="*/ 165249 w 172243"/>
                  <a:gd name="connsiteY3" fmla="*/ 0 h 24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243" h="240489">
                    <a:moveTo>
                      <a:pt x="5208" y="755"/>
                    </a:moveTo>
                    <a:cubicBezTo>
                      <a:pt x="5208" y="755"/>
                      <a:pt x="-11526" y="109876"/>
                      <a:pt x="14998" y="170544"/>
                    </a:cubicBezTo>
                    <a:cubicBezTo>
                      <a:pt x="48111" y="246285"/>
                      <a:pt x="172244" y="240382"/>
                      <a:pt x="172244" y="240382"/>
                    </a:cubicBezTo>
                    <a:lnTo>
                      <a:pt x="165249" y="0"/>
                    </a:lnTo>
                    <a:close/>
                  </a:path>
                </a:pathLst>
              </a:custGeom>
              <a:solidFill>
                <a:srgbClr val="26262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A4704875-BD93-4EF7-8514-733046EFD315}"/>
                  </a:ext>
                </a:extLst>
              </p:cNvPr>
              <p:cNvSpPr/>
              <p:nvPr/>
            </p:nvSpPr>
            <p:spPr>
              <a:xfrm>
                <a:off x="5635102" y="3054602"/>
                <a:ext cx="210086" cy="206489"/>
              </a:xfrm>
              <a:custGeom>
                <a:avLst/>
                <a:gdLst>
                  <a:gd name="connsiteX0" fmla="*/ 50193 w 210086"/>
                  <a:gd name="connsiteY0" fmla="*/ 29678 h 206489"/>
                  <a:gd name="connsiteX1" fmla="*/ 3686 w 210086"/>
                  <a:gd name="connsiteY1" fmla="*/ 186492 h 206489"/>
                  <a:gd name="connsiteX2" fmla="*/ 210086 w 210086"/>
                  <a:gd name="connsiteY2" fmla="*/ 188399 h 206489"/>
                  <a:gd name="connsiteX3" fmla="*/ 154497 w 210086"/>
                  <a:gd name="connsiteY3" fmla="*/ 0 h 206489"/>
                  <a:gd name="connsiteX4" fmla="*/ 50193 w 210086"/>
                  <a:gd name="connsiteY4" fmla="*/ 29678 h 20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86" h="206489">
                    <a:moveTo>
                      <a:pt x="50193" y="29678"/>
                    </a:moveTo>
                    <a:cubicBezTo>
                      <a:pt x="53742" y="111632"/>
                      <a:pt x="39593" y="141173"/>
                      <a:pt x="3686" y="186492"/>
                    </a:cubicBezTo>
                    <a:cubicBezTo>
                      <a:pt x="-26599" y="224716"/>
                      <a:pt x="137561" y="198142"/>
                      <a:pt x="210086" y="188399"/>
                    </a:cubicBezTo>
                    <a:lnTo>
                      <a:pt x="154497" y="0"/>
                    </a:lnTo>
                    <a:cubicBezTo>
                      <a:pt x="154497" y="0"/>
                      <a:pt x="48959" y="899"/>
                      <a:pt x="50193" y="29678"/>
                    </a:cubicBezTo>
                    <a:close/>
                  </a:path>
                </a:pathLst>
              </a:custGeom>
              <a:solidFill>
                <a:srgbClr val="0A0A0A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E6A34C0B-FF8D-40FC-A3E8-164EB817B807}"/>
                  </a:ext>
                </a:extLst>
              </p:cNvPr>
              <p:cNvSpPr/>
              <p:nvPr/>
            </p:nvSpPr>
            <p:spPr>
              <a:xfrm>
                <a:off x="5808736" y="3050035"/>
                <a:ext cx="179282" cy="207436"/>
              </a:xfrm>
              <a:custGeom>
                <a:avLst/>
                <a:gdLst>
                  <a:gd name="connsiteX0" fmla="*/ 119954 w 179282"/>
                  <a:gd name="connsiteY0" fmla="*/ 13023 h 207436"/>
                  <a:gd name="connsiteX1" fmla="*/ 174170 w 179282"/>
                  <a:gd name="connsiteY1" fmla="*/ 160810 h 207436"/>
                  <a:gd name="connsiteX2" fmla="*/ 0 w 179282"/>
                  <a:gd name="connsiteY2" fmla="*/ 207436 h 207436"/>
                  <a:gd name="connsiteX3" fmla="*/ 4744 w 179282"/>
                  <a:gd name="connsiteY3" fmla="*/ 11071 h 207436"/>
                  <a:gd name="connsiteX4" fmla="*/ 119954 w 179282"/>
                  <a:gd name="connsiteY4" fmla="*/ 13023 h 20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282" h="207436">
                    <a:moveTo>
                      <a:pt x="119954" y="13023"/>
                    </a:moveTo>
                    <a:cubicBezTo>
                      <a:pt x="137814" y="93074"/>
                      <a:pt x="134379" y="117478"/>
                      <a:pt x="174170" y="160810"/>
                    </a:cubicBezTo>
                    <a:cubicBezTo>
                      <a:pt x="207148" y="196735"/>
                      <a:pt x="72580" y="198003"/>
                      <a:pt x="0" y="207436"/>
                    </a:cubicBezTo>
                    <a:lnTo>
                      <a:pt x="4744" y="11071"/>
                    </a:lnTo>
                    <a:cubicBezTo>
                      <a:pt x="4744" y="11071"/>
                      <a:pt x="113682" y="-15093"/>
                      <a:pt x="119954" y="13023"/>
                    </a:cubicBezTo>
                    <a:close/>
                  </a:path>
                </a:pathLst>
              </a:custGeom>
              <a:solidFill>
                <a:srgbClr val="0A0A0A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BD3B7A76-D3FD-4CEA-A229-A7074E0582F8}"/>
                  </a:ext>
                </a:extLst>
              </p:cNvPr>
              <p:cNvSpPr/>
              <p:nvPr/>
            </p:nvSpPr>
            <p:spPr>
              <a:xfrm>
                <a:off x="5600885" y="3747970"/>
                <a:ext cx="481" cy="4139"/>
              </a:xfrm>
              <a:custGeom>
                <a:avLst/>
                <a:gdLst>
                  <a:gd name="connsiteX0" fmla="*/ 481 w 481"/>
                  <a:gd name="connsiteY0" fmla="*/ 4112 h 4139"/>
                  <a:gd name="connsiteX1" fmla="*/ 0 w 481"/>
                  <a:gd name="connsiteY1" fmla="*/ 4140 h 4139"/>
                  <a:gd name="connsiteX2" fmla="*/ 481 w 481"/>
                  <a:gd name="connsiteY2" fmla="*/ 4112 h 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" h="4139">
                    <a:moveTo>
                      <a:pt x="481" y="4112"/>
                    </a:moveTo>
                    <a:lnTo>
                      <a:pt x="0" y="4140"/>
                    </a:lnTo>
                    <a:cubicBezTo>
                      <a:pt x="0" y="4140"/>
                      <a:pt x="347" y="-5156"/>
                      <a:pt x="481" y="4112"/>
                    </a:cubicBezTo>
                    <a:close/>
                  </a:path>
                </a:pathLst>
              </a:custGeom>
              <a:solidFill>
                <a:srgbClr val="333333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21951FB8-69F8-4436-ACD1-394586C78A56}"/>
                  </a:ext>
                </a:extLst>
              </p:cNvPr>
              <p:cNvSpPr/>
              <p:nvPr/>
            </p:nvSpPr>
            <p:spPr>
              <a:xfrm>
                <a:off x="5601490" y="3747970"/>
                <a:ext cx="483" cy="4139"/>
              </a:xfrm>
              <a:custGeom>
                <a:avLst/>
                <a:gdLst>
                  <a:gd name="connsiteX0" fmla="*/ 484 w 483"/>
                  <a:gd name="connsiteY0" fmla="*/ 4112 h 4139"/>
                  <a:gd name="connsiteX1" fmla="*/ 0 w 483"/>
                  <a:gd name="connsiteY1" fmla="*/ 4140 h 4139"/>
                  <a:gd name="connsiteX2" fmla="*/ 484 w 483"/>
                  <a:gd name="connsiteY2" fmla="*/ 4112 h 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" h="4139">
                    <a:moveTo>
                      <a:pt x="484" y="4112"/>
                    </a:moveTo>
                    <a:lnTo>
                      <a:pt x="0" y="4140"/>
                    </a:lnTo>
                    <a:cubicBezTo>
                      <a:pt x="0" y="4140"/>
                      <a:pt x="349" y="-5156"/>
                      <a:pt x="484" y="4112"/>
                    </a:cubicBezTo>
                    <a:close/>
                  </a:path>
                </a:pathLst>
              </a:custGeom>
              <a:solidFill>
                <a:srgbClr val="333333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C8559A51-AF08-48AD-A144-072CA9C0F5D3}"/>
                  </a:ext>
                </a:extLst>
              </p:cNvPr>
              <p:cNvSpPr/>
              <p:nvPr/>
            </p:nvSpPr>
            <p:spPr>
              <a:xfrm>
                <a:off x="6282505" y="3253326"/>
                <a:ext cx="128081" cy="117406"/>
              </a:xfrm>
              <a:custGeom>
                <a:avLst/>
                <a:gdLst>
                  <a:gd name="connsiteX0" fmla="*/ 127246 w 128081"/>
                  <a:gd name="connsiteY0" fmla="*/ 56357 h 117406"/>
                  <a:gd name="connsiteX1" fmla="*/ 117528 w 128081"/>
                  <a:gd name="connsiteY1" fmla="*/ 51212 h 117406"/>
                  <a:gd name="connsiteX2" fmla="*/ 116913 w 128081"/>
                  <a:gd name="connsiteY2" fmla="*/ 50384 h 117406"/>
                  <a:gd name="connsiteX3" fmla="*/ 116639 w 128081"/>
                  <a:gd name="connsiteY3" fmla="*/ 50395 h 117406"/>
                  <a:gd name="connsiteX4" fmla="*/ 123232 w 128081"/>
                  <a:gd name="connsiteY4" fmla="*/ 45670 h 117406"/>
                  <a:gd name="connsiteX5" fmla="*/ 126496 w 128081"/>
                  <a:gd name="connsiteY5" fmla="*/ 33085 h 117406"/>
                  <a:gd name="connsiteX6" fmla="*/ 114447 w 128081"/>
                  <a:gd name="connsiteY6" fmla="*/ 28822 h 117406"/>
                  <a:gd name="connsiteX7" fmla="*/ 114388 w 128081"/>
                  <a:gd name="connsiteY7" fmla="*/ 28544 h 117406"/>
                  <a:gd name="connsiteX8" fmla="*/ 117097 w 128081"/>
                  <a:gd name="connsiteY8" fmla="*/ 26603 h 117406"/>
                  <a:gd name="connsiteX9" fmla="*/ 120518 w 128081"/>
                  <a:gd name="connsiteY9" fmla="*/ 14732 h 117406"/>
                  <a:gd name="connsiteX10" fmla="*/ 107892 w 128081"/>
                  <a:gd name="connsiteY10" fmla="*/ 9959 h 117406"/>
                  <a:gd name="connsiteX11" fmla="*/ 106262 w 128081"/>
                  <a:gd name="connsiteY11" fmla="*/ 10899 h 117406"/>
                  <a:gd name="connsiteX12" fmla="*/ 100013 w 128081"/>
                  <a:gd name="connsiteY12" fmla="*/ 15378 h 117406"/>
                  <a:gd name="connsiteX13" fmla="*/ 99988 w 128081"/>
                  <a:gd name="connsiteY13" fmla="*/ 15264 h 117406"/>
                  <a:gd name="connsiteX14" fmla="*/ 99860 w 128081"/>
                  <a:gd name="connsiteY14" fmla="*/ 15179 h 117406"/>
                  <a:gd name="connsiteX15" fmla="*/ 100487 w 128081"/>
                  <a:gd name="connsiteY15" fmla="*/ 3306 h 117406"/>
                  <a:gd name="connsiteX16" fmla="*/ 86685 w 128081"/>
                  <a:gd name="connsiteY16" fmla="*/ 2426 h 117406"/>
                  <a:gd name="connsiteX17" fmla="*/ 49895 w 128081"/>
                  <a:gd name="connsiteY17" fmla="*/ 27837 h 117406"/>
                  <a:gd name="connsiteX18" fmla="*/ 56473 w 128081"/>
                  <a:gd name="connsiteY18" fmla="*/ 16767 h 117406"/>
                  <a:gd name="connsiteX19" fmla="*/ 53852 w 128081"/>
                  <a:gd name="connsiteY19" fmla="*/ 3509 h 117406"/>
                  <a:gd name="connsiteX20" fmla="*/ 40627 w 128081"/>
                  <a:gd name="connsiteY20" fmla="*/ 6130 h 117406"/>
                  <a:gd name="connsiteX21" fmla="*/ 40353 w 128081"/>
                  <a:gd name="connsiteY21" fmla="*/ 6565 h 117406"/>
                  <a:gd name="connsiteX22" fmla="*/ 4448 w 128081"/>
                  <a:gd name="connsiteY22" fmla="*/ 67003 h 117406"/>
                  <a:gd name="connsiteX23" fmla="*/ 14739 w 128081"/>
                  <a:gd name="connsiteY23" fmla="*/ 109957 h 117406"/>
                  <a:gd name="connsiteX24" fmla="*/ 14739 w 128081"/>
                  <a:gd name="connsiteY24" fmla="*/ 109957 h 117406"/>
                  <a:gd name="connsiteX25" fmla="*/ 68405 w 128081"/>
                  <a:gd name="connsiteY25" fmla="*/ 108415 h 117406"/>
                  <a:gd name="connsiteX26" fmla="*/ 123960 w 128081"/>
                  <a:gd name="connsiteY26" fmla="*/ 68595 h 117406"/>
                  <a:gd name="connsiteX27" fmla="*/ 127246 w 128081"/>
                  <a:gd name="connsiteY27" fmla="*/ 56357 h 11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8081" h="117406">
                    <a:moveTo>
                      <a:pt x="127246" y="56357"/>
                    </a:moveTo>
                    <a:cubicBezTo>
                      <a:pt x="125426" y="52753"/>
                      <a:pt x="121531" y="50689"/>
                      <a:pt x="117528" y="51212"/>
                    </a:cubicBezTo>
                    <a:cubicBezTo>
                      <a:pt x="117588" y="50812"/>
                      <a:pt x="117312" y="50443"/>
                      <a:pt x="116913" y="50384"/>
                    </a:cubicBezTo>
                    <a:cubicBezTo>
                      <a:pt x="116821" y="50370"/>
                      <a:pt x="116728" y="50375"/>
                      <a:pt x="116639" y="50395"/>
                    </a:cubicBezTo>
                    <a:lnTo>
                      <a:pt x="123232" y="45670"/>
                    </a:lnTo>
                    <a:cubicBezTo>
                      <a:pt x="127310" y="42878"/>
                      <a:pt x="128704" y="37507"/>
                      <a:pt x="126496" y="33085"/>
                    </a:cubicBezTo>
                    <a:cubicBezTo>
                      <a:pt x="124170" y="28784"/>
                      <a:pt x="118963" y="26941"/>
                      <a:pt x="114447" y="28822"/>
                    </a:cubicBezTo>
                    <a:cubicBezTo>
                      <a:pt x="114465" y="28729"/>
                      <a:pt x="114401" y="28640"/>
                      <a:pt x="114388" y="28544"/>
                    </a:cubicBezTo>
                    <a:lnTo>
                      <a:pt x="117097" y="26603"/>
                    </a:lnTo>
                    <a:cubicBezTo>
                      <a:pt x="120913" y="23962"/>
                      <a:pt x="122343" y="18999"/>
                      <a:pt x="120518" y="14732"/>
                    </a:cubicBezTo>
                    <a:cubicBezTo>
                      <a:pt x="118349" y="9927"/>
                      <a:pt x="112698" y="7790"/>
                      <a:pt x="107892" y="9959"/>
                    </a:cubicBezTo>
                    <a:cubicBezTo>
                      <a:pt x="107320" y="10219"/>
                      <a:pt x="106773" y="10531"/>
                      <a:pt x="106262" y="10899"/>
                    </a:cubicBezTo>
                    <a:lnTo>
                      <a:pt x="100013" y="15378"/>
                    </a:lnTo>
                    <a:cubicBezTo>
                      <a:pt x="99995" y="15341"/>
                      <a:pt x="100013" y="15298"/>
                      <a:pt x="99988" y="15264"/>
                    </a:cubicBezTo>
                    <a:cubicBezTo>
                      <a:pt x="99963" y="15230"/>
                      <a:pt x="99894" y="15216"/>
                      <a:pt x="99860" y="15179"/>
                    </a:cubicBezTo>
                    <a:cubicBezTo>
                      <a:pt x="102816" y="11854"/>
                      <a:pt x="103076" y="6926"/>
                      <a:pt x="100487" y="3306"/>
                    </a:cubicBezTo>
                    <a:cubicBezTo>
                      <a:pt x="97536" y="-1440"/>
                      <a:pt x="90726" y="-471"/>
                      <a:pt x="86685" y="2426"/>
                    </a:cubicBezTo>
                    <a:lnTo>
                      <a:pt x="49895" y="27837"/>
                    </a:lnTo>
                    <a:lnTo>
                      <a:pt x="56473" y="16767"/>
                    </a:lnTo>
                    <a:cubicBezTo>
                      <a:pt x="59221" y="12347"/>
                      <a:pt x="58076" y="6552"/>
                      <a:pt x="53852" y="3509"/>
                    </a:cubicBezTo>
                    <a:cubicBezTo>
                      <a:pt x="49476" y="581"/>
                      <a:pt x="43555" y="1755"/>
                      <a:pt x="40627" y="6130"/>
                    </a:cubicBezTo>
                    <a:cubicBezTo>
                      <a:pt x="40533" y="6273"/>
                      <a:pt x="40439" y="6417"/>
                      <a:pt x="40353" y="6565"/>
                    </a:cubicBezTo>
                    <a:lnTo>
                      <a:pt x="4448" y="67003"/>
                    </a:lnTo>
                    <a:cubicBezTo>
                      <a:pt x="-4309" y="81747"/>
                      <a:pt x="250" y="100782"/>
                      <a:pt x="14739" y="109957"/>
                    </a:cubicBezTo>
                    <a:lnTo>
                      <a:pt x="14739" y="109957"/>
                    </a:lnTo>
                    <a:cubicBezTo>
                      <a:pt x="31271" y="120425"/>
                      <a:pt x="52502" y="119816"/>
                      <a:pt x="68405" y="108415"/>
                    </a:cubicBezTo>
                    <a:lnTo>
                      <a:pt x="123960" y="68595"/>
                    </a:lnTo>
                    <a:cubicBezTo>
                      <a:pt x="127759" y="65771"/>
                      <a:pt x="129121" y="60704"/>
                      <a:pt x="127246" y="56357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9C214C68-312A-45BE-A3BC-93F9DBA73E69}"/>
                  </a:ext>
                </a:extLst>
              </p:cNvPr>
              <p:cNvSpPr/>
              <p:nvPr/>
            </p:nvSpPr>
            <p:spPr>
              <a:xfrm>
                <a:off x="6345940" y="3268215"/>
                <a:ext cx="36713" cy="25965"/>
              </a:xfrm>
              <a:custGeom>
                <a:avLst/>
                <a:gdLst>
                  <a:gd name="connsiteX0" fmla="*/ 173 w 36713"/>
                  <a:gd name="connsiteY0" fmla="*/ 25604 h 25965"/>
                  <a:gd name="connsiteX1" fmla="*/ 1386 w 36713"/>
                  <a:gd name="connsiteY1" fmla="*/ 25809 h 25965"/>
                  <a:gd name="connsiteX2" fmla="*/ 36340 w 36713"/>
                  <a:gd name="connsiteY2" fmla="*/ 1600 h 25965"/>
                  <a:gd name="connsiteX3" fmla="*/ 36554 w 36713"/>
                  <a:gd name="connsiteY3" fmla="*/ 373 h 25965"/>
                  <a:gd name="connsiteX4" fmla="*/ 35339 w 36713"/>
                  <a:gd name="connsiteY4" fmla="*/ 152 h 25965"/>
                  <a:gd name="connsiteX5" fmla="*/ 383 w 36713"/>
                  <a:gd name="connsiteY5" fmla="*/ 24363 h 25965"/>
                  <a:gd name="connsiteX6" fmla="*/ 155 w 36713"/>
                  <a:gd name="connsiteY6" fmla="*/ 25588 h 25965"/>
                  <a:gd name="connsiteX7" fmla="*/ 155 w 36713"/>
                  <a:gd name="connsiteY7" fmla="*/ 25588 h 2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13" h="25965">
                    <a:moveTo>
                      <a:pt x="173" y="25604"/>
                    </a:moveTo>
                    <a:cubicBezTo>
                      <a:pt x="454" y="25992"/>
                      <a:pt x="994" y="26081"/>
                      <a:pt x="1386" y="25809"/>
                    </a:cubicBezTo>
                    <a:lnTo>
                      <a:pt x="36340" y="1600"/>
                    </a:lnTo>
                    <a:cubicBezTo>
                      <a:pt x="36737" y="1319"/>
                      <a:pt x="36833" y="772"/>
                      <a:pt x="36554" y="373"/>
                    </a:cubicBezTo>
                    <a:cubicBezTo>
                      <a:pt x="36276" y="-19"/>
                      <a:pt x="35736" y="-117"/>
                      <a:pt x="35339" y="152"/>
                    </a:cubicBezTo>
                    <a:lnTo>
                      <a:pt x="383" y="24363"/>
                    </a:lnTo>
                    <a:cubicBezTo>
                      <a:pt x="-18" y="24637"/>
                      <a:pt x="-121" y="25187"/>
                      <a:pt x="155" y="25588"/>
                    </a:cubicBezTo>
                    <a:cubicBezTo>
                      <a:pt x="155" y="25588"/>
                      <a:pt x="155" y="25588"/>
                      <a:pt x="155" y="25588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61FB45A5-C6AB-4495-999A-2D06A3A94D8B}"/>
                  </a:ext>
                </a:extLst>
              </p:cNvPr>
              <p:cNvSpPr/>
              <p:nvPr/>
            </p:nvSpPr>
            <p:spPr>
              <a:xfrm>
                <a:off x="6356210" y="3281121"/>
                <a:ext cx="40762" cy="28770"/>
              </a:xfrm>
              <a:custGeom>
                <a:avLst/>
                <a:gdLst>
                  <a:gd name="connsiteX0" fmla="*/ 157 w 40762"/>
                  <a:gd name="connsiteY0" fmla="*/ 28409 h 28770"/>
                  <a:gd name="connsiteX1" fmla="*/ 1368 w 40762"/>
                  <a:gd name="connsiteY1" fmla="*/ 28615 h 28770"/>
                  <a:gd name="connsiteX2" fmla="*/ 40379 w 40762"/>
                  <a:gd name="connsiteY2" fmla="*/ 1596 h 28770"/>
                  <a:gd name="connsiteX3" fmla="*/ 40607 w 40762"/>
                  <a:gd name="connsiteY3" fmla="*/ 371 h 28770"/>
                  <a:gd name="connsiteX4" fmla="*/ 40607 w 40762"/>
                  <a:gd name="connsiteY4" fmla="*/ 371 h 28770"/>
                  <a:gd name="connsiteX5" fmla="*/ 39382 w 40762"/>
                  <a:gd name="connsiteY5" fmla="*/ 143 h 28770"/>
                  <a:gd name="connsiteX6" fmla="*/ 383 w 40762"/>
                  <a:gd name="connsiteY6" fmla="*/ 27162 h 28770"/>
                  <a:gd name="connsiteX7" fmla="*/ 155 w 40762"/>
                  <a:gd name="connsiteY7" fmla="*/ 28386 h 28770"/>
                  <a:gd name="connsiteX8" fmla="*/ 155 w 40762"/>
                  <a:gd name="connsiteY8" fmla="*/ 28386 h 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62" h="28770">
                    <a:moveTo>
                      <a:pt x="157" y="28409"/>
                    </a:moveTo>
                    <a:cubicBezTo>
                      <a:pt x="438" y="28795"/>
                      <a:pt x="976" y="28886"/>
                      <a:pt x="1368" y="28615"/>
                    </a:cubicBezTo>
                    <a:lnTo>
                      <a:pt x="40379" y="1596"/>
                    </a:lnTo>
                    <a:cubicBezTo>
                      <a:pt x="40780" y="1322"/>
                      <a:pt x="40883" y="772"/>
                      <a:pt x="40607" y="371"/>
                    </a:cubicBezTo>
                    <a:cubicBezTo>
                      <a:pt x="40607" y="371"/>
                      <a:pt x="40607" y="371"/>
                      <a:pt x="40607" y="371"/>
                    </a:cubicBezTo>
                    <a:cubicBezTo>
                      <a:pt x="40322" y="-15"/>
                      <a:pt x="39786" y="-115"/>
                      <a:pt x="39382" y="143"/>
                    </a:cubicBezTo>
                    <a:lnTo>
                      <a:pt x="383" y="27162"/>
                    </a:lnTo>
                    <a:cubicBezTo>
                      <a:pt x="-18" y="27435"/>
                      <a:pt x="-121" y="27985"/>
                      <a:pt x="155" y="28386"/>
                    </a:cubicBezTo>
                    <a:cubicBezTo>
                      <a:pt x="155" y="28386"/>
                      <a:pt x="155" y="28386"/>
                      <a:pt x="155" y="28386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66D6F05F-B6F3-4515-B965-65336D528542}"/>
                  </a:ext>
                </a:extLst>
              </p:cNvPr>
              <p:cNvSpPr/>
              <p:nvPr/>
            </p:nvSpPr>
            <p:spPr>
              <a:xfrm>
                <a:off x="6367194" y="3303635"/>
                <a:ext cx="32922" cy="23336"/>
              </a:xfrm>
              <a:custGeom>
                <a:avLst/>
                <a:gdLst>
                  <a:gd name="connsiteX0" fmla="*/ 180 w 32922"/>
                  <a:gd name="connsiteY0" fmla="*/ 22975 h 23336"/>
                  <a:gd name="connsiteX1" fmla="*/ 1391 w 32922"/>
                  <a:gd name="connsiteY1" fmla="*/ 23180 h 23336"/>
                  <a:gd name="connsiteX2" fmla="*/ 32509 w 32922"/>
                  <a:gd name="connsiteY2" fmla="*/ 1628 h 23336"/>
                  <a:gd name="connsiteX3" fmla="*/ 32789 w 32922"/>
                  <a:gd name="connsiteY3" fmla="*/ 414 h 23336"/>
                  <a:gd name="connsiteX4" fmla="*/ 31576 w 32922"/>
                  <a:gd name="connsiteY4" fmla="*/ 134 h 23336"/>
                  <a:gd name="connsiteX5" fmla="*/ 31507 w 32922"/>
                  <a:gd name="connsiteY5" fmla="*/ 182 h 23336"/>
                  <a:gd name="connsiteX6" fmla="*/ 383 w 32922"/>
                  <a:gd name="connsiteY6" fmla="*/ 21734 h 23336"/>
                  <a:gd name="connsiteX7" fmla="*/ 155 w 32922"/>
                  <a:gd name="connsiteY7" fmla="*/ 22959 h 23336"/>
                  <a:gd name="connsiteX8" fmla="*/ 155 w 32922"/>
                  <a:gd name="connsiteY8" fmla="*/ 22959 h 23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22" h="23336">
                    <a:moveTo>
                      <a:pt x="180" y="22975"/>
                    </a:moveTo>
                    <a:cubicBezTo>
                      <a:pt x="461" y="23360"/>
                      <a:pt x="999" y="23451"/>
                      <a:pt x="1391" y="23180"/>
                    </a:cubicBezTo>
                    <a:lnTo>
                      <a:pt x="32509" y="1628"/>
                    </a:lnTo>
                    <a:cubicBezTo>
                      <a:pt x="32921" y="1370"/>
                      <a:pt x="33047" y="827"/>
                      <a:pt x="32789" y="414"/>
                    </a:cubicBezTo>
                    <a:cubicBezTo>
                      <a:pt x="32531" y="2"/>
                      <a:pt x="31986" y="-124"/>
                      <a:pt x="31576" y="134"/>
                    </a:cubicBezTo>
                    <a:cubicBezTo>
                      <a:pt x="31553" y="150"/>
                      <a:pt x="31530" y="166"/>
                      <a:pt x="31507" y="182"/>
                    </a:cubicBezTo>
                    <a:lnTo>
                      <a:pt x="383" y="21734"/>
                    </a:lnTo>
                    <a:cubicBezTo>
                      <a:pt x="-18" y="22008"/>
                      <a:pt x="-121" y="22557"/>
                      <a:pt x="155" y="22959"/>
                    </a:cubicBezTo>
                    <a:cubicBezTo>
                      <a:pt x="155" y="22959"/>
                      <a:pt x="155" y="22959"/>
                      <a:pt x="155" y="22959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19076C5C-C2D4-4C57-B3C5-0114F866A266}"/>
                  </a:ext>
                </a:extLst>
              </p:cNvPr>
              <p:cNvSpPr/>
              <p:nvPr/>
            </p:nvSpPr>
            <p:spPr>
              <a:xfrm>
                <a:off x="6286965" y="3255224"/>
                <a:ext cx="53517" cy="65104"/>
              </a:xfrm>
              <a:custGeom>
                <a:avLst/>
                <a:gdLst>
                  <a:gd name="connsiteX0" fmla="*/ 45447 w 53517"/>
                  <a:gd name="connsiteY0" fmla="*/ 25939 h 65104"/>
                  <a:gd name="connsiteX1" fmla="*/ 52024 w 53517"/>
                  <a:gd name="connsiteY1" fmla="*/ 14869 h 65104"/>
                  <a:gd name="connsiteX2" fmla="*/ 49404 w 53517"/>
                  <a:gd name="connsiteY2" fmla="*/ 1611 h 65104"/>
                  <a:gd name="connsiteX3" fmla="*/ 36178 w 53517"/>
                  <a:gd name="connsiteY3" fmla="*/ 4232 h 65104"/>
                  <a:gd name="connsiteX4" fmla="*/ 35904 w 53517"/>
                  <a:gd name="connsiteY4" fmla="*/ 4667 h 65104"/>
                  <a:gd name="connsiteX5" fmla="*/ 0 w 53517"/>
                  <a:gd name="connsiteY5" fmla="*/ 65105 h 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517" h="65104">
                    <a:moveTo>
                      <a:pt x="45447" y="25939"/>
                    </a:moveTo>
                    <a:lnTo>
                      <a:pt x="52024" y="14869"/>
                    </a:lnTo>
                    <a:cubicBezTo>
                      <a:pt x="54772" y="10449"/>
                      <a:pt x="53628" y="4654"/>
                      <a:pt x="49404" y="1611"/>
                    </a:cubicBezTo>
                    <a:cubicBezTo>
                      <a:pt x="45027" y="-1317"/>
                      <a:pt x="39107" y="-143"/>
                      <a:pt x="36178" y="4232"/>
                    </a:cubicBezTo>
                    <a:cubicBezTo>
                      <a:pt x="36085" y="4375"/>
                      <a:pt x="35991" y="4519"/>
                      <a:pt x="35904" y="4667"/>
                    </a:cubicBezTo>
                    <a:lnTo>
                      <a:pt x="0" y="65105"/>
                    </a:lnTo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AE337589-19BA-4899-9472-E3014ADE1ED9}"/>
                  </a:ext>
                </a:extLst>
              </p:cNvPr>
              <p:cNvSpPr/>
              <p:nvPr/>
            </p:nvSpPr>
            <p:spPr>
              <a:xfrm>
                <a:off x="5924831" y="3306570"/>
                <a:ext cx="457077" cy="375087"/>
              </a:xfrm>
              <a:custGeom>
                <a:avLst/>
                <a:gdLst>
                  <a:gd name="connsiteX0" fmla="*/ 340946 w 457077"/>
                  <a:gd name="connsiteY0" fmla="*/ 0 h 375087"/>
                  <a:gd name="connsiteX1" fmla="*/ 235504 w 457077"/>
                  <a:gd name="connsiteY1" fmla="*/ 179577 h 375087"/>
                  <a:gd name="connsiteX2" fmla="*/ 106845 w 457077"/>
                  <a:gd name="connsiteY2" fmla="*/ 10824 h 375087"/>
                  <a:gd name="connsiteX3" fmla="*/ 0 w 457077"/>
                  <a:gd name="connsiteY3" fmla="*/ 107153 h 375087"/>
                  <a:gd name="connsiteX4" fmla="*/ 182467 w 457077"/>
                  <a:gd name="connsiteY4" fmla="*/ 343466 h 375087"/>
                  <a:gd name="connsiteX5" fmla="*/ 183664 w 457077"/>
                  <a:gd name="connsiteY5" fmla="*/ 345147 h 375087"/>
                  <a:gd name="connsiteX6" fmla="*/ 285603 w 457077"/>
                  <a:gd name="connsiteY6" fmla="*/ 361050 h 375087"/>
                  <a:gd name="connsiteX7" fmla="*/ 307142 w 457077"/>
                  <a:gd name="connsiteY7" fmla="*/ 336111 h 375087"/>
                  <a:gd name="connsiteX8" fmla="*/ 457077 w 457077"/>
                  <a:gd name="connsiteY8" fmla="*/ 64584 h 37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77" h="375087">
                    <a:moveTo>
                      <a:pt x="340946" y="0"/>
                    </a:moveTo>
                    <a:lnTo>
                      <a:pt x="235504" y="179577"/>
                    </a:lnTo>
                    <a:lnTo>
                      <a:pt x="106845" y="10824"/>
                    </a:lnTo>
                    <a:lnTo>
                      <a:pt x="0" y="107153"/>
                    </a:lnTo>
                    <a:lnTo>
                      <a:pt x="182467" y="343466"/>
                    </a:lnTo>
                    <a:lnTo>
                      <a:pt x="183664" y="345147"/>
                    </a:lnTo>
                    <a:cubicBezTo>
                      <a:pt x="207422" y="377687"/>
                      <a:pt x="253063" y="384808"/>
                      <a:pt x="285603" y="361050"/>
                    </a:cubicBezTo>
                    <a:cubicBezTo>
                      <a:pt x="294591" y="354489"/>
                      <a:pt x="301958" y="345959"/>
                      <a:pt x="307142" y="336111"/>
                    </a:cubicBezTo>
                    <a:lnTo>
                      <a:pt x="457077" y="6458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2F72724B-7272-42F2-9F0F-62FC5ADEBAC6}"/>
                  </a:ext>
                </a:extLst>
              </p:cNvPr>
              <p:cNvSpPr/>
              <p:nvPr/>
            </p:nvSpPr>
            <p:spPr>
              <a:xfrm>
                <a:off x="6148660" y="3484808"/>
                <a:ext cx="13016" cy="22932"/>
              </a:xfrm>
              <a:custGeom>
                <a:avLst/>
                <a:gdLst>
                  <a:gd name="connsiteX0" fmla="*/ 1341 w 13016"/>
                  <a:gd name="connsiteY0" fmla="*/ 22932 h 22932"/>
                  <a:gd name="connsiteX1" fmla="*/ 0 w 13016"/>
                  <a:gd name="connsiteY1" fmla="*/ 21601 h 22932"/>
                  <a:gd name="connsiteX2" fmla="*/ 148 w 13016"/>
                  <a:gd name="connsiteY2" fmla="*/ 20985 h 22932"/>
                  <a:gd name="connsiteX3" fmla="*/ 10484 w 13016"/>
                  <a:gd name="connsiteY3" fmla="*/ 730 h 22932"/>
                  <a:gd name="connsiteX4" fmla="*/ 12286 w 13016"/>
                  <a:gd name="connsiteY4" fmla="*/ 146 h 22932"/>
                  <a:gd name="connsiteX5" fmla="*/ 12870 w 13016"/>
                  <a:gd name="connsiteY5" fmla="*/ 1948 h 22932"/>
                  <a:gd name="connsiteX6" fmla="*/ 2534 w 13016"/>
                  <a:gd name="connsiteY6" fmla="*/ 22203 h 22932"/>
                  <a:gd name="connsiteX7" fmla="*/ 1341 w 13016"/>
                  <a:gd name="connsiteY7" fmla="*/ 22932 h 22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6" h="22932">
                    <a:moveTo>
                      <a:pt x="1341" y="22932"/>
                    </a:moveTo>
                    <a:cubicBezTo>
                      <a:pt x="602" y="22935"/>
                      <a:pt x="2" y="22337"/>
                      <a:pt x="0" y="21601"/>
                    </a:cubicBezTo>
                    <a:cubicBezTo>
                      <a:pt x="0" y="21386"/>
                      <a:pt x="50" y="21174"/>
                      <a:pt x="148" y="20985"/>
                    </a:cubicBezTo>
                    <a:lnTo>
                      <a:pt x="10484" y="730"/>
                    </a:lnTo>
                    <a:cubicBezTo>
                      <a:pt x="10819" y="71"/>
                      <a:pt x="11627" y="-189"/>
                      <a:pt x="12286" y="146"/>
                    </a:cubicBezTo>
                    <a:cubicBezTo>
                      <a:pt x="12945" y="482"/>
                      <a:pt x="13205" y="1289"/>
                      <a:pt x="12870" y="1948"/>
                    </a:cubicBezTo>
                    <a:lnTo>
                      <a:pt x="2534" y="22203"/>
                    </a:lnTo>
                    <a:cubicBezTo>
                      <a:pt x="2306" y="22650"/>
                      <a:pt x="1845" y="22932"/>
                      <a:pt x="1341" y="22932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1F0BCEC4-49B7-4283-9FDB-8FF3191EF7FE}"/>
                  </a:ext>
                </a:extLst>
              </p:cNvPr>
              <p:cNvSpPr/>
              <p:nvPr/>
            </p:nvSpPr>
            <p:spPr>
              <a:xfrm rot="16394880">
                <a:off x="5995579" y="3512220"/>
                <a:ext cx="56809" cy="2677"/>
              </a:xfrm>
              <a:custGeom>
                <a:avLst/>
                <a:gdLst>
                  <a:gd name="connsiteX0" fmla="*/ 0 w 56809"/>
                  <a:gd name="connsiteY0" fmla="*/ 0 h 2677"/>
                  <a:gd name="connsiteX1" fmla="*/ 56809 w 56809"/>
                  <a:gd name="connsiteY1" fmla="*/ 0 h 2677"/>
                  <a:gd name="connsiteX2" fmla="*/ 56809 w 56809"/>
                  <a:gd name="connsiteY2" fmla="*/ 2678 h 2677"/>
                  <a:gd name="connsiteX3" fmla="*/ 0 w 56809"/>
                  <a:gd name="connsiteY3" fmla="*/ 2678 h 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09" h="2677">
                    <a:moveTo>
                      <a:pt x="0" y="0"/>
                    </a:moveTo>
                    <a:lnTo>
                      <a:pt x="56809" y="0"/>
                    </a:lnTo>
                    <a:lnTo>
                      <a:pt x="56809" y="2678"/>
                    </a:lnTo>
                    <a:lnTo>
                      <a:pt x="0" y="2678"/>
                    </a:ln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8926AA18-3EE5-4896-A038-6E5C34AFAC6E}"/>
                  </a:ext>
                </a:extLst>
              </p:cNvPr>
              <p:cNvSpPr/>
              <p:nvPr/>
            </p:nvSpPr>
            <p:spPr>
              <a:xfrm>
                <a:off x="5713261" y="3157528"/>
                <a:ext cx="194153" cy="197730"/>
              </a:xfrm>
              <a:custGeom>
                <a:avLst/>
                <a:gdLst>
                  <a:gd name="connsiteX0" fmla="*/ 194153 w 194153"/>
                  <a:gd name="connsiteY0" fmla="*/ 121503 h 197730"/>
                  <a:gd name="connsiteX1" fmla="*/ 92175 w 194153"/>
                  <a:gd name="connsiteY1" fmla="*/ 197284 h 197730"/>
                  <a:gd name="connsiteX2" fmla="*/ 0 w 194153"/>
                  <a:gd name="connsiteY2" fmla="*/ 121384 h 197730"/>
                  <a:gd name="connsiteX3" fmla="*/ 22535 w 194153"/>
                  <a:gd name="connsiteY3" fmla="*/ 115910 h 197730"/>
                  <a:gd name="connsiteX4" fmla="*/ 49465 w 194153"/>
                  <a:gd name="connsiteY4" fmla="*/ 83942 h 197730"/>
                  <a:gd name="connsiteX5" fmla="*/ 49126 w 194153"/>
                  <a:gd name="connsiteY5" fmla="*/ 0 h 197730"/>
                  <a:gd name="connsiteX6" fmla="*/ 151694 w 194153"/>
                  <a:gd name="connsiteY6" fmla="*/ 22893 h 197730"/>
                  <a:gd name="connsiteX7" fmla="*/ 175386 w 194153"/>
                  <a:gd name="connsiteY7" fmla="*/ 116722 h 197730"/>
                  <a:gd name="connsiteX8" fmla="*/ 194153 w 194153"/>
                  <a:gd name="connsiteY8" fmla="*/ 121503 h 19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153" h="197730">
                    <a:moveTo>
                      <a:pt x="194153" y="121503"/>
                    </a:moveTo>
                    <a:cubicBezTo>
                      <a:pt x="193697" y="121443"/>
                      <a:pt x="188693" y="204519"/>
                      <a:pt x="92175" y="197284"/>
                    </a:cubicBezTo>
                    <a:cubicBezTo>
                      <a:pt x="25352" y="192278"/>
                      <a:pt x="1530" y="121384"/>
                      <a:pt x="0" y="121384"/>
                    </a:cubicBezTo>
                    <a:cubicBezTo>
                      <a:pt x="7202" y="119854"/>
                      <a:pt x="19335" y="117628"/>
                      <a:pt x="22535" y="115910"/>
                    </a:cubicBezTo>
                    <a:cubicBezTo>
                      <a:pt x="33056" y="110257"/>
                      <a:pt x="46076" y="104375"/>
                      <a:pt x="49465" y="83942"/>
                    </a:cubicBezTo>
                    <a:cubicBezTo>
                      <a:pt x="51420" y="72165"/>
                      <a:pt x="48097" y="11916"/>
                      <a:pt x="49126" y="0"/>
                    </a:cubicBezTo>
                    <a:lnTo>
                      <a:pt x="151694" y="22893"/>
                    </a:lnTo>
                    <a:cubicBezTo>
                      <a:pt x="150259" y="48058"/>
                      <a:pt x="140229" y="106398"/>
                      <a:pt x="175386" y="116722"/>
                    </a:cubicBezTo>
                    <a:cubicBezTo>
                      <a:pt x="181235" y="118440"/>
                      <a:pt x="187537" y="120016"/>
                      <a:pt x="194153" y="121503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CC7FD9FB-F5F3-49C3-BF74-2353663E8D5B}"/>
                  </a:ext>
                </a:extLst>
              </p:cNvPr>
              <p:cNvSpPr/>
              <p:nvPr/>
            </p:nvSpPr>
            <p:spPr>
              <a:xfrm>
                <a:off x="5797306" y="3172638"/>
                <a:ext cx="69085" cy="77779"/>
              </a:xfrm>
              <a:custGeom>
                <a:avLst/>
                <a:gdLst>
                  <a:gd name="connsiteX0" fmla="*/ 69086 w 69085"/>
                  <a:gd name="connsiteY0" fmla="*/ 77780 h 77779"/>
                  <a:gd name="connsiteX1" fmla="*/ 66002 w 69085"/>
                  <a:gd name="connsiteY1" fmla="*/ 61861 h 77779"/>
                  <a:gd name="connsiteX2" fmla="*/ 66671 w 69085"/>
                  <a:gd name="connsiteY2" fmla="*/ 24836 h 77779"/>
                  <a:gd name="connsiteX3" fmla="*/ 9985 w 69085"/>
                  <a:gd name="connsiteY3" fmla="*/ 0 h 77779"/>
                  <a:gd name="connsiteX4" fmla="*/ 504 w 69085"/>
                  <a:gd name="connsiteY4" fmla="*/ 44452 h 77779"/>
                  <a:gd name="connsiteX5" fmla="*/ 69086 w 69085"/>
                  <a:gd name="connsiteY5" fmla="*/ 77780 h 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085" h="77779">
                    <a:moveTo>
                      <a:pt x="69086" y="77780"/>
                    </a:moveTo>
                    <a:cubicBezTo>
                      <a:pt x="67478" y="72603"/>
                      <a:pt x="66445" y="67264"/>
                      <a:pt x="66002" y="61861"/>
                    </a:cubicBezTo>
                    <a:cubicBezTo>
                      <a:pt x="64873" y="49532"/>
                      <a:pt x="65097" y="37116"/>
                      <a:pt x="66671" y="24836"/>
                    </a:cubicBezTo>
                    <a:cubicBezTo>
                      <a:pt x="45823" y="22022"/>
                      <a:pt x="26184" y="13419"/>
                      <a:pt x="9985" y="0"/>
                    </a:cubicBezTo>
                    <a:cubicBezTo>
                      <a:pt x="8078" y="7034"/>
                      <a:pt x="-2395" y="37768"/>
                      <a:pt x="504" y="44452"/>
                    </a:cubicBezTo>
                    <a:cubicBezTo>
                      <a:pt x="5987" y="57090"/>
                      <a:pt x="31747" y="77780"/>
                      <a:pt x="69086" y="77780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6718CED3-1550-40C1-8024-1F693767602C}"/>
                  </a:ext>
                </a:extLst>
              </p:cNvPr>
              <p:cNvSpPr/>
              <p:nvPr/>
            </p:nvSpPr>
            <p:spPr>
              <a:xfrm>
                <a:off x="5738173" y="2994012"/>
                <a:ext cx="177091" cy="230687"/>
              </a:xfrm>
              <a:custGeom>
                <a:avLst/>
                <a:gdLst>
                  <a:gd name="connsiteX0" fmla="*/ 114626 w 177091"/>
                  <a:gd name="connsiteY0" fmla="*/ 230257 h 230687"/>
                  <a:gd name="connsiteX1" fmla="*/ 11797 w 177091"/>
                  <a:gd name="connsiteY1" fmla="*/ 162948 h 230687"/>
                  <a:gd name="connsiteX2" fmla="*/ 2581 w 177091"/>
                  <a:gd name="connsiteY2" fmla="*/ 114247 h 230687"/>
                  <a:gd name="connsiteX3" fmla="*/ 63247 w 177091"/>
                  <a:gd name="connsiteY3" fmla="*/ 1536 h 230687"/>
                  <a:gd name="connsiteX4" fmla="*/ 63247 w 177091"/>
                  <a:gd name="connsiteY4" fmla="*/ 1536 h 230687"/>
                  <a:gd name="connsiteX5" fmla="*/ 170545 w 177091"/>
                  <a:gd name="connsiteY5" fmla="*/ 82459 h 230687"/>
                  <a:gd name="connsiteX6" fmla="*/ 174626 w 177091"/>
                  <a:gd name="connsiteY6" fmla="*/ 104018 h 230687"/>
                  <a:gd name="connsiteX7" fmla="*/ 114626 w 177091"/>
                  <a:gd name="connsiteY7" fmla="*/ 230257 h 23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091" h="230687">
                    <a:moveTo>
                      <a:pt x="114626" y="230257"/>
                    </a:moveTo>
                    <a:cubicBezTo>
                      <a:pt x="74144" y="233701"/>
                      <a:pt x="22012" y="216920"/>
                      <a:pt x="11797" y="162948"/>
                    </a:cubicBezTo>
                    <a:lnTo>
                      <a:pt x="2581" y="114247"/>
                    </a:lnTo>
                    <a:cubicBezTo>
                      <a:pt x="-7632" y="60273"/>
                      <a:pt x="12436" y="11161"/>
                      <a:pt x="63247" y="1536"/>
                    </a:cubicBezTo>
                    <a:lnTo>
                      <a:pt x="63247" y="1536"/>
                    </a:lnTo>
                    <a:cubicBezTo>
                      <a:pt x="114067" y="-8081"/>
                      <a:pt x="160330" y="28485"/>
                      <a:pt x="170545" y="82459"/>
                    </a:cubicBezTo>
                    <a:lnTo>
                      <a:pt x="174626" y="104018"/>
                    </a:lnTo>
                    <a:cubicBezTo>
                      <a:pt x="178553" y="124729"/>
                      <a:pt x="186850" y="224111"/>
                      <a:pt x="114626" y="230257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667849DD-1C22-4FAB-A070-AF842BD8AC6E}"/>
                  </a:ext>
                </a:extLst>
              </p:cNvPr>
              <p:cNvSpPr/>
              <p:nvPr/>
            </p:nvSpPr>
            <p:spPr>
              <a:xfrm>
                <a:off x="5891951" y="3087642"/>
                <a:ext cx="12739" cy="12739"/>
              </a:xfrm>
              <a:custGeom>
                <a:avLst/>
                <a:gdLst>
                  <a:gd name="connsiteX0" fmla="*/ 12740 w 12739"/>
                  <a:gd name="connsiteY0" fmla="*/ 6370 h 12739"/>
                  <a:gd name="connsiteX1" fmla="*/ 6370 w 12739"/>
                  <a:gd name="connsiteY1" fmla="*/ 12740 h 12739"/>
                  <a:gd name="connsiteX2" fmla="*/ 0 w 12739"/>
                  <a:gd name="connsiteY2" fmla="*/ 6370 h 12739"/>
                  <a:gd name="connsiteX3" fmla="*/ 6370 w 12739"/>
                  <a:gd name="connsiteY3" fmla="*/ 0 h 12739"/>
                  <a:gd name="connsiteX4" fmla="*/ 12740 w 12739"/>
                  <a:gd name="connsiteY4" fmla="*/ 6370 h 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39" h="12739">
                    <a:moveTo>
                      <a:pt x="12740" y="6370"/>
                    </a:moveTo>
                    <a:cubicBezTo>
                      <a:pt x="12740" y="9888"/>
                      <a:pt x="9888" y="12740"/>
                      <a:pt x="6370" y="12740"/>
                    </a:cubicBezTo>
                    <a:cubicBezTo>
                      <a:pt x="2852" y="12740"/>
                      <a:pt x="0" y="9888"/>
                      <a:pt x="0" y="6370"/>
                    </a:cubicBezTo>
                    <a:cubicBezTo>
                      <a:pt x="0" y="2852"/>
                      <a:pt x="2852" y="0"/>
                      <a:pt x="6370" y="0"/>
                    </a:cubicBezTo>
                    <a:cubicBezTo>
                      <a:pt x="9888" y="0"/>
                      <a:pt x="12740" y="2852"/>
                      <a:pt x="12740" y="6370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FF71AA8B-257B-43D7-A039-6F0DD299C9C1}"/>
                  </a:ext>
                </a:extLst>
              </p:cNvPr>
              <p:cNvSpPr/>
              <p:nvPr/>
            </p:nvSpPr>
            <p:spPr>
              <a:xfrm>
                <a:off x="5826687" y="3096359"/>
                <a:ext cx="12739" cy="12739"/>
              </a:xfrm>
              <a:custGeom>
                <a:avLst/>
                <a:gdLst>
                  <a:gd name="connsiteX0" fmla="*/ 12740 w 12739"/>
                  <a:gd name="connsiteY0" fmla="*/ 6370 h 12739"/>
                  <a:gd name="connsiteX1" fmla="*/ 6370 w 12739"/>
                  <a:gd name="connsiteY1" fmla="*/ 12740 h 12739"/>
                  <a:gd name="connsiteX2" fmla="*/ 0 w 12739"/>
                  <a:gd name="connsiteY2" fmla="*/ 6370 h 12739"/>
                  <a:gd name="connsiteX3" fmla="*/ 6370 w 12739"/>
                  <a:gd name="connsiteY3" fmla="*/ 0 h 12739"/>
                  <a:gd name="connsiteX4" fmla="*/ 12740 w 12739"/>
                  <a:gd name="connsiteY4" fmla="*/ 6370 h 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39" h="12739">
                    <a:moveTo>
                      <a:pt x="12740" y="6370"/>
                    </a:moveTo>
                    <a:cubicBezTo>
                      <a:pt x="12740" y="9888"/>
                      <a:pt x="9888" y="12740"/>
                      <a:pt x="6370" y="12740"/>
                    </a:cubicBezTo>
                    <a:cubicBezTo>
                      <a:pt x="2852" y="12740"/>
                      <a:pt x="0" y="9888"/>
                      <a:pt x="0" y="6370"/>
                    </a:cubicBezTo>
                    <a:cubicBezTo>
                      <a:pt x="0" y="2852"/>
                      <a:pt x="2852" y="0"/>
                      <a:pt x="6370" y="0"/>
                    </a:cubicBezTo>
                    <a:cubicBezTo>
                      <a:pt x="9888" y="0"/>
                      <a:pt x="12740" y="2852"/>
                      <a:pt x="12740" y="6370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24B9122B-A3A5-46DF-A508-91EA948ED66E}"/>
                  </a:ext>
                </a:extLst>
              </p:cNvPr>
              <p:cNvSpPr/>
              <p:nvPr/>
            </p:nvSpPr>
            <p:spPr>
              <a:xfrm>
                <a:off x="5862000" y="3103603"/>
                <a:ext cx="19499" cy="45836"/>
              </a:xfrm>
              <a:custGeom>
                <a:avLst/>
                <a:gdLst>
                  <a:gd name="connsiteX0" fmla="*/ 6873 w 19499"/>
                  <a:gd name="connsiteY0" fmla="*/ 45829 h 45836"/>
                  <a:gd name="connsiteX1" fmla="*/ 6973 w 19499"/>
                  <a:gd name="connsiteY1" fmla="*/ 45815 h 45836"/>
                  <a:gd name="connsiteX2" fmla="*/ 13067 w 19499"/>
                  <a:gd name="connsiteY2" fmla="*/ 44262 h 45836"/>
                  <a:gd name="connsiteX3" fmla="*/ 19453 w 19499"/>
                  <a:gd name="connsiteY3" fmla="*/ 39017 h 45836"/>
                  <a:gd name="connsiteX4" fmla="*/ 2492 w 19499"/>
                  <a:gd name="connsiteY4" fmla="*/ 763 h 45836"/>
                  <a:gd name="connsiteX5" fmla="*/ 763 w 19499"/>
                  <a:gd name="connsiteY5" fmla="*/ 118 h 45836"/>
                  <a:gd name="connsiteX6" fmla="*/ 118 w 19499"/>
                  <a:gd name="connsiteY6" fmla="*/ 1846 h 45836"/>
                  <a:gd name="connsiteX7" fmla="*/ 127 w 19499"/>
                  <a:gd name="connsiteY7" fmla="*/ 1865 h 45836"/>
                  <a:gd name="connsiteX8" fmla="*/ 16887 w 19499"/>
                  <a:gd name="connsiteY8" fmla="*/ 39496 h 45836"/>
                  <a:gd name="connsiteX9" fmla="*/ 6481 w 19499"/>
                  <a:gd name="connsiteY9" fmla="*/ 43247 h 45836"/>
                  <a:gd name="connsiteX10" fmla="*/ 5425 w 19499"/>
                  <a:gd name="connsiteY10" fmla="*/ 44759 h 45836"/>
                  <a:gd name="connsiteX11" fmla="*/ 6866 w 19499"/>
                  <a:gd name="connsiteY11" fmla="*/ 45827 h 4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499" h="45836">
                    <a:moveTo>
                      <a:pt x="6873" y="45829"/>
                    </a:moveTo>
                    <a:cubicBezTo>
                      <a:pt x="6907" y="45827"/>
                      <a:pt x="6939" y="45822"/>
                      <a:pt x="6973" y="45815"/>
                    </a:cubicBezTo>
                    <a:cubicBezTo>
                      <a:pt x="9031" y="45409"/>
                      <a:pt x="11065" y="44889"/>
                      <a:pt x="13067" y="44262"/>
                    </a:cubicBezTo>
                    <a:cubicBezTo>
                      <a:pt x="16055" y="43302"/>
                      <a:pt x="19969" y="41710"/>
                      <a:pt x="19453" y="39017"/>
                    </a:cubicBezTo>
                    <a:cubicBezTo>
                      <a:pt x="18872" y="35942"/>
                      <a:pt x="4173" y="4351"/>
                      <a:pt x="2492" y="763"/>
                    </a:cubicBezTo>
                    <a:cubicBezTo>
                      <a:pt x="2193" y="109"/>
                      <a:pt x="1420" y="-181"/>
                      <a:pt x="763" y="118"/>
                    </a:cubicBezTo>
                    <a:cubicBezTo>
                      <a:pt x="109" y="416"/>
                      <a:pt x="-181" y="1192"/>
                      <a:pt x="118" y="1846"/>
                    </a:cubicBezTo>
                    <a:cubicBezTo>
                      <a:pt x="120" y="1853"/>
                      <a:pt x="125" y="1858"/>
                      <a:pt x="127" y="1865"/>
                    </a:cubicBezTo>
                    <a:cubicBezTo>
                      <a:pt x="6399" y="15321"/>
                      <a:pt x="16495" y="37443"/>
                      <a:pt x="16887" y="39496"/>
                    </a:cubicBezTo>
                    <a:cubicBezTo>
                      <a:pt x="16550" y="40456"/>
                      <a:pt x="11589" y="42278"/>
                      <a:pt x="6481" y="43247"/>
                    </a:cubicBezTo>
                    <a:cubicBezTo>
                      <a:pt x="5772" y="43373"/>
                      <a:pt x="5299" y="44050"/>
                      <a:pt x="5425" y="44759"/>
                    </a:cubicBezTo>
                    <a:cubicBezTo>
                      <a:pt x="5546" y="45441"/>
                      <a:pt x="6180" y="45909"/>
                      <a:pt x="6866" y="45827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0C5167E5-F77B-47EB-A0C7-77AC48BC7740}"/>
                  </a:ext>
                </a:extLst>
              </p:cNvPr>
              <p:cNvSpPr/>
              <p:nvPr/>
            </p:nvSpPr>
            <p:spPr>
              <a:xfrm>
                <a:off x="5837490" y="3161553"/>
                <a:ext cx="47574" cy="11447"/>
              </a:xfrm>
              <a:custGeom>
                <a:avLst/>
                <a:gdLst>
                  <a:gd name="connsiteX0" fmla="*/ 23859 w 47574"/>
                  <a:gd name="connsiteY0" fmla="*/ 11183 h 11447"/>
                  <a:gd name="connsiteX1" fmla="*/ 46981 w 47574"/>
                  <a:gd name="connsiteY1" fmla="*/ 2398 h 11447"/>
                  <a:gd name="connsiteX2" fmla="*/ 47364 w 47574"/>
                  <a:gd name="connsiteY2" fmla="*/ 592 h 11447"/>
                  <a:gd name="connsiteX3" fmla="*/ 45558 w 47574"/>
                  <a:gd name="connsiteY3" fmla="*/ 211 h 11447"/>
                  <a:gd name="connsiteX4" fmla="*/ 2569 w 47574"/>
                  <a:gd name="connsiteY4" fmla="*/ 4772 h 11447"/>
                  <a:gd name="connsiteX5" fmla="*/ 1748 w 47574"/>
                  <a:gd name="connsiteY5" fmla="*/ 4382 h 11447"/>
                  <a:gd name="connsiteX6" fmla="*/ 79 w 47574"/>
                  <a:gd name="connsiteY6" fmla="*/ 5167 h 11447"/>
                  <a:gd name="connsiteX7" fmla="*/ 861 w 47574"/>
                  <a:gd name="connsiteY7" fmla="*/ 6836 h 11447"/>
                  <a:gd name="connsiteX8" fmla="*/ 1374 w 47574"/>
                  <a:gd name="connsiteY8" fmla="*/ 7094 h 11447"/>
                  <a:gd name="connsiteX9" fmla="*/ 23859 w 47574"/>
                  <a:gd name="connsiteY9" fmla="*/ 11183 h 1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574" h="11447">
                    <a:moveTo>
                      <a:pt x="23859" y="11183"/>
                    </a:moveTo>
                    <a:cubicBezTo>
                      <a:pt x="32147" y="10107"/>
                      <a:pt x="40068" y="7096"/>
                      <a:pt x="46981" y="2398"/>
                    </a:cubicBezTo>
                    <a:cubicBezTo>
                      <a:pt x="47585" y="2006"/>
                      <a:pt x="47756" y="1196"/>
                      <a:pt x="47364" y="592"/>
                    </a:cubicBezTo>
                    <a:cubicBezTo>
                      <a:pt x="46969" y="-10"/>
                      <a:pt x="46162" y="-181"/>
                      <a:pt x="45558" y="211"/>
                    </a:cubicBezTo>
                    <a:cubicBezTo>
                      <a:pt x="30596" y="9958"/>
                      <a:pt x="15731" y="11534"/>
                      <a:pt x="2569" y="4772"/>
                    </a:cubicBezTo>
                    <a:cubicBezTo>
                      <a:pt x="2302" y="4626"/>
                      <a:pt x="2029" y="4496"/>
                      <a:pt x="1748" y="4382"/>
                    </a:cubicBezTo>
                    <a:cubicBezTo>
                      <a:pt x="1071" y="4138"/>
                      <a:pt x="323" y="4487"/>
                      <a:pt x="79" y="5167"/>
                    </a:cubicBezTo>
                    <a:cubicBezTo>
                      <a:pt x="-168" y="5844"/>
                      <a:pt x="184" y="6592"/>
                      <a:pt x="861" y="6836"/>
                    </a:cubicBezTo>
                    <a:cubicBezTo>
                      <a:pt x="966" y="6879"/>
                      <a:pt x="1137" y="6971"/>
                      <a:pt x="1374" y="7094"/>
                    </a:cubicBezTo>
                    <a:cubicBezTo>
                      <a:pt x="8296" y="10663"/>
                      <a:pt x="16123" y="12086"/>
                      <a:pt x="23859" y="11183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0C064181-3BCC-473A-970C-BEBDA07686D1}"/>
                  </a:ext>
                </a:extLst>
              </p:cNvPr>
              <p:cNvSpPr/>
              <p:nvPr/>
            </p:nvSpPr>
            <p:spPr>
              <a:xfrm>
                <a:off x="5721751" y="3116871"/>
                <a:ext cx="47767" cy="56321"/>
              </a:xfrm>
              <a:custGeom>
                <a:avLst/>
                <a:gdLst>
                  <a:gd name="connsiteX0" fmla="*/ 34489 w 47767"/>
                  <a:gd name="connsiteY0" fmla="*/ 55936 h 56321"/>
                  <a:gd name="connsiteX1" fmla="*/ 475 w 47767"/>
                  <a:gd name="connsiteY1" fmla="*/ 29252 h 56321"/>
                  <a:gd name="connsiteX2" fmla="*/ 23904 w 47767"/>
                  <a:gd name="connsiteY2" fmla="*/ 0 h 56321"/>
                  <a:gd name="connsiteX3" fmla="*/ 33821 w 47767"/>
                  <a:gd name="connsiteY3" fmla="*/ 8842 h 56321"/>
                  <a:gd name="connsiteX4" fmla="*/ 47767 w 47767"/>
                  <a:gd name="connsiteY4" fmla="*/ 53413 h 56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7" h="56321">
                    <a:moveTo>
                      <a:pt x="34489" y="55936"/>
                    </a:moveTo>
                    <a:cubicBezTo>
                      <a:pt x="19044" y="58857"/>
                      <a:pt x="3399" y="44706"/>
                      <a:pt x="475" y="29252"/>
                    </a:cubicBezTo>
                    <a:cubicBezTo>
                      <a:pt x="-2449" y="13798"/>
                      <a:pt x="8458" y="2922"/>
                      <a:pt x="23904" y="0"/>
                    </a:cubicBezTo>
                    <a:lnTo>
                      <a:pt x="33821" y="8842"/>
                    </a:lnTo>
                    <a:lnTo>
                      <a:pt x="47767" y="53413"/>
                    </a:ln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19607B78-7E14-4A62-8D00-DC12A29BCF96}"/>
                  </a:ext>
                </a:extLst>
              </p:cNvPr>
              <p:cNvSpPr/>
              <p:nvPr/>
            </p:nvSpPr>
            <p:spPr>
              <a:xfrm>
                <a:off x="5872765" y="3073765"/>
                <a:ext cx="31867" cy="8648"/>
              </a:xfrm>
              <a:custGeom>
                <a:avLst/>
                <a:gdLst>
                  <a:gd name="connsiteX0" fmla="*/ 1048 w 31867"/>
                  <a:gd name="connsiteY0" fmla="*/ 4784 h 8648"/>
                  <a:gd name="connsiteX1" fmla="*/ 16116 w 31867"/>
                  <a:gd name="connsiteY1" fmla="*/ 26 h 8648"/>
                  <a:gd name="connsiteX2" fmla="*/ 23950 w 31867"/>
                  <a:gd name="connsiteY2" fmla="*/ 854 h 8648"/>
                  <a:gd name="connsiteX3" fmla="*/ 31207 w 31867"/>
                  <a:gd name="connsiteY3" fmla="*/ 3730 h 8648"/>
                  <a:gd name="connsiteX4" fmla="*/ 31670 w 31867"/>
                  <a:gd name="connsiteY4" fmla="*/ 5610 h 8648"/>
                  <a:gd name="connsiteX5" fmla="*/ 30023 w 31867"/>
                  <a:gd name="connsiteY5" fmla="*/ 6184 h 8648"/>
                  <a:gd name="connsiteX6" fmla="*/ 29925 w 31867"/>
                  <a:gd name="connsiteY6" fmla="*/ 6141 h 8648"/>
                  <a:gd name="connsiteX7" fmla="*/ 23264 w 31867"/>
                  <a:gd name="connsiteY7" fmla="*/ 3860 h 8648"/>
                  <a:gd name="connsiteX8" fmla="*/ 16319 w 31867"/>
                  <a:gd name="connsiteY8" fmla="*/ 3445 h 8648"/>
                  <a:gd name="connsiteX9" fmla="*/ 3497 w 31867"/>
                  <a:gd name="connsiteY9" fmla="*/ 8077 h 8648"/>
                  <a:gd name="connsiteX10" fmla="*/ 3374 w 31867"/>
                  <a:gd name="connsiteY10" fmla="*/ 8166 h 8648"/>
                  <a:gd name="connsiteX11" fmla="*/ 482 w 31867"/>
                  <a:gd name="connsiteY11" fmla="*/ 7918 h 8648"/>
                  <a:gd name="connsiteX12" fmla="*/ 731 w 31867"/>
                  <a:gd name="connsiteY12" fmla="*/ 5026 h 8648"/>
                  <a:gd name="connsiteX13" fmla="*/ 972 w 31867"/>
                  <a:gd name="connsiteY13" fmla="*/ 4850 h 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67" h="8648">
                    <a:moveTo>
                      <a:pt x="1048" y="4784"/>
                    </a:moveTo>
                    <a:cubicBezTo>
                      <a:pt x="5552" y="1876"/>
                      <a:pt x="10756" y="232"/>
                      <a:pt x="16116" y="26"/>
                    </a:cubicBezTo>
                    <a:cubicBezTo>
                      <a:pt x="18755" y="-92"/>
                      <a:pt x="21396" y="188"/>
                      <a:pt x="23950" y="854"/>
                    </a:cubicBezTo>
                    <a:cubicBezTo>
                      <a:pt x="26479" y="1504"/>
                      <a:pt x="28920" y="2471"/>
                      <a:pt x="31207" y="3730"/>
                    </a:cubicBezTo>
                    <a:cubicBezTo>
                      <a:pt x="31855" y="4123"/>
                      <a:pt x="32060" y="4962"/>
                      <a:pt x="31670" y="5610"/>
                    </a:cubicBezTo>
                    <a:cubicBezTo>
                      <a:pt x="31330" y="6171"/>
                      <a:pt x="30639" y="6412"/>
                      <a:pt x="30023" y="6184"/>
                    </a:cubicBezTo>
                    <a:lnTo>
                      <a:pt x="29925" y="6141"/>
                    </a:lnTo>
                    <a:cubicBezTo>
                      <a:pt x="27809" y="5106"/>
                      <a:pt x="25572" y="4339"/>
                      <a:pt x="23264" y="3860"/>
                    </a:cubicBezTo>
                    <a:cubicBezTo>
                      <a:pt x="20983" y="3372"/>
                      <a:pt x="18641" y="3231"/>
                      <a:pt x="16319" y="3445"/>
                    </a:cubicBezTo>
                    <a:cubicBezTo>
                      <a:pt x="11712" y="3831"/>
                      <a:pt x="7287" y="5429"/>
                      <a:pt x="3497" y="8077"/>
                    </a:cubicBezTo>
                    <a:lnTo>
                      <a:pt x="3374" y="8166"/>
                    </a:lnTo>
                    <a:cubicBezTo>
                      <a:pt x="2507" y="8896"/>
                      <a:pt x="1212" y="8784"/>
                      <a:pt x="482" y="7918"/>
                    </a:cubicBezTo>
                    <a:cubicBezTo>
                      <a:pt x="-248" y="7049"/>
                      <a:pt x="-136" y="5755"/>
                      <a:pt x="731" y="5026"/>
                    </a:cubicBezTo>
                    <a:cubicBezTo>
                      <a:pt x="808" y="4962"/>
                      <a:pt x="888" y="4903"/>
                      <a:pt x="972" y="4850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C0A8EF9E-E8AB-45A9-ADE4-93E8CCC075F3}"/>
                  </a:ext>
                </a:extLst>
              </p:cNvPr>
              <p:cNvSpPr/>
              <p:nvPr/>
            </p:nvSpPr>
            <p:spPr>
              <a:xfrm>
                <a:off x="5805487" y="3083552"/>
                <a:ext cx="30544" cy="12738"/>
              </a:xfrm>
              <a:custGeom>
                <a:avLst/>
                <a:gdLst>
                  <a:gd name="connsiteX0" fmla="*/ 27689 w 30544"/>
                  <a:gd name="connsiteY0" fmla="*/ 4562 h 12738"/>
                  <a:gd name="connsiteX1" fmla="*/ 14059 w 30544"/>
                  <a:gd name="connsiteY1" fmla="*/ 4875 h 12738"/>
                  <a:gd name="connsiteX2" fmla="*/ 7735 w 30544"/>
                  <a:gd name="connsiteY2" fmla="*/ 7773 h 12738"/>
                  <a:gd name="connsiteX3" fmla="*/ 2353 w 30544"/>
                  <a:gd name="connsiteY3" fmla="*/ 12317 h 12738"/>
                  <a:gd name="connsiteX4" fmla="*/ 2280 w 30544"/>
                  <a:gd name="connsiteY4" fmla="*/ 12390 h 12738"/>
                  <a:gd name="connsiteX5" fmla="*/ 348 w 30544"/>
                  <a:gd name="connsiteY5" fmla="*/ 12280 h 12738"/>
                  <a:gd name="connsiteX6" fmla="*/ 286 w 30544"/>
                  <a:gd name="connsiteY6" fmla="*/ 10531 h 12738"/>
                  <a:gd name="connsiteX7" fmla="*/ 6015 w 30544"/>
                  <a:gd name="connsiteY7" fmla="*/ 5228 h 12738"/>
                  <a:gd name="connsiteX8" fmla="*/ 13019 w 30544"/>
                  <a:gd name="connsiteY8" fmla="*/ 1625 h 12738"/>
                  <a:gd name="connsiteX9" fmla="*/ 28788 w 30544"/>
                  <a:gd name="connsiteY9" fmla="*/ 619 h 12738"/>
                  <a:gd name="connsiteX10" fmla="*/ 30524 w 30544"/>
                  <a:gd name="connsiteY10" fmla="*/ 2948 h 12738"/>
                  <a:gd name="connsiteX11" fmla="*/ 28195 w 30544"/>
                  <a:gd name="connsiteY11" fmla="*/ 4681 h 12738"/>
                  <a:gd name="connsiteX12" fmla="*/ 27928 w 30544"/>
                  <a:gd name="connsiteY12" fmla="*/ 4624 h 12738"/>
                  <a:gd name="connsiteX13" fmla="*/ 27844 w 30544"/>
                  <a:gd name="connsiteY13" fmla="*/ 4603 h 1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544" h="12738">
                    <a:moveTo>
                      <a:pt x="27689" y="4562"/>
                    </a:moveTo>
                    <a:cubicBezTo>
                      <a:pt x="23198" y="3463"/>
                      <a:pt x="18495" y="3572"/>
                      <a:pt x="14059" y="4875"/>
                    </a:cubicBezTo>
                    <a:cubicBezTo>
                      <a:pt x="11818" y="5518"/>
                      <a:pt x="9685" y="6494"/>
                      <a:pt x="7735" y="7773"/>
                    </a:cubicBezTo>
                    <a:cubicBezTo>
                      <a:pt x="5758" y="9055"/>
                      <a:pt x="3949" y="10581"/>
                      <a:pt x="2353" y="12317"/>
                    </a:cubicBezTo>
                    <a:lnTo>
                      <a:pt x="2280" y="12390"/>
                    </a:lnTo>
                    <a:cubicBezTo>
                      <a:pt x="1716" y="12894"/>
                      <a:pt x="852" y="12846"/>
                      <a:pt x="348" y="12280"/>
                    </a:cubicBezTo>
                    <a:cubicBezTo>
                      <a:pt x="-92" y="11790"/>
                      <a:pt x="-117" y="11053"/>
                      <a:pt x="286" y="10531"/>
                    </a:cubicBezTo>
                    <a:cubicBezTo>
                      <a:pt x="1965" y="8531"/>
                      <a:pt x="3890" y="6747"/>
                      <a:pt x="6015" y="5228"/>
                    </a:cubicBezTo>
                    <a:cubicBezTo>
                      <a:pt x="8157" y="3684"/>
                      <a:pt x="10518" y="2469"/>
                      <a:pt x="13019" y="1625"/>
                    </a:cubicBezTo>
                    <a:cubicBezTo>
                      <a:pt x="18089" y="-120"/>
                      <a:pt x="23538" y="-467"/>
                      <a:pt x="28788" y="619"/>
                    </a:cubicBezTo>
                    <a:cubicBezTo>
                      <a:pt x="29910" y="783"/>
                      <a:pt x="30686" y="1825"/>
                      <a:pt x="30524" y="2948"/>
                    </a:cubicBezTo>
                    <a:cubicBezTo>
                      <a:pt x="30359" y="4067"/>
                      <a:pt x="29317" y="4845"/>
                      <a:pt x="28195" y="4681"/>
                    </a:cubicBezTo>
                    <a:cubicBezTo>
                      <a:pt x="28106" y="4667"/>
                      <a:pt x="28015" y="4649"/>
                      <a:pt x="27928" y="4624"/>
                    </a:cubicBezTo>
                    <a:lnTo>
                      <a:pt x="27844" y="4603"/>
                    </a:ln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2E4408EF-A25F-4432-A6A4-129B03D533D0}"/>
                  </a:ext>
                </a:extLst>
              </p:cNvPr>
              <p:cNvSpPr/>
              <p:nvPr/>
            </p:nvSpPr>
            <p:spPr>
              <a:xfrm>
                <a:off x="5850859" y="3180392"/>
                <a:ext cx="17633" cy="4810"/>
              </a:xfrm>
              <a:custGeom>
                <a:avLst/>
                <a:gdLst>
                  <a:gd name="connsiteX0" fmla="*/ 12250 w 17633"/>
                  <a:gd name="connsiteY0" fmla="*/ 4598 h 4810"/>
                  <a:gd name="connsiteX1" fmla="*/ 16689 w 17633"/>
                  <a:gd name="connsiteY1" fmla="*/ 3706 h 4810"/>
                  <a:gd name="connsiteX2" fmla="*/ 17583 w 17633"/>
                  <a:gd name="connsiteY2" fmla="*/ 2092 h 4810"/>
                  <a:gd name="connsiteX3" fmla="*/ 15968 w 17633"/>
                  <a:gd name="connsiteY3" fmla="*/ 1198 h 4810"/>
                  <a:gd name="connsiteX4" fmla="*/ 2056 w 17633"/>
                  <a:gd name="connsiteY4" fmla="*/ 237 h 4810"/>
                  <a:gd name="connsiteX5" fmla="*/ 238 w 17633"/>
                  <a:gd name="connsiteY5" fmla="*/ 554 h 4810"/>
                  <a:gd name="connsiteX6" fmla="*/ 555 w 17633"/>
                  <a:gd name="connsiteY6" fmla="*/ 2374 h 4810"/>
                  <a:gd name="connsiteX7" fmla="*/ 12250 w 17633"/>
                  <a:gd name="connsiteY7" fmla="*/ 4598 h 4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33" h="4810">
                    <a:moveTo>
                      <a:pt x="12250" y="4598"/>
                    </a:moveTo>
                    <a:cubicBezTo>
                      <a:pt x="13753" y="4427"/>
                      <a:pt x="15238" y="4128"/>
                      <a:pt x="16689" y="3706"/>
                    </a:cubicBezTo>
                    <a:cubicBezTo>
                      <a:pt x="17382" y="3508"/>
                      <a:pt x="17781" y="2785"/>
                      <a:pt x="17583" y="2092"/>
                    </a:cubicBezTo>
                    <a:cubicBezTo>
                      <a:pt x="17384" y="1398"/>
                      <a:pt x="16661" y="999"/>
                      <a:pt x="15968" y="1198"/>
                    </a:cubicBezTo>
                    <a:cubicBezTo>
                      <a:pt x="7233" y="3706"/>
                      <a:pt x="2266" y="381"/>
                      <a:pt x="2056" y="237"/>
                    </a:cubicBezTo>
                    <a:cubicBezTo>
                      <a:pt x="1465" y="-178"/>
                      <a:pt x="651" y="-34"/>
                      <a:pt x="238" y="554"/>
                    </a:cubicBezTo>
                    <a:cubicBezTo>
                      <a:pt x="-177" y="1145"/>
                      <a:pt x="-36" y="1959"/>
                      <a:pt x="555" y="2374"/>
                    </a:cubicBezTo>
                    <a:cubicBezTo>
                      <a:pt x="4079" y="4445"/>
                      <a:pt x="8211" y="5230"/>
                      <a:pt x="12250" y="4598"/>
                    </a:cubicBezTo>
                    <a:close/>
                  </a:path>
                </a:pathLst>
              </a:custGeom>
              <a:solidFill>
                <a:srgbClr val="0C0C0C">
                  <a:alpha val="52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F54E7A48-D587-4CFB-9956-79BDC28CEC7C}"/>
                  </a:ext>
                </a:extLst>
              </p:cNvPr>
              <p:cNvSpPr/>
              <p:nvPr/>
            </p:nvSpPr>
            <p:spPr>
              <a:xfrm rot="21231539">
                <a:off x="5814827" y="3135657"/>
                <a:ext cx="24270" cy="17802"/>
              </a:xfrm>
              <a:custGeom>
                <a:avLst/>
                <a:gdLst>
                  <a:gd name="connsiteX0" fmla="*/ 24271 w 24270"/>
                  <a:gd name="connsiteY0" fmla="*/ 8901 h 17802"/>
                  <a:gd name="connsiteX1" fmla="*/ 12135 w 24270"/>
                  <a:gd name="connsiteY1" fmla="*/ 17803 h 17802"/>
                  <a:gd name="connsiteX2" fmla="*/ 0 w 24270"/>
                  <a:gd name="connsiteY2" fmla="*/ 8901 h 17802"/>
                  <a:gd name="connsiteX3" fmla="*/ 12135 w 24270"/>
                  <a:gd name="connsiteY3" fmla="*/ 0 h 17802"/>
                  <a:gd name="connsiteX4" fmla="*/ 24271 w 24270"/>
                  <a:gd name="connsiteY4" fmla="*/ 8901 h 1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70" h="17802">
                    <a:moveTo>
                      <a:pt x="24271" y="8901"/>
                    </a:moveTo>
                    <a:cubicBezTo>
                      <a:pt x="24271" y="13818"/>
                      <a:pt x="18838" y="17803"/>
                      <a:pt x="12135" y="17803"/>
                    </a:cubicBezTo>
                    <a:cubicBezTo>
                      <a:pt x="5433" y="17803"/>
                      <a:pt x="0" y="13818"/>
                      <a:pt x="0" y="8901"/>
                    </a:cubicBezTo>
                    <a:cubicBezTo>
                      <a:pt x="0" y="3985"/>
                      <a:pt x="5433" y="0"/>
                      <a:pt x="12135" y="0"/>
                    </a:cubicBezTo>
                    <a:cubicBezTo>
                      <a:pt x="18838" y="0"/>
                      <a:pt x="24271" y="3985"/>
                      <a:pt x="24271" y="8901"/>
                    </a:cubicBezTo>
                    <a:close/>
                  </a:path>
                </a:pathLst>
              </a:custGeom>
              <a:solidFill>
                <a:srgbClr val="0C0C0C">
                  <a:alpha val="1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ED54C235-17AE-4CC9-8A61-18DDE681A1E1}"/>
                  </a:ext>
                </a:extLst>
              </p:cNvPr>
              <p:cNvSpPr/>
              <p:nvPr/>
            </p:nvSpPr>
            <p:spPr>
              <a:xfrm>
                <a:off x="5898407" y="3124456"/>
                <a:ext cx="16849" cy="17895"/>
              </a:xfrm>
              <a:custGeom>
                <a:avLst/>
                <a:gdLst>
                  <a:gd name="connsiteX0" fmla="*/ 36 w 16849"/>
                  <a:gd name="connsiteY0" fmla="*/ 10252 h 17895"/>
                  <a:gd name="connsiteX1" fmla="*/ 13068 w 16849"/>
                  <a:gd name="connsiteY1" fmla="*/ 17801 h 17895"/>
                  <a:gd name="connsiteX2" fmla="*/ 16457 w 16849"/>
                  <a:gd name="connsiteY2" fmla="*/ 17076 h 17895"/>
                  <a:gd name="connsiteX3" fmla="*/ 16806 w 16849"/>
                  <a:gd name="connsiteY3" fmla="*/ 500 h 17895"/>
                  <a:gd name="connsiteX4" fmla="*/ 11155 w 16849"/>
                  <a:gd name="connsiteY4" fmla="*/ 103 h 17895"/>
                  <a:gd name="connsiteX5" fmla="*/ 36 w 16849"/>
                  <a:gd name="connsiteY5" fmla="*/ 10252 h 17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49" h="17895">
                    <a:moveTo>
                      <a:pt x="36" y="10252"/>
                    </a:moveTo>
                    <a:cubicBezTo>
                      <a:pt x="577" y="15133"/>
                      <a:pt x="6404" y="18511"/>
                      <a:pt x="13068" y="17801"/>
                    </a:cubicBezTo>
                    <a:cubicBezTo>
                      <a:pt x="14220" y="17678"/>
                      <a:pt x="15356" y="17434"/>
                      <a:pt x="16457" y="17076"/>
                    </a:cubicBezTo>
                    <a:cubicBezTo>
                      <a:pt x="16834" y="11267"/>
                      <a:pt x="16913" y="5673"/>
                      <a:pt x="16806" y="500"/>
                    </a:cubicBezTo>
                    <a:cubicBezTo>
                      <a:pt x="14963" y="17"/>
                      <a:pt x="13048" y="-118"/>
                      <a:pt x="11155" y="103"/>
                    </a:cubicBezTo>
                    <a:cubicBezTo>
                      <a:pt x="4497" y="810"/>
                      <a:pt x="-477" y="5353"/>
                      <a:pt x="36" y="10252"/>
                    </a:cubicBezTo>
                    <a:close/>
                  </a:path>
                </a:pathLst>
              </a:custGeom>
              <a:solidFill>
                <a:srgbClr val="0C0C0C">
                  <a:alpha val="1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E1D449F9-9AFB-4251-AFED-5EFFFF7CD5FB}"/>
                  </a:ext>
                </a:extLst>
              </p:cNvPr>
              <p:cNvSpPr/>
              <p:nvPr/>
            </p:nvSpPr>
            <p:spPr>
              <a:xfrm>
                <a:off x="5565867" y="3274262"/>
                <a:ext cx="475611" cy="490220"/>
              </a:xfrm>
              <a:custGeom>
                <a:avLst/>
                <a:gdLst>
                  <a:gd name="connsiteX0" fmla="*/ 461467 w 475611"/>
                  <a:gd name="connsiteY0" fmla="*/ 187681 h 490220"/>
                  <a:gd name="connsiteX1" fmla="*/ 440712 w 475611"/>
                  <a:gd name="connsiteY1" fmla="*/ 489399 h 490220"/>
                  <a:gd name="connsiteX2" fmla="*/ 53943 w 475611"/>
                  <a:gd name="connsiteY2" fmla="*/ 490220 h 490220"/>
                  <a:gd name="connsiteX3" fmla="*/ 16746 w 475611"/>
                  <a:gd name="connsiteY3" fmla="*/ 199449 h 490220"/>
                  <a:gd name="connsiteX4" fmla="*/ 4202 w 475611"/>
                  <a:gd name="connsiteY4" fmla="*/ 66449 h 490220"/>
                  <a:gd name="connsiteX5" fmla="*/ 112534 w 475611"/>
                  <a:gd name="connsiteY5" fmla="*/ 5118 h 490220"/>
                  <a:gd name="connsiteX6" fmla="*/ 167685 w 475611"/>
                  <a:gd name="connsiteY6" fmla="*/ 0 h 490220"/>
                  <a:gd name="connsiteX7" fmla="*/ 237373 w 475611"/>
                  <a:gd name="connsiteY7" fmla="*/ 59899 h 490220"/>
                  <a:gd name="connsiteX8" fmla="*/ 322788 w 475611"/>
                  <a:gd name="connsiteY8" fmla="*/ 0 h 490220"/>
                  <a:gd name="connsiteX9" fmla="*/ 442412 w 475611"/>
                  <a:gd name="connsiteY9" fmla="*/ 21555 h 490220"/>
                  <a:gd name="connsiteX10" fmla="*/ 461467 w 475611"/>
                  <a:gd name="connsiteY10" fmla="*/ 187681 h 49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5611" h="490220">
                    <a:moveTo>
                      <a:pt x="461467" y="187681"/>
                    </a:moveTo>
                    <a:cubicBezTo>
                      <a:pt x="458424" y="223398"/>
                      <a:pt x="443636" y="445396"/>
                      <a:pt x="440712" y="489399"/>
                    </a:cubicBezTo>
                    <a:lnTo>
                      <a:pt x="53943" y="490220"/>
                    </a:lnTo>
                    <a:cubicBezTo>
                      <a:pt x="51663" y="450536"/>
                      <a:pt x="25374" y="277042"/>
                      <a:pt x="16746" y="199449"/>
                    </a:cubicBezTo>
                    <a:cubicBezTo>
                      <a:pt x="8508" y="125409"/>
                      <a:pt x="-7657" y="88339"/>
                      <a:pt x="4202" y="66449"/>
                    </a:cubicBezTo>
                    <a:cubicBezTo>
                      <a:pt x="23560" y="30675"/>
                      <a:pt x="76458" y="10003"/>
                      <a:pt x="112534" y="5118"/>
                    </a:cubicBezTo>
                    <a:cubicBezTo>
                      <a:pt x="134547" y="2142"/>
                      <a:pt x="167685" y="0"/>
                      <a:pt x="167685" y="0"/>
                    </a:cubicBezTo>
                    <a:cubicBezTo>
                      <a:pt x="167685" y="0"/>
                      <a:pt x="170490" y="56741"/>
                      <a:pt x="237373" y="59899"/>
                    </a:cubicBezTo>
                    <a:cubicBezTo>
                      <a:pt x="328417" y="64194"/>
                      <a:pt x="322339" y="0"/>
                      <a:pt x="322788" y="0"/>
                    </a:cubicBezTo>
                    <a:cubicBezTo>
                      <a:pt x="337540" y="0"/>
                      <a:pt x="421799" y="9335"/>
                      <a:pt x="442412" y="21555"/>
                    </a:cubicBezTo>
                    <a:cubicBezTo>
                      <a:pt x="498575" y="54825"/>
                      <a:pt x="467919" y="111992"/>
                      <a:pt x="461467" y="18768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523EBFDB-A4E5-4304-BE2A-2177F4502582}"/>
                  </a:ext>
                </a:extLst>
              </p:cNvPr>
              <p:cNvSpPr/>
              <p:nvPr/>
            </p:nvSpPr>
            <p:spPr>
              <a:xfrm>
                <a:off x="5951879" y="3467162"/>
                <a:ext cx="326841" cy="216233"/>
              </a:xfrm>
              <a:custGeom>
                <a:avLst/>
                <a:gdLst>
                  <a:gd name="connsiteX0" fmla="*/ 326503 w 326841"/>
                  <a:gd name="connsiteY0" fmla="*/ 19731 h 216233"/>
                  <a:gd name="connsiteX1" fmla="*/ 289221 w 326841"/>
                  <a:gd name="connsiteY1" fmla="*/ 200936 h 216233"/>
                  <a:gd name="connsiteX2" fmla="*/ 273277 w 326841"/>
                  <a:gd name="connsiteY2" fmla="*/ 214048 h 216233"/>
                  <a:gd name="connsiteX3" fmla="*/ 16563 w 326841"/>
                  <a:gd name="connsiteY3" fmla="*/ 216233 h 216233"/>
                  <a:gd name="connsiteX4" fmla="*/ 0 w 326841"/>
                  <a:gd name="connsiteY4" fmla="*/ 199953 h 216233"/>
                  <a:gd name="connsiteX5" fmla="*/ 338 w 326841"/>
                  <a:gd name="connsiteY5" fmla="*/ 196503 h 216233"/>
                  <a:gd name="connsiteX6" fmla="*/ 37620 w 326841"/>
                  <a:gd name="connsiteY6" fmla="*/ 15297 h 216233"/>
                  <a:gd name="connsiteX7" fmla="*/ 53567 w 326841"/>
                  <a:gd name="connsiteY7" fmla="*/ 2188 h 216233"/>
                  <a:gd name="connsiteX8" fmla="*/ 310281 w 326841"/>
                  <a:gd name="connsiteY8" fmla="*/ 1 h 216233"/>
                  <a:gd name="connsiteX9" fmla="*/ 326841 w 326841"/>
                  <a:gd name="connsiteY9" fmla="*/ 16282 h 216233"/>
                  <a:gd name="connsiteX10" fmla="*/ 326503 w 326841"/>
                  <a:gd name="connsiteY10" fmla="*/ 19731 h 2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6841" h="216233">
                    <a:moveTo>
                      <a:pt x="326503" y="19731"/>
                    </a:moveTo>
                    <a:lnTo>
                      <a:pt x="289221" y="200936"/>
                    </a:lnTo>
                    <a:cubicBezTo>
                      <a:pt x="287661" y="208520"/>
                      <a:pt x="281017" y="213982"/>
                      <a:pt x="273277" y="214048"/>
                    </a:cubicBezTo>
                    <a:lnTo>
                      <a:pt x="16563" y="216233"/>
                    </a:lnTo>
                    <a:cubicBezTo>
                      <a:pt x="7495" y="216310"/>
                      <a:pt x="80" y="209021"/>
                      <a:pt x="0" y="199953"/>
                    </a:cubicBezTo>
                    <a:cubicBezTo>
                      <a:pt x="-9" y="198795"/>
                      <a:pt x="105" y="197639"/>
                      <a:pt x="338" y="196503"/>
                    </a:cubicBezTo>
                    <a:lnTo>
                      <a:pt x="37620" y="15297"/>
                    </a:lnTo>
                    <a:cubicBezTo>
                      <a:pt x="39180" y="7714"/>
                      <a:pt x="45826" y="2252"/>
                      <a:pt x="53567" y="2188"/>
                    </a:cubicBezTo>
                    <a:lnTo>
                      <a:pt x="310281" y="1"/>
                    </a:lnTo>
                    <a:cubicBezTo>
                      <a:pt x="319349" y="-77"/>
                      <a:pt x="326763" y="7214"/>
                      <a:pt x="326841" y="16282"/>
                    </a:cubicBezTo>
                    <a:cubicBezTo>
                      <a:pt x="326850" y="17441"/>
                      <a:pt x="326736" y="18597"/>
                      <a:pt x="326503" y="1973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626B38F9-B3A6-4914-9FF5-2DD878961EB3}"/>
                  </a:ext>
                </a:extLst>
              </p:cNvPr>
              <p:cNvSpPr/>
              <p:nvPr/>
            </p:nvSpPr>
            <p:spPr>
              <a:xfrm>
                <a:off x="5900451" y="3555648"/>
                <a:ext cx="140268" cy="107588"/>
              </a:xfrm>
              <a:custGeom>
                <a:avLst/>
                <a:gdLst>
                  <a:gd name="connsiteX0" fmla="*/ 138553 w 140268"/>
                  <a:gd name="connsiteY0" fmla="*/ 59959 h 107588"/>
                  <a:gd name="connsiteX1" fmla="*/ 130596 w 140268"/>
                  <a:gd name="connsiteY1" fmla="*/ 70244 h 107588"/>
                  <a:gd name="connsiteX2" fmla="*/ 122693 w 140268"/>
                  <a:gd name="connsiteY2" fmla="*/ 71987 h 107588"/>
                  <a:gd name="connsiteX3" fmla="*/ 123282 w 140268"/>
                  <a:gd name="connsiteY3" fmla="*/ 72603 h 107588"/>
                  <a:gd name="connsiteX4" fmla="*/ 123174 w 140268"/>
                  <a:gd name="connsiteY4" fmla="*/ 73084 h 107588"/>
                  <a:gd name="connsiteX5" fmla="*/ 130087 w 140268"/>
                  <a:gd name="connsiteY5" fmla="*/ 81657 h 107588"/>
                  <a:gd name="connsiteX6" fmla="*/ 122290 w 140268"/>
                  <a:gd name="connsiteY6" fmla="*/ 91623 h 107588"/>
                  <a:gd name="connsiteX7" fmla="*/ 55557 w 140268"/>
                  <a:gd name="connsiteY7" fmla="*/ 106448 h 107588"/>
                  <a:gd name="connsiteX8" fmla="*/ 45162 w 140268"/>
                  <a:gd name="connsiteY8" fmla="*/ 107588 h 107588"/>
                  <a:gd name="connsiteX9" fmla="*/ 5595 w 140268"/>
                  <a:gd name="connsiteY9" fmla="*/ 86773 h 107588"/>
                  <a:gd name="connsiteX10" fmla="*/ 12989 w 140268"/>
                  <a:gd name="connsiteY10" fmla="*/ 43239 h 107588"/>
                  <a:gd name="connsiteX11" fmla="*/ 69757 w 140268"/>
                  <a:gd name="connsiteY11" fmla="*/ 1742 h 107588"/>
                  <a:gd name="connsiteX12" fmla="*/ 73990 w 140268"/>
                  <a:gd name="connsiteY12" fmla="*/ 0 h 107588"/>
                  <a:gd name="connsiteX13" fmla="*/ 68765 w 140268"/>
                  <a:gd name="connsiteY13" fmla="*/ 25370 h 107588"/>
                  <a:gd name="connsiteX14" fmla="*/ 70158 w 140268"/>
                  <a:gd name="connsiteY14" fmla="*/ 25049 h 107588"/>
                  <a:gd name="connsiteX15" fmla="*/ 70452 w 140268"/>
                  <a:gd name="connsiteY15" fmla="*/ 24996 h 107588"/>
                  <a:gd name="connsiteX16" fmla="*/ 113986 w 140268"/>
                  <a:gd name="connsiteY16" fmla="*/ 16129 h 107588"/>
                  <a:gd name="connsiteX17" fmla="*/ 126335 w 140268"/>
                  <a:gd name="connsiteY17" fmla="*/ 22344 h 107588"/>
                  <a:gd name="connsiteX18" fmla="*/ 121090 w 140268"/>
                  <a:gd name="connsiteY18" fmla="*/ 33033 h 107588"/>
                  <a:gd name="connsiteX19" fmla="*/ 121170 w 140268"/>
                  <a:gd name="connsiteY19" fmla="*/ 33140 h 107588"/>
                  <a:gd name="connsiteX20" fmla="*/ 121142 w 140268"/>
                  <a:gd name="connsiteY20" fmla="*/ 33273 h 107588"/>
                  <a:gd name="connsiteX21" fmla="*/ 128669 w 140268"/>
                  <a:gd name="connsiteY21" fmla="*/ 31612 h 107588"/>
                  <a:gd name="connsiteX22" fmla="*/ 140045 w 140268"/>
                  <a:gd name="connsiteY22" fmla="*/ 38856 h 107588"/>
                  <a:gd name="connsiteX23" fmla="*/ 140268 w 140268"/>
                  <a:gd name="connsiteY23" fmla="*/ 40721 h 107588"/>
                  <a:gd name="connsiteX24" fmla="*/ 132445 w 140268"/>
                  <a:gd name="connsiteY24" fmla="*/ 50284 h 107588"/>
                  <a:gd name="connsiteX25" fmla="*/ 129205 w 140268"/>
                  <a:gd name="connsiteY25" fmla="*/ 51007 h 107588"/>
                  <a:gd name="connsiteX26" fmla="*/ 129152 w 140268"/>
                  <a:gd name="connsiteY26" fmla="*/ 51304 h 107588"/>
                  <a:gd name="connsiteX27" fmla="*/ 138553 w 140268"/>
                  <a:gd name="connsiteY27" fmla="*/ 59959 h 10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0268" h="107588">
                    <a:moveTo>
                      <a:pt x="138553" y="59959"/>
                    </a:moveTo>
                    <a:cubicBezTo>
                      <a:pt x="138834" y="64890"/>
                      <a:pt x="135440" y="69277"/>
                      <a:pt x="130596" y="70244"/>
                    </a:cubicBezTo>
                    <a:lnTo>
                      <a:pt x="122693" y="71987"/>
                    </a:lnTo>
                    <a:cubicBezTo>
                      <a:pt x="122978" y="72083"/>
                      <a:pt x="123200" y="72313"/>
                      <a:pt x="123282" y="72603"/>
                    </a:cubicBezTo>
                    <a:cubicBezTo>
                      <a:pt x="123302" y="72771"/>
                      <a:pt x="123263" y="72940"/>
                      <a:pt x="123174" y="73084"/>
                    </a:cubicBezTo>
                    <a:cubicBezTo>
                      <a:pt x="127068" y="74179"/>
                      <a:pt x="129843" y="77620"/>
                      <a:pt x="130087" y="81657"/>
                    </a:cubicBezTo>
                    <a:cubicBezTo>
                      <a:pt x="130110" y="86385"/>
                      <a:pt x="126883" y="90508"/>
                      <a:pt x="122290" y="91623"/>
                    </a:cubicBezTo>
                    <a:lnTo>
                      <a:pt x="55557" y="106448"/>
                    </a:lnTo>
                    <a:cubicBezTo>
                      <a:pt x="52145" y="107210"/>
                      <a:pt x="48658" y="107593"/>
                      <a:pt x="45162" y="107588"/>
                    </a:cubicBezTo>
                    <a:cubicBezTo>
                      <a:pt x="29350" y="107586"/>
                      <a:pt x="14553" y="99802"/>
                      <a:pt x="5595" y="86773"/>
                    </a:cubicBezTo>
                    <a:cubicBezTo>
                      <a:pt x="-4137" y="72653"/>
                      <a:pt x="-860" y="53354"/>
                      <a:pt x="12989" y="43239"/>
                    </a:cubicBezTo>
                    <a:lnTo>
                      <a:pt x="69757" y="1742"/>
                    </a:lnTo>
                    <a:cubicBezTo>
                      <a:pt x="71007" y="828"/>
                      <a:pt x="72459" y="230"/>
                      <a:pt x="73990" y="0"/>
                    </a:cubicBezTo>
                    <a:lnTo>
                      <a:pt x="68765" y="25370"/>
                    </a:lnTo>
                    <a:lnTo>
                      <a:pt x="70158" y="25049"/>
                    </a:lnTo>
                    <a:lnTo>
                      <a:pt x="70452" y="24996"/>
                    </a:lnTo>
                    <a:lnTo>
                      <a:pt x="113986" y="16129"/>
                    </a:lnTo>
                    <a:cubicBezTo>
                      <a:pt x="118834" y="15057"/>
                      <a:pt x="125478" y="16824"/>
                      <a:pt x="126335" y="22344"/>
                    </a:cubicBezTo>
                    <a:cubicBezTo>
                      <a:pt x="127282" y="26693"/>
                      <a:pt x="125109" y="31122"/>
                      <a:pt x="121090" y="33033"/>
                    </a:cubicBezTo>
                    <a:cubicBezTo>
                      <a:pt x="121117" y="33058"/>
                      <a:pt x="121170" y="33086"/>
                      <a:pt x="121170" y="33140"/>
                    </a:cubicBezTo>
                    <a:cubicBezTo>
                      <a:pt x="121170" y="33195"/>
                      <a:pt x="121142" y="33220"/>
                      <a:pt x="121142" y="33273"/>
                    </a:cubicBezTo>
                    <a:lnTo>
                      <a:pt x="128669" y="31612"/>
                    </a:lnTo>
                    <a:cubicBezTo>
                      <a:pt x="133809" y="30472"/>
                      <a:pt x="138902" y="33715"/>
                      <a:pt x="140045" y="38856"/>
                    </a:cubicBezTo>
                    <a:cubicBezTo>
                      <a:pt x="140179" y="39469"/>
                      <a:pt x="140254" y="40094"/>
                      <a:pt x="140268" y="40721"/>
                    </a:cubicBezTo>
                    <a:cubicBezTo>
                      <a:pt x="140268" y="45365"/>
                      <a:pt x="136995" y="49363"/>
                      <a:pt x="132445" y="50284"/>
                    </a:cubicBezTo>
                    <a:lnTo>
                      <a:pt x="129205" y="51007"/>
                    </a:lnTo>
                    <a:cubicBezTo>
                      <a:pt x="129177" y="51114"/>
                      <a:pt x="129205" y="51221"/>
                      <a:pt x="129152" y="51304"/>
                    </a:cubicBezTo>
                    <a:cubicBezTo>
                      <a:pt x="134046" y="51340"/>
                      <a:pt x="138113" y="55085"/>
                      <a:pt x="138553" y="59959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D1156299-6D21-4E21-975C-340E7E768F7B}"/>
                  </a:ext>
                </a:extLst>
              </p:cNvPr>
              <p:cNvSpPr/>
              <p:nvPr/>
            </p:nvSpPr>
            <p:spPr>
              <a:xfrm>
                <a:off x="5978231" y="3588100"/>
                <a:ext cx="43400" cy="10301"/>
              </a:xfrm>
              <a:custGeom>
                <a:avLst/>
                <a:gdLst>
                  <a:gd name="connsiteX0" fmla="*/ 20 w 43400"/>
                  <a:gd name="connsiteY0" fmla="*/ 9617 h 10301"/>
                  <a:gd name="connsiteX1" fmla="*/ 1055 w 43400"/>
                  <a:gd name="connsiteY1" fmla="*/ 10283 h 10301"/>
                  <a:gd name="connsiteX2" fmla="*/ 42709 w 43400"/>
                  <a:gd name="connsiteY2" fmla="*/ 1740 h 10301"/>
                  <a:gd name="connsiteX3" fmla="*/ 43380 w 43400"/>
                  <a:gd name="connsiteY3" fmla="*/ 691 h 10301"/>
                  <a:gd name="connsiteX4" fmla="*/ 42354 w 43400"/>
                  <a:gd name="connsiteY4" fmla="*/ 16 h 10301"/>
                  <a:gd name="connsiteX5" fmla="*/ 702 w 43400"/>
                  <a:gd name="connsiteY5" fmla="*/ 8559 h 10301"/>
                  <a:gd name="connsiteX6" fmla="*/ 18 w 43400"/>
                  <a:gd name="connsiteY6" fmla="*/ 9597 h 1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400" h="10301">
                    <a:moveTo>
                      <a:pt x="20" y="9617"/>
                    </a:moveTo>
                    <a:cubicBezTo>
                      <a:pt x="127" y="10083"/>
                      <a:pt x="588" y="10379"/>
                      <a:pt x="1055" y="10283"/>
                    </a:cubicBezTo>
                    <a:lnTo>
                      <a:pt x="42709" y="1740"/>
                    </a:lnTo>
                    <a:cubicBezTo>
                      <a:pt x="43184" y="1635"/>
                      <a:pt x="43485" y="1165"/>
                      <a:pt x="43380" y="691"/>
                    </a:cubicBezTo>
                    <a:cubicBezTo>
                      <a:pt x="43277" y="226"/>
                      <a:pt x="42821" y="-73"/>
                      <a:pt x="42354" y="16"/>
                    </a:cubicBezTo>
                    <a:lnTo>
                      <a:pt x="702" y="8559"/>
                    </a:lnTo>
                    <a:cubicBezTo>
                      <a:pt x="227" y="8657"/>
                      <a:pt x="-78" y="9122"/>
                      <a:pt x="18" y="9597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60991B26-7A30-42A1-AB42-D4877860B06D}"/>
                  </a:ext>
                </a:extLst>
              </p:cNvPr>
              <p:cNvSpPr/>
              <p:nvPr/>
            </p:nvSpPr>
            <p:spPr>
              <a:xfrm>
                <a:off x="5981490" y="3605589"/>
                <a:ext cx="48245" cy="11286"/>
              </a:xfrm>
              <a:custGeom>
                <a:avLst/>
                <a:gdLst>
                  <a:gd name="connsiteX0" fmla="*/ 23 w 48245"/>
                  <a:gd name="connsiteY0" fmla="*/ 10604 h 11286"/>
                  <a:gd name="connsiteX1" fmla="*/ 1056 w 48245"/>
                  <a:gd name="connsiteY1" fmla="*/ 11268 h 11286"/>
                  <a:gd name="connsiteX2" fmla="*/ 47543 w 48245"/>
                  <a:gd name="connsiteY2" fmla="*/ 1735 h 11286"/>
                  <a:gd name="connsiteX3" fmla="*/ 48227 w 48245"/>
                  <a:gd name="connsiteY3" fmla="*/ 699 h 11286"/>
                  <a:gd name="connsiteX4" fmla="*/ 48227 w 48245"/>
                  <a:gd name="connsiteY4" fmla="*/ 697 h 11286"/>
                  <a:gd name="connsiteX5" fmla="*/ 47189 w 48245"/>
                  <a:gd name="connsiteY5" fmla="*/ 13 h 11286"/>
                  <a:gd name="connsiteX6" fmla="*/ 703 w 48245"/>
                  <a:gd name="connsiteY6" fmla="*/ 9546 h 11286"/>
                  <a:gd name="connsiteX7" fmla="*/ 18 w 48245"/>
                  <a:gd name="connsiteY7" fmla="*/ 10586 h 1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45" h="11286">
                    <a:moveTo>
                      <a:pt x="23" y="10604"/>
                    </a:moveTo>
                    <a:cubicBezTo>
                      <a:pt x="130" y="11070"/>
                      <a:pt x="588" y="11364"/>
                      <a:pt x="1056" y="11268"/>
                    </a:cubicBezTo>
                    <a:lnTo>
                      <a:pt x="47543" y="1735"/>
                    </a:lnTo>
                    <a:cubicBezTo>
                      <a:pt x="48017" y="1637"/>
                      <a:pt x="48325" y="1174"/>
                      <a:pt x="48227" y="699"/>
                    </a:cubicBezTo>
                    <a:cubicBezTo>
                      <a:pt x="48227" y="697"/>
                      <a:pt x="48227" y="697"/>
                      <a:pt x="48227" y="697"/>
                    </a:cubicBezTo>
                    <a:cubicBezTo>
                      <a:pt x="48115" y="232"/>
                      <a:pt x="47661" y="-67"/>
                      <a:pt x="47189" y="13"/>
                    </a:cubicBezTo>
                    <a:lnTo>
                      <a:pt x="703" y="9546"/>
                    </a:lnTo>
                    <a:cubicBezTo>
                      <a:pt x="226" y="9644"/>
                      <a:pt x="-80" y="10109"/>
                      <a:pt x="18" y="10586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CDD205EB-4707-4667-8BE2-A23DD3F5B771}"/>
                  </a:ext>
                </a:extLst>
              </p:cNvPr>
              <p:cNvSpPr/>
              <p:nvPr/>
            </p:nvSpPr>
            <p:spPr>
              <a:xfrm>
                <a:off x="5984906" y="3627546"/>
                <a:ext cx="38817" cy="9359"/>
              </a:xfrm>
              <a:custGeom>
                <a:avLst/>
                <a:gdLst>
                  <a:gd name="connsiteX0" fmla="*/ 23 w 38817"/>
                  <a:gd name="connsiteY0" fmla="*/ 8676 h 9359"/>
                  <a:gd name="connsiteX1" fmla="*/ 1056 w 38817"/>
                  <a:gd name="connsiteY1" fmla="*/ 9342 h 9359"/>
                  <a:gd name="connsiteX2" fmla="*/ 38137 w 38817"/>
                  <a:gd name="connsiteY2" fmla="*/ 1738 h 9359"/>
                  <a:gd name="connsiteX3" fmla="*/ 38794 w 38817"/>
                  <a:gd name="connsiteY3" fmla="*/ 680 h 9359"/>
                  <a:gd name="connsiteX4" fmla="*/ 37784 w 38817"/>
                  <a:gd name="connsiteY4" fmla="*/ 14 h 9359"/>
                  <a:gd name="connsiteX5" fmla="*/ 702 w 38817"/>
                  <a:gd name="connsiteY5" fmla="*/ 7617 h 9359"/>
                  <a:gd name="connsiteX6" fmla="*/ 18 w 38817"/>
                  <a:gd name="connsiteY6" fmla="*/ 8653 h 9359"/>
                  <a:gd name="connsiteX7" fmla="*/ 18 w 38817"/>
                  <a:gd name="connsiteY7" fmla="*/ 8655 h 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817" h="9359">
                    <a:moveTo>
                      <a:pt x="23" y="8676"/>
                    </a:moveTo>
                    <a:cubicBezTo>
                      <a:pt x="130" y="9141"/>
                      <a:pt x="588" y="9437"/>
                      <a:pt x="1056" y="9342"/>
                    </a:cubicBezTo>
                    <a:lnTo>
                      <a:pt x="38137" y="1738"/>
                    </a:lnTo>
                    <a:cubicBezTo>
                      <a:pt x="38612" y="1628"/>
                      <a:pt x="38906" y="1154"/>
                      <a:pt x="38794" y="680"/>
                    </a:cubicBezTo>
                    <a:cubicBezTo>
                      <a:pt x="38689" y="226"/>
                      <a:pt x="38244" y="-68"/>
                      <a:pt x="37784" y="14"/>
                    </a:cubicBezTo>
                    <a:lnTo>
                      <a:pt x="702" y="7617"/>
                    </a:lnTo>
                    <a:cubicBezTo>
                      <a:pt x="228" y="7716"/>
                      <a:pt x="-80" y="8178"/>
                      <a:pt x="18" y="8653"/>
                    </a:cubicBezTo>
                    <a:cubicBezTo>
                      <a:pt x="18" y="8653"/>
                      <a:pt x="18" y="8655"/>
                      <a:pt x="18" y="8655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DF01EDE7-1E9E-4CAE-BDAB-633D80963FE9}"/>
                  </a:ext>
                </a:extLst>
              </p:cNvPr>
              <p:cNvSpPr/>
              <p:nvPr/>
            </p:nvSpPr>
            <p:spPr>
              <a:xfrm>
                <a:off x="5508316" y="3305744"/>
                <a:ext cx="443559" cy="448612"/>
              </a:xfrm>
              <a:custGeom>
                <a:avLst/>
                <a:gdLst>
                  <a:gd name="connsiteX0" fmla="*/ 443560 w 443559"/>
                  <a:gd name="connsiteY0" fmla="*/ 382746 h 448612"/>
                  <a:gd name="connsiteX1" fmla="*/ 81511 w 443559"/>
                  <a:gd name="connsiteY1" fmla="*/ 448174 h 448612"/>
                  <a:gd name="connsiteX2" fmla="*/ 431 w 443559"/>
                  <a:gd name="connsiteY2" fmla="*/ 383013 h 448612"/>
                  <a:gd name="connsiteX3" fmla="*/ 1019 w 443559"/>
                  <a:gd name="connsiteY3" fmla="*/ 362852 h 448612"/>
                  <a:gd name="connsiteX4" fmla="*/ 51705 w 443559"/>
                  <a:gd name="connsiteY4" fmla="*/ 61576 h 448612"/>
                  <a:gd name="connsiteX5" fmla="*/ 136258 w 443559"/>
                  <a:gd name="connsiteY5" fmla="*/ 995 h 448612"/>
                  <a:gd name="connsiteX6" fmla="*/ 196842 w 443559"/>
                  <a:gd name="connsiteY6" fmla="*/ 85548 h 448612"/>
                  <a:gd name="connsiteX7" fmla="*/ 196769 w 443559"/>
                  <a:gd name="connsiteY7" fmla="*/ 85979 h 448612"/>
                  <a:gd name="connsiteX8" fmla="*/ 162208 w 443559"/>
                  <a:gd name="connsiteY8" fmla="*/ 293374 h 448612"/>
                  <a:gd name="connsiteX9" fmla="*/ 427643 w 443559"/>
                  <a:gd name="connsiteY9" fmla="*/ 260037 h 44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3559" h="448612">
                    <a:moveTo>
                      <a:pt x="443560" y="382746"/>
                    </a:moveTo>
                    <a:lnTo>
                      <a:pt x="81511" y="448174"/>
                    </a:lnTo>
                    <a:cubicBezTo>
                      <a:pt x="41127" y="452569"/>
                      <a:pt x="4828" y="423397"/>
                      <a:pt x="431" y="383013"/>
                    </a:cubicBezTo>
                    <a:cubicBezTo>
                      <a:pt x="-299" y="376299"/>
                      <a:pt x="-101" y="369514"/>
                      <a:pt x="1019" y="362852"/>
                    </a:cubicBezTo>
                    <a:lnTo>
                      <a:pt x="51705" y="61576"/>
                    </a:lnTo>
                    <a:cubicBezTo>
                      <a:pt x="58323" y="21498"/>
                      <a:pt x="96180" y="-5626"/>
                      <a:pt x="136258" y="995"/>
                    </a:cubicBezTo>
                    <a:cubicBezTo>
                      <a:pt x="176336" y="7613"/>
                      <a:pt x="203460" y="45470"/>
                      <a:pt x="196842" y="85548"/>
                    </a:cubicBezTo>
                    <a:cubicBezTo>
                      <a:pt x="196817" y="85692"/>
                      <a:pt x="196794" y="85836"/>
                      <a:pt x="196769" y="85979"/>
                    </a:cubicBezTo>
                    <a:lnTo>
                      <a:pt x="162208" y="293374"/>
                    </a:lnTo>
                    <a:lnTo>
                      <a:pt x="427643" y="26003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id="{C2910F00-BDD3-4793-BC74-C525310BB753}"/>
                  </a:ext>
                </a:extLst>
              </p:cNvPr>
              <p:cNvSpPr/>
              <p:nvPr/>
            </p:nvSpPr>
            <p:spPr>
              <a:xfrm>
                <a:off x="5588501" y="3465243"/>
                <a:ext cx="364735" cy="290016"/>
              </a:xfrm>
              <a:custGeom>
                <a:avLst/>
                <a:gdLst>
                  <a:gd name="connsiteX0" fmla="*/ 1323 w 364735"/>
                  <a:gd name="connsiteY0" fmla="*/ 290016 h 290016"/>
                  <a:gd name="connsiteX1" fmla="*/ 0 w 364735"/>
                  <a:gd name="connsiteY1" fmla="*/ 288657 h 290016"/>
                  <a:gd name="connsiteX2" fmla="*/ 1095 w 364735"/>
                  <a:gd name="connsiteY2" fmla="*/ 287357 h 290016"/>
                  <a:gd name="connsiteX3" fmla="*/ 361896 w 364735"/>
                  <a:gd name="connsiteY3" fmla="*/ 222157 h 290016"/>
                  <a:gd name="connsiteX4" fmla="*/ 346315 w 364735"/>
                  <a:gd name="connsiteY4" fmla="*/ 102041 h 290016"/>
                  <a:gd name="connsiteX5" fmla="*/ 82214 w 364735"/>
                  <a:gd name="connsiteY5" fmla="*/ 135211 h 290016"/>
                  <a:gd name="connsiteX6" fmla="*/ 81073 w 364735"/>
                  <a:gd name="connsiteY6" fmla="*/ 134810 h 290016"/>
                  <a:gd name="connsiteX7" fmla="*/ 80717 w 364735"/>
                  <a:gd name="connsiteY7" fmla="*/ 133670 h 290016"/>
                  <a:gd name="connsiteX8" fmla="*/ 102687 w 364735"/>
                  <a:gd name="connsiteY8" fmla="*/ 1122 h 290016"/>
                  <a:gd name="connsiteX9" fmla="*/ 104195 w 364735"/>
                  <a:gd name="connsiteY9" fmla="*/ 16 h 290016"/>
                  <a:gd name="connsiteX10" fmla="*/ 104229 w 364735"/>
                  <a:gd name="connsiteY10" fmla="*/ 20 h 290016"/>
                  <a:gd name="connsiteX11" fmla="*/ 105330 w 364735"/>
                  <a:gd name="connsiteY11" fmla="*/ 1562 h 290016"/>
                  <a:gd name="connsiteX12" fmla="*/ 83664 w 364735"/>
                  <a:gd name="connsiteY12" fmla="*/ 132335 h 290016"/>
                  <a:gd name="connsiteX13" fmla="*/ 347309 w 364735"/>
                  <a:gd name="connsiteY13" fmla="*/ 99227 h 290016"/>
                  <a:gd name="connsiteX14" fmla="*/ 348808 w 364735"/>
                  <a:gd name="connsiteY14" fmla="*/ 100383 h 290016"/>
                  <a:gd name="connsiteX15" fmla="*/ 364724 w 364735"/>
                  <a:gd name="connsiteY15" fmla="*/ 223083 h 290016"/>
                  <a:gd name="connsiteX16" fmla="*/ 363632 w 364735"/>
                  <a:gd name="connsiteY16" fmla="*/ 224575 h 290016"/>
                  <a:gd name="connsiteX17" fmla="*/ 1565 w 364735"/>
                  <a:gd name="connsiteY17" fmla="*/ 289993 h 290016"/>
                  <a:gd name="connsiteX18" fmla="*/ 1323 w 364735"/>
                  <a:gd name="connsiteY18" fmla="*/ 290016 h 29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4735" h="290016">
                    <a:moveTo>
                      <a:pt x="1323" y="290016"/>
                    </a:moveTo>
                    <a:cubicBezTo>
                      <a:pt x="582" y="290007"/>
                      <a:pt x="-9" y="289398"/>
                      <a:pt x="0" y="288657"/>
                    </a:cubicBezTo>
                    <a:cubicBezTo>
                      <a:pt x="7" y="288018"/>
                      <a:pt x="465" y="287473"/>
                      <a:pt x="1095" y="287357"/>
                    </a:cubicBezTo>
                    <a:lnTo>
                      <a:pt x="361896" y="222157"/>
                    </a:lnTo>
                    <a:lnTo>
                      <a:pt x="346315" y="102041"/>
                    </a:lnTo>
                    <a:lnTo>
                      <a:pt x="82214" y="135211"/>
                    </a:lnTo>
                    <a:cubicBezTo>
                      <a:pt x="81792" y="135271"/>
                      <a:pt x="81365" y="135120"/>
                      <a:pt x="81073" y="134810"/>
                    </a:cubicBezTo>
                    <a:cubicBezTo>
                      <a:pt x="80781" y="134507"/>
                      <a:pt x="80649" y="134085"/>
                      <a:pt x="80717" y="133670"/>
                    </a:cubicBezTo>
                    <a:lnTo>
                      <a:pt x="102687" y="1122"/>
                    </a:lnTo>
                    <a:cubicBezTo>
                      <a:pt x="102799" y="399"/>
                      <a:pt x="103474" y="-96"/>
                      <a:pt x="104195" y="16"/>
                    </a:cubicBezTo>
                    <a:cubicBezTo>
                      <a:pt x="104206" y="16"/>
                      <a:pt x="104217" y="18"/>
                      <a:pt x="104229" y="20"/>
                    </a:cubicBezTo>
                    <a:cubicBezTo>
                      <a:pt x="104959" y="143"/>
                      <a:pt x="105451" y="832"/>
                      <a:pt x="105330" y="1562"/>
                    </a:cubicBezTo>
                    <a:lnTo>
                      <a:pt x="83664" y="132335"/>
                    </a:lnTo>
                    <a:lnTo>
                      <a:pt x="347309" y="99227"/>
                    </a:lnTo>
                    <a:cubicBezTo>
                      <a:pt x="348041" y="99140"/>
                      <a:pt x="348705" y="99653"/>
                      <a:pt x="348808" y="100383"/>
                    </a:cubicBezTo>
                    <a:lnTo>
                      <a:pt x="364724" y="223083"/>
                    </a:lnTo>
                    <a:cubicBezTo>
                      <a:pt x="364815" y="223792"/>
                      <a:pt x="364334" y="224447"/>
                      <a:pt x="363632" y="224575"/>
                    </a:cubicBezTo>
                    <a:lnTo>
                      <a:pt x="1565" y="289993"/>
                    </a:lnTo>
                    <a:cubicBezTo>
                      <a:pt x="1485" y="290007"/>
                      <a:pt x="1405" y="290016"/>
                      <a:pt x="1323" y="290016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1816B2E7-037A-4C3B-B4B1-33BD653EFB31}"/>
                  </a:ext>
                </a:extLst>
              </p:cNvPr>
              <p:cNvSpPr/>
              <p:nvPr/>
            </p:nvSpPr>
            <p:spPr>
              <a:xfrm rot="21054300">
                <a:off x="5647093" y="3599648"/>
                <a:ext cx="23584" cy="2682"/>
              </a:xfrm>
              <a:custGeom>
                <a:avLst/>
                <a:gdLst>
                  <a:gd name="connsiteX0" fmla="*/ 0 w 23584"/>
                  <a:gd name="connsiteY0" fmla="*/ 0 h 2682"/>
                  <a:gd name="connsiteX1" fmla="*/ 23584 w 23584"/>
                  <a:gd name="connsiteY1" fmla="*/ 0 h 2682"/>
                  <a:gd name="connsiteX2" fmla="*/ 23584 w 23584"/>
                  <a:gd name="connsiteY2" fmla="*/ 2682 h 2682"/>
                  <a:gd name="connsiteX3" fmla="*/ 0 w 23584"/>
                  <a:gd name="connsiteY3" fmla="*/ 2682 h 2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84" h="2682">
                    <a:moveTo>
                      <a:pt x="0" y="0"/>
                    </a:moveTo>
                    <a:lnTo>
                      <a:pt x="23584" y="0"/>
                    </a:lnTo>
                    <a:lnTo>
                      <a:pt x="23584" y="2682"/>
                    </a:lnTo>
                    <a:lnTo>
                      <a:pt x="0" y="2682"/>
                    </a:ln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7377228F-32C1-444E-986D-61A868B99FFF}"/>
                  </a:ext>
                </a:extLst>
              </p:cNvPr>
              <p:cNvSpPr/>
              <p:nvPr/>
            </p:nvSpPr>
            <p:spPr>
              <a:xfrm>
                <a:off x="5685079" y="2958979"/>
                <a:ext cx="247741" cy="162467"/>
              </a:xfrm>
              <a:custGeom>
                <a:avLst/>
                <a:gdLst>
                  <a:gd name="connsiteX0" fmla="*/ 5327 w 247741"/>
                  <a:gd name="connsiteY0" fmla="*/ 162127 h 162467"/>
                  <a:gd name="connsiteX1" fmla="*/ 53611 w 247741"/>
                  <a:gd name="connsiteY1" fmla="*/ 158916 h 162467"/>
                  <a:gd name="connsiteX2" fmla="*/ 174664 w 247741"/>
                  <a:gd name="connsiteY2" fmla="*/ 70750 h 162467"/>
                  <a:gd name="connsiteX3" fmla="*/ 247741 w 247741"/>
                  <a:gd name="connsiteY3" fmla="*/ 123339 h 162467"/>
                  <a:gd name="connsiteX4" fmla="*/ 90859 w 247741"/>
                  <a:gd name="connsiteY4" fmla="*/ 2959 h 162467"/>
                  <a:gd name="connsiteX5" fmla="*/ 373 w 247741"/>
                  <a:gd name="connsiteY5" fmla="*/ 121223 h 162467"/>
                  <a:gd name="connsiteX6" fmla="*/ 5327 w 247741"/>
                  <a:gd name="connsiteY6" fmla="*/ 162127 h 162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741" h="162467">
                    <a:moveTo>
                      <a:pt x="5327" y="162127"/>
                    </a:moveTo>
                    <a:lnTo>
                      <a:pt x="53611" y="158916"/>
                    </a:lnTo>
                    <a:cubicBezTo>
                      <a:pt x="137510" y="141402"/>
                      <a:pt x="174664" y="70750"/>
                      <a:pt x="174664" y="70750"/>
                    </a:cubicBezTo>
                    <a:cubicBezTo>
                      <a:pt x="174664" y="70750"/>
                      <a:pt x="219623" y="128663"/>
                      <a:pt x="247741" y="123339"/>
                    </a:cubicBezTo>
                    <a:cubicBezTo>
                      <a:pt x="247741" y="123339"/>
                      <a:pt x="239202" y="-22379"/>
                      <a:pt x="90859" y="2959"/>
                    </a:cubicBezTo>
                    <a:cubicBezTo>
                      <a:pt x="42698" y="11183"/>
                      <a:pt x="3151" y="56263"/>
                      <a:pt x="373" y="121223"/>
                    </a:cubicBezTo>
                    <a:cubicBezTo>
                      <a:pt x="-1668" y="168980"/>
                      <a:pt x="5327" y="162127"/>
                      <a:pt x="5327" y="162127"/>
                    </a:cubicBezTo>
                    <a:close/>
                  </a:path>
                </a:pathLst>
              </a:custGeom>
              <a:solidFill>
                <a:srgbClr val="0A0A0A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47998C1A-2FC3-4803-A285-FA62C661D614}"/>
                  </a:ext>
                </a:extLst>
              </p:cNvPr>
              <p:cNvSpPr/>
              <p:nvPr/>
            </p:nvSpPr>
            <p:spPr>
              <a:xfrm rot="10800000">
                <a:off x="4999392" y="3729282"/>
                <a:ext cx="2160682" cy="37373"/>
              </a:xfrm>
              <a:custGeom>
                <a:avLst/>
                <a:gdLst>
                  <a:gd name="connsiteX0" fmla="*/ 2141995 w 2160682"/>
                  <a:gd name="connsiteY0" fmla="*/ 0 h 37373"/>
                  <a:gd name="connsiteX1" fmla="*/ 2160683 w 2160682"/>
                  <a:gd name="connsiteY1" fmla="*/ 0 h 37373"/>
                  <a:gd name="connsiteX2" fmla="*/ 2160683 w 2160682"/>
                  <a:gd name="connsiteY2" fmla="*/ 37373 h 37373"/>
                  <a:gd name="connsiteX3" fmla="*/ 2141995 w 2160682"/>
                  <a:gd name="connsiteY3" fmla="*/ 37373 h 37373"/>
                  <a:gd name="connsiteX4" fmla="*/ 18688 w 2160682"/>
                  <a:gd name="connsiteY4" fmla="*/ 37373 h 37373"/>
                  <a:gd name="connsiteX5" fmla="*/ 0 w 2160682"/>
                  <a:gd name="connsiteY5" fmla="*/ 37373 h 37373"/>
                  <a:gd name="connsiteX6" fmla="*/ 0 w 2160682"/>
                  <a:gd name="connsiteY6" fmla="*/ 0 h 37373"/>
                  <a:gd name="connsiteX7" fmla="*/ 18688 w 2160682"/>
                  <a:gd name="connsiteY7" fmla="*/ 0 h 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682" h="37373">
                    <a:moveTo>
                      <a:pt x="2141995" y="0"/>
                    </a:moveTo>
                    <a:cubicBezTo>
                      <a:pt x="2152316" y="0"/>
                      <a:pt x="2160683" y="0"/>
                      <a:pt x="2160683" y="0"/>
                    </a:cubicBezTo>
                    <a:lnTo>
                      <a:pt x="2160683" y="37373"/>
                    </a:lnTo>
                    <a:cubicBezTo>
                      <a:pt x="2160683" y="37373"/>
                      <a:pt x="2152316" y="37373"/>
                      <a:pt x="2141995" y="37373"/>
                    </a:cubicBezTo>
                    <a:lnTo>
                      <a:pt x="18688" y="37373"/>
                    </a:lnTo>
                    <a:cubicBezTo>
                      <a:pt x="8367" y="37373"/>
                      <a:pt x="0" y="37373"/>
                      <a:pt x="0" y="37373"/>
                    </a:cubicBezTo>
                    <a:lnTo>
                      <a:pt x="0" y="0"/>
                    </a:lnTo>
                    <a:cubicBezTo>
                      <a:pt x="0" y="0"/>
                      <a:pt x="8367" y="0"/>
                      <a:pt x="18688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9D94EE70-A2B5-411D-8B0C-066E29D35F97}"/>
                  </a:ext>
                </a:extLst>
              </p:cNvPr>
              <p:cNvSpPr/>
              <p:nvPr/>
            </p:nvSpPr>
            <p:spPr>
              <a:xfrm rot="10800000">
                <a:off x="4999392" y="3729282"/>
                <a:ext cx="2160682" cy="37373"/>
              </a:xfrm>
              <a:custGeom>
                <a:avLst/>
                <a:gdLst>
                  <a:gd name="connsiteX0" fmla="*/ 2141995 w 2160682"/>
                  <a:gd name="connsiteY0" fmla="*/ 0 h 37373"/>
                  <a:gd name="connsiteX1" fmla="*/ 2160683 w 2160682"/>
                  <a:gd name="connsiteY1" fmla="*/ 0 h 37373"/>
                  <a:gd name="connsiteX2" fmla="*/ 2160683 w 2160682"/>
                  <a:gd name="connsiteY2" fmla="*/ 37373 h 37373"/>
                  <a:gd name="connsiteX3" fmla="*/ 2141995 w 2160682"/>
                  <a:gd name="connsiteY3" fmla="*/ 37373 h 37373"/>
                  <a:gd name="connsiteX4" fmla="*/ 18688 w 2160682"/>
                  <a:gd name="connsiteY4" fmla="*/ 37373 h 37373"/>
                  <a:gd name="connsiteX5" fmla="*/ 0 w 2160682"/>
                  <a:gd name="connsiteY5" fmla="*/ 37373 h 37373"/>
                  <a:gd name="connsiteX6" fmla="*/ 0 w 2160682"/>
                  <a:gd name="connsiteY6" fmla="*/ 0 h 37373"/>
                  <a:gd name="connsiteX7" fmla="*/ 18688 w 2160682"/>
                  <a:gd name="connsiteY7" fmla="*/ 0 h 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0682" h="37373">
                    <a:moveTo>
                      <a:pt x="2141995" y="0"/>
                    </a:moveTo>
                    <a:cubicBezTo>
                      <a:pt x="2152316" y="0"/>
                      <a:pt x="2160683" y="0"/>
                      <a:pt x="2160683" y="0"/>
                    </a:cubicBezTo>
                    <a:lnTo>
                      <a:pt x="2160683" y="37373"/>
                    </a:lnTo>
                    <a:cubicBezTo>
                      <a:pt x="2160683" y="37373"/>
                      <a:pt x="2152316" y="37373"/>
                      <a:pt x="2141995" y="37373"/>
                    </a:cubicBezTo>
                    <a:lnTo>
                      <a:pt x="18688" y="37373"/>
                    </a:lnTo>
                    <a:cubicBezTo>
                      <a:pt x="8367" y="37373"/>
                      <a:pt x="0" y="37373"/>
                      <a:pt x="0" y="37373"/>
                    </a:cubicBezTo>
                    <a:lnTo>
                      <a:pt x="0" y="0"/>
                    </a:lnTo>
                    <a:cubicBezTo>
                      <a:pt x="0" y="0"/>
                      <a:pt x="8367" y="0"/>
                      <a:pt x="18688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6DFE219F-D77D-4797-95FE-0AE03F8D5998}"/>
                  </a:ext>
                </a:extLst>
              </p:cNvPr>
              <p:cNvSpPr/>
              <p:nvPr/>
            </p:nvSpPr>
            <p:spPr>
              <a:xfrm>
                <a:off x="4997125" y="3727002"/>
                <a:ext cx="2165241" cy="41936"/>
              </a:xfrm>
              <a:custGeom>
                <a:avLst/>
                <a:gdLst>
                  <a:gd name="connsiteX0" fmla="*/ 0 w 2165241"/>
                  <a:gd name="connsiteY0" fmla="*/ 20968 h 41936"/>
                  <a:gd name="connsiteX1" fmla="*/ 20966 w 2165241"/>
                  <a:gd name="connsiteY1" fmla="*/ 0 h 41936"/>
                  <a:gd name="connsiteX2" fmla="*/ 2144260 w 2165241"/>
                  <a:gd name="connsiteY2" fmla="*/ 0 h 41936"/>
                  <a:gd name="connsiteX3" fmla="*/ 2165242 w 2165241"/>
                  <a:gd name="connsiteY3" fmla="*/ 20968 h 41936"/>
                  <a:gd name="connsiteX4" fmla="*/ 2144260 w 2165241"/>
                  <a:gd name="connsiteY4" fmla="*/ 41937 h 41936"/>
                  <a:gd name="connsiteX5" fmla="*/ 20966 w 2165241"/>
                  <a:gd name="connsiteY5" fmla="*/ 41937 h 41936"/>
                  <a:gd name="connsiteX6" fmla="*/ 0 w 2165241"/>
                  <a:gd name="connsiteY6" fmla="*/ 20968 h 41936"/>
                  <a:gd name="connsiteX7" fmla="*/ 20966 w 2165241"/>
                  <a:gd name="connsiteY7" fmla="*/ 4561 h 41936"/>
                  <a:gd name="connsiteX8" fmla="*/ 4559 w 2165241"/>
                  <a:gd name="connsiteY8" fmla="*/ 20968 h 41936"/>
                  <a:gd name="connsiteX9" fmla="*/ 20966 w 2165241"/>
                  <a:gd name="connsiteY9" fmla="*/ 37376 h 41936"/>
                  <a:gd name="connsiteX10" fmla="*/ 2144260 w 2165241"/>
                  <a:gd name="connsiteY10" fmla="*/ 37376 h 41936"/>
                  <a:gd name="connsiteX11" fmla="*/ 2160681 w 2165241"/>
                  <a:gd name="connsiteY11" fmla="*/ 20968 h 41936"/>
                  <a:gd name="connsiteX12" fmla="*/ 2144260 w 2165241"/>
                  <a:gd name="connsiteY12" fmla="*/ 4561 h 4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65241" h="41936">
                    <a:moveTo>
                      <a:pt x="0" y="20968"/>
                    </a:moveTo>
                    <a:cubicBezTo>
                      <a:pt x="7" y="9392"/>
                      <a:pt x="9390" y="9"/>
                      <a:pt x="20966" y="0"/>
                    </a:cubicBezTo>
                    <a:lnTo>
                      <a:pt x="2144260" y="0"/>
                    </a:lnTo>
                    <a:cubicBezTo>
                      <a:pt x="2155846" y="0"/>
                      <a:pt x="2165242" y="9387"/>
                      <a:pt x="2165242" y="20968"/>
                    </a:cubicBezTo>
                    <a:cubicBezTo>
                      <a:pt x="2165242" y="32550"/>
                      <a:pt x="2155846" y="41937"/>
                      <a:pt x="2144260" y="41937"/>
                    </a:cubicBezTo>
                    <a:lnTo>
                      <a:pt x="20966" y="41937"/>
                    </a:lnTo>
                    <a:cubicBezTo>
                      <a:pt x="9390" y="41928"/>
                      <a:pt x="7" y="32545"/>
                      <a:pt x="0" y="20968"/>
                    </a:cubicBezTo>
                    <a:close/>
                    <a:moveTo>
                      <a:pt x="20966" y="4561"/>
                    </a:moveTo>
                    <a:cubicBezTo>
                      <a:pt x="11905" y="4561"/>
                      <a:pt x="4559" y="11907"/>
                      <a:pt x="4559" y="20968"/>
                    </a:cubicBezTo>
                    <a:cubicBezTo>
                      <a:pt x="4559" y="30030"/>
                      <a:pt x="11905" y="37376"/>
                      <a:pt x="20966" y="37376"/>
                    </a:cubicBezTo>
                    <a:lnTo>
                      <a:pt x="2144260" y="37376"/>
                    </a:lnTo>
                    <a:cubicBezTo>
                      <a:pt x="2153337" y="37376"/>
                      <a:pt x="2160681" y="30030"/>
                      <a:pt x="2160681" y="20968"/>
                    </a:cubicBezTo>
                    <a:cubicBezTo>
                      <a:pt x="2160681" y="11907"/>
                      <a:pt x="2153337" y="4561"/>
                      <a:pt x="2144260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B5398A7A-A053-4540-8E45-F1B139A2E837}"/>
                  </a:ext>
                </a:extLst>
              </p:cNvPr>
              <p:cNvSpPr/>
              <p:nvPr/>
            </p:nvSpPr>
            <p:spPr>
              <a:xfrm rot="10800000">
                <a:off x="4999394" y="3729282"/>
                <a:ext cx="1747971" cy="37373"/>
              </a:xfrm>
              <a:custGeom>
                <a:avLst/>
                <a:gdLst>
                  <a:gd name="connsiteX0" fmla="*/ 1729283 w 1747971"/>
                  <a:gd name="connsiteY0" fmla="*/ 0 h 37373"/>
                  <a:gd name="connsiteX1" fmla="*/ 1747971 w 1747971"/>
                  <a:gd name="connsiteY1" fmla="*/ 0 h 37373"/>
                  <a:gd name="connsiteX2" fmla="*/ 1747971 w 1747971"/>
                  <a:gd name="connsiteY2" fmla="*/ 37373 h 37373"/>
                  <a:gd name="connsiteX3" fmla="*/ 1729283 w 1747971"/>
                  <a:gd name="connsiteY3" fmla="*/ 37373 h 37373"/>
                  <a:gd name="connsiteX4" fmla="*/ 18688 w 1747971"/>
                  <a:gd name="connsiteY4" fmla="*/ 37373 h 37373"/>
                  <a:gd name="connsiteX5" fmla="*/ 0 w 1747971"/>
                  <a:gd name="connsiteY5" fmla="*/ 37373 h 37373"/>
                  <a:gd name="connsiteX6" fmla="*/ 0 w 1747971"/>
                  <a:gd name="connsiteY6" fmla="*/ 0 h 37373"/>
                  <a:gd name="connsiteX7" fmla="*/ 18688 w 1747971"/>
                  <a:gd name="connsiteY7" fmla="*/ 0 h 37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7971" h="37373">
                    <a:moveTo>
                      <a:pt x="1729283" y="0"/>
                    </a:moveTo>
                    <a:cubicBezTo>
                      <a:pt x="1739604" y="0"/>
                      <a:pt x="1747971" y="0"/>
                      <a:pt x="1747971" y="0"/>
                    </a:cubicBezTo>
                    <a:lnTo>
                      <a:pt x="1747971" y="37373"/>
                    </a:lnTo>
                    <a:cubicBezTo>
                      <a:pt x="1747971" y="37373"/>
                      <a:pt x="1739604" y="37373"/>
                      <a:pt x="1729283" y="37373"/>
                    </a:cubicBezTo>
                    <a:lnTo>
                      <a:pt x="18688" y="37373"/>
                    </a:lnTo>
                    <a:cubicBezTo>
                      <a:pt x="8367" y="37373"/>
                      <a:pt x="0" y="37373"/>
                      <a:pt x="0" y="37373"/>
                    </a:cubicBezTo>
                    <a:lnTo>
                      <a:pt x="0" y="0"/>
                    </a:lnTo>
                    <a:cubicBezTo>
                      <a:pt x="0" y="0"/>
                      <a:pt x="8367" y="0"/>
                      <a:pt x="18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509C22C0-919E-496C-B93C-762AF7B4F9F8}"/>
                  </a:ext>
                </a:extLst>
              </p:cNvPr>
              <p:cNvSpPr/>
              <p:nvPr/>
            </p:nvSpPr>
            <p:spPr>
              <a:xfrm>
                <a:off x="4997125" y="3727002"/>
                <a:ext cx="1752523" cy="41936"/>
              </a:xfrm>
              <a:custGeom>
                <a:avLst/>
                <a:gdLst>
                  <a:gd name="connsiteX0" fmla="*/ 0 w 1752523"/>
                  <a:gd name="connsiteY0" fmla="*/ 20968 h 41936"/>
                  <a:gd name="connsiteX1" fmla="*/ 20966 w 1752523"/>
                  <a:gd name="connsiteY1" fmla="*/ 0 h 41936"/>
                  <a:gd name="connsiteX2" fmla="*/ 1731555 w 1752523"/>
                  <a:gd name="connsiteY2" fmla="*/ 0 h 41936"/>
                  <a:gd name="connsiteX3" fmla="*/ 1752523 w 1752523"/>
                  <a:gd name="connsiteY3" fmla="*/ 20968 h 41936"/>
                  <a:gd name="connsiteX4" fmla="*/ 1731555 w 1752523"/>
                  <a:gd name="connsiteY4" fmla="*/ 41937 h 41936"/>
                  <a:gd name="connsiteX5" fmla="*/ 20955 w 1752523"/>
                  <a:gd name="connsiteY5" fmla="*/ 41937 h 41936"/>
                  <a:gd name="connsiteX6" fmla="*/ 0 w 1752523"/>
                  <a:gd name="connsiteY6" fmla="*/ 20968 h 41936"/>
                  <a:gd name="connsiteX7" fmla="*/ 20966 w 1752523"/>
                  <a:gd name="connsiteY7" fmla="*/ 4561 h 41936"/>
                  <a:gd name="connsiteX8" fmla="*/ 4559 w 1752523"/>
                  <a:gd name="connsiteY8" fmla="*/ 20968 h 41936"/>
                  <a:gd name="connsiteX9" fmla="*/ 20966 w 1752523"/>
                  <a:gd name="connsiteY9" fmla="*/ 37376 h 41936"/>
                  <a:gd name="connsiteX10" fmla="*/ 1731555 w 1752523"/>
                  <a:gd name="connsiteY10" fmla="*/ 37376 h 41936"/>
                  <a:gd name="connsiteX11" fmla="*/ 1747962 w 1752523"/>
                  <a:gd name="connsiteY11" fmla="*/ 20968 h 41936"/>
                  <a:gd name="connsiteX12" fmla="*/ 1731555 w 1752523"/>
                  <a:gd name="connsiteY12" fmla="*/ 4561 h 4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2523" h="41936">
                    <a:moveTo>
                      <a:pt x="0" y="20968"/>
                    </a:moveTo>
                    <a:cubicBezTo>
                      <a:pt x="7" y="9392"/>
                      <a:pt x="9390" y="9"/>
                      <a:pt x="20966" y="0"/>
                    </a:cubicBezTo>
                    <a:lnTo>
                      <a:pt x="1731555" y="0"/>
                    </a:lnTo>
                    <a:cubicBezTo>
                      <a:pt x="1743136" y="0"/>
                      <a:pt x="1752523" y="9387"/>
                      <a:pt x="1752523" y="20968"/>
                    </a:cubicBezTo>
                    <a:cubicBezTo>
                      <a:pt x="1752523" y="32550"/>
                      <a:pt x="1743136" y="41937"/>
                      <a:pt x="1731555" y="41937"/>
                    </a:cubicBezTo>
                    <a:lnTo>
                      <a:pt x="20955" y="41937"/>
                    </a:lnTo>
                    <a:cubicBezTo>
                      <a:pt x="9383" y="41921"/>
                      <a:pt x="7" y="32541"/>
                      <a:pt x="0" y="20968"/>
                    </a:cubicBezTo>
                    <a:close/>
                    <a:moveTo>
                      <a:pt x="20966" y="4561"/>
                    </a:moveTo>
                    <a:cubicBezTo>
                      <a:pt x="11905" y="4561"/>
                      <a:pt x="4559" y="11907"/>
                      <a:pt x="4559" y="20968"/>
                    </a:cubicBezTo>
                    <a:cubicBezTo>
                      <a:pt x="4559" y="30030"/>
                      <a:pt x="11905" y="37376"/>
                      <a:pt x="20966" y="37376"/>
                    </a:cubicBezTo>
                    <a:lnTo>
                      <a:pt x="1731555" y="37376"/>
                    </a:lnTo>
                    <a:cubicBezTo>
                      <a:pt x="1740616" y="37376"/>
                      <a:pt x="1747962" y="30030"/>
                      <a:pt x="1747962" y="20968"/>
                    </a:cubicBezTo>
                    <a:cubicBezTo>
                      <a:pt x="1747962" y="11907"/>
                      <a:pt x="1740616" y="4561"/>
                      <a:pt x="1731555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DB12F707-4D8C-4E69-BDE8-CD4320CD131D}"/>
                  </a:ext>
                </a:extLst>
              </p:cNvPr>
              <p:cNvSpPr/>
              <p:nvPr/>
            </p:nvSpPr>
            <p:spPr>
              <a:xfrm>
                <a:off x="4800867" y="3300439"/>
                <a:ext cx="288015" cy="475963"/>
              </a:xfrm>
              <a:custGeom>
                <a:avLst/>
                <a:gdLst>
                  <a:gd name="connsiteX0" fmla="*/ 80726 w 288015"/>
                  <a:gd name="connsiteY0" fmla="*/ 475964 h 475963"/>
                  <a:gd name="connsiteX1" fmla="*/ 0 w 288015"/>
                  <a:gd name="connsiteY1" fmla="*/ 395219 h 475963"/>
                  <a:gd name="connsiteX2" fmla="*/ 4985 w 288015"/>
                  <a:gd name="connsiteY2" fmla="*/ 367299 h 475963"/>
                  <a:gd name="connsiteX3" fmla="*/ 147070 w 288015"/>
                  <a:gd name="connsiteY3" fmla="*/ 0 h 475963"/>
                  <a:gd name="connsiteX4" fmla="*/ 288015 w 288015"/>
                  <a:gd name="connsiteY4" fmla="*/ 82020 h 475963"/>
                  <a:gd name="connsiteX5" fmla="*/ 201644 w 288015"/>
                  <a:gd name="connsiteY5" fmla="*/ 313788 h 475963"/>
                  <a:gd name="connsiteX6" fmla="*/ 257083 w 288015"/>
                  <a:gd name="connsiteY6" fmla="*/ 307762 h 475963"/>
                  <a:gd name="connsiteX7" fmla="*/ 274534 w 288015"/>
                  <a:gd name="connsiteY7" fmla="*/ 455369 h 475963"/>
                  <a:gd name="connsiteX8" fmla="*/ 89451 w 288015"/>
                  <a:gd name="connsiteY8" fmla="*/ 475492 h 475963"/>
                  <a:gd name="connsiteX9" fmla="*/ 80726 w 288015"/>
                  <a:gd name="connsiteY9" fmla="*/ 475964 h 47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015" h="475963">
                    <a:moveTo>
                      <a:pt x="80726" y="475964"/>
                    </a:moveTo>
                    <a:cubicBezTo>
                      <a:pt x="36136" y="475959"/>
                      <a:pt x="-5" y="439806"/>
                      <a:pt x="0" y="395219"/>
                    </a:cubicBezTo>
                    <a:cubicBezTo>
                      <a:pt x="1" y="385690"/>
                      <a:pt x="1689" y="376239"/>
                      <a:pt x="4985" y="367299"/>
                    </a:cubicBezTo>
                    <a:cubicBezTo>
                      <a:pt x="9546" y="354908"/>
                      <a:pt x="126681" y="52551"/>
                      <a:pt x="147070" y="0"/>
                    </a:cubicBezTo>
                    <a:lnTo>
                      <a:pt x="288015" y="82020"/>
                    </a:lnTo>
                    <a:cubicBezTo>
                      <a:pt x="276553" y="111568"/>
                      <a:pt x="235015" y="223565"/>
                      <a:pt x="201644" y="313788"/>
                    </a:cubicBezTo>
                    <a:lnTo>
                      <a:pt x="257083" y="307762"/>
                    </a:lnTo>
                    <a:lnTo>
                      <a:pt x="274534" y="455369"/>
                    </a:lnTo>
                    <a:lnTo>
                      <a:pt x="89451" y="475492"/>
                    </a:lnTo>
                    <a:cubicBezTo>
                      <a:pt x="86553" y="475806"/>
                      <a:pt x="83640" y="475964"/>
                      <a:pt x="80726" y="47596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44529E5E-8DE7-4CC1-ADA2-67032A46A48E}"/>
                  </a:ext>
                </a:extLst>
              </p:cNvPr>
              <p:cNvSpPr/>
              <p:nvPr/>
            </p:nvSpPr>
            <p:spPr>
              <a:xfrm>
                <a:off x="5129889" y="3104085"/>
                <a:ext cx="212756" cy="177358"/>
              </a:xfrm>
              <a:custGeom>
                <a:avLst/>
                <a:gdLst>
                  <a:gd name="connsiteX0" fmla="*/ 212757 w 212756"/>
                  <a:gd name="connsiteY0" fmla="*/ 133483 h 177358"/>
                  <a:gd name="connsiteX1" fmla="*/ 92837 w 212756"/>
                  <a:gd name="connsiteY1" fmla="*/ 176519 h 177358"/>
                  <a:gd name="connsiteX2" fmla="*/ 0 w 212756"/>
                  <a:gd name="connsiteY2" fmla="*/ 121147 h 177358"/>
                  <a:gd name="connsiteX3" fmla="*/ 24243 w 212756"/>
                  <a:gd name="connsiteY3" fmla="*/ 115849 h 177358"/>
                  <a:gd name="connsiteX4" fmla="*/ 48419 w 212756"/>
                  <a:gd name="connsiteY4" fmla="*/ 85901 h 177358"/>
                  <a:gd name="connsiteX5" fmla="*/ 53413 w 212756"/>
                  <a:gd name="connsiteY5" fmla="*/ 0 h 177358"/>
                  <a:gd name="connsiteX6" fmla="*/ 166185 w 212756"/>
                  <a:gd name="connsiteY6" fmla="*/ 25338 h 177358"/>
                  <a:gd name="connsiteX7" fmla="*/ 192171 w 212756"/>
                  <a:gd name="connsiteY7" fmla="*/ 128251 h 177358"/>
                  <a:gd name="connsiteX8" fmla="*/ 212757 w 212756"/>
                  <a:gd name="connsiteY8" fmla="*/ 133483 h 17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756" h="177358">
                    <a:moveTo>
                      <a:pt x="212757" y="133483"/>
                    </a:moveTo>
                    <a:cubicBezTo>
                      <a:pt x="212262" y="133417"/>
                      <a:pt x="198699" y="184465"/>
                      <a:pt x="92837" y="176519"/>
                    </a:cubicBezTo>
                    <a:cubicBezTo>
                      <a:pt x="19550" y="171029"/>
                      <a:pt x="1681" y="121147"/>
                      <a:pt x="0" y="121147"/>
                    </a:cubicBezTo>
                    <a:cubicBezTo>
                      <a:pt x="7903" y="119466"/>
                      <a:pt x="20734" y="117726"/>
                      <a:pt x="24243" y="115849"/>
                    </a:cubicBezTo>
                    <a:cubicBezTo>
                      <a:pt x="35784" y="109650"/>
                      <a:pt x="44190" y="102101"/>
                      <a:pt x="48419" y="85901"/>
                    </a:cubicBezTo>
                    <a:cubicBezTo>
                      <a:pt x="51728" y="73234"/>
                      <a:pt x="53413" y="24465"/>
                      <a:pt x="53413" y="0"/>
                    </a:cubicBezTo>
                    <a:lnTo>
                      <a:pt x="166185" y="25338"/>
                    </a:lnTo>
                    <a:cubicBezTo>
                      <a:pt x="164614" y="52934"/>
                      <a:pt x="153612" y="116925"/>
                      <a:pt x="192171" y="128251"/>
                    </a:cubicBezTo>
                    <a:cubicBezTo>
                      <a:pt x="198580" y="130126"/>
                      <a:pt x="205493" y="131845"/>
                      <a:pt x="212757" y="133483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75F29B36-8899-4262-BEC8-E1A0DF701438}"/>
                  </a:ext>
                </a:extLst>
              </p:cNvPr>
              <p:cNvSpPr/>
              <p:nvPr/>
            </p:nvSpPr>
            <p:spPr>
              <a:xfrm>
                <a:off x="5167306" y="2930702"/>
                <a:ext cx="194074" cy="253390"/>
              </a:xfrm>
              <a:custGeom>
                <a:avLst/>
                <a:gdLst>
                  <a:gd name="connsiteX0" fmla="*/ 124859 w 194074"/>
                  <a:gd name="connsiteY0" fmla="*/ 252985 h 253390"/>
                  <a:gd name="connsiteX1" fmla="*/ 12445 w 194074"/>
                  <a:gd name="connsiteY1" fmla="*/ 178407 h 253390"/>
                  <a:gd name="connsiteX2" fmla="*/ 2656 w 194074"/>
                  <a:gd name="connsiteY2" fmla="*/ 124887 h 253390"/>
                  <a:gd name="connsiteX3" fmla="*/ 70016 w 194074"/>
                  <a:gd name="connsiteY3" fmla="*/ 1578 h 253390"/>
                  <a:gd name="connsiteX4" fmla="*/ 70016 w 194074"/>
                  <a:gd name="connsiteY4" fmla="*/ 1578 h 253390"/>
                  <a:gd name="connsiteX5" fmla="*/ 187242 w 194074"/>
                  <a:gd name="connsiteY5" fmla="*/ 91129 h 253390"/>
                  <a:gd name="connsiteX6" fmla="*/ 191575 w 194074"/>
                  <a:gd name="connsiteY6" fmla="*/ 114822 h 253390"/>
                  <a:gd name="connsiteX7" fmla="*/ 124859 w 194074"/>
                  <a:gd name="connsiteY7" fmla="*/ 252985 h 25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074" h="253390">
                    <a:moveTo>
                      <a:pt x="124859" y="252985"/>
                    </a:moveTo>
                    <a:cubicBezTo>
                      <a:pt x="80402" y="256493"/>
                      <a:pt x="23292" y="237723"/>
                      <a:pt x="12445" y="178407"/>
                    </a:cubicBezTo>
                    <a:lnTo>
                      <a:pt x="2656" y="124887"/>
                    </a:lnTo>
                    <a:cubicBezTo>
                      <a:pt x="-8191" y="65574"/>
                      <a:pt x="14169" y="11793"/>
                      <a:pt x="70016" y="1578"/>
                    </a:cubicBezTo>
                    <a:lnTo>
                      <a:pt x="70016" y="1578"/>
                    </a:lnTo>
                    <a:cubicBezTo>
                      <a:pt x="125862" y="-8635"/>
                      <a:pt x="176400" y="31815"/>
                      <a:pt x="187242" y="91129"/>
                    </a:cubicBezTo>
                    <a:lnTo>
                      <a:pt x="191575" y="114822"/>
                    </a:lnTo>
                    <a:cubicBezTo>
                      <a:pt x="195742" y="137584"/>
                      <a:pt x="204180" y="246720"/>
                      <a:pt x="124859" y="252985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FC11FDB8-F78D-4B2D-9BB6-6AFB8424CDE8}"/>
                  </a:ext>
                </a:extLst>
              </p:cNvPr>
              <p:cNvSpPr/>
              <p:nvPr/>
            </p:nvSpPr>
            <p:spPr>
              <a:xfrm>
                <a:off x="4939229" y="3230601"/>
                <a:ext cx="545516" cy="550475"/>
              </a:xfrm>
              <a:custGeom>
                <a:avLst/>
                <a:gdLst>
                  <a:gd name="connsiteX0" fmla="*/ 142509 w 545516"/>
                  <a:gd name="connsiteY0" fmla="*/ 2841 h 550475"/>
                  <a:gd name="connsiteX1" fmla="*/ 32426 w 545516"/>
                  <a:gd name="connsiteY1" fmla="*/ 37346 h 550475"/>
                  <a:gd name="connsiteX2" fmla="*/ 13193 w 545516"/>
                  <a:gd name="connsiteY2" fmla="*/ 221332 h 550475"/>
                  <a:gd name="connsiteX3" fmla="*/ 37917 w 545516"/>
                  <a:gd name="connsiteY3" fmla="*/ 534556 h 550475"/>
                  <a:gd name="connsiteX4" fmla="*/ 39122 w 545516"/>
                  <a:gd name="connsiteY4" fmla="*/ 550475 h 550475"/>
                  <a:gd name="connsiteX5" fmla="*/ 491980 w 545516"/>
                  <a:gd name="connsiteY5" fmla="*/ 549734 h 550475"/>
                  <a:gd name="connsiteX6" fmla="*/ 528642 w 545516"/>
                  <a:gd name="connsiteY6" fmla="*/ 208375 h 550475"/>
                  <a:gd name="connsiteX7" fmla="*/ 403417 w 545516"/>
                  <a:gd name="connsiteY7" fmla="*/ 6958 h 550475"/>
                  <a:gd name="connsiteX8" fmla="*/ 142509 w 545516"/>
                  <a:gd name="connsiteY8" fmla="*/ 2841 h 550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516" h="550475">
                    <a:moveTo>
                      <a:pt x="142509" y="2841"/>
                    </a:moveTo>
                    <a:cubicBezTo>
                      <a:pt x="102558" y="5806"/>
                      <a:pt x="61821" y="10140"/>
                      <a:pt x="32426" y="37346"/>
                    </a:cubicBezTo>
                    <a:cubicBezTo>
                      <a:pt x="-2977" y="70123"/>
                      <a:pt x="-9393" y="110425"/>
                      <a:pt x="13193" y="221332"/>
                    </a:cubicBezTo>
                    <a:cubicBezTo>
                      <a:pt x="32626" y="316761"/>
                      <a:pt x="24918" y="358461"/>
                      <a:pt x="37917" y="534556"/>
                    </a:cubicBezTo>
                    <a:cubicBezTo>
                      <a:pt x="38301" y="539745"/>
                      <a:pt x="39122" y="550475"/>
                      <a:pt x="39122" y="550475"/>
                    </a:cubicBezTo>
                    <a:lnTo>
                      <a:pt x="491980" y="549734"/>
                    </a:lnTo>
                    <a:cubicBezTo>
                      <a:pt x="491980" y="549734"/>
                      <a:pt x="506528" y="316132"/>
                      <a:pt x="528642" y="208375"/>
                    </a:cubicBezTo>
                    <a:cubicBezTo>
                      <a:pt x="545455" y="126454"/>
                      <a:pt x="589615" y="27003"/>
                      <a:pt x="403417" y="6958"/>
                    </a:cubicBezTo>
                    <a:cubicBezTo>
                      <a:pt x="402918" y="6906"/>
                      <a:pt x="253577" y="-5401"/>
                      <a:pt x="142509" y="284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0" name="图形 95">
                <a:extLst>
                  <a:ext uri="{FF2B5EF4-FFF2-40B4-BE49-F238E27FC236}">
                    <a16:creationId xmlns:a16="http://schemas.microsoft.com/office/drawing/2014/main" id="{193D7910-BD06-4CAD-BC2C-AFF69C53A030}"/>
                  </a:ext>
                </a:extLst>
              </p:cNvPr>
              <p:cNvGrpSpPr/>
              <p:nvPr/>
            </p:nvGrpSpPr>
            <p:grpSpPr>
              <a:xfrm>
                <a:off x="5718633" y="3338213"/>
                <a:ext cx="126858" cy="144838"/>
                <a:chOff x="5718633" y="3338213"/>
                <a:chExt cx="126858" cy="144838"/>
              </a:xfrm>
            </p:grpSpPr>
            <p:sp>
              <p:nvSpPr>
                <p:cNvPr id="221" name="任意多边形: 形状 220">
                  <a:extLst>
                    <a:ext uri="{FF2B5EF4-FFF2-40B4-BE49-F238E27FC236}">
                      <a16:creationId xmlns:a16="http://schemas.microsoft.com/office/drawing/2014/main" id="{C9200B48-C499-407B-945C-DCBF3C8861E3}"/>
                    </a:ext>
                  </a:extLst>
                </p:cNvPr>
                <p:cNvSpPr/>
                <p:nvPr/>
              </p:nvSpPr>
              <p:spPr>
                <a:xfrm>
                  <a:off x="5718633" y="3338213"/>
                  <a:ext cx="126858" cy="144838"/>
                </a:xfrm>
                <a:custGeom>
                  <a:avLst/>
                  <a:gdLst>
                    <a:gd name="connsiteX0" fmla="*/ 109859 w 126858"/>
                    <a:gd name="connsiteY0" fmla="*/ 2141 h 144838"/>
                    <a:gd name="connsiteX1" fmla="*/ 56113 w 126858"/>
                    <a:gd name="connsiteY1" fmla="*/ 40321 h 144838"/>
                    <a:gd name="connsiteX2" fmla="*/ 60811 w 126858"/>
                    <a:gd name="connsiteY2" fmla="*/ 32606 h 144838"/>
                    <a:gd name="connsiteX3" fmla="*/ 57317 w 126858"/>
                    <a:gd name="connsiteY3" fmla="*/ 17289 h 144838"/>
                    <a:gd name="connsiteX4" fmla="*/ 42036 w 126858"/>
                    <a:gd name="connsiteY4" fmla="*/ 20781 h 144838"/>
                    <a:gd name="connsiteX5" fmla="*/ 41731 w 126858"/>
                    <a:gd name="connsiteY5" fmla="*/ 21296 h 144838"/>
                    <a:gd name="connsiteX6" fmla="*/ 4681 w 126858"/>
                    <a:gd name="connsiteY6" fmla="*/ 87513 h 144838"/>
                    <a:gd name="connsiteX7" fmla="*/ 17993 w 126858"/>
                    <a:gd name="connsiteY7" fmla="*/ 137026 h 144838"/>
                    <a:gd name="connsiteX8" fmla="*/ 17993 w 126858"/>
                    <a:gd name="connsiteY8" fmla="*/ 137026 h 144838"/>
                    <a:gd name="connsiteX9" fmla="*/ 80308 w 126858"/>
                    <a:gd name="connsiteY9" fmla="*/ 133418 h 144838"/>
                    <a:gd name="connsiteX10" fmla="*/ 120325 w 126858"/>
                    <a:gd name="connsiteY10" fmla="*/ 102819 h 144838"/>
                    <a:gd name="connsiteX11" fmla="*/ 123914 w 126858"/>
                    <a:gd name="connsiteY11" fmla="*/ 88906 h 144838"/>
                    <a:gd name="connsiteX12" fmla="*/ 112283 w 126858"/>
                    <a:gd name="connsiteY12" fmla="*/ 82803 h 144838"/>
                    <a:gd name="connsiteX13" fmla="*/ 112133 w 126858"/>
                    <a:gd name="connsiteY13" fmla="*/ 82290 h 144838"/>
                    <a:gd name="connsiteX14" fmla="*/ 111270 w 126858"/>
                    <a:gd name="connsiteY14" fmla="*/ 81850 h 144838"/>
                    <a:gd name="connsiteX15" fmla="*/ 118676 w 126858"/>
                    <a:gd name="connsiteY15" fmla="*/ 76205 h 144838"/>
                    <a:gd name="connsiteX16" fmla="*/ 122044 w 126858"/>
                    <a:gd name="connsiteY16" fmla="*/ 61477 h 144838"/>
                    <a:gd name="connsiteX17" fmla="*/ 107884 w 126858"/>
                    <a:gd name="connsiteY17" fmla="*/ 56916 h 144838"/>
                    <a:gd name="connsiteX18" fmla="*/ 107863 w 126858"/>
                    <a:gd name="connsiteY18" fmla="*/ 56564 h 144838"/>
                    <a:gd name="connsiteX19" fmla="*/ 110899 w 126858"/>
                    <a:gd name="connsiteY19" fmla="*/ 54252 h 144838"/>
                    <a:gd name="connsiteX20" fmla="*/ 114548 w 126858"/>
                    <a:gd name="connsiteY20" fmla="*/ 40456 h 144838"/>
                    <a:gd name="connsiteX21" fmla="*/ 99988 w 126858"/>
                    <a:gd name="connsiteY21" fmla="*/ 35067 h 144838"/>
                    <a:gd name="connsiteX22" fmla="*/ 99879 w 126858"/>
                    <a:gd name="connsiteY22" fmla="*/ 34884 h 144838"/>
                    <a:gd name="connsiteX23" fmla="*/ 122457 w 126858"/>
                    <a:gd name="connsiteY23" fmla="*/ 18840 h 144838"/>
                    <a:gd name="connsiteX24" fmla="*/ 124927 w 126858"/>
                    <a:gd name="connsiteY24" fmla="*/ 4262 h 144838"/>
                    <a:gd name="connsiteX25" fmla="*/ 124587 w 126858"/>
                    <a:gd name="connsiteY25" fmla="*/ 3810 h 144838"/>
                    <a:gd name="connsiteX26" fmla="*/ 109859 w 126858"/>
                    <a:gd name="connsiteY26" fmla="*/ 2141 h 144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26858" h="144838">
                      <a:moveTo>
                        <a:pt x="109859" y="2141"/>
                      </a:moveTo>
                      <a:lnTo>
                        <a:pt x="56113" y="40321"/>
                      </a:lnTo>
                      <a:lnTo>
                        <a:pt x="60811" y="32606"/>
                      </a:lnTo>
                      <a:cubicBezTo>
                        <a:pt x="63858" y="27376"/>
                        <a:pt x="62330" y="20680"/>
                        <a:pt x="57317" y="17289"/>
                      </a:cubicBezTo>
                      <a:cubicBezTo>
                        <a:pt x="52133" y="14032"/>
                        <a:pt x="45291" y="15597"/>
                        <a:pt x="42036" y="20781"/>
                      </a:cubicBezTo>
                      <a:cubicBezTo>
                        <a:pt x="41929" y="20949"/>
                        <a:pt x="41826" y="21121"/>
                        <a:pt x="41731" y="21296"/>
                      </a:cubicBezTo>
                      <a:lnTo>
                        <a:pt x="4681" y="87513"/>
                      </a:lnTo>
                      <a:cubicBezTo>
                        <a:pt x="-5046" y="104896"/>
                        <a:pt x="861" y="126866"/>
                        <a:pt x="17993" y="137026"/>
                      </a:cubicBezTo>
                      <a:lnTo>
                        <a:pt x="17993" y="137026"/>
                      </a:lnTo>
                      <a:cubicBezTo>
                        <a:pt x="37559" y="148633"/>
                        <a:pt x="62211" y="147205"/>
                        <a:pt x="80308" y="133418"/>
                      </a:cubicBezTo>
                      <a:lnTo>
                        <a:pt x="120325" y="102819"/>
                      </a:lnTo>
                      <a:cubicBezTo>
                        <a:pt x="124676" y="99623"/>
                        <a:pt x="126177" y="93808"/>
                        <a:pt x="123914" y="88906"/>
                      </a:cubicBezTo>
                      <a:cubicBezTo>
                        <a:pt x="121789" y="84548"/>
                        <a:pt x="117077" y="82076"/>
                        <a:pt x="112283" y="82803"/>
                      </a:cubicBezTo>
                      <a:cubicBezTo>
                        <a:pt x="112281" y="82621"/>
                        <a:pt x="112228" y="82445"/>
                        <a:pt x="112133" y="82290"/>
                      </a:cubicBezTo>
                      <a:cubicBezTo>
                        <a:pt x="111936" y="82007"/>
                        <a:pt x="111613" y="81843"/>
                        <a:pt x="111270" y="81850"/>
                      </a:cubicBezTo>
                      <a:lnTo>
                        <a:pt x="118676" y="76205"/>
                      </a:lnTo>
                      <a:cubicBezTo>
                        <a:pt x="123317" y="72825"/>
                        <a:pt x="124756" y="66540"/>
                        <a:pt x="122044" y="61477"/>
                      </a:cubicBezTo>
                      <a:cubicBezTo>
                        <a:pt x="119198" y="56544"/>
                        <a:pt x="113074" y="54571"/>
                        <a:pt x="107884" y="56916"/>
                      </a:cubicBezTo>
                      <a:cubicBezTo>
                        <a:pt x="107897" y="56799"/>
                        <a:pt x="107891" y="56678"/>
                        <a:pt x="107863" y="56564"/>
                      </a:cubicBezTo>
                      <a:lnTo>
                        <a:pt x="110899" y="54252"/>
                      </a:lnTo>
                      <a:cubicBezTo>
                        <a:pt x="115024" y="50961"/>
                        <a:pt x="116507" y="45357"/>
                        <a:pt x="114548" y="40456"/>
                      </a:cubicBezTo>
                      <a:cubicBezTo>
                        <a:pt x="111968" y="34998"/>
                        <a:pt x="105500" y="32604"/>
                        <a:pt x="99988" y="35067"/>
                      </a:cubicBezTo>
                      <a:lnTo>
                        <a:pt x="99879" y="34884"/>
                      </a:lnTo>
                      <a:lnTo>
                        <a:pt x="122457" y="18840"/>
                      </a:lnTo>
                      <a:cubicBezTo>
                        <a:pt x="127164" y="15496"/>
                        <a:pt x="128271" y="8969"/>
                        <a:pt x="124927" y="4262"/>
                      </a:cubicBezTo>
                      <a:cubicBezTo>
                        <a:pt x="124818" y="4109"/>
                        <a:pt x="124706" y="3959"/>
                        <a:pt x="124587" y="3810"/>
                      </a:cubicBezTo>
                      <a:cubicBezTo>
                        <a:pt x="120881" y="-534"/>
                        <a:pt x="114443" y="-1264"/>
                        <a:pt x="109859" y="2141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2" name="任意多边形: 形状 221">
                  <a:extLst>
                    <a:ext uri="{FF2B5EF4-FFF2-40B4-BE49-F238E27FC236}">
                      <a16:creationId xmlns:a16="http://schemas.microsoft.com/office/drawing/2014/main" id="{8136AD72-E0FA-4DDC-A318-CD8F47970C3A}"/>
                    </a:ext>
                  </a:extLst>
                </p:cNvPr>
                <p:cNvSpPr/>
                <p:nvPr/>
              </p:nvSpPr>
              <p:spPr>
                <a:xfrm>
                  <a:off x="5794699" y="3372890"/>
                  <a:ext cx="24235" cy="17432"/>
                </a:xfrm>
                <a:custGeom>
                  <a:avLst/>
                  <a:gdLst>
                    <a:gd name="connsiteX0" fmla="*/ 24043 w 24235"/>
                    <a:gd name="connsiteY0" fmla="*/ 1644 h 17432"/>
                    <a:gd name="connsiteX1" fmla="*/ 23787 w 24235"/>
                    <a:gd name="connsiteY1" fmla="*/ 1897 h 17432"/>
                    <a:gd name="connsiteX2" fmla="*/ 1665 w 24235"/>
                    <a:gd name="connsiteY2" fmla="*/ 17226 h 17432"/>
                    <a:gd name="connsiteX3" fmla="*/ 205 w 24235"/>
                    <a:gd name="connsiteY3" fmla="*/ 17011 h 17432"/>
                    <a:gd name="connsiteX4" fmla="*/ 419 w 24235"/>
                    <a:gd name="connsiteY4" fmla="*/ 15554 h 17432"/>
                    <a:gd name="connsiteX5" fmla="*/ 479 w 24235"/>
                    <a:gd name="connsiteY5" fmla="*/ 15513 h 17432"/>
                    <a:gd name="connsiteX6" fmla="*/ 22601 w 24235"/>
                    <a:gd name="connsiteY6" fmla="*/ 187 h 17432"/>
                    <a:gd name="connsiteX7" fmla="*/ 24049 w 24235"/>
                    <a:gd name="connsiteY7" fmla="*/ 445 h 17432"/>
                    <a:gd name="connsiteX8" fmla="*/ 24043 w 24235"/>
                    <a:gd name="connsiteY8" fmla="*/ 1644 h 1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35" h="17432">
                      <a:moveTo>
                        <a:pt x="24043" y="1644"/>
                      </a:moveTo>
                      <a:cubicBezTo>
                        <a:pt x="23972" y="1742"/>
                        <a:pt x="23887" y="1829"/>
                        <a:pt x="23787" y="1897"/>
                      </a:cubicBezTo>
                      <a:lnTo>
                        <a:pt x="1665" y="17226"/>
                      </a:lnTo>
                      <a:cubicBezTo>
                        <a:pt x="1204" y="17570"/>
                        <a:pt x="549" y="17474"/>
                        <a:pt x="205" y="17011"/>
                      </a:cubicBezTo>
                      <a:cubicBezTo>
                        <a:pt x="-137" y="16551"/>
                        <a:pt x="-41" y="15898"/>
                        <a:pt x="419" y="15554"/>
                      </a:cubicBezTo>
                      <a:cubicBezTo>
                        <a:pt x="438" y="15540"/>
                        <a:pt x="458" y="15527"/>
                        <a:pt x="479" y="15513"/>
                      </a:cubicBezTo>
                      <a:lnTo>
                        <a:pt x="22601" y="187"/>
                      </a:lnTo>
                      <a:cubicBezTo>
                        <a:pt x="23073" y="-142"/>
                        <a:pt x="23721" y="-25"/>
                        <a:pt x="24049" y="445"/>
                      </a:cubicBezTo>
                      <a:cubicBezTo>
                        <a:pt x="24300" y="805"/>
                        <a:pt x="24298" y="1286"/>
                        <a:pt x="24043" y="1644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3" name="任意多边形: 形状 222">
                  <a:extLst>
                    <a:ext uri="{FF2B5EF4-FFF2-40B4-BE49-F238E27FC236}">
                      <a16:creationId xmlns:a16="http://schemas.microsoft.com/office/drawing/2014/main" id="{90EF1899-EC7A-47A8-B7D8-4D8A3B0A0F9A}"/>
                    </a:ext>
                  </a:extLst>
                </p:cNvPr>
                <p:cNvSpPr/>
                <p:nvPr/>
              </p:nvSpPr>
              <p:spPr>
                <a:xfrm>
                  <a:off x="5807161" y="3393948"/>
                  <a:ext cx="19402" cy="14287"/>
                </a:xfrm>
                <a:custGeom>
                  <a:avLst/>
                  <a:gdLst>
                    <a:gd name="connsiteX0" fmla="*/ 19214 w 19402"/>
                    <a:gd name="connsiteY0" fmla="*/ 1641 h 14287"/>
                    <a:gd name="connsiteX1" fmla="*/ 18963 w 19402"/>
                    <a:gd name="connsiteY1" fmla="*/ 1890 h 14287"/>
                    <a:gd name="connsiteX2" fmla="*/ 1675 w 19402"/>
                    <a:gd name="connsiteY2" fmla="*/ 14073 h 14287"/>
                    <a:gd name="connsiteX3" fmla="*/ 213 w 19402"/>
                    <a:gd name="connsiteY3" fmla="*/ 13877 h 14287"/>
                    <a:gd name="connsiteX4" fmla="*/ 409 w 19402"/>
                    <a:gd name="connsiteY4" fmla="*/ 12417 h 14287"/>
                    <a:gd name="connsiteX5" fmla="*/ 473 w 19402"/>
                    <a:gd name="connsiteY5" fmla="*/ 12372 h 14287"/>
                    <a:gd name="connsiteX6" fmla="*/ 17763 w 19402"/>
                    <a:gd name="connsiteY6" fmla="*/ 188 h 14287"/>
                    <a:gd name="connsiteX7" fmla="*/ 19214 w 19402"/>
                    <a:gd name="connsiteY7" fmla="*/ 446 h 14287"/>
                    <a:gd name="connsiteX8" fmla="*/ 19214 w 19402"/>
                    <a:gd name="connsiteY8" fmla="*/ 1641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02" h="14287">
                      <a:moveTo>
                        <a:pt x="19214" y="1641"/>
                      </a:moveTo>
                      <a:cubicBezTo>
                        <a:pt x="19145" y="1739"/>
                        <a:pt x="19061" y="1824"/>
                        <a:pt x="18963" y="1890"/>
                      </a:cubicBezTo>
                      <a:lnTo>
                        <a:pt x="1675" y="14073"/>
                      </a:lnTo>
                      <a:cubicBezTo>
                        <a:pt x="1217" y="14422"/>
                        <a:pt x="564" y="14335"/>
                        <a:pt x="213" y="13877"/>
                      </a:cubicBezTo>
                      <a:cubicBezTo>
                        <a:pt x="-136" y="13421"/>
                        <a:pt x="-47" y="12766"/>
                        <a:pt x="409" y="12417"/>
                      </a:cubicBezTo>
                      <a:cubicBezTo>
                        <a:pt x="430" y="12401"/>
                        <a:pt x="453" y="12385"/>
                        <a:pt x="473" y="12372"/>
                      </a:cubicBezTo>
                      <a:lnTo>
                        <a:pt x="17763" y="188"/>
                      </a:lnTo>
                      <a:cubicBezTo>
                        <a:pt x="18235" y="-142"/>
                        <a:pt x="18885" y="-26"/>
                        <a:pt x="19214" y="446"/>
                      </a:cubicBezTo>
                      <a:cubicBezTo>
                        <a:pt x="19467" y="804"/>
                        <a:pt x="19464" y="1283"/>
                        <a:pt x="19214" y="1641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4" name="任意多边形: 形状 223">
                  <a:extLst>
                    <a:ext uri="{FF2B5EF4-FFF2-40B4-BE49-F238E27FC236}">
                      <a16:creationId xmlns:a16="http://schemas.microsoft.com/office/drawing/2014/main" id="{3D8D900B-D426-4E40-8E01-C80CFE66857D}"/>
                    </a:ext>
                  </a:extLst>
                </p:cNvPr>
                <p:cNvSpPr/>
                <p:nvPr/>
              </p:nvSpPr>
              <p:spPr>
                <a:xfrm>
                  <a:off x="5820554" y="3420041"/>
                  <a:ext cx="10378" cy="7641"/>
                </a:xfrm>
                <a:custGeom>
                  <a:avLst/>
                  <a:gdLst>
                    <a:gd name="connsiteX0" fmla="*/ 10190 w 10378"/>
                    <a:gd name="connsiteY0" fmla="*/ 1641 h 7641"/>
                    <a:gd name="connsiteX1" fmla="*/ 9919 w 10378"/>
                    <a:gd name="connsiteY1" fmla="*/ 1903 h 7641"/>
                    <a:gd name="connsiteX2" fmla="*/ 1619 w 10378"/>
                    <a:gd name="connsiteY2" fmla="*/ 7466 h 7641"/>
                    <a:gd name="connsiteX3" fmla="*/ 176 w 10378"/>
                    <a:gd name="connsiteY3" fmla="*/ 7180 h 7641"/>
                    <a:gd name="connsiteX4" fmla="*/ 461 w 10378"/>
                    <a:gd name="connsiteY4" fmla="*/ 5737 h 7641"/>
                    <a:gd name="connsiteX5" fmla="*/ 8760 w 10378"/>
                    <a:gd name="connsiteY5" fmla="*/ 174 h 7641"/>
                    <a:gd name="connsiteX6" fmla="*/ 10204 w 10378"/>
                    <a:gd name="connsiteY6" fmla="*/ 466 h 7641"/>
                    <a:gd name="connsiteX7" fmla="*/ 10190 w 10378"/>
                    <a:gd name="connsiteY7" fmla="*/ 1641 h 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78" h="7641">
                      <a:moveTo>
                        <a:pt x="10190" y="1641"/>
                      </a:moveTo>
                      <a:cubicBezTo>
                        <a:pt x="10117" y="1743"/>
                        <a:pt x="10024" y="1832"/>
                        <a:pt x="9919" y="1903"/>
                      </a:cubicBezTo>
                      <a:lnTo>
                        <a:pt x="1619" y="7466"/>
                      </a:lnTo>
                      <a:cubicBezTo>
                        <a:pt x="1143" y="7785"/>
                        <a:pt x="495" y="7657"/>
                        <a:pt x="176" y="7180"/>
                      </a:cubicBezTo>
                      <a:cubicBezTo>
                        <a:pt x="-144" y="6704"/>
                        <a:pt x="-16" y="6056"/>
                        <a:pt x="461" y="5737"/>
                      </a:cubicBezTo>
                      <a:lnTo>
                        <a:pt x="8760" y="174"/>
                      </a:lnTo>
                      <a:cubicBezTo>
                        <a:pt x="9239" y="-145"/>
                        <a:pt x="9887" y="-13"/>
                        <a:pt x="10204" y="466"/>
                      </a:cubicBezTo>
                      <a:cubicBezTo>
                        <a:pt x="10441" y="824"/>
                        <a:pt x="10437" y="1289"/>
                        <a:pt x="10190" y="1641"/>
                      </a:cubicBezTo>
                      <a:close/>
                    </a:path>
                  </a:pathLst>
                </a:custGeom>
                <a:solidFill>
                  <a:srgbClr val="0C0C0C">
                    <a:alpha val="20000"/>
                  </a:srgbClr>
                </a:solidFill>
                <a:ln w="22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id="{57040C73-2D51-4276-B282-4A60E3696972}"/>
                  </a:ext>
                </a:extLst>
              </p:cNvPr>
              <p:cNvSpPr/>
              <p:nvPr/>
            </p:nvSpPr>
            <p:spPr>
              <a:xfrm>
                <a:off x="5326945" y="3311690"/>
                <a:ext cx="485996" cy="447784"/>
              </a:xfrm>
              <a:custGeom>
                <a:avLst/>
                <a:gdLst>
                  <a:gd name="connsiteX0" fmla="*/ 178982 w 485996"/>
                  <a:gd name="connsiteY0" fmla="*/ 447303 h 447784"/>
                  <a:gd name="connsiteX1" fmla="*/ 112172 w 485996"/>
                  <a:gd name="connsiteY1" fmla="*/ 396592 h 447784"/>
                  <a:gd name="connsiteX2" fmla="*/ 0 w 485996"/>
                  <a:gd name="connsiteY2" fmla="*/ 49678 h 447784"/>
                  <a:gd name="connsiteX3" fmla="*/ 153639 w 485996"/>
                  <a:gd name="connsiteY3" fmla="*/ 0 h 447784"/>
                  <a:gd name="connsiteX4" fmla="*/ 219482 w 485996"/>
                  <a:gd name="connsiteY4" fmla="*/ 232692 h 447784"/>
                  <a:gd name="connsiteX5" fmla="*/ 379635 w 485996"/>
                  <a:gd name="connsiteY5" fmla="*/ 75857 h 447784"/>
                  <a:gd name="connsiteX6" fmla="*/ 485996 w 485996"/>
                  <a:gd name="connsiteY6" fmla="*/ 184574 h 447784"/>
                  <a:gd name="connsiteX7" fmla="*/ 257339 w 485996"/>
                  <a:gd name="connsiteY7" fmla="*/ 414728 h 447784"/>
                  <a:gd name="connsiteX8" fmla="*/ 178982 w 485996"/>
                  <a:gd name="connsiteY8" fmla="*/ 447303 h 447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5996" h="447784">
                    <a:moveTo>
                      <a:pt x="178982" y="447303"/>
                    </a:moveTo>
                    <a:cubicBezTo>
                      <a:pt x="147874" y="443362"/>
                      <a:pt x="121820" y="426428"/>
                      <a:pt x="112172" y="396592"/>
                    </a:cubicBezTo>
                    <a:lnTo>
                      <a:pt x="0" y="49678"/>
                    </a:lnTo>
                    <a:lnTo>
                      <a:pt x="153639" y="0"/>
                    </a:lnTo>
                    <a:lnTo>
                      <a:pt x="219482" y="232692"/>
                    </a:lnTo>
                    <a:lnTo>
                      <a:pt x="379635" y="75857"/>
                    </a:lnTo>
                    <a:lnTo>
                      <a:pt x="485996" y="184574"/>
                    </a:lnTo>
                    <a:lnTo>
                      <a:pt x="257339" y="414728"/>
                    </a:lnTo>
                    <a:cubicBezTo>
                      <a:pt x="242449" y="438408"/>
                      <a:pt x="203465" y="450407"/>
                      <a:pt x="178982" y="44730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id="{44F615CB-980A-4F06-BC57-E38837D927BA}"/>
                  </a:ext>
                </a:extLst>
              </p:cNvPr>
              <p:cNvSpPr/>
              <p:nvPr/>
            </p:nvSpPr>
            <p:spPr>
              <a:xfrm>
                <a:off x="4963876" y="3432349"/>
                <a:ext cx="15546" cy="349803"/>
              </a:xfrm>
              <a:custGeom>
                <a:avLst/>
                <a:gdLst>
                  <a:gd name="connsiteX0" fmla="*/ 14469 w 15546"/>
                  <a:gd name="connsiteY0" fmla="*/ 349803 h 349803"/>
                  <a:gd name="connsiteX1" fmla="*/ 13393 w 15546"/>
                  <a:gd name="connsiteY1" fmla="*/ 348768 h 349803"/>
                  <a:gd name="connsiteX2" fmla="*/ 1 w 15546"/>
                  <a:gd name="connsiteY2" fmla="*/ 1119 h 349803"/>
                  <a:gd name="connsiteX3" fmla="*/ 1034 w 15546"/>
                  <a:gd name="connsiteY3" fmla="*/ 4 h 349803"/>
                  <a:gd name="connsiteX4" fmla="*/ 2150 w 15546"/>
                  <a:gd name="connsiteY4" fmla="*/ 946 h 349803"/>
                  <a:gd name="connsiteX5" fmla="*/ 2154 w 15546"/>
                  <a:gd name="connsiteY5" fmla="*/ 1037 h 349803"/>
                  <a:gd name="connsiteX6" fmla="*/ 15546 w 15546"/>
                  <a:gd name="connsiteY6" fmla="*/ 348686 h 349803"/>
                  <a:gd name="connsiteX7" fmla="*/ 14510 w 15546"/>
                  <a:gd name="connsiteY7" fmla="*/ 349801 h 34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6" h="349803">
                    <a:moveTo>
                      <a:pt x="14469" y="349803"/>
                    </a:moveTo>
                    <a:cubicBezTo>
                      <a:pt x="13891" y="349803"/>
                      <a:pt x="13416" y="349345"/>
                      <a:pt x="13393" y="348768"/>
                    </a:cubicBezTo>
                    <a:lnTo>
                      <a:pt x="1" y="1119"/>
                    </a:lnTo>
                    <a:cubicBezTo>
                      <a:pt x="-21" y="526"/>
                      <a:pt x="441" y="27"/>
                      <a:pt x="1034" y="4"/>
                    </a:cubicBezTo>
                    <a:cubicBezTo>
                      <a:pt x="1602" y="-44"/>
                      <a:pt x="2102" y="378"/>
                      <a:pt x="2150" y="946"/>
                    </a:cubicBezTo>
                    <a:cubicBezTo>
                      <a:pt x="2153" y="978"/>
                      <a:pt x="2154" y="1007"/>
                      <a:pt x="2154" y="1037"/>
                    </a:cubicBezTo>
                    <a:lnTo>
                      <a:pt x="15546" y="348686"/>
                    </a:lnTo>
                    <a:cubicBezTo>
                      <a:pt x="15566" y="349279"/>
                      <a:pt x="15104" y="349778"/>
                      <a:pt x="14510" y="349801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id="{101B9C1B-10D3-405A-9C7A-747D8823B7B8}"/>
                  </a:ext>
                </a:extLst>
              </p:cNvPr>
              <p:cNvSpPr/>
              <p:nvPr/>
            </p:nvSpPr>
            <p:spPr>
              <a:xfrm>
                <a:off x="5054953" y="2899621"/>
                <a:ext cx="301245" cy="429552"/>
              </a:xfrm>
              <a:custGeom>
                <a:avLst/>
                <a:gdLst>
                  <a:gd name="connsiteX0" fmla="*/ 301203 w 301245"/>
                  <a:gd name="connsiteY0" fmla="*/ 340976 h 429552"/>
                  <a:gd name="connsiteX1" fmla="*/ 170909 w 301245"/>
                  <a:gd name="connsiteY1" fmla="*/ 428873 h 429552"/>
                  <a:gd name="connsiteX2" fmla="*/ 1341 w 301245"/>
                  <a:gd name="connsiteY2" fmla="*/ 324897 h 429552"/>
                  <a:gd name="connsiteX3" fmla="*/ 40934 w 301245"/>
                  <a:gd name="connsiteY3" fmla="*/ 143402 h 429552"/>
                  <a:gd name="connsiteX4" fmla="*/ 41504 w 301245"/>
                  <a:gd name="connsiteY4" fmla="*/ 132067 h 429552"/>
                  <a:gd name="connsiteX5" fmla="*/ 142264 w 301245"/>
                  <a:gd name="connsiteY5" fmla="*/ 2114 h 429552"/>
                  <a:gd name="connsiteX6" fmla="*/ 219647 w 301245"/>
                  <a:gd name="connsiteY6" fmla="*/ 6744 h 429552"/>
                  <a:gd name="connsiteX7" fmla="*/ 293723 w 301245"/>
                  <a:gd name="connsiteY7" fmla="*/ 75278 h 429552"/>
                  <a:gd name="connsiteX8" fmla="*/ 288733 w 301245"/>
                  <a:gd name="connsiteY8" fmla="*/ 86431 h 429552"/>
                  <a:gd name="connsiteX9" fmla="*/ 282821 w 301245"/>
                  <a:gd name="connsiteY9" fmla="*/ 86522 h 429552"/>
                  <a:gd name="connsiteX10" fmla="*/ 273174 w 301245"/>
                  <a:gd name="connsiteY10" fmla="*/ 82052 h 429552"/>
                  <a:gd name="connsiteX11" fmla="*/ 267678 w 301245"/>
                  <a:gd name="connsiteY11" fmla="*/ 132067 h 429552"/>
                  <a:gd name="connsiteX12" fmla="*/ 273220 w 301245"/>
                  <a:gd name="connsiteY12" fmla="*/ 195082 h 429552"/>
                  <a:gd name="connsiteX13" fmla="*/ 278419 w 301245"/>
                  <a:gd name="connsiteY13" fmla="*/ 223271 h 429552"/>
                  <a:gd name="connsiteX14" fmla="*/ 301203 w 301245"/>
                  <a:gd name="connsiteY14" fmla="*/ 340976 h 42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1245" h="429552">
                    <a:moveTo>
                      <a:pt x="301203" y="340976"/>
                    </a:moveTo>
                    <a:cubicBezTo>
                      <a:pt x="300565" y="397650"/>
                      <a:pt x="258122" y="422966"/>
                      <a:pt x="170909" y="428873"/>
                    </a:cubicBezTo>
                    <a:cubicBezTo>
                      <a:pt x="83696" y="434780"/>
                      <a:pt x="-12525" y="402349"/>
                      <a:pt x="1341" y="324897"/>
                    </a:cubicBezTo>
                    <a:cubicBezTo>
                      <a:pt x="15390" y="246511"/>
                      <a:pt x="36007" y="222587"/>
                      <a:pt x="40934" y="143402"/>
                    </a:cubicBezTo>
                    <a:cubicBezTo>
                      <a:pt x="41139" y="139753"/>
                      <a:pt x="41344" y="135967"/>
                      <a:pt x="41504" y="132067"/>
                    </a:cubicBezTo>
                    <a:cubicBezTo>
                      <a:pt x="45130" y="42231"/>
                      <a:pt x="110129" y="6516"/>
                      <a:pt x="142264" y="2114"/>
                    </a:cubicBezTo>
                    <a:cubicBezTo>
                      <a:pt x="180054" y="-3085"/>
                      <a:pt x="208517" y="2411"/>
                      <a:pt x="219647" y="6744"/>
                    </a:cubicBezTo>
                    <a:cubicBezTo>
                      <a:pt x="253469" y="17149"/>
                      <a:pt x="280725" y="42366"/>
                      <a:pt x="293723" y="75278"/>
                    </a:cubicBezTo>
                    <a:cubicBezTo>
                      <a:pt x="295424" y="79735"/>
                      <a:pt x="293191" y="84729"/>
                      <a:pt x="288733" y="86431"/>
                    </a:cubicBezTo>
                    <a:cubicBezTo>
                      <a:pt x="286835" y="87156"/>
                      <a:pt x="284741" y="87188"/>
                      <a:pt x="282821" y="86522"/>
                    </a:cubicBezTo>
                    <a:cubicBezTo>
                      <a:pt x="279485" y="85306"/>
                      <a:pt x="276257" y="83810"/>
                      <a:pt x="273174" y="82052"/>
                    </a:cubicBezTo>
                    <a:cubicBezTo>
                      <a:pt x="275614" y="91425"/>
                      <a:pt x="278442" y="113137"/>
                      <a:pt x="267678" y="132067"/>
                    </a:cubicBezTo>
                    <a:cubicBezTo>
                      <a:pt x="267545" y="153200"/>
                      <a:pt x="269402" y="174298"/>
                      <a:pt x="273220" y="195082"/>
                    </a:cubicBezTo>
                    <a:cubicBezTo>
                      <a:pt x="274656" y="203748"/>
                      <a:pt x="276390" y="213053"/>
                      <a:pt x="278419" y="223271"/>
                    </a:cubicBezTo>
                    <a:cubicBezTo>
                      <a:pt x="293746" y="300248"/>
                      <a:pt x="301910" y="277464"/>
                      <a:pt x="301203" y="340976"/>
                    </a:cubicBezTo>
                    <a:close/>
                  </a:path>
                </a:pathLst>
              </a:custGeom>
              <a:solidFill>
                <a:srgbClr val="0A0A0A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id="{6794053E-2575-44CF-829C-CB3C76F1A373}"/>
                  </a:ext>
                </a:extLst>
              </p:cNvPr>
              <p:cNvSpPr/>
              <p:nvPr/>
            </p:nvSpPr>
            <p:spPr>
              <a:xfrm>
                <a:off x="5295601" y="3031686"/>
                <a:ext cx="37811" cy="64329"/>
              </a:xfrm>
              <a:custGeom>
                <a:avLst/>
                <a:gdLst>
                  <a:gd name="connsiteX0" fmla="*/ 37812 w 37811"/>
                  <a:gd name="connsiteY0" fmla="*/ 63934 h 64329"/>
                  <a:gd name="connsiteX1" fmla="*/ 658 w 37811"/>
                  <a:gd name="connsiteY1" fmla="*/ 34424 h 64329"/>
                  <a:gd name="connsiteX2" fmla="*/ 27018 w 37811"/>
                  <a:gd name="connsiteY2" fmla="*/ 0 h 6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11" h="64329">
                    <a:moveTo>
                      <a:pt x="37812" y="63934"/>
                    </a:moveTo>
                    <a:cubicBezTo>
                      <a:pt x="20839" y="67038"/>
                      <a:pt x="3762" y="51390"/>
                      <a:pt x="658" y="34424"/>
                    </a:cubicBezTo>
                    <a:cubicBezTo>
                      <a:pt x="-2446" y="17458"/>
                      <a:pt x="5290" y="0"/>
                      <a:pt x="27018" y="0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id="{3E213A15-3A21-4DFA-B008-0B72C5ED79C2}"/>
                  </a:ext>
                </a:extLst>
              </p:cNvPr>
              <p:cNvSpPr/>
              <p:nvPr/>
            </p:nvSpPr>
            <p:spPr>
              <a:xfrm>
                <a:off x="5546351" y="3542125"/>
                <a:ext cx="14869" cy="51124"/>
              </a:xfrm>
              <a:custGeom>
                <a:avLst/>
                <a:gdLst>
                  <a:gd name="connsiteX0" fmla="*/ 13790 w 14869"/>
                  <a:gd name="connsiteY0" fmla="*/ 51125 h 51124"/>
                  <a:gd name="connsiteX1" fmla="*/ 12748 w 14869"/>
                  <a:gd name="connsiteY1" fmla="*/ 50320 h 51124"/>
                  <a:gd name="connsiteX2" fmla="*/ 47 w 14869"/>
                  <a:gd name="connsiteY2" fmla="*/ 1393 h 51124"/>
                  <a:gd name="connsiteX3" fmla="*/ 765 w 14869"/>
                  <a:gd name="connsiteY3" fmla="*/ 47 h 51124"/>
                  <a:gd name="connsiteX4" fmla="*/ 2111 w 14869"/>
                  <a:gd name="connsiteY4" fmla="*/ 765 h 51124"/>
                  <a:gd name="connsiteX5" fmla="*/ 2134 w 14869"/>
                  <a:gd name="connsiteY5" fmla="*/ 852 h 51124"/>
                  <a:gd name="connsiteX6" fmla="*/ 14835 w 14869"/>
                  <a:gd name="connsiteY6" fmla="*/ 49779 h 51124"/>
                  <a:gd name="connsiteX7" fmla="*/ 14062 w 14869"/>
                  <a:gd name="connsiteY7" fmla="*/ 51091 h 51124"/>
                  <a:gd name="connsiteX8" fmla="*/ 13790 w 14869"/>
                  <a:gd name="connsiteY8" fmla="*/ 51125 h 5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69" h="51124">
                    <a:moveTo>
                      <a:pt x="13790" y="51125"/>
                    </a:moveTo>
                    <a:cubicBezTo>
                      <a:pt x="13300" y="51125"/>
                      <a:pt x="12871" y="50794"/>
                      <a:pt x="12748" y="50320"/>
                    </a:cubicBezTo>
                    <a:lnTo>
                      <a:pt x="47" y="1393"/>
                    </a:lnTo>
                    <a:cubicBezTo>
                      <a:pt x="-126" y="822"/>
                      <a:pt x="195" y="220"/>
                      <a:pt x="765" y="47"/>
                    </a:cubicBezTo>
                    <a:cubicBezTo>
                      <a:pt x="1336" y="-126"/>
                      <a:pt x="1938" y="195"/>
                      <a:pt x="2111" y="765"/>
                    </a:cubicBezTo>
                    <a:cubicBezTo>
                      <a:pt x="2120" y="795"/>
                      <a:pt x="2127" y="822"/>
                      <a:pt x="2134" y="852"/>
                    </a:cubicBezTo>
                    <a:lnTo>
                      <a:pt x="14835" y="49779"/>
                    </a:lnTo>
                    <a:cubicBezTo>
                      <a:pt x="14983" y="50354"/>
                      <a:pt x="14636" y="50940"/>
                      <a:pt x="14062" y="51091"/>
                    </a:cubicBezTo>
                    <a:cubicBezTo>
                      <a:pt x="13973" y="51113"/>
                      <a:pt x="13881" y="51125"/>
                      <a:pt x="13790" y="51125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id="{46F06D14-004B-48B6-9A31-AEAD9404D0CD}"/>
                  </a:ext>
                </a:extLst>
              </p:cNvPr>
              <p:cNvSpPr/>
              <p:nvPr/>
            </p:nvSpPr>
            <p:spPr>
              <a:xfrm>
                <a:off x="5270259" y="4570520"/>
                <a:ext cx="203805" cy="149506"/>
              </a:xfrm>
              <a:custGeom>
                <a:avLst/>
                <a:gdLst>
                  <a:gd name="connsiteX0" fmla="*/ 9440 w 203805"/>
                  <a:gd name="connsiteY0" fmla="*/ 0 h 149506"/>
                  <a:gd name="connsiteX1" fmla="*/ 0 w 203805"/>
                  <a:gd name="connsiteY1" fmla="*/ 148540 h 149506"/>
                  <a:gd name="connsiteX2" fmla="*/ 202856 w 203805"/>
                  <a:gd name="connsiteY2" fmla="*/ 149507 h 149506"/>
                  <a:gd name="connsiteX3" fmla="*/ 165654 w 203805"/>
                  <a:gd name="connsiteY3" fmla="*/ 96306 h 149506"/>
                  <a:gd name="connsiteX4" fmla="*/ 127359 w 203805"/>
                  <a:gd name="connsiteY4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05" h="149506">
                    <a:moveTo>
                      <a:pt x="9440" y="0"/>
                    </a:moveTo>
                    <a:lnTo>
                      <a:pt x="0" y="148540"/>
                    </a:lnTo>
                    <a:lnTo>
                      <a:pt x="202856" y="149507"/>
                    </a:lnTo>
                    <a:cubicBezTo>
                      <a:pt x="202856" y="149507"/>
                      <a:pt x="213194" y="112222"/>
                      <a:pt x="165654" y="96306"/>
                    </a:cubicBezTo>
                    <a:cubicBezTo>
                      <a:pt x="139221" y="87457"/>
                      <a:pt x="121968" y="57710"/>
                      <a:pt x="127359" y="21007"/>
                    </a:cubicBez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id="{04EA641C-B65C-4A9A-86A5-A0371FAA10BE}"/>
                  </a:ext>
                </a:extLst>
              </p:cNvPr>
              <p:cNvSpPr/>
              <p:nvPr/>
            </p:nvSpPr>
            <p:spPr>
              <a:xfrm>
                <a:off x="5270259" y="4570520"/>
                <a:ext cx="203805" cy="149506"/>
              </a:xfrm>
              <a:custGeom>
                <a:avLst/>
                <a:gdLst>
                  <a:gd name="connsiteX0" fmla="*/ 9440 w 203805"/>
                  <a:gd name="connsiteY0" fmla="*/ 0 h 149506"/>
                  <a:gd name="connsiteX1" fmla="*/ 0 w 203805"/>
                  <a:gd name="connsiteY1" fmla="*/ 148540 h 149506"/>
                  <a:gd name="connsiteX2" fmla="*/ 202856 w 203805"/>
                  <a:gd name="connsiteY2" fmla="*/ 149507 h 149506"/>
                  <a:gd name="connsiteX3" fmla="*/ 165654 w 203805"/>
                  <a:gd name="connsiteY3" fmla="*/ 96306 h 149506"/>
                  <a:gd name="connsiteX4" fmla="*/ 127359 w 203805"/>
                  <a:gd name="connsiteY4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05" h="149506">
                    <a:moveTo>
                      <a:pt x="9440" y="0"/>
                    </a:moveTo>
                    <a:lnTo>
                      <a:pt x="0" y="148540"/>
                    </a:lnTo>
                    <a:lnTo>
                      <a:pt x="202856" y="149507"/>
                    </a:lnTo>
                    <a:cubicBezTo>
                      <a:pt x="202856" y="149507"/>
                      <a:pt x="213194" y="112222"/>
                      <a:pt x="165654" y="96306"/>
                    </a:cubicBezTo>
                    <a:cubicBezTo>
                      <a:pt x="139221" y="87457"/>
                      <a:pt x="121968" y="57710"/>
                      <a:pt x="127359" y="21007"/>
                    </a:cubicBezTo>
                    <a:close/>
                  </a:path>
                </a:pathLst>
              </a:custGeom>
              <a:solidFill>
                <a:srgbClr val="070707">
                  <a:alpha val="17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id="{463755F2-3D5F-4120-A0A1-87783F5DA68A}"/>
                  </a:ext>
                </a:extLst>
              </p:cNvPr>
              <p:cNvSpPr/>
              <p:nvPr/>
            </p:nvSpPr>
            <p:spPr>
              <a:xfrm>
                <a:off x="5543939" y="4570520"/>
                <a:ext cx="203805" cy="149506"/>
              </a:xfrm>
              <a:custGeom>
                <a:avLst/>
                <a:gdLst>
                  <a:gd name="connsiteX0" fmla="*/ 9440 w 203805"/>
                  <a:gd name="connsiteY0" fmla="*/ 0 h 149506"/>
                  <a:gd name="connsiteX1" fmla="*/ 0 w 203805"/>
                  <a:gd name="connsiteY1" fmla="*/ 148540 h 149506"/>
                  <a:gd name="connsiteX2" fmla="*/ 202856 w 203805"/>
                  <a:gd name="connsiteY2" fmla="*/ 149507 h 149506"/>
                  <a:gd name="connsiteX3" fmla="*/ 165654 w 203805"/>
                  <a:gd name="connsiteY3" fmla="*/ 96306 h 149506"/>
                  <a:gd name="connsiteX4" fmla="*/ 127359 w 203805"/>
                  <a:gd name="connsiteY4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05" h="149506">
                    <a:moveTo>
                      <a:pt x="9440" y="0"/>
                    </a:moveTo>
                    <a:lnTo>
                      <a:pt x="0" y="148540"/>
                    </a:lnTo>
                    <a:lnTo>
                      <a:pt x="202856" y="149507"/>
                    </a:lnTo>
                    <a:cubicBezTo>
                      <a:pt x="202856" y="149507"/>
                      <a:pt x="213194" y="112222"/>
                      <a:pt x="165654" y="96306"/>
                    </a:cubicBezTo>
                    <a:cubicBezTo>
                      <a:pt x="139221" y="87457"/>
                      <a:pt x="121968" y="57710"/>
                      <a:pt x="127359" y="21007"/>
                    </a:cubicBez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id="{82044A1E-8FF6-4226-9931-8EB803730392}"/>
                  </a:ext>
                </a:extLst>
              </p:cNvPr>
              <p:cNvSpPr/>
              <p:nvPr/>
            </p:nvSpPr>
            <p:spPr>
              <a:xfrm>
                <a:off x="5255663" y="3871632"/>
                <a:ext cx="217954" cy="767946"/>
              </a:xfrm>
              <a:custGeom>
                <a:avLst/>
                <a:gdLst>
                  <a:gd name="connsiteX0" fmla="*/ 217954 w 217954"/>
                  <a:gd name="connsiteY0" fmla="*/ 6801 h 767946"/>
                  <a:gd name="connsiteX1" fmla="*/ 182351 w 217954"/>
                  <a:gd name="connsiteY1" fmla="*/ 767946 h 767946"/>
                  <a:gd name="connsiteX2" fmla="*/ 0 w 217954"/>
                  <a:gd name="connsiteY2" fmla="*/ 761818 h 767946"/>
                  <a:gd name="connsiteX3" fmla="*/ 15586 w 217954"/>
                  <a:gd name="connsiteY3" fmla="*/ 0 h 767946"/>
                  <a:gd name="connsiteX4" fmla="*/ 217954 w 217954"/>
                  <a:gd name="connsiteY4" fmla="*/ 6801 h 7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54" h="767946">
                    <a:moveTo>
                      <a:pt x="217954" y="6801"/>
                    </a:moveTo>
                    <a:lnTo>
                      <a:pt x="182351" y="767946"/>
                    </a:lnTo>
                    <a:lnTo>
                      <a:pt x="0" y="761818"/>
                    </a:lnTo>
                    <a:lnTo>
                      <a:pt x="15586" y="0"/>
                    </a:lnTo>
                    <a:lnTo>
                      <a:pt x="217954" y="6801"/>
                    </a:ln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id="{B5EEB1DC-9130-4DEB-AB69-EF5EB47ED2BB}"/>
                  </a:ext>
                </a:extLst>
              </p:cNvPr>
              <p:cNvSpPr/>
              <p:nvPr/>
            </p:nvSpPr>
            <p:spPr>
              <a:xfrm>
                <a:off x="5255663" y="3871632"/>
                <a:ext cx="217954" cy="767946"/>
              </a:xfrm>
              <a:custGeom>
                <a:avLst/>
                <a:gdLst>
                  <a:gd name="connsiteX0" fmla="*/ 217954 w 217954"/>
                  <a:gd name="connsiteY0" fmla="*/ 6801 h 767946"/>
                  <a:gd name="connsiteX1" fmla="*/ 182351 w 217954"/>
                  <a:gd name="connsiteY1" fmla="*/ 767946 h 767946"/>
                  <a:gd name="connsiteX2" fmla="*/ 0 w 217954"/>
                  <a:gd name="connsiteY2" fmla="*/ 761818 h 767946"/>
                  <a:gd name="connsiteX3" fmla="*/ 15586 w 217954"/>
                  <a:gd name="connsiteY3" fmla="*/ 0 h 767946"/>
                  <a:gd name="connsiteX4" fmla="*/ 217954 w 217954"/>
                  <a:gd name="connsiteY4" fmla="*/ 6801 h 767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54" h="767946">
                    <a:moveTo>
                      <a:pt x="217954" y="6801"/>
                    </a:moveTo>
                    <a:lnTo>
                      <a:pt x="182351" y="767946"/>
                    </a:lnTo>
                    <a:lnTo>
                      <a:pt x="0" y="761818"/>
                    </a:lnTo>
                    <a:lnTo>
                      <a:pt x="15586" y="0"/>
                    </a:lnTo>
                    <a:lnTo>
                      <a:pt x="217954" y="6801"/>
                    </a:lnTo>
                    <a:close/>
                  </a:path>
                </a:pathLst>
              </a:custGeom>
              <a:solidFill>
                <a:srgbClr val="FFFFFF">
                  <a:alpha val="52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id="{55E886AD-F5E2-4B01-BE3C-DE99F66EC004}"/>
                  </a:ext>
                </a:extLst>
              </p:cNvPr>
              <p:cNvSpPr/>
              <p:nvPr/>
            </p:nvSpPr>
            <p:spPr>
              <a:xfrm>
                <a:off x="4973303" y="3779877"/>
                <a:ext cx="726962" cy="855329"/>
              </a:xfrm>
              <a:custGeom>
                <a:avLst/>
                <a:gdLst>
                  <a:gd name="connsiteX0" fmla="*/ 544635 w 726962"/>
                  <a:gd name="connsiteY0" fmla="*/ 855330 h 855329"/>
                  <a:gd name="connsiteX1" fmla="*/ 726962 w 726962"/>
                  <a:gd name="connsiteY1" fmla="*/ 848515 h 855329"/>
                  <a:gd name="connsiteX2" fmla="*/ 711084 w 726962"/>
                  <a:gd name="connsiteY2" fmla="*/ 118558 h 855329"/>
                  <a:gd name="connsiteX3" fmla="*/ 711260 w 726962"/>
                  <a:gd name="connsiteY3" fmla="*/ 113253 h 855329"/>
                  <a:gd name="connsiteX4" fmla="*/ 711260 w 726962"/>
                  <a:gd name="connsiteY4" fmla="*/ 113253 h 855329"/>
                  <a:gd name="connsiteX5" fmla="*/ 710708 w 726962"/>
                  <a:gd name="connsiteY5" fmla="*/ 101298 h 855329"/>
                  <a:gd name="connsiteX6" fmla="*/ 710688 w 726962"/>
                  <a:gd name="connsiteY6" fmla="*/ 100349 h 855329"/>
                  <a:gd name="connsiteX7" fmla="*/ 710596 w 726962"/>
                  <a:gd name="connsiteY7" fmla="*/ 100349 h 855329"/>
                  <a:gd name="connsiteX8" fmla="*/ 600246 w 726962"/>
                  <a:gd name="connsiteY8" fmla="*/ 1140 h 855329"/>
                  <a:gd name="connsiteX9" fmla="*/ 165348 w 726962"/>
                  <a:gd name="connsiteY9" fmla="*/ 306 h 855329"/>
                  <a:gd name="connsiteX10" fmla="*/ 165348 w 726962"/>
                  <a:gd name="connsiteY10" fmla="*/ 0 h 855329"/>
                  <a:gd name="connsiteX11" fmla="*/ 5084 w 726962"/>
                  <a:gd name="connsiteY11" fmla="*/ 0 h 855329"/>
                  <a:gd name="connsiteX12" fmla="*/ 15087 w 726962"/>
                  <a:gd name="connsiteY12" fmla="*/ 170546 h 855329"/>
                  <a:gd name="connsiteX13" fmla="*/ 172879 w 726962"/>
                  <a:gd name="connsiteY13" fmla="*/ 225834 h 855329"/>
                  <a:gd name="connsiteX14" fmla="*/ 172806 w 726962"/>
                  <a:gd name="connsiteY14" fmla="*/ 223603 h 855329"/>
                  <a:gd name="connsiteX15" fmla="*/ 509204 w 726962"/>
                  <a:gd name="connsiteY15" fmla="*/ 223603 h 85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62" h="855329">
                    <a:moveTo>
                      <a:pt x="544635" y="855330"/>
                    </a:moveTo>
                    <a:lnTo>
                      <a:pt x="726962" y="848515"/>
                    </a:lnTo>
                    <a:lnTo>
                      <a:pt x="711084" y="118558"/>
                    </a:lnTo>
                    <a:cubicBezTo>
                      <a:pt x="711180" y="116800"/>
                      <a:pt x="711244" y="115032"/>
                      <a:pt x="711260" y="113253"/>
                    </a:cubicBezTo>
                    <a:lnTo>
                      <a:pt x="711260" y="113253"/>
                    </a:lnTo>
                    <a:cubicBezTo>
                      <a:pt x="711288" y="109262"/>
                      <a:pt x="711105" y="105271"/>
                      <a:pt x="710708" y="101298"/>
                    </a:cubicBezTo>
                    <a:lnTo>
                      <a:pt x="710688" y="100349"/>
                    </a:lnTo>
                    <a:lnTo>
                      <a:pt x="710596" y="100349"/>
                    </a:lnTo>
                    <a:cubicBezTo>
                      <a:pt x="704468" y="43992"/>
                      <a:pt x="656937" y="1259"/>
                      <a:pt x="600246" y="1140"/>
                    </a:cubicBezTo>
                    <a:lnTo>
                      <a:pt x="165348" y="306"/>
                    </a:lnTo>
                    <a:lnTo>
                      <a:pt x="165348" y="0"/>
                    </a:lnTo>
                    <a:lnTo>
                      <a:pt x="5084" y="0"/>
                    </a:lnTo>
                    <a:cubicBezTo>
                      <a:pt x="5084" y="0"/>
                      <a:pt x="-11437" y="109878"/>
                      <a:pt x="15087" y="170546"/>
                    </a:cubicBezTo>
                    <a:cubicBezTo>
                      <a:pt x="48200" y="246287"/>
                      <a:pt x="172879" y="225834"/>
                      <a:pt x="172879" y="225834"/>
                    </a:cubicBezTo>
                    <a:lnTo>
                      <a:pt x="172806" y="223603"/>
                    </a:lnTo>
                    <a:lnTo>
                      <a:pt x="509204" y="223603"/>
                    </a:ln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id="{9AB4EB4E-01CF-4131-AECE-B266CB3D302F}"/>
                  </a:ext>
                </a:extLst>
              </p:cNvPr>
              <p:cNvSpPr/>
              <p:nvPr/>
            </p:nvSpPr>
            <p:spPr>
              <a:xfrm>
                <a:off x="4973303" y="3779877"/>
                <a:ext cx="726962" cy="855329"/>
              </a:xfrm>
              <a:custGeom>
                <a:avLst/>
                <a:gdLst>
                  <a:gd name="connsiteX0" fmla="*/ 544635 w 726962"/>
                  <a:gd name="connsiteY0" fmla="*/ 855330 h 855329"/>
                  <a:gd name="connsiteX1" fmla="*/ 726962 w 726962"/>
                  <a:gd name="connsiteY1" fmla="*/ 848515 h 855329"/>
                  <a:gd name="connsiteX2" fmla="*/ 711084 w 726962"/>
                  <a:gd name="connsiteY2" fmla="*/ 118558 h 855329"/>
                  <a:gd name="connsiteX3" fmla="*/ 711260 w 726962"/>
                  <a:gd name="connsiteY3" fmla="*/ 113253 h 855329"/>
                  <a:gd name="connsiteX4" fmla="*/ 711260 w 726962"/>
                  <a:gd name="connsiteY4" fmla="*/ 113253 h 855329"/>
                  <a:gd name="connsiteX5" fmla="*/ 710708 w 726962"/>
                  <a:gd name="connsiteY5" fmla="*/ 101298 h 855329"/>
                  <a:gd name="connsiteX6" fmla="*/ 710688 w 726962"/>
                  <a:gd name="connsiteY6" fmla="*/ 100349 h 855329"/>
                  <a:gd name="connsiteX7" fmla="*/ 710596 w 726962"/>
                  <a:gd name="connsiteY7" fmla="*/ 100349 h 855329"/>
                  <a:gd name="connsiteX8" fmla="*/ 600246 w 726962"/>
                  <a:gd name="connsiteY8" fmla="*/ 1140 h 855329"/>
                  <a:gd name="connsiteX9" fmla="*/ 165348 w 726962"/>
                  <a:gd name="connsiteY9" fmla="*/ 306 h 855329"/>
                  <a:gd name="connsiteX10" fmla="*/ 165348 w 726962"/>
                  <a:gd name="connsiteY10" fmla="*/ 0 h 855329"/>
                  <a:gd name="connsiteX11" fmla="*/ 5084 w 726962"/>
                  <a:gd name="connsiteY11" fmla="*/ 0 h 855329"/>
                  <a:gd name="connsiteX12" fmla="*/ 15087 w 726962"/>
                  <a:gd name="connsiteY12" fmla="*/ 170546 h 855329"/>
                  <a:gd name="connsiteX13" fmla="*/ 172879 w 726962"/>
                  <a:gd name="connsiteY13" fmla="*/ 225834 h 855329"/>
                  <a:gd name="connsiteX14" fmla="*/ 172806 w 726962"/>
                  <a:gd name="connsiteY14" fmla="*/ 223603 h 855329"/>
                  <a:gd name="connsiteX15" fmla="*/ 509204 w 726962"/>
                  <a:gd name="connsiteY15" fmla="*/ 223603 h 85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62" h="855329">
                    <a:moveTo>
                      <a:pt x="544635" y="855330"/>
                    </a:moveTo>
                    <a:lnTo>
                      <a:pt x="726962" y="848515"/>
                    </a:lnTo>
                    <a:lnTo>
                      <a:pt x="711084" y="118558"/>
                    </a:lnTo>
                    <a:cubicBezTo>
                      <a:pt x="711180" y="116800"/>
                      <a:pt x="711244" y="115032"/>
                      <a:pt x="711260" y="113253"/>
                    </a:cubicBezTo>
                    <a:lnTo>
                      <a:pt x="711260" y="113253"/>
                    </a:lnTo>
                    <a:cubicBezTo>
                      <a:pt x="711288" y="109262"/>
                      <a:pt x="711105" y="105271"/>
                      <a:pt x="710708" y="101298"/>
                    </a:cubicBezTo>
                    <a:lnTo>
                      <a:pt x="710688" y="100349"/>
                    </a:lnTo>
                    <a:lnTo>
                      <a:pt x="710596" y="100349"/>
                    </a:lnTo>
                    <a:cubicBezTo>
                      <a:pt x="704468" y="43992"/>
                      <a:pt x="656937" y="1259"/>
                      <a:pt x="600246" y="1140"/>
                    </a:cubicBezTo>
                    <a:lnTo>
                      <a:pt x="165348" y="306"/>
                    </a:lnTo>
                    <a:lnTo>
                      <a:pt x="165348" y="0"/>
                    </a:lnTo>
                    <a:lnTo>
                      <a:pt x="5084" y="0"/>
                    </a:lnTo>
                    <a:cubicBezTo>
                      <a:pt x="5084" y="0"/>
                      <a:pt x="-11437" y="109878"/>
                      <a:pt x="15087" y="170546"/>
                    </a:cubicBezTo>
                    <a:cubicBezTo>
                      <a:pt x="48200" y="246287"/>
                      <a:pt x="172879" y="225834"/>
                      <a:pt x="172879" y="225834"/>
                    </a:cubicBezTo>
                    <a:lnTo>
                      <a:pt x="172806" y="223603"/>
                    </a:lnTo>
                    <a:lnTo>
                      <a:pt x="509204" y="223603"/>
                    </a:ln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id="{320B5114-6BA3-4CEE-9A9E-22BADA22C52B}"/>
                  </a:ext>
                </a:extLst>
              </p:cNvPr>
              <p:cNvSpPr/>
              <p:nvPr/>
            </p:nvSpPr>
            <p:spPr>
              <a:xfrm>
                <a:off x="5656862" y="4027753"/>
                <a:ext cx="97290" cy="696536"/>
              </a:xfrm>
              <a:custGeom>
                <a:avLst/>
                <a:gdLst>
                  <a:gd name="connsiteX0" fmla="*/ 92812 w 97290"/>
                  <a:gd name="connsiteY0" fmla="*/ 696536 h 696536"/>
                  <a:gd name="connsiteX1" fmla="*/ 97291 w 97290"/>
                  <a:gd name="connsiteY1" fmla="*/ 695674 h 696536"/>
                  <a:gd name="connsiteX2" fmla="*/ 4477 w 97290"/>
                  <a:gd name="connsiteY2" fmla="*/ 0 h 696536"/>
                  <a:gd name="connsiteX3" fmla="*/ 0 w 97290"/>
                  <a:gd name="connsiteY3" fmla="*/ 862 h 696536"/>
                  <a:gd name="connsiteX4" fmla="*/ 92812 w 97290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90" h="696536">
                    <a:moveTo>
                      <a:pt x="92812" y="696536"/>
                    </a:moveTo>
                    <a:lnTo>
                      <a:pt x="97291" y="695674"/>
                    </a:lnTo>
                    <a:lnTo>
                      <a:pt x="4477" y="0"/>
                    </a:lnTo>
                    <a:lnTo>
                      <a:pt x="0" y="862"/>
                    </a:lnTo>
                    <a:lnTo>
                      <a:pt x="92812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id="{37D19B33-9999-4AB8-AABB-D0361FB627B2}"/>
                  </a:ext>
                </a:extLst>
              </p:cNvPr>
              <p:cNvSpPr/>
              <p:nvPr/>
            </p:nvSpPr>
            <p:spPr>
              <a:xfrm>
                <a:off x="5396186" y="4027753"/>
                <a:ext cx="74484" cy="696536"/>
              </a:xfrm>
              <a:custGeom>
                <a:avLst/>
                <a:gdLst>
                  <a:gd name="connsiteX0" fmla="*/ 70007 w 74484"/>
                  <a:gd name="connsiteY0" fmla="*/ 696536 h 696536"/>
                  <a:gd name="connsiteX1" fmla="*/ 74484 w 74484"/>
                  <a:gd name="connsiteY1" fmla="*/ 695674 h 696536"/>
                  <a:gd name="connsiteX2" fmla="*/ 4479 w 74484"/>
                  <a:gd name="connsiteY2" fmla="*/ 0 h 696536"/>
                  <a:gd name="connsiteX3" fmla="*/ 0 w 74484"/>
                  <a:gd name="connsiteY3" fmla="*/ 862 h 696536"/>
                  <a:gd name="connsiteX4" fmla="*/ 70007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70007" y="696536"/>
                    </a:moveTo>
                    <a:lnTo>
                      <a:pt x="74484" y="695674"/>
                    </a:lnTo>
                    <a:lnTo>
                      <a:pt x="4479" y="0"/>
                    </a:lnTo>
                    <a:lnTo>
                      <a:pt x="0" y="862"/>
                    </a:lnTo>
                    <a:lnTo>
                      <a:pt x="70007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id="{7844E501-CB80-48ED-98BA-EFC60D425AF9}"/>
                  </a:ext>
                </a:extLst>
              </p:cNvPr>
              <p:cNvSpPr/>
              <p:nvPr/>
            </p:nvSpPr>
            <p:spPr>
              <a:xfrm>
                <a:off x="4868649" y="3435726"/>
                <a:ext cx="534722" cy="286155"/>
              </a:xfrm>
              <a:custGeom>
                <a:avLst/>
                <a:gdLst>
                  <a:gd name="connsiteX0" fmla="*/ 504731 w 534722"/>
                  <a:gd name="connsiteY0" fmla="*/ 286155 h 286155"/>
                  <a:gd name="connsiteX1" fmla="*/ 59438 w 534722"/>
                  <a:gd name="connsiteY1" fmla="*/ 286155 h 286155"/>
                  <a:gd name="connsiteX2" fmla="*/ 29709 w 534722"/>
                  <a:gd name="connsiteY2" fmla="*/ 260046 h 286155"/>
                  <a:gd name="connsiteX3" fmla="*/ 254 w 534722"/>
                  <a:gd name="connsiteY3" fmla="*/ 33850 h 286155"/>
                  <a:gd name="connsiteX4" fmla="*/ 26112 w 534722"/>
                  <a:gd name="connsiteY4" fmla="*/ 251 h 286155"/>
                  <a:gd name="connsiteX5" fmla="*/ 29983 w 534722"/>
                  <a:gd name="connsiteY5" fmla="*/ 0 h 286155"/>
                  <a:gd name="connsiteX6" fmla="*/ 475276 w 534722"/>
                  <a:gd name="connsiteY6" fmla="*/ 0 h 286155"/>
                  <a:gd name="connsiteX7" fmla="*/ 505014 w 534722"/>
                  <a:gd name="connsiteY7" fmla="*/ 26109 h 286155"/>
                  <a:gd name="connsiteX8" fmla="*/ 534468 w 534722"/>
                  <a:gd name="connsiteY8" fmla="*/ 252306 h 286155"/>
                  <a:gd name="connsiteX9" fmla="*/ 508606 w 534722"/>
                  <a:gd name="connsiteY9" fmla="*/ 285904 h 286155"/>
                  <a:gd name="connsiteX10" fmla="*/ 504731 w 534722"/>
                  <a:gd name="connsiteY10" fmla="*/ 286155 h 28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22" h="286155">
                    <a:moveTo>
                      <a:pt x="504731" y="286155"/>
                    </a:moveTo>
                    <a:lnTo>
                      <a:pt x="59438" y="286155"/>
                    </a:lnTo>
                    <a:cubicBezTo>
                      <a:pt x="44376" y="286155"/>
                      <a:pt x="31653" y="274982"/>
                      <a:pt x="29709" y="260046"/>
                    </a:cubicBezTo>
                    <a:lnTo>
                      <a:pt x="254" y="33850"/>
                    </a:lnTo>
                    <a:cubicBezTo>
                      <a:pt x="-1883" y="17431"/>
                      <a:pt x="9694" y="2388"/>
                      <a:pt x="26112" y="251"/>
                    </a:cubicBezTo>
                    <a:cubicBezTo>
                      <a:pt x="27396" y="84"/>
                      <a:pt x="28689" y="0"/>
                      <a:pt x="29983" y="0"/>
                    </a:cubicBezTo>
                    <a:lnTo>
                      <a:pt x="475276" y="0"/>
                    </a:lnTo>
                    <a:cubicBezTo>
                      <a:pt x="490340" y="-5"/>
                      <a:pt x="503068" y="11171"/>
                      <a:pt x="505014" y="26109"/>
                    </a:cubicBezTo>
                    <a:lnTo>
                      <a:pt x="534468" y="252306"/>
                    </a:lnTo>
                    <a:cubicBezTo>
                      <a:pt x="536605" y="268726"/>
                      <a:pt x="525026" y="283767"/>
                      <a:pt x="508606" y="285904"/>
                    </a:cubicBezTo>
                    <a:cubicBezTo>
                      <a:pt x="507322" y="286071"/>
                      <a:pt x="506026" y="286155"/>
                      <a:pt x="504731" y="2861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id="{75AE1CDC-7912-4DA1-8FCF-703C8A188C5D}"/>
                  </a:ext>
                </a:extLst>
              </p:cNvPr>
              <p:cNvSpPr/>
              <p:nvPr/>
            </p:nvSpPr>
            <p:spPr>
              <a:xfrm>
                <a:off x="4866370" y="3433446"/>
                <a:ext cx="539272" cy="290716"/>
              </a:xfrm>
              <a:custGeom>
                <a:avLst/>
                <a:gdLst>
                  <a:gd name="connsiteX0" fmla="*/ 507010 w 539272"/>
                  <a:gd name="connsiteY0" fmla="*/ 290717 h 290716"/>
                  <a:gd name="connsiteX1" fmla="*/ 61717 w 539272"/>
                  <a:gd name="connsiteY1" fmla="*/ 290717 h 290716"/>
                  <a:gd name="connsiteX2" fmla="*/ 29721 w 539272"/>
                  <a:gd name="connsiteY2" fmla="*/ 262621 h 290716"/>
                  <a:gd name="connsiteX3" fmla="*/ 274 w 539272"/>
                  <a:gd name="connsiteY3" fmla="*/ 36427 h 290716"/>
                  <a:gd name="connsiteX4" fmla="*/ 28102 w 539272"/>
                  <a:gd name="connsiteY4" fmla="*/ 269 h 290716"/>
                  <a:gd name="connsiteX5" fmla="*/ 32262 w 539272"/>
                  <a:gd name="connsiteY5" fmla="*/ 0 h 290716"/>
                  <a:gd name="connsiteX6" fmla="*/ 477555 w 539272"/>
                  <a:gd name="connsiteY6" fmla="*/ 0 h 290716"/>
                  <a:gd name="connsiteX7" fmla="*/ 509544 w 539272"/>
                  <a:gd name="connsiteY7" fmla="*/ 28096 h 290716"/>
                  <a:gd name="connsiteX8" fmla="*/ 538999 w 539272"/>
                  <a:gd name="connsiteY8" fmla="*/ 254292 h 290716"/>
                  <a:gd name="connsiteX9" fmla="*/ 511177 w 539272"/>
                  <a:gd name="connsiteY9" fmla="*/ 290447 h 290716"/>
                  <a:gd name="connsiteX10" fmla="*/ 507010 w 539272"/>
                  <a:gd name="connsiteY10" fmla="*/ 290717 h 290716"/>
                  <a:gd name="connsiteX11" fmla="*/ 32262 w 539272"/>
                  <a:gd name="connsiteY11" fmla="*/ 4561 h 290716"/>
                  <a:gd name="connsiteX12" fmla="*/ 4564 w 539272"/>
                  <a:gd name="connsiteY12" fmla="*/ 32265 h 290716"/>
                  <a:gd name="connsiteX13" fmla="*/ 4796 w 539272"/>
                  <a:gd name="connsiteY13" fmla="*/ 35838 h 290716"/>
                  <a:gd name="connsiteX14" fmla="*/ 34251 w 539272"/>
                  <a:gd name="connsiteY14" fmla="*/ 262035 h 290716"/>
                  <a:gd name="connsiteX15" fmla="*/ 61717 w 539272"/>
                  <a:gd name="connsiteY15" fmla="*/ 286155 h 290716"/>
                  <a:gd name="connsiteX16" fmla="*/ 507010 w 539272"/>
                  <a:gd name="connsiteY16" fmla="*/ 286155 h 290716"/>
                  <a:gd name="connsiteX17" fmla="*/ 534709 w 539272"/>
                  <a:gd name="connsiteY17" fmla="*/ 258456 h 290716"/>
                  <a:gd name="connsiteX18" fmla="*/ 534476 w 539272"/>
                  <a:gd name="connsiteY18" fmla="*/ 254880 h 290716"/>
                  <a:gd name="connsiteX19" fmla="*/ 505012 w 539272"/>
                  <a:gd name="connsiteY19" fmla="*/ 28684 h 290716"/>
                  <a:gd name="connsiteX20" fmla="*/ 477546 w 539272"/>
                  <a:gd name="connsiteY20" fmla="*/ 4561 h 29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72" h="290716">
                    <a:moveTo>
                      <a:pt x="507010" y="290717"/>
                    </a:moveTo>
                    <a:lnTo>
                      <a:pt x="61717" y="290717"/>
                    </a:lnTo>
                    <a:cubicBezTo>
                      <a:pt x="45522" y="290682"/>
                      <a:pt x="31849" y="278675"/>
                      <a:pt x="29721" y="262621"/>
                    </a:cubicBezTo>
                    <a:lnTo>
                      <a:pt x="274" y="36427"/>
                    </a:lnTo>
                    <a:cubicBezTo>
                      <a:pt x="-2027" y="18758"/>
                      <a:pt x="10433" y="2570"/>
                      <a:pt x="28102" y="269"/>
                    </a:cubicBezTo>
                    <a:cubicBezTo>
                      <a:pt x="29481" y="91"/>
                      <a:pt x="30871" y="0"/>
                      <a:pt x="32262" y="0"/>
                    </a:cubicBezTo>
                    <a:lnTo>
                      <a:pt x="477555" y="0"/>
                    </a:lnTo>
                    <a:cubicBezTo>
                      <a:pt x="493748" y="36"/>
                      <a:pt x="507418" y="12042"/>
                      <a:pt x="509544" y="28096"/>
                    </a:cubicBezTo>
                    <a:lnTo>
                      <a:pt x="538999" y="254292"/>
                    </a:lnTo>
                    <a:cubicBezTo>
                      <a:pt x="541300" y="271958"/>
                      <a:pt x="528845" y="288144"/>
                      <a:pt x="511177" y="290447"/>
                    </a:cubicBezTo>
                    <a:cubicBezTo>
                      <a:pt x="509797" y="290625"/>
                      <a:pt x="508404" y="290717"/>
                      <a:pt x="507010" y="290717"/>
                    </a:cubicBezTo>
                    <a:close/>
                    <a:moveTo>
                      <a:pt x="32262" y="4561"/>
                    </a:moveTo>
                    <a:cubicBezTo>
                      <a:pt x="16963" y="4564"/>
                      <a:pt x="4563" y="16966"/>
                      <a:pt x="4564" y="32265"/>
                    </a:cubicBezTo>
                    <a:cubicBezTo>
                      <a:pt x="4564" y="33460"/>
                      <a:pt x="4642" y="34655"/>
                      <a:pt x="4796" y="35838"/>
                    </a:cubicBezTo>
                    <a:lnTo>
                      <a:pt x="34251" y="262035"/>
                    </a:lnTo>
                    <a:cubicBezTo>
                      <a:pt x="36077" y="275817"/>
                      <a:pt x="47814" y="286126"/>
                      <a:pt x="61717" y="286155"/>
                    </a:cubicBezTo>
                    <a:lnTo>
                      <a:pt x="507010" y="286155"/>
                    </a:lnTo>
                    <a:cubicBezTo>
                      <a:pt x="522307" y="286155"/>
                      <a:pt x="534709" y="273753"/>
                      <a:pt x="534709" y="258456"/>
                    </a:cubicBezTo>
                    <a:cubicBezTo>
                      <a:pt x="534709" y="257259"/>
                      <a:pt x="534631" y="256066"/>
                      <a:pt x="534476" y="254880"/>
                    </a:cubicBezTo>
                    <a:lnTo>
                      <a:pt x="505012" y="28684"/>
                    </a:lnTo>
                    <a:cubicBezTo>
                      <a:pt x="503186" y="14902"/>
                      <a:pt x="491449" y="4593"/>
                      <a:pt x="477546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id="{18940F22-BF56-4CE5-BDE8-4901A76C99EA}"/>
                  </a:ext>
                </a:extLst>
              </p:cNvPr>
              <p:cNvSpPr/>
              <p:nvPr/>
            </p:nvSpPr>
            <p:spPr>
              <a:xfrm>
                <a:off x="5184285" y="4005754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id="{5CADE3B3-41A5-41C0-9289-77A9AA0ABDFE}"/>
                  </a:ext>
                </a:extLst>
              </p:cNvPr>
              <p:cNvSpPr/>
              <p:nvPr/>
            </p:nvSpPr>
            <p:spPr>
              <a:xfrm>
                <a:off x="5182007" y="4003473"/>
                <a:ext cx="508563" cy="49422"/>
              </a:xfrm>
              <a:custGeom>
                <a:avLst/>
                <a:gdLst>
                  <a:gd name="connsiteX0" fmla="*/ 483853 w 508563"/>
                  <a:gd name="connsiteY0" fmla="*/ 49422 h 49422"/>
                  <a:gd name="connsiteX1" fmla="*/ 24711 w 508563"/>
                  <a:gd name="connsiteY1" fmla="*/ 49422 h 49422"/>
                  <a:gd name="connsiteX2" fmla="*/ 0 w 508563"/>
                  <a:gd name="connsiteY2" fmla="*/ 24711 h 49422"/>
                  <a:gd name="connsiteX3" fmla="*/ 24711 w 508563"/>
                  <a:gd name="connsiteY3" fmla="*/ 0 h 49422"/>
                  <a:gd name="connsiteX4" fmla="*/ 483853 w 508563"/>
                  <a:gd name="connsiteY4" fmla="*/ 0 h 49422"/>
                  <a:gd name="connsiteX5" fmla="*/ 508564 w 508563"/>
                  <a:gd name="connsiteY5" fmla="*/ 24711 h 49422"/>
                  <a:gd name="connsiteX6" fmla="*/ 483853 w 508563"/>
                  <a:gd name="connsiteY6" fmla="*/ 49422 h 49422"/>
                  <a:gd name="connsiteX7" fmla="*/ 24711 w 508563"/>
                  <a:gd name="connsiteY7" fmla="*/ 4568 h 49422"/>
                  <a:gd name="connsiteX8" fmla="*/ 4561 w 508563"/>
                  <a:gd name="connsiteY8" fmla="*/ 24718 h 49422"/>
                  <a:gd name="connsiteX9" fmla="*/ 24711 w 508563"/>
                  <a:gd name="connsiteY9" fmla="*/ 44868 h 49422"/>
                  <a:gd name="connsiteX10" fmla="*/ 483853 w 508563"/>
                  <a:gd name="connsiteY10" fmla="*/ 44868 h 49422"/>
                  <a:gd name="connsiteX11" fmla="*/ 504002 w 508563"/>
                  <a:gd name="connsiteY11" fmla="*/ 24718 h 49422"/>
                  <a:gd name="connsiteX12" fmla="*/ 483853 w 508563"/>
                  <a:gd name="connsiteY12" fmla="*/ 4568 h 4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563" h="49422">
                    <a:moveTo>
                      <a:pt x="483853" y="49422"/>
                    </a:moveTo>
                    <a:lnTo>
                      <a:pt x="24711" y="49422"/>
                    </a:lnTo>
                    <a:cubicBezTo>
                      <a:pt x="11064" y="49422"/>
                      <a:pt x="0" y="38359"/>
                      <a:pt x="0" y="24711"/>
                    </a:cubicBezTo>
                    <a:cubicBezTo>
                      <a:pt x="0" y="11064"/>
                      <a:pt x="11064" y="0"/>
                      <a:pt x="24711" y="0"/>
                    </a:cubicBezTo>
                    <a:lnTo>
                      <a:pt x="483853" y="0"/>
                    </a:lnTo>
                    <a:cubicBezTo>
                      <a:pt x="497500" y="0"/>
                      <a:pt x="508564" y="11064"/>
                      <a:pt x="508564" y="24711"/>
                    </a:cubicBezTo>
                    <a:cubicBezTo>
                      <a:pt x="508564" y="38359"/>
                      <a:pt x="497500" y="49422"/>
                      <a:pt x="483853" y="49422"/>
                    </a:cubicBezTo>
                    <a:close/>
                    <a:moveTo>
                      <a:pt x="24711" y="4568"/>
                    </a:moveTo>
                    <a:cubicBezTo>
                      <a:pt x="13584" y="4568"/>
                      <a:pt x="4561" y="13591"/>
                      <a:pt x="4561" y="24718"/>
                    </a:cubicBezTo>
                    <a:cubicBezTo>
                      <a:pt x="4561" y="35848"/>
                      <a:pt x="13584" y="44868"/>
                      <a:pt x="24711" y="44868"/>
                    </a:cubicBezTo>
                    <a:lnTo>
                      <a:pt x="483853" y="44868"/>
                    </a:lnTo>
                    <a:cubicBezTo>
                      <a:pt x="494980" y="44868"/>
                      <a:pt x="504002" y="35845"/>
                      <a:pt x="504002" y="24718"/>
                    </a:cubicBezTo>
                    <a:cubicBezTo>
                      <a:pt x="504002" y="13591"/>
                      <a:pt x="494980" y="4568"/>
                      <a:pt x="483853" y="456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id="{D0736F50-AA2F-4F01-8E1C-FD0284368E97}"/>
                  </a:ext>
                </a:extLst>
              </p:cNvPr>
              <p:cNvSpPr/>
              <p:nvPr/>
            </p:nvSpPr>
            <p:spPr>
              <a:xfrm>
                <a:off x="4885506" y="4027753"/>
                <a:ext cx="74486" cy="696536"/>
              </a:xfrm>
              <a:custGeom>
                <a:avLst/>
                <a:gdLst>
                  <a:gd name="connsiteX0" fmla="*/ 4479 w 74486"/>
                  <a:gd name="connsiteY0" fmla="*/ 696536 h 696536"/>
                  <a:gd name="connsiteX1" fmla="*/ 0 w 74486"/>
                  <a:gd name="connsiteY1" fmla="*/ 695674 h 696536"/>
                  <a:gd name="connsiteX2" fmla="*/ 70007 w 74486"/>
                  <a:gd name="connsiteY2" fmla="*/ 0 h 696536"/>
                  <a:gd name="connsiteX3" fmla="*/ 74487 w 74486"/>
                  <a:gd name="connsiteY3" fmla="*/ 862 h 696536"/>
                  <a:gd name="connsiteX4" fmla="*/ 4479 w 74486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6" h="696536">
                    <a:moveTo>
                      <a:pt x="4479" y="696536"/>
                    </a:moveTo>
                    <a:lnTo>
                      <a:pt x="0" y="695674"/>
                    </a:lnTo>
                    <a:lnTo>
                      <a:pt x="70007" y="0"/>
                    </a:lnTo>
                    <a:lnTo>
                      <a:pt x="74487" y="862"/>
                    </a:lnTo>
                    <a:lnTo>
                      <a:pt x="4479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id="{AE382C67-DFD0-4D08-9CD0-37B04EE61F09}"/>
                  </a:ext>
                </a:extLst>
              </p:cNvPr>
              <p:cNvSpPr/>
              <p:nvPr/>
            </p:nvSpPr>
            <p:spPr>
              <a:xfrm>
                <a:off x="5146182" y="4027753"/>
                <a:ext cx="74484" cy="696536"/>
              </a:xfrm>
              <a:custGeom>
                <a:avLst/>
                <a:gdLst>
                  <a:gd name="connsiteX0" fmla="*/ 4479 w 74484"/>
                  <a:gd name="connsiteY0" fmla="*/ 696536 h 696536"/>
                  <a:gd name="connsiteX1" fmla="*/ 0 w 74484"/>
                  <a:gd name="connsiteY1" fmla="*/ 695674 h 696536"/>
                  <a:gd name="connsiteX2" fmla="*/ 70007 w 74484"/>
                  <a:gd name="connsiteY2" fmla="*/ 0 h 696536"/>
                  <a:gd name="connsiteX3" fmla="*/ 74484 w 74484"/>
                  <a:gd name="connsiteY3" fmla="*/ 862 h 696536"/>
                  <a:gd name="connsiteX4" fmla="*/ 4479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4479" y="696536"/>
                    </a:moveTo>
                    <a:lnTo>
                      <a:pt x="0" y="695674"/>
                    </a:lnTo>
                    <a:lnTo>
                      <a:pt x="70007" y="0"/>
                    </a:lnTo>
                    <a:lnTo>
                      <a:pt x="74484" y="862"/>
                    </a:lnTo>
                    <a:lnTo>
                      <a:pt x="4479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id="{2BD4B269-A507-466C-AA44-0AA0C2AC2B08}"/>
                  </a:ext>
                </a:extLst>
              </p:cNvPr>
              <p:cNvSpPr/>
              <p:nvPr/>
            </p:nvSpPr>
            <p:spPr>
              <a:xfrm rot="21143700">
                <a:off x="5389257" y="3720529"/>
                <a:ext cx="4561" cy="309021"/>
              </a:xfrm>
              <a:custGeom>
                <a:avLst/>
                <a:gdLst>
                  <a:gd name="connsiteX0" fmla="*/ 0 w 4561"/>
                  <a:gd name="connsiteY0" fmla="*/ 0 h 309021"/>
                  <a:gd name="connsiteX1" fmla="*/ 4561 w 4561"/>
                  <a:gd name="connsiteY1" fmla="*/ 0 h 309021"/>
                  <a:gd name="connsiteX2" fmla="*/ 4561 w 4561"/>
                  <a:gd name="connsiteY2" fmla="*/ 309021 h 309021"/>
                  <a:gd name="connsiteX3" fmla="*/ 0 w 4561"/>
                  <a:gd name="connsiteY3" fmla="*/ 309021 h 30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1" h="309021">
                    <a:moveTo>
                      <a:pt x="0" y="0"/>
                    </a:moveTo>
                    <a:lnTo>
                      <a:pt x="4561" y="0"/>
                    </a:lnTo>
                    <a:lnTo>
                      <a:pt x="4561" y="309021"/>
                    </a:lnTo>
                    <a:lnTo>
                      <a:pt x="0" y="30902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id="{EF4988A9-813A-4102-991C-30DE70E614C6}"/>
                  </a:ext>
                </a:extLst>
              </p:cNvPr>
              <p:cNvSpPr/>
              <p:nvPr/>
            </p:nvSpPr>
            <p:spPr>
              <a:xfrm rot="21143700">
                <a:off x="4919840" y="3720526"/>
                <a:ext cx="4561" cy="309021"/>
              </a:xfrm>
              <a:custGeom>
                <a:avLst/>
                <a:gdLst>
                  <a:gd name="connsiteX0" fmla="*/ 0 w 4561"/>
                  <a:gd name="connsiteY0" fmla="*/ 0 h 309021"/>
                  <a:gd name="connsiteX1" fmla="*/ 4561 w 4561"/>
                  <a:gd name="connsiteY1" fmla="*/ 0 h 309021"/>
                  <a:gd name="connsiteX2" fmla="*/ 4561 w 4561"/>
                  <a:gd name="connsiteY2" fmla="*/ 309021 h 309021"/>
                  <a:gd name="connsiteX3" fmla="*/ 0 w 4561"/>
                  <a:gd name="connsiteY3" fmla="*/ 309021 h 30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1" h="309021">
                    <a:moveTo>
                      <a:pt x="0" y="0"/>
                    </a:moveTo>
                    <a:lnTo>
                      <a:pt x="4561" y="0"/>
                    </a:lnTo>
                    <a:lnTo>
                      <a:pt x="4561" y="309021"/>
                    </a:lnTo>
                    <a:lnTo>
                      <a:pt x="0" y="30902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id="{802E09D1-4DFB-4EEE-815C-C8F6224AD645}"/>
                  </a:ext>
                </a:extLst>
              </p:cNvPr>
              <p:cNvSpPr/>
              <p:nvPr/>
            </p:nvSpPr>
            <p:spPr>
              <a:xfrm>
                <a:off x="4932283" y="4005754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id="{DFF536BD-1F97-478B-A41E-6583111E7B0A}"/>
                  </a:ext>
                </a:extLst>
              </p:cNvPr>
              <p:cNvSpPr/>
              <p:nvPr/>
            </p:nvSpPr>
            <p:spPr>
              <a:xfrm>
                <a:off x="4932283" y="4005754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id="{4328CE5F-1BE2-4559-993E-13114B0DB2CE}"/>
                  </a:ext>
                </a:extLst>
              </p:cNvPr>
              <p:cNvSpPr/>
              <p:nvPr/>
            </p:nvSpPr>
            <p:spPr>
              <a:xfrm>
                <a:off x="4929993" y="4003473"/>
                <a:ext cx="508565" cy="49422"/>
              </a:xfrm>
              <a:custGeom>
                <a:avLst/>
                <a:gdLst>
                  <a:gd name="connsiteX0" fmla="*/ 483864 w 508565"/>
                  <a:gd name="connsiteY0" fmla="*/ 49422 h 49422"/>
                  <a:gd name="connsiteX1" fmla="*/ 24711 w 508565"/>
                  <a:gd name="connsiteY1" fmla="*/ 49422 h 49422"/>
                  <a:gd name="connsiteX2" fmla="*/ 0 w 508565"/>
                  <a:gd name="connsiteY2" fmla="*/ 24711 h 49422"/>
                  <a:gd name="connsiteX3" fmla="*/ 24711 w 508565"/>
                  <a:gd name="connsiteY3" fmla="*/ 0 h 49422"/>
                  <a:gd name="connsiteX4" fmla="*/ 483855 w 508565"/>
                  <a:gd name="connsiteY4" fmla="*/ 0 h 49422"/>
                  <a:gd name="connsiteX5" fmla="*/ 508566 w 508565"/>
                  <a:gd name="connsiteY5" fmla="*/ 24711 h 49422"/>
                  <a:gd name="connsiteX6" fmla="*/ 483855 w 508565"/>
                  <a:gd name="connsiteY6" fmla="*/ 49422 h 49422"/>
                  <a:gd name="connsiteX7" fmla="*/ 24711 w 508565"/>
                  <a:gd name="connsiteY7" fmla="*/ 4568 h 49422"/>
                  <a:gd name="connsiteX8" fmla="*/ 4561 w 508565"/>
                  <a:gd name="connsiteY8" fmla="*/ 24718 h 49422"/>
                  <a:gd name="connsiteX9" fmla="*/ 24711 w 508565"/>
                  <a:gd name="connsiteY9" fmla="*/ 44868 h 49422"/>
                  <a:gd name="connsiteX10" fmla="*/ 483855 w 508565"/>
                  <a:gd name="connsiteY10" fmla="*/ 44868 h 49422"/>
                  <a:gd name="connsiteX11" fmla="*/ 504004 w 508565"/>
                  <a:gd name="connsiteY11" fmla="*/ 24718 h 49422"/>
                  <a:gd name="connsiteX12" fmla="*/ 483855 w 508565"/>
                  <a:gd name="connsiteY12" fmla="*/ 4568 h 4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565" h="49422">
                    <a:moveTo>
                      <a:pt x="483864" y="49422"/>
                    </a:moveTo>
                    <a:lnTo>
                      <a:pt x="24711" y="49422"/>
                    </a:lnTo>
                    <a:cubicBezTo>
                      <a:pt x="11064" y="49422"/>
                      <a:pt x="0" y="38359"/>
                      <a:pt x="0" y="24711"/>
                    </a:cubicBezTo>
                    <a:cubicBezTo>
                      <a:pt x="0" y="11064"/>
                      <a:pt x="11064" y="0"/>
                      <a:pt x="24711" y="0"/>
                    </a:cubicBezTo>
                    <a:lnTo>
                      <a:pt x="483855" y="0"/>
                    </a:lnTo>
                    <a:cubicBezTo>
                      <a:pt x="497502" y="0"/>
                      <a:pt x="508566" y="11064"/>
                      <a:pt x="508566" y="24711"/>
                    </a:cubicBezTo>
                    <a:cubicBezTo>
                      <a:pt x="508566" y="38359"/>
                      <a:pt x="497502" y="49422"/>
                      <a:pt x="483855" y="49422"/>
                    </a:cubicBezTo>
                    <a:close/>
                    <a:moveTo>
                      <a:pt x="24711" y="4568"/>
                    </a:moveTo>
                    <a:cubicBezTo>
                      <a:pt x="13583" y="4568"/>
                      <a:pt x="4561" y="13591"/>
                      <a:pt x="4561" y="24718"/>
                    </a:cubicBezTo>
                    <a:cubicBezTo>
                      <a:pt x="4561" y="35848"/>
                      <a:pt x="13583" y="44868"/>
                      <a:pt x="24711" y="44868"/>
                    </a:cubicBezTo>
                    <a:lnTo>
                      <a:pt x="483855" y="44868"/>
                    </a:lnTo>
                    <a:cubicBezTo>
                      <a:pt x="494982" y="44868"/>
                      <a:pt x="504004" y="35845"/>
                      <a:pt x="504004" y="24718"/>
                    </a:cubicBezTo>
                    <a:cubicBezTo>
                      <a:pt x="504004" y="13591"/>
                      <a:pt x="494982" y="4568"/>
                      <a:pt x="483855" y="4568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id="{0FC6FDD0-5327-4C80-9487-9C53A7CBEFE0}"/>
                  </a:ext>
                </a:extLst>
              </p:cNvPr>
              <p:cNvSpPr/>
              <p:nvPr/>
            </p:nvSpPr>
            <p:spPr>
              <a:xfrm>
                <a:off x="4843470" y="3435726"/>
                <a:ext cx="534711" cy="286155"/>
              </a:xfrm>
              <a:custGeom>
                <a:avLst/>
                <a:gdLst>
                  <a:gd name="connsiteX0" fmla="*/ 504729 w 534711"/>
                  <a:gd name="connsiteY0" fmla="*/ 286155 h 286155"/>
                  <a:gd name="connsiteX1" fmla="*/ 59436 w 534711"/>
                  <a:gd name="connsiteY1" fmla="*/ 286155 h 286155"/>
                  <a:gd name="connsiteX2" fmla="*/ 29709 w 534711"/>
                  <a:gd name="connsiteY2" fmla="*/ 260046 h 286155"/>
                  <a:gd name="connsiteX3" fmla="*/ 255 w 534711"/>
                  <a:gd name="connsiteY3" fmla="*/ 33850 h 286155"/>
                  <a:gd name="connsiteX4" fmla="*/ 26108 w 534711"/>
                  <a:gd name="connsiteY4" fmla="*/ 251 h 286155"/>
                  <a:gd name="connsiteX5" fmla="*/ 29983 w 534711"/>
                  <a:gd name="connsiteY5" fmla="*/ 0 h 286155"/>
                  <a:gd name="connsiteX6" fmla="*/ 475276 w 534711"/>
                  <a:gd name="connsiteY6" fmla="*/ 0 h 286155"/>
                  <a:gd name="connsiteX7" fmla="*/ 505003 w 534711"/>
                  <a:gd name="connsiteY7" fmla="*/ 26107 h 286155"/>
                  <a:gd name="connsiteX8" fmla="*/ 534457 w 534711"/>
                  <a:gd name="connsiteY8" fmla="*/ 252303 h 286155"/>
                  <a:gd name="connsiteX9" fmla="*/ 508601 w 534711"/>
                  <a:gd name="connsiteY9" fmla="*/ 285904 h 286155"/>
                  <a:gd name="connsiteX10" fmla="*/ 504729 w 534711"/>
                  <a:gd name="connsiteY10" fmla="*/ 286155 h 28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11" h="286155">
                    <a:moveTo>
                      <a:pt x="504729" y="286155"/>
                    </a:moveTo>
                    <a:lnTo>
                      <a:pt x="59436" y="286155"/>
                    </a:lnTo>
                    <a:cubicBezTo>
                      <a:pt x="44375" y="286155"/>
                      <a:pt x="31653" y="274980"/>
                      <a:pt x="29709" y="260046"/>
                    </a:cubicBezTo>
                    <a:lnTo>
                      <a:pt x="255" y="33850"/>
                    </a:lnTo>
                    <a:cubicBezTo>
                      <a:pt x="-1884" y="17433"/>
                      <a:pt x="9691" y="2390"/>
                      <a:pt x="26108" y="251"/>
                    </a:cubicBezTo>
                    <a:cubicBezTo>
                      <a:pt x="27393" y="84"/>
                      <a:pt x="28687" y="0"/>
                      <a:pt x="29983" y="0"/>
                    </a:cubicBezTo>
                    <a:lnTo>
                      <a:pt x="475276" y="0"/>
                    </a:lnTo>
                    <a:cubicBezTo>
                      <a:pt x="490336" y="0"/>
                      <a:pt x="503057" y="11173"/>
                      <a:pt x="505003" y="26107"/>
                    </a:cubicBezTo>
                    <a:lnTo>
                      <a:pt x="534457" y="252303"/>
                    </a:lnTo>
                    <a:cubicBezTo>
                      <a:pt x="536597" y="268722"/>
                      <a:pt x="525020" y="283765"/>
                      <a:pt x="508601" y="285904"/>
                    </a:cubicBezTo>
                    <a:cubicBezTo>
                      <a:pt x="507317" y="286071"/>
                      <a:pt x="506024" y="286155"/>
                      <a:pt x="504729" y="28615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id="{D3275A12-91DF-40C5-B695-DC8168F5BD25}"/>
                  </a:ext>
                </a:extLst>
              </p:cNvPr>
              <p:cNvSpPr/>
              <p:nvPr/>
            </p:nvSpPr>
            <p:spPr>
              <a:xfrm>
                <a:off x="4843470" y="3435726"/>
                <a:ext cx="534711" cy="286155"/>
              </a:xfrm>
              <a:custGeom>
                <a:avLst/>
                <a:gdLst>
                  <a:gd name="connsiteX0" fmla="*/ 504729 w 534711"/>
                  <a:gd name="connsiteY0" fmla="*/ 286155 h 286155"/>
                  <a:gd name="connsiteX1" fmla="*/ 59436 w 534711"/>
                  <a:gd name="connsiteY1" fmla="*/ 286155 h 286155"/>
                  <a:gd name="connsiteX2" fmla="*/ 29709 w 534711"/>
                  <a:gd name="connsiteY2" fmla="*/ 260046 h 286155"/>
                  <a:gd name="connsiteX3" fmla="*/ 255 w 534711"/>
                  <a:gd name="connsiteY3" fmla="*/ 33850 h 286155"/>
                  <a:gd name="connsiteX4" fmla="*/ 26108 w 534711"/>
                  <a:gd name="connsiteY4" fmla="*/ 251 h 286155"/>
                  <a:gd name="connsiteX5" fmla="*/ 29983 w 534711"/>
                  <a:gd name="connsiteY5" fmla="*/ 0 h 286155"/>
                  <a:gd name="connsiteX6" fmla="*/ 475276 w 534711"/>
                  <a:gd name="connsiteY6" fmla="*/ 0 h 286155"/>
                  <a:gd name="connsiteX7" fmla="*/ 505003 w 534711"/>
                  <a:gd name="connsiteY7" fmla="*/ 26107 h 286155"/>
                  <a:gd name="connsiteX8" fmla="*/ 534457 w 534711"/>
                  <a:gd name="connsiteY8" fmla="*/ 252303 h 286155"/>
                  <a:gd name="connsiteX9" fmla="*/ 508601 w 534711"/>
                  <a:gd name="connsiteY9" fmla="*/ 285904 h 286155"/>
                  <a:gd name="connsiteX10" fmla="*/ 504729 w 534711"/>
                  <a:gd name="connsiteY10" fmla="*/ 286155 h 28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11" h="286155">
                    <a:moveTo>
                      <a:pt x="504729" y="286155"/>
                    </a:moveTo>
                    <a:lnTo>
                      <a:pt x="59436" y="286155"/>
                    </a:lnTo>
                    <a:cubicBezTo>
                      <a:pt x="44375" y="286155"/>
                      <a:pt x="31653" y="274980"/>
                      <a:pt x="29709" y="260046"/>
                    </a:cubicBezTo>
                    <a:lnTo>
                      <a:pt x="255" y="33850"/>
                    </a:lnTo>
                    <a:cubicBezTo>
                      <a:pt x="-1884" y="17433"/>
                      <a:pt x="9691" y="2390"/>
                      <a:pt x="26108" y="251"/>
                    </a:cubicBezTo>
                    <a:cubicBezTo>
                      <a:pt x="27393" y="84"/>
                      <a:pt x="28687" y="0"/>
                      <a:pt x="29983" y="0"/>
                    </a:cubicBezTo>
                    <a:lnTo>
                      <a:pt x="475276" y="0"/>
                    </a:lnTo>
                    <a:cubicBezTo>
                      <a:pt x="490336" y="0"/>
                      <a:pt x="503057" y="11173"/>
                      <a:pt x="505003" y="26107"/>
                    </a:cubicBezTo>
                    <a:lnTo>
                      <a:pt x="534457" y="252303"/>
                    </a:lnTo>
                    <a:cubicBezTo>
                      <a:pt x="536597" y="268722"/>
                      <a:pt x="525020" y="283765"/>
                      <a:pt x="508601" y="285904"/>
                    </a:cubicBezTo>
                    <a:cubicBezTo>
                      <a:pt x="507317" y="286071"/>
                      <a:pt x="506024" y="286155"/>
                      <a:pt x="504729" y="286155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id="{C8386DED-8E92-432E-BAB0-DECCFCAEA6FB}"/>
                  </a:ext>
                </a:extLst>
              </p:cNvPr>
              <p:cNvSpPr/>
              <p:nvPr/>
            </p:nvSpPr>
            <p:spPr>
              <a:xfrm>
                <a:off x="4841189" y="3433446"/>
                <a:ext cx="539274" cy="290716"/>
              </a:xfrm>
              <a:custGeom>
                <a:avLst/>
                <a:gdLst>
                  <a:gd name="connsiteX0" fmla="*/ 507010 w 539274"/>
                  <a:gd name="connsiteY0" fmla="*/ 290717 h 290716"/>
                  <a:gd name="connsiteX1" fmla="*/ 61717 w 539274"/>
                  <a:gd name="connsiteY1" fmla="*/ 290717 h 290716"/>
                  <a:gd name="connsiteX2" fmla="*/ 29728 w 539274"/>
                  <a:gd name="connsiteY2" fmla="*/ 262621 h 290716"/>
                  <a:gd name="connsiteX3" fmla="*/ 274 w 539274"/>
                  <a:gd name="connsiteY3" fmla="*/ 36427 h 290716"/>
                  <a:gd name="connsiteX4" fmla="*/ 28102 w 539274"/>
                  <a:gd name="connsiteY4" fmla="*/ 269 h 290716"/>
                  <a:gd name="connsiteX5" fmla="*/ 32262 w 539274"/>
                  <a:gd name="connsiteY5" fmla="*/ 0 h 290716"/>
                  <a:gd name="connsiteX6" fmla="*/ 477555 w 539274"/>
                  <a:gd name="connsiteY6" fmla="*/ 0 h 290716"/>
                  <a:gd name="connsiteX7" fmla="*/ 509546 w 539274"/>
                  <a:gd name="connsiteY7" fmla="*/ 28096 h 290716"/>
                  <a:gd name="connsiteX8" fmla="*/ 539001 w 539274"/>
                  <a:gd name="connsiteY8" fmla="*/ 254292 h 290716"/>
                  <a:gd name="connsiteX9" fmla="*/ 511170 w 539274"/>
                  <a:gd name="connsiteY9" fmla="*/ 290447 h 290716"/>
                  <a:gd name="connsiteX10" fmla="*/ 507010 w 539274"/>
                  <a:gd name="connsiteY10" fmla="*/ 290717 h 290716"/>
                  <a:gd name="connsiteX11" fmla="*/ 32262 w 539274"/>
                  <a:gd name="connsiteY11" fmla="*/ 4561 h 290716"/>
                  <a:gd name="connsiteX12" fmla="*/ 4566 w 539274"/>
                  <a:gd name="connsiteY12" fmla="*/ 32258 h 290716"/>
                  <a:gd name="connsiteX13" fmla="*/ 4798 w 539274"/>
                  <a:gd name="connsiteY13" fmla="*/ 35836 h 290716"/>
                  <a:gd name="connsiteX14" fmla="*/ 34251 w 539274"/>
                  <a:gd name="connsiteY14" fmla="*/ 262035 h 290716"/>
                  <a:gd name="connsiteX15" fmla="*/ 61717 w 539274"/>
                  <a:gd name="connsiteY15" fmla="*/ 286155 h 290716"/>
                  <a:gd name="connsiteX16" fmla="*/ 507010 w 539274"/>
                  <a:gd name="connsiteY16" fmla="*/ 286155 h 290716"/>
                  <a:gd name="connsiteX17" fmla="*/ 534709 w 539274"/>
                  <a:gd name="connsiteY17" fmla="*/ 258456 h 290716"/>
                  <a:gd name="connsiteX18" fmla="*/ 534476 w 539274"/>
                  <a:gd name="connsiteY18" fmla="*/ 254880 h 290716"/>
                  <a:gd name="connsiteX19" fmla="*/ 505021 w 539274"/>
                  <a:gd name="connsiteY19" fmla="*/ 28684 h 290716"/>
                  <a:gd name="connsiteX20" fmla="*/ 477555 w 539274"/>
                  <a:gd name="connsiteY20" fmla="*/ 4561 h 29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74" h="290716">
                    <a:moveTo>
                      <a:pt x="507010" y="290717"/>
                    </a:moveTo>
                    <a:lnTo>
                      <a:pt x="61717" y="290717"/>
                    </a:lnTo>
                    <a:cubicBezTo>
                      <a:pt x="45524" y="290680"/>
                      <a:pt x="31854" y="278675"/>
                      <a:pt x="29728" y="262621"/>
                    </a:cubicBezTo>
                    <a:lnTo>
                      <a:pt x="274" y="36427"/>
                    </a:lnTo>
                    <a:cubicBezTo>
                      <a:pt x="-2027" y="18758"/>
                      <a:pt x="10433" y="2570"/>
                      <a:pt x="28102" y="269"/>
                    </a:cubicBezTo>
                    <a:cubicBezTo>
                      <a:pt x="29481" y="91"/>
                      <a:pt x="30871" y="0"/>
                      <a:pt x="32262" y="0"/>
                    </a:cubicBezTo>
                    <a:lnTo>
                      <a:pt x="477555" y="0"/>
                    </a:lnTo>
                    <a:cubicBezTo>
                      <a:pt x="493748" y="36"/>
                      <a:pt x="507418" y="12042"/>
                      <a:pt x="509546" y="28096"/>
                    </a:cubicBezTo>
                    <a:lnTo>
                      <a:pt x="539001" y="254292"/>
                    </a:lnTo>
                    <a:cubicBezTo>
                      <a:pt x="541300" y="271960"/>
                      <a:pt x="528841" y="288149"/>
                      <a:pt x="511170" y="290447"/>
                    </a:cubicBezTo>
                    <a:cubicBezTo>
                      <a:pt x="509790" y="290625"/>
                      <a:pt x="508401" y="290717"/>
                      <a:pt x="507010" y="290717"/>
                    </a:cubicBezTo>
                    <a:close/>
                    <a:moveTo>
                      <a:pt x="32262" y="4561"/>
                    </a:moveTo>
                    <a:cubicBezTo>
                      <a:pt x="16966" y="4561"/>
                      <a:pt x="4566" y="16961"/>
                      <a:pt x="4566" y="32258"/>
                    </a:cubicBezTo>
                    <a:cubicBezTo>
                      <a:pt x="4566" y="33455"/>
                      <a:pt x="4644" y="34650"/>
                      <a:pt x="4798" y="35836"/>
                    </a:cubicBezTo>
                    <a:lnTo>
                      <a:pt x="34251" y="262035"/>
                    </a:lnTo>
                    <a:cubicBezTo>
                      <a:pt x="36079" y="275817"/>
                      <a:pt x="47815" y="286123"/>
                      <a:pt x="61717" y="286155"/>
                    </a:cubicBezTo>
                    <a:lnTo>
                      <a:pt x="507010" y="286155"/>
                    </a:lnTo>
                    <a:cubicBezTo>
                      <a:pt x="522307" y="286155"/>
                      <a:pt x="534709" y="273753"/>
                      <a:pt x="534709" y="258456"/>
                    </a:cubicBezTo>
                    <a:cubicBezTo>
                      <a:pt x="534709" y="257259"/>
                      <a:pt x="534631" y="256066"/>
                      <a:pt x="534476" y="254880"/>
                    </a:cubicBezTo>
                    <a:lnTo>
                      <a:pt x="505021" y="28684"/>
                    </a:lnTo>
                    <a:cubicBezTo>
                      <a:pt x="503197" y="14900"/>
                      <a:pt x="491458" y="4591"/>
                      <a:pt x="477555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id="{35938E20-2733-4D2F-ACBE-23293A3FD635}"/>
                  </a:ext>
                </a:extLst>
              </p:cNvPr>
              <p:cNvSpPr/>
              <p:nvPr/>
            </p:nvSpPr>
            <p:spPr>
              <a:xfrm>
                <a:off x="6246537" y="3481100"/>
                <a:ext cx="17542" cy="17542"/>
              </a:xfrm>
              <a:custGeom>
                <a:avLst/>
                <a:gdLst>
                  <a:gd name="connsiteX0" fmla="*/ 17543 w 17542"/>
                  <a:gd name="connsiteY0" fmla="*/ 8771 h 17542"/>
                  <a:gd name="connsiteX1" fmla="*/ 8771 w 17542"/>
                  <a:gd name="connsiteY1" fmla="*/ 17543 h 17542"/>
                  <a:gd name="connsiteX2" fmla="*/ 0 w 17542"/>
                  <a:gd name="connsiteY2" fmla="*/ 8771 h 17542"/>
                  <a:gd name="connsiteX3" fmla="*/ 8771 w 17542"/>
                  <a:gd name="connsiteY3" fmla="*/ 0 h 17542"/>
                  <a:gd name="connsiteX4" fmla="*/ 17543 w 17542"/>
                  <a:gd name="connsiteY4" fmla="*/ 8771 h 1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2" h="17542">
                    <a:moveTo>
                      <a:pt x="17543" y="8771"/>
                    </a:moveTo>
                    <a:cubicBezTo>
                      <a:pt x="17543" y="13616"/>
                      <a:pt x="13616" y="17543"/>
                      <a:pt x="8771" y="17543"/>
                    </a:cubicBezTo>
                    <a:cubicBezTo>
                      <a:pt x="3927" y="17543"/>
                      <a:pt x="0" y="13616"/>
                      <a:pt x="0" y="8771"/>
                    </a:cubicBezTo>
                    <a:cubicBezTo>
                      <a:pt x="0" y="3927"/>
                      <a:pt x="3927" y="0"/>
                      <a:pt x="8771" y="0"/>
                    </a:cubicBezTo>
                    <a:cubicBezTo>
                      <a:pt x="13616" y="0"/>
                      <a:pt x="17543" y="3927"/>
                      <a:pt x="17543" y="8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id="{F73812C0-D70E-48BA-BC4A-6B88389B5443}"/>
                  </a:ext>
                </a:extLst>
              </p:cNvPr>
              <p:cNvSpPr/>
              <p:nvPr/>
            </p:nvSpPr>
            <p:spPr>
              <a:xfrm>
                <a:off x="6479840" y="3470326"/>
                <a:ext cx="371274" cy="259514"/>
              </a:xfrm>
              <a:custGeom>
                <a:avLst/>
                <a:gdLst>
                  <a:gd name="connsiteX0" fmla="*/ 370325 w 371274"/>
                  <a:gd name="connsiteY0" fmla="*/ 234199 h 259514"/>
                  <a:gd name="connsiteX1" fmla="*/ 330414 w 371274"/>
                  <a:gd name="connsiteY1" fmla="*/ 13351 h 259514"/>
                  <a:gd name="connsiteX2" fmla="*/ 312029 w 371274"/>
                  <a:gd name="connsiteY2" fmla="*/ 0 h 259514"/>
                  <a:gd name="connsiteX3" fmla="*/ 19331 w 371274"/>
                  <a:gd name="connsiteY3" fmla="*/ 0 h 259514"/>
                  <a:gd name="connsiteX4" fmla="*/ 0 w 371274"/>
                  <a:gd name="connsiteY4" fmla="*/ 19331 h 259514"/>
                  <a:gd name="connsiteX5" fmla="*/ 949 w 371274"/>
                  <a:gd name="connsiteY5" fmla="*/ 25315 h 259514"/>
                  <a:gd name="connsiteX6" fmla="*/ 40860 w 371274"/>
                  <a:gd name="connsiteY6" fmla="*/ 246164 h 259514"/>
                  <a:gd name="connsiteX7" fmla="*/ 59243 w 371274"/>
                  <a:gd name="connsiteY7" fmla="*/ 259515 h 259514"/>
                  <a:gd name="connsiteX8" fmla="*/ 351943 w 371274"/>
                  <a:gd name="connsiteY8" fmla="*/ 259515 h 259514"/>
                  <a:gd name="connsiteX9" fmla="*/ 371274 w 371274"/>
                  <a:gd name="connsiteY9" fmla="*/ 240184 h 259514"/>
                  <a:gd name="connsiteX10" fmla="*/ 370325 w 371274"/>
                  <a:gd name="connsiteY10" fmla="*/ 234199 h 25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274" h="259514">
                    <a:moveTo>
                      <a:pt x="370325" y="234199"/>
                    </a:moveTo>
                    <a:lnTo>
                      <a:pt x="330414" y="13351"/>
                    </a:lnTo>
                    <a:cubicBezTo>
                      <a:pt x="327823" y="5389"/>
                      <a:pt x="320402" y="0"/>
                      <a:pt x="312029" y="0"/>
                    </a:cubicBezTo>
                    <a:lnTo>
                      <a:pt x="19331" y="0"/>
                    </a:lnTo>
                    <a:cubicBezTo>
                      <a:pt x="8655" y="0"/>
                      <a:pt x="0" y="8653"/>
                      <a:pt x="0" y="19331"/>
                    </a:cubicBezTo>
                    <a:cubicBezTo>
                      <a:pt x="0" y="21363"/>
                      <a:pt x="319" y="23384"/>
                      <a:pt x="949" y="25315"/>
                    </a:cubicBezTo>
                    <a:lnTo>
                      <a:pt x="40860" y="246164"/>
                    </a:lnTo>
                    <a:cubicBezTo>
                      <a:pt x="43449" y="254126"/>
                      <a:pt x="50870" y="259515"/>
                      <a:pt x="59243" y="259515"/>
                    </a:cubicBezTo>
                    <a:lnTo>
                      <a:pt x="351943" y="259515"/>
                    </a:lnTo>
                    <a:cubicBezTo>
                      <a:pt x="362619" y="259515"/>
                      <a:pt x="371274" y="250862"/>
                      <a:pt x="371274" y="240184"/>
                    </a:cubicBezTo>
                    <a:cubicBezTo>
                      <a:pt x="371274" y="238152"/>
                      <a:pt x="370955" y="236131"/>
                      <a:pt x="370325" y="2341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id="{ECA5F365-B278-41C6-85DE-3CBE258741A6}"/>
                  </a:ext>
                </a:extLst>
              </p:cNvPr>
              <p:cNvSpPr/>
              <p:nvPr/>
            </p:nvSpPr>
            <p:spPr>
              <a:xfrm>
                <a:off x="6477550" y="3468046"/>
                <a:ext cx="375849" cy="264071"/>
              </a:xfrm>
              <a:custGeom>
                <a:avLst/>
                <a:gdLst>
                  <a:gd name="connsiteX0" fmla="*/ 354234 w 375849"/>
                  <a:gd name="connsiteY0" fmla="*/ 264072 h 264071"/>
                  <a:gd name="connsiteX1" fmla="*/ 61533 w 375849"/>
                  <a:gd name="connsiteY1" fmla="*/ 264072 h 264071"/>
                  <a:gd name="connsiteX2" fmla="*/ 40982 w 375849"/>
                  <a:gd name="connsiteY2" fmla="*/ 249147 h 264071"/>
                  <a:gd name="connsiteX3" fmla="*/ 40907 w 375849"/>
                  <a:gd name="connsiteY3" fmla="*/ 248846 h 264071"/>
                  <a:gd name="connsiteX4" fmla="*/ 1018 w 375849"/>
                  <a:gd name="connsiteY4" fmla="*/ 28146 h 264071"/>
                  <a:gd name="connsiteX5" fmla="*/ 15079 w 375849"/>
                  <a:gd name="connsiteY5" fmla="*/ 1013 h 264071"/>
                  <a:gd name="connsiteX6" fmla="*/ 21617 w 375849"/>
                  <a:gd name="connsiteY6" fmla="*/ 0 h 264071"/>
                  <a:gd name="connsiteX7" fmla="*/ 314318 w 375849"/>
                  <a:gd name="connsiteY7" fmla="*/ 0 h 264071"/>
                  <a:gd name="connsiteX8" fmla="*/ 334867 w 375849"/>
                  <a:gd name="connsiteY8" fmla="*/ 14925 h 264071"/>
                  <a:gd name="connsiteX9" fmla="*/ 334944 w 375849"/>
                  <a:gd name="connsiteY9" fmla="*/ 15226 h 264071"/>
                  <a:gd name="connsiteX10" fmla="*/ 374833 w 375849"/>
                  <a:gd name="connsiteY10" fmla="*/ 235926 h 264071"/>
                  <a:gd name="connsiteX11" fmla="*/ 360761 w 375849"/>
                  <a:gd name="connsiteY11" fmla="*/ 263061 h 264071"/>
                  <a:gd name="connsiteX12" fmla="*/ 354234 w 375849"/>
                  <a:gd name="connsiteY12" fmla="*/ 264072 h 264071"/>
                  <a:gd name="connsiteX13" fmla="*/ 45366 w 375849"/>
                  <a:gd name="connsiteY13" fmla="*/ 247879 h 264071"/>
                  <a:gd name="connsiteX14" fmla="*/ 61531 w 375849"/>
                  <a:gd name="connsiteY14" fmla="*/ 259510 h 264071"/>
                  <a:gd name="connsiteX15" fmla="*/ 354234 w 375849"/>
                  <a:gd name="connsiteY15" fmla="*/ 259510 h 264071"/>
                  <a:gd name="connsiteX16" fmla="*/ 371282 w 375849"/>
                  <a:gd name="connsiteY16" fmla="*/ 242467 h 264071"/>
                  <a:gd name="connsiteX17" fmla="*/ 370445 w 375849"/>
                  <a:gd name="connsiteY17" fmla="*/ 237187 h 264071"/>
                  <a:gd name="connsiteX18" fmla="*/ 370370 w 375849"/>
                  <a:gd name="connsiteY18" fmla="*/ 236886 h 264071"/>
                  <a:gd name="connsiteX19" fmla="*/ 330483 w 375849"/>
                  <a:gd name="connsiteY19" fmla="*/ 16195 h 264071"/>
                  <a:gd name="connsiteX20" fmla="*/ 314318 w 375849"/>
                  <a:gd name="connsiteY20" fmla="*/ 4564 h 264071"/>
                  <a:gd name="connsiteX21" fmla="*/ 21622 w 375849"/>
                  <a:gd name="connsiteY21" fmla="*/ 4564 h 264071"/>
                  <a:gd name="connsiteX22" fmla="*/ 4574 w 375849"/>
                  <a:gd name="connsiteY22" fmla="*/ 21612 h 264071"/>
                  <a:gd name="connsiteX23" fmla="*/ 5411 w 375849"/>
                  <a:gd name="connsiteY23" fmla="*/ 26889 h 264071"/>
                  <a:gd name="connsiteX24" fmla="*/ 5486 w 375849"/>
                  <a:gd name="connsiteY24" fmla="*/ 27188 h 26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5849" h="264071">
                    <a:moveTo>
                      <a:pt x="354234" y="264072"/>
                    </a:moveTo>
                    <a:lnTo>
                      <a:pt x="61533" y="264072"/>
                    </a:lnTo>
                    <a:cubicBezTo>
                      <a:pt x="52169" y="264090"/>
                      <a:pt x="43863" y="258057"/>
                      <a:pt x="40982" y="249147"/>
                    </a:cubicBezTo>
                    <a:lnTo>
                      <a:pt x="40907" y="248846"/>
                    </a:lnTo>
                    <a:lnTo>
                      <a:pt x="1018" y="28146"/>
                    </a:lnTo>
                    <a:cubicBezTo>
                      <a:pt x="-2592" y="16770"/>
                      <a:pt x="3703" y="4623"/>
                      <a:pt x="15079" y="1013"/>
                    </a:cubicBezTo>
                    <a:cubicBezTo>
                      <a:pt x="17193" y="342"/>
                      <a:pt x="19398" y="0"/>
                      <a:pt x="21617" y="0"/>
                    </a:cubicBezTo>
                    <a:lnTo>
                      <a:pt x="314318" y="0"/>
                    </a:lnTo>
                    <a:cubicBezTo>
                      <a:pt x="323682" y="-18"/>
                      <a:pt x="331986" y="6014"/>
                      <a:pt x="334867" y="14925"/>
                    </a:cubicBezTo>
                    <a:lnTo>
                      <a:pt x="334944" y="15226"/>
                    </a:lnTo>
                    <a:lnTo>
                      <a:pt x="374833" y="235926"/>
                    </a:lnTo>
                    <a:cubicBezTo>
                      <a:pt x="378441" y="247304"/>
                      <a:pt x="372140" y="259453"/>
                      <a:pt x="360761" y="263061"/>
                    </a:cubicBezTo>
                    <a:cubicBezTo>
                      <a:pt x="358650" y="263729"/>
                      <a:pt x="356449" y="264072"/>
                      <a:pt x="354234" y="264072"/>
                    </a:cubicBezTo>
                    <a:close/>
                    <a:moveTo>
                      <a:pt x="45366" y="247879"/>
                    </a:moveTo>
                    <a:cubicBezTo>
                      <a:pt x="47681" y="254837"/>
                      <a:pt x="54199" y="259526"/>
                      <a:pt x="61531" y="259510"/>
                    </a:cubicBezTo>
                    <a:lnTo>
                      <a:pt x="354234" y="259510"/>
                    </a:lnTo>
                    <a:cubicBezTo>
                      <a:pt x="363649" y="259512"/>
                      <a:pt x="371282" y="251881"/>
                      <a:pt x="371282" y="242467"/>
                    </a:cubicBezTo>
                    <a:cubicBezTo>
                      <a:pt x="371282" y="240674"/>
                      <a:pt x="370999" y="238893"/>
                      <a:pt x="370445" y="237187"/>
                    </a:cubicBezTo>
                    <a:lnTo>
                      <a:pt x="370370" y="236886"/>
                    </a:lnTo>
                    <a:lnTo>
                      <a:pt x="330483" y="16195"/>
                    </a:lnTo>
                    <a:cubicBezTo>
                      <a:pt x="328166" y="9239"/>
                      <a:pt x="321650" y="4550"/>
                      <a:pt x="314318" y="4564"/>
                    </a:cubicBezTo>
                    <a:lnTo>
                      <a:pt x="21622" y="4564"/>
                    </a:lnTo>
                    <a:cubicBezTo>
                      <a:pt x="12207" y="4564"/>
                      <a:pt x="4574" y="12197"/>
                      <a:pt x="4574" y="21612"/>
                    </a:cubicBezTo>
                    <a:cubicBezTo>
                      <a:pt x="4574" y="23404"/>
                      <a:pt x="4857" y="25185"/>
                      <a:pt x="5411" y="26889"/>
                    </a:cubicBezTo>
                    <a:lnTo>
                      <a:pt x="5486" y="27188"/>
                    </a:ln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id="{01C0D082-F69A-4916-9D9A-1D82044DED79}"/>
                  </a:ext>
                </a:extLst>
              </p:cNvPr>
              <p:cNvSpPr/>
              <p:nvPr/>
            </p:nvSpPr>
            <p:spPr>
              <a:xfrm>
                <a:off x="6495105" y="3483381"/>
                <a:ext cx="344569" cy="233401"/>
              </a:xfrm>
              <a:custGeom>
                <a:avLst/>
                <a:gdLst>
                  <a:gd name="connsiteX0" fmla="*/ 344570 w 344569"/>
                  <a:gd name="connsiteY0" fmla="*/ 233401 h 233401"/>
                  <a:gd name="connsiteX1" fmla="*/ 302834 w 344569"/>
                  <a:gd name="connsiteY1" fmla="*/ 7002 h 233401"/>
                  <a:gd name="connsiteX2" fmla="*/ 293191 w 344569"/>
                  <a:gd name="connsiteY2" fmla="*/ 0 h 233401"/>
                  <a:gd name="connsiteX3" fmla="*/ 10138 w 344569"/>
                  <a:gd name="connsiteY3" fmla="*/ 0 h 233401"/>
                  <a:gd name="connsiteX4" fmla="*/ 0 w 344569"/>
                  <a:gd name="connsiteY4" fmla="*/ 10138 h 233401"/>
                  <a:gd name="connsiteX5" fmla="*/ 497 w 344569"/>
                  <a:gd name="connsiteY5" fmla="*/ 13273 h 233401"/>
                  <a:gd name="connsiteX6" fmla="*/ 40181 w 344569"/>
                  <a:gd name="connsiteY6" fmla="*/ 233401 h 23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69" h="233401">
                    <a:moveTo>
                      <a:pt x="344570" y="233401"/>
                    </a:moveTo>
                    <a:lnTo>
                      <a:pt x="302834" y="7002"/>
                    </a:lnTo>
                    <a:cubicBezTo>
                      <a:pt x="301474" y="2826"/>
                      <a:pt x="297581" y="0"/>
                      <a:pt x="293191" y="0"/>
                    </a:cubicBezTo>
                    <a:lnTo>
                      <a:pt x="10138" y="0"/>
                    </a:lnTo>
                    <a:cubicBezTo>
                      <a:pt x="4539" y="0"/>
                      <a:pt x="0" y="4539"/>
                      <a:pt x="0" y="10138"/>
                    </a:cubicBezTo>
                    <a:cubicBezTo>
                      <a:pt x="0" y="11203"/>
                      <a:pt x="169" y="12261"/>
                      <a:pt x="497" y="13273"/>
                    </a:cubicBezTo>
                    <a:lnTo>
                      <a:pt x="40181" y="233401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id="{7541767E-C83D-4DE3-B949-0592425CE03A}"/>
                  </a:ext>
                </a:extLst>
              </p:cNvPr>
              <p:cNvSpPr/>
              <p:nvPr/>
            </p:nvSpPr>
            <p:spPr>
              <a:xfrm>
                <a:off x="6492823" y="3481098"/>
                <a:ext cx="349588" cy="237964"/>
              </a:xfrm>
              <a:custGeom>
                <a:avLst/>
                <a:gdLst>
                  <a:gd name="connsiteX0" fmla="*/ 349589 w 349588"/>
                  <a:gd name="connsiteY0" fmla="*/ 237965 h 237964"/>
                  <a:gd name="connsiteX1" fmla="*/ 40558 w 349588"/>
                  <a:gd name="connsiteY1" fmla="*/ 237965 h 237964"/>
                  <a:gd name="connsiteX2" fmla="*/ 565 w 349588"/>
                  <a:gd name="connsiteY2" fmla="*/ 16108 h 237964"/>
                  <a:gd name="connsiteX3" fmla="*/ 8732 w 349588"/>
                  <a:gd name="connsiteY3" fmla="*/ 561 h 237964"/>
                  <a:gd name="connsiteX4" fmla="*/ 12424 w 349588"/>
                  <a:gd name="connsiteY4" fmla="*/ 0 h 237964"/>
                  <a:gd name="connsiteX5" fmla="*/ 295477 w 349588"/>
                  <a:gd name="connsiteY5" fmla="*/ 0 h 237964"/>
                  <a:gd name="connsiteX6" fmla="*/ 307289 w 349588"/>
                  <a:gd name="connsiteY6" fmla="*/ 8578 h 237964"/>
                  <a:gd name="connsiteX7" fmla="*/ 307362 w 349588"/>
                  <a:gd name="connsiteY7" fmla="*/ 8870 h 237964"/>
                  <a:gd name="connsiteX8" fmla="*/ 44374 w 349588"/>
                  <a:gd name="connsiteY8" fmla="*/ 233403 h 237964"/>
                  <a:gd name="connsiteX9" fmla="*/ 344115 w 349588"/>
                  <a:gd name="connsiteY9" fmla="*/ 233403 h 237964"/>
                  <a:gd name="connsiteX10" fmla="*/ 302917 w 349588"/>
                  <a:gd name="connsiteY10" fmla="*/ 9855 h 237964"/>
                  <a:gd name="connsiteX11" fmla="*/ 295489 w 349588"/>
                  <a:gd name="connsiteY11" fmla="*/ 4561 h 237964"/>
                  <a:gd name="connsiteX12" fmla="*/ 12419 w 349588"/>
                  <a:gd name="connsiteY12" fmla="*/ 4561 h 237964"/>
                  <a:gd name="connsiteX13" fmla="*/ 4562 w 349588"/>
                  <a:gd name="connsiteY13" fmla="*/ 12418 h 237964"/>
                  <a:gd name="connsiteX14" fmla="*/ 4948 w 349588"/>
                  <a:gd name="connsiteY14" fmla="*/ 14852 h 237964"/>
                  <a:gd name="connsiteX15" fmla="*/ 5023 w 349588"/>
                  <a:gd name="connsiteY15" fmla="*/ 15153 h 237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588" h="237964">
                    <a:moveTo>
                      <a:pt x="349589" y="237965"/>
                    </a:moveTo>
                    <a:lnTo>
                      <a:pt x="40558" y="237965"/>
                    </a:lnTo>
                    <a:lnTo>
                      <a:pt x="565" y="16108"/>
                    </a:lnTo>
                    <a:cubicBezTo>
                      <a:pt x="-1474" y="9561"/>
                      <a:pt x="2184" y="2600"/>
                      <a:pt x="8732" y="561"/>
                    </a:cubicBezTo>
                    <a:cubicBezTo>
                      <a:pt x="9927" y="189"/>
                      <a:pt x="11172" y="0"/>
                      <a:pt x="12424" y="0"/>
                    </a:cubicBezTo>
                    <a:lnTo>
                      <a:pt x="295477" y="0"/>
                    </a:lnTo>
                    <a:cubicBezTo>
                      <a:pt x="300860" y="-9"/>
                      <a:pt x="305631" y="3458"/>
                      <a:pt x="307289" y="8578"/>
                    </a:cubicBezTo>
                    <a:lnTo>
                      <a:pt x="307362" y="8870"/>
                    </a:lnTo>
                    <a:close/>
                    <a:moveTo>
                      <a:pt x="44374" y="233403"/>
                    </a:moveTo>
                    <a:lnTo>
                      <a:pt x="344115" y="233403"/>
                    </a:lnTo>
                    <a:lnTo>
                      <a:pt x="302917" y="9855"/>
                    </a:lnTo>
                    <a:cubicBezTo>
                      <a:pt x="301829" y="6682"/>
                      <a:pt x="298844" y="4555"/>
                      <a:pt x="295489" y="4561"/>
                    </a:cubicBezTo>
                    <a:lnTo>
                      <a:pt x="12419" y="4561"/>
                    </a:lnTo>
                    <a:cubicBezTo>
                      <a:pt x="8079" y="4561"/>
                      <a:pt x="4562" y="8078"/>
                      <a:pt x="4562" y="12418"/>
                    </a:cubicBezTo>
                    <a:cubicBezTo>
                      <a:pt x="4562" y="13244"/>
                      <a:pt x="4693" y="14065"/>
                      <a:pt x="4948" y="14852"/>
                    </a:cubicBezTo>
                    <a:lnTo>
                      <a:pt x="5023" y="15153"/>
                    </a:ln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id="{7C98575F-F54F-440F-8B32-17A7AA8CD577}"/>
                  </a:ext>
                </a:extLst>
              </p:cNvPr>
              <p:cNvSpPr/>
              <p:nvPr/>
            </p:nvSpPr>
            <p:spPr>
              <a:xfrm>
                <a:off x="6628232" y="3517214"/>
                <a:ext cx="75743" cy="146614"/>
              </a:xfrm>
              <a:custGeom>
                <a:avLst/>
                <a:gdLst>
                  <a:gd name="connsiteX0" fmla="*/ 43964 w 75743"/>
                  <a:gd name="connsiteY0" fmla="*/ 70885 h 146614"/>
                  <a:gd name="connsiteX1" fmla="*/ 14621 w 75743"/>
                  <a:gd name="connsiteY1" fmla="*/ 29421 h 146614"/>
                  <a:gd name="connsiteX2" fmla="*/ 26684 w 75743"/>
                  <a:gd name="connsiteY2" fmla="*/ 0 h 146614"/>
                  <a:gd name="connsiteX3" fmla="*/ 70860 w 75743"/>
                  <a:gd name="connsiteY3" fmla="*/ 97576 h 146614"/>
                  <a:gd name="connsiteX4" fmla="*/ 0 w 75743"/>
                  <a:gd name="connsiteY4" fmla="*/ 146615 h 146614"/>
                  <a:gd name="connsiteX5" fmla="*/ 0 w 75743"/>
                  <a:gd name="connsiteY5" fmla="*/ 114852 h 146614"/>
                  <a:gd name="connsiteX6" fmla="*/ 43964 w 75743"/>
                  <a:gd name="connsiteY6" fmla="*/ 70885 h 14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43" h="146614">
                    <a:moveTo>
                      <a:pt x="43964" y="70885"/>
                    </a:moveTo>
                    <a:cubicBezTo>
                      <a:pt x="43960" y="52241"/>
                      <a:pt x="32203" y="35626"/>
                      <a:pt x="14621" y="29421"/>
                    </a:cubicBezTo>
                    <a:lnTo>
                      <a:pt x="26684" y="0"/>
                    </a:lnTo>
                    <a:cubicBezTo>
                      <a:pt x="65827" y="14747"/>
                      <a:pt x="85607" y="58433"/>
                      <a:pt x="70860" y="97576"/>
                    </a:cubicBezTo>
                    <a:cubicBezTo>
                      <a:pt x="59747" y="127077"/>
                      <a:pt x="31523" y="146608"/>
                      <a:pt x="0" y="146615"/>
                    </a:cubicBezTo>
                    <a:lnTo>
                      <a:pt x="0" y="114852"/>
                    </a:lnTo>
                    <a:cubicBezTo>
                      <a:pt x="24282" y="114850"/>
                      <a:pt x="43964" y="95168"/>
                      <a:pt x="43964" y="70885"/>
                    </a:cubicBezTo>
                    <a:close/>
                  </a:path>
                </a:pathLst>
              </a:custGeom>
              <a:solidFill>
                <a:srgbClr val="FFFFFF">
                  <a:alpha val="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id="{13747425-5D7A-4B4A-994B-DD66E72D27C7}"/>
                  </a:ext>
                </a:extLst>
              </p:cNvPr>
              <p:cNvSpPr/>
              <p:nvPr/>
            </p:nvSpPr>
            <p:spPr>
              <a:xfrm>
                <a:off x="6628232" y="3517214"/>
                <a:ext cx="75743" cy="146614"/>
              </a:xfrm>
              <a:custGeom>
                <a:avLst/>
                <a:gdLst>
                  <a:gd name="connsiteX0" fmla="*/ 43964 w 75743"/>
                  <a:gd name="connsiteY0" fmla="*/ 70885 h 146614"/>
                  <a:gd name="connsiteX1" fmla="*/ 14621 w 75743"/>
                  <a:gd name="connsiteY1" fmla="*/ 29421 h 146614"/>
                  <a:gd name="connsiteX2" fmla="*/ 26684 w 75743"/>
                  <a:gd name="connsiteY2" fmla="*/ 0 h 146614"/>
                  <a:gd name="connsiteX3" fmla="*/ 70860 w 75743"/>
                  <a:gd name="connsiteY3" fmla="*/ 97576 h 146614"/>
                  <a:gd name="connsiteX4" fmla="*/ 0 w 75743"/>
                  <a:gd name="connsiteY4" fmla="*/ 146615 h 146614"/>
                  <a:gd name="connsiteX5" fmla="*/ 0 w 75743"/>
                  <a:gd name="connsiteY5" fmla="*/ 114852 h 146614"/>
                  <a:gd name="connsiteX6" fmla="*/ 43964 w 75743"/>
                  <a:gd name="connsiteY6" fmla="*/ 70885 h 14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743" h="146614">
                    <a:moveTo>
                      <a:pt x="43964" y="70885"/>
                    </a:moveTo>
                    <a:cubicBezTo>
                      <a:pt x="43960" y="52241"/>
                      <a:pt x="32203" y="35626"/>
                      <a:pt x="14621" y="29421"/>
                    </a:cubicBezTo>
                    <a:lnTo>
                      <a:pt x="26684" y="0"/>
                    </a:lnTo>
                    <a:cubicBezTo>
                      <a:pt x="65827" y="14747"/>
                      <a:pt x="85607" y="58433"/>
                      <a:pt x="70860" y="97576"/>
                    </a:cubicBezTo>
                    <a:cubicBezTo>
                      <a:pt x="59747" y="127077"/>
                      <a:pt x="31523" y="146608"/>
                      <a:pt x="0" y="146615"/>
                    </a:cubicBezTo>
                    <a:lnTo>
                      <a:pt x="0" y="114852"/>
                    </a:lnTo>
                    <a:cubicBezTo>
                      <a:pt x="24282" y="114850"/>
                      <a:pt x="43964" y="95168"/>
                      <a:pt x="43964" y="7088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id="{98573EC5-2307-4606-85BC-123CF9DBBE24}"/>
                  </a:ext>
                </a:extLst>
              </p:cNvPr>
              <p:cNvSpPr/>
              <p:nvPr/>
            </p:nvSpPr>
            <p:spPr>
              <a:xfrm>
                <a:off x="6552498" y="3588100"/>
                <a:ext cx="75729" cy="75729"/>
              </a:xfrm>
              <a:custGeom>
                <a:avLst/>
                <a:gdLst>
                  <a:gd name="connsiteX0" fmla="*/ 0 w 75729"/>
                  <a:gd name="connsiteY0" fmla="*/ 0 h 75729"/>
                  <a:gd name="connsiteX1" fmla="*/ 31761 w 75729"/>
                  <a:gd name="connsiteY1" fmla="*/ 0 h 75729"/>
                  <a:gd name="connsiteX2" fmla="*/ 75730 w 75729"/>
                  <a:gd name="connsiteY2" fmla="*/ 43967 h 75729"/>
                  <a:gd name="connsiteX3" fmla="*/ 75730 w 75729"/>
                  <a:gd name="connsiteY3" fmla="*/ 75729 h 75729"/>
                  <a:gd name="connsiteX4" fmla="*/ 0 w 75729"/>
                  <a:gd name="connsiteY4" fmla="*/ 0 h 7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29" h="75729">
                    <a:moveTo>
                      <a:pt x="0" y="0"/>
                    </a:moveTo>
                    <a:lnTo>
                      <a:pt x="31761" y="0"/>
                    </a:lnTo>
                    <a:cubicBezTo>
                      <a:pt x="31763" y="24282"/>
                      <a:pt x="51447" y="43967"/>
                      <a:pt x="75730" y="43967"/>
                    </a:cubicBezTo>
                    <a:lnTo>
                      <a:pt x="75730" y="75729"/>
                    </a:lnTo>
                    <a:cubicBezTo>
                      <a:pt x="33907" y="75727"/>
                      <a:pt x="2" y="4182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id="{EA9AA337-C9EB-4835-BD67-4004C80F9775}"/>
                  </a:ext>
                </a:extLst>
              </p:cNvPr>
              <p:cNvSpPr/>
              <p:nvPr/>
            </p:nvSpPr>
            <p:spPr>
              <a:xfrm>
                <a:off x="6552498" y="3514247"/>
                <a:ext cx="64262" cy="73852"/>
              </a:xfrm>
              <a:custGeom>
                <a:avLst/>
                <a:gdLst>
                  <a:gd name="connsiteX0" fmla="*/ 0 w 64262"/>
                  <a:gd name="connsiteY0" fmla="*/ 73853 h 73852"/>
                  <a:gd name="connsiteX1" fmla="*/ 58882 w 64262"/>
                  <a:gd name="connsiteY1" fmla="*/ 0 h 73852"/>
                  <a:gd name="connsiteX2" fmla="*/ 64262 w 64262"/>
                  <a:gd name="connsiteY2" fmla="*/ 31398 h 73852"/>
                  <a:gd name="connsiteX3" fmla="*/ 31752 w 64262"/>
                  <a:gd name="connsiteY3" fmla="*/ 73853 h 7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2" h="73852">
                    <a:moveTo>
                      <a:pt x="0" y="73853"/>
                    </a:moveTo>
                    <a:cubicBezTo>
                      <a:pt x="2" y="38516"/>
                      <a:pt x="24433" y="7873"/>
                      <a:pt x="58882" y="0"/>
                    </a:cubicBezTo>
                    <a:lnTo>
                      <a:pt x="64262" y="31398"/>
                    </a:lnTo>
                    <a:cubicBezTo>
                      <a:pt x="45080" y="36582"/>
                      <a:pt x="31756" y="53983"/>
                      <a:pt x="31752" y="73853"/>
                    </a:cubicBezTo>
                    <a:close/>
                  </a:path>
                </a:pathLst>
              </a:custGeom>
              <a:solidFill>
                <a:srgbClr val="146BE8">
                  <a:alpha val="5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id="{99123D17-C833-4CCD-A6CF-EF51F2D82F24}"/>
                  </a:ext>
                </a:extLst>
              </p:cNvPr>
              <p:cNvSpPr/>
              <p:nvPr/>
            </p:nvSpPr>
            <p:spPr>
              <a:xfrm>
                <a:off x="6611380" y="3512367"/>
                <a:ext cx="43531" cy="34265"/>
              </a:xfrm>
              <a:custGeom>
                <a:avLst/>
                <a:gdLst>
                  <a:gd name="connsiteX0" fmla="*/ 0 w 43531"/>
                  <a:gd name="connsiteY0" fmla="*/ 1880 h 34265"/>
                  <a:gd name="connsiteX1" fmla="*/ 43531 w 43531"/>
                  <a:gd name="connsiteY1" fmla="*/ 4845 h 34265"/>
                  <a:gd name="connsiteX2" fmla="*/ 31469 w 43531"/>
                  <a:gd name="connsiteY2" fmla="*/ 34266 h 34265"/>
                  <a:gd name="connsiteX3" fmla="*/ 5380 w 43531"/>
                  <a:gd name="connsiteY3" fmla="*/ 33276 h 3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31" h="34265">
                    <a:moveTo>
                      <a:pt x="0" y="1880"/>
                    </a:moveTo>
                    <a:cubicBezTo>
                      <a:pt x="14489" y="-1402"/>
                      <a:pt x="29621" y="-371"/>
                      <a:pt x="43531" y="4845"/>
                    </a:cubicBezTo>
                    <a:lnTo>
                      <a:pt x="31469" y="34266"/>
                    </a:lnTo>
                    <a:cubicBezTo>
                      <a:pt x="23069" y="31319"/>
                      <a:pt x="13978" y="30975"/>
                      <a:pt x="5380" y="33276"/>
                    </a:cubicBezTo>
                    <a:close/>
                  </a:path>
                </a:pathLst>
              </a:custGeom>
              <a:solidFill>
                <a:srgbClr val="146BE8">
                  <a:alpha val="2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id="{A2EFC364-AAEB-4977-9A6D-EB439776E60D}"/>
                  </a:ext>
                </a:extLst>
              </p:cNvPr>
              <p:cNvSpPr/>
              <p:nvPr/>
            </p:nvSpPr>
            <p:spPr>
              <a:xfrm>
                <a:off x="6522870" y="3711361"/>
                <a:ext cx="473461" cy="17907"/>
              </a:xfrm>
              <a:custGeom>
                <a:avLst/>
                <a:gdLst>
                  <a:gd name="connsiteX0" fmla="*/ 464508 w 473461"/>
                  <a:gd name="connsiteY0" fmla="*/ 0 h 17907"/>
                  <a:gd name="connsiteX1" fmla="*/ 473462 w 473461"/>
                  <a:gd name="connsiteY1" fmla="*/ 0 h 17907"/>
                  <a:gd name="connsiteX2" fmla="*/ 473462 w 473461"/>
                  <a:gd name="connsiteY2" fmla="*/ 17908 h 17907"/>
                  <a:gd name="connsiteX3" fmla="*/ 464508 w 473461"/>
                  <a:gd name="connsiteY3" fmla="*/ 17908 h 17907"/>
                  <a:gd name="connsiteX4" fmla="*/ 8954 w 473461"/>
                  <a:gd name="connsiteY4" fmla="*/ 17908 h 17907"/>
                  <a:gd name="connsiteX5" fmla="*/ 0 w 473461"/>
                  <a:gd name="connsiteY5" fmla="*/ 17908 h 17907"/>
                  <a:gd name="connsiteX6" fmla="*/ 0 w 473461"/>
                  <a:gd name="connsiteY6" fmla="*/ 0 h 17907"/>
                  <a:gd name="connsiteX7" fmla="*/ 8954 w 473461"/>
                  <a:gd name="connsiteY7" fmla="*/ 0 h 17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461" h="17907">
                    <a:moveTo>
                      <a:pt x="464508" y="0"/>
                    </a:moveTo>
                    <a:cubicBezTo>
                      <a:pt x="469453" y="0"/>
                      <a:pt x="473462" y="0"/>
                      <a:pt x="473462" y="0"/>
                    </a:cubicBezTo>
                    <a:lnTo>
                      <a:pt x="473462" y="17908"/>
                    </a:lnTo>
                    <a:cubicBezTo>
                      <a:pt x="473462" y="17908"/>
                      <a:pt x="469453" y="17908"/>
                      <a:pt x="464508" y="17908"/>
                    </a:cubicBezTo>
                    <a:lnTo>
                      <a:pt x="8954" y="17908"/>
                    </a:lnTo>
                    <a:cubicBezTo>
                      <a:pt x="4009" y="17908"/>
                      <a:pt x="0" y="17908"/>
                      <a:pt x="0" y="17908"/>
                    </a:cubicBezTo>
                    <a:lnTo>
                      <a:pt x="0" y="0"/>
                    </a:lnTo>
                    <a:cubicBezTo>
                      <a:pt x="0" y="0"/>
                      <a:pt x="4009" y="0"/>
                      <a:pt x="8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id="{B4E80C02-E1ED-4B52-A19D-6DA19F112DB6}"/>
                  </a:ext>
                </a:extLst>
              </p:cNvPr>
              <p:cNvSpPr/>
              <p:nvPr/>
            </p:nvSpPr>
            <p:spPr>
              <a:xfrm>
                <a:off x="6520587" y="3709080"/>
                <a:ext cx="478025" cy="22469"/>
              </a:xfrm>
              <a:custGeom>
                <a:avLst/>
                <a:gdLst>
                  <a:gd name="connsiteX0" fmla="*/ 466791 w 478025"/>
                  <a:gd name="connsiteY0" fmla="*/ 22469 h 22469"/>
                  <a:gd name="connsiteX1" fmla="*/ 11234 w 478025"/>
                  <a:gd name="connsiteY1" fmla="*/ 22469 h 22469"/>
                  <a:gd name="connsiteX2" fmla="*/ 0 w 478025"/>
                  <a:gd name="connsiteY2" fmla="*/ 11235 h 22469"/>
                  <a:gd name="connsiteX3" fmla="*/ 11234 w 478025"/>
                  <a:gd name="connsiteY3" fmla="*/ 0 h 22469"/>
                  <a:gd name="connsiteX4" fmla="*/ 466791 w 478025"/>
                  <a:gd name="connsiteY4" fmla="*/ 0 h 22469"/>
                  <a:gd name="connsiteX5" fmla="*/ 478025 w 478025"/>
                  <a:gd name="connsiteY5" fmla="*/ 11235 h 22469"/>
                  <a:gd name="connsiteX6" fmla="*/ 466791 w 478025"/>
                  <a:gd name="connsiteY6" fmla="*/ 22469 h 22469"/>
                  <a:gd name="connsiteX7" fmla="*/ 11234 w 478025"/>
                  <a:gd name="connsiteY7" fmla="*/ 4561 h 22469"/>
                  <a:gd name="connsiteX8" fmla="*/ 4561 w 478025"/>
                  <a:gd name="connsiteY8" fmla="*/ 11235 h 22469"/>
                  <a:gd name="connsiteX9" fmla="*/ 11234 w 478025"/>
                  <a:gd name="connsiteY9" fmla="*/ 17908 h 22469"/>
                  <a:gd name="connsiteX10" fmla="*/ 466791 w 478025"/>
                  <a:gd name="connsiteY10" fmla="*/ 17908 h 22469"/>
                  <a:gd name="connsiteX11" fmla="*/ 473464 w 478025"/>
                  <a:gd name="connsiteY11" fmla="*/ 11235 h 22469"/>
                  <a:gd name="connsiteX12" fmla="*/ 466791 w 478025"/>
                  <a:gd name="connsiteY12" fmla="*/ 4561 h 2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8025" h="22469">
                    <a:moveTo>
                      <a:pt x="466791" y="22469"/>
                    </a:moveTo>
                    <a:lnTo>
                      <a:pt x="11234" y="22469"/>
                    </a:lnTo>
                    <a:cubicBezTo>
                      <a:pt x="5029" y="22469"/>
                      <a:pt x="0" y="17440"/>
                      <a:pt x="0" y="11235"/>
                    </a:cubicBezTo>
                    <a:cubicBezTo>
                      <a:pt x="0" y="5029"/>
                      <a:pt x="5029" y="0"/>
                      <a:pt x="11234" y="0"/>
                    </a:cubicBezTo>
                    <a:lnTo>
                      <a:pt x="466791" y="0"/>
                    </a:lnTo>
                    <a:cubicBezTo>
                      <a:pt x="472996" y="0"/>
                      <a:pt x="478025" y="5029"/>
                      <a:pt x="478025" y="11235"/>
                    </a:cubicBezTo>
                    <a:cubicBezTo>
                      <a:pt x="478025" y="17440"/>
                      <a:pt x="472996" y="22469"/>
                      <a:pt x="466791" y="22469"/>
                    </a:cubicBezTo>
                    <a:close/>
                    <a:moveTo>
                      <a:pt x="11234" y="4561"/>
                    </a:moveTo>
                    <a:cubicBezTo>
                      <a:pt x="7549" y="4561"/>
                      <a:pt x="4561" y="7549"/>
                      <a:pt x="4561" y="11235"/>
                    </a:cubicBezTo>
                    <a:cubicBezTo>
                      <a:pt x="4561" y="14920"/>
                      <a:pt x="7549" y="17908"/>
                      <a:pt x="11234" y="17908"/>
                    </a:cubicBezTo>
                    <a:lnTo>
                      <a:pt x="466791" y="17908"/>
                    </a:lnTo>
                    <a:cubicBezTo>
                      <a:pt x="470476" y="17908"/>
                      <a:pt x="473464" y="14920"/>
                      <a:pt x="473464" y="11235"/>
                    </a:cubicBezTo>
                    <a:cubicBezTo>
                      <a:pt x="473464" y="7549"/>
                      <a:pt x="470476" y="4561"/>
                      <a:pt x="466791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id="{E7DF58B7-9486-472A-B1FC-ACA38B6E193C}"/>
                  </a:ext>
                </a:extLst>
              </p:cNvPr>
              <p:cNvSpPr/>
              <p:nvPr/>
            </p:nvSpPr>
            <p:spPr>
              <a:xfrm>
                <a:off x="6874569" y="3115322"/>
                <a:ext cx="212421" cy="216318"/>
              </a:xfrm>
              <a:custGeom>
                <a:avLst/>
                <a:gdLst>
                  <a:gd name="connsiteX0" fmla="*/ 0 w 212421"/>
                  <a:gd name="connsiteY0" fmla="*/ 132920 h 216318"/>
                  <a:gd name="connsiteX1" fmla="*/ 111570 w 212421"/>
                  <a:gd name="connsiteY1" fmla="*/ 215829 h 216318"/>
                  <a:gd name="connsiteX2" fmla="*/ 212421 w 212421"/>
                  <a:gd name="connsiteY2" fmla="*/ 132792 h 216318"/>
                  <a:gd name="connsiteX3" fmla="*/ 187767 w 212421"/>
                  <a:gd name="connsiteY3" fmla="*/ 126812 h 216318"/>
                  <a:gd name="connsiteX4" fmla="*/ 156141 w 212421"/>
                  <a:gd name="connsiteY4" fmla="*/ 91836 h 216318"/>
                  <a:gd name="connsiteX5" fmla="*/ 156515 w 212421"/>
                  <a:gd name="connsiteY5" fmla="*/ 0 h 216318"/>
                  <a:gd name="connsiteX6" fmla="*/ 46453 w 212421"/>
                  <a:gd name="connsiteY6" fmla="*/ 25046 h 216318"/>
                  <a:gd name="connsiteX7" fmla="*/ 20531 w 212421"/>
                  <a:gd name="connsiteY7" fmla="*/ 127701 h 216318"/>
                  <a:gd name="connsiteX8" fmla="*/ 0 w 212421"/>
                  <a:gd name="connsiteY8" fmla="*/ 132920 h 21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421" h="216318">
                    <a:moveTo>
                      <a:pt x="0" y="132920"/>
                    </a:moveTo>
                    <a:cubicBezTo>
                      <a:pt x="495" y="132856"/>
                      <a:pt x="5973" y="223754"/>
                      <a:pt x="111570" y="215829"/>
                    </a:cubicBezTo>
                    <a:cubicBezTo>
                      <a:pt x="184666" y="210355"/>
                      <a:pt x="210734" y="132792"/>
                      <a:pt x="212421" y="132792"/>
                    </a:cubicBezTo>
                    <a:cubicBezTo>
                      <a:pt x="204530" y="131116"/>
                      <a:pt x="191257" y="128687"/>
                      <a:pt x="187767" y="126812"/>
                    </a:cubicBezTo>
                    <a:cubicBezTo>
                      <a:pt x="176250" y="120627"/>
                      <a:pt x="159852" y="114191"/>
                      <a:pt x="156141" y="91836"/>
                    </a:cubicBezTo>
                    <a:cubicBezTo>
                      <a:pt x="154004" y="78952"/>
                      <a:pt x="157631" y="13036"/>
                      <a:pt x="156515" y="0"/>
                    </a:cubicBezTo>
                    <a:lnTo>
                      <a:pt x="46453" y="25046"/>
                    </a:lnTo>
                    <a:cubicBezTo>
                      <a:pt x="48022" y="52578"/>
                      <a:pt x="58996" y="116405"/>
                      <a:pt x="20531" y="127701"/>
                    </a:cubicBezTo>
                    <a:cubicBezTo>
                      <a:pt x="14124" y="129569"/>
                      <a:pt x="7232" y="131289"/>
                      <a:pt x="0" y="132920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id="{4E1028CE-D7D2-4B50-B421-EF964CBD40C9}"/>
                  </a:ext>
                </a:extLst>
              </p:cNvPr>
              <p:cNvSpPr/>
              <p:nvPr/>
            </p:nvSpPr>
            <p:spPr>
              <a:xfrm>
                <a:off x="6854662" y="2931092"/>
                <a:ext cx="193628" cy="252606"/>
              </a:xfrm>
              <a:custGeom>
                <a:avLst/>
                <a:gdLst>
                  <a:gd name="connsiteX0" fmla="*/ 69450 w 193628"/>
                  <a:gd name="connsiteY0" fmla="*/ 252219 h 252606"/>
                  <a:gd name="connsiteX1" fmla="*/ 181365 w 193628"/>
                  <a:gd name="connsiteY1" fmla="*/ 177698 h 252606"/>
                  <a:gd name="connsiteX2" fmla="*/ 191026 w 193628"/>
                  <a:gd name="connsiteY2" fmla="*/ 124331 h 252606"/>
                  <a:gd name="connsiteX3" fmla="*/ 123685 w 193628"/>
                  <a:gd name="connsiteY3" fmla="*/ 1544 h 252606"/>
                  <a:gd name="connsiteX4" fmla="*/ 123685 w 193628"/>
                  <a:gd name="connsiteY4" fmla="*/ 1544 h 252606"/>
                  <a:gd name="connsiteX5" fmla="*/ 6994 w 193628"/>
                  <a:gd name="connsiteY5" fmla="*/ 90996 h 252606"/>
                  <a:gd name="connsiteX6" fmla="*/ 2716 w 193628"/>
                  <a:gd name="connsiteY6" fmla="*/ 114620 h 252606"/>
                  <a:gd name="connsiteX7" fmla="*/ 405 w 193628"/>
                  <a:gd name="connsiteY7" fmla="*/ 139214 h 252606"/>
                  <a:gd name="connsiteX8" fmla="*/ 9460 w 193628"/>
                  <a:gd name="connsiteY8" fmla="*/ 218449 h 252606"/>
                  <a:gd name="connsiteX9" fmla="*/ 69450 w 193628"/>
                  <a:gd name="connsiteY9" fmla="*/ 252219 h 25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28" h="252606">
                    <a:moveTo>
                      <a:pt x="69450" y="252219"/>
                    </a:moveTo>
                    <a:cubicBezTo>
                      <a:pt x="113766" y="255640"/>
                      <a:pt x="170655" y="236834"/>
                      <a:pt x="181365" y="177698"/>
                    </a:cubicBezTo>
                    <a:lnTo>
                      <a:pt x="191026" y="124331"/>
                    </a:lnTo>
                    <a:cubicBezTo>
                      <a:pt x="201745" y="65193"/>
                      <a:pt x="179365" y="11629"/>
                      <a:pt x="123685" y="1544"/>
                    </a:cubicBezTo>
                    <a:lnTo>
                      <a:pt x="123685" y="1544"/>
                    </a:lnTo>
                    <a:cubicBezTo>
                      <a:pt x="68004" y="-8541"/>
                      <a:pt x="17704" y="31861"/>
                      <a:pt x="6994" y="90996"/>
                    </a:cubicBezTo>
                    <a:lnTo>
                      <a:pt x="2716" y="114620"/>
                    </a:lnTo>
                    <a:cubicBezTo>
                      <a:pt x="1386" y="122755"/>
                      <a:pt x="615" y="130972"/>
                      <a:pt x="405" y="139214"/>
                    </a:cubicBezTo>
                    <a:cubicBezTo>
                      <a:pt x="-311" y="160992"/>
                      <a:pt x="-1314" y="194117"/>
                      <a:pt x="9460" y="218449"/>
                    </a:cubicBezTo>
                    <a:cubicBezTo>
                      <a:pt x="19634" y="241429"/>
                      <a:pt x="41138" y="250034"/>
                      <a:pt x="69450" y="252219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id="{60635F70-74F1-45CB-8421-AA29A4515674}"/>
                  </a:ext>
                </a:extLst>
              </p:cNvPr>
              <p:cNvSpPr/>
              <p:nvPr/>
            </p:nvSpPr>
            <p:spPr>
              <a:xfrm>
                <a:off x="6851184" y="2903498"/>
                <a:ext cx="238128" cy="285716"/>
              </a:xfrm>
              <a:custGeom>
                <a:avLst/>
                <a:gdLst>
                  <a:gd name="connsiteX0" fmla="*/ 172312 w 238128"/>
                  <a:gd name="connsiteY0" fmla="*/ 26119 h 285716"/>
                  <a:gd name="connsiteX1" fmla="*/ 118053 w 238128"/>
                  <a:gd name="connsiteY1" fmla="*/ 16893 h 285716"/>
                  <a:gd name="connsiteX2" fmla="*/ 106442 w 238128"/>
                  <a:gd name="connsiteY2" fmla="*/ 2117 h 285716"/>
                  <a:gd name="connsiteX3" fmla="*/ 76903 w 238128"/>
                  <a:gd name="connsiteY3" fmla="*/ 16243 h 285716"/>
                  <a:gd name="connsiteX4" fmla="*/ 58639 w 238128"/>
                  <a:gd name="connsiteY4" fmla="*/ 963 h 285716"/>
                  <a:gd name="connsiteX5" fmla="*/ 35760 w 238128"/>
                  <a:gd name="connsiteY5" fmla="*/ 25489 h 285716"/>
                  <a:gd name="connsiteX6" fmla="*/ 120 w 238128"/>
                  <a:gd name="connsiteY6" fmla="*/ 34883 h 285716"/>
                  <a:gd name="connsiteX7" fmla="*/ 15537 w 238128"/>
                  <a:gd name="connsiteY7" fmla="*/ 106843 h 285716"/>
                  <a:gd name="connsiteX8" fmla="*/ 45361 w 238128"/>
                  <a:gd name="connsiteY8" fmla="*/ 124557 h 285716"/>
                  <a:gd name="connsiteX9" fmla="*/ 65016 w 238128"/>
                  <a:gd name="connsiteY9" fmla="*/ 267491 h 285716"/>
                  <a:gd name="connsiteX10" fmla="*/ 174944 w 238128"/>
                  <a:gd name="connsiteY10" fmla="*/ 285246 h 285716"/>
                  <a:gd name="connsiteX11" fmla="*/ 192793 w 238128"/>
                  <a:gd name="connsiteY11" fmla="*/ 269035 h 285716"/>
                  <a:gd name="connsiteX12" fmla="*/ 232453 w 238128"/>
                  <a:gd name="connsiteY12" fmla="*/ 175502 h 285716"/>
                  <a:gd name="connsiteX13" fmla="*/ 172312 w 238128"/>
                  <a:gd name="connsiteY13" fmla="*/ 26119 h 28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128" h="285716">
                    <a:moveTo>
                      <a:pt x="172312" y="26119"/>
                    </a:moveTo>
                    <a:cubicBezTo>
                      <a:pt x="154719" y="20634"/>
                      <a:pt x="136469" y="17532"/>
                      <a:pt x="118053" y="16893"/>
                    </a:cubicBezTo>
                    <a:cubicBezTo>
                      <a:pt x="116267" y="9864"/>
                      <a:pt x="112292" y="4400"/>
                      <a:pt x="106442" y="2117"/>
                    </a:cubicBezTo>
                    <a:cubicBezTo>
                      <a:pt x="96708" y="-1687"/>
                      <a:pt x="84815" y="4439"/>
                      <a:pt x="76903" y="16243"/>
                    </a:cubicBezTo>
                    <a:cubicBezTo>
                      <a:pt x="72501" y="9502"/>
                      <a:pt x="66542" y="3426"/>
                      <a:pt x="58639" y="963"/>
                    </a:cubicBezTo>
                    <a:cubicBezTo>
                      <a:pt x="36843" y="-5824"/>
                      <a:pt x="35760" y="25489"/>
                      <a:pt x="35760" y="25489"/>
                    </a:cubicBezTo>
                    <a:cubicBezTo>
                      <a:pt x="35760" y="25489"/>
                      <a:pt x="1199" y="-8616"/>
                      <a:pt x="120" y="34883"/>
                    </a:cubicBezTo>
                    <a:cubicBezTo>
                      <a:pt x="-1187" y="87512"/>
                      <a:pt x="8481" y="102945"/>
                      <a:pt x="15537" y="106843"/>
                    </a:cubicBezTo>
                    <a:cubicBezTo>
                      <a:pt x="29472" y="114538"/>
                      <a:pt x="39847" y="113229"/>
                      <a:pt x="45361" y="124557"/>
                    </a:cubicBezTo>
                    <a:cubicBezTo>
                      <a:pt x="62060" y="158838"/>
                      <a:pt x="45694" y="255401"/>
                      <a:pt x="65016" y="267491"/>
                    </a:cubicBezTo>
                    <a:cubicBezTo>
                      <a:pt x="94619" y="286014"/>
                      <a:pt x="155253" y="286648"/>
                      <a:pt x="174944" y="285246"/>
                    </a:cubicBezTo>
                    <a:cubicBezTo>
                      <a:pt x="182516" y="284703"/>
                      <a:pt x="189600" y="275925"/>
                      <a:pt x="192793" y="269035"/>
                    </a:cubicBezTo>
                    <a:cubicBezTo>
                      <a:pt x="203101" y="246789"/>
                      <a:pt x="226068" y="196359"/>
                      <a:pt x="232453" y="175502"/>
                    </a:cubicBezTo>
                    <a:cubicBezTo>
                      <a:pt x="244267" y="137007"/>
                      <a:pt x="243378" y="49322"/>
                      <a:pt x="172312" y="26119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id="{A1A6F927-35E2-4458-B7E6-5E27E5CCA3BE}"/>
                  </a:ext>
                </a:extLst>
              </p:cNvPr>
              <p:cNvSpPr/>
              <p:nvPr/>
            </p:nvSpPr>
            <p:spPr>
              <a:xfrm>
                <a:off x="6888274" y="3074314"/>
                <a:ext cx="42001" cy="63762"/>
              </a:xfrm>
              <a:custGeom>
                <a:avLst/>
                <a:gdLst>
                  <a:gd name="connsiteX0" fmla="*/ 14699 w 42001"/>
                  <a:gd name="connsiteY0" fmla="*/ 62173 h 63762"/>
                  <a:gd name="connsiteX1" fmla="*/ 41811 w 42001"/>
                  <a:gd name="connsiteY1" fmla="*/ 23429 h 63762"/>
                  <a:gd name="connsiteX2" fmla="*/ 7978 w 42001"/>
                  <a:gd name="connsiteY2" fmla="*/ 264 h 63762"/>
                  <a:gd name="connsiteX3" fmla="*/ 413 w 42001"/>
                  <a:gd name="connsiteY3" fmla="*/ 12676 h 63762"/>
                  <a:gd name="connsiteX4" fmla="*/ 0 w 42001"/>
                  <a:gd name="connsiteY4" fmla="*/ 63763 h 6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01" h="63762">
                    <a:moveTo>
                      <a:pt x="14699" y="62173"/>
                    </a:moveTo>
                    <a:cubicBezTo>
                      <a:pt x="31804" y="60319"/>
                      <a:pt x="43663" y="40525"/>
                      <a:pt x="41811" y="23429"/>
                    </a:cubicBezTo>
                    <a:cubicBezTo>
                      <a:pt x="39960" y="6333"/>
                      <a:pt x="25074" y="-1590"/>
                      <a:pt x="7978" y="264"/>
                    </a:cubicBezTo>
                    <a:lnTo>
                      <a:pt x="413" y="12676"/>
                    </a:lnTo>
                    <a:lnTo>
                      <a:pt x="0" y="63763"/>
                    </a:lnTo>
                    <a:close/>
                  </a:path>
                </a:pathLst>
              </a:custGeom>
              <a:solidFill>
                <a:srgbClr val="FAA896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id="{5D34BCFC-9F95-4033-9803-06989619259C}"/>
                  </a:ext>
                </a:extLst>
              </p:cNvPr>
              <p:cNvSpPr/>
              <p:nvPr/>
            </p:nvSpPr>
            <p:spPr>
              <a:xfrm>
                <a:off x="7188548" y="3763376"/>
                <a:ext cx="524" cy="4540"/>
              </a:xfrm>
              <a:custGeom>
                <a:avLst/>
                <a:gdLst>
                  <a:gd name="connsiteX0" fmla="*/ 0 w 524"/>
                  <a:gd name="connsiteY0" fmla="*/ 4511 h 4540"/>
                  <a:gd name="connsiteX1" fmla="*/ 525 w 524"/>
                  <a:gd name="connsiteY1" fmla="*/ 4541 h 4540"/>
                  <a:gd name="connsiteX2" fmla="*/ 0 w 524"/>
                  <a:gd name="connsiteY2" fmla="*/ 4511 h 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" h="4540">
                    <a:moveTo>
                      <a:pt x="0" y="4511"/>
                    </a:moveTo>
                    <a:lnTo>
                      <a:pt x="525" y="4541"/>
                    </a:lnTo>
                    <a:cubicBezTo>
                      <a:pt x="525" y="4541"/>
                      <a:pt x="137" y="-5656"/>
                      <a:pt x="0" y="4511"/>
                    </a:cubicBezTo>
                    <a:close/>
                  </a:path>
                </a:pathLst>
              </a:custGeom>
              <a:solidFill>
                <a:srgbClr val="333333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id="{D6D10702-547E-4259-8FD5-F6B174869338}"/>
                  </a:ext>
                </a:extLst>
              </p:cNvPr>
              <p:cNvSpPr/>
              <p:nvPr/>
            </p:nvSpPr>
            <p:spPr>
              <a:xfrm>
                <a:off x="6714284" y="3243327"/>
                <a:ext cx="515083" cy="538182"/>
              </a:xfrm>
              <a:custGeom>
                <a:avLst/>
                <a:gdLst>
                  <a:gd name="connsiteX0" fmla="*/ 8472 w 515083"/>
                  <a:gd name="connsiteY0" fmla="*/ 206045 h 538182"/>
                  <a:gd name="connsiteX1" fmla="*/ 31254 w 515083"/>
                  <a:gd name="connsiteY1" fmla="*/ 538183 h 538182"/>
                  <a:gd name="connsiteX2" fmla="*/ 473512 w 515083"/>
                  <a:gd name="connsiteY2" fmla="*/ 538183 h 538182"/>
                  <a:gd name="connsiteX3" fmla="*/ 496706 w 515083"/>
                  <a:gd name="connsiteY3" fmla="*/ 218965 h 538182"/>
                  <a:gd name="connsiteX4" fmla="*/ 510481 w 515083"/>
                  <a:gd name="connsiteY4" fmla="*/ 72952 h 538182"/>
                  <a:gd name="connsiteX5" fmla="*/ 391545 w 515083"/>
                  <a:gd name="connsiteY5" fmla="*/ 5620 h 538182"/>
                  <a:gd name="connsiteX6" fmla="*/ 352545 w 515083"/>
                  <a:gd name="connsiteY6" fmla="*/ 0 h 538182"/>
                  <a:gd name="connsiteX7" fmla="*/ 182257 w 515083"/>
                  <a:gd name="connsiteY7" fmla="*/ 0 h 538182"/>
                  <a:gd name="connsiteX8" fmla="*/ 41469 w 515083"/>
                  <a:gd name="connsiteY8" fmla="*/ 31184 h 538182"/>
                  <a:gd name="connsiteX9" fmla="*/ 8472 w 515083"/>
                  <a:gd name="connsiteY9" fmla="*/ 206045 h 53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083" h="538182">
                    <a:moveTo>
                      <a:pt x="8472" y="206045"/>
                    </a:moveTo>
                    <a:cubicBezTo>
                      <a:pt x="11809" y="245254"/>
                      <a:pt x="28045" y="489885"/>
                      <a:pt x="31254" y="538183"/>
                    </a:cubicBezTo>
                    <a:lnTo>
                      <a:pt x="473512" y="538183"/>
                    </a:lnTo>
                    <a:cubicBezTo>
                      <a:pt x="476021" y="494622"/>
                      <a:pt x="487219" y="304145"/>
                      <a:pt x="496706" y="218965"/>
                    </a:cubicBezTo>
                    <a:cubicBezTo>
                      <a:pt x="505738" y="137679"/>
                      <a:pt x="523481" y="96981"/>
                      <a:pt x="510481" y="72952"/>
                    </a:cubicBezTo>
                    <a:cubicBezTo>
                      <a:pt x="489226" y="33676"/>
                      <a:pt x="431160" y="10981"/>
                      <a:pt x="391545" y="5620"/>
                    </a:cubicBezTo>
                    <a:cubicBezTo>
                      <a:pt x="367370" y="2347"/>
                      <a:pt x="362398" y="0"/>
                      <a:pt x="352545" y="0"/>
                    </a:cubicBezTo>
                    <a:lnTo>
                      <a:pt x="182257" y="0"/>
                    </a:lnTo>
                    <a:cubicBezTo>
                      <a:pt x="166064" y="0"/>
                      <a:pt x="62663" y="15602"/>
                      <a:pt x="41469" y="31184"/>
                    </a:cubicBezTo>
                    <a:cubicBezTo>
                      <a:pt x="-17203" y="74320"/>
                      <a:pt x="1389" y="122951"/>
                      <a:pt x="8472" y="2060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id="{6D1F207F-C25E-409B-B167-F6314D61B760}"/>
                  </a:ext>
                </a:extLst>
              </p:cNvPr>
              <p:cNvSpPr/>
              <p:nvPr/>
            </p:nvSpPr>
            <p:spPr>
              <a:xfrm>
                <a:off x="7074903" y="3321679"/>
                <a:ext cx="288047" cy="457269"/>
              </a:xfrm>
              <a:custGeom>
                <a:avLst/>
                <a:gdLst>
                  <a:gd name="connsiteX0" fmla="*/ 207313 w 288047"/>
                  <a:gd name="connsiteY0" fmla="*/ 457269 h 457269"/>
                  <a:gd name="connsiteX1" fmla="*/ 288048 w 288047"/>
                  <a:gd name="connsiteY1" fmla="*/ 376533 h 457269"/>
                  <a:gd name="connsiteX2" fmla="*/ 283076 w 288047"/>
                  <a:gd name="connsiteY2" fmla="*/ 348593 h 457269"/>
                  <a:gd name="connsiteX3" fmla="*/ 150980 w 288047"/>
                  <a:gd name="connsiteY3" fmla="*/ 0 h 457269"/>
                  <a:gd name="connsiteX4" fmla="*/ 0 w 288047"/>
                  <a:gd name="connsiteY4" fmla="*/ 61179 h 457269"/>
                  <a:gd name="connsiteX5" fmla="*/ 86392 w 288047"/>
                  <a:gd name="connsiteY5" fmla="*/ 292968 h 457269"/>
                  <a:gd name="connsiteX6" fmla="*/ 30926 w 288047"/>
                  <a:gd name="connsiteY6" fmla="*/ 286942 h 457269"/>
                  <a:gd name="connsiteX7" fmla="*/ 13479 w 288047"/>
                  <a:gd name="connsiteY7" fmla="*/ 447483 h 457269"/>
                  <a:gd name="connsiteX8" fmla="*/ 198578 w 288047"/>
                  <a:gd name="connsiteY8" fmla="*/ 456795 h 457269"/>
                  <a:gd name="connsiteX9" fmla="*/ 207313 w 288047"/>
                  <a:gd name="connsiteY9" fmla="*/ 457269 h 45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047" h="457269">
                    <a:moveTo>
                      <a:pt x="207313" y="457269"/>
                    </a:moveTo>
                    <a:cubicBezTo>
                      <a:pt x="251899" y="457269"/>
                      <a:pt x="288048" y="421123"/>
                      <a:pt x="288048" y="376533"/>
                    </a:cubicBezTo>
                    <a:cubicBezTo>
                      <a:pt x="288048" y="367000"/>
                      <a:pt x="286360" y="357540"/>
                      <a:pt x="283076" y="348593"/>
                    </a:cubicBezTo>
                    <a:cubicBezTo>
                      <a:pt x="278515" y="336202"/>
                      <a:pt x="171392" y="52563"/>
                      <a:pt x="150980" y="0"/>
                    </a:cubicBezTo>
                    <a:lnTo>
                      <a:pt x="0" y="61179"/>
                    </a:lnTo>
                    <a:cubicBezTo>
                      <a:pt x="11472" y="90732"/>
                      <a:pt x="53003" y="202738"/>
                      <a:pt x="86392" y="292968"/>
                    </a:cubicBezTo>
                    <a:lnTo>
                      <a:pt x="30926" y="286942"/>
                    </a:lnTo>
                    <a:lnTo>
                      <a:pt x="13479" y="447483"/>
                    </a:lnTo>
                    <a:lnTo>
                      <a:pt x="198578" y="456795"/>
                    </a:lnTo>
                    <a:cubicBezTo>
                      <a:pt x="201474" y="457109"/>
                      <a:pt x="204393" y="457269"/>
                      <a:pt x="207313" y="45726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id="{5EEE05BD-4E6E-4976-AB11-4F94DF96365E}"/>
                  </a:ext>
                </a:extLst>
              </p:cNvPr>
              <p:cNvSpPr/>
              <p:nvPr/>
            </p:nvSpPr>
            <p:spPr>
              <a:xfrm rot="16317600">
                <a:off x="7033232" y="3621295"/>
                <a:ext cx="317717" cy="2939"/>
              </a:xfrm>
              <a:custGeom>
                <a:avLst/>
                <a:gdLst>
                  <a:gd name="connsiteX0" fmla="*/ 0 w 317717"/>
                  <a:gd name="connsiteY0" fmla="*/ 0 h 2939"/>
                  <a:gd name="connsiteX1" fmla="*/ 317717 w 317717"/>
                  <a:gd name="connsiteY1" fmla="*/ 0 h 2939"/>
                  <a:gd name="connsiteX2" fmla="*/ 317717 w 317717"/>
                  <a:gd name="connsiteY2" fmla="*/ 2940 h 2939"/>
                  <a:gd name="connsiteX3" fmla="*/ 0 w 317717"/>
                  <a:gd name="connsiteY3" fmla="*/ 2940 h 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717" h="2939">
                    <a:moveTo>
                      <a:pt x="0" y="0"/>
                    </a:moveTo>
                    <a:lnTo>
                      <a:pt x="317717" y="0"/>
                    </a:lnTo>
                    <a:lnTo>
                      <a:pt x="317717" y="2940"/>
                    </a:lnTo>
                    <a:lnTo>
                      <a:pt x="0" y="2940"/>
                    </a:ln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id="{7119892B-E3B5-4644-8AFA-234798BC535A}"/>
                  </a:ext>
                </a:extLst>
              </p:cNvPr>
              <p:cNvSpPr/>
              <p:nvPr/>
            </p:nvSpPr>
            <p:spPr>
              <a:xfrm>
                <a:off x="6578048" y="3320432"/>
                <a:ext cx="288052" cy="458516"/>
              </a:xfrm>
              <a:custGeom>
                <a:avLst/>
                <a:gdLst>
                  <a:gd name="connsiteX0" fmla="*/ 80736 w 288052"/>
                  <a:gd name="connsiteY0" fmla="*/ 458517 h 458516"/>
                  <a:gd name="connsiteX1" fmla="*/ 0 w 288052"/>
                  <a:gd name="connsiteY1" fmla="*/ 377781 h 458516"/>
                  <a:gd name="connsiteX2" fmla="*/ 4988 w 288052"/>
                  <a:gd name="connsiteY2" fmla="*/ 349843 h 458516"/>
                  <a:gd name="connsiteX3" fmla="*/ 141547 w 288052"/>
                  <a:gd name="connsiteY3" fmla="*/ 0 h 458516"/>
                  <a:gd name="connsiteX4" fmla="*/ 288053 w 288052"/>
                  <a:gd name="connsiteY4" fmla="*/ 62429 h 458516"/>
                  <a:gd name="connsiteX5" fmla="*/ 201672 w 288052"/>
                  <a:gd name="connsiteY5" fmla="*/ 294217 h 458516"/>
                  <a:gd name="connsiteX6" fmla="*/ 257118 w 288052"/>
                  <a:gd name="connsiteY6" fmla="*/ 288192 h 458516"/>
                  <a:gd name="connsiteX7" fmla="*/ 274569 w 288052"/>
                  <a:gd name="connsiteY7" fmla="*/ 448733 h 458516"/>
                  <a:gd name="connsiteX8" fmla="*/ 89471 w 288052"/>
                  <a:gd name="connsiteY8" fmla="*/ 458045 h 458516"/>
                  <a:gd name="connsiteX9" fmla="*/ 80736 w 288052"/>
                  <a:gd name="connsiteY9" fmla="*/ 458517 h 45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8052" h="458516">
                    <a:moveTo>
                      <a:pt x="80736" y="458517"/>
                    </a:moveTo>
                    <a:cubicBezTo>
                      <a:pt x="36146" y="458517"/>
                      <a:pt x="0" y="422370"/>
                      <a:pt x="0" y="377781"/>
                    </a:cubicBezTo>
                    <a:cubicBezTo>
                      <a:pt x="0" y="368248"/>
                      <a:pt x="1688" y="358788"/>
                      <a:pt x="4988" y="349843"/>
                    </a:cubicBezTo>
                    <a:cubicBezTo>
                      <a:pt x="9549" y="337452"/>
                      <a:pt x="121158" y="52558"/>
                      <a:pt x="141547" y="0"/>
                    </a:cubicBezTo>
                    <a:lnTo>
                      <a:pt x="288053" y="62429"/>
                    </a:lnTo>
                    <a:cubicBezTo>
                      <a:pt x="276588" y="91982"/>
                      <a:pt x="235045" y="203987"/>
                      <a:pt x="201672" y="294217"/>
                    </a:cubicBezTo>
                    <a:lnTo>
                      <a:pt x="257118" y="288192"/>
                    </a:lnTo>
                    <a:lnTo>
                      <a:pt x="274569" y="448733"/>
                    </a:lnTo>
                    <a:lnTo>
                      <a:pt x="89471" y="458045"/>
                    </a:lnTo>
                    <a:cubicBezTo>
                      <a:pt x="86570" y="458359"/>
                      <a:pt x="83653" y="458517"/>
                      <a:pt x="80736" y="45851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id="{18496A8E-17E3-489D-B1DA-B66FD73DB1A6}"/>
                  </a:ext>
                </a:extLst>
              </p:cNvPr>
              <p:cNvSpPr/>
              <p:nvPr/>
            </p:nvSpPr>
            <p:spPr>
              <a:xfrm>
                <a:off x="6777761" y="3469190"/>
                <a:ext cx="42428" cy="126629"/>
              </a:xfrm>
              <a:custGeom>
                <a:avLst/>
                <a:gdLst>
                  <a:gd name="connsiteX0" fmla="*/ 1613 w 42428"/>
                  <a:gd name="connsiteY0" fmla="*/ 126630 h 126629"/>
                  <a:gd name="connsiteX1" fmla="*/ 1125 w 42428"/>
                  <a:gd name="connsiteY1" fmla="*/ 126555 h 126629"/>
                  <a:gd name="connsiteX2" fmla="*/ 76 w 42428"/>
                  <a:gd name="connsiteY2" fmla="*/ 124530 h 126629"/>
                  <a:gd name="connsiteX3" fmla="*/ 76 w 42428"/>
                  <a:gd name="connsiteY3" fmla="*/ 124527 h 126629"/>
                  <a:gd name="connsiteX4" fmla="*/ 39274 w 42428"/>
                  <a:gd name="connsiteY4" fmla="*/ 1127 h 126629"/>
                  <a:gd name="connsiteX5" fmla="*/ 41301 w 42428"/>
                  <a:gd name="connsiteY5" fmla="*/ 76 h 126629"/>
                  <a:gd name="connsiteX6" fmla="*/ 42353 w 42428"/>
                  <a:gd name="connsiteY6" fmla="*/ 2103 h 126629"/>
                  <a:gd name="connsiteX7" fmla="*/ 3152 w 42428"/>
                  <a:gd name="connsiteY7" fmla="*/ 125506 h 126629"/>
                  <a:gd name="connsiteX8" fmla="*/ 1613 w 42428"/>
                  <a:gd name="connsiteY8" fmla="*/ 126630 h 1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28" h="126629">
                    <a:moveTo>
                      <a:pt x="1613" y="126630"/>
                    </a:moveTo>
                    <a:cubicBezTo>
                      <a:pt x="1447" y="126630"/>
                      <a:pt x="1282" y="126605"/>
                      <a:pt x="1125" y="126555"/>
                    </a:cubicBezTo>
                    <a:cubicBezTo>
                      <a:pt x="277" y="126286"/>
                      <a:pt x="-193" y="125380"/>
                      <a:pt x="76" y="124530"/>
                    </a:cubicBezTo>
                    <a:cubicBezTo>
                      <a:pt x="76" y="124530"/>
                      <a:pt x="76" y="124527"/>
                      <a:pt x="76" y="124527"/>
                    </a:cubicBezTo>
                    <a:lnTo>
                      <a:pt x="39274" y="1127"/>
                    </a:lnTo>
                    <a:cubicBezTo>
                      <a:pt x="39543" y="277"/>
                      <a:pt x="40450" y="-193"/>
                      <a:pt x="41301" y="76"/>
                    </a:cubicBezTo>
                    <a:cubicBezTo>
                      <a:pt x="42152" y="345"/>
                      <a:pt x="42622" y="1253"/>
                      <a:pt x="42353" y="2103"/>
                    </a:cubicBezTo>
                    <a:lnTo>
                      <a:pt x="3152" y="125506"/>
                    </a:lnTo>
                    <a:cubicBezTo>
                      <a:pt x="2938" y="126176"/>
                      <a:pt x="2315" y="126630"/>
                      <a:pt x="1613" y="126630"/>
                    </a:cubicBezTo>
                    <a:close/>
                  </a:path>
                </a:pathLst>
              </a:custGeom>
              <a:solidFill>
                <a:srgbClr val="0C0C0C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id="{1C2C1D1B-C243-469E-83F6-705126B51344}"/>
                  </a:ext>
                </a:extLst>
              </p:cNvPr>
              <p:cNvSpPr/>
              <p:nvPr/>
            </p:nvSpPr>
            <p:spPr>
              <a:xfrm>
                <a:off x="6465647" y="4570520"/>
                <a:ext cx="203805" cy="149506"/>
              </a:xfrm>
              <a:custGeom>
                <a:avLst/>
                <a:gdLst>
                  <a:gd name="connsiteX0" fmla="*/ 194366 w 203805"/>
                  <a:gd name="connsiteY0" fmla="*/ 0 h 149506"/>
                  <a:gd name="connsiteX1" fmla="*/ 203805 w 203805"/>
                  <a:gd name="connsiteY1" fmla="*/ 148540 h 149506"/>
                  <a:gd name="connsiteX2" fmla="*/ 949 w 203805"/>
                  <a:gd name="connsiteY2" fmla="*/ 149507 h 149506"/>
                  <a:gd name="connsiteX3" fmla="*/ 38154 w 203805"/>
                  <a:gd name="connsiteY3" fmla="*/ 96306 h 149506"/>
                  <a:gd name="connsiteX4" fmla="*/ 76446 w 203805"/>
                  <a:gd name="connsiteY4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05" h="149506">
                    <a:moveTo>
                      <a:pt x="194366" y="0"/>
                    </a:moveTo>
                    <a:lnTo>
                      <a:pt x="203805" y="148540"/>
                    </a:lnTo>
                    <a:lnTo>
                      <a:pt x="949" y="149507"/>
                    </a:lnTo>
                    <a:cubicBezTo>
                      <a:pt x="949" y="149507"/>
                      <a:pt x="-9387" y="112222"/>
                      <a:pt x="38154" y="96306"/>
                    </a:cubicBezTo>
                    <a:cubicBezTo>
                      <a:pt x="64584" y="87457"/>
                      <a:pt x="81840" y="57710"/>
                      <a:pt x="76446" y="21007"/>
                    </a:cubicBez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id="{D2EC08C8-8540-45B8-B96C-B09FE6803567}"/>
                  </a:ext>
                </a:extLst>
              </p:cNvPr>
              <p:cNvSpPr/>
              <p:nvPr/>
            </p:nvSpPr>
            <p:spPr>
              <a:xfrm>
                <a:off x="6465647" y="4570520"/>
                <a:ext cx="203805" cy="149506"/>
              </a:xfrm>
              <a:custGeom>
                <a:avLst/>
                <a:gdLst>
                  <a:gd name="connsiteX0" fmla="*/ 194366 w 203805"/>
                  <a:gd name="connsiteY0" fmla="*/ 0 h 149506"/>
                  <a:gd name="connsiteX1" fmla="*/ 203805 w 203805"/>
                  <a:gd name="connsiteY1" fmla="*/ 148540 h 149506"/>
                  <a:gd name="connsiteX2" fmla="*/ 949 w 203805"/>
                  <a:gd name="connsiteY2" fmla="*/ 149507 h 149506"/>
                  <a:gd name="connsiteX3" fmla="*/ 38154 w 203805"/>
                  <a:gd name="connsiteY3" fmla="*/ 96306 h 149506"/>
                  <a:gd name="connsiteX4" fmla="*/ 76446 w 203805"/>
                  <a:gd name="connsiteY4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805" h="149506">
                    <a:moveTo>
                      <a:pt x="194366" y="0"/>
                    </a:moveTo>
                    <a:lnTo>
                      <a:pt x="203805" y="148540"/>
                    </a:lnTo>
                    <a:lnTo>
                      <a:pt x="949" y="149507"/>
                    </a:lnTo>
                    <a:cubicBezTo>
                      <a:pt x="949" y="149507"/>
                      <a:pt x="-9387" y="112222"/>
                      <a:pt x="38154" y="96306"/>
                    </a:cubicBezTo>
                    <a:cubicBezTo>
                      <a:pt x="64584" y="87457"/>
                      <a:pt x="81840" y="57710"/>
                      <a:pt x="76446" y="21007"/>
                    </a:cubicBezTo>
                    <a:close/>
                  </a:path>
                </a:pathLst>
              </a:custGeom>
              <a:solidFill>
                <a:srgbClr val="070707">
                  <a:alpha val="17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id="{16F6A34A-1D5C-4557-A52E-88C575DCA657}"/>
                  </a:ext>
                </a:extLst>
              </p:cNvPr>
              <p:cNvSpPr/>
              <p:nvPr/>
            </p:nvSpPr>
            <p:spPr>
              <a:xfrm>
                <a:off x="6693714" y="4570520"/>
                <a:ext cx="222693" cy="149506"/>
              </a:xfrm>
              <a:custGeom>
                <a:avLst/>
                <a:gdLst>
                  <a:gd name="connsiteX0" fmla="*/ 185435 w 222693"/>
                  <a:gd name="connsiteY0" fmla="*/ 0 h 149506"/>
                  <a:gd name="connsiteX1" fmla="*/ 222694 w 222693"/>
                  <a:gd name="connsiteY1" fmla="*/ 112090 h 149506"/>
                  <a:gd name="connsiteX2" fmla="*/ 81094 w 222693"/>
                  <a:gd name="connsiteY2" fmla="*/ 149124 h 149506"/>
                  <a:gd name="connsiteX3" fmla="*/ 949 w 222693"/>
                  <a:gd name="connsiteY3" fmla="*/ 149507 h 149506"/>
                  <a:gd name="connsiteX4" fmla="*/ 38154 w 222693"/>
                  <a:gd name="connsiteY4" fmla="*/ 96306 h 149506"/>
                  <a:gd name="connsiteX5" fmla="*/ 67515 w 222693"/>
                  <a:gd name="connsiteY5" fmla="*/ 21007 h 14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93" h="149506">
                    <a:moveTo>
                      <a:pt x="185435" y="0"/>
                    </a:moveTo>
                    <a:lnTo>
                      <a:pt x="222694" y="112090"/>
                    </a:lnTo>
                    <a:lnTo>
                      <a:pt x="81094" y="149124"/>
                    </a:lnTo>
                    <a:lnTo>
                      <a:pt x="949" y="149507"/>
                    </a:lnTo>
                    <a:cubicBezTo>
                      <a:pt x="949" y="149507"/>
                      <a:pt x="-9387" y="112222"/>
                      <a:pt x="38154" y="96306"/>
                    </a:cubicBezTo>
                    <a:cubicBezTo>
                      <a:pt x="64584" y="87457"/>
                      <a:pt x="72907" y="57710"/>
                      <a:pt x="67515" y="21007"/>
                    </a:cubicBez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id="{0AC7162B-10F7-43C1-91BA-A5B851D62B44}"/>
                  </a:ext>
                </a:extLst>
              </p:cNvPr>
              <p:cNvSpPr/>
              <p:nvPr/>
            </p:nvSpPr>
            <p:spPr>
              <a:xfrm>
                <a:off x="6504707" y="3849017"/>
                <a:ext cx="388477" cy="810938"/>
              </a:xfrm>
              <a:custGeom>
                <a:avLst/>
                <a:gdLst>
                  <a:gd name="connsiteX0" fmla="*/ 388477 w 388477"/>
                  <a:gd name="connsiteY0" fmla="*/ 52031 h 810938"/>
                  <a:gd name="connsiteX1" fmla="*/ 176327 w 388477"/>
                  <a:gd name="connsiteY1" fmla="*/ 810939 h 810938"/>
                  <a:gd name="connsiteX2" fmla="*/ 0 w 388477"/>
                  <a:gd name="connsiteY2" fmla="*/ 764055 h 810938"/>
                  <a:gd name="connsiteX3" fmla="*/ 192794 w 388477"/>
                  <a:gd name="connsiteY3" fmla="*/ 0 h 810938"/>
                  <a:gd name="connsiteX4" fmla="*/ 388477 w 388477"/>
                  <a:gd name="connsiteY4" fmla="*/ 52031 h 81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477" h="810938">
                    <a:moveTo>
                      <a:pt x="388477" y="52031"/>
                    </a:moveTo>
                    <a:lnTo>
                      <a:pt x="176327" y="810939"/>
                    </a:lnTo>
                    <a:lnTo>
                      <a:pt x="0" y="764055"/>
                    </a:lnTo>
                    <a:lnTo>
                      <a:pt x="192794" y="0"/>
                    </a:lnTo>
                    <a:lnTo>
                      <a:pt x="388477" y="52031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id="{0E9A2F77-DBCF-4A15-ADF3-8A6606FDD698}"/>
                  </a:ext>
                </a:extLst>
              </p:cNvPr>
              <p:cNvSpPr/>
              <p:nvPr/>
            </p:nvSpPr>
            <p:spPr>
              <a:xfrm>
                <a:off x="6504707" y="3849017"/>
                <a:ext cx="388477" cy="810938"/>
              </a:xfrm>
              <a:custGeom>
                <a:avLst/>
                <a:gdLst>
                  <a:gd name="connsiteX0" fmla="*/ 388477 w 388477"/>
                  <a:gd name="connsiteY0" fmla="*/ 52031 h 810938"/>
                  <a:gd name="connsiteX1" fmla="*/ 176327 w 388477"/>
                  <a:gd name="connsiteY1" fmla="*/ 810939 h 810938"/>
                  <a:gd name="connsiteX2" fmla="*/ 0 w 388477"/>
                  <a:gd name="connsiteY2" fmla="*/ 764055 h 810938"/>
                  <a:gd name="connsiteX3" fmla="*/ 192794 w 388477"/>
                  <a:gd name="connsiteY3" fmla="*/ 0 h 810938"/>
                  <a:gd name="connsiteX4" fmla="*/ 388477 w 388477"/>
                  <a:gd name="connsiteY4" fmla="*/ 52031 h 81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477" h="810938">
                    <a:moveTo>
                      <a:pt x="388477" y="52031"/>
                    </a:moveTo>
                    <a:lnTo>
                      <a:pt x="176327" y="810939"/>
                    </a:lnTo>
                    <a:lnTo>
                      <a:pt x="0" y="764055"/>
                    </a:lnTo>
                    <a:lnTo>
                      <a:pt x="192794" y="0"/>
                    </a:lnTo>
                    <a:lnTo>
                      <a:pt x="388477" y="52031"/>
                    </a:ln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id="{C939F279-5671-4940-A73D-258B3BC12D3B}"/>
                  </a:ext>
                </a:extLst>
              </p:cNvPr>
              <p:cNvSpPr/>
              <p:nvPr/>
            </p:nvSpPr>
            <p:spPr>
              <a:xfrm>
                <a:off x="6504707" y="3849017"/>
                <a:ext cx="388477" cy="810938"/>
              </a:xfrm>
              <a:custGeom>
                <a:avLst/>
                <a:gdLst>
                  <a:gd name="connsiteX0" fmla="*/ 388477 w 388477"/>
                  <a:gd name="connsiteY0" fmla="*/ 52031 h 810938"/>
                  <a:gd name="connsiteX1" fmla="*/ 176327 w 388477"/>
                  <a:gd name="connsiteY1" fmla="*/ 810939 h 810938"/>
                  <a:gd name="connsiteX2" fmla="*/ 0 w 388477"/>
                  <a:gd name="connsiteY2" fmla="*/ 764055 h 810938"/>
                  <a:gd name="connsiteX3" fmla="*/ 192794 w 388477"/>
                  <a:gd name="connsiteY3" fmla="*/ 0 h 810938"/>
                  <a:gd name="connsiteX4" fmla="*/ 388477 w 388477"/>
                  <a:gd name="connsiteY4" fmla="*/ 52031 h 81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477" h="810938">
                    <a:moveTo>
                      <a:pt x="388477" y="52031"/>
                    </a:moveTo>
                    <a:lnTo>
                      <a:pt x="176327" y="810939"/>
                    </a:lnTo>
                    <a:lnTo>
                      <a:pt x="0" y="764055"/>
                    </a:lnTo>
                    <a:lnTo>
                      <a:pt x="192794" y="0"/>
                    </a:lnTo>
                    <a:lnTo>
                      <a:pt x="388477" y="52031"/>
                    </a:ln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id="{D10FC3A1-51BE-4229-B7D1-30F887642ED1}"/>
                  </a:ext>
                </a:extLst>
              </p:cNvPr>
              <p:cNvSpPr/>
              <p:nvPr/>
            </p:nvSpPr>
            <p:spPr>
              <a:xfrm>
                <a:off x="6483204" y="3779877"/>
                <a:ext cx="706188" cy="880410"/>
              </a:xfrm>
              <a:custGeom>
                <a:avLst/>
                <a:gdLst>
                  <a:gd name="connsiteX0" fmla="*/ 111021 w 706188"/>
                  <a:gd name="connsiteY0" fmla="*/ 1136 h 880410"/>
                  <a:gd name="connsiteX1" fmla="*/ 0 w 706188"/>
                  <a:gd name="connsiteY1" fmla="*/ 112574 h 880410"/>
                  <a:gd name="connsiteX2" fmla="*/ 3 w 706188"/>
                  <a:gd name="connsiteY2" fmla="*/ 113251 h 880410"/>
                  <a:gd name="connsiteX3" fmla="*/ 3 w 706188"/>
                  <a:gd name="connsiteY3" fmla="*/ 113251 h 880410"/>
                  <a:gd name="connsiteX4" fmla="*/ 13103 w 706188"/>
                  <a:gd name="connsiteY4" fmla="*/ 164737 h 880410"/>
                  <a:gd name="connsiteX5" fmla="*/ 262480 w 706188"/>
                  <a:gd name="connsiteY5" fmla="*/ 880410 h 880410"/>
                  <a:gd name="connsiteX6" fmla="*/ 435811 w 706188"/>
                  <a:gd name="connsiteY6" fmla="*/ 823441 h 880410"/>
                  <a:gd name="connsiteX7" fmla="*/ 250385 w 706188"/>
                  <a:gd name="connsiteY7" fmla="*/ 223603 h 880410"/>
                  <a:gd name="connsiteX8" fmla="*/ 590946 w 706188"/>
                  <a:gd name="connsiteY8" fmla="*/ 223603 h 880410"/>
                  <a:gd name="connsiteX9" fmla="*/ 704409 w 706188"/>
                  <a:gd name="connsiteY9" fmla="*/ 111928 h 880410"/>
                  <a:gd name="connsiteX10" fmla="*/ 706188 w 706188"/>
                  <a:gd name="connsiteY10" fmla="*/ 0 h 8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188" h="880410">
                    <a:moveTo>
                      <a:pt x="111021" y="1136"/>
                    </a:moveTo>
                    <a:cubicBezTo>
                      <a:pt x="49591" y="1252"/>
                      <a:pt x="-116" y="51144"/>
                      <a:pt x="0" y="112574"/>
                    </a:cubicBezTo>
                    <a:cubicBezTo>
                      <a:pt x="0" y="112799"/>
                      <a:pt x="0" y="113025"/>
                      <a:pt x="3" y="113251"/>
                    </a:cubicBezTo>
                    <a:lnTo>
                      <a:pt x="3" y="113251"/>
                    </a:lnTo>
                    <a:cubicBezTo>
                      <a:pt x="128" y="131223"/>
                      <a:pt x="4623" y="148891"/>
                      <a:pt x="13103" y="164737"/>
                    </a:cubicBezTo>
                    <a:lnTo>
                      <a:pt x="262480" y="880410"/>
                    </a:lnTo>
                    <a:lnTo>
                      <a:pt x="435811" y="823441"/>
                    </a:lnTo>
                    <a:lnTo>
                      <a:pt x="250385" y="223603"/>
                    </a:lnTo>
                    <a:lnTo>
                      <a:pt x="590946" y="223603"/>
                    </a:lnTo>
                    <a:cubicBezTo>
                      <a:pt x="652912" y="223603"/>
                      <a:pt x="703429" y="173889"/>
                      <a:pt x="704409" y="111928"/>
                    </a:cubicBezTo>
                    <a:lnTo>
                      <a:pt x="706188" y="0"/>
                    </a:lnTo>
                    <a:close/>
                  </a:path>
                </a:pathLst>
              </a:custGeom>
              <a:solidFill>
                <a:srgbClr val="383838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id="{4A61992F-D991-4461-AF34-6B3112076FE4}"/>
                  </a:ext>
                </a:extLst>
              </p:cNvPr>
              <p:cNvSpPr/>
              <p:nvPr/>
            </p:nvSpPr>
            <p:spPr>
              <a:xfrm>
                <a:off x="6483204" y="3779877"/>
                <a:ext cx="706188" cy="880410"/>
              </a:xfrm>
              <a:custGeom>
                <a:avLst/>
                <a:gdLst>
                  <a:gd name="connsiteX0" fmla="*/ 111021 w 706188"/>
                  <a:gd name="connsiteY0" fmla="*/ 1136 h 880410"/>
                  <a:gd name="connsiteX1" fmla="*/ 0 w 706188"/>
                  <a:gd name="connsiteY1" fmla="*/ 112574 h 880410"/>
                  <a:gd name="connsiteX2" fmla="*/ 3 w 706188"/>
                  <a:gd name="connsiteY2" fmla="*/ 113251 h 880410"/>
                  <a:gd name="connsiteX3" fmla="*/ 3 w 706188"/>
                  <a:gd name="connsiteY3" fmla="*/ 113251 h 880410"/>
                  <a:gd name="connsiteX4" fmla="*/ 13103 w 706188"/>
                  <a:gd name="connsiteY4" fmla="*/ 164737 h 880410"/>
                  <a:gd name="connsiteX5" fmla="*/ 262480 w 706188"/>
                  <a:gd name="connsiteY5" fmla="*/ 880410 h 880410"/>
                  <a:gd name="connsiteX6" fmla="*/ 435811 w 706188"/>
                  <a:gd name="connsiteY6" fmla="*/ 823441 h 880410"/>
                  <a:gd name="connsiteX7" fmla="*/ 250385 w 706188"/>
                  <a:gd name="connsiteY7" fmla="*/ 223603 h 880410"/>
                  <a:gd name="connsiteX8" fmla="*/ 590946 w 706188"/>
                  <a:gd name="connsiteY8" fmla="*/ 223603 h 880410"/>
                  <a:gd name="connsiteX9" fmla="*/ 704409 w 706188"/>
                  <a:gd name="connsiteY9" fmla="*/ 111928 h 880410"/>
                  <a:gd name="connsiteX10" fmla="*/ 706188 w 706188"/>
                  <a:gd name="connsiteY10" fmla="*/ 0 h 8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188" h="880410">
                    <a:moveTo>
                      <a:pt x="111021" y="1136"/>
                    </a:moveTo>
                    <a:cubicBezTo>
                      <a:pt x="49591" y="1252"/>
                      <a:pt x="-116" y="51144"/>
                      <a:pt x="0" y="112574"/>
                    </a:cubicBezTo>
                    <a:cubicBezTo>
                      <a:pt x="0" y="112799"/>
                      <a:pt x="0" y="113025"/>
                      <a:pt x="3" y="113251"/>
                    </a:cubicBezTo>
                    <a:lnTo>
                      <a:pt x="3" y="113251"/>
                    </a:lnTo>
                    <a:cubicBezTo>
                      <a:pt x="128" y="131223"/>
                      <a:pt x="4623" y="148891"/>
                      <a:pt x="13103" y="164737"/>
                    </a:cubicBezTo>
                    <a:lnTo>
                      <a:pt x="262480" y="880410"/>
                    </a:lnTo>
                    <a:lnTo>
                      <a:pt x="435811" y="823441"/>
                    </a:lnTo>
                    <a:lnTo>
                      <a:pt x="250385" y="223603"/>
                    </a:lnTo>
                    <a:lnTo>
                      <a:pt x="590946" y="223603"/>
                    </a:lnTo>
                    <a:cubicBezTo>
                      <a:pt x="652912" y="223603"/>
                      <a:pt x="703429" y="173889"/>
                      <a:pt x="704409" y="111928"/>
                    </a:cubicBezTo>
                    <a:lnTo>
                      <a:pt x="706188" y="0"/>
                    </a:lnTo>
                    <a:close/>
                  </a:path>
                </a:pathLst>
              </a:custGeom>
              <a:solidFill>
                <a:srgbClr val="FFFFFF">
                  <a:alpha val="64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id="{624C000E-9A4D-4A1D-AE16-C8064A90C96E}"/>
                  </a:ext>
                </a:extLst>
              </p:cNvPr>
              <p:cNvSpPr/>
              <p:nvPr/>
            </p:nvSpPr>
            <p:spPr>
              <a:xfrm>
                <a:off x="6398181" y="4027753"/>
                <a:ext cx="97293" cy="696536"/>
              </a:xfrm>
              <a:custGeom>
                <a:avLst/>
                <a:gdLst>
                  <a:gd name="connsiteX0" fmla="*/ 4479 w 97293"/>
                  <a:gd name="connsiteY0" fmla="*/ 696536 h 696536"/>
                  <a:gd name="connsiteX1" fmla="*/ 0 w 97293"/>
                  <a:gd name="connsiteY1" fmla="*/ 695674 h 696536"/>
                  <a:gd name="connsiteX2" fmla="*/ 92814 w 97293"/>
                  <a:gd name="connsiteY2" fmla="*/ 0 h 696536"/>
                  <a:gd name="connsiteX3" fmla="*/ 97293 w 97293"/>
                  <a:gd name="connsiteY3" fmla="*/ 862 h 696536"/>
                  <a:gd name="connsiteX4" fmla="*/ 4479 w 97293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293" h="696536">
                    <a:moveTo>
                      <a:pt x="4479" y="696536"/>
                    </a:moveTo>
                    <a:lnTo>
                      <a:pt x="0" y="695674"/>
                    </a:lnTo>
                    <a:lnTo>
                      <a:pt x="92814" y="0"/>
                    </a:lnTo>
                    <a:lnTo>
                      <a:pt x="97293" y="862"/>
                    </a:lnTo>
                    <a:lnTo>
                      <a:pt x="4479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id="{CA0D8B30-0DB1-4916-9B50-FA01F5783E91}"/>
                  </a:ext>
                </a:extLst>
              </p:cNvPr>
              <p:cNvSpPr/>
              <p:nvPr/>
            </p:nvSpPr>
            <p:spPr>
              <a:xfrm>
                <a:off x="6681663" y="4027753"/>
                <a:ext cx="74484" cy="696536"/>
              </a:xfrm>
              <a:custGeom>
                <a:avLst/>
                <a:gdLst>
                  <a:gd name="connsiteX0" fmla="*/ 4479 w 74484"/>
                  <a:gd name="connsiteY0" fmla="*/ 696536 h 696536"/>
                  <a:gd name="connsiteX1" fmla="*/ 0 w 74484"/>
                  <a:gd name="connsiteY1" fmla="*/ 695674 h 696536"/>
                  <a:gd name="connsiteX2" fmla="*/ 70005 w 74484"/>
                  <a:gd name="connsiteY2" fmla="*/ 0 h 696536"/>
                  <a:gd name="connsiteX3" fmla="*/ 74484 w 74484"/>
                  <a:gd name="connsiteY3" fmla="*/ 862 h 696536"/>
                  <a:gd name="connsiteX4" fmla="*/ 4479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4479" y="696536"/>
                    </a:moveTo>
                    <a:lnTo>
                      <a:pt x="0" y="695674"/>
                    </a:lnTo>
                    <a:lnTo>
                      <a:pt x="70005" y="0"/>
                    </a:lnTo>
                    <a:lnTo>
                      <a:pt x="74484" y="862"/>
                    </a:lnTo>
                    <a:lnTo>
                      <a:pt x="4479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436860DF-7D54-4CF2-97CA-35471610297E}"/>
                  </a:ext>
                </a:extLst>
              </p:cNvPr>
              <p:cNvSpPr/>
              <p:nvPr/>
            </p:nvSpPr>
            <p:spPr>
              <a:xfrm>
                <a:off x="6748974" y="3435729"/>
                <a:ext cx="534706" cy="286152"/>
              </a:xfrm>
              <a:custGeom>
                <a:avLst/>
                <a:gdLst>
                  <a:gd name="connsiteX0" fmla="*/ 29981 w 534706"/>
                  <a:gd name="connsiteY0" fmla="*/ 286153 h 286152"/>
                  <a:gd name="connsiteX1" fmla="*/ 475267 w 534706"/>
                  <a:gd name="connsiteY1" fmla="*/ 286153 h 286152"/>
                  <a:gd name="connsiteX2" fmla="*/ 505007 w 534706"/>
                  <a:gd name="connsiteY2" fmla="*/ 260044 h 286152"/>
                  <a:gd name="connsiteX3" fmla="*/ 534451 w 534706"/>
                  <a:gd name="connsiteY3" fmla="*/ 33850 h 286152"/>
                  <a:gd name="connsiteX4" fmla="*/ 508588 w 534706"/>
                  <a:gd name="connsiteY4" fmla="*/ 251 h 286152"/>
                  <a:gd name="connsiteX5" fmla="*/ 504734 w 534706"/>
                  <a:gd name="connsiteY5" fmla="*/ 0 h 286152"/>
                  <a:gd name="connsiteX6" fmla="*/ 59436 w 534706"/>
                  <a:gd name="connsiteY6" fmla="*/ 0 h 286152"/>
                  <a:gd name="connsiteX7" fmla="*/ 29707 w 534706"/>
                  <a:gd name="connsiteY7" fmla="*/ 26107 h 286152"/>
                  <a:gd name="connsiteX8" fmla="*/ 255 w 534706"/>
                  <a:gd name="connsiteY8" fmla="*/ 252303 h 286152"/>
                  <a:gd name="connsiteX9" fmla="*/ 26108 w 534706"/>
                  <a:gd name="connsiteY9" fmla="*/ 285902 h 286152"/>
                  <a:gd name="connsiteX10" fmla="*/ 29981 w 534706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706" h="286152">
                    <a:moveTo>
                      <a:pt x="29981" y="286153"/>
                    </a:moveTo>
                    <a:lnTo>
                      <a:pt x="475267" y="286153"/>
                    </a:lnTo>
                    <a:cubicBezTo>
                      <a:pt x="490343" y="286153"/>
                      <a:pt x="503069" y="274980"/>
                      <a:pt x="505007" y="260044"/>
                    </a:cubicBezTo>
                    <a:lnTo>
                      <a:pt x="534451" y="33850"/>
                    </a:lnTo>
                    <a:cubicBezTo>
                      <a:pt x="536595" y="17431"/>
                      <a:pt x="525009" y="2388"/>
                      <a:pt x="508588" y="251"/>
                    </a:cubicBezTo>
                    <a:cubicBezTo>
                      <a:pt x="507311" y="84"/>
                      <a:pt x="506034" y="0"/>
                      <a:pt x="504734" y="0"/>
                    </a:cubicBezTo>
                    <a:lnTo>
                      <a:pt x="59436" y="0"/>
                    </a:lnTo>
                    <a:cubicBezTo>
                      <a:pt x="44376" y="0"/>
                      <a:pt x="31653" y="11173"/>
                      <a:pt x="29707" y="26107"/>
                    </a:cubicBezTo>
                    <a:lnTo>
                      <a:pt x="255" y="252303"/>
                    </a:lnTo>
                    <a:cubicBezTo>
                      <a:pt x="-1885" y="268719"/>
                      <a:pt x="9690" y="283763"/>
                      <a:pt x="26108" y="285902"/>
                    </a:cubicBezTo>
                    <a:cubicBezTo>
                      <a:pt x="27392" y="286068"/>
                      <a:pt x="28685" y="286153"/>
                      <a:pt x="29981" y="2861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id="{4C9F94B3-22B3-44DA-97E5-84086FD19F08}"/>
                  </a:ext>
                </a:extLst>
              </p:cNvPr>
              <p:cNvSpPr/>
              <p:nvPr/>
            </p:nvSpPr>
            <p:spPr>
              <a:xfrm>
                <a:off x="6746692" y="3433446"/>
                <a:ext cx="539263" cy="290716"/>
              </a:xfrm>
              <a:custGeom>
                <a:avLst/>
                <a:gdLst>
                  <a:gd name="connsiteX0" fmla="*/ 8023 w 539263"/>
                  <a:gd name="connsiteY0" fmla="*/ 279744 h 290716"/>
                  <a:gd name="connsiteX1" fmla="*/ 269 w 539263"/>
                  <a:gd name="connsiteY1" fmla="*/ 254292 h 290716"/>
                  <a:gd name="connsiteX2" fmla="*/ 29724 w 539263"/>
                  <a:gd name="connsiteY2" fmla="*/ 28096 h 290716"/>
                  <a:gd name="connsiteX3" fmla="*/ 61712 w 539263"/>
                  <a:gd name="connsiteY3" fmla="*/ 0 h 290716"/>
                  <a:gd name="connsiteX4" fmla="*/ 507015 w 539263"/>
                  <a:gd name="connsiteY4" fmla="*/ 0 h 290716"/>
                  <a:gd name="connsiteX5" fmla="*/ 539264 w 539263"/>
                  <a:gd name="connsiteY5" fmla="*/ 32267 h 290716"/>
                  <a:gd name="connsiteX6" fmla="*/ 538990 w 539263"/>
                  <a:gd name="connsiteY6" fmla="*/ 36427 h 290716"/>
                  <a:gd name="connsiteX7" fmla="*/ 509546 w 539263"/>
                  <a:gd name="connsiteY7" fmla="*/ 262621 h 290716"/>
                  <a:gd name="connsiteX8" fmla="*/ 477549 w 539263"/>
                  <a:gd name="connsiteY8" fmla="*/ 290717 h 290716"/>
                  <a:gd name="connsiteX9" fmla="*/ 32262 w 539263"/>
                  <a:gd name="connsiteY9" fmla="*/ 290717 h 290716"/>
                  <a:gd name="connsiteX10" fmla="*/ 8023 w 539263"/>
                  <a:gd name="connsiteY10" fmla="*/ 279744 h 290716"/>
                  <a:gd name="connsiteX11" fmla="*/ 61717 w 539263"/>
                  <a:gd name="connsiteY11" fmla="*/ 4561 h 290716"/>
                  <a:gd name="connsiteX12" fmla="*/ 34251 w 539263"/>
                  <a:gd name="connsiteY12" fmla="*/ 28684 h 290716"/>
                  <a:gd name="connsiteX13" fmla="*/ 4796 w 539263"/>
                  <a:gd name="connsiteY13" fmla="*/ 254880 h 290716"/>
                  <a:gd name="connsiteX14" fmla="*/ 28686 w 539263"/>
                  <a:gd name="connsiteY14" fmla="*/ 285923 h 290716"/>
                  <a:gd name="connsiteX15" fmla="*/ 32262 w 539263"/>
                  <a:gd name="connsiteY15" fmla="*/ 286155 h 290716"/>
                  <a:gd name="connsiteX16" fmla="*/ 477549 w 539263"/>
                  <a:gd name="connsiteY16" fmla="*/ 286155 h 290716"/>
                  <a:gd name="connsiteX17" fmla="*/ 505031 w 539263"/>
                  <a:gd name="connsiteY17" fmla="*/ 262035 h 290716"/>
                  <a:gd name="connsiteX18" fmla="*/ 534474 w 539263"/>
                  <a:gd name="connsiteY18" fmla="*/ 35838 h 290716"/>
                  <a:gd name="connsiteX19" fmla="*/ 510573 w 539263"/>
                  <a:gd name="connsiteY19" fmla="*/ 4794 h 290716"/>
                  <a:gd name="connsiteX20" fmla="*/ 507015 w 539263"/>
                  <a:gd name="connsiteY20" fmla="*/ 4561 h 29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63" h="290716">
                    <a:moveTo>
                      <a:pt x="8023" y="279744"/>
                    </a:moveTo>
                    <a:cubicBezTo>
                      <a:pt x="1897" y="272770"/>
                      <a:pt x="-926" y="263497"/>
                      <a:pt x="269" y="254292"/>
                    </a:cubicBezTo>
                    <a:lnTo>
                      <a:pt x="29724" y="28096"/>
                    </a:lnTo>
                    <a:cubicBezTo>
                      <a:pt x="31849" y="12042"/>
                      <a:pt x="45520" y="36"/>
                      <a:pt x="61712" y="0"/>
                    </a:cubicBezTo>
                    <a:lnTo>
                      <a:pt x="507015" y="0"/>
                    </a:lnTo>
                    <a:cubicBezTo>
                      <a:pt x="524827" y="2"/>
                      <a:pt x="539264" y="14448"/>
                      <a:pt x="539264" y="32267"/>
                    </a:cubicBezTo>
                    <a:cubicBezTo>
                      <a:pt x="539264" y="33658"/>
                      <a:pt x="539172" y="35047"/>
                      <a:pt x="538990" y="36427"/>
                    </a:cubicBezTo>
                    <a:lnTo>
                      <a:pt x="509546" y="262621"/>
                    </a:lnTo>
                    <a:cubicBezTo>
                      <a:pt x="507425" y="278675"/>
                      <a:pt x="493741" y="290680"/>
                      <a:pt x="477549" y="290717"/>
                    </a:cubicBezTo>
                    <a:lnTo>
                      <a:pt x="32262" y="290717"/>
                    </a:lnTo>
                    <a:cubicBezTo>
                      <a:pt x="22980" y="290717"/>
                      <a:pt x="14149" y="286718"/>
                      <a:pt x="8023" y="279744"/>
                    </a:cubicBezTo>
                    <a:close/>
                    <a:moveTo>
                      <a:pt x="61717" y="4561"/>
                    </a:moveTo>
                    <a:cubicBezTo>
                      <a:pt x="47814" y="4593"/>
                      <a:pt x="36078" y="14902"/>
                      <a:pt x="34251" y="28684"/>
                    </a:cubicBezTo>
                    <a:lnTo>
                      <a:pt x="4796" y="254880"/>
                    </a:lnTo>
                    <a:cubicBezTo>
                      <a:pt x="2821" y="270049"/>
                      <a:pt x="13517" y="283947"/>
                      <a:pt x="28686" y="285923"/>
                    </a:cubicBezTo>
                    <a:cubicBezTo>
                      <a:pt x="29872" y="286078"/>
                      <a:pt x="31067" y="286155"/>
                      <a:pt x="32262" y="286155"/>
                    </a:cubicBezTo>
                    <a:lnTo>
                      <a:pt x="477549" y="286155"/>
                    </a:lnTo>
                    <a:cubicBezTo>
                      <a:pt x="491461" y="286126"/>
                      <a:pt x="503206" y="275817"/>
                      <a:pt x="505031" y="262035"/>
                    </a:cubicBezTo>
                    <a:lnTo>
                      <a:pt x="534474" y="35838"/>
                    </a:lnTo>
                    <a:cubicBezTo>
                      <a:pt x="536458" y="20667"/>
                      <a:pt x="525762" y="6769"/>
                      <a:pt x="510573" y="4794"/>
                    </a:cubicBezTo>
                    <a:cubicBezTo>
                      <a:pt x="509409" y="4639"/>
                      <a:pt x="508201" y="4561"/>
                      <a:pt x="507015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id="{81D16D6D-DBF5-42B5-BE7D-B7236E81C45E}"/>
                  </a:ext>
                </a:extLst>
              </p:cNvPr>
              <p:cNvSpPr/>
              <p:nvPr/>
            </p:nvSpPr>
            <p:spPr>
              <a:xfrm rot="10800000">
                <a:off x="6464054" y="4005742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5 w 504004"/>
                  <a:gd name="connsiteY1" fmla="*/ 0 h 44862"/>
                  <a:gd name="connsiteX2" fmla="*/ 504005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5" y="0"/>
                      <a:pt x="504005" y="0"/>
                    </a:cubicBezTo>
                    <a:lnTo>
                      <a:pt x="504005" y="44863"/>
                    </a:lnTo>
                    <a:cubicBezTo>
                      <a:pt x="504005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id="{8F239B8A-855A-45C3-8632-6DC47A8EF64C}"/>
                  </a:ext>
                </a:extLst>
              </p:cNvPr>
              <p:cNvSpPr/>
              <p:nvPr/>
            </p:nvSpPr>
            <p:spPr>
              <a:xfrm>
                <a:off x="6461768" y="4003480"/>
                <a:ext cx="508558" cy="49421"/>
              </a:xfrm>
              <a:custGeom>
                <a:avLst/>
                <a:gdLst>
                  <a:gd name="connsiteX0" fmla="*/ 0 w 508558"/>
                  <a:gd name="connsiteY0" fmla="*/ 24704 h 49421"/>
                  <a:gd name="connsiteX1" fmla="*/ 24706 w 508558"/>
                  <a:gd name="connsiteY1" fmla="*/ 0 h 49421"/>
                  <a:gd name="connsiteX2" fmla="*/ 483848 w 508558"/>
                  <a:gd name="connsiteY2" fmla="*/ 0 h 49421"/>
                  <a:gd name="connsiteX3" fmla="*/ 508559 w 508558"/>
                  <a:gd name="connsiteY3" fmla="*/ 24711 h 49421"/>
                  <a:gd name="connsiteX4" fmla="*/ 483848 w 508558"/>
                  <a:gd name="connsiteY4" fmla="*/ 49422 h 49421"/>
                  <a:gd name="connsiteX5" fmla="*/ 24706 w 508558"/>
                  <a:gd name="connsiteY5" fmla="*/ 49422 h 49421"/>
                  <a:gd name="connsiteX6" fmla="*/ 0 w 508558"/>
                  <a:gd name="connsiteY6" fmla="*/ 24704 h 49421"/>
                  <a:gd name="connsiteX7" fmla="*/ 24713 w 508558"/>
                  <a:gd name="connsiteY7" fmla="*/ 4554 h 49421"/>
                  <a:gd name="connsiteX8" fmla="*/ 4564 w 508558"/>
                  <a:gd name="connsiteY8" fmla="*/ 24704 h 49421"/>
                  <a:gd name="connsiteX9" fmla="*/ 24713 w 508558"/>
                  <a:gd name="connsiteY9" fmla="*/ 44854 h 49421"/>
                  <a:gd name="connsiteX10" fmla="*/ 483848 w 508558"/>
                  <a:gd name="connsiteY10" fmla="*/ 44854 h 49421"/>
                  <a:gd name="connsiteX11" fmla="*/ 503998 w 508558"/>
                  <a:gd name="connsiteY11" fmla="*/ 24704 h 49421"/>
                  <a:gd name="connsiteX12" fmla="*/ 483848 w 508558"/>
                  <a:gd name="connsiteY12" fmla="*/ 4554 h 4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558" h="49421">
                    <a:moveTo>
                      <a:pt x="0" y="24704"/>
                    </a:moveTo>
                    <a:cubicBezTo>
                      <a:pt x="21" y="11068"/>
                      <a:pt x="11070" y="18"/>
                      <a:pt x="24706" y="0"/>
                    </a:cubicBezTo>
                    <a:lnTo>
                      <a:pt x="483848" y="0"/>
                    </a:lnTo>
                    <a:cubicBezTo>
                      <a:pt x="497495" y="0"/>
                      <a:pt x="508559" y="11063"/>
                      <a:pt x="508559" y="24711"/>
                    </a:cubicBezTo>
                    <a:cubicBezTo>
                      <a:pt x="508559" y="38358"/>
                      <a:pt x="497495" y="49422"/>
                      <a:pt x="483848" y="49422"/>
                    </a:cubicBezTo>
                    <a:lnTo>
                      <a:pt x="24706" y="49422"/>
                    </a:lnTo>
                    <a:cubicBezTo>
                      <a:pt x="11066" y="49404"/>
                      <a:pt x="11" y="38345"/>
                      <a:pt x="0" y="24704"/>
                    </a:cubicBezTo>
                    <a:close/>
                    <a:moveTo>
                      <a:pt x="24713" y="4554"/>
                    </a:moveTo>
                    <a:cubicBezTo>
                      <a:pt x="13586" y="4554"/>
                      <a:pt x="4564" y="13577"/>
                      <a:pt x="4564" y="24704"/>
                    </a:cubicBezTo>
                    <a:cubicBezTo>
                      <a:pt x="4564" y="35832"/>
                      <a:pt x="13586" y="44854"/>
                      <a:pt x="24713" y="44854"/>
                    </a:cubicBezTo>
                    <a:lnTo>
                      <a:pt x="483848" y="44854"/>
                    </a:lnTo>
                    <a:cubicBezTo>
                      <a:pt x="494975" y="44854"/>
                      <a:pt x="503998" y="35832"/>
                      <a:pt x="503998" y="24704"/>
                    </a:cubicBezTo>
                    <a:cubicBezTo>
                      <a:pt x="503998" y="13577"/>
                      <a:pt x="494975" y="4554"/>
                      <a:pt x="483848" y="4554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id="{C9AA8AFE-3801-4688-A89A-0AF6199E9146}"/>
                  </a:ext>
                </a:extLst>
              </p:cNvPr>
              <p:cNvSpPr/>
              <p:nvPr/>
            </p:nvSpPr>
            <p:spPr>
              <a:xfrm>
                <a:off x="7192334" y="4027753"/>
                <a:ext cx="74486" cy="696536"/>
              </a:xfrm>
              <a:custGeom>
                <a:avLst/>
                <a:gdLst>
                  <a:gd name="connsiteX0" fmla="*/ 70016 w 74486"/>
                  <a:gd name="connsiteY0" fmla="*/ 696536 h 696536"/>
                  <a:gd name="connsiteX1" fmla="*/ 74487 w 74486"/>
                  <a:gd name="connsiteY1" fmla="*/ 695674 h 696536"/>
                  <a:gd name="connsiteX2" fmla="*/ 4493 w 74486"/>
                  <a:gd name="connsiteY2" fmla="*/ 0 h 696536"/>
                  <a:gd name="connsiteX3" fmla="*/ 0 w 74486"/>
                  <a:gd name="connsiteY3" fmla="*/ 862 h 696536"/>
                  <a:gd name="connsiteX4" fmla="*/ 70016 w 74486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6" h="696536">
                    <a:moveTo>
                      <a:pt x="70016" y="696536"/>
                    </a:moveTo>
                    <a:lnTo>
                      <a:pt x="74487" y="695674"/>
                    </a:lnTo>
                    <a:lnTo>
                      <a:pt x="4493" y="0"/>
                    </a:lnTo>
                    <a:lnTo>
                      <a:pt x="0" y="862"/>
                    </a:lnTo>
                    <a:lnTo>
                      <a:pt x="70016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id="{FE4A7E31-EFE5-4D32-9F71-D3A08F480A36}"/>
                  </a:ext>
                </a:extLst>
              </p:cNvPr>
              <p:cNvSpPr/>
              <p:nvPr/>
            </p:nvSpPr>
            <p:spPr>
              <a:xfrm>
                <a:off x="6931668" y="4027753"/>
                <a:ext cx="74484" cy="696536"/>
              </a:xfrm>
              <a:custGeom>
                <a:avLst/>
                <a:gdLst>
                  <a:gd name="connsiteX0" fmla="*/ 70005 w 74484"/>
                  <a:gd name="connsiteY0" fmla="*/ 696536 h 696536"/>
                  <a:gd name="connsiteX1" fmla="*/ 74484 w 74484"/>
                  <a:gd name="connsiteY1" fmla="*/ 695674 h 696536"/>
                  <a:gd name="connsiteX2" fmla="*/ 4479 w 74484"/>
                  <a:gd name="connsiteY2" fmla="*/ 0 h 696536"/>
                  <a:gd name="connsiteX3" fmla="*/ 0 w 74484"/>
                  <a:gd name="connsiteY3" fmla="*/ 862 h 696536"/>
                  <a:gd name="connsiteX4" fmla="*/ 70005 w 74484"/>
                  <a:gd name="connsiteY4" fmla="*/ 696536 h 69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4" h="696536">
                    <a:moveTo>
                      <a:pt x="70005" y="696536"/>
                    </a:moveTo>
                    <a:lnTo>
                      <a:pt x="74484" y="695674"/>
                    </a:lnTo>
                    <a:lnTo>
                      <a:pt x="4479" y="0"/>
                    </a:lnTo>
                    <a:lnTo>
                      <a:pt x="0" y="862"/>
                    </a:lnTo>
                    <a:lnTo>
                      <a:pt x="70005" y="696536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id="{34351DE2-F5B9-4030-ADB5-C29A512C0CED}"/>
                  </a:ext>
                </a:extLst>
              </p:cNvPr>
              <p:cNvSpPr/>
              <p:nvPr/>
            </p:nvSpPr>
            <p:spPr>
              <a:xfrm rot="16656300">
                <a:off x="6606261" y="3872734"/>
                <a:ext cx="309021" cy="4561"/>
              </a:xfrm>
              <a:custGeom>
                <a:avLst/>
                <a:gdLst>
                  <a:gd name="connsiteX0" fmla="*/ 0 w 309021"/>
                  <a:gd name="connsiteY0" fmla="*/ 0 h 4561"/>
                  <a:gd name="connsiteX1" fmla="*/ 309021 w 309021"/>
                  <a:gd name="connsiteY1" fmla="*/ 0 h 4561"/>
                  <a:gd name="connsiteX2" fmla="*/ 309021 w 309021"/>
                  <a:gd name="connsiteY2" fmla="*/ 4561 h 4561"/>
                  <a:gd name="connsiteX3" fmla="*/ 0 w 309021"/>
                  <a:gd name="connsiteY3" fmla="*/ 4561 h 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021" h="4561">
                    <a:moveTo>
                      <a:pt x="0" y="0"/>
                    </a:moveTo>
                    <a:lnTo>
                      <a:pt x="309021" y="0"/>
                    </a:lnTo>
                    <a:lnTo>
                      <a:pt x="309021" y="4561"/>
                    </a:lnTo>
                    <a:lnTo>
                      <a:pt x="0" y="456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id="{E4B22EFC-334D-47A2-BA95-3CF98F681867}"/>
                  </a:ext>
                </a:extLst>
              </p:cNvPr>
              <p:cNvSpPr/>
              <p:nvPr/>
            </p:nvSpPr>
            <p:spPr>
              <a:xfrm rot="16656300">
                <a:off x="7075675" y="3872739"/>
                <a:ext cx="309021" cy="4561"/>
              </a:xfrm>
              <a:custGeom>
                <a:avLst/>
                <a:gdLst>
                  <a:gd name="connsiteX0" fmla="*/ 0 w 309021"/>
                  <a:gd name="connsiteY0" fmla="*/ 0 h 4561"/>
                  <a:gd name="connsiteX1" fmla="*/ 309021 w 309021"/>
                  <a:gd name="connsiteY1" fmla="*/ 0 h 4561"/>
                  <a:gd name="connsiteX2" fmla="*/ 309021 w 309021"/>
                  <a:gd name="connsiteY2" fmla="*/ 4561 h 4561"/>
                  <a:gd name="connsiteX3" fmla="*/ 0 w 309021"/>
                  <a:gd name="connsiteY3" fmla="*/ 4561 h 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021" h="4561">
                    <a:moveTo>
                      <a:pt x="0" y="0"/>
                    </a:moveTo>
                    <a:lnTo>
                      <a:pt x="309021" y="0"/>
                    </a:lnTo>
                    <a:lnTo>
                      <a:pt x="309021" y="4561"/>
                    </a:lnTo>
                    <a:lnTo>
                      <a:pt x="0" y="4561"/>
                    </a:lnTo>
                    <a:close/>
                  </a:path>
                </a:pathLst>
              </a:custGeom>
              <a:solidFill>
                <a:srgbClr val="494949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id="{C0F44FD3-2F15-41D3-91F1-398CFBA6412C}"/>
                  </a:ext>
                </a:extLst>
              </p:cNvPr>
              <p:cNvSpPr/>
              <p:nvPr/>
            </p:nvSpPr>
            <p:spPr>
              <a:xfrm rot="10800000">
                <a:off x="6716056" y="4005742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id="{7977A102-52ED-46AE-BB44-D52C07FCCA90}"/>
                  </a:ext>
                </a:extLst>
              </p:cNvPr>
              <p:cNvSpPr/>
              <p:nvPr/>
            </p:nvSpPr>
            <p:spPr>
              <a:xfrm rot="10800000">
                <a:off x="6716056" y="4005742"/>
                <a:ext cx="504004" cy="44862"/>
              </a:xfrm>
              <a:custGeom>
                <a:avLst/>
                <a:gdLst>
                  <a:gd name="connsiteX0" fmla="*/ 481574 w 504004"/>
                  <a:gd name="connsiteY0" fmla="*/ 0 h 44862"/>
                  <a:gd name="connsiteX1" fmla="*/ 504004 w 504004"/>
                  <a:gd name="connsiteY1" fmla="*/ 0 h 44862"/>
                  <a:gd name="connsiteX2" fmla="*/ 504004 w 504004"/>
                  <a:gd name="connsiteY2" fmla="*/ 44863 h 44862"/>
                  <a:gd name="connsiteX3" fmla="*/ 481574 w 504004"/>
                  <a:gd name="connsiteY3" fmla="*/ 44863 h 44862"/>
                  <a:gd name="connsiteX4" fmla="*/ 22430 w 504004"/>
                  <a:gd name="connsiteY4" fmla="*/ 44863 h 44862"/>
                  <a:gd name="connsiteX5" fmla="*/ 0 w 504004"/>
                  <a:gd name="connsiteY5" fmla="*/ 44863 h 44862"/>
                  <a:gd name="connsiteX6" fmla="*/ 0 w 504004"/>
                  <a:gd name="connsiteY6" fmla="*/ 0 h 44862"/>
                  <a:gd name="connsiteX7" fmla="*/ 22430 w 504004"/>
                  <a:gd name="connsiteY7" fmla="*/ 0 h 4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004" h="44862">
                    <a:moveTo>
                      <a:pt x="481574" y="0"/>
                    </a:moveTo>
                    <a:cubicBezTo>
                      <a:pt x="493962" y="0"/>
                      <a:pt x="504004" y="0"/>
                      <a:pt x="504004" y="0"/>
                    </a:cubicBezTo>
                    <a:lnTo>
                      <a:pt x="504004" y="44863"/>
                    </a:lnTo>
                    <a:cubicBezTo>
                      <a:pt x="504004" y="44863"/>
                      <a:pt x="493962" y="44863"/>
                      <a:pt x="481574" y="44863"/>
                    </a:cubicBezTo>
                    <a:lnTo>
                      <a:pt x="22430" y="44863"/>
                    </a:lnTo>
                    <a:cubicBezTo>
                      <a:pt x="10042" y="44863"/>
                      <a:pt x="0" y="44863"/>
                      <a:pt x="0" y="44863"/>
                    </a:cubicBezTo>
                    <a:lnTo>
                      <a:pt x="0" y="0"/>
                    </a:lnTo>
                    <a:cubicBezTo>
                      <a:pt x="0" y="0"/>
                      <a:pt x="10042" y="0"/>
                      <a:pt x="22430" y="0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id="{D6A517ED-54F8-4CD1-B5D8-A258E60D1A8D}"/>
                  </a:ext>
                </a:extLst>
              </p:cNvPr>
              <p:cNvSpPr/>
              <p:nvPr/>
            </p:nvSpPr>
            <p:spPr>
              <a:xfrm>
                <a:off x="6713766" y="4003480"/>
                <a:ext cx="508558" cy="49421"/>
              </a:xfrm>
              <a:custGeom>
                <a:avLst/>
                <a:gdLst>
                  <a:gd name="connsiteX0" fmla="*/ 0 w 508558"/>
                  <a:gd name="connsiteY0" fmla="*/ 24704 h 49421"/>
                  <a:gd name="connsiteX1" fmla="*/ 24711 w 508558"/>
                  <a:gd name="connsiteY1" fmla="*/ 0 h 49421"/>
                  <a:gd name="connsiteX2" fmla="*/ 483859 w 508558"/>
                  <a:gd name="connsiteY2" fmla="*/ 0 h 49421"/>
                  <a:gd name="connsiteX3" fmla="*/ 508559 w 508558"/>
                  <a:gd name="connsiteY3" fmla="*/ 24711 h 49421"/>
                  <a:gd name="connsiteX4" fmla="*/ 483859 w 508558"/>
                  <a:gd name="connsiteY4" fmla="*/ 49422 h 49421"/>
                  <a:gd name="connsiteX5" fmla="*/ 24711 w 508558"/>
                  <a:gd name="connsiteY5" fmla="*/ 49422 h 49421"/>
                  <a:gd name="connsiteX6" fmla="*/ 0 w 508558"/>
                  <a:gd name="connsiteY6" fmla="*/ 24704 h 49421"/>
                  <a:gd name="connsiteX7" fmla="*/ 24711 w 508558"/>
                  <a:gd name="connsiteY7" fmla="*/ 4554 h 49421"/>
                  <a:gd name="connsiteX8" fmla="*/ 4561 w 508558"/>
                  <a:gd name="connsiteY8" fmla="*/ 24704 h 49421"/>
                  <a:gd name="connsiteX9" fmla="*/ 24711 w 508558"/>
                  <a:gd name="connsiteY9" fmla="*/ 44854 h 49421"/>
                  <a:gd name="connsiteX10" fmla="*/ 483859 w 508558"/>
                  <a:gd name="connsiteY10" fmla="*/ 44854 h 49421"/>
                  <a:gd name="connsiteX11" fmla="*/ 503998 w 508558"/>
                  <a:gd name="connsiteY11" fmla="*/ 24704 h 49421"/>
                  <a:gd name="connsiteX12" fmla="*/ 483859 w 508558"/>
                  <a:gd name="connsiteY12" fmla="*/ 4554 h 4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558" h="49421">
                    <a:moveTo>
                      <a:pt x="0" y="24704"/>
                    </a:moveTo>
                    <a:cubicBezTo>
                      <a:pt x="18" y="11066"/>
                      <a:pt x="11073" y="16"/>
                      <a:pt x="24711" y="0"/>
                    </a:cubicBezTo>
                    <a:lnTo>
                      <a:pt x="483859" y="0"/>
                    </a:lnTo>
                    <a:cubicBezTo>
                      <a:pt x="497498" y="0"/>
                      <a:pt x="508559" y="11063"/>
                      <a:pt x="508559" y="24711"/>
                    </a:cubicBezTo>
                    <a:cubicBezTo>
                      <a:pt x="508559" y="38358"/>
                      <a:pt x="497498" y="49422"/>
                      <a:pt x="483859" y="49422"/>
                    </a:cubicBezTo>
                    <a:lnTo>
                      <a:pt x="24711" y="49422"/>
                    </a:lnTo>
                    <a:cubicBezTo>
                      <a:pt x="11068" y="49406"/>
                      <a:pt x="11" y="38347"/>
                      <a:pt x="0" y="24704"/>
                    </a:cubicBezTo>
                    <a:close/>
                    <a:moveTo>
                      <a:pt x="24711" y="4554"/>
                    </a:moveTo>
                    <a:cubicBezTo>
                      <a:pt x="13584" y="4554"/>
                      <a:pt x="4561" y="13577"/>
                      <a:pt x="4561" y="24704"/>
                    </a:cubicBezTo>
                    <a:cubicBezTo>
                      <a:pt x="4561" y="35832"/>
                      <a:pt x="13584" y="44854"/>
                      <a:pt x="24711" y="44854"/>
                    </a:cubicBezTo>
                    <a:lnTo>
                      <a:pt x="483859" y="44854"/>
                    </a:lnTo>
                    <a:cubicBezTo>
                      <a:pt x="494989" y="44854"/>
                      <a:pt x="503998" y="35832"/>
                      <a:pt x="503998" y="24704"/>
                    </a:cubicBezTo>
                    <a:cubicBezTo>
                      <a:pt x="503998" y="13577"/>
                      <a:pt x="494989" y="4554"/>
                      <a:pt x="483859" y="4554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id="{A471E8AE-4D4E-4E09-9EC3-60010BCDEE21}"/>
                  </a:ext>
                </a:extLst>
              </p:cNvPr>
              <p:cNvSpPr/>
              <p:nvPr/>
            </p:nvSpPr>
            <p:spPr>
              <a:xfrm>
                <a:off x="6774160" y="3435729"/>
                <a:ext cx="534699" cy="286152"/>
              </a:xfrm>
              <a:custGeom>
                <a:avLst/>
                <a:gdLst>
                  <a:gd name="connsiteX0" fmla="*/ 29976 w 534699"/>
                  <a:gd name="connsiteY0" fmla="*/ 286153 h 286152"/>
                  <a:gd name="connsiteX1" fmla="*/ 475260 w 534699"/>
                  <a:gd name="connsiteY1" fmla="*/ 286153 h 286152"/>
                  <a:gd name="connsiteX2" fmla="*/ 505000 w 534699"/>
                  <a:gd name="connsiteY2" fmla="*/ 260044 h 286152"/>
                  <a:gd name="connsiteX3" fmla="*/ 534443 w 534699"/>
                  <a:gd name="connsiteY3" fmla="*/ 33850 h 286152"/>
                  <a:gd name="connsiteX4" fmla="*/ 508603 w 534699"/>
                  <a:gd name="connsiteY4" fmla="*/ 251 h 286152"/>
                  <a:gd name="connsiteX5" fmla="*/ 504726 w 534699"/>
                  <a:gd name="connsiteY5" fmla="*/ 0 h 286152"/>
                  <a:gd name="connsiteX6" fmla="*/ 59430 w 534699"/>
                  <a:gd name="connsiteY6" fmla="*/ 0 h 286152"/>
                  <a:gd name="connsiteX7" fmla="*/ 29709 w 534699"/>
                  <a:gd name="connsiteY7" fmla="*/ 26107 h 286152"/>
                  <a:gd name="connsiteX8" fmla="*/ 254 w 534699"/>
                  <a:gd name="connsiteY8" fmla="*/ 252303 h 286152"/>
                  <a:gd name="connsiteX9" fmla="*/ 26112 w 534699"/>
                  <a:gd name="connsiteY9" fmla="*/ 285902 h 286152"/>
                  <a:gd name="connsiteX10" fmla="*/ 29976 w 534699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699" h="286152">
                    <a:moveTo>
                      <a:pt x="29976" y="286153"/>
                    </a:moveTo>
                    <a:lnTo>
                      <a:pt x="475260" y="286153"/>
                    </a:lnTo>
                    <a:cubicBezTo>
                      <a:pt x="490335" y="286153"/>
                      <a:pt x="503061" y="274980"/>
                      <a:pt x="505000" y="260044"/>
                    </a:cubicBezTo>
                    <a:lnTo>
                      <a:pt x="534443" y="33850"/>
                    </a:lnTo>
                    <a:cubicBezTo>
                      <a:pt x="536587" y="17433"/>
                      <a:pt x="525024" y="2390"/>
                      <a:pt x="508603" y="251"/>
                    </a:cubicBezTo>
                    <a:cubicBezTo>
                      <a:pt x="507326" y="84"/>
                      <a:pt x="506026" y="0"/>
                      <a:pt x="504726" y="0"/>
                    </a:cubicBezTo>
                    <a:lnTo>
                      <a:pt x="59430" y="0"/>
                    </a:lnTo>
                    <a:cubicBezTo>
                      <a:pt x="44374" y="2"/>
                      <a:pt x="31654" y="11175"/>
                      <a:pt x="29709" y="26107"/>
                    </a:cubicBezTo>
                    <a:lnTo>
                      <a:pt x="254" y="252303"/>
                    </a:lnTo>
                    <a:cubicBezTo>
                      <a:pt x="-1883" y="268722"/>
                      <a:pt x="9694" y="283765"/>
                      <a:pt x="26112" y="285902"/>
                    </a:cubicBezTo>
                    <a:cubicBezTo>
                      <a:pt x="27394" y="286068"/>
                      <a:pt x="28685" y="286153"/>
                      <a:pt x="29976" y="286153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id="{4B1DCAD7-2797-47E3-9BC0-A4BF3FC9EF2F}"/>
                  </a:ext>
                </a:extLst>
              </p:cNvPr>
              <p:cNvSpPr/>
              <p:nvPr/>
            </p:nvSpPr>
            <p:spPr>
              <a:xfrm>
                <a:off x="6774160" y="3435729"/>
                <a:ext cx="534699" cy="286152"/>
              </a:xfrm>
              <a:custGeom>
                <a:avLst/>
                <a:gdLst>
                  <a:gd name="connsiteX0" fmla="*/ 29976 w 534699"/>
                  <a:gd name="connsiteY0" fmla="*/ 286153 h 286152"/>
                  <a:gd name="connsiteX1" fmla="*/ 475260 w 534699"/>
                  <a:gd name="connsiteY1" fmla="*/ 286153 h 286152"/>
                  <a:gd name="connsiteX2" fmla="*/ 505000 w 534699"/>
                  <a:gd name="connsiteY2" fmla="*/ 260044 h 286152"/>
                  <a:gd name="connsiteX3" fmla="*/ 534443 w 534699"/>
                  <a:gd name="connsiteY3" fmla="*/ 33850 h 286152"/>
                  <a:gd name="connsiteX4" fmla="*/ 508603 w 534699"/>
                  <a:gd name="connsiteY4" fmla="*/ 251 h 286152"/>
                  <a:gd name="connsiteX5" fmla="*/ 504726 w 534699"/>
                  <a:gd name="connsiteY5" fmla="*/ 0 h 286152"/>
                  <a:gd name="connsiteX6" fmla="*/ 59430 w 534699"/>
                  <a:gd name="connsiteY6" fmla="*/ 0 h 286152"/>
                  <a:gd name="connsiteX7" fmla="*/ 29709 w 534699"/>
                  <a:gd name="connsiteY7" fmla="*/ 26107 h 286152"/>
                  <a:gd name="connsiteX8" fmla="*/ 254 w 534699"/>
                  <a:gd name="connsiteY8" fmla="*/ 252303 h 286152"/>
                  <a:gd name="connsiteX9" fmla="*/ 26112 w 534699"/>
                  <a:gd name="connsiteY9" fmla="*/ 285902 h 286152"/>
                  <a:gd name="connsiteX10" fmla="*/ 29976 w 534699"/>
                  <a:gd name="connsiteY10" fmla="*/ 286153 h 28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699" h="286152">
                    <a:moveTo>
                      <a:pt x="29976" y="286153"/>
                    </a:moveTo>
                    <a:lnTo>
                      <a:pt x="475260" y="286153"/>
                    </a:lnTo>
                    <a:cubicBezTo>
                      <a:pt x="490335" y="286153"/>
                      <a:pt x="503061" y="274980"/>
                      <a:pt x="505000" y="260044"/>
                    </a:cubicBezTo>
                    <a:lnTo>
                      <a:pt x="534443" y="33850"/>
                    </a:lnTo>
                    <a:cubicBezTo>
                      <a:pt x="536587" y="17433"/>
                      <a:pt x="525024" y="2390"/>
                      <a:pt x="508603" y="251"/>
                    </a:cubicBezTo>
                    <a:cubicBezTo>
                      <a:pt x="507326" y="84"/>
                      <a:pt x="506026" y="0"/>
                      <a:pt x="504726" y="0"/>
                    </a:cubicBezTo>
                    <a:lnTo>
                      <a:pt x="59430" y="0"/>
                    </a:lnTo>
                    <a:cubicBezTo>
                      <a:pt x="44374" y="2"/>
                      <a:pt x="31654" y="11175"/>
                      <a:pt x="29709" y="26107"/>
                    </a:cubicBezTo>
                    <a:lnTo>
                      <a:pt x="254" y="252303"/>
                    </a:lnTo>
                    <a:cubicBezTo>
                      <a:pt x="-1883" y="268722"/>
                      <a:pt x="9694" y="283765"/>
                      <a:pt x="26112" y="285902"/>
                    </a:cubicBezTo>
                    <a:cubicBezTo>
                      <a:pt x="27394" y="286068"/>
                      <a:pt x="28685" y="286153"/>
                      <a:pt x="29976" y="286153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id="{43A9D7B6-6648-426B-AE67-A486C8F7A5E3}"/>
                  </a:ext>
                </a:extLst>
              </p:cNvPr>
              <p:cNvSpPr/>
              <p:nvPr/>
            </p:nvSpPr>
            <p:spPr>
              <a:xfrm>
                <a:off x="6771873" y="3433446"/>
                <a:ext cx="539260" cy="290716"/>
              </a:xfrm>
              <a:custGeom>
                <a:avLst/>
                <a:gdLst>
                  <a:gd name="connsiteX0" fmla="*/ 8023 w 539260"/>
                  <a:gd name="connsiteY0" fmla="*/ 279744 h 290716"/>
                  <a:gd name="connsiteX1" fmla="*/ 269 w 539260"/>
                  <a:gd name="connsiteY1" fmla="*/ 254292 h 290716"/>
                  <a:gd name="connsiteX2" fmla="*/ 29726 w 539260"/>
                  <a:gd name="connsiteY2" fmla="*/ 28096 h 290716"/>
                  <a:gd name="connsiteX3" fmla="*/ 61715 w 539260"/>
                  <a:gd name="connsiteY3" fmla="*/ 0 h 290716"/>
                  <a:gd name="connsiteX4" fmla="*/ 507012 w 539260"/>
                  <a:gd name="connsiteY4" fmla="*/ 0 h 290716"/>
                  <a:gd name="connsiteX5" fmla="*/ 539261 w 539260"/>
                  <a:gd name="connsiteY5" fmla="*/ 32267 h 290716"/>
                  <a:gd name="connsiteX6" fmla="*/ 538987 w 539260"/>
                  <a:gd name="connsiteY6" fmla="*/ 36427 h 290716"/>
                  <a:gd name="connsiteX7" fmla="*/ 509544 w 539260"/>
                  <a:gd name="connsiteY7" fmla="*/ 262621 h 290716"/>
                  <a:gd name="connsiteX8" fmla="*/ 477546 w 539260"/>
                  <a:gd name="connsiteY8" fmla="*/ 290717 h 290716"/>
                  <a:gd name="connsiteX9" fmla="*/ 32262 w 539260"/>
                  <a:gd name="connsiteY9" fmla="*/ 290717 h 290716"/>
                  <a:gd name="connsiteX10" fmla="*/ 8023 w 539260"/>
                  <a:gd name="connsiteY10" fmla="*/ 279744 h 290716"/>
                  <a:gd name="connsiteX11" fmla="*/ 61717 w 539260"/>
                  <a:gd name="connsiteY11" fmla="*/ 4561 h 290716"/>
                  <a:gd name="connsiteX12" fmla="*/ 34251 w 539260"/>
                  <a:gd name="connsiteY12" fmla="*/ 28684 h 290716"/>
                  <a:gd name="connsiteX13" fmla="*/ 4796 w 539260"/>
                  <a:gd name="connsiteY13" fmla="*/ 254880 h 290716"/>
                  <a:gd name="connsiteX14" fmla="*/ 28686 w 539260"/>
                  <a:gd name="connsiteY14" fmla="*/ 285923 h 290716"/>
                  <a:gd name="connsiteX15" fmla="*/ 32262 w 539260"/>
                  <a:gd name="connsiteY15" fmla="*/ 286155 h 290716"/>
                  <a:gd name="connsiteX16" fmla="*/ 477546 w 539260"/>
                  <a:gd name="connsiteY16" fmla="*/ 286155 h 290716"/>
                  <a:gd name="connsiteX17" fmla="*/ 505028 w 539260"/>
                  <a:gd name="connsiteY17" fmla="*/ 262035 h 290716"/>
                  <a:gd name="connsiteX18" fmla="*/ 534472 w 539260"/>
                  <a:gd name="connsiteY18" fmla="*/ 35836 h 290716"/>
                  <a:gd name="connsiteX19" fmla="*/ 510593 w 539260"/>
                  <a:gd name="connsiteY19" fmla="*/ 4794 h 290716"/>
                  <a:gd name="connsiteX20" fmla="*/ 507012 w 539260"/>
                  <a:gd name="connsiteY20" fmla="*/ 4561 h 29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39260" h="290716">
                    <a:moveTo>
                      <a:pt x="8023" y="279744"/>
                    </a:moveTo>
                    <a:cubicBezTo>
                      <a:pt x="1900" y="272770"/>
                      <a:pt x="-926" y="263497"/>
                      <a:pt x="269" y="254292"/>
                    </a:cubicBezTo>
                    <a:lnTo>
                      <a:pt x="29726" y="28096"/>
                    </a:lnTo>
                    <a:cubicBezTo>
                      <a:pt x="31852" y="12042"/>
                      <a:pt x="45522" y="36"/>
                      <a:pt x="61715" y="0"/>
                    </a:cubicBezTo>
                    <a:lnTo>
                      <a:pt x="507012" y="0"/>
                    </a:lnTo>
                    <a:cubicBezTo>
                      <a:pt x="524824" y="2"/>
                      <a:pt x="539261" y="14448"/>
                      <a:pt x="539261" y="32267"/>
                    </a:cubicBezTo>
                    <a:cubicBezTo>
                      <a:pt x="539261" y="33658"/>
                      <a:pt x="539170" y="35047"/>
                      <a:pt x="538987" y="36427"/>
                    </a:cubicBezTo>
                    <a:lnTo>
                      <a:pt x="509544" y="262621"/>
                    </a:lnTo>
                    <a:cubicBezTo>
                      <a:pt x="507423" y="278675"/>
                      <a:pt x="493739" y="290680"/>
                      <a:pt x="477546" y="290717"/>
                    </a:cubicBezTo>
                    <a:lnTo>
                      <a:pt x="32262" y="290717"/>
                    </a:lnTo>
                    <a:cubicBezTo>
                      <a:pt x="22980" y="290717"/>
                      <a:pt x="14149" y="286718"/>
                      <a:pt x="8023" y="279744"/>
                    </a:cubicBezTo>
                    <a:close/>
                    <a:moveTo>
                      <a:pt x="61717" y="4561"/>
                    </a:moveTo>
                    <a:cubicBezTo>
                      <a:pt x="47814" y="4591"/>
                      <a:pt x="36075" y="14900"/>
                      <a:pt x="34251" y="28684"/>
                    </a:cubicBezTo>
                    <a:lnTo>
                      <a:pt x="4796" y="254880"/>
                    </a:lnTo>
                    <a:cubicBezTo>
                      <a:pt x="2821" y="270049"/>
                      <a:pt x="13517" y="283947"/>
                      <a:pt x="28686" y="285923"/>
                    </a:cubicBezTo>
                    <a:cubicBezTo>
                      <a:pt x="29872" y="286078"/>
                      <a:pt x="31067" y="286155"/>
                      <a:pt x="32262" y="286155"/>
                    </a:cubicBezTo>
                    <a:lnTo>
                      <a:pt x="477546" y="286155"/>
                    </a:lnTo>
                    <a:cubicBezTo>
                      <a:pt x="491458" y="286123"/>
                      <a:pt x="503204" y="275817"/>
                      <a:pt x="505028" y="262035"/>
                    </a:cubicBezTo>
                    <a:lnTo>
                      <a:pt x="534472" y="35836"/>
                    </a:lnTo>
                    <a:cubicBezTo>
                      <a:pt x="536456" y="20667"/>
                      <a:pt x="525760" y="6769"/>
                      <a:pt x="510593" y="4794"/>
                    </a:cubicBezTo>
                    <a:cubicBezTo>
                      <a:pt x="509407" y="4639"/>
                      <a:pt x="508198" y="4561"/>
                      <a:pt x="507012" y="456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id="{1EACBE95-6259-46A8-9329-106B659BE688}"/>
                  </a:ext>
                </a:extLst>
              </p:cNvPr>
              <p:cNvSpPr/>
              <p:nvPr/>
            </p:nvSpPr>
            <p:spPr>
              <a:xfrm>
                <a:off x="4757426" y="4720052"/>
                <a:ext cx="2558497" cy="3192"/>
              </a:xfrm>
              <a:custGeom>
                <a:avLst/>
                <a:gdLst>
                  <a:gd name="connsiteX0" fmla="*/ 1596 w 2558497"/>
                  <a:gd name="connsiteY0" fmla="*/ 3193 h 3192"/>
                  <a:gd name="connsiteX1" fmla="*/ 2556901 w 2558497"/>
                  <a:gd name="connsiteY1" fmla="*/ 3193 h 3192"/>
                  <a:gd name="connsiteX2" fmla="*/ 2558497 w 2558497"/>
                  <a:gd name="connsiteY2" fmla="*/ 1596 h 3192"/>
                  <a:gd name="connsiteX3" fmla="*/ 2556901 w 2558497"/>
                  <a:gd name="connsiteY3" fmla="*/ 0 h 3192"/>
                  <a:gd name="connsiteX4" fmla="*/ 1596 w 2558497"/>
                  <a:gd name="connsiteY4" fmla="*/ 0 h 3192"/>
                  <a:gd name="connsiteX5" fmla="*/ 0 w 2558497"/>
                  <a:gd name="connsiteY5" fmla="*/ 1596 h 3192"/>
                  <a:gd name="connsiteX6" fmla="*/ 1596 w 2558497"/>
                  <a:gd name="connsiteY6" fmla="*/ 3193 h 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8497" h="3192">
                    <a:moveTo>
                      <a:pt x="1596" y="3193"/>
                    </a:moveTo>
                    <a:lnTo>
                      <a:pt x="2556901" y="3193"/>
                    </a:lnTo>
                    <a:cubicBezTo>
                      <a:pt x="2557790" y="3193"/>
                      <a:pt x="2558497" y="2479"/>
                      <a:pt x="2558497" y="1596"/>
                    </a:cubicBezTo>
                    <a:cubicBezTo>
                      <a:pt x="2558497" y="714"/>
                      <a:pt x="2557790" y="0"/>
                      <a:pt x="2556901" y="0"/>
                    </a:cubicBezTo>
                    <a:lnTo>
                      <a:pt x="1596" y="0"/>
                    </a:lnTo>
                    <a:cubicBezTo>
                      <a:pt x="715" y="0"/>
                      <a:pt x="0" y="714"/>
                      <a:pt x="0" y="1596"/>
                    </a:cubicBezTo>
                    <a:cubicBezTo>
                      <a:pt x="0" y="2479"/>
                      <a:pt x="715" y="3193"/>
                      <a:pt x="1596" y="3193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id="{73522EE9-026C-4A4D-8E2F-10DD3CF595C3}"/>
                  </a:ext>
                </a:extLst>
              </p:cNvPr>
              <p:cNvSpPr/>
              <p:nvPr/>
            </p:nvSpPr>
            <p:spPr>
              <a:xfrm>
                <a:off x="4757426" y="4720052"/>
                <a:ext cx="2558497" cy="3192"/>
              </a:xfrm>
              <a:custGeom>
                <a:avLst/>
                <a:gdLst>
                  <a:gd name="connsiteX0" fmla="*/ 1596 w 2558497"/>
                  <a:gd name="connsiteY0" fmla="*/ 3193 h 3192"/>
                  <a:gd name="connsiteX1" fmla="*/ 2556901 w 2558497"/>
                  <a:gd name="connsiteY1" fmla="*/ 3193 h 3192"/>
                  <a:gd name="connsiteX2" fmla="*/ 2558497 w 2558497"/>
                  <a:gd name="connsiteY2" fmla="*/ 1596 h 3192"/>
                  <a:gd name="connsiteX3" fmla="*/ 2556901 w 2558497"/>
                  <a:gd name="connsiteY3" fmla="*/ 0 h 3192"/>
                  <a:gd name="connsiteX4" fmla="*/ 1596 w 2558497"/>
                  <a:gd name="connsiteY4" fmla="*/ 0 h 3192"/>
                  <a:gd name="connsiteX5" fmla="*/ 0 w 2558497"/>
                  <a:gd name="connsiteY5" fmla="*/ 1596 h 3192"/>
                  <a:gd name="connsiteX6" fmla="*/ 1596 w 2558497"/>
                  <a:gd name="connsiteY6" fmla="*/ 3193 h 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8497" h="3192">
                    <a:moveTo>
                      <a:pt x="1596" y="3193"/>
                    </a:moveTo>
                    <a:lnTo>
                      <a:pt x="2556901" y="3193"/>
                    </a:lnTo>
                    <a:cubicBezTo>
                      <a:pt x="2557790" y="3193"/>
                      <a:pt x="2558497" y="2479"/>
                      <a:pt x="2558497" y="1596"/>
                    </a:cubicBezTo>
                    <a:cubicBezTo>
                      <a:pt x="2558497" y="714"/>
                      <a:pt x="2557790" y="0"/>
                      <a:pt x="2556901" y="0"/>
                    </a:cubicBezTo>
                    <a:lnTo>
                      <a:pt x="1596" y="0"/>
                    </a:lnTo>
                    <a:cubicBezTo>
                      <a:pt x="715" y="0"/>
                      <a:pt x="0" y="714"/>
                      <a:pt x="0" y="1596"/>
                    </a:cubicBezTo>
                    <a:cubicBezTo>
                      <a:pt x="0" y="2479"/>
                      <a:pt x="715" y="3193"/>
                      <a:pt x="1596" y="3193"/>
                    </a:cubicBezTo>
                    <a:close/>
                  </a:path>
                </a:pathLst>
              </a:custGeom>
              <a:solidFill>
                <a:srgbClr val="292A2E"/>
              </a:solidFill>
              <a:ln w="22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34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履约管理提升方案</a:t>
            </a:r>
          </a:p>
        </p:txBody>
      </p:sp>
      <p:sp>
        <p:nvSpPr>
          <p:cNvPr id="34" name="Rounded Rectangle 15+">
            <a:extLst>
              <a:ext uri="{FF2B5EF4-FFF2-40B4-BE49-F238E27FC236}">
                <a16:creationId xmlns:a16="http://schemas.microsoft.com/office/drawing/2014/main" id="{60B3B51F-732D-4846-9555-C9E61B8D5E2B}"/>
              </a:ext>
            </a:extLst>
          </p:cNvPr>
          <p:cNvSpPr/>
          <p:nvPr/>
        </p:nvSpPr>
        <p:spPr>
          <a:xfrm rot="16200000">
            <a:off x="1903242" y="194778"/>
            <a:ext cx="2069496" cy="4554379"/>
          </a:xfrm>
          <a:prstGeom prst="roundRect">
            <a:avLst>
              <a:gd name="adj" fmla="val 4456"/>
            </a:avLst>
          </a:prstGeom>
          <a:gradFill flip="none" rotWithShape="1">
            <a:gsLst>
              <a:gs pos="0">
                <a:schemeClr val="bg1">
                  <a:lumMod val="88000"/>
                  <a:lumOff val="12000"/>
                </a:schemeClr>
              </a:gs>
              <a:gs pos="92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 w="12700" cap="flat" cmpd="sng" algn="ctr">
            <a:gradFill flip="none" rotWithShape="1">
              <a:gsLst>
                <a:gs pos="100000">
                  <a:schemeClr val="bg1"/>
                </a:gs>
                <a:gs pos="71000">
                  <a:schemeClr val="accent1">
                    <a:lumMod val="40000"/>
                    <a:lumOff val="60000"/>
                    <a:alpha val="99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524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32C03E5F-AFC7-4C2A-8818-FB09A1903626}"/>
              </a:ext>
            </a:extLst>
          </p:cNvPr>
          <p:cNvSpPr/>
          <p:nvPr/>
        </p:nvSpPr>
        <p:spPr>
          <a:xfrm>
            <a:off x="4844149" y="3193201"/>
            <a:ext cx="372936" cy="307719"/>
          </a:xfrm>
          <a:custGeom>
            <a:avLst/>
            <a:gdLst>
              <a:gd name="connsiteX0" fmla="*/ 937527 w 937527"/>
              <a:gd name="connsiteY0" fmla="*/ 0 h 883346"/>
              <a:gd name="connsiteX1" fmla="*/ 937527 w 937527"/>
              <a:gd name="connsiteY1" fmla="*/ 34068 h 883346"/>
              <a:gd name="connsiteX2" fmla="*/ 88249 w 937527"/>
              <a:gd name="connsiteY2" fmla="*/ 883346 h 883346"/>
              <a:gd name="connsiteX3" fmla="*/ 0 w 937527"/>
              <a:gd name="connsiteY3" fmla="*/ 883346 h 883346"/>
              <a:gd name="connsiteX4" fmla="*/ 900 w 937527"/>
              <a:gd name="connsiteY4" fmla="*/ 881757 h 883346"/>
              <a:gd name="connsiteX5" fmla="*/ 210450 w 937527"/>
              <a:gd name="connsiteY5" fmla="*/ 191195 h 883346"/>
              <a:gd name="connsiteX6" fmla="*/ 904271 w 937527"/>
              <a:gd name="connsiteY6" fmla="*/ 38457 h 8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27" h="883346">
                <a:moveTo>
                  <a:pt x="937527" y="0"/>
                </a:moveTo>
                <a:lnTo>
                  <a:pt x="937527" y="34068"/>
                </a:lnTo>
                <a:cubicBezTo>
                  <a:pt x="937527" y="503111"/>
                  <a:pt x="557292" y="883346"/>
                  <a:pt x="88249" y="883346"/>
                </a:cubicBezTo>
                <a:lnTo>
                  <a:pt x="0" y="883346"/>
                </a:lnTo>
                <a:lnTo>
                  <a:pt x="900" y="881757"/>
                </a:lnTo>
                <a:cubicBezTo>
                  <a:pt x="135044" y="708720"/>
                  <a:pt x="208068" y="514252"/>
                  <a:pt x="210450" y="191195"/>
                </a:cubicBezTo>
                <a:cubicBezTo>
                  <a:pt x="472983" y="187723"/>
                  <a:pt x="766205" y="157813"/>
                  <a:pt x="904271" y="38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79400" dist="139700" dir="13500000" algn="br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EB087D1-0B63-4996-A946-8CBFB88191CD}"/>
              </a:ext>
            </a:extLst>
          </p:cNvPr>
          <p:cNvSpPr/>
          <p:nvPr/>
        </p:nvSpPr>
        <p:spPr>
          <a:xfrm>
            <a:off x="1053106" y="1745483"/>
            <a:ext cx="495300" cy="495300"/>
          </a:xfrm>
          <a:prstGeom prst="roundRect">
            <a:avLst>
              <a:gd name="adj" fmla="val 1359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+mj-ea"/>
              </a:rPr>
              <a:t>1</a:t>
            </a:r>
            <a:endParaRPr lang="zh-CN" altLang="en-US" b="1" dirty="0">
              <a:solidFill>
                <a:prstClr val="white"/>
              </a:solidFill>
              <a:ea typeface="+mj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C086B1-4593-44C2-BE3C-6DE0791BEADA}"/>
              </a:ext>
            </a:extLst>
          </p:cNvPr>
          <p:cNvSpPr txBox="1"/>
          <p:nvPr/>
        </p:nvSpPr>
        <p:spPr>
          <a:xfrm>
            <a:off x="1663724" y="1764326"/>
            <a:ext cx="219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强化项目管理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C70ED-5FEC-45DA-898B-3D7D3085487C}"/>
              </a:ext>
            </a:extLst>
          </p:cNvPr>
          <p:cNvSpPr txBox="1"/>
          <p:nvPr/>
        </p:nvSpPr>
        <p:spPr>
          <a:xfrm>
            <a:off x="987254" y="2302115"/>
            <a:ext cx="35333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sp>
        <p:nvSpPr>
          <p:cNvPr id="35" name="Rounded Rectangle 15+">
            <a:extLst>
              <a:ext uri="{FF2B5EF4-FFF2-40B4-BE49-F238E27FC236}">
                <a16:creationId xmlns:a16="http://schemas.microsoft.com/office/drawing/2014/main" id="{C6361DBF-410C-4B6E-8134-6114A0CB5373}"/>
              </a:ext>
            </a:extLst>
          </p:cNvPr>
          <p:cNvSpPr/>
          <p:nvPr/>
        </p:nvSpPr>
        <p:spPr>
          <a:xfrm rot="16200000">
            <a:off x="6781172" y="194777"/>
            <a:ext cx="2069496" cy="4554379"/>
          </a:xfrm>
          <a:prstGeom prst="roundRect">
            <a:avLst>
              <a:gd name="adj" fmla="val 4456"/>
            </a:avLst>
          </a:prstGeom>
          <a:gradFill flip="none" rotWithShape="1">
            <a:gsLst>
              <a:gs pos="0">
                <a:schemeClr val="bg1">
                  <a:lumMod val="88000"/>
                  <a:lumOff val="12000"/>
                </a:schemeClr>
              </a:gs>
              <a:gs pos="92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 w="12700" cap="flat" cmpd="sng" algn="ctr">
            <a:gradFill flip="none" rotWithShape="1">
              <a:gsLst>
                <a:gs pos="100000">
                  <a:schemeClr val="bg1"/>
                </a:gs>
                <a:gs pos="71000">
                  <a:schemeClr val="accent1">
                    <a:lumMod val="40000"/>
                    <a:lumOff val="60000"/>
                    <a:alpha val="99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524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EF302B4-1CF5-4948-8AC5-E25F1F84CFDD}"/>
              </a:ext>
            </a:extLst>
          </p:cNvPr>
          <p:cNvSpPr/>
          <p:nvPr/>
        </p:nvSpPr>
        <p:spPr>
          <a:xfrm>
            <a:off x="9720177" y="3175889"/>
            <a:ext cx="372936" cy="307719"/>
          </a:xfrm>
          <a:custGeom>
            <a:avLst/>
            <a:gdLst>
              <a:gd name="connsiteX0" fmla="*/ 937527 w 937527"/>
              <a:gd name="connsiteY0" fmla="*/ 0 h 883346"/>
              <a:gd name="connsiteX1" fmla="*/ 937527 w 937527"/>
              <a:gd name="connsiteY1" fmla="*/ 34068 h 883346"/>
              <a:gd name="connsiteX2" fmla="*/ 88249 w 937527"/>
              <a:gd name="connsiteY2" fmla="*/ 883346 h 883346"/>
              <a:gd name="connsiteX3" fmla="*/ 0 w 937527"/>
              <a:gd name="connsiteY3" fmla="*/ 883346 h 883346"/>
              <a:gd name="connsiteX4" fmla="*/ 900 w 937527"/>
              <a:gd name="connsiteY4" fmla="*/ 881757 h 883346"/>
              <a:gd name="connsiteX5" fmla="*/ 210450 w 937527"/>
              <a:gd name="connsiteY5" fmla="*/ 191195 h 883346"/>
              <a:gd name="connsiteX6" fmla="*/ 904271 w 937527"/>
              <a:gd name="connsiteY6" fmla="*/ 38457 h 8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27" h="883346">
                <a:moveTo>
                  <a:pt x="937527" y="0"/>
                </a:moveTo>
                <a:lnTo>
                  <a:pt x="937527" y="34068"/>
                </a:lnTo>
                <a:cubicBezTo>
                  <a:pt x="937527" y="503111"/>
                  <a:pt x="557292" y="883346"/>
                  <a:pt x="88249" y="883346"/>
                </a:cubicBezTo>
                <a:lnTo>
                  <a:pt x="0" y="883346"/>
                </a:lnTo>
                <a:lnTo>
                  <a:pt x="900" y="881757"/>
                </a:lnTo>
                <a:cubicBezTo>
                  <a:pt x="135044" y="708720"/>
                  <a:pt x="208068" y="514252"/>
                  <a:pt x="210450" y="191195"/>
                </a:cubicBezTo>
                <a:cubicBezTo>
                  <a:pt x="472983" y="187723"/>
                  <a:pt x="766205" y="157813"/>
                  <a:pt x="904271" y="38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79400" dist="139700" dir="13500000" algn="br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A75BFAD-D206-4E85-BDED-13607F02F3A6}"/>
              </a:ext>
            </a:extLst>
          </p:cNvPr>
          <p:cNvSpPr/>
          <p:nvPr/>
        </p:nvSpPr>
        <p:spPr>
          <a:xfrm>
            <a:off x="5929134" y="1728171"/>
            <a:ext cx="495300" cy="495300"/>
          </a:xfrm>
          <a:prstGeom prst="roundRect">
            <a:avLst>
              <a:gd name="adj" fmla="val 1051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2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28" name="TextBox 6+">
            <a:extLst>
              <a:ext uri="{FF2B5EF4-FFF2-40B4-BE49-F238E27FC236}">
                <a16:creationId xmlns:a16="http://schemas.microsoft.com/office/drawing/2014/main" id="{02806B6E-9344-4E09-9C9B-FA78AE8D9D11}"/>
              </a:ext>
            </a:extLst>
          </p:cNvPr>
          <p:cNvSpPr txBox="1"/>
          <p:nvPr/>
        </p:nvSpPr>
        <p:spPr>
          <a:xfrm>
            <a:off x="6539751" y="1764326"/>
            <a:ext cx="219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抓好市场开发</a:t>
            </a:r>
          </a:p>
        </p:txBody>
      </p:sp>
      <p:sp>
        <p:nvSpPr>
          <p:cNvPr id="31" name="TextBox 7+">
            <a:extLst>
              <a:ext uri="{FF2B5EF4-FFF2-40B4-BE49-F238E27FC236}">
                <a16:creationId xmlns:a16="http://schemas.microsoft.com/office/drawing/2014/main" id="{DDB19B18-C48A-40B3-BC56-CC27D9758322}"/>
              </a:ext>
            </a:extLst>
          </p:cNvPr>
          <p:cNvSpPr txBox="1"/>
          <p:nvPr/>
        </p:nvSpPr>
        <p:spPr>
          <a:xfrm>
            <a:off x="5929134" y="2284803"/>
            <a:ext cx="3467493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AA48A88-B7AD-47B4-9ED6-A3B86FE49FBB}"/>
              </a:ext>
            </a:extLst>
          </p:cNvPr>
          <p:cNvSpPr/>
          <p:nvPr/>
        </p:nvSpPr>
        <p:spPr>
          <a:xfrm rot="16200000">
            <a:off x="1903241" y="2491196"/>
            <a:ext cx="2069496" cy="4554379"/>
          </a:xfrm>
          <a:prstGeom prst="roundRect">
            <a:avLst>
              <a:gd name="adj" fmla="val 4456"/>
            </a:avLst>
          </a:prstGeom>
          <a:gradFill flip="none" rotWithShape="1">
            <a:gsLst>
              <a:gs pos="0">
                <a:schemeClr val="bg1">
                  <a:lumMod val="88000"/>
                  <a:lumOff val="12000"/>
                </a:schemeClr>
              </a:gs>
              <a:gs pos="92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 w="12700" cap="flat" cmpd="sng" algn="ctr">
            <a:gradFill flip="none" rotWithShape="1">
              <a:gsLst>
                <a:gs pos="100000">
                  <a:schemeClr val="bg1"/>
                </a:gs>
                <a:gs pos="71000">
                  <a:schemeClr val="accent1">
                    <a:lumMod val="40000"/>
                    <a:lumOff val="60000"/>
                    <a:alpha val="99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524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281F2DA-9B56-4B1C-91FD-D5E6B1C84364}"/>
              </a:ext>
            </a:extLst>
          </p:cNvPr>
          <p:cNvSpPr/>
          <p:nvPr/>
        </p:nvSpPr>
        <p:spPr>
          <a:xfrm>
            <a:off x="4844149" y="5501129"/>
            <a:ext cx="372936" cy="307719"/>
          </a:xfrm>
          <a:custGeom>
            <a:avLst/>
            <a:gdLst>
              <a:gd name="connsiteX0" fmla="*/ 937527 w 937527"/>
              <a:gd name="connsiteY0" fmla="*/ 0 h 883346"/>
              <a:gd name="connsiteX1" fmla="*/ 937527 w 937527"/>
              <a:gd name="connsiteY1" fmla="*/ 34068 h 883346"/>
              <a:gd name="connsiteX2" fmla="*/ 88249 w 937527"/>
              <a:gd name="connsiteY2" fmla="*/ 883346 h 883346"/>
              <a:gd name="connsiteX3" fmla="*/ 0 w 937527"/>
              <a:gd name="connsiteY3" fmla="*/ 883346 h 883346"/>
              <a:gd name="connsiteX4" fmla="*/ 900 w 937527"/>
              <a:gd name="connsiteY4" fmla="*/ 881757 h 883346"/>
              <a:gd name="connsiteX5" fmla="*/ 210450 w 937527"/>
              <a:gd name="connsiteY5" fmla="*/ 191195 h 883346"/>
              <a:gd name="connsiteX6" fmla="*/ 904271 w 937527"/>
              <a:gd name="connsiteY6" fmla="*/ 38457 h 8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27" h="883346">
                <a:moveTo>
                  <a:pt x="937527" y="0"/>
                </a:moveTo>
                <a:lnTo>
                  <a:pt x="937527" y="34068"/>
                </a:lnTo>
                <a:cubicBezTo>
                  <a:pt x="937527" y="503111"/>
                  <a:pt x="557292" y="883346"/>
                  <a:pt x="88249" y="883346"/>
                </a:cubicBezTo>
                <a:lnTo>
                  <a:pt x="0" y="883346"/>
                </a:lnTo>
                <a:lnTo>
                  <a:pt x="900" y="881757"/>
                </a:lnTo>
                <a:cubicBezTo>
                  <a:pt x="135044" y="708720"/>
                  <a:pt x="208068" y="514252"/>
                  <a:pt x="210450" y="191195"/>
                </a:cubicBezTo>
                <a:cubicBezTo>
                  <a:pt x="472983" y="187723"/>
                  <a:pt x="766205" y="157813"/>
                  <a:pt x="904271" y="38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79400" dist="139700" dir="13500000" algn="br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36AED35-20CC-4523-83A4-B9E49C356C97}"/>
              </a:ext>
            </a:extLst>
          </p:cNvPr>
          <p:cNvSpPr/>
          <p:nvPr/>
        </p:nvSpPr>
        <p:spPr>
          <a:xfrm>
            <a:off x="1053106" y="4047614"/>
            <a:ext cx="495300" cy="495300"/>
          </a:xfrm>
          <a:prstGeom prst="roundRect">
            <a:avLst>
              <a:gd name="adj" fmla="val 1102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3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DE52FB-027C-4D87-ABFA-DF014938AF5A}"/>
              </a:ext>
            </a:extLst>
          </p:cNvPr>
          <p:cNvSpPr txBox="1"/>
          <p:nvPr/>
        </p:nvSpPr>
        <p:spPr>
          <a:xfrm>
            <a:off x="1663723" y="4056409"/>
            <a:ext cx="219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精细化制度管理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05AB3F-3BBE-4FDC-9210-39CD0D991D3C}"/>
              </a:ext>
            </a:extLst>
          </p:cNvPr>
          <p:cNvSpPr txBox="1"/>
          <p:nvPr/>
        </p:nvSpPr>
        <p:spPr>
          <a:xfrm>
            <a:off x="987254" y="4685255"/>
            <a:ext cx="353334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FDBBBF4-B479-4072-8001-81C4FB0D13EB}"/>
              </a:ext>
            </a:extLst>
          </p:cNvPr>
          <p:cNvSpPr/>
          <p:nvPr/>
        </p:nvSpPr>
        <p:spPr>
          <a:xfrm rot="16200000">
            <a:off x="6781171" y="2491195"/>
            <a:ext cx="2069496" cy="4554379"/>
          </a:xfrm>
          <a:prstGeom prst="roundRect">
            <a:avLst>
              <a:gd name="adj" fmla="val 4456"/>
            </a:avLst>
          </a:prstGeom>
          <a:gradFill flip="none" rotWithShape="1">
            <a:gsLst>
              <a:gs pos="0">
                <a:schemeClr val="bg1">
                  <a:lumMod val="88000"/>
                  <a:lumOff val="12000"/>
                </a:schemeClr>
              </a:gs>
              <a:gs pos="92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 w="12700" cap="flat" cmpd="sng" algn="ctr">
            <a:gradFill flip="none" rotWithShape="1">
              <a:gsLst>
                <a:gs pos="100000">
                  <a:schemeClr val="bg1"/>
                </a:gs>
                <a:gs pos="71000">
                  <a:schemeClr val="accent1">
                    <a:lumMod val="40000"/>
                    <a:lumOff val="60000"/>
                    <a:alpha val="99000"/>
                  </a:scheme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524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E50D3D4B-28AE-41BC-B4A3-8120C78CBB6D}"/>
              </a:ext>
            </a:extLst>
          </p:cNvPr>
          <p:cNvSpPr/>
          <p:nvPr/>
        </p:nvSpPr>
        <p:spPr>
          <a:xfrm>
            <a:off x="9720177" y="5483817"/>
            <a:ext cx="372936" cy="307719"/>
          </a:xfrm>
          <a:custGeom>
            <a:avLst/>
            <a:gdLst>
              <a:gd name="connsiteX0" fmla="*/ 937527 w 937527"/>
              <a:gd name="connsiteY0" fmla="*/ 0 h 883346"/>
              <a:gd name="connsiteX1" fmla="*/ 937527 w 937527"/>
              <a:gd name="connsiteY1" fmla="*/ 34068 h 883346"/>
              <a:gd name="connsiteX2" fmla="*/ 88249 w 937527"/>
              <a:gd name="connsiteY2" fmla="*/ 883346 h 883346"/>
              <a:gd name="connsiteX3" fmla="*/ 0 w 937527"/>
              <a:gd name="connsiteY3" fmla="*/ 883346 h 883346"/>
              <a:gd name="connsiteX4" fmla="*/ 900 w 937527"/>
              <a:gd name="connsiteY4" fmla="*/ 881757 h 883346"/>
              <a:gd name="connsiteX5" fmla="*/ 210450 w 937527"/>
              <a:gd name="connsiteY5" fmla="*/ 191195 h 883346"/>
              <a:gd name="connsiteX6" fmla="*/ 904271 w 937527"/>
              <a:gd name="connsiteY6" fmla="*/ 38457 h 88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527" h="883346">
                <a:moveTo>
                  <a:pt x="937527" y="0"/>
                </a:moveTo>
                <a:lnTo>
                  <a:pt x="937527" y="34068"/>
                </a:lnTo>
                <a:cubicBezTo>
                  <a:pt x="937527" y="503111"/>
                  <a:pt x="557292" y="883346"/>
                  <a:pt x="88249" y="883346"/>
                </a:cubicBezTo>
                <a:lnTo>
                  <a:pt x="0" y="883346"/>
                </a:lnTo>
                <a:lnTo>
                  <a:pt x="900" y="881757"/>
                </a:lnTo>
                <a:cubicBezTo>
                  <a:pt x="135044" y="708720"/>
                  <a:pt x="208068" y="514252"/>
                  <a:pt x="210450" y="191195"/>
                </a:cubicBezTo>
                <a:cubicBezTo>
                  <a:pt x="472983" y="187723"/>
                  <a:pt x="766205" y="157813"/>
                  <a:pt x="904271" y="38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"/>
                  <a:lumOff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79400" dist="139700" dir="13500000" algn="br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4F25176-DBE0-49CC-8E05-A7E027EE75A3}"/>
              </a:ext>
            </a:extLst>
          </p:cNvPr>
          <p:cNvSpPr/>
          <p:nvPr/>
        </p:nvSpPr>
        <p:spPr>
          <a:xfrm>
            <a:off x="5929134" y="4030302"/>
            <a:ext cx="495300" cy="495300"/>
          </a:xfrm>
          <a:prstGeom prst="roundRect">
            <a:avLst>
              <a:gd name="adj" fmla="val 8974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4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30" name="TextBox 6+">
            <a:extLst>
              <a:ext uri="{FF2B5EF4-FFF2-40B4-BE49-F238E27FC236}">
                <a16:creationId xmlns:a16="http://schemas.microsoft.com/office/drawing/2014/main" id="{7B5BAFF5-27B2-46DD-B8EA-B4007BBBEC31}"/>
              </a:ext>
            </a:extLst>
          </p:cNvPr>
          <p:cNvSpPr txBox="1"/>
          <p:nvPr/>
        </p:nvSpPr>
        <p:spPr>
          <a:xfrm>
            <a:off x="6539750" y="4056409"/>
            <a:ext cx="219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人才培养计划</a:t>
            </a:r>
          </a:p>
        </p:txBody>
      </p:sp>
      <p:sp>
        <p:nvSpPr>
          <p:cNvPr id="33" name="TextBox 7+">
            <a:extLst>
              <a:ext uri="{FF2B5EF4-FFF2-40B4-BE49-F238E27FC236}">
                <a16:creationId xmlns:a16="http://schemas.microsoft.com/office/drawing/2014/main" id="{73B4B8B0-70C3-4DB3-85E7-99B60030DCAC}"/>
              </a:ext>
            </a:extLst>
          </p:cNvPr>
          <p:cNvSpPr txBox="1"/>
          <p:nvPr/>
        </p:nvSpPr>
        <p:spPr>
          <a:xfrm>
            <a:off x="5929134" y="4667943"/>
            <a:ext cx="3467493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D8274C3-83F7-46C7-977B-8B7684E6DECD}"/>
              </a:ext>
            </a:extLst>
          </p:cNvPr>
          <p:cNvCxnSpPr>
            <a:cxnSpLocks/>
          </p:cNvCxnSpPr>
          <p:nvPr/>
        </p:nvCxnSpPr>
        <p:spPr>
          <a:xfrm>
            <a:off x="1768512" y="4542914"/>
            <a:ext cx="1778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C637D12-722F-4A2A-8F31-E82D26CD4C3D}"/>
              </a:ext>
            </a:extLst>
          </p:cNvPr>
          <p:cNvCxnSpPr>
            <a:cxnSpLocks/>
          </p:cNvCxnSpPr>
          <p:nvPr/>
        </p:nvCxnSpPr>
        <p:spPr>
          <a:xfrm>
            <a:off x="1768512" y="2223471"/>
            <a:ext cx="1778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F5EB067-AB5E-4CC6-B6C4-88692B7E22D9}"/>
              </a:ext>
            </a:extLst>
          </p:cNvPr>
          <p:cNvCxnSpPr>
            <a:cxnSpLocks/>
          </p:cNvCxnSpPr>
          <p:nvPr/>
        </p:nvCxnSpPr>
        <p:spPr>
          <a:xfrm>
            <a:off x="6624568" y="4542914"/>
            <a:ext cx="1778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FB97D72-8B98-48A0-9FBA-247DD043C700}"/>
              </a:ext>
            </a:extLst>
          </p:cNvPr>
          <p:cNvCxnSpPr>
            <a:cxnSpLocks/>
          </p:cNvCxnSpPr>
          <p:nvPr/>
        </p:nvCxnSpPr>
        <p:spPr>
          <a:xfrm>
            <a:off x="6624568" y="2223471"/>
            <a:ext cx="1778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049CFDE-5F9B-4523-9D29-54EE5E9B7C1D}"/>
              </a:ext>
            </a:extLst>
          </p:cNvPr>
          <p:cNvGrpSpPr/>
          <p:nvPr/>
        </p:nvGrpSpPr>
        <p:grpSpPr>
          <a:xfrm>
            <a:off x="9662782" y="4436681"/>
            <a:ext cx="2315087" cy="2169087"/>
            <a:chOff x="4543413" y="2534362"/>
            <a:chExt cx="3105997" cy="2910120"/>
          </a:xfrm>
          <a:effectLst/>
        </p:grpSpPr>
        <p:grpSp>
          <p:nvGrpSpPr>
            <p:cNvPr id="40" name="图形 35">
              <a:extLst>
                <a:ext uri="{FF2B5EF4-FFF2-40B4-BE49-F238E27FC236}">
                  <a16:creationId xmlns:a16="http://schemas.microsoft.com/office/drawing/2014/main" id="{52F9909A-D025-4166-9A46-53D08D1A8E0B}"/>
                </a:ext>
              </a:extLst>
            </p:cNvPr>
            <p:cNvGrpSpPr/>
            <p:nvPr/>
          </p:nvGrpSpPr>
          <p:grpSpPr>
            <a:xfrm>
              <a:off x="6638608" y="2559708"/>
              <a:ext cx="1010802" cy="1273335"/>
              <a:chOff x="6638608" y="2559708"/>
              <a:chExt cx="1010802" cy="1273335"/>
            </a:xfrm>
          </p:grpSpPr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C7366810-0E0B-4BEA-A003-7262A1E292F5}"/>
                  </a:ext>
                </a:extLst>
              </p:cNvPr>
              <p:cNvSpPr/>
              <p:nvPr/>
            </p:nvSpPr>
            <p:spPr>
              <a:xfrm>
                <a:off x="6638608" y="2559708"/>
                <a:ext cx="546303" cy="647578"/>
              </a:xfrm>
              <a:custGeom>
                <a:avLst/>
                <a:gdLst>
                  <a:gd name="connsiteX0" fmla="*/ 0 w 546303"/>
                  <a:gd name="connsiteY0" fmla="*/ 0 h 647578"/>
                  <a:gd name="connsiteX1" fmla="*/ 546304 w 546303"/>
                  <a:gd name="connsiteY1" fmla="*/ 0 h 647578"/>
                  <a:gd name="connsiteX2" fmla="*/ 546304 w 546303"/>
                  <a:gd name="connsiteY2" fmla="*/ 647579 h 647578"/>
                  <a:gd name="connsiteX3" fmla="*/ 0 w 54630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303" h="647578">
                    <a:moveTo>
                      <a:pt x="0" y="0"/>
                    </a:moveTo>
                    <a:lnTo>
                      <a:pt x="546304" y="0"/>
                    </a:lnTo>
                    <a:lnTo>
                      <a:pt x="546304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2B8FDF5A-F047-43DA-8109-5BCC9F1E24F9}"/>
                  </a:ext>
                </a:extLst>
              </p:cNvPr>
              <p:cNvSpPr/>
              <p:nvPr/>
            </p:nvSpPr>
            <p:spPr>
              <a:xfrm rot="10800000">
                <a:off x="7184918" y="2559708"/>
                <a:ext cx="17723" cy="647578"/>
              </a:xfrm>
              <a:custGeom>
                <a:avLst/>
                <a:gdLst>
                  <a:gd name="connsiteX0" fmla="*/ 0 w 17723"/>
                  <a:gd name="connsiteY0" fmla="*/ 0 h 647578"/>
                  <a:gd name="connsiteX1" fmla="*/ 17723 w 17723"/>
                  <a:gd name="connsiteY1" fmla="*/ 0 h 647578"/>
                  <a:gd name="connsiteX2" fmla="*/ 17723 w 17723"/>
                  <a:gd name="connsiteY2" fmla="*/ 647579 h 647578"/>
                  <a:gd name="connsiteX3" fmla="*/ 0 w 1772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647578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37EA2C40-BF57-401A-A600-597A1D28FA5E}"/>
                  </a:ext>
                </a:extLst>
              </p:cNvPr>
              <p:cNvSpPr/>
              <p:nvPr/>
            </p:nvSpPr>
            <p:spPr>
              <a:xfrm rot="10800000">
                <a:off x="7184918" y="2559708"/>
                <a:ext cx="17723" cy="647578"/>
              </a:xfrm>
              <a:custGeom>
                <a:avLst/>
                <a:gdLst>
                  <a:gd name="connsiteX0" fmla="*/ 0 w 17723"/>
                  <a:gd name="connsiteY0" fmla="*/ 0 h 647578"/>
                  <a:gd name="connsiteX1" fmla="*/ 17723 w 17723"/>
                  <a:gd name="connsiteY1" fmla="*/ 0 h 647578"/>
                  <a:gd name="connsiteX2" fmla="*/ 17723 w 17723"/>
                  <a:gd name="connsiteY2" fmla="*/ 647579 h 647578"/>
                  <a:gd name="connsiteX3" fmla="*/ 0 w 1772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647578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8F859A8B-1CE0-4FE3-8744-7A1F05ACCD27}"/>
                  </a:ext>
                </a:extLst>
              </p:cNvPr>
              <p:cNvSpPr/>
              <p:nvPr/>
            </p:nvSpPr>
            <p:spPr>
              <a:xfrm>
                <a:off x="6738123" y="2689241"/>
                <a:ext cx="347272" cy="388516"/>
              </a:xfrm>
              <a:custGeom>
                <a:avLst/>
                <a:gdLst>
                  <a:gd name="connsiteX0" fmla="*/ 0 w 347272"/>
                  <a:gd name="connsiteY0" fmla="*/ 0 h 388516"/>
                  <a:gd name="connsiteX1" fmla="*/ 347272 w 347272"/>
                  <a:gd name="connsiteY1" fmla="*/ 0 h 388516"/>
                  <a:gd name="connsiteX2" fmla="*/ 347272 w 347272"/>
                  <a:gd name="connsiteY2" fmla="*/ 388516 h 388516"/>
                  <a:gd name="connsiteX3" fmla="*/ 0 w 347272"/>
                  <a:gd name="connsiteY3" fmla="*/ 388516 h 38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72" h="388516">
                    <a:moveTo>
                      <a:pt x="0" y="0"/>
                    </a:moveTo>
                    <a:lnTo>
                      <a:pt x="347272" y="0"/>
                    </a:lnTo>
                    <a:lnTo>
                      <a:pt x="347272" y="388516"/>
                    </a:lnTo>
                    <a:lnTo>
                      <a:pt x="0" y="388516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503B35EC-DCEC-4E7E-A935-B43E799D9CDC}"/>
                  </a:ext>
                </a:extLst>
              </p:cNvPr>
              <p:cNvSpPr/>
              <p:nvPr/>
            </p:nvSpPr>
            <p:spPr>
              <a:xfrm>
                <a:off x="7067298" y="2689241"/>
                <a:ext cx="18097" cy="388516"/>
              </a:xfrm>
              <a:custGeom>
                <a:avLst/>
                <a:gdLst>
                  <a:gd name="connsiteX0" fmla="*/ 0 w 18097"/>
                  <a:gd name="connsiteY0" fmla="*/ 0 h 388516"/>
                  <a:gd name="connsiteX1" fmla="*/ 18098 w 18097"/>
                  <a:gd name="connsiteY1" fmla="*/ 0 h 388516"/>
                  <a:gd name="connsiteX2" fmla="*/ 18098 w 18097"/>
                  <a:gd name="connsiteY2" fmla="*/ 388516 h 388516"/>
                  <a:gd name="connsiteX3" fmla="*/ 0 w 18097"/>
                  <a:gd name="connsiteY3" fmla="*/ 388516 h 38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388516">
                    <a:moveTo>
                      <a:pt x="0" y="0"/>
                    </a:moveTo>
                    <a:lnTo>
                      <a:pt x="18098" y="0"/>
                    </a:lnTo>
                    <a:lnTo>
                      <a:pt x="18098" y="388516"/>
                    </a:lnTo>
                    <a:lnTo>
                      <a:pt x="0" y="388516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193D4F22-A6E4-4165-946A-B5832301CE5F}"/>
                  </a:ext>
                </a:extLst>
              </p:cNvPr>
              <p:cNvSpPr/>
              <p:nvPr/>
            </p:nvSpPr>
            <p:spPr>
              <a:xfrm>
                <a:off x="7184911" y="3382153"/>
                <a:ext cx="446787" cy="450890"/>
              </a:xfrm>
              <a:custGeom>
                <a:avLst/>
                <a:gdLst>
                  <a:gd name="connsiteX0" fmla="*/ 0 w 446787"/>
                  <a:gd name="connsiteY0" fmla="*/ 0 h 450890"/>
                  <a:gd name="connsiteX1" fmla="*/ 446788 w 446787"/>
                  <a:gd name="connsiteY1" fmla="*/ 0 h 450890"/>
                  <a:gd name="connsiteX2" fmla="*/ 446788 w 446787"/>
                  <a:gd name="connsiteY2" fmla="*/ 450890 h 450890"/>
                  <a:gd name="connsiteX3" fmla="*/ 0 w 446787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787" h="450890">
                    <a:moveTo>
                      <a:pt x="0" y="0"/>
                    </a:moveTo>
                    <a:lnTo>
                      <a:pt x="446788" y="0"/>
                    </a:lnTo>
                    <a:lnTo>
                      <a:pt x="446788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B3B44B35-C444-4494-815F-DE81C11E6862}"/>
                  </a:ext>
                </a:extLst>
              </p:cNvPr>
              <p:cNvSpPr/>
              <p:nvPr/>
            </p:nvSpPr>
            <p:spPr>
              <a:xfrm>
                <a:off x="7266301" y="3464289"/>
                <a:ext cx="284012" cy="286619"/>
              </a:xfrm>
              <a:custGeom>
                <a:avLst/>
                <a:gdLst>
                  <a:gd name="connsiteX0" fmla="*/ 0 w 284012"/>
                  <a:gd name="connsiteY0" fmla="*/ 0 h 286619"/>
                  <a:gd name="connsiteX1" fmla="*/ 284012 w 284012"/>
                  <a:gd name="connsiteY1" fmla="*/ 0 h 286619"/>
                  <a:gd name="connsiteX2" fmla="*/ 284012 w 284012"/>
                  <a:gd name="connsiteY2" fmla="*/ 286619 h 286619"/>
                  <a:gd name="connsiteX3" fmla="*/ 0 w 284012"/>
                  <a:gd name="connsiteY3" fmla="*/ 286619 h 28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012" h="286619">
                    <a:moveTo>
                      <a:pt x="0" y="0"/>
                    </a:moveTo>
                    <a:lnTo>
                      <a:pt x="284012" y="0"/>
                    </a:lnTo>
                    <a:lnTo>
                      <a:pt x="284012" y="286619"/>
                    </a:lnTo>
                    <a:lnTo>
                      <a:pt x="0" y="28661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451DC171-B212-4AC7-94C0-18FC5D5959CB}"/>
                  </a:ext>
                </a:extLst>
              </p:cNvPr>
              <p:cNvSpPr/>
              <p:nvPr/>
            </p:nvSpPr>
            <p:spPr>
              <a:xfrm rot="-10800000">
                <a:off x="7631687" y="3382153"/>
                <a:ext cx="17723" cy="450890"/>
              </a:xfrm>
              <a:custGeom>
                <a:avLst/>
                <a:gdLst>
                  <a:gd name="connsiteX0" fmla="*/ 0 w 17723"/>
                  <a:gd name="connsiteY0" fmla="*/ 0 h 450890"/>
                  <a:gd name="connsiteX1" fmla="*/ 17723 w 17723"/>
                  <a:gd name="connsiteY1" fmla="*/ 0 h 450890"/>
                  <a:gd name="connsiteX2" fmla="*/ 17723 w 17723"/>
                  <a:gd name="connsiteY2" fmla="*/ 450890 h 450890"/>
                  <a:gd name="connsiteX3" fmla="*/ 0 w 17723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450890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548DEBFF-BE2B-41A5-A2C1-5825C446FF63}"/>
                  </a:ext>
                </a:extLst>
              </p:cNvPr>
              <p:cNvSpPr/>
              <p:nvPr/>
            </p:nvSpPr>
            <p:spPr>
              <a:xfrm rot="-10800000">
                <a:off x="7631687" y="3382153"/>
                <a:ext cx="17723" cy="450890"/>
              </a:xfrm>
              <a:custGeom>
                <a:avLst/>
                <a:gdLst>
                  <a:gd name="connsiteX0" fmla="*/ 0 w 17723"/>
                  <a:gd name="connsiteY0" fmla="*/ 0 h 450890"/>
                  <a:gd name="connsiteX1" fmla="*/ 17723 w 17723"/>
                  <a:gd name="connsiteY1" fmla="*/ 0 h 450890"/>
                  <a:gd name="connsiteX2" fmla="*/ 17723 w 17723"/>
                  <a:gd name="connsiteY2" fmla="*/ 450890 h 450890"/>
                  <a:gd name="connsiteX3" fmla="*/ 0 w 17723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450890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08922B3A-3418-4F31-8D5B-C76DBE7D2474}"/>
                  </a:ext>
                </a:extLst>
              </p:cNvPr>
              <p:cNvSpPr/>
              <p:nvPr/>
            </p:nvSpPr>
            <p:spPr>
              <a:xfrm>
                <a:off x="7532212" y="3464289"/>
                <a:ext cx="18097" cy="286619"/>
              </a:xfrm>
              <a:custGeom>
                <a:avLst/>
                <a:gdLst>
                  <a:gd name="connsiteX0" fmla="*/ 0 w 18097"/>
                  <a:gd name="connsiteY0" fmla="*/ 0 h 286619"/>
                  <a:gd name="connsiteX1" fmla="*/ 18098 w 18097"/>
                  <a:gd name="connsiteY1" fmla="*/ 0 h 286619"/>
                  <a:gd name="connsiteX2" fmla="*/ 18098 w 18097"/>
                  <a:gd name="connsiteY2" fmla="*/ 286619 h 286619"/>
                  <a:gd name="connsiteX3" fmla="*/ 0 w 18097"/>
                  <a:gd name="connsiteY3" fmla="*/ 286619 h 28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286619">
                    <a:moveTo>
                      <a:pt x="0" y="0"/>
                    </a:moveTo>
                    <a:lnTo>
                      <a:pt x="18098" y="0"/>
                    </a:lnTo>
                    <a:lnTo>
                      <a:pt x="18098" y="286619"/>
                    </a:lnTo>
                    <a:lnTo>
                      <a:pt x="0" y="286619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1" name="图形 35">
              <a:extLst>
                <a:ext uri="{FF2B5EF4-FFF2-40B4-BE49-F238E27FC236}">
                  <a16:creationId xmlns:a16="http://schemas.microsoft.com/office/drawing/2014/main" id="{53EB1FE6-FC7C-4E91-A203-952DAE286DF0}"/>
                </a:ext>
              </a:extLst>
            </p:cNvPr>
            <p:cNvGrpSpPr/>
            <p:nvPr/>
          </p:nvGrpSpPr>
          <p:grpSpPr>
            <a:xfrm>
              <a:off x="4708905" y="2534362"/>
              <a:ext cx="1408675" cy="1327375"/>
              <a:chOff x="4708905" y="2534362"/>
              <a:chExt cx="1408675" cy="1327375"/>
            </a:xfrm>
          </p:grpSpPr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D13DD906-A048-46E0-AC18-FBC5834D7B4F}"/>
                  </a:ext>
                </a:extLst>
              </p:cNvPr>
              <p:cNvSpPr/>
              <p:nvPr/>
            </p:nvSpPr>
            <p:spPr>
              <a:xfrm>
                <a:off x="4780188" y="2534362"/>
                <a:ext cx="1286156" cy="1286156"/>
              </a:xfrm>
              <a:custGeom>
                <a:avLst/>
                <a:gdLst>
                  <a:gd name="connsiteX0" fmla="*/ 0 w 1286156"/>
                  <a:gd name="connsiteY0" fmla="*/ 0 h 1286156"/>
                  <a:gd name="connsiteX1" fmla="*/ 1286156 w 1286156"/>
                  <a:gd name="connsiteY1" fmla="*/ 0 h 1286156"/>
                  <a:gd name="connsiteX2" fmla="*/ 1286156 w 1286156"/>
                  <a:gd name="connsiteY2" fmla="*/ 1286157 h 1286156"/>
                  <a:gd name="connsiteX3" fmla="*/ 0 w 1286156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6156" h="1286156">
                    <a:moveTo>
                      <a:pt x="0" y="0"/>
                    </a:moveTo>
                    <a:lnTo>
                      <a:pt x="1286156" y="0"/>
                    </a:lnTo>
                    <a:lnTo>
                      <a:pt x="1286156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E0FC99E6-0C3A-433A-939A-2111043084A1}"/>
                  </a:ext>
                </a:extLst>
              </p:cNvPr>
              <p:cNvSpPr/>
              <p:nvPr/>
            </p:nvSpPr>
            <p:spPr>
              <a:xfrm>
                <a:off x="4765446" y="2534362"/>
                <a:ext cx="14741" cy="1286156"/>
              </a:xfrm>
              <a:custGeom>
                <a:avLst/>
                <a:gdLst>
                  <a:gd name="connsiteX0" fmla="*/ 0 w 14741"/>
                  <a:gd name="connsiteY0" fmla="*/ 0 h 1286156"/>
                  <a:gd name="connsiteX1" fmla="*/ 14742 w 14741"/>
                  <a:gd name="connsiteY1" fmla="*/ 0 h 1286156"/>
                  <a:gd name="connsiteX2" fmla="*/ 14742 w 14741"/>
                  <a:gd name="connsiteY2" fmla="*/ 1286157 h 1286156"/>
                  <a:gd name="connsiteX3" fmla="*/ 0 w 14741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1" h="1286156">
                    <a:moveTo>
                      <a:pt x="0" y="0"/>
                    </a:moveTo>
                    <a:lnTo>
                      <a:pt x="14742" y="0"/>
                    </a:lnTo>
                    <a:lnTo>
                      <a:pt x="14742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: 形状 105">
                <a:extLst>
                  <a:ext uri="{FF2B5EF4-FFF2-40B4-BE49-F238E27FC236}">
                    <a16:creationId xmlns:a16="http://schemas.microsoft.com/office/drawing/2014/main" id="{E29D5E59-5D9C-4929-96EF-B8C281EDA372}"/>
                  </a:ext>
                </a:extLst>
              </p:cNvPr>
              <p:cNvSpPr/>
              <p:nvPr/>
            </p:nvSpPr>
            <p:spPr>
              <a:xfrm>
                <a:off x="4765446" y="2534362"/>
                <a:ext cx="14741" cy="1286156"/>
              </a:xfrm>
              <a:custGeom>
                <a:avLst/>
                <a:gdLst>
                  <a:gd name="connsiteX0" fmla="*/ 0 w 14741"/>
                  <a:gd name="connsiteY0" fmla="*/ 0 h 1286156"/>
                  <a:gd name="connsiteX1" fmla="*/ 14742 w 14741"/>
                  <a:gd name="connsiteY1" fmla="*/ 0 h 1286156"/>
                  <a:gd name="connsiteX2" fmla="*/ 14742 w 14741"/>
                  <a:gd name="connsiteY2" fmla="*/ 1286157 h 1286156"/>
                  <a:gd name="connsiteX3" fmla="*/ 0 w 14741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1" h="1286156">
                    <a:moveTo>
                      <a:pt x="0" y="0"/>
                    </a:moveTo>
                    <a:lnTo>
                      <a:pt x="14742" y="0"/>
                    </a:lnTo>
                    <a:lnTo>
                      <a:pt x="14742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: 形状 106">
                <a:extLst>
                  <a:ext uri="{FF2B5EF4-FFF2-40B4-BE49-F238E27FC236}">
                    <a16:creationId xmlns:a16="http://schemas.microsoft.com/office/drawing/2014/main" id="{A0DDABA1-4B86-471E-8FC0-44CAE4FF0D9D}"/>
                  </a:ext>
                </a:extLst>
              </p:cNvPr>
              <p:cNvSpPr/>
              <p:nvPr/>
            </p:nvSpPr>
            <p:spPr>
              <a:xfrm>
                <a:off x="4842057" y="3084129"/>
                <a:ext cx="1133794" cy="736388"/>
              </a:xfrm>
              <a:custGeom>
                <a:avLst/>
                <a:gdLst>
                  <a:gd name="connsiteX0" fmla="*/ 249709 w 1133794"/>
                  <a:gd name="connsiteY0" fmla="*/ 336499 h 736388"/>
                  <a:gd name="connsiteX1" fmla="*/ 249709 w 1133794"/>
                  <a:gd name="connsiteY1" fmla="*/ 0 h 736388"/>
                  <a:gd name="connsiteX2" fmla="*/ 525352 w 1133794"/>
                  <a:gd name="connsiteY2" fmla="*/ 0 h 736388"/>
                  <a:gd name="connsiteX3" fmla="*/ 525352 w 1133794"/>
                  <a:gd name="connsiteY3" fmla="*/ 195498 h 736388"/>
                  <a:gd name="connsiteX4" fmla="*/ 952324 w 1133794"/>
                  <a:gd name="connsiteY4" fmla="*/ 195498 h 736388"/>
                  <a:gd name="connsiteX5" fmla="*/ 952324 w 1133794"/>
                  <a:gd name="connsiteY5" fmla="*/ 541656 h 736388"/>
                  <a:gd name="connsiteX6" fmla="*/ 1133795 w 1133794"/>
                  <a:gd name="connsiteY6" fmla="*/ 541656 h 736388"/>
                  <a:gd name="connsiteX7" fmla="*/ 1133795 w 1133794"/>
                  <a:gd name="connsiteY7" fmla="*/ 736389 h 736388"/>
                  <a:gd name="connsiteX8" fmla="*/ 952324 w 1133794"/>
                  <a:gd name="connsiteY8" fmla="*/ 736389 h 736388"/>
                  <a:gd name="connsiteX9" fmla="*/ 917367 w 1133794"/>
                  <a:gd name="connsiteY9" fmla="*/ 736389 h 736388"/>
                  <a:gd name="connsiteX10" fmla="*/ 0 w 1133794"/>
                  <a:gd name="connsiteY10" fmla="*/ 736389 h 736388"/>
                  <a:gd name="connsiteX11" fmla="*/ 0 w 1133794"/>
                  <a:gd name="connsiteY11" fmla="*/ 336499 h 736388"/>
                  <a:gd name="connsiteX12" fmla="*/ 249709 w 1133794"/>
                  <a:gd name="connsiteY12" fmla="*/ 336499 h 73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3794" h="736388">
                    <a:moveTo>
                      <a:pt x="249709" y="336499"/>
                    </a:moveTo>
                    <a:lnTo>
                      <a:pt x="249709" y="0"/>
                    </a:lnTo>
                    <a:lnTo>
                      <a:pt x="525352" y="0"/>
                    </a:lnTo>
                    <a:lnTo>
                      <a:pt x="525352" y="195498"/>
                    </a:lnTo>
                    <a:lnTo>
                      <a:pt x="952324" y="195498"/>
                    </a:lnTo>
                    <a:lnTo>
                      <a:pt x="952324" y="541656"/>
                    </a:lnTo>
                    <a:lnTo>
                      <a:pt x="1133795" y="541656"/>
                    </a:lnTo>
                    <a:lnTo>
                      <a:pt x="1133795" y="736389"/>
                    </a:lnTo>
                    <a:lnTo>
                      <a:pt x="952324" y="736389"/>
                    </a:lnTo>
                    <a:lnTo>
                      <a:pt x="917367" y="736389"/>
                    </a:lnTo>
                    <a:lnTo>
                      <a:pt x="0" y="736389"/>
                    </a:lnTo>
                    <a:lnTo>
                      <a:pt x="0" y="336499"/>
                    </a:lnTo>
                    <a:lnTo>
                      <a:pt x="249709" y="33649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08" name="图形 35">
                <a:extLst>
                  <a:ext uri="{FF2B5EF4-FFF2-40B4-BE49-F238E27FC236}">
                    <a16:creationId xmlns:a16="http://schemas.microsoft.com/office/drawing/2014/main" id="{9B348845-5928-4255-A8CF-838AB3A51680}"/>
                  </a:ext>
                </a:extLst>
              </p:cNvPr>
              <p:cNvGrpSpPr/>
              <p:nvPr/>
            </p:nvGrpSpPr>
            <p:grpSpPr>
              <a:xfrm>
                <a:off x="5131302" y="3120665"/>
                <a:ext cx="200727" cy="187957"/>
                <a:chOff x="5131302" y="3120665"/>
                <a:chExt cx="200727" cy="187957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501B2072-CDA4-46C9-9876-85D734C008E6}"/>
                    </a:ext>
                  </a:extLst>
                </p:cNvPr>
                <p:cNvSpPr/>
                <p:nvPr/>
              </p:nvSpPr>
              <p:spPr>
                <a:xfrm>
                  <a:off x="5131302" y="3120665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>
                  <a:extLst>
                    <a:ext uri="{FF2B5EF4-FFF2-40B4-BE49-F238E27FC236}">
                      <a16:creationId xmlns:a16="http://schemas.microsoft.com/office/drawing/2014/main" id="{3F68D8A9-33AA-41FD-8024-915971E7FAB9}"/>
                    </a:ext>
                  </a:extLst>
                </p:cNvPr>
                <p:cNvSpPr/>
                <p:nvPr/>
              </p:nvSpPr>
              <p:spPr>
                <a:xfrm>
                  <a:off x="5131302" y="3196377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>
                  <a:extLst>
                    <a:ext uri="{FF2B5EF4-FFF2-40B4-BE49-F238E27FC236}">
                      <a16:creationId xmlns:a16="http://schemas.microsoft.com/office/drawing/2014/main" id="{7B92DC8A-7A6F-4163-96E1-5878310C08E0}"/>
                    </a:ext>
                  </a:extLst>
                </p:cNvPr>
                <p:cNvSpPr/>
                <p:nvPr/>
              </p:nvSpPr>
              <p:spPr>
                <a:xfrm>
                  <a:off x="5131302" y="3272087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9" name="图形 35">
                <a:extLst>
                  <a:ext uri="{FF2B5EF4-FFF2-40B4-BE49-F238E27FC236}">
                    <a16:creationId xmlns:a16="http://schemas.microsoft.com/office/drawing/2014/main" id="{6AA936CA-58D8-4E10-891D-7031C78B0DA5}"/>
                  </a:ext>
                </a:extLst>
              </p:cNvPr>
              <p:cNvGrpSpPr/>
              <p:nvPr/>
            </p:nvGrpSpPr>
            <p:grpSpPr>
              <a:xfrm>
                <a:off x="4877653" y="3456094"/>
                <a:ext cx="172034" cy="187957"/>
                <a:chOff x="4877653" y="3456094"/>
                <a:chExt cx="172034" cy="187957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115" name="任意多边形: 形状 114">
                  <a:extLst>
                    <a:ext uri="{FF2B5EF4-FFF2-40B4-BE49-F238E27FC236}">
                      <a16:creationId xmlns:a16="http://schemas.microsoft.com/office/drawing/2014/main" id="{653B293F-3ABB-4A3A-8366-FA87EAC44880}"/>
                    </a:ext>
                  </a:extLst>
                </p:cNvPr>
                <p:cNvSpPr/>
                <p:nvPr/>
              </p:nvSpPr>
              <p:spPr>
                <a:xfrm>
                  <a:off x="4877653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任意多边形: 形状 115">
                  <a:extLst>
                    <a:ext uri="{FF2B5EF4-FFF2-40B4-BE49-F238E27FC236}">
                      <a16:creationId xmlns:a16="http://schemas.microsoft.com/office/drawing/2014/main" id="{0A82D1FF-72A4-49C6-95AA-29BB6F4BBD14}"/>
                    </a:ext>
                  </a:extLst>
                </p:cNvPr>
                <p:cNvSpPr/>
                <p:nvPr/>
              </p:nvSpPr>
              <p:spPr>
                <a:xfrm>
                  <a:off x="4877653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任意多边形: 形状 116">
                  <a:extLst>
                    <a:ext uri="{FF2B5EF4-FFF2-40B4-BE49-F238E27FC236}">
                      <a16:creationId xmlns:a16="http://schemas.microsoft.com/office/drawing/2014/main" id="{E39650A0-8044-494A-B64A-F52176125972}"/>
                    </a:ext>
                  </a:extLst>
                </p:cNvPr>
                <p:cNvSpPr/>
                <p:nvPr/>
              </p:nvSpPr>
              <p:spPr>
                <a:xfrm>
                  <a:off x="4877653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8" name="任意多边形: 形状 117">
                  <a:extLst>
                    <a:ext uri="{FF2B5EF4-FFF2-40B4-BE49-F238E27FC236}">
                      <a16:creationId xmlns:a16="http://schemas.microsoft.com/office/drawing/2014/main" id="{03687349-311D-4C13-89F9-2A2F896FA6AC}"/>
                    </a:ext>
                  </a:extLst>
                </p:cNvPr>
                <p:cNvSpPr/>
                <p:nvPr/>
              </p:nvSpPr>
              <p:spPr>
                <a:xfrm>
                  <a:off x="4946098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9" name="任意多边形: 形状 118">
                  <a:extLst>
                    <a:ext uri="{FF2B5EF4-FFF2-40B4-BE49-F238E27FC236}">
                      <a16:creationId xmlns:a16="http://schemas.microsoft.com/office/drawing/2014/main" id="{32C76774-063E-43D2-8E3B-07CAD108D173}"/>
                    </a:ext>
                  </a:extLst>
                </p:cNvPr>
                <p:cNvSpPr/>
                <p:nvPr/>
              </p:nvSpPr>
              <p:spPr>
                <a:xfrm>
                  <a:off x="4946098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任意多边形: 形状 119">
                  <a:extLst>
                    <a:ext uri="{FF2B5EF4-FFF2-40B4-BE49-F238E27FC236}">
                      <a16:creationId xmlns:a16="http://schemas.microsoft.com/office/drawing/2014/main" id="{E2154582-9507-403C-8A33-A16E03EEC971}"/>
                    </a:ext>
                  </a:extLst>
                </p:cNvPr>
                <p:cNvSpPr/>
                <p:nvPr/>
              </p:nvSpPr>
              <p:spPr>
                <a:xfrm>
                  <a:off x="4946098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任意多边形: 形状 120">
                  <a:extLst>
                    <a:ext uri="{FF2B5EF4-FFF2-40B4-BE49-F238E27FC236}">
                      <a16:creationId xmlns:a16="http://schemas.microsoft.com/office/drawing/2014/main" id="{A4D18321-A41A-4709-964E-5E65B9690A40}"/>
                    </a:ext>
                  </a:extLst>
                </p:cNvPr>
                <p:cNvSpPr/>
                <p:nvPr/>
              </p:nvSpPr>
              <p:spPr>
                <a:xfrm>
                  <a:off x="5012691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任意多边形: 形状 121">
                  <a:extLst>
                    <a:ext uri="{FF2B5EF4-FFF2-40B4-BE49-F238E27FC236}">
                      <a16:creationId xmlns:a16="http://schemas.microsoft.com/office/drawing/2014/main" id="{61DB93FF-A6E1-4FF0-BD0B-C742C207D94C}"/>
                    </a:ext>
                  </a:extLst>
                </p:cNvPr>
                <p:cNvSpPr/>
                <p:nvPr/>
              </p:nvSpPr>
              <p:spPr>
                <a:xfrm>
                  <a:off x="5012691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3" name="任意多边形: 形状 122">
                  <a:extLst>
                    <a:ext uri="{FF2B5EF4-FFF2-40B4-BE49-F238E27FC236}">
                      <a16:creationId xmlns:a16="http://schemas.microsoft.com/office/drawing/2014/main" id="{9DD7CF96-FA96-4C7E-B572-5836E5C4A8DC}"/>
                    </a:ext>
                  </a:extLst>
                </p:cNvPr>
                <p:cNvSpPr/>
                <p:nvPr/>
              </p:nvSpPr>
              <p:spPr>
                <a:xfrm>
                  <a:off x="5012691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9D8B4AAA-6A73-4C66-B779-612BA65E0585}"/>
                  </a:ext>
                </a:extLst>
              </p:cNvPr>
              <p:cNvSpPr/>
              <p:nvPr/>
            </p:nvSpPr>
            <p:spPr>
              <a:xfrm>
                <a:off x="4780188" y="2534362"/>
                <a:ext cx="1286156" cy="1286156"/>
              </a:xfrm>
              <a:custGeom>
                <a:avLst/>
                <a:gdLst>
                  <a:gd name="connsiteX0" fmla="*/ 0 w 1286156"/>
                  <a:gd name="connsiteY0" fmla="*/ 635863 h 1286156"/>
                  <a:gd name="connsiteX1" fmla="*/ 258796 w 1286156"/>
                  <a:gd name="connsiteY1" fmla="*/ 635863 h 1286156"/>
                  <a:gd name="connsiteX2" fmla="*/ 258796 w 1286156"/>
                  <a:gd name="connsiteY2" fmla="*/ 0 h 1286156"/>
                  <a:gd name="connsiteX3" fmla="*/ 280199 w 1286156"/>
                  <a:gd name="connsiteY3" fmla="*/ 0 h 1286156"/>
                  <a:gd name="connsiteX4" fmla="*/ 280199 w 1286156"/>
                  <a:gd name="connsiteY4" fmla="*/ 635863 h 1286156"/>
                  <a:gd name="connsiteX5" fmla="*/ 979236 w 1286156"/>
                  <a:gd name="connsiteY5" fmla="*/ 635863 h 1286156"/>
                  <a:gd name="connsiteX6" fmla="*/ 979236 w 1286156"/>
                  <a:gd name="connsiteY6" fmla="*/ 0 h 1286156"/>
                  <a:gd name="connsiteX7" fmla="*/ 1000639 w 1286156"/>
                  <a:gd name="connsiteY7" fmla="*/ 0 h 1286156"/>
                  <a:gd name="connsiteX8" fmla="*/ 1000639 w 1286156"/>
                  <a:gd name="connsiteY8" fmla="*/ 635863 h 1286156"/>
                  <a:gd name="connsiteX9" fmla="*/ 1286156 w 1286156"/>
                  <a:gd name="connsiteY9" fmla="*/ 635863 h 1286156"/>
                  <a:gd name="connsiteX10" fmla="*/ 1286156 w 1286156"/>
                  <a:gd name="connsiteY10" fmla="*/ 657266 h 1286156"/>
                  <a:gd name="connsiteX11" fmla="*/ 1000639 w 1286156"/>
                  <a:gd name="connsiteY11" fmla="*/ 657266 h 1286156"/>
                  <a:gd name="connsiteX12" fmla="*/ 1000639 w 1286156"/>
                  <a:gd name="connsiteY12" fmla="*/ 1286157 h 1286156"/>
                  <a:gd name="connsiteX13" fmla="*/ 979236 w 1286156"/>
                  <a:gd name="connsiteY13" fmla="*/ 1286157 h 1286156"/>
                  <a:gd name="connsiteX14" fmla="*/ 979236 w 1286156"/>
                  <a:gd name="connsiteY14" fmla="*/ 657266 h 1286156"/>
                  <a:gd name="connsiteX15" fmla="*/ 280199 w 1286156"/>
                  <a:gd name="connsiteY15" fmla="*/ 657266 h 1286156"/>
                  <a:gd name="connsiteX16" fmla="*/ 280199 w 1286156"/>
                  <a:gd name="connsiteY16" fmla="*/ 1286157 h 1286156"/>
                  <a:gd name="connsiteX17" fmla="*/ 258796 w 1286156"/>
                  <a:gd name="connsiteY17" fmla="*/ 1286157 h 1286156"/>
                  <a:gd name="connsiteX18" fmla="*/ 258796 w 1286156"/>
                  <a:gd name="connsiteY18" fmla="*/ 657266 h 1286156"/>
                  <a:gd name="connsiteX19" fmla="*/ 0 w 1286156"/>
                  <a:gd name="connsiteY19" fmla="*/ 657266 h 1286156"/>
                  <a:gd name="connsiteX20" fmla="*/ 0 w 1286156"/>
                  <a:gd name="connsiteY20" fmla="*/ 635863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6156" h="1286156">
                    <a:moveTo>
                      <a:pt x="0" y="635863"/>
                    </a:moveTo>
                    <a:lnTo>
                      <a:pt x="258796" y="635863"/>
                    </a:lnTo>
                    <a:lnTo>
                      <a:pt x="258796" y="0"/>
                    </a:lnTo>
                    <a:lnTo>
                      <a:pt x="280199" y="0"/>
                    </a:lnTo>
                    <a:lnTo>
                      <a:pt x="280199" y="635863"/>
                    </a:lnTo>
                    <a:lnTo>
                      <a:pt x="979236" y="635863"/>
                    </a:lnTo>
                    <a:lnTo>
                      <a:pt x="979236" y="0"/>
                    </a:lnTo>
                    <a:lnTo>
                      <a:pt x="1000639" y="0"/>
                    </a:lnTo>
                    <a:lnTo>
                      <a:pt x="1000639" y="635863"/>
                    </a:lnTo>
                    <a:lnTo>
                      <a:pt x="1286156" y="635863"/>
                    </a:lnTo>
                    <a:lnTo>
                      <a:pt x="1286156" y="657266"/>
                    </a:lnTo>
                    <a:lnTo>
                      <a:pt x="1000639" y="657266"/>
                    </a:lnTo>
                    <a:lnTo>
                      <a:pt x="1000639" y="1286157"/>
                    </a:lnTo>
                    <a:lnTo>
                      <a:pt x="979236" y="1286157"/>
                    </a:lnTo>
                    <a:lnTo>
                      <a:pt x="979236" y="657266"/>
                    </a:lnTo>
                    <a:lnTo>
                      <a:pt x="280199" y="657266"/>
                    </a:lnTo>
                    <a:lnTo>
                      <a:pt x="280199" y="1286157"/>
                    </a:lnTo>
                    <a:lnTo>
                      <a:pt x="258796" y="1286157"/>
                    </a:lnTo>
                    <a:lnTo>
                      <a:pt x="258796" y="657266"/>
                    </a:lnTo>
                    <a:lnTo>
                      <a:pt x="0" y="657266"/>
                    </a:lnTo>
                    <a:lnTo>
                      <a:pt x="0" y="635863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8FF38DC8-49D6-4745-9948-D5CA1A357164}"/>
                  </a:ext>
                </a:extLst>
              </p:cNvPr>
              <p:cNvSpPr/>
              <p:nvPr/>
            </p:nvSpPr>
            <p:spPr>
              <a:xfrm>
                <a:off x="4728952" y="3818965"/>
                <a:ext cx="1388628" cy="42771"/>
              </a:xfrm>
              <a:custGeom>
                <a:avLst/>
                <a:gdLst>
                  <a:gd name="connsiteX0" fmla="*/ 0 w 1388628"/>
                  <a:gd name="connsiteY0" fmla="*/ 0 h 42771"/>
                  <a:gd name="connsiteX1" fmla="*/ 1388628 w 1388628"/>
                  <a:gd name="connsiteY1" fmla="*/ 0 h 42771"/>
                  <a:gd name="connsiteX2" fmla="*/ 1388628 w 1388628"/>
                  <a:gd name="connsiteY2" fmla="*/ 42771 h 42771"/>
                  <a:gd name="connsiteX3" fmla="*/ 0 w 1388628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628" h="42771">
                    <a:moveTo>
                      <a:pt x="0" y="0"/>
                    </a:moveTo>
                    <a:lnTo>
                      <a:pt x="1388628" y="0"/>
                    </a:lnTo>
                    <a:lnTo>
                      <a:pt x="1388628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DEBF2F57-7CC4-4978-AF63-D817A6C0ED16}"/>
                  </a:ext>
                </a:extLst>
              </p:cNvPr>
              <p:cNvSpPr/>
              <p:nvPr/>
            </p:nvSpPr>
            <p:spPr>
              <a:xfrm>
                <a:off x="4728952" y="3818965"/>
                <a:ext cx="1388628" cy="42771"/>
              </a:xfrm>
              <a:custGeom>
                <a:avLst/>
                <a:gdLst>
                  <a:gd name="connsiteX0" fmla="*/ 0 w 1388628"/>
                  <a:gd name="connsiteY0" fmla="*/ 0 h 42771"/>
                  <a:gd name="connsiteX1" fmla="*/ 1388628 w 1388628"/>
                  <a:gd name="connsiteY1" fmla="*/ 0 h 42771"/>
                  <a:gd name="connsiteX2" fmla="*/ 1388628 w 1388628"/>
                  <a:gd name="connsiteY2" fmla="*/ 42771 h 42771"/>
                  <a:gd name="connsiteX3" fmla="*/ 0 w 1388628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628" h="42771">
                    <a:moveTo>
                      <a:pt x="0" y="0"/>
                    </a:moveTo>
                    <a:lnTo>
                      <a:pt x="1388628" y="0"/>
                    </a:lnTo>
                    <a:lnTo>
                      <a:pt x="1388628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C876C8A5-95C1-4972-9E8E-D88746C2A319}"/>
                  </a:ext>
                </a:extLst>
              </p:cNvPr>
              <p:cNvSpPr/>
              <p:nvPr/>
            </p:nvSpPr>
            <p:spPr>
              <a:xfrm>
                <a:off x="4708905" y="3818965"/>
                <a:ext cx="20047" cy="42771"/>
              </a:xfrm>
              <a:custGeom>
                <a:avLst/>
                <a:gdLst>
                  <a:gd name="connsiteX0" fmla="*/ 0 w 20047"/>
                  <a:gd name="connsiteY0" fmla="*/ 0 h 42771"/>
                  <a:gd name="connsiteX1" fmla="*/ 20047 w 20047"/>
                  <a:gd name="connsiteY1" fmla="*/ 0 h 42771"/>
                  <a:gd name="connsiteX2" fmla="*/ 20047 w 20047"/>
                  <a:gd name="connsiteY2" fmla="*/ 42771 h 42771"/>
                  <a:gd name="connsiteX3" fmla="*/ 0 w 20047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47" h="42771">
                    <a:moveTo>
                      <a:pt x="0" y="0"/>
                    </a:moveTo>
                    <a:lnTo>
                      <a:pt x="20047" y="0"/>
                    </a:lnTo>
                    <a:lnTo>
                      <a:pt x="20047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0619B86C-08D4-4AD0-A852-5869BC3594B0}"/>
                  </a:ext>
                </a:extLst>
              </p:cNvPr>
              <p:cNvSpPr/>
              <p:nvPr/>
            </p:nvSpPr>
            <p:spPr>
              <a:xfrm>
                <a:off x="4708905" y="3818965"/>
                <a:ext cx="20047" cy="42771"/>
              </a:xfrm>
              <a:custGeom>
                <a:avLst/>
                <a:gdLst>
                  <a:gd name="connsiteX0" fmla="*/ 0 w 20047"/>
                  <a:gd name="connsiteY0" fmla="*/ 0 h 42771"/>
                  <a:gd name="connsiteX1" fmla="*/ 20047 w 20047"/>
                  <a:gd name="connsiteY1" fmla="*/ 0 h 42771"/>
                  <a:gd name="connsiteX2" fmla="*/ 20047 w 20047"/>
                  <a:gd name="connsiteY2" fmla="*/ 42771 h 42771"/>
                  <a:gd name="connsiteX3" fmla="*/ 0 w 20047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47" h="42771">
                    <a:moveTo>
                      <a:pt x="0" y="0"/>
                    </a:moveTo>
                    <a:lnTo>
                      <a:pt x="20047" y="0"/>
                    </a:lnTo>
                    <a:lnTo>
                      <a:pt x="20047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图形 35">
              <a:extLst>
                <a:ext uri="{FF2B5EF4-FFF2-40B4-BE49-F238E27FC236}">
                  <a16:creationId xmlns:a16="http://schemas.microsoft.com/office/drawing/2014/main" id="{860F5F39-370D-4675-AC8E-39F8DC8B6D79}"/>
                </a:ext>
              </a:extLst>
            </p:cNvPr>
            <p:cNvGrpSpPr/>
            <p:nvPr/>
          </p:nvGrpSpPr>
          <p:grpSpPr>
            <a:xfrm>
              <a:off x="5437562" y="2690892"/>
              <a:ext cx="1675288" cy="1974706"/>
              <a:chOff x="5437562" y="2690892"/>
              <a:chExt cx="1675288" cy="1974706"/>
            </a:xfrm>
          </p:grpSpPr>
          <p:grpSp>
            <p:nvGrpSpPr>
              <p:cNvPr id="84" name="图形 35">
                <a:extLst>
                  <a:ext uri="{FF2B5EF4-FFF2-40B4-BE49-F238E27FC236}">
                    <a16:creationId xmlns:a16="http://schemas.microsoft.com/office/drawing/2014/main" id="{A9405B66-7DC1-4C54-9616-694B08637035}"/>
                  </a:ext>
                </a:extLst>
              </p:cNvPr>
              <p:cNvGrpSpPr/>
              <p:nvPr/>
            </p:nvGrpSpPr>
            <p:grpSpPr>
              <a:xfrm>
                <a:off x="5437562" y="2690892"/>
                <a:ext cx="1675288" cy="1974706"/>
                <a:chOff x="5437562" y="2690892"/>
                <a:chExt cx="1675288" cy="1974706"/>
              </a:xfrm>
            </p:grpSpPr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63B58BA2-86D5-4A4E-8F30-58E00B6998EC}"/>
                    </a:ext>
                  </a:extLst>
                </p:cNvPr>
                <p:cNvSpPr/>
                <p:nvPr/>
              </p:nvSpPr>
              <p:spPr>
                <a:xfrm>
                  <a:off x="5440737" y="2694067"/>
                  <a:ext cx="1668938" cy="1968359"/>
                </a:xfrm>
                <a:custGeom>
                  <a:avLst/>
                  <a:gdLst>
                    <a:gd name="connsiteX0" fmla="*/ 81761 w 1668938"/>
                    <a:gd name="connsiteY0" fmla="*/ 0 h 1968359"/>
                    <a:gd name="connsiteX1" fmla="*/ 1587174 w 1668938"/>
                    <a:gd name="connsiteY1" fmla="*/ 0 h 1968359"/>
                    <a:gd name="connsiteX2" fmla="*/ 1668938 w 1668938"/>
                    <a:gd name="connsiteY2" fmla="*/ 81764 h 1968359"/>
                    <a:gd name="connsiteX3" fmla="*/ 1668938 w 1668938"/>
                    <a:gd name="connsiteY3" fmla="*/ 1884817 h 1968359"/>
                    <a:gd name="connsiteX4" fmla="*/ 1585396 w 1668938"/>
                    <a:gd name="connsiteY4" fmla="*/ 1968360 h 1968359"/>
                    <a:gd name="connsiteX5" fmla="*/ 83542 w 1668938"/>
                    <a:gd name="connsiteY5" fmla="*/ 1968360 h 1968359"/>
                    <a:gd name="connsiteX6" fmla="*/ 0 w 1668938"/>
                    <a:gd name="connsiteY6" fmla="*/ 1884817 h 1968359"/>
                    <a:gd name="connsiteX7" fmla="*/ 0 w 1668938"/>
                    <a:gd name="connsiteY7" fmla="*/ 81755 h 1968359"/>
                    <a:gd name="connsiteX8" fmla="*/ 81761 w 1668938"/>
                    <a:gd name="connsiteY8" fmla="*/ 0 h 1968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8938" h="1968359">
                      <a:moveTo>
                        <a:pt x="81761" y="0"/>
                      </a:moveTo>
                      <a:lnTo>
                        <a:pt x="1587174" y="0"/>
                      </a:lnTo>
                      <a:cubicBezTo>
                        <a:pt x="1632330" y="0"/>
                        <a:pt x="1668938" y="36607"/>
                        <a:pt x="1668938" y="81764"/>
                      </a:cubicBezTo>
                      <a:lnTo>
                        <a:pt x="1668938" y="1884817"/>
                      </a:lnTo>
                      <a:cubicBezTo>
                        <a:pt x="1668938" y="1930957"/>
                        <a:pt x="1631536" y="1968360"/>
                        <a:pt x="1585396" y="1968360"/>
                      </a:cubicBezTo>
                      <a:lnTo>
                        <a:pt x="83542" y="1968360"/>
                      </a:lnTo>
                      <a:cubicBezTo>
                        <a:pt x="37402" y="1968360"/>
                        <a:pt x="0" y="1930957"/>
                        <a:pt x="0" y="1884817"/>
                      </a:cubicBezTo>
                      <a:lnTo>
                        <a:pt x="0" y="81755"/>
                      </a:lnTo>
                      <a:cubicBezTo>
                        <a:pt x="6" y="36602"/>
                        <a:pt x="36608" y="2"/>
                        <a:pt x="817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04F9EFED-24E2-4713-92E2-A060AC6801DA}"/>
                    </a:ext>
                  </a:extLst>
                </p:cNvPr>
                <p:cNvSpPr/>
                <p:nvPr/>
              </p:nvSpPr>
              <p:spPr>
                <a:xfrm>
                  <a:off x="5437562" y="2690892"/>
                  <a:ext cx="1675288" cy="1974706"/>
                </a:xfrm>
                <a:custGeom>
                  <a:avLst/>
                  <a:gdLst>
                    <a:gd name="connsiteX0" fmla="*/ 1588571 w 1675288"/>
                    <a:gd name="connsiteY0" fmla="*/ 1974706 h 1974706"/>
                    <a:gd name="connsiteX1" fmla="*/ 86717 w 1675288"/>
                    <a:gd name="connsiteY1" fmla="*/ 1974706 h 1974706"/>
                    <a:gd name="connsiteX2" fmla="*/ 0 w 1675288"/>
                    <a:gd name="connsiteY2" fmla="*/ 1887989 h 1974706"/>
                    <a:gd name="connsiteX3" fmla="*/ 0 w 1675288"/>
                    <a:gd name="connsiteY3" fmla="*/ 81755 h 1974706"/>
                    <a:gd name="connsiteX4" fmla="*/ 81761 w 1675288"/>
                    <a:gd name="connsiteY4" fmla="*/ 0 h 1974706"/>
                    <a:gd name="connsiteX5" fmla="*/ 1593524 w 1675288"/>
                    <a:gd name="connsiteY5" fmla="*/ 0 h 1974706"/>
                    <a:gd name="connsiteX6" fmla="*/ 1675288 w 1675288"/>
                    <a:gd name="connsiteY6" fmla="*/ 81761 h 1974706"/>
                    <a:gd name="connsiteX7" fmla="*/ 1675288 w 1675288"/>
                    <a:gd name="connsiteY7" fmla="*/ 1887989 h 1974706"/>
                    <a:gd name="connsiteX8" fmla="*/ 1588571 w 1675288"/>
                    <a:gd name="connsiteY8" fmla="*/ 1974706 h 1974706"/>
                    <a:gd name="connsiteX9" fmla="*/ 6350 w 1675288"/>
                    <a:gd name="connsiteY9" fmla="*/ 84793 h 1974706"/>
                    <a:gd name="connsiteX10" fmla="*/ 6350 w 1675288"/>
                    <a:gd name="connsiteY10" fmla="*/ 1887989 h 1974706"/>
                    <a:gd name="connsiteX11" fmla="*/ 86711 w 1675288"/>
                    <a:gd name="connsiteY11" fmla="*/ 1968356 h 1974706"/>
                    <a:gd name="connsiteX12" fmla="*/ 86717 w 1675288"/>
                    <a:gd name="connsiteY12" fmla="*/ 1968356 h 1974706"/>
                    <a:gd name="connsiteX13" fmla="*/ 1588571 w 1675288"/>
                    <a:gd name="connsiteY13" fmla="*/ 1968356 h 1974706"/>
                    <a:gd name="connsiteX14" fmla="*/ 1668938 w 1675288"/>
                    <a:gd name="connsiteY14" fmla="*/ 1887989 h 1974706"/>
                    <a:gd name="connsiteX15" fmla="*/ 1668938 w 1675288"/>
                    <a:gd name="connsiteY15" fmla="*/ 83999 h 1974706"/>
                    <a:gd name="connsiteX16" fmla="*/ 1591270 w 1675288"/>
                    <a:gd name="connsiteY16" fmla="*/ 6350 h 1974706"/>
                    <a:gd name="connsiteX17" fmla="*/ 84799 w 1675288"/>
                    <a:gd name="connsiteY17" fmla="*/ 6350 h 1974706"/>
                    <a:gd name="connsiteX18" fmla="*/ 6350 w 1675288"/>
                    <a:gd name="connsiteY18" fmla="*/ 84793 h 197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75288" h="1974706">
                      <a:moveTo>
                        <a:pt x="1588571" y="1974706"/>
                      </a:moveTo>
                      <a:lnTo>
                        <a:pt x="86717" y="1974706"/>
                      </a:lnTo>
                      <a:cubicBezTo>
                        <a:pt x="38825" y="1974706"/>
                        <a:pt x="0" y="1935882"/>
                        <a:pt x="0" y="1887989"/>
                      </a:cubicBezTo>
                      <a:lnTo>
                        <a:pt x="0" y="81755"/>
                      </a:lnTo>
                      <a:cubicBezTo>
                        <a:pt x="3" y="36602"/>
                        <a:pt x="36608" y="0"/>
                        <a:pt x="81761" y="0"/>
                      </a:cubicBezTo>
                      <a:lnTo>
                        <a:pt x="1593524" y="0"/>
                      </a:lnTo>
                      <a:cubicBezTo>
                        <a:pt x="1638680" y="0"/>
                        <a:pt x="1675285" y="36605"/>
                        <a:pt x="1675288" y="81761"/>
                      </a:cubicBezTo>
                      <a:lnTo>
                        <a:pt x="1675288" y="1887989"/>
                      </a:lnTo>
                      <a:cubicBezTo>
                        <a:pt x="1675288" y="1935882"/>
                        <a:pt x="1636464" y="1974706"/>
                        <a:pt x="1588571" y="1974706"/>
                      </a:cubicBezTo>
                      <a:close/>
                      <a:moveTo>
                        <a:pt x="6350" y="84793"/>
                      </a:moveTo>
                      <a:lnTo>
                        <a:pt x="6350" y="1887989"/>
                      </a:lnTo>
                      <a:cubicBezTo>
                        <a:pt x="6347" y="1932373"/>
                        <a:pt x="42327" y="1968353"/>
                        <a:pt x="86711" y="1968356"/>
                      </a:cubicBezTo>
                      <a:cubicBezTo>
                        <a:pt x="86714" y="1968356"/>
                        <a:pt x="86714" y="1968356"/>
                        <a:pt x="86717" y="1968356"/>
                      </a:cubicBezTo>
                      <a:lnTo>
                        <a:pt x="1588571" y="1968356"/>
                      </a:lnTo>
                      <a:cubicBezTo>
                        <a:pt x="1632955" y="1968356"/>
                        <a:pt x="1668938" y="1932373"/>
                        <a:pt x="1668938" y="1887989"/>
                      </a:cubicBezTo>
                      <a:lnTo>
                        <a:pt x="1668938" y="83999"/>
                      </a:lnTo>
                      <a:cubicBezTo>
                        <a:pt x="1668932" y="41110"/>
                        <a:pt x="1634159" y="6345"/>
                        <a:pt x="1591270" y="6350"/>
                      </a:cubicBezTo>
                      <a:lnTo>
                        <a:pt x="84799" y="6350"/>
                      </a:lnTo>
                      <a:cubicBezTo>
                        <a:pt x="41476" y="6350"/>
                        <a:pt x="6353" y="41469"/>
                        <a:pt x="6350" y="8479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16F8FD40-0295-4483-8D57-B085D3C836C8}"/>
                  </a:ext>
                </a:extLst>
              </p:cNvPr>
              <p:cNvSpPr/>
              <p:nvPr/>
            </p:nvSpPr>
            <p:spPr>
              <a:xfrm>
                <a:off x="5543698" y="2826343"/>
                <a:ext cx="259142" cy="259135"/>
              </a:xfrm>
              <a:custGeom>
                <a:avLst/>
                <a:gdLst>
                  <a:gd name="connsiteX0" fmla="*/ 220787 w 259142"/>
                  <a:gd name="connsiteY0" fmla="*/ 259136 h 259135"/>
                  <a:gd name="connsiteX1" fmla="*/ 38352 w 259142"/>
                  <a:gd name="connsiteY1" fmla="*/ 259136 h 259135"/>
                  <a:gd name="connsiteX2" fmla="*/ 0 w 259142"/>
                  <a:gd name="connsiteY2" fmla="*/ 220791 h 259135"/>
                  <a:gd name="connsiteX3" fmla="*/ 0 w 259142"/>
                  <a:gd name="connsiteY3" fmla="*/ 38352 h 259135"/>
                  <a:gd name="connsiteX4" fmla="*/ 38352 w 259142"/>
                  <a:gd name="connsiteY4" fmla="*/ 0 h 259135"/>
                  <a:gd name="connsiteX5" fmla="*/ 220787 w 259142"/>
                  <a:gd name="connsiteY5" fmla="*/ 0 h 259135"/>
                  <a:gd name="connsiteX6" fmla="*/ 259142 w 259142"/>
                  <a:gd name="connsiteY6" fmla="*/ 38352 h 259135"/>
                  <a:gd name="connsiteX7" fmla="*/ 259142 w 259142"/>
                  <a:gd name="connsiteY7" fmla="*/ 220791 h 259135"/>
                  <a:gd name="connsiteX8" fmla="*/ 220787 w 259142"/>
                  <a:gd name="connsiteY8" fmla="*/ 259136 h 259135"/>
                  <a:gd name="connsiteX9" fmla="*/ 38352 w 259142"/>
                  <a:gd name="connsiteY9" fmla="*/ 6344 h 259135"/>
                  <a:gd name="connsiteX10" fmla="*/ 6350 w 259142"/>
                  <a:gd name="connsiteY10" fmla="*/ 38345 h 259135"/>
                  <a:gd name="connsiteX11" fmla="*/ 6350 w 259142"/>
                  <a:gd name="connsiteY11" fmla="*/ 220791 h 259135"/>
                  <a:gd name="connsiteX12" fmla="*/ 38352 w 259142"/>
                  <a:gd name="connsiteY12" fmla="*/ 252792 h 259135"/>
                  <a:gd name="connsiteX13" fmla="*/ 220787 w 259142"/>
                  <a:gd name="connsiteY13" fmla="*/ 252792 h 259135"/>
                  <a:gd name="connsiteX14" fmla="*/ 252792 w 259142"/>
                  <a:gd name="connsiteY14" fmla="*/ 220791 h 259135"/>
                  <a:gd name="connsiteX15" fmla="*/ 252792 w 259142"/>
                  <a:gd name="connsiteY15" fmla="*/ 38352 h 259135"/>
                  <a:gd name="connsiteX16" fmla="*/ 220787 w 259142"/>
                  <a:gd name="connsiteY16" fmla="*/ 6350 h 25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35">
                    <a:moveTo>
                      <a:pt x="220787" y="259136"/>
                    </a:moveTo>
                    <a:lnTo>
                      <a:pt x="38352" y="259136"/>
                    </a:lnTo>
                    <a:cubicBezTo>
                      <a:pt x="17183" y="259110"/>
                      <a:pt x="29" y="241959"/>
                      <a:pt x="0" y="220791"/>
                    </a:cubicBezTo>
                    <a:lnTo>
                      <a:pt x="0" y="38352"/>
                    </a:lnTo>
                    <a:cubicBezTo>
                      <a:pt x="25" y="17181"/>
                      <a:pt x="17180" y="24"/>
                      <a:pt x="38352" y="0"/>
                    </a:cubicBezTo>
                    <a:lnTo>
                      <a:pt x="220787" y="0"/>
                    </a:lnTo>
                    <a:cubicBezTo>
                      <a:pt x="241959" y="23"/>
                      <a:pt x="259117" y="17180"/>
                      <a:pt x="259142" y="38352"/>
                    </a:cubicBezTo>
                    <a:lnTo>
                      <a:pt x="259142" y="220791"/>
                    </a:lnTo>
                    <a:cubicBezTo>
                      <a:pt x="259113" y="241959"/>
                      <a:pt x="241955" y="259114"/>
                      <a:pt x="220787" y="259136"/>
                    </a:cubicBezTo>
                    <a:close/>
                    <a:moveTo>
                      <a:pt x="38352" y="6344"/>
                    </a:moveTo>
                    <a:cubicBezTo>
                      <a:pt x="20686" y="6365"/>
                      <a:pt x="6372" y="20680"/>
                      <a:pt x="6350" y="38345"/>
                    </a:cubicBezTo>
                    <a:lnTo>
                      <a:pt x="6350" y="220791"/>
                    </a:lnTo>
                    <a:cubicBezTo>
                      <a:pt x="6372" y="238457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3"/>
                      <a:pt x="252770" y="238457"/>
                      <a:pt x="252792" y="220791"/>
                    </a:cubicBezTo>
                    <a:lnTo>
                      <a:pt x="252792" y="38352"/>
                    </a:lnTo>
                    <a:cubicBezTo>
                      <a:pt x="252770" y="20685"/>
                      <a:pt x="238453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BEBEF10C-C0AA-4C81-9F1B-25814FE70267}"/>
                  </a:ext>
                </a:extLst>
              </p:cNvPr>
              <p:cNvSpPr/>
              <p:nvPr/>
            </p:nvSpPr>
            <p:spPr>
              <a:xfrm>
                <a:off x="5543698" y="3187779"/>
                <a:ext cx="259142" cy="259142"/>
              </a:xfrm>
              <a:custGeom>
                <a:avLst/>
                <a:gdLst>
                  <a:gd name="connsiteX0" fmla="*/ 220787 w 259142"/>
                  <a:gd name="connsiteY0" fmla="*/ 259142 h 259142"/>
                  <a:gd name="connsiteX1" fmla="*/ 38352 w 259142"/>
                  <a:gd name="connsiteY1" fmla="*/ 259142 h 259142"/>
                  <a:gd name="connsiteX2" fmla="*/ 0 w 259142"/>
                  <a:gd name="connsiteY2" fmla="*/ 220791 h 259142"/>
                  <a:gd name="connsiteX3" fmla="*/ 0 w 259142"/>
                  <a:gd name="connsiteY3" fmla="*/ 38355 h 259142"/>
                  <a:gd name="connsiteX4" fmla="*/ 38352 w 259142"/>
                  <a:gd name="connsiteY4" fmla="*/ 0 h 259142"/>
                  <a:gd name="connsiteX5" fmla="*/ 220787 w 259142"/>
                  <a:gd name="connsiteY5" fmla="*/ 0 h 259142"/>
                  <a:gd name="connsiteX6" fmla="*/ 259142 w 259142"/>
                  <a:gd name="connsiteY6" fmla="*/ 38355 h 259142"/>
                  <a:gd name="connsiteX7" fmla="*/ 259142 w 259142"/>
                  <a:gd name="connsiteY7" fmla="*/ 220791 h 259142"/>
                  <a:gd name="connsiteX8" fmla="*/ 220787 w 259142"/>
                  <a:gd name="connsiteY8" fmla="*/ 259142 h 259142"/>
                  <a:gd name="connsiteX9" fmla="*/ 38352 w 259142"/>
                  <a:gd name="connsiteY9" fmla="*/ 6360 h 259142"/>
                  <a:gd name="connsiteX10" fmla="*/ 6350 w 259142"/>
                  <a:gd name="connsiteY10" fmla="*/ 38364 h 259142"/>
                  <a:gd name="connsiteX11" fmla="*/ 6350 w 259142"/>
                  <a:gd name="connsiteY11" fmla="*/ 220800 h 259142"/>
                  <a:gd name="connsiteX12" fmla="*/ 38352 w 259142"/>
                  <a:gd name="connsiteY12" fmla="*/ 252801 h 259142"/>
                  <a:gd name="connsiteX13" fmla="*/ 220787 w 259142"/>
                  <a:gd name="connsiteY13" fmla="*/ 252801 h 259142"/>
                  <a:gd name="connsiteX14" fmla="*/ 252792 w 259142"/>
                  <a:gd name="connsiteY14" fmla="*/ 220800 h 259142"/>
                  <a:gd name="connsiteX15" fmla="*/ 252792 w 259142"/>
                  <a:gd name="connsiteY15" fmla="*/ 38355 h 259142"/>
                  <a:gd name="connsiteX16" fmla="*/ 220787 w 259142"/>
                  <a:gd name="connsiteY16" fmla="*/ 6350 h 2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2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5" y="241962"/>
                      <a:pt x="0" y="220791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20"/>
                      <a:pt x="220787" y="259142"/>
                    </a:cubicBezTo>
                    <a:close/>
                    <a:moveTo>
                      <a:pt x="38352" y="6360"/>
                    </a:moveTo>
                    <a:cubicBezTo>
                      <a:pt x="20686" y="6382"/>
                      <a:pt x="6369" y="20698"/>
                      <a:pt x="6350" y="38364"/>
                    </a:cubicBezTo>
                    <a:lnTo>
                      <a:pt x="6350" y="220800"/>
                    </a:lnTo>
                    <a:cubicBezTo>
                      <a:pt x="6369" y="238466"/>
                      <a:pt x="20686" y="252782"/>
                      <a:pt x="38352" y="252801"/>
                    </a:cubicBezTo>
                    <a:lnTo>
                      <a:pt x="220787" y="252801"/>
                    </a:lnTo>
                    <a:cubicBezTo>
                      <a:pt x="238453" y="252782"/>
                      <a:pt x="252770" y="238466"/>
                      <a:pt x="252792" y="220800"/>
                    </a:cubicBezTo>
                    <a:lnTo>
                      <a:pt x="252792" y="38355"/>
                    </a:lnTo>
                    <a:cubicBezTo>
                      <a:pt x="252770" y="20689"/>
                      <a:pt x="238453" y="6372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7E33A13A-1D92-4C6F-8467-46E266EFDA5C}"/>
                  </a:ext>
                </a:extLst>
              </p:cNvPr>
              <p:cNvSpPr/>
              <p:nvPr/>
            </p:nvSpPr>
            <p:spPr>
              <a:xfrm>
                <a:off x="5543698" y="3549225"/>
                <a:ext cx="259142" cy="259138"/>
              </a:xfrm>
              <a:custGeom>
                <a:avLst/>
                <a:gdLst>
                  <a:gd name="connsiteX0" fmla="*/ 220787 w 259142"/>
                  <a:gd name="connsiteY0" fmla="*/ 259139 h 259138"/>
                  <a:gd name="connsiteX1" fmla="*/ 38352 w 259142"/>
                  <a:gd name="connsiteY1" fmla="*/ 259139 h 259138"/>
                  <a:gd name="connsiteX2" fmla="*/ 0 w 259142"/>
                  <a:gd name="connsiteY2" fmla="*/ 220787 h 259138"/>
                  <a:gd name="connsiteX3" fmla="*/ 0 w 259142"/>
                  <a:gd name="connsiteY3" fmla="*/ 38352 h 259138"/>
                  <a:gd name="connsiteX4" fmla="*/ 38352 w 259142"/>
                  <a:gd name="connsiteY4" fmla="*/ 0 h 259138"/>
                  <a:gd name="connsiteX5" fmla="*/ 220787 w 259142"/>
                  <a:gd name="connsiteY5" fmla="*/ 0 h 259138"/>
                  <a:gd name="connsiteX6" fmla="*/ 259142 w 259142"/>
                  <a:gd name="connsiteY6" fmla="*/ 38352 h 259138"/>
                  <a:gd name="connsiteX7" fmla="*/ 259142 w 259142"/>
                  <a:gd name="connsiteY7" fmla="*/ 220787 h 259138"/>
                  <a:gd name="connsiteX8" fmla="*/ 220787 w 259142"/>
                  <a:gd name="connsiteY8" fmla="*/ 259139 h 259138"/>
                  <a:gd name="connsiteX9" fmla="*/ 38352 w 259142"/>
                  <a:gd name="connsiteY9" fmla="*/ 6350 h 259138"/>
                  <a:gd name="connsiteX10" fmla="*/ 6350 w 259142"/>
                  <a:gd name="connsiteY10" fmla="*/ 38352 h 259138"/>
                  <a:gd name="connsiteX11" fmla="*/ 6350 w 259142"/>
                  <a:gd name="connsiteY11" fmla="*/ 220787 h 259138"/>
                  <a:gd name="connsiteX12" fmla="*/ 38352 w 259142"/>
                  <a:gd name="connsiteY12" fmla="*/ 252789 h 259138"/>
                  <a:gd name="connsiteX13" fmla="*/ 220787 w 259142"/>
                  <a:gd name="connsiteY13" fmla="*/ 252789 h 259138"/>
                  <a:gd name="connsiteX14" fmla="*/ 252792 w 259142"/>
                  <a:gd name="connsiteY14" fmla="*/ 220787 h 259138"/>
                  <a:gd name="connsiteX15" fmla="*/ 252792 w 259142"/>
                  <a:gd name="connsiteY15" fmla="*/ 38352 h 259138"/>
                  <a:gd name="connsiteX16" fmla="*/ 220787 w 259142"/>
                  <a:gd name="connsiteY16" fmla="*/ 6350 h 25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38">
                    <a:moveTo>
                      <a:pt x="220787" y="259139"/>
                    </a:moveTo>
                    <a:lnTo>
                      <a:pt x="38352" y="259139"/>
                    </a:lnTo>
                    <a:cubicBezTo>
                      <a:pt x="17180" y="259114"/>
                      <a:pt x="25" y="241959"/>
                      <a:pt x="0" y="220787"/>
                    </a:cubicBezTo>
                    <a:lnTo>
                      <a:pt x="0" y="38352"/>
                    </a:lnTo>
                    <a:cubicBezTo>
                      <a:pt x="25" y="17180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2"/>
                      <a:pt x="259117" y="17180"/>
                      <a:pt x="259142" y="38352"/>
                    </a:cubicBezTo>
                    <a:lnTo>
                      <a:pt x="259142" y="220787"/>
                    </a:lnTo>
                    <a:cubicBezTo>
                      <a:pt x="259117" y="241959"/>
                      <a:pt x="241959" y="259117"/>
                      <a:pt x="220787" y="259139"/>
                    </a:cubicBezTo>
                    <a:close/>
                    <a:moveTo>
                      <a:pt x="38352" y="6350"/>
                    </a:moveTo>
                    <a:cubicBezTo>
                      <a:pt x="20686" y="6369"/>
                      <a:pt x="6369" y="20686"/>
                      <a:pt x="6350" y="38352"/>
                    </a:cubicBezTo>
                    <a:lnTo>
                      <a:pt x="6350" y="220787"/>
                    </a:lnTo>
                    <a:cubicBezTo>
                      <a:pt x="6369" y="238453"/>
                      <a:pt x="20686" y="252770"/>
                      <a:pt x="38352" y="252789"/>
                    </a:cubicBezTo>
                    <a:lnTo>
                      <a:pt x="220787" y="252789"/>
                    </a:lnTo>
                    <a:cubicBezTo>
                      <a:pt x="238453" y="252770"/>
                      <a:pt x="252770" y="238453"/>
                      <a:pt x="252792" y="220787"/>
                    </a:cubicBezTo>
                    <a:lnTo>
                      <a:pt x="252792" y="38352"/>
                    </a:lnTo>
                    <a:cubicBezTo>
                      <a:pt x="252770" y="20686"/>
                      <a:pt x="238453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3CDDBE63-ABC4-4E1F-9673-41284A5A7CA0}"/>
                  </a:ext>
                </a:extLst>
              </p:cNvPr>
              <p:cNvSpPr/>
              <p:nvPr/>
            </p:nvSpPr>
            <p:spPr>
              <a:xfrm>
                <a:off x="5543698" y="3905698"/>
                <a:ext cx="259142" cy="259141"/>
              </a:xfrm>
              <a:custGeom>
                <a:avLst/>
                <a:gdLst>
                  <a:gd name="connsiteX0" fmla="*/ 220787 w 259142"/>
                  <a:gd name="connsiteY0" fmla="*/ 259142 h 259141"/>
                  <a:gd name="connsiteX1" fmla="*/ 38352 w 259142"/>
                  <a:gd name="connsiteY1" fmla="*/ 259142 h 259141"/>
                  <a:gd name="connsiteX2" fmla="*/ 0 w 259142"/>
                  <a:gd name="connsiteY2" fmla="*/ 220791 h 259141"/>
                  <a:gd name="connsiteX3" fmla="*/ 0 w 259142"/>
                  <a:gd name="connsiteY3" fmla="*/ 38355 h 259141"/>
                  <a:gd name="connsiteX4" fmla="*/ 38352 w 259142"/>
                  <a:gd name="connsiteY4" fmla="*/ 0 h 259141"/>
                  <a:gd name="connsiteX5" fmla="*/ 220787 w 259142"/>
                  <a:gd name="connsiteY5" fmla="*/ 0 h 259141"/>
                  <a:gd name="connsiteX6" fmla="*/ 259142 w 259142"/>
                  <a:gd name="connsiteY6" fmla="*/ 38355 h 259141"/>
                  <a:gd name="connsiteX7" fmla="*/ 259142 w 259142"/>
                  <a:gd name="connsiteY7" fmla="*/ 220791 h 259141"/>
                  <a:gd name="connsiteX8" fmla="*/ 220787 w 259142"/>
                  <a:gd name="connsiteY8" fmla="*/ 259142 h 259141"/>
                  <a:gd name="connsiteX9" fmla="*/ 38352 w 259142"/>
                  <a:gd name="connsiteY9" fmla="*/ 6350 h 259141"/>
                  <a:gd name="connsiteX10" fmla="*/ 6350 w 259142"/>
                  <a:gd name="connsiteY10" fmla="*/ 38355 h 259141"/>
                  <a:gd name="connsiteX11" fmla="*/ 6350 w 259142"/>
                  <a:gd name="connsiteY11" fmla="*/ 220791 h 259141"/>
                  <a:gd name="connsiteX12" fmla="*/ 38352 w 259142"/>
                  <a:gd name="connsiteY12" fmla="*/ 252792 h 259141"/>
                  <a:gd name="connsiteX13" fmla="*/ 220787 w 259142"/>
                  <a:gd name="connsiteY13" fmla="*/ 252792 h 259141"/>
                  <a:gd name="connsiteX14" fmla="*/ 252792 w 259142"/>
                  <a:gd name="connsiteY14" fmla="*/ 220791 h 259141"/>
                  <a:gd name="connsiteX15" fmla="*/ 252792 w 259142"/>
                  <a:gd name="connsiteY15" fmla="*/ 38355 h 259141"/>
                  <a:gd name="connsiteX16" fmla="*/ 220787 w 259142"/>
                  <a:gd name="connsiteY16" fmla="*/ 6350 h 25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1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5" y="241962"/>
                      <a:pt x="0" y="220791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20"/>
                      <a:pt x="220787" y="259142"/>
                    </a:cubicBezTo>
                    <a:close/>
                    <a:moveTo>
                      <a:pt x="38352" y="6350"/>
                    </a:moveTo>
                    <a:cubicBezTo>
                      <a:pt x="20686" y="6369"/>
                      <a:pt x="6369" y="20689"/>
                      <a:pt x="6350" y="38355"/>
                    </a:cubicBezTo>
                    <a:lnTo>
                      <a:pt x="6350" y="220791"/>
                    </a:lnTo>
                    <a:cubicBezTo>
                      <a:pt x="6372" y="238457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3"/>
                      <a:pt x="252770" y="238457"/>
                      <a:pt x="252792" y="220791"/>
                    </a:cubicBezTo>
                    <a:lnTo>
                      <a:pt x="252792" y="38355"/>
                    </a:lnTo>
                    <a:cubicBezTo>
                      <a:pt x="252773" y="20686"/>
                      <a:pt x="238457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102DC6C3-F8FB-484D-BC95-EE8EC81B93FB}"/>
                  </a:ext>
                </a:extLst>
              </p:cNvPr>
              <p:cNvSpPr/>
              <p:nvPr/>
            </p:nvSpPr>
            <p:spPr>
              <a:xfrm>
                <a:off x="5543698" y="4262172"/>
                <a:ext cx="259142" cy="259141"/>
              </a:xfrm>
              <a:custGeom>
                <a:avLst/>
                <a:gdLst>
                  <a:gd name="connsiteX0" fmla="*/ 220787 w 259142"/>
                  <a:gd name="connsiteY0" fmla="*/ 259142 h 259141"/>
                  <a:gd name="connsiteX1" fmla="*/ 38352 w 259142"/>
                  <a:gd name="connsiteY1" fmla="*/ 259142 h 259141"/>
                  <a:gd name="connsiteX2" fmla="*/ 0 w 259142"/>
                  <a:gd name="connsiteY2" fmla="*/ 220787 h 259141"/>
                  <a:gd name="connsiteX3" fmla="*/ 0 w 259142"/>
                  <a:gd name="connsiteY3" fmla="*/ 38355 h 259141"/>
                  <a:gd name="connsiteX4" fmla="*/ 38352 w 259142"/>
                  <a:gd name="connsiteY4" fmla="*/ 0 h 259141"/>
                  <a:gd name="connsiteX5" fmla="*/ 220787 w 259142"/>
                  <a:gd name="connsiteY5" fmla="*/ 0 h 259141"/>
                  <a:gd name="connsiteX6" fmla="*/ 259142 w 259142"/>
                  <a:gd name="connsiteY6" fmla="*/ 38355 h 259141"/>
                  <a:gd name="connsiteX7" fmla="*/ 259142 w 259142"/>
                  <a:gd name="connsiteY7" fmla="*/ 220791 h 259141"/>
                  <a:gd name="connsiteX8" fmla="*/ 220787 w 259142"/>
                  <a:gd name="connsiteY8" fmla="*/ 259142 h 259141"/>
                  <a:gd name="connsiteX9" fmla="*/ 38352 w 259142"/>
                  <a:gd name="connsiteY9" fmla="*/ 6347 h 259141"/>
                  <a:gd name="connsiteX10" fmla="*/ 6350 w 259142"/>
                  <a:gd name="connsiteY10" fmla="*/ 38351 h 259141"/>
                  <a:gd name="connsiteX11" fmla="*/ 6350 w 259142"/>
                  <a:gd name="connsiteY11" fmla="*/ 220787 h 259141"/>
                  <a:gd name="connsiteX12" fmla="*/ 38352 w 259142"/>
                  <a:gd name="connsiteY12" fmla="*/ 252792 h 259141"/>
                  <a:gd name="connsiteX13" fmla="*/ 220787 w 259142"/>
                  <a:gd name="connsiteY13" fmla="*/ 252792 h 259141"/>
                  <a:gd name="connsiteX14" fmla="*/ 252792 w 259142"/>
                  <a:gd name="connsiteY14" fmla="*/ 220787 h 259141"/>
                  <a:gd name="connsiteX15" fmla="*/ 252792 w 259142"/>
                  <a:gd name="connsiteY15" fmla="*/ 38355 h 259141"/>
                  <a:gd name="connsiteX16" fmla="*/ 220787 w 259142"/>
                  <a:gd name="connsiteY16" fmla="*/ 6350 h 25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1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2" y="241959"/>
                      <a:pt x="0" y="220787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17"/>
                      <a:pt x="220787" y="259142"/>
                    </a:cubicBezTo>
                    <a:close/>
                    <a:moveTo>
                      <a:pt x="38352" y="6347"/>
                    </a:moveTo>
                    <a:cubicBezTo>
                      <a:pt x="20686" y="6369"/>
                      <a:pt x="6369" y="20686"/>
                      <a:pt x="6350" y="38351"/>
                    </a:cubicBezTo>
                    <a:lnTo>
                      <a:pt x="6350" y="220787"/>
                    </a:lnTo>
                    <a:cubicBezTo>
                      <a:pt x="6369" y="238453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0"/>
                      <a:pt x="252770" y="238453"/>
                      <a:pt x="252792" y="220787"/>
                    </a:cubicBezTo>
                    <a:lnTo>
                      <a:pt x="252792" y="38355"/>
                    </a:lnTo>
                    <a:cubicBezTo>
                      <a:pt x="252770" y="20689"/>
                      <a:pt x="238453" y="6372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138F498C-CCA1-468B-9120-0B0D0A0626FF}"/>
                  </a:ext>
                </a:extLst>
              </p:cNvPr>
              <p:cNvSpPr/>
              <p:nvPr/>
            </p:nvSpPr>
            <p:spPr>
              <a:xfrm>
                <a:off x="5574940" y="3244443"/>
                <a:ext cx="197978" cy="145895"/>
              </a:xfrm>
              <a:custGeom>
                <a:avLst/>
                <a:gdLst>
                  <a:gd name="connsiteX0" fmla="*/ 65877 w 197978"/>
                  <a:gd name="connsiteY0" fmla="*/ 145895 h 145895"/>
                  <a:gd name="connsiteX1" fmla="*/ 57076 w 197978"/>
                  <a:gd name="connsiteY1" fmla="*/ 142349 h 145895"/>
                  <a:gd name="connsiteX2" fmla="*/ 3900 w 197978"/>
                  <a:gd name="connsiteY2" fmla="*/ 91230 h 145895"/>
                  <a:gd name="connsiteX3" fmla="*/ 3544 w 197978"/>
                  <a:gd name="connsiteY3" fmla="*/ 73272 h 145895"/>
                  <a:gd name="connsiteX4" fmla="*/ 21502 w 197978"/>
                  <a:gd name="connsiteY4" fmla="*/ 72917 h 145895"/>
                  <a:gd name="connsiteX5" fmla="*/ 65661 w 197978"/>
                  <a:gd name="connsiteY5" fmla="*/ 115370 h 145895"/>
                  <a:gd name="connsiteX6" fmla="*/ 176347 w 197978"/>
                  <a:gd name="connsiteY6" fmla="*/ 3672 h 145895"/>
                  <a:gd name="connsiteX7" fmla="*/ 194308 w 197978"/>
                  <a:gd name="connsiteY7" fmla="*/ 3770 h 145895"/>
                  <a:gd name="connsiteX8" fmla="*/ 194391 w 197978"/>
                  <a:gd name="connsiteY8" fmla="*/ 21547 h 145895"/>
                  <a:gd name="connsiteX9" fmla="*/ 74897 w 197978"/>
                  <a:gd name="connsiteY9" fmla="*/ 142120 h 145895"/>
                  <a:gd name="connsiteX10" fmla="*/ 65877 w 197978"/>
                  <a:gd name="connsiteY10" fmla="*/ 145895 h 145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78" h="145895">
                    <a:moveTo>
                      <a:pt x="65877" y="145895"/>
                    </a:moveTo>
                    <a:cubicBezTo>
                      <a:pt x="62594" y="145899"/>
                      <a:pt x="59438" y="144625"/>
                      <a:pt x="57076" y="142349"/>
                    </a:cubicBezTo>
                    <a:lnTo>
                      <a:pt x="3900" y="91230"/>
                    </a:lnTo>
                    <a:cubicBezTo>
                      <a:pt x="-1158" y="86369"/>
                      <a:pt x="-1317" y="78330"/>
                      <a:pt x="3544" y="73272"/>
                    </a:cubicBezTo>
                    <a:cubicBezTo>
                      <a:pt x="8405" y="68214"/>
                      <a:pt x="16445" y="68056"/>
                      <a:pt x="21502" y="72917"/>
                    </a:cubicBezTo>
                    <a:lnTo>
                      <a:pt x="65661" y="115370"/>
                    </a:lnTo>
                    <a:lnTo>
                      <a:pt x="176347" y="3672"/>
                    </a:lnTo>
                    <a:cubicBezTo>
                      <a:pt x="181335" y="-1262"/>
                      <a:pt x="189374" y="-1218"/>
                      <a:pt x="194308" y="3770"/>
                    </a:cubicBezTo>
                    <a:cubicBezTo>
                      <a:pt x="199169" y="8685"/>
                      <a:pt x="199207" y="16588"/>
                      <a:pt x="194391" y="21547"/>
                    </a:cubicBezTo>
                    <a:lnTo>
                      <a:pt x="74897" y="142120"/>
                    </a:lnTo>
                    <a:cubicBezTo>
                      <a:pt x="72519" y="144536"/>
                      <a:pt x="69268" y="145895"/>
                      <a:pt x="65877" y="145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5AA71DE5-2462-4C7B-9249-8E7D63659174}"/>
                  </a:ext>
                </a:extLst>
              </p:cNvPr>
              <p:cNvSpPr/>
              <p:nvPr/>
            </p:nvSpPr>
            <p:spPr>
              <a:xfrm>
                <a:off x="5574940" y="3605796"/>
                <a:ext cx="198069" cy="145984"/>
              </a:xfrm>
              <a:custGeom>
                <a:avLst/>
                <a:gdLst>
                  <a:gd name="connsiteX0" fmla="*/ 65877 w 198069"/>
                  <a:gd name="connsiteY0" fmla="*/ 145985 h 145984"/>
                  <a:gd name="connsiteX1" fmla="*/ 57076 w 198069"/>
                  <a:gd name="connsiteY1" fmla="*/ 142441 h 145984"/>
                  <a:gd name="connsiteX2" fmla="*/ 3900 w 198069"/>
                  <a:gd name="connsiteY2" fmla="*/ 91323 h 145984"/>
                  <a:gd name="connsiteX3" fmla="*/ 3544 w 198069"/>
                  <a:gd name="connsiteY3" fmla="*/ 73365 h 145984"/>
                  <a:gd name="connsiteX4" fmla="*/ 21502 w 198069"/>
                  <a:gd name="connsiteY4" fmla="*/ 73009 h 145984"/>
                  <a:gd name="connsiteX5" fmla="*/ 65661 w 198069"/>
                  <a:gd name="connsiteY5" fmla="*/ 115450 h 145984"/>
                  <a:gd name="connsiteX6" fmla="*/ 176347 w 198069"/>
                  <a:gd name="connsiteY6" fmla="*/ 3761 h 145984"/>
                  <a:gd name="connsiteX7" fmla="*/ 194308 w 198069"/>
                  <a:gd name="connsiteY7" fmla="*/ 3678 h 145984"/>
                  <a:gd name="connsiteX8" fmla="*/ 194391 w 198069"/>
                  <a:gd name="connsiteY8" fmla="*/ 21640 h 145984"/>
                  <a:gd name="connsiteX9" fmla="*/ 74897 w 198069"/>
                  <a:gd name="connsiteY9" fmla="*/ 142213 h 145984"/>
                  <a:gd name="connsiteX10" fmla="*/ 65877 w 198069"/>
                  <a:gd name="connsiteY10" fmla="*/ 145985 h 1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069" h="145984">
                    <a:moveTo>
                      <a:pt x="65877" y="145985"/>
                    </a:moveTo>
                    <a:cubicBezTo>
                      <a:pt x="62594" y="145988"/>
                      <a:pt x="59441" y="144718"/>
                      <a:pt x="57076" y="142441"/>
                    </a:cubicBezTo>
                    <a:lnTo>
                      <a:pt x="3900" y="91323"/>
                    </a:lnTo>
                    <a:cubicBezTo>
                      <a:pt x="-1158" y="86462"/>
                      <a:pt x="-1317" y="78423"/>
                      <a:pt x="3544" y="73365"/>
                    </a:cubicBezTo>
                    <a:cubicBezTo>
                      <a:pt x="8405" y="68307"/>
                      <a:pt x="16445" y="68148"/>
                      <a:pt x="21502" y="73009"/>
                    </a:cubicBezTo>
                    <a:lnTo>
                      <a:pt x="65661" y="115450"/>
                    </a:lnTo>
                    <a:lnTo>
                      <a:pt x="176347" y="3761"/>
                    </a:lnTo>
                    <a:cubicBezTo>
                      <a:pt x="181284" y="-1221"/>
                      <a:pt x="189327" y="-1259"/>
                      <a:pt x="194308" y="3678"/>
                    </a:cubicBezTo>
                    <a:cubicBezTo>
                      <a:pt x="199290" y="8616"/>
                      <a:pt x="199328" y="16658"/>
                      <a:pt x="194391" y="21640"/>
                    </a:cubicBezTo>
                    <a:lnTo>
                      <a:pt x="74897" y="142213"/>
                    </a:lnTo>
                    <a:cubicBezTo>
                      <a:pt x="72516" y="144629"/>
                      <a:pt x="69268" y="145988"/>
                      <a:pt x="65877" y="14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1EB01E07-D8FE-4181-A154-055F6C6EEED9}"/>
                  </a:ext>
                </a:extLst>
              </p:cNvPr>
              <p:cNvSpPr/>
              <p:nvPr/>
            </p:nvSpPr>
            <p:spPr>
              <a:xfrm>
                <a:off x="5893688" y="2899420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AE341954-9593-4606-8031-5CE51BD88D1B}"/>
                  </a:ext>
                </a:extLst>
              </p:cNvPr>
              <p:cNvSpPr/>
              <p:nvPr/>
            </p:nvSpPr>
            <p:spPr>
              <a:xfrm>
                <a:off x="5893688" y="2994672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39C42637-2CBE-4396-8AA8-AAD3B100B92A}"/>
                  </a:ext>
                </a:extLst>
              </p:cNvPr>
              <p:cNvSpPr/>
              <p:nvPr/>
            </p:nvSpPr>
            <p:spPr>
              <a:xfrm>
                <a:off x="5893688" y="3260863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4FDFBFA6-6CB5-42EE-9E49-47C541EA95BB}"/>
                  </a:ext>
                </a:extLst>
              </p:cNvPr>
              <p:cNvSpPr/>
              <p:nvPr/>
            </p:nvSpPr>
            <p:spPr>
              <a:xfrm>
                <a:off x="5893688" y="3356115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BA1C7753-B522-4FF2-A894-9824F452E810}"/>
                  </a:ext>
                </a:extLst>
              </p:cNvPr>
              <p:cNvSpPr/>
              <p:nvPr/>
            </p:nvSpPr>
            <p:spPr>
              <a:xfrm>
                <a:off x="5893688" y="3622305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8F6F1296-9DC0-41CD-87B1-7D45B2777A54}"/>
                  </a:ext>
                </a:extLst>
              </p:cNvPr>
              <p:cNvSpPr/>
              <p:nvPr/>
            </p:nvSpPr>
            <p:spPr>
              <a:xfrm>
                <a:off x="5893688" y="3717557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755E5120-BE67-41A0-BADC-2379DC74C729}"/>
                  </a:ext>
                </a:extLst>
              </p:cNvPr>
              <p:cNvSpPr/>
              <p:nvPr/>
            </p:nvSpPr>
            <p:spPr>
              <a:xfrm>
                <a:off x="5893688" y="3978782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ED405131-3607-4D9D-92C9-479414B8F83F}"/>
                  </a:ext>
                </a:extLst>
              </p:cNvPr>
              <p:cNvSpPr/>
              <p:nvPr/>
            </p:nvSpPr>
            <p:spPr>
              <a:xfrm>
                <a:off x="5893688" y="4074034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: 形状 99">
                <a:extLst>
                  <a:ext uri="{FF2B5EF4-FFF2-40B4-BE49-F238E27FC236}">
                    <a16:creationId xmlns:a16="http://schemas.microsoft.com/office/drawing/2014/main" id="{B84C99C4-EE67-4047-959E-D7AF1F351371}"/>
                  </a:ext>
                </a:extLst>
              </p:cNvPr>
              <p:cNvSpPr/>
              <p:nvPr/>
            </p:nvSpPr>
            <p:spPr>
              <a:xfrm>
                <a:off x="5893688" y="4335256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>
                <a:extLst>
                  <a:ext uri="{FF2B5EF4-FFF2-40B4-BE49-F238E27FC236}">
                    <a16:creationId xmlns:a16="http://schemas.microsoft.com/office/drawing/2014/main" id="{BF04D838-1FAB-490D-9E3A-579C5B699052}"/>
                  </a:ext>
                </a:extLst>
              </p:cNvPr>
              <p:cNvSpPr/>
              <p:nvPr/>
            </p:nvSpPr>
            <p:spPr>
              <a:xfrm>
                <a:off x="5893688" y="4430507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图形 35">
              <a:extLst>
                <a:ext uri="{FF2B5EF4-FFF2-40B4-BE49-F238E27FC236}">
                  <a16:creationId xmlns:a16="http://schemas.microsoft.com/office/drawing/2014/main" id="{3D57212C-8D43-49AC-9B49-7924104F6FFB}"/>
                </a:ext>
              </a:extLst>
            </p:cNvPr>
            <p:cNvGrpSpPr/>
            <p:nvPr/>
          </p:nvGrpSpPr>
          <p:grpSpPr>
            <a:xfrm>
              <a:off x="4543413" y="2879295"/>
              <a:ext cx="1229596" cy="2562687"/>
              <a:chOff x="4543413" y="2879295"/>
              <a:chExt cx="1229596" cy="2562687"/>
            </a:xfrm>
          </p:grpSpPr>
          <p:grpSp>
            <p:nvGrpSpPr>
              <p:cNvPr id="63" name="图形 35">
                <a:extLst>
                  <a:ext uri="{FF2B5EF4-FFF2-40B4-BE49-F238E27FC236}">
                    <a16:creationId xmlns:a16="http://schemas.microsoft.com/office/drawing/2014/main" id="{481857CC-D438-4D2B-BC91-E05673F96FFF}"/>
                  </a:ext>
                </a:extLst>
              </p:cNvPr>
              <p:cNvGrpSpPr/>
              <p:nvPr/>
            </p:nvGrpSpPr>
            <p:grpSpPr>
              <a:xfrm>
                <a:off x="5574854" y="2879295"/>
                <a:ext cx="198155" cy="266197"/>
                <a:chOff x="5574854" y="2879295"/>
                <a:chExt cx="198155" cy="266197"/>
              </a:xfrm>
            </p:grpSpPr>
            <p:sp>
              <p:nvSpPr>
                <p:cNvPr id="80" name="任意多边形: 形状 79">
                  <a:extLst>
                    <a:ext uri="{FF2B5EF4-FFF2-40B4-BE49-F238E27FC236}">
                      <a16:creationId xmlns:a16="http://schemas.microsoft.com/office/drawing/2014/main" id="{DC09B959-83A0-45CE-8B02-FC6D7C85AAD6}"/>
                    </a:ext>
                  </a:extLst>
                </p:cNvPr>
                <p:cNvSpPr/>
                <p:nvPr/>
              </p:nvSpPr>
              <p:spPr>
                <a:xfrm>
                  <a:off x="5630024" y="2953404"/>
                  <a:ext cx="66352" cy="106621"/>
                </a:xfrm>
                <a:custGeom>
                  <a:avLst/>
                  <a:gdLst>
                    <a:gd name="connsiteX0" fmla="*/ 1629 w 66352"/>
                    <a:gd name="connsiteY0" fmla="*/ 67459 h 106621"/>
                    <a:gd name="connsiteX1" fmla="*/ 13323 w 66352"/>
                    <a:gd name="connsiteY1" fmla="*/ 60509 h 106621"/>
                    <a:gd name="connsiteX2" fmla="*/ 13494 w 66352"/>
                    <a:gd name="connsiteY2" fmla="*/ 59839 h 106621"/>
                    <a:gd name="connsiteX3" fmla="*/ 5557 w 66352"/>
                    <a:gd name="connsiteY3" fmla="*/ 54822 h 106621"/>
                    <a:gd name="connsiteX4" fmla="*/ 927 w 66352"/>
                    <a:gd name="connsiteY4" fmla="*/ 40483 h 106621"/>
                    <a:gd name="connsiteX5" fmla="*/ 14580 w 66352"/>
                    <a:gd name="connsiteY5" fmla="*/ 34733 h 106621"/>
                    <a:gd name="connsiteX6" fmla="*/ 14631 w 66352"/>
                    <a:gd name="connsiteY6" fmla="*/ 34416 h 106621"/>
                    <a:gd name="connsiteX7" fmla="*/ 11367 w 66352"/>
                    <a:gd name="connsiteY7" fmla="*/ 32355 h 106621"/>
                    <a:gd name="connsiteX8" fmla="*/ 6585 w 66352"/>
                    <a:gd name="connsiteY8" fmla="*/ 18855 h 106621"/>
                    <a:gd name="connsiteX9" fmla="*/ 20873 w 66352"/>
                    <a:gd name="connsiteY9" fmla="*/ 12483 h 106621"/>
                    <a:gd name="connsiteX10" fmla="*/ 22819 w 66352"/>
                    <a:gd name="connsiteY10" fmla="*/ 13457 h 106621"/>
                    <a:gd name="connsiteX11" fmla="*/ 30357 w 66352"/>
                    <a:gd name="connsiteY11" fmla="*/ 18220 h 106621"/>
                    <a:gd name="connsiteX12" fmla="*/ 30376 w 66352"/>
                    <a:gd name="connsiteY12" fmla="*/ 18087 h 106621"/>
                    <a:gd name="connsiteX13" fmla="*/ 30519 w 66352"/>
                    <a:gd name="connsiteY13" fmla="*/ 17979 h 106621"/>
                    <a:gd name="connsiteX14" fmla="*/ 28985 w 66352"/>
                    <a:gd name="connsiteY14" fmla="*/ 4285 h 106621"/>
                    <a:gd name="connsiteX15" fmla="*/ 44896 w 66352"/>
                    <a:gd name="connsiteY15" fmla="*/ 2329 h 106621"/>
                    <a:gd name="connsiteX16" fmla="*/ 59501 w 66352"/>
                    <a:gd name="connsiteY16" fmla="*/ 13216 h 106621"/>
                    <a:gd name="connsiteX17" fmla="*/ 66327 w 66352"/>
                    <a:gd name="connsiteY17" fmla="*/ 27802 h 106621"/>
                    <a:gd name="connsiteX18" fmla="*/ 44562 w 66352"/>
                    <a:gd name="connsiteY18" fmla="*/ 105591 h 106621"/>
                    <a:gd name="connsiteX19" fmla="*/ 6274 w 66352"/>
                    <a:gd name="connsiteY19" fmla="*/ 81416 h 106621"/>
                    <a:gd name="connsiteX20" fmla="*/ 1629 w 66352"/>
                    <a:gd name="connsiteY20" fmla="*/ 67459 h 10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6352" h="106621">
                      <a:moveTo>
                        <a:pt x="1629" y="67459"/>
                      </a:moveTo>
                      <a:cubicBezTo>
                        <a:pt x="3531" y="62785"/>
                        <a:pt x="8309" y="59943"/>
                        <a:pt x="13323" y="60509"/>
                      </a:cubicBezTo>
                      <a:cubicBezTo>
                        <a:pt x="13323" y="60312"/>
                        <a:pt x="13151" y="59835"/>
                        <a:pt x="13494" y="59839"/>
                      </a:cubicBezTo>
                      <a:lnTo>
                        <a:pt x="5557" y="54822"/>
                      </a:lnTo>
                      <a:cubicBezTo>
                        <a:pt x="648" y="51869"/>
                        <a:pt x="-1327" y="45748"/>
                        <a:pt x="927" y="40483"/>
                      </a:cubicBezTo>
                      <a:cubicBezTo>
                        <a:pt x="3325" y="35343"/>
                        <a:pt x="9227" y="32860"/>
                        <a:pt x="14580" y="34733"/>
                      </a:cubicBezTo>
                      <a:cubicBezTo>
                        <a:pt x="14555" y="34625"/>
                        <a:pt x="14621" y="34518"/>
                        <a:pt x="14631" y="34416"/>
                      </a:cubicBezTo>
                      <a:lnTo>
                        <a:pt x="11367" y="32355"/>
                      </a:lnTo>
                      <a:cubicBezTo>
                        <a:pt x="6766" y="29564"/>
                        <a:pt x="4769" y="23919"/>
                        <a:pt x="6585" y="18855"/>
                      </a:cubicBezTo>
                      <a:cubicBezTo>
                        <a:pt x="8770" y="13149"/>
                        <a:pt x="15167" y="10295"/>
                        <a:pt x="20873" y="12483"/>
                      </a:cubicBezTo>
                      <a:cubicBezTo>
                        <a:pt x="21553" y="12743"/>
                        <a:pt x="22203" y="13070"/>
                        <a:pt x="22819" y="13457"/>
                      </a:cubicBezTo>
                      <a:lnTo>
                        <a:pt x="30357" y="18220"/>
                      </a:lnTo>
                      <a:cubicBezTo>
                        <a:pt x="30376" y="18176"/>
                        <a:pt x="30357" y="18128"/>
                        <a:pt x="30376" y="18087"/>
                      </a:cubicBezTo>
                      <a:cubicBezTo>
                        <a:pt x="30395" y="18045"/>
                        <a:pt x="30481" y="18026"/>
                        <a:pt x="30519" y="17979"/>
                      </a:cubicBezTo>
                      <a:cubicBezTo>
                        <a:pt x="26874" y="14331"/>
                        <a:pt x="26239" y="8647"/>
                        <a:pt x="28985" y="4285"/>
                      </a:cubicBezTo>
                      <a:cubicBezTo>
                        <a:pt x="32078" y="-1408"/>
                        <a:pt x="40022" y="-748"/>
                        <a:pt x="44896" y="2329"/>
                      </a:cubicBezTo>
                      <a:lnTo>
                        <a:pt x="59501" y="13216"/>
                      </a:lnTo>
                      <a:cubicBezTo>
                        <a:pt x="64076" y="16629"/>
                        <a:pt x="66638" y="22103"/>
                        <a:pt x="66327" y="27802"/>
                      </a:cubicBezTo>
                      <a:cubicBezTo>
                        <a:pt x="65029" y="52085"/>
                        <a:pt x="60117" y="115434"/>
                        <a:pt x="44562" y="105591"/>
                      </a:cubicBezTo>
                      <a:lnTo>
                        <a:pt x="6274" y="81416"/>
                      </a:lnTo>
                      <a:cubicBezTo>
                        <a:pt x="1715" y="78375"/>
                        <a:pt x="-200" y="72625"/>
                        <a:pt x="1629" y="67459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>
                  <a:extLst>
                    <a:ext uri="{FF2B5EF4-FFF2-40B4-BE49-F238E27FC236}">
                      <a16:creationId xmlns:a16="http://schemas.microsoft.com/office/drawing/2014/main" id="{F102E58E-D26E-4B71-8CF7-0B652D1DE56E}"/>
                    </a:ext>
                  </a:extLst>
                </p:cNvPr>
                <p:cNvSpPr/>
                <p:nvPr/>
              </p:nvSpPr>
              <p:spPr>
                <a:xfrm>
                  <a:off x="5574854" y="2879295"/>
                  <a:ext cx="198155" cy="145981"/>
                </a:xfrm>
                <a:custGeom>
                  <a:avLst/>
                  <a:gdLst>
                    <a:gd name="connsiteX0" fmla="*/ 65963 w 198155"/>
                    <a:gd name="connsiteY0" fmla="*/ 145981 h 145981"/>
                    <a:gd name="connsiteX1" fmla="*/ 57162 w 198155"/>
                    <a:gd name="connsiteY1" fmla="*/ 142435 h 145981"/>
                    <a:gd name="connsiteX2" fmla="*/ 3986 w 198155"/>
                    <a:gd name="connsiteY2" fmla="*/ 91316 h 145981"/>
                    <a:gd name="connsiteX3" fmla="*/ 3462 w 198155"/>
                    <a:gd name="connsiteY3" fmla="*/ 73365 h 145981"/>
                    <a:gd name="connsiteX4" fmla="*/ 21414 w 198155"/>
                    <a:gd name="connsiteY4" fmla="*/ 72838 h 145981"/>
                    <a:gd name="connsiteX5" fmla="*/ 21588 w 198155"/>
                    <a:gd name="connsiteY5" fmla="*/ 73006 h 145981"/>
                    <a:gd name="connsiteX6" fmla="*/ 65747 w 198155"/>
                    <a:gd name="connsiteY6" fmla="*/ 115450 h 145981"/>
                    <a:gd name="connsiteX7" fmla="*/ 176433 w 198155"/>
                    <a:gd name="connsiteY7" fmla="*/ 3761 h 145981"/>
                    <a:gd name="connsiteX8" fmla="*/ 194394 w 198155"/>
                    <a:gd name="connsiteY8" fmla="*/ 3678 h 145981"/>
                    <a:gd name="connsiteX9" fmla="*/ 194477 w 198155"/>
                    <a:gd name="connsiteY9" fmla="*/ 21640 h 145981"/>
                    <a:gd name="connsiteX10" fmla="*/ 74983 w 198155"/>
                    <a:gd name="connsiteY10" fmla="*/ 142213 h 145981"/>
                    <a:gd name="connsiteX11" fmla="*/ 65963 w 198155"/>
                    <a:gd name="connsiteY11" fmla="*/ 145981 h 14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8155" h="145981">
                      <a:moveTo>
                        <a:pt x="65963" y="145981"/>
                      </a:moveTo>
                      <a:cubicBezTo>
                        <a:pt x="62680" y="145985"/>
                        <a:pt x="59524" y="144711"/>
                        <a:pt x="57162" y="142435"/>
                      </a:cubicBezTo>
                      <a:lnTo>
                        <a:pt x="3986" y="91316"/>
                      </a:lnTo>
                      <a:cubicBezTo>
                        <a:pt x="-1117" y="86503"/>
                        <a:pt x="-1351" y="78467"/>
                        <a:pt x="3462" y="73365"/>
                      </a:cubicBezTo>
                      <a:cubicBezTo>
                        <a:pt x="8275" y="68262"/>
                        <a:pt x="16311" y="68027"/>
                        <a:pt x="21414" y="72838"/>
                      </a:cubicBezTo>
                      <a:cubicBezTo>
                        <a:pt x="21474" y="72895"/>
                        <a:pt x="21531" y="72949"/>
                        <a:pt x="21588" y="73006"/>
                      </a:cubicBezTo>
                      <a:lnTo>
                        <a:pt x="65747" y="115450"/>
                      </a:lnTo>
                      <a:lnTo>
                        <a:pt x="176433" y="3761"/>
                      </a:lnTo>
                      <a:cubicBezTo>
                        <a:pt x="181370" y="-1221"/>
                        <a:pt x="189412" y="-1259"/>
                        <a:pt x="194394" y="3678"/>
                      </a:cubicBezTo>
                      <a:cubicBezTo>
                        <a:pt x="199376" y="8616"/>
                        <a:pt x="199414" y="16658"/>
                        <a:pt x="194477" y="21640"/>
                      </a:cubicBezTo>
                      <a:lnTo>
                        <a:pt x="74983" y="142213"/>
                      </a:lnTo>
                      <a:cubicBezTo>
                        <a:pt x="72602" y="144626"/>
                        <a:pt x="69354" y="145985"/>
                        <a:pt x="65963" y="1459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82" name="任意多边形: 形状 81">
                  <a:extLst>
                    <a:ext uri="{FF2B5EF4-FFF2-40B4-BE49-F238E27FC236}">
                      <a16:creationId xmlns:a16="http://schemas.microsoft.com/office/drawing/2014/main" id="{F04F7ACD-16A0-4EE4-A7A4-25936AFFB031}"/>
                    </a:ext>
                  </a:extLst>
                </p:cNvPr>
                <p:cNvSpPr/>
                <p:nvPr/>
              </p:nvSpPr>
              <p:spPr>
                <a:xfrm>
                  <a:off x="5583453" y="2956168"/>
                  <a:ext cx="118861" cy="189324"/>
                </a:xfrm>
                <a:custGeom>
                  <a:avLst/>
                  <a:gdLst>
                    <a:gd name="connsiteX0" fmla="*/ 20771 w 118861"/>
                    <a:gd name="connsiteY0" fmla="*/ 38108 h 189324"/>
                    <a:gd name="connsiteX1" fmla="*/ 36345 w 118861"/>
                    <a:gd name="connsiteY1" fmla="*/ 26455 h 189324"/>
                    <a:gd name="connsiteX2" fmla="*/ 37075 w 118861"/>
                    <a:gd name="connsiteY2" fmla="*/ 26579 h 189324"/>
                    <a:gd name="connsiteX3" fmla="*/ 47889 w 118861"/>
                    <a:gd name="connsiteY3" fmla="*/ 42797 h 189324"/>
                    <a:gd name="connsiteX4" fmla="*/ 47508 w 118861"/>
                    <a:gd name="connsiteY4" fmla="*/ 62295 h 189324"/>
                    <a:gd name="connsiteX5" fmla="*/ 62022 w 118861"/>
                    <a:gd name="connsiteY5" fmla="*/ 79345 h 189324"/>
                    <a:gd name="connsiteX6" fmla="*/ 62022 w 118861"/>
                    <a:gd name="connsiteY6" fmla="*/ 79345 h 189324"/>
                    <a:gd name="connsiteX7" fmla="*/ 80573 w 118861"/>
                    <a:gd name="connsiteY7" fmla="*/ 67461 h 189324"/>
                    <a:gd name="connsiteX8" fmla="*/ 90521 w 118861"/>
                    <a:gd name="connsiteY8" fmla="*/ 34177 h 189324"/>
                    <a:gd name="connsiteX9" fmla="*/ 79704 w 118861"/>
                    <a:gd name="connsiteY9" fmla="*/ 18025 h 189324"/>
                    <a:gd name="connsiteX10" fmla="*/ 93220 w 118861"/>
                    <a:gd name="connsiteY10" fmla="*/ 861 h 189324"/>
                    <a:gd name="connsiteX11" fmla="*/ 114810 w 118861"/>
                    <a:gd name="connsiteY11" fmla="*/ 20546 h 189324"/>
                    <a:gd name="connsiteX12" fmla="*/ 117817 w 118861"/>
                    <a:gd name="connsiteY12" fmla="*/ 94008 h 189324"/>
                    <a:gd name="connsiteX13" fmla="*/ 86771 w 118861"/>
                    <a:gd name="connsiteY13" fmla="*/ 177054 h 189324"/>
                    <a:gd name="connsiteX14" fmla="*/ 0 w 118861"/>
                    <a:gd name="connsiteY14" fmla="*/ 182477 h 1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8861" h="189324">
                      <a:moveTo>
                        <a:pt x="20771" y="38108"/>
                      </a:moveTo>
                      <a:cubicBezTo>
                        <a:pt x="21854" y="30589"/>
                        <a:pt x="28826" y="25372"/>
                        <a:pt x="36345" y="26455"/>
                      </a:cubicBezTo>
                      <a:cubicBezTo>
                        <a:pt x="36589" y="26490"/>
                        <a:pt x="36834" y="26531"/>
                        <a:pt x="37075" y="26579"/>
                      </a:cubicBezTo>
                      <a:cubicBezTo>
                        <a:pt x="44381" y="28306"/>
                        <a:pt x="49105" y="35390"/>
                        <a:pt x="47889" y="42797"/>
                      </a:cubicBezTo>
                      <a:lnTo>
                        <a:pt x="47508" y="62295"/>
                      </a:lnTo>
                      <a:cubicBezTo>
                        <a:pt x="47340" y="70830"/>
                        <a:pt x="53570" y="78148"/>
                        <a:pt x="62022" y="79345"/>
                      </a:cubicBezTo>
                      <a:lnTo>
                        <a:pt x="62022" y="79345"/>
                      </a:lnTo>
                      <a:cubicBezTo>
                        <a:pt x="70293" y="80517"/>
                        <a:pt x="78179" y="75465"/>
                        <a:pt x="80573" y="67461"/>
                      </a:cubicBezTo>
                      <a:lnTo>
                        <a:pt x="90521" y="34177"/>
                      </a:lnTo>
                      <a:lnTo>
                        <a:pt x="79704" y="18025"/>
                      </a:lnTo>
                      <a:cubicBezTo>
                        <a:pt x="83488" y="11929"/>
                        <a:pt x="86663" y="-3835"/>
                        <a:pt x="93220" y="861"/>
                      </a:cubicBezTo>
                      <a:cubicBezTo>
                        <a:pt x="98767" y="4309"/>
                        <a:pt x="111362" y="12647"/>
                        <a:pt x="114810" y="20546"/>
                      </a:cubicBezTo>
                      <a:cubicBezTo>
                        <a:pt x="114877" y="20578"/>
                        <a:pt x="121325" y="88356"/>
                        <a:pt x="117817" y="94008"/>
                      </a:cubicBezTo>
                      <a:lnTo>
                        <a:pt x="86771" y="177054"/>
                      </a:lnTo>
                      <a:cubicBezTo>
                        <a:pt x="71877" y="201033"/>
                        <a:pt x="0" y="182477"/>
                        <a:pt x="0" y="182477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3" name="任意多边形: 形状 82">
                  <a:extLst>
                    <a:ext uri="{FF2B5EF4-FFF2-40B4-BE49-F238E27FC236}">
                      <a16:creationId xmlns:a16="http://schemas.microsoft.com/office/drawing/2014/main" id="{BA8EC5F4-A5A2-4C17-A519-279DB1C0AFA4}"/>
                    </a:ext>
                  </a:extLst>
                </p:cNvPr>
                <p:cNvSpPr/>
                <p:nvPr/>
              </p:nvSpPr>
              <p:spPr>
                <a:xfrm>
                  <a:off x="5640601" y="2879295"/>
                  <a:ext cx="132408" cy="142212"/>
                </a:xfrm>
                <a:custGeom>
                  <a:avLst/>
                  <a:gdLst>
                    <a:gd name="connsiteX0" fmla="*/ 0 w 132408"/>
                    <a:gd name="connsiteY0" fmla="*/ 115450 h 142212"/>
                    <a:gd name="connsiteX1" fmla="*/ 110686 w 132408"/>
                    <a:gd name="connsiteY1" fmla="*/ 3761 h 142212"/>
                    <a:gd name="connsiteX2" fmla="*/ 128647 w 132408"/>
                    <a:gd name="connsiteY2" fmla="*/ 3678 h 142212"/>
                    <a:gd name="connsiteX3" fmla="*/ 128730 w 132408"/>
                    <a:gd name="connsiteY3" fmla="*/ 21640 h 142212"/>
                    <a:gd name="connsiteX4" fmla="*/ 9236 w 132408"/>
                    <a:gd name="connsiteY4" fmla="*/ 142213 h 14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08" h="142212">
                      <a:moveTo>
                        <a:pt x="0" y="115450"/>
                      </a:moveTo>
                      <a:lnTo>
                        <a:pt x="110686" y="3761"/>
                      </a:lnTo>
                      <a:cubicBezTo>
                        <a:pt x="115623" y="-1221"/>
                        <a:pt x="123665" y="-1259"/>
                        <a:pt x="128647" y="3678"/>
                      </a:cubicBezTo>
                      <a:cubicBezTo>
                        <a:pt x="133629" y="8616"/>
                        <a:pt x="133667" y="16658"/>
                        <a:pt x="128730" y="21640"/>
                      </a:cubicBezTo>
                      <a:lnTo>
                        <a:pt x="9236" y="142213"/>
                      </a:lnTo>
                    </a:path>
                  </a:pathLst>
                </a:custGeom>
                <a:solidFill>
                  <a:schemeClr val="accent1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6A3E641-BBA4-4F8C-A353-145E5124CEC5}"/>
                  </a:ext>
                </a:extLst>
              </p:cNvPr>
              <p:cNvSpPr/>
              <p:nvPr/>
            </p:nvSpPr>
            <p:spPr>
              <a:xfrm>
                <a:off x="5063718" y="3048766"/>
                <a:ext cx="651090" cy="523233"/>
              </a:xfrm>
              <a:custGeom>
                <a:avLst/>
                <a:gdLst>
                  <a:gd name="connsiteX0" fmla="*/ 11970 w 651090"/>
                  <a:gd name="connsiteY0" fmla="*/ 523234 h 523233"/>
                  <a:gd name="connsiteX1" fmla="*/ 459930 w 651090"/>
                  <a:gd name="connsiteY1" fmla="*/ 485537 h 523233"/>
                  <a:gd name="connsiteX2" fmla="*/ 533727 w 651090"/>
                  <a:gd name="connsiteY2" fmla="*/ 428208 h 523233"/>
                  <a:gd name="connsiteX3" fmla="*/ 651090 w 651090"/>
                  <a:gd name="connsiteY3" fmla="*/ 60352 h 523233"/>
                  <a:gd name="connsiteX4" fmla="*/ 497564 w 651090"/>
                  <a:gd name="connsiteY4" fmla="*/ 0 h 523233"/>
                  <a:gd name="connsiteX5" fmla="*/ 393965 w 651090"/>
                  <a:gd name="connsiteY5" fmla="*/ 315102 h 523233"/>
                  <a:gd name="connsiteX6" fmla="*/ 0 w 651090"/>
                  <a:gd name="connsiteY6" fmla="*/ 342675 h 5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090" h="523233">
                    <a:moveTo>
                      <a:pt x="11970" y="523234"/>
                    </a:moveTo>
                    <a:lnTo>
                      <a:pt x="459930" y="485537"/>
                    </a:lnTo>
                    <a:cubicBezTo>
                      <a:pt x="492912" y="486403"/>
                      <a:pt x="521630" y="458980"/>
                      <a:pt x="533727" y="428208"/>
                    </a:cubicBezTo>
                    <a:lnTo>
                      <a:pt x="651090" y="60352"/>
                    </a:lnTo>
                    <a:lnTo>
                      <a:pt x="497564" y="0"/>
                    </a:lnTo>
                    <a:lnTo>
                      <a:pt x="393965" y="315102"/>
                    </a:lnTo>
                    <a:lnTo>
                      <a:pt x="0" y="3426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65" name="图形 35">
                <a:extLst>
                  <a:ext uri="{FF2B5EF4-FFF2-40B4-BE49-F238E27FC236}">
                    <a16:creationId xmlns:a16="http://schemas.microsoft.com/office/drawing/2014/main" id="{CE6FF319-EFFA-4136-9CC2-1192B32EB2A1}"/>
                  </a:ext>
                </a:extLst>
              </p:cNvPr>
              <p:cNvGrpSpPr/>
              <p:nvPr/>
            </p:nvGrpSpPr>
            <p:grpSpPr>
              <a:xfrm>
                <a:off x="4676377" y="3382103"/>
                <a:ext cx="590020" cy="2059880"/>
                <a:chOff x="4676377" y="3382103"/>
                <a:chExt cx="590020" cy="2059880"/>
              </a:xfrm>
            </p:grpSpPr>
            <p:sp>
              <p:nvSpPr>
                <p:cNvPr id="72" name="任意多边形: 形状 71">
                  <a:extLst>
                    <a:ext uri="{FF2B5EF4-FFF2-40B4-BE49-F238E27FC236}">
                      <a16:creationId xmlns:a16="http://schemas.microsoft.com/office/drawing/2014/main" id="{E72F699E-E2BE-40AE-BE5B-78B9A5397355}"/>
                    </a:ext>
                  </a:extLst>
                </p:cNvPr>
                <p:cNvSpPr/>
                <p:nvPr/>
              </p:nvSpPr>
              <p:spPr>
                <a:xfrm>
                  <a:off x="4688108" y="5303966"/>
                  <a:ext cx="267257" cy="138016"/>
                </a:xfrm>
                <a:custGeom>
                  <a:avLst/>
                  <a:gdLst>
                    <a:gd name="connsiteX0" fmla="*/ 127479 w 267257"/>
                    <a:gd name="connsiteY0" fmla="*/ 0 h 138016"/>
                    <a:gd name="connsiteX1" fmla="*/ 211389 w 267257"/>
                    <a:gd name="connsiteY1" fmla="*/ 78449 h 138016"/>
                    <a:gd name="connsiteX2" fmla="*/ 265876 w 267257"/>
                    <a:gd name="connsiteY2" fmla="*/ 138017 h 138016"/>
                    <a:gd name="connsiteX3" fmla="*/ 0 w 267257"/>
                    <a:gd name="connsiteY3" fmla="*/ 138017 h 138016"/>
                    <a:gd name="connsiteX4" fmla="*/ 0 w 267257"/>
                    <a:gd name="connsiteY4" fmla="*/ 5179 h 13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7257" h="138016">
                      <a:moveTo>
                        <a:pt x="127479" y="0"/>
                      </a:moveTo>
                      <a:cubicBezTo>
                        <a:pt x="127479" y="0"/>
                        <a:pt x="141814" y="74296"/>
                        <a:pt x="211389" y="78449"/>
                      </a:cubicBezTo>
                      <a:cubicBezTo>
                        <a:pt x="280964" y="82602"/>
                        <a:pt x="265876" y="138017"/>
                        <a:pt x="265876" y="138017"/>
                      </a:cubicBezTo>
                      <a:lnTo>
                        <a:pt x="0" y="138017"/>
                      </a:lnTo>
                      <a:lnTo>
                        <a:pt x="0" y="517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FEC53BC4-ED23-4E1A-B29E-0666142C4729}"/>
                    </a:ext>
                  </a:extLst>
                </p:cNvPr>
                <p:cNvSpPr/>
                <p:nvPr/>
              </p:nvSpPr>
              <p:spPr>
                <a:xfrm>
                  <a:off x="4676377" y="3940754"/>
                  <a:ext cx="344043" cy="1410631"/>
                </a:xfrm>
                <a:custGeom>
                  <a:avLst/>
                  <a:gdLst>
                    <a:gd name="connsiteX0" fmla="*/ 57205 w 344043"/>
                    <a:gd name="connsiteY0" fmla="*/ 7677 h 1410631"/>
                    <a:gd name="connsiteX1" fmla="*/ 57862 w 344043"/>
                    <a:gd name="connsiteY1" fmla="*/ 36011 h 1410631"/>
                    <a:gd name="connsiteX2" fmla="*/ 45911 w 344043"/>
                    <a:gd name="connsiteY2" fmla="*/ 567247 h 1410631"/>
                    <a:gd name="connsiteX3" fmla="*/ 0 w 344043"/>
                    <a:gd name="connsiteY3" fmla="*/ 1410631 h 1410631"/>
                    <a:gd name="connsiteX4" fmla="*/ 174711 w 344043"/>
                    <a:gd name="connsiteY4" fmla="*/ 1409165 h 1410631"/>
                    <a:gd name="connsiteX5" fmla="*/ 344043 w 344043"/>
                    <a:gd name="connsiteY5" fmla="*/ 0 h 141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043" h="1410631">
                      <a:moveTo>
                        <a:pt x="57205" y="7677"/>
                      </a:moveTo>
                      <a:cubicBezTo>
                        <a:pt x="57205" y="7677"/>
                        <a:pt x="58040" y="-14659"/>
                        <a:pt x="57862" y="36011"/>
                      </a:cubicBezTo>
                      <a:cubicBezTo>
                        <a:pt x="57205" y="225020"/>
                        <a:pt x="53925" y="440911"/>
                        <a:pt x="45911" y="567247"/>
                      </a:cubicBezTo>
                      <a:cubicBezTo>
                        <a:pt x="33030" y="770336"/>
                        <a:pt x="0" y="1410631"/>
                        <a:pt x="0" y="1410631"/>
                      </a:cubicBezTo>
                      <a:lnTo>
                        <a:pt x="174711" y="1409165"/>
                      </a:lnTo>
                      <a:lnTo>
                        <a:pt x="344043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198D4E8E-8691-4E89-944B-653D68E8D735}"/>
                    </a:ext>
                  </a:extLst>
                </p:cNvPr>
                <p:cNvSpPr/>
                <p:nvPr/>
              </p:nvSpPr>
              <p:spPr>
                <a:xfrm>
                  <a:off x="4930877" y="4171318"/>
                  <a:ext cx="40304" cy="408357"/>
                </a:xfrm>
                <a:custGeom>
                  <a:avLst/>
                  <a:gdLst>
                    <a:gd name="connsiteX0" fmla="*/ 0 w 40304"/>
                    <a:gd name="connsiteY0" fmla="*/ 0 h 408357"/>
                    <a:gd name="connsiteX1" fmla="*/ 8573 w 40304"/>
                    <a:gd name="connsiteY1" fmla="*/ 169361 h 408357"/>
                    <a:gd name="connsiteX2" fmla="*/ 12757 w 40304"/>
                    <a:gd name="connsiteY2" fmla="*/ 408357 h 408357"/>
                    <a:gd name="connsiteX3" fmla="*/ 40304 w 40304"/>
                    <a:gd name="connsiteY3" fmla="*/ 179178 h 408357"/>
                    <a:gd name="connsiteX4" fmla="*/ 0 w 40304"/>
                    <a:gd name="connsiteY4" fmla="*/ 0 h 40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04" h="408357">
                      <a:moveTo>
                        <a:pt x="0" y="0"/>
                      </a:moveTo>
                      <a:cubicBezTo>
                        <a:pt x="0" y="0"/>
                        <a:pt x="7239" y="137163"/>
                        <a:pt x="8573" y="169361"/>
                      </a:cubicBezTo>
                      <a:cubicBezTo>
                        <a:pt x="11678" y="243832"/>
                        <a:pt x="12757" y="320935"/>
                        <a:pt x="12757" y="408357"/>
                      </a:cubicBezTo>
                      <a:lnTo>
                        <a:pt x="40304" y="179178"/>
                      </a:lnTo>
                      <a:cubicBezTo>
                        <a:pt x="40304" y="179178"/>
                        <a:pt x="20152" y="107358"/>
                        <a:pt x="0" y="0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C4CAD5B2-240F-48FC-BA05-8DF3D9C364B3}"/>
                    </a:ext>
                  </a:extLst>
                </p:cNvPr>
                <p:cNvSpPr/>
                <p:nvPr/>
              </p:nvSpPr>
              <p:spPr>
                <a:xfrm>
                  <a:off x="4999140" y="5303966"/>
                  <a:ext cx="267257" cy="138016"/>
                </a:xfrm>
                <a:custGeom>
                  <a:avLst/>
                  <a:gdLst>
                    <a:gd name="connsiteX0" fmla="*/ 127479 w 267257"/>
                    <a:gd name="connsiteY0" fmla="*/ 0 h 138016"/>
                    <a:gd name="connsiteX1" fmla="*/ 211389 w 267257"/>
                    <a:gd name="connsiteY1" fmla="*/ 78449 h 138016"/>
                    <a:gd name="connsiteX2" fmla="*/ 265876 w 267257"/>
                    <a:gd name="connsiteY2" fmla="*/ 138017 h 138016"/>
                    <a:gd name="connsiteX3" fmla="*/ 0 w 267257"/>
                    <a:gd name="connsiteY3" fmla="*/ 138017 h 138016"/>
                    <a:gd name="connsiteX4" fmla="*/ 0 w 267257"/>
                    <a:gd name="connsiteY4" fmla="*/ 5179 h 13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7257" h="138016">
                      <a:moveTo>
                        <a:pt x="127479" y="0"/>
                      </a:moveTo>
                      <a:cubicBezTo>
                        <a:pt x="127479" y="0"/>
                        <a:pt x="141814" y="74296"/>
                        <a:pt x="211389" y="78449"/>
                      </a:cubicBezTo>
                      <a:cubicBezTo>
                        <a:pt x="280964" y="82602"/>
                        <a:pt x="265876" y="138017"/>
                        <a:pt x="265876" y="138017"/>
                      </a:cubicBezTo>
                      <a:lnTo>
                        <a:pt x="0" y="138017"/>
                      </a:lnTo>
                      <a:lnTo>
                        <a:pt x="0" y="517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6E5C2042-AEDA-4DCA-B75F-D9F64A5E1AA0}"/>
                    </a:ext>
                  </a:extLst>
                </p:cNvPr>
                <p:cNvSpPr/>
                <p:nvPr/>
              </p:nvSpPr>
              <p:spPr>
                <a:xfrm>
                  <a:off x="4898615" y="3929283"/>
                  <a:ext cx="326032" cy="1420375"/>
                </a:xfrm>
                <a:custGeom>
                  <a:avLst/>
                  <a:gdLst>
                    <a:gd name="connsiteX0" fmla="*/ 312597 w 326032"/>
                    <a:gd name="connsiteY0" fmla="*/ 33827 h 1420375"/>
                    <a:gd name="connsiteX1" fmla="*/ 325806 w 326032"/>
                    <a:gd name="connsiteY1" fmla="*/ 711385 h 1420375"/>
                    <a:gd name="connsiteX2" fmla="*/ 260834 w 326032"/>
                    <a:gd name="connsiteY2" fmla="*/ 1417201 h 1420375"/>
                    <a:gd name="connsiteX3" fmla="*/ 89010 w 326032"/>
                    <a:gd name="connsiteY3" fmla="*/ 1420376 h 1420375"/>
                    <a:gd name="connsiteX4" fmla="*/ 105755 w 326032"/>
                    <a:gd name="connsiteY4" fmla="*/ 685848 h 1420375"/>
                    <a:gd name="connsiteX5" fmla="*/ 44987 w 326032"/>
                    <a:gd name="connsiteY5" fmla="*/ 295081 h 1420375"/>
                    <a:gd name="connsiteX6" fmla="*/ 0 w 326032"/>
                    <a:gd name="connsiteY6" fmla="*/ 0 h 1420375"/>
                    <a:gd name="connsiteX7" fmla="*/ 0 w 326032"/>
                    <a:gd name="connsiteY7" fmla="*/ 0 h 142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032" h="1420375">
                      <a:moveTo>
                        <a:pt x="312597" y="33827"/>
                      </a:moveTo>
                      <a:cubicBezTo>
                        <a:pt x="312597" y="33827"/>
                        <a:pt x="328073" y="679812"/>
                        <a:pt x="325806" y="711385"/>
                      </a:cubicBezTo>
                      <a:lnTo>
                        <a:pt x="260834" y="1417201"/>
                      </a:lnTo>
                      <a:lnTo>
                        <a:pt x="89010" y="1420376"/>
                      </a:lnTo>
                      <a:lnTo>
                        <a:pt x="105755" y="685848"/>
                      </a:lnTo>
                      <a:cubicBezTo>
                        <a:pt x="105755" y="685848"/>
                        <a:pt x="93944" y="483228"/>
                        <a:pt x="44987" y="295081"/>
                      </a:cubicBezTo>
                      <a:cubicBezTo>
                        <a:pt x="19939" y="198517"/>
                        <a:pt x="4864" y="9964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7DBEEBD4-5F0C-4DCC-B545-5263B604B691}"/>
                    </a:ext>
                  </a:extLst>
                </p:cNvPr>
                <p:cNvSpPr/>
                <p:nvPr/>
              </p:nvSpPr>
              <p:spPr>
                <a:xfrm>
                  <a:off x="4731105" y="3943535"/>
                  <a:ext cx="571" cy="4908"/>
                </a:xfrm>
                <a:custGeom>
                  <a:avLst/>
                  <a:gdLst>
                    <a:gd name="connsiteX0" fmla="*/ 572 w 571"/>
                    <a:gd name="connsiteY0" fmla="*/ 4877 h 4908"/>
                    <a:gd name="connsiteX1" fmla="*/ 0 w 571"/>
                    <a:gd name="connsiteY1" fmla="*/ 4909 h 4908"/>
                    <a:gd name="connsiteX2" fmla="*/ 572 w 571"/>
                    <a:gd name="connsiteY2" fmla="*/ 4877 h 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" h="4908">
                      <a:moveTo>
                        <a:pt x="572" y="4877"/>
                      </a:moveTo>
                      <a:lnTo>
                        <a:pt x="0" y="4909"/>
                      </a:lnTo>
                      <a:cubicBezTo>
                        <a:pt x="0" y="4909"/>
                        <a:pt x="416" y="-6115"/>
                        <a:pt x="572" y="487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任意多边形: 形状 77">
                  <a:extLst>
                    <a:ext uri="{FF2B5EF4-FFF2-40B4-BE49-F238E27FC236}">
                      <a16:creationId xmlns:a16="http://schemas.microsoft.com/office/drawing/2014/main" id="{3F1074D0-18A1-46E0-828B-F69B66A2A2F8}"/>
                    </a:ext>
                  </a:extLst>
                </p:cNvPr>
                <p:cNvSpPr/>
                <p:nvPr/>
              </p:nvSpPr>
              <p:spPr>
                <a:xfrm>
                  <a:off x="4688887" y="3382103"/>
                  <a:ext cx="553493" cy="581007"/>
                </a:xfrm>
                <a:custGeom>
                  <a:avLst/>
                  <a:gdLst>
                    <a:gd name="connsiteX0" fmla="*/ 546919 w 553493"/>
                    <a:gd name="connsiteY0" fmla="*/ 241495 h 581007"/>
                    <a:gd name="connsiteX1" fmla="*/ 522325 w 553493"/>
                    <a:gd name="connsiteY1" fmla="*/ 581007 h 581007"/>
                    <a:gd name="connsiteX2" fmla="*/ 44885 w 553493"/>
                    <a:gd name="connsiteY2" fmla="*/ 581007 h 581007"/>
                    <a:gd name="connsiteX3" fmla="*/ 19850 w 553493"/>
                    <a:gd name="connsiteY3" fmla="*/ 236390 h 581007"/>
                    <a:gd name="connsiteX4" fmla="*/ 4972 w 553493"/>
                    <a:gd name="connsiteY4" fmla="*/ 78761 h 581007"/>
                    <a:gd name="connsiteX5" fmla="*/ 133358 w 553493"/>
                    <a:gd name="connsiteY5" fmla="*/ 6074 h 581007"/>
                    <a:gd name="connsiteX6" fmla="*/ 382550 w 553493"/>
                    <a:gd name="connsiteY6" fmla="*/ 0 h 581007"/>
                    <a:gd name="connsiteX7" fmla="*/ 524326 w 553493"/>
                    <a:gd name="connsiteY7" fmla="*/ 25547 h 581007"/>
                    <a:gd name="connsiteX8" fmla="*/ 546919 w 553493"/>
                    <a:gd name="connsiteY8" fmla="*/ 241495 h 58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493" h="581007">
                      <a:moveTo>
                        <a:pt x="546919" y="241495"/>
                      </a:moveTo>
                      <a:cubicBezTo>
                        <a:pt x="543319" y="283825"/>
                        <a:pt x="525789" y="528867"/>
                        <a:pt x="522325" y="581007"/>
                      </a:cubicBezTo>
                      <a:lnTo>
                        <a:pt x="44885" y="581007"/>
                      </a:lnTo>
                      <a:cubicBezTo>
                        <a:pt x="42190" y="533982"/>
                        <a:pt x="30077" y="328349"/>
                        <a:pt x="19850" y="236390"/>
                      </a:cubicBezTo>
                      <a:cubicBezTo>
                        <a:pt x="10087" y="148637"/>
                        <a:pt x="-9068" y="104704"/>
                        <a:pt x="4972" y="78761"/>
                      </a:cubicBezTo>
                      <a:cubicBezTo>
                        <a:pt x="27915" y="36361"/>
                        <a:pt x="90609" y="11862"/>
                        <a:pt x="133358" y="6074"/>
                      </a:cubicBezTo>
                      <a:cubicBezTo>
                        <a:pt x="159464" y="2540"/>
                        <a:pt x="382016" y="0"/>
                        <a:pt x="382550" y="0"/>
                      </a:cubicBezTo>
                      <a:cubicBezTo>
                        <a:pt x="400032" y="0"/>
                        <a:pt x="501824" y="8217"/>
                        <a:pt x="524326" y="25547"/>
                      </a:cubicBezTo>
                      <a:cubicBezTo>
                        <a:pt x="565040" y="56903"/>
                        <a:pt x="553212" y="167678"/>
                        <a:pt x="546919" y="24149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>
                  <a:extLst>
                    <a:ext uri="{FF2B5EF4-FFF2-40B4-BE49-F238E27FC236}">
                      <a16:creationId xmlns:a16="http://schemas.microsoft.com/office/drawing/2014/main" id="{82105786-4D5F-4865-861F-DBC6CC576295}"/>
                    </a:ext>
                  </a:extLst>
                </p:cNvPr>
                <p:cNvSpPr/>
                <p:nvPr/>
              </p:nvSpPr>
              <p:spPr>
                <a:xfrm>
                  <a:off x="5240817" y="3495174"/>
                  <a:ext cx="7025" cy="64042"/>
                </a:xfrm>
                <a:custGeom>
                  <a:avLst/>
                  <a:gdLst>
                    <a:gd name="connsiteX0" fmla="*/ 1584 w 7025"/>
                    <a:gd name="connsiteY0" fmla="*/ 64043 h 64042"/>
                    <a:gd name="connsiteX1" fmla="*/ 3171 w 7025"/>
                    <a:gd name="connsiteY1" fmla="*/ 62547 h 64042"/>
                    <a:gd name="connsiteX2" fmla="*/ 7023 w 7025"/>
                    <a:gd name="connsiteY2" fmla="*/ 1678 h 64042"/>
                    <a:gd name="connsiteX3" fmla="*/ 5530 w 7025"/>
                    <a:gd name="connsiteY3" fmla="*/ 2 h 64042"/>
                    <a:gd name="connsiteX4" fmla="*/ 3854 w 7025"/>
                    <a:gd name="connsiteY4" fmla="*/ 1494 h 64042"/>
                    <a:gd name="connsiteX5" fmla="*/ 3 w 7025"/>
                    <a:gd name="connsiteY5" fmla="*/ 62363 h 64042"/>
                    <a:gd name="connsiteX6" fmla="*/ 1495 w 7025"/>
                    <a:gd name="connsiteY6" fmla="*/ 64040 h 64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5" h="64042">
                      <a:moveTo>
                        <a:pt x="1584" y="64043"/>
                      </a:moveTo>
                      <a:cubicBezTo>
                        <a:pt x="2425" y="64043"/>
                        <a:pt x="3124" y="63389"/>
                        <a:pt x="3171" y="62547"/>
                      </a:cubicBezTo>
                      <a:lnTo>
                        <a:pt x="7023" y="1678"/>
                      </a:lnTo>
                      <a:cubicBezTo>
                        <a:pt x="7074" y="802"/>
                        <a:pt x="6407" y="53"/>
                        <a:pt x="5530" y="2"/>
                      </a:cubicBezTo>
                      <a:cubicBezTo>
                        <a:pt x="4661" y="-39"/>
                        <a:pt x="3914" y="624"/>
                        <a:pt x="3854" y="1494"/>
                      </a:cubicBezTo>
                      <a:lnTo>
                        <a:pt x="3" y="62363"/>
                      </a:lnTo>
                      <a:cubicBezTo>
                        <a:pt x="-48" y="63239"/>
                        <a:pt x="619" y="63989"/>
                        <a:pt x="1495" y="64040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" name="图形 35">
                <a:extLst>
                  <a:ext uri="{FF2B5EF4-FFF2-40B4-BE49-F238E27FC236}">
                    <a16:creationId xmlns:a16="http://schemas.microsoft.com/office/drawing/2014/main" id="{1F16B9DD-CF42-4688-9F6C-31EFD64F5086}"/>
                  </a:ext>
                </a:extLst>
              </p:cNvPr>
              <p:cNvGrpSpPr/>
              <p:nvPr/>
            </p:nvGrpSpPr>
            <p:grpSpPr>
              <a:xfrm>
                <a:off x="4543413" y="2997819"/>
                <a:ext cx="618884" cy="962521"/>
                <a:chOff x="4543413" y="2997819"/>
                <a:chExt cx="618884" cy="962521"/>
              </a:xfrm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167D6D31-5034-4A35-925F-7D5DBA9E366C}"/>
                    </a:ext>
                  </a:extLst>
                </p:cNvPr>
                <p:cNvSpPr/>
                <p:nvPr/>
              </p:nvSpPr>
              <p:spPr>
                <a:xfrm>
                  <a:off x="4543413" y="3466696"/>
                  <a:ext cx="310944" cy="493645"/>
                </a:xfrm>
                <a:custGeom>
                  <a:avLst/>
                  <a:gdLst>
                    <a:gd name="connsiteX0" fmla="*/ 87138 w 310944"/>
                    <a:gd name="connsiteY0" fmla="*/ 493646 h 493645"/>
                    <a:gd name="connsiteX1" fmla="*/ 0 w 310944"/>
                    <a:gd name="connsiteY1" fmla="*/ 406449 h 493645"/>
                    <a:gd name="connsiteX2" fmla="*/ 5380 w 310944"/>
                    <a:gd name="connsiteY2" fmla="*/ 376327 h 493645"/>
                    <a:gd name="connsiteX3" fmla="*/ 147941 w 310944"/>
                    <a:gd name="connsiteY3" fmla="*/ 0 h 493645"/>
                    <a:gd name="connsiteX4" fmla="*/ 310945 w 310944"/>
                    <a:gd name="connsiteY4" fmla="*/ 66041 h 493645"/>
                    <a:gd name="connsiteX5" fmla="*/ 217690 w 310944"/>
                    <a:gd name="connsiteY5" fmla="*/ 316271 h 493645"/>
                    <a:gd name="connsiteX6" fmla="*/ 277546 w 310944"/>
                    <a:gd name="connsiteY6" fmla="*/ 309765 h 493645"/>
                    <a:gd name="connsiteX7" fmla="*/ 296387 w 310944"/>
                    <a:gd name="connsiteY7" fmla="*/ 483076 h 493645"/>
                    <a:gd name="connsiteX8" fmla="*/ 96565 w 310944"/>
                    <a:gd name="connsiteY8" fmla="*/ 493131 h 493645"/>
                    <a:gd name="connsiteX9" fmla="*/ 87138 w 310944"/>
                    <a:gd name="connsiteY9" fmla="*/ 493646 h 49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944" h="493645">
                      <a:moveTo>
                        <a:pt x="87138" y="493646"/>
                      </a:moveTo>
                      <a:cubicBezTo>
                        <a:pt x="38997" y="493630"/>
                        <a:pt x="-17" y="454589"/>
                        <a:pt x="0" y="406449"/>
                      </a:cubicBezTo>
                      <a:cubicBezTo>
                        <a:pt x="4" y="396168"/>
                        <a:pt x="1825" y="385973"/>
                        <a:pt x="5380" y="376327"/>
                      </a:cubicBezTo>
                      <a:cubicBezTo>
                        <a:pt x="10299" y="362951"/>
                        <a:pt x="125934" y="56738"/>
                        <a:pt x="147941" y="0"/>
                      </a:cubicBezTo>
                      <a:lnTo>
                        <a:pt x="310945" y="66041"/>
                      </a:lnTo>
                      <a:cubicBezTo>
                        <a:pt x="298562" y="97941"/>
                        <a:pt x="253721" y="218860"/>
                        <a:pt x="217690" y="316271"/>
                      </a:cubicBezTo>
                      <a:lnTo>
                        <a:pt x="277546" y="309765"/>
                      </a:lnTo>
                      <a:lnTo>
                        <a:pt x="296387" y="483076"/>
                      </a:lnTo>
                      <a:lnTo>
                        <a:pt x="96565" y="493131"/>
                      </a:lnTo>
                      <a:cubicBezTo>
                        <a:pt x="93434" y="493474"/>
                        <a:pt x="90287" y="493646"/>
                        <a:pt x="87138" y="49364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56DA2792-8CF5-4B82-8129-87BB8953464B}"/>
                    </a:ext>
                  </a:extLst>
                </p:cNvPr>
                <p:cNvSpPr/>
                <p:nvPr/>
              </p:nvSpPr>
              <p:spPr>
                <a:xfrm>
                  <a:off x="4898615" y="3232198"/>
                  <a:ext cx="229702" cy="191483"/>
                </a:xfrm>
                <a:custGeom>
                  <a:avLst/>
                  <a:gdLst>
                    <a:gd name="connsiteX0" fmla="*/ 229703 w 229702"/>
                    <a:gd name="connsiteY0" fmla="*/ 144113 h 191483"/>
                    <a:gd name="connsiteX1" fmla="*/ 100230 w 229702"/>
                    <a:gd name="connsiteY1" fmla="*/ 190577 h 191483"/>
                    <a:gd name="connsiteX2" fmla="*/ 0 w 229702"/>
                    <a:gd name="connsiteY2" fmla="*/ 130793 h 191483"/>
                    <a:gd name="connsiteX3" fmla="*/ 26175 w 229702"/>
                    <a:gd name="connsiteY3" fmla="*/ 125078 h 191483"/>
                    <a:gd name="connsiteX4" fmla="*/ 52277 w 229702"/>
                    <a:gd name="connsiteY4" fmla="*/ 92743 h 191483"/>
                    <a:gd name="connsiteX5" fmla="*/ 57675 w 229702"/>
                    <a:gd name="connsiteY5" fmla="*/ 0 h 191483"/>
                    <a:gd name="connsiteX6" fmla="*/ 179429 w 229702"/>
                    <a:gd name="connsiteY6" fmla="*/ 27360 h 191483"/>
                    <a:gd name="connsiteX7" fmla="*/ 207484 w 229702"/>
                    <a:gd name="connsiteY7" fmla="*/ 138468 h 191483"/>
                    <a:gd name="connsiteX8" fmla="*/ 229703 w 229702"/>
                    <a:gd name="connsiteY8" fmla="*/ 144113 h 19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9702" h="191483">
                      <a:moveTo>
                        <a:pt x="229703" y="144113"/>
                      </a:moveTo>
                      <a:cubicBezTo>
                        <a:pt x="229169" y="144043"/>
                        <a:pt x="214523" y="199156"/>
                        <a:pt x="100230" y="190577"/>
                      </a:cubicBezTo>
                      <a:cubicBezTo>
                        <a:pt x="21108" y="184649"/>
                        <a:pt x="1803" y="130793"/>
                        <a:pt x="0" y="130793"/>
                      </a:cubicBezTo>
                      <a:cubicBezTo>
                        <a:pt x="8531" y="128980"/>
                        <a:pt x="22387" y="127098"/>
                        <a:pt x="26175" y="125078"/>
                      </a:cubicBezTo>
                      <a:cubicBezTo>
                        <a:pt x="38634" y="118382"/>
                        <a:pt x="47712" y="110235"/>
                        <a:pt x="52277" y="92743"/>
                      </a:cubicBezTo>
                      <a:cubicBezTo>
                        <a:pt x="55849" y="79069"/>
                        <a:pt x="57675" y="26416"/>
                        <a:pt x="57675" y="0"/>
                      </a:cubicBezTo>
                      <a:lnTo>
                        <a:pt x="179429" y="27360"/>
                      </a:lnTo>
                      <a:cubicBezTo>
                        <a:pt x="177730" y="57157"/>
                        <a:pt x="165852" y="126240"/>
                        <a:pt x="207484" y="138468"/>
                      </a:cubicBezTo>
                      <a:cubicBezTo>
                        <a:pt x="214409" y="140487"/>
                        <a:pt x="221870" y="142344"/>
                        <a:pt x="229703" y="144113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0076BECF-D5E7-4FDF-9754-087EFBDDC524}"/>
                    </a:ext>
                  </a:extLst>
                </p:cNvPr>
                <p:cNvSpPr/>
                <p:nvPr/>
              </p:nvSpPr>
              <p:spPr>
                <a:xfrm>
                  <a:off x="4939022" y="3045001"/>
                  <a:ext cx="209535" cy="273575"/>
                </a:xfrm>
                <a:custGeom>
                  <a:avLst/>
                  <a:gdLst>
                    <a:gd name="connsiteX0" fmla="*/ 134805 w 209535"/>
                    <a:gd name="connsiteY0" fmla="*/ 273137 h 273575"/>
                    <a:gd name="connsiteX1" fmla="*/ 13435 w 209535"/>
                    <a:gd name="connsiteY1" fmla="*/ 192620 h 273575"/>
                    <a:gd name="connsiteX2" fmla="*/ 2869 w 209535"/>
                    <a:gd name="connsiteY2" fmla="*/ 134834 h 273575"/>
                    <a:gd name="connsiteX3" fmla="*/ 75593 w 209535"/>
                    <a:gd name="connsiteY3" fmla="*/ 1704 h 273575"/>
                    <a:gd name="connsiteX4" fmla="*/ 75593 w 209535"/>
                    <a:gd name="connsiteY4" fmla="*/ 1704 h 273575"/>
                    <a:gd name="connsiteX5" fmla="*/ 202161 w 209535"/>
                    <a:gd name="connsiteY5" fmla="*/ 98388 h 273575"/>
                    <a:gd name="connsiteX6" fmla="*/ 206841 w 209535"/>
                    <a:gd name="connsiteY6" fmla="*/ 123969 h 273575"/>
                    <a:gd name="connsiteX7" fmla="*/ 134805 w 209535"/>
                    <a:gd name="connsiteY7" fmla="*/ 273137 h 27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35" h="273575">
                      <a:moveTo>
                        <a:pt x="134805" y="273137"/>
                      </a:moveTo>
                      <a:cubicBezTo>
                        <a:pt x="86808" y="276925"/>
                        <a:pt x="25148" y="256658"/>
                        <a:pt x="13435" y="192620"/>
                      </a:cubicBezTo>
                      <a:lnTo>
                        <a:pt x="2869" y="134834"/>
                      </a:lnTo>
                      <a:cubicBezTo>
                        <a:pt x="-8844" y="70797"/>
                        <a:pt x="15296" y="12731"/>
                        <a:pt x="75593" y="1704"/>
                      </a:cubicBezTo>
                      <a:lnTo>
                        <a:pt x="75593" y="1704"/>
                      </a:lnTo>
                      <a:cubicBezTo>
                        <a:pt x="135888" y="-9323"/>
                        <a:pt x="190451" y="34350"/>
                        <a:pt x="202161" y="98388"/>
                      </a:cubicBezTo>
                      <a:lnTo>
                        <a:pt x="206841" y="123969"/>
                      </a:lnTo>
                      <a:cubicBezTo>
                        <a:pt x="211333" y="148544"/>
                        <a:pt x="220443" y="266380"/>
                        <a:pt x="134805" y="273137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23B96D9E-E5DE-4AD6-9401-BCDC809FFB26}"/>
                    </a:ext>
                  </a:extLst>
                </p:cNvPr>
                <p:cNvSpPr/>
                <p:nvPr/>
              </p:nvSpPr>
              <p:spPr>
                <a:xfrm>
                  <a:off x="4746651" y="2997819"/>
                  <a:ext cx="415646" cy="517218"/>
                </a:xfrm>
                <a:custGeom>
                  <a:avLst/>
                  <a:gdLst>
                    <a:gd name="connsiteX0" fmla="*/ 371681 w 415646"/>
                    <a:gd name="connsiteY0" fmla="*/ 261523 h 517218"/>
                    <a:gd name="connsiteX1" fmla="*/ 359575 w 415646"/>
                    <a:gd name="connsiteY1" fmla="*/ 158883 h 517218"/>
                    <a:gd name="connsiteX2" fmla="*/ 365760 w 415646"/>
                    <a:gd name="connsiteY2" fmla="*/ 102608 h 517218"/>
                    <a:gd name="connsiteX3" fmla="*/ 393824 w 415646"/>
                    <a:gd name="connsiteY3" fmla="*/ 109802 h 517218"/>
                    <a:gd name="connsiteX4" fmla="*/ 305542 w 415646"/>
                    <a:gd name="connsiteY4" fmla="*/ 7585 h 517218"/>
                    <a:gd name="connsiteX5" fmla="*/ 218447 w 415646"/>
                    <a:gd name="connsiteY5" fmla="*/ 2371 h 517218"/>
                    <a:gd name="connsiteX6" fmla="*/ 80385 w 415646"/>
                    <a:gd name="connsiteY6" fmla="*/ 134746 h 517218"/>
                    <a:gd name="connsiteX7" fmla="*/ 80385 w 415646"/>
                    <a:gd name="connsiteY7" fmla="*/ 134746 h 517218"/>
                    <a:gd name="connsiteX8" fmla="*/ 80385 w 415646"/>
                    <a:gd name="connsiteY8" fmla="*/ 134803 h 517218"/>
                    <a:gd name="connsiteX9" fmla="*/ 54350 w 415646"/>
                    <a:gd name="connsiteY9" fmla="*/ 274985 h 517218"/>
                    <a:gd name="connsiteX10" fmla="*/ 15 w 415646"/>
                    <a:gd name="connsiteY10" fmla="*/ 421990 h 517218"/>
                    <a:gd name="connsiteX11" fmla="*/ 261958 w 415646"/>
                    <a:gd name="connsiteY11" fmla="*/ 515677 h 517218"/>
                    <a:gd name="connsiteX12" fmla="*/ 415630 w 415646"/>
                    <a:gd name="connsiteY12" fmla="*/ 412983 h 517218"/>
                    <a:gd name="connsiteX13" fmla="*/ 371681 w 415646"/>
                    <a:gd name="connsiteY13" fmla="*/ 261523 h 51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5646" h="517218">
                      <a:moveTo>
                        <a:pt x="371681" y="261523"/>
                      </a:moveTo>
                      <a:cubicBezTo>
                        <a:pt x="363067" y="218234"/>
                        <a:pt x="359114" y="189350"/>
                        <a:pt x="359575" y="158883"/>
                      </a:cubicBezTo>
                      <a:cubicBezTo>
                        <a:pt x="371710" y="137610"/>
                        <a:pt x="368519" y="113162"/>
                        <a:pt x="365760" y="102608"/>
                      </a:cubicBezTo>
                      <a:cubicBezTo>
                        <a:pt x="374117" y="107916"/>
                        <a:pt x="383943" y="110434"/>
                        <a:pt x="393824" y="109802"/>
                      </a:cubicBezTo>
                      <a:cubicBezTo>
                        <a:pt x="393824" y="109802"/>
                        <a:pt x="373755" y="29258"/>
                        <a:pt x="305542" y="7585"/>
                      </a:cubicBezTo>
                      <a:cubicBezTo>
                        <a:pt x="292997" y="2705"/>
                        <a:pt x="260970" y="-3461"/>
                        <a:pt x="218447" y="2371"/>
                      </a:cubicBezTo>
                      <a:cubicBezTo>
                        <a:pt x="182279" y="7331"/>
                        <a:pt x="93124" y="34373"/>
                        <a:pt x="80385" y="134746"/>
                      </a:cubicBezTo>
                      <a:lnTo>
                        <a:pt x="80385" y="134746"/>
                      </a:lnTo>
                      <a:lnTo>
                        <a:pt x="80385" y="134803"/>
                      </a:lnTo>
                      <a:cubicBezTo>
                        <a:pt x="79966" y="138134"/>
                        <a:pt x="71406" y="230613"/>
                        <a:pt x="54350" y="274985"/>
                      </a:cubicBezTo>
                      <a:cubicBezTo>
                        <a:pt x="31410" y="334632"/>
                        <a:pt x="-801" y="353164"/>
                        <a:pt x="15" y="421990"/>
                      </a:cubicBezTo>
                      <a:cubicBezTo>
                        <a:pt x="1066" y="510514"/>
                        <a:pt x="163810" y="522300"/>
                        <a:pt x="261958" y="515677"/>
                      </a:cubicBezTo>
                      <a:cubicBezTo>
                        <a:pt x="360105" y="509054"/>
                        <a:pt x="414913" y="476779"/>
                        <a:pt x="415630" y="412983"/>
                      </a:cubicBezTo>
                      <a:cubicBezTo>
                        <a:pt x="416412" y="341496"/>
                        <a:pt x="388922" y="348135"/>
                        <a:pt x="371681" y="261523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30A6F3D6-2085-48DC-8F83-CCED410C6AFC}"/>
                  </a:ext>
                </a:extLst>
              </p:cNvPr>
              <p:cNvSpPr/>
              <p:nvPr/>
            </p:nvSpPr>
            <p:spPr>
              <a:xfrm rot="-117600">
                <a:off x="4726299" y="3620213"/>
                <a:ext cx="3175" cy="342995"/>
              </a:xfrm>
              <a:custGeom>
                <a:avLst/>
                <a:gdLst>
                  <a:gd name="connsiteX0" fmla="*/ 0 w 3175"/>
                  <a:gd name="connsiteY0" fmla="*/ 0 h 342995"/>
                  <a:gd name="connsiteX1" fmla="*/ 3175 w 3175"/>
                  <a:gd name="connsiteY1" fmla="*/ 0 h 342995"/>
                  <a:gd name="connsiteX2" fmla="*/ 3175 w 3175"/>
                  <a:gd name="connsiteY2" fmla="*/ 342995 h 342995"/>
                  <a:gd name="connsiteX3" fmla="*/ 0 w 3175"/>
                  <a:gd name="connsiteY3" fmla="*/ 342995 h 3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5" h="342995">
                    <a:moveTo>
                      <a:pt x="0" y="0"/>
                    </a:moveTo>
                    <a:lnTo>
                      <a:pt x="3175" y="0"/>
                    </a:lnTo>
                    <a:lnTo>
                      <a:pt x="3175" y="342995"/>
                    </a:lnTo>
                    <a:lnTo>
                      <a:pt x="0" y="342995"/>
                    </a:lnTo>
                    <a:close/>
                  </a:path>
                </a:pathLst>
              </a:custGeom>
              <a:solidFill>
                <a:srgbClr val="0C0C0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4" name="图形 35">
              <a:extLst>
                <a:ext uri="{FF2B5EF4-FFF2-40B4-BE49-F238E27FC236}">
                  <a16:creationId xmlns:a16="http://schemas.microsoft.com/office/drawing/2014/main" id="{64202B28-AA3F-4721-A2DC-EEC0C78BB7B4}"/>
                </a:ext>
              </a:extLst>
            </p:cNvPr>
            <p:cNvGrpSpPr/>
            <p:nvPr/>
          </p:nvGrpSpPr>
          <p:grpSpPr>
            <a:xfrm>
              <a:off x="6997773" y="4332572"/>
              <a:ext cx="590443" cy="1111910"/>
              <a:chOff x="6997773" y="4332572"/>
              <a:chExt cx="590443" cy="1111910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6933C73F-7A64-46A0-A22D-A1F13002CEA5}"/>
                  </a:ext>
                </a:extLst>
              </p:cNvPr>
              <p:cNvSpPr/>
              <p:nvPr/>
            </p:nvSpPr>
            <p:spPr>
              <a:xfrm>
                <a:off x="7162443" y="4433174"/>
                <a:ext cx="109665" cy="594926"/>
              </a:xfrm>
              <a:custGeom>
                <a:avLst/>
                <a:gdLst>
                  <a:gd name="connsiteX0" fmla="*/ 106490 w 109665"/>
                  <a:gd name="connsiteY0" fmla="*/ 594927 h 594926"/>
                  <a:gd name="connsiteX1" fmla="*/ 104245 w 109665"/>
                  <a:gd name="connsiteY1" fmla="*/ 593997 h 594926"/>
                  <a:gd name="connsiteX2" fmla="*/ 72840 w 109665"/>
                  <a:gd name="connsiteY2" fmla="*/ 263079 h 594926"/>
                  <a:gd name="connsiteX3" fmla="*/ 51672 w 109665"/>
                  <a:gd name="connsiteY3" fmla="*/ 11249 h 594926"/>
                  <a:gd name="connsiteX4" fmla="*/ 49164 w 109665"/>
                  <a:gd name="connsiteY4" fmla="*/ 6519 h 594926"/>
                  <a:gd name="connsiteX5" fmla="*/ 5643 w 109665"/>
                  <a:gd name="connsiteY5" fmla="*/ 38339 h 594926"/>
                  <a:gd name="connsiteX6" fmla="*/ 1179 w 109665"/>
                  <a:gd name="connsiteY6" fmla="*/ 38809 h 594926"/>
                  <a:gd name="connsiteX7" fmla="*/ 706 w 109665"/>
                  <a:gd name="connsiteY7" fmla="*/ 34345 h 594926"/>
                  <a:gd name="connsiteX8" fmla="*/ 50990 w 109665"/>
                  <a:gd name="connsiteY8" fmla="*/ 435 h 594926"/>
                  <a:gd name="connsiteX9" fmla="*/ 57994 w 109665"/>
                  <a:gd name="connsiteY9" fmla="*/ 10640 h 594926"/>
                  <a:gd name="connsiteX10" fmla="*/ 79168 w 109665"/>
                  <a:gd name="connsiteY10" fmla="*/ 262571 h 594926"/>
                  <a:gd name="connsiteX11" fmla="*/ 109068 w 109665"/>
                  <a:gd name="connsiteY11" fmla="*/ 589898 h 594926"/>
                  <a:gd name="connsiteX12" fmla="*/ 108344 w 109665"/>
                  <a:gd name="connsiteY12" fmla="*/ 594330 h 594926"/>
                  <a:gd name="connsiteX13" fmla="*/ 106490 w 109665"/>
                  <a:gd name="connsiteY13" fmla="*/ 594927 h 59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665" h="594926">
                    <a:moveTo>
                      <a:pt x="106490" y="594927"/>
                    </a:moveTo>
                    <a:cubicBezTo>
                      <a:pt x="105648" y="594927"/>
                      <a:pt x="104839" y="594594"/>
                      <a:pt x="104245" y="593997"/>
                    </a:cubicBezTo>
                    <a:cubicBezTo>
                      <a:pt x="99771" y="589523"/>
                      <a:pt x="92481" y="507448"/>
                      <a:pt x="72840" y="263079"/>
                    </a:cubicBezTo>
                    <a:cubicBezTo>
                      <a:pt x="64804" y="163090"/>
                      <a:pt x="57210" y="68648"/>
                      <a:pt x="51672" y="11249"/>
                    </a:cubicBezTo>
                    <a:cubicBezTo>
                      <a:pt x="51275" y="7150"/>
                      <a:pt x="49688" y="6674"/>
                      <a:pt x="49164" y="6519"/>
                    </a:cubicBezTo>
                    <a:cubicBezTo>
                      <a:pt x="41582" y="4229"/>
                      <a:pt x="18518" y="22416"/>
                      <a:pt x="5643" y="38339"/>
                    </a:cubicBezTo>
                    <a:cubicBezTo>
                      <a:pt x="4542" y="39701"/>
                      <a:pt x="2541" y="39914"/>
                      <a:pt x="1179" y="38809"/>
                    </a:cubicBezTo>
                    <a:cubicBezTo>
                      <a:pt x="-186" y="37707"/>
                      <a:pt x="-395" y="35707"/>
                      <a:pt x="706" y="34345"/>
                    </a:cubicBezTo>
                    <a:cubicBezTo>
                      <a:pt x="9222" y="23816"/>
                      <a:pt x="36969" y="-3784"/>
                      <a:pt x="50990" y="435"/>
                    </a:cubicBezTo>
                    <a:cubicBezTo>
                      <a:pt x="53819" y="1286"/>
                      <a:pt x="57340" y="3744"/>
                      <a:pt x="57994" y="10640"/>
                    </a:cubicBezTo>
                    <a:cubicBezTo>
                      <a:pt x="63537" y="68086"/>
                      <a:pt x="71129" y="162557"/>
                      <a:pt x="79168" y="262571"/>
                    </a:cubicBezTo>
                    <a:cubicBezTo>
                      <a:pt x="91106" y="411069"/>
                      <a:pt x="104626" y="579303"/>
                      <a:pt x="109068" y="589898"/>
                    </a:cubicBezTo>
                    <a:cubicBezTo>
                      <a:pt x="110090" y="591320"/>
                      <a:pt x="109769" y="593305"/>
                      <a:pt x="108344" y="594330"/>
                    </a:cubicBezTo>
                    <a:cubicBezTo>
                      <a:pt x="107804" y="594717"/>
                      <a:pt x="107156" y="594927"/>
                      <a:pt x="106490" y="594927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EDB8F2C7-E679-4503-B831-79E5748C8CBD}"/>
                  </a:ext>
                </a:extLst>
              </p:cNvPr>
              <p:cNvSpPr/>
              <p:nvPr/>
            </p:nvSpPr>
            <p:spPr>
              <a:xfrm rot="-2322899">
                <a:off x="7027302" y="4389228"/>
                <a:ext cx="244524" cy="180330"/>
              </a:xfrm>
              <a:custGeom>
                <a:avLst/>
                <a:gdLst>
                  <a:gd name="connsiteX0" fmla="*/ 244524 w 244524"/>
                  <a:gd name="connsiteY0" fmla="*/ 90165 h 180330"/>
                  <a:gd name="connsiteX1" fmla="*/ 122262 w 244524"/>
                  <a:gd name="connsiteY1" fmla="*/ 180331 h 180330"/>
                  <a:gd name="connsiteX2" fmla="*/ 0 w 244524"/>
                  <a:gd name="connsiteY2" fmla="*/ 90165 h 180330"/>
                  <a:gd name="connsiteX3" fmla="*/ 122262 w 244524"/>
                  <a:gd name="connsiteY3" fmla="*/ 0 h 180330"/>
                  <a:gd name="connsiteX4" fmla="*/ 244524 w 244524"/>
                  <a:gd name="connsiteY4" fmla="*/ 90165 h 18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24" h="180330">
                    <a:moveTo>
                      <a:pt x="244524" y="90165"/>
                    </a:moveTo>
                    <a:cubicBezTo>
                      <a:pt x="244524" y="139962"/>
                      <a:pt x="189785" y="180331"/>
                      <a:pt x="122262" y="180331"/>
                    </a:cubicBezTo>
                    <a:cubicBezTo>
                      <a:pt x="54738" y="180331"/>
                      <a:pt x="0" y="139962"/>
                      <a:pt x="0" y="90165"/>
                    </a:cubicBezTo>
                    <a:cubicBezTo>
                      <a:pt x="0" y="40368"/>
                      <a:pt x="54738" y="0"/>
                      <a:pt x="122262" y="0"/>
                    </a:cubicBezTo>
                    <a:cubicBezTo>
                      <a:pt x="189785" y="0"/>
                      <a:pt x="244524" y="40368"/>
                      <a:pt x="244524" y="90165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D66B39F8-FD8F-42A8-867A-96037D788B77}"/>
                  </a:ext>
                </a:extLst>
              </p:cNvPr>
              <p:cNvSpPr/>
              <p:nvPr/>
            </p:nvSpPr>
            <p:spPr>
              <a:xfrm rot="-2322899">
                <a:off x="7027302" y="4389228"/>
                <a:ext cx="244524" cy="180330"/>
              </a:xfrm>
              <a:custGeom>
                <a:avLst/>
                <a:gdLst>
                  <a:gd name="connsiteX0" fmla="*/ 244524 w 244524"/>
                  <a:gd name="connsiteY0" fmla="*/ 90165 h 180330"/>
                  <a:gd name="connsiteX1" fmla="*/ 122262 w 244524"/>
                  <a:gd name="connsiteY1" fmla="*/ 180331 h 180330"/>
                  <a:gd name="connsiteX2" fmla="*/ 0 w 244524"/>
                  <a:gd name="connsiteY2" fmla="*/ 90165 h 180330"/>
                  <a:gd name="connsiteX3" fmla="*/ 122262 w 244524"/>
                  <a:gd name="connsiteY3" fmla="*/ 0 h 180330"/>
                  <a:gd name="connsiteX4" fmla="*/ 244524 w 244524"/>
                  <a:gd name="connsiteY4" fmla="*/ 90165 h 18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24" h="180330">
                    <a:moveTo>
                      <a:pt x="244524" y="90165"/>
                    </a:moveTo>
                    <a:cubicBezTo>
                      <a:pt x="244524" y="139962"/>
                      <a:pt x="189785" y="180331"/>
                      <a:pt x="122262" y="180331"/>
                    </a:cubicBezTo>
                    <a:cubicBezTo>
                      <a:pt x="54738" y="180331"/>
                      <a:pt x="0" y="139962"/>
                      <a:pt x="0" y="90165"/>
                    </a:cubicBezTo>
                    <a:cubicBezTo>
                      <a:pt x="0" y="40368"/>
                      <a:pt x="54738" y="0"/>
                      <a:pt x="122262" y="0"/>
                    </a:cubicBezTo>
                    <a:cubicBezTo>
                      <a:pt x="189785" y="0"/>
                      <a:pt x="244524" y="40368"/>
                      <a:pt x="244524" y="90165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5ACB494A-9448-42D9-AE40-BFF359397473}"/>
                  </a:ext>
                </a:extLst>
              </p:cNvPr>
              <p:cNvSpPr/>
              <p:nvPr/>
            </p:nvSpPr>
            <p:spPr>
              <a:xfrm>
                <a:off x="7067352" y="4381476"/>
                <a:ext cx="153342" cy="184266"/>
              </a:xfrm>
              <a:custGeom>
                <a:avLst/>
                <a:gdLst>
                  <a:gd name="connsiteX0" fmla="*/ 1584 w 153342"/>
                  <a:gd name="connsiteY0" fmla="*/ 184266 h 184266"/>
                  <a:gd name="connsiteX1" fmla="*/ 0 w 153342"/>
                  <a:gd name="connsiteY1" fmla="*/ 182676 h 184266"/>
                  <a:gd name="connsiteX2" fmla="*/ 365 w 153342"/>
                  <a:gd name="connsiteY2" fmla="*/ 181666 h 184266"/>
                  <a:gd name="connsiteX3" fmla="*/ 150517 w 153342"/>
                  <a:gd name="connsiteY3" fmla="*/ 595 h 184266"/>
                  <a:gd name="connsiteX4" fmla="*/ 152749 w 153342"/>
                  <a:gd name="connsiteY4" fmla="*/ 348 h 184266"/>
                  <a:gd name="connsiteX5" fmla="*/ 152993 w 153342"/>
                  <a:gd name="connsiteY5" fmla="*/ 2580 h 184266"/>
                  <a:gd name="connsiteX6" fmla="*/ 152958 w 153342"/>
                  <a:gd name="connsiteY6" fmla="*/ 2624 h 184266"/>
                  <a:gd name="connsiteX7" fmla="*/ 2807 w 153342"/>
                  <a:gd name="connsiteY7" fmla="*/ 183695 h 184266"/>
                  <a:gd name="connsiteX8" fmla="*/ 1584 w 153342"/>
                  <a:gd name="connsiteY8" fmla="*/ 184266 h 1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42" h="184266">
                    <a:moveTo>
                      <a:pt x="1584" y="184266"/>
                    </a:moveTo>
                    <a:cubicBezTo>
                      <a:pt x="708" y="184263"/>
                      <a:pt x="-3" y="183552"/>
                      <a:pt x="0" y="182676"/>
                    </a:cubicBezTo>
                    <a:cubicBezTo>
                      <a:pt x="0" y="182307"/>
                      <a:pt x="130" y="181948"/>
                      <a:pt x="365" y="181666"/>
                    </a:cubicBezTo>
                    <a:lnTo>
                      <a:pt x="150517" y="595"/>
                    </a:lnTo>
                    <a:cubicBezTo>
                      <a:pt x="151066" y="-90"/>
                      <a:pt x="152063" y="-198"/>
                      <a:pt x="152749" y="348"/>
                    </a:cubicBezTo>
                    <a:cubicBezTo>
                      <a:pt x="153432" y="897"/>
                      <a:pt x="153543" y="1897"/>
                      <a:pt x="152993" y="2580"/>
                    </a:cubicBezTo>
                    <a:cubicBezTo>
                      <a:pt x="152984" y="2596"/>
                      <a:pt x="152971" y="2608"/>
                      <a:pt x="152958" y="2624"/>
                    </a:cubicBezTo>
                    <a:lnTo>
                      <a:pt x="2807" y="183695"/>
                    </a:lnTo>
                    <a:cubicBezTo>
                      <a:pt x="2505" y="184057"/>
                      <a:pt x="2057" y="184266"/>
                      <a:pt x="1584" y="184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703A2C1C-1DF6-4966-ABEA-E3F2803344A2}"/>
                  </a:ext>
                </a:extLst>
              </p:cNvPr>
              <p:cNvSpPr/>
              <p:nvPr/>
            </p:nvSpPr>
            <p:spPr>
              <a:xfrm>
                <a:off x="7298509" y="4802610"/>
                <a:ext cx="136680" cy="186672"/>
              </a:xfrm>
              <a:custGeom>
                <a:avLst/>
                <a:gdLst>
                  <a:gd name="connsiteX0" fmla="*/ 3175 w 136680"/>
                  <a:gd name="connsiteY0" fmla="*/ 186673 h 186672"/>
                  <a:gd name="connsiteX1" fmla="*/ 0 w 136680"/>
                  <a:gd name="connsiteY1" fmla="*/ 183498 h 186672"/>
                  <a:gd name="connsiteX2" fmla="*/ 178 w 136680"/>
                  <a:gd name="connsiteY2" fmla="*/ 182453 h 186672"/>
                  <a:gd name="connsiteX3" fmla="*/ 56576 w 136680"/>
                  <a:gd name="connsiteY3" fmla="*/ 20249 h 186672"/>
                  <a:gd name="connsiteX4" fmla="*/ 94985 w 136680"/>
                  <a:gd name="connsiteY4" fmla="*/ 1687 h 186672"/>
                  <a:gd name="connsiteX5" fmla="*/ 105882 w 136680"/>
                  <a:gd name="connsiteY5" fmla="*/ 8349 h 186672"/>
                  <a:gd name="connsiteX6" fmla="*/ 135699 w 136680"/>
                  <a:gd name="connsiteY6" fmla="*/ 36845 h 186672"/>
                  <a:gd name="connsiteX7" fmla="*/ 135800 w 136680"/>
                  <a:gd name="connsiteY7" fmla="*/ 41334 h 186672"/>
                  <a:gd name="connsiteX8" fmla="*/ 131311 w 136680"/>
                  <a:gd name="connsiteY8" fmla="*/ 41436 h 186672"/>
                  <a:gd name="connsiteX9" fmla="*/ 101494 w 136680"/>
                  <a:gd name="connsiteY9" fmla="*/ 12952 h 186672"/>
                  <a:gd name="connsiteX10" fmla="*/ 67826 w 136680"/>
                  <a:gd name="connsiteY10" fmla="*/ 13749 h 186672"/>
                  <a:gd name="connsiteX11" fmla="*/ 62574 w 136680"/>
                  <a:gd name="connsiteY11" fmla="*/ 22344 h 186672"/>
                  <a:gd name="connsiteX12" fmla="*/ 6172 w 136680"/>
                  <a:gd name="connsiteY12" fmla="*/ 184539 h 186672"/>
                  <a:gd name="connsiteX13" fmla="*/ 3175 w 136680"/>
                  <a:gd name="connsiteY13" fmla="*/ 186673 h 18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680" h="186672">
                    <a:moveTo>
                      <a:pt x="3175" y="186673"/>
                    </a:moveTo>
                    <a:cubicBezTo>
                      <a:pt x="1422" y="186673"/>
                      <a:pt x="0" y="185250"/>
                      <a:pt x="0" y="183498"/>
                    </a:cubicBezTo>
                    <a:cubicBezTo>
                      <a:pt x="0" y="183142"/>
                      <a:pt x="60" y="182789"/>
                      <a:pt x="178" y="182453"/>
                    </a:cubicBezTo>
                    <a:lnTo>
                      <a:pt x="56576" y="20249"/>
                    </a:lnTo>
                    <a:cubicBezTo>
                      <a:pt x="62056" y="4516"/>
                      <a:pt x="79253" y="-3793"/>
                      <a:pt x="94985" y="1687"/>
                    </a:cubicBezTo>
                    <a:cubicBezTo>
                      <a:pt x="99049" y="3107"/>
                      <a:pt x="102767" y="5377"/>
                      <a:pt x="105882" y="8349"/>
                    </a:cubicBezTo>
                    <a:lnTo>
                      <a:pt x="135699" y="36845"/>
                    </a:lnTo>
                    <a:cubicBezTo>
                      <a:pt x="136966" y="38058"/>
                      <a:pt x="137013" y="40067"/>
                      <a:pt x="135800" y="41334"/>
                    </a:cubicBezTo>
                    <a:cubicBezTo>
                      <a:pt x="134588" y="42601"/>
                      <a:pt x="132578" y="42649"/>
                      <a:pt x="131311" y="41436"/>
                    </a:cubicBezTo>
                    <a:lnTo>
                      <a:pt x="101494" y="12952"/>
                    </a:lnTo>
                    <a:cubicBezTo>
                      <a:pt x="91978" y="3875"/>
                      <a:pt x="76903" y="4234"/>
                      <a:pt x="67826" y="13749"/>
                    </a:cubicBezTo>
                    <a:cubicBezTo>
                      <a:pt x="65482" y="16207"/>
                      <a:pt x="63692" y="19137"/>
                      <a:pt x="62574" y="22344"/>
                    </a:cubicBezTo>
                    <a:lnTo>
                      <a:pt x="6172" y="184539"/>
                    </a:lnTo>
                    <a:cubicBezTo>
                      <a:pt x="5728" y="185815"/>
                      <a:pt x="4528" y="186673"/>
                      <a:pt x="3175" y="186673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637F392C-BC2B-4606-85C9-E05C990BB7B4}"/>
                  </a:ext>
                </a:extLst>
              </p:cNvPr>
              <p:cNvSpPr/>
              <p:nvPr/>
            </p:nvSpPr>
            <p:spPr>
              <a:xfrm rot="-2301782">
                <a:off x="7351472" y="4711125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B62E3D5D-A50A-4A00-8207-1169B457AE09}"/>
                  </a:ext>
                </a:extLst>
              </p:cNvPr>
              <p:cNvSpPr/>
              <p:nvPr/>
            </p:nvSpPr>
            <p:spPr>
              <a:xfrm>
                <a:off x="7084746" y="4601651"/>
                <a:ext cx="161745" cy="416118"/>
              </a:xfrm>
              <a:custGeom>
                <a:avLst/>
                <a:gdLst>
                  <a:gd name="connsiteX0" fmla="*/ 158565 w 161745"/>
                  <a:gd name="connsiteY0" fmla="*/ 416106 h 416118"/>
                  <a:gd name="connsiteX1" fmla="*/ 155479 w 161745"/>
                  <a:gd name="connsiteY1" fmla="*/ 413667 h 416118"/>
                  <a:gd name="connsiteX2" fmla="*/ 60830 w 161745"/>
                  <a:gd name="connsiteY2" fmla="*/ 17915 h 416118"/>
                  <a:gd name="connsiteX3" fmla="*/ 42650 w 161745"/>
                  <a:gd name="connsiteY3" fmla="*/ 6761 h 416118"/>
                  <a:gd name="connsiteX4" fmla="*/ 34753 w 161745"/>
                  <a:gd name="connsiteY4" fmla="*/ 11565 h 416118"/>
                  <a:gd name="connsiteX5" fmla="*/ 5578 w 161745"/>
                  <a:gd name="connsiteY5" fmla="*/ 45281 h 416118"/>
                  <a:gd name="connsiteX6" fmla="*/ 1098 w 161745"/>
                  <a:gd name="connsiteY6" fmla="*/ 45605 h 416118"/>
                  <a:gd name="connsiteX7" fmla="*/ 774 w 161745"/>
                  <a:gd name="connsiteY7" fmla="*/ 41125 h 416118"/>
                  <a:gd name="connsiteX8" fmla="*/ 29953 w 161745"/>
                  <a:gd name="connsiteY8" fmla="*/ 7409 h 416118"/>
                  <a:gd name="connsiteX9" fmla="*/ 60182 w 161745"/>
                  <a:gd name="connsiteY9" fmla="*/ 5224 h 416118"/>
                  <a:gd name="connsiteX10" fmla="*/ 67005 w 161745"/>
                  <a:gd name="connsiteY10" fmla="*/ 16451 h 416118"/>
                  <a:gd name="connsiteX11" fmla="*/ 161657 w 161745"/>
                  <a:gd name="connsiteY11" fmla="*/ 412203 h 416118"/>
                  <a:gd name="connsiteX12" fmla="*/ 159311 w 161745"/>
                  <a:gd name="connsiteY12" fmla="*/ 416029 h 416118"/>
                  <a:gd name="connsiteX13" fmla="*/ 158565 w 161745"/>
                  <a:gd name="connsiteY13" fmla="*/ 416118 h 4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745" h="416118">
                    <a:moveTo>
                      <a:pt x="158565" y="416106"/>
                    </a:moveTo>
                    <a:cubicBezTo>
                      <a:pt x="157095" y="416106"/>
                      <a:pt x="155818" y="415096"/>
                      <a:pt x="155479" y="413667"/>
                    </a:cubicBezTo>
                    <a:lnTo>
                      <a:pt x="60830" y="17915"/>
                    </a:lnTo>
                    <a:cubicBezTo>
                      <a:pt x="58890" y="9815"/>
                      <a:pt x="50752" y="4821"/>
                      <a:pt x="42650" y="6761"/>
                    </a:cubicBezTo>
                    <a:cubicBezTo>
                      <a:pt x="39579" y="7494"/>
                      <a:pt x="36817" y="9177"/>
                      <a:pt x="34753" y="11565"/>
                    </a:cubicBezTo>
                    <a:lnTo>
                      <a:pt x="5578" y="45281"/>
                    </a:lnTo>
                    <a:cubicBezTo>
                      <a:pt x="4432" y="46608"/>
                      <a:pt x="2425" y="46751"/>
                      <a:pt x="1098" y="45605"/>
                    </a:cubicBezTo>
                    <a:cubicBezTo>
                      <a:pt x="-229" y="44458"/>
                      <a:pt x="-372" y="42452"/>
                      <a:pt x="774" y="41125"/>
                    </a:cubicBezTo>
                    <a:lnTo>
                      <a:pt x="29953" y="7409"/>
                    </a:lnTo>
                    <a:cubicBezTo>
                      <a:pt x="37697" y="-1542"/>
                      <a:pt x="51232" y="-2520"/>
                      <a:pt x="60182" y="5224"/>
                    </a:cubicBezTo>
                    <a:cubicBezTo>
                      <a:pt x="63577" y="8158"/>
                      <a:pt x="65964" y="12086"/>
                      <a:pt x="67005" y="16451"/>
                    </a:cubicBezTo>
                    <a:lnTo>
                      <a:pt x="161657" y="412203"/>
                    </a:lnTo>
                    <a:cubicBezTo>
                      <a:pt x="162067" y="413909"/>
                      <a:pt x="161016" y="415623"/>
                      <a:pt x="159311" y="416029"/>
                    </a:cubicBezTo>
                    <a:cubicBezTo>
                      <a:pt x="159066" y="416090"/>
                      <a:pt x="158816" y="416118"/>
                      <a:pt x="158565" y="416118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C7B65A45-E5DE-454B-89D6-A292F8086424}"/>
                  </a:ext>
                </a:extLst>
              </p:cNvPr>
              <p:cNvSpPr/>
              <p:nvPr/>
            </p:nvSpPr>
            <p:spPr>
              <a:xfrm rot="-4812471">
                <a:off x="6995502" y="4629459"/>
                <a:ext cx="244417" cy="180251"/>
              </a:xfrm>
              <a:custGeom>
                <a:avLst/>
                <a:gdLst>
                  <a:gd name="connsiteX0" fmla="*/ 244416 w 244417"/>
                  <a:gd name="connsiteY0" fmla="*/ 90126 h 180251"/>
                  <a:gd name="connsiteX1" fmla="*/ 122208 w 244417"/>
                  <a:gd name="connsiteY1" fmla="*/ 180252 h 180251"/>
                  <a:gd name="connsiteX2" fmla="*/ -1 w 244417"/>
                  <a:gd name="connsiteY2" fmla="*/ 90126 h 180251"/>
                  <a:gd name="connsiteX3" fmla="*/ 122208 w 244417"/>
                  <a:gd name="connsiteY3" fmla="*/ 0 h 180251"/>
                  <a:gd name="connsiteX4" fmla="*/ 244416 w 244417"/>
                  <a:gd name="connsiteY4" fmla="*/ 90126 h 18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7" h="180251">
                    <a:moveTo>
                      <a:pt x="244416" y="90126"/>
                    </a:moveTo>
                    <a:cubicBezTo>
                      <a:pt x="244416" y="139901"/>
                      <a:pt x="189702" y="180252"/>
                      <a:pt x="122208" y="180252"/>
                    </a:cubicBezTo>
                    <a:cubicBezTo>
                      <a:pt x="54714" y="180252"/>
                      <a:pt x="-1" y="139901"/>
                      <a:pt x="-1" y="90126"/>
                    </a:cubicBezTo>
                    <a:cubicBezTo>
                      <a:pt x="-1" y="40351"/>
                      <a:pt x="54714" y="0"/>
                      <a:pt x="122208" y="0"/>
                    </a:cubicBezTo>
                    <a:cubicBezTo>
                      <a:pt x="189702" y="0"/>
                      <a:pt x="244416" y="40351"/>
                      <a:pt x="244416" y="90126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8AD4008-E82E-4F6D-8F37-EB9A3A6857BA}"/>
                  </a:ext>
                </a:extLst>
              </p:cNvPr>
              <p:cNvSpPr/>
              <p:nvPr/>
            </p:nvSpPr>
            <p:spPr>
              <a:xfrm>
                <a:off x="7265759" y="4509262"/>
                <a:ext cx="179052" cy="518839"/>
              </a:xfrm>
              <a:custGeom>
                <a:avLst/>
                <a:gdLst>
                  <a:gd name="connsiteX0" fmla="*/ 3180 w 179052"/>
                  <a:gd name="connsiteY0" fmla="*/ 518839 h 518839"/>
                  <a:gd name="connsiteX1" fmla="*/ 2787 w 179052"/>
                  <a:gd name="connsiteY1" fmla="*/ 518814 h 518839"/>
                  <a:gd name="connsiteX2" fmla="*/ 24 w 179052"/>
                  <a:gd name="connsiteY2" fmla="*/ 515274 h 518839"/>
                  <a:gd name="connsiteX3" fmla="*/ 24 w 179052"/>
                  <a:gd name="connsiteY3" fmla="*/ 515274 h 518839"/>
                  <a:gd name="connsiteX4" fmla="*/ 60465 w 179052"/>
                  <a:gd name="connsiteY4" fmla="*/ 24546 h 518839"/>
                  <a:gd name="connsiteX5" fmla="*/ 91631 w 179052"/>
                  <a:gd name="connsiteY5" fmla="*/ 212 h 518839"/>
                  <a:gd name="connsiteX6" fmla="*/ 109174 w 179052"/>
                  <a:gd name="connsiteY6" fmla="*/ 9455 h 518839"/>
                  <a:gd name="connsiteX7" fmla="*/ 178256 w 179052"/>
                  <a:gd name="connsiteY7" fmla="*/ 87698 h 518839"/>
                  <a:gd name="connsiteX8" fmla="*/ 177980 w 179052"/>
                  <a:gd name="connsiteY8" fmla="*/ 92181 h 518839"/>
                  <a:gd name="connsiteX9" fmla="*/ 173494 w 179052"/>
                  <a:gd name="connsiteY9" fmla="*/ 91905 h 518839"/>
                  <a:gd name="connsiteX10" fmla="*/ 104411 w 179052"/>
                  <a:gd name="connsiteY10" fmla="*/ 13662 h 518839"/>
                  <a:gd name="connsiteX11" fmla="*/ 73908 w 179052"/>
                  <a:gd name="connsiteY11" fmla="*/ 11763 h 518839"/>
                  <a:gd name="connsiteX12" fmla="*/ 66764 w 179052"/>
                  <a:gd name="connsiteY12" fmla="*/ 25321 h 518839"/>
                  <a:gd name="connsiteX13" fmla="*/ 6327 w 179052"/>
                  <a:gd name="connsiteY13" fmla="*/ 516052 h 518839"/>
                  <a:gd name="connsiteX14" fmla="*/ 3180 w 179052"/>
                  <a:gd name="connsiteY14" fmla="*/ 518839 h 51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052" h="518839">
                    <a:moveTo>
                      <a:pt x="3180" y="518839"/>
                    </a:moveTo>
                    <a:cubicBezTo>
                      <a:pt x="3050" y="518839"/>
                      <a:pt x="2917" y="518830"/>
                      <a:pt x="2787" y="518814"/>
                    </a:cubicBezTo>
                    <a:cubicBezTo>
                      <a:pt x="1047" y="518598"/>
                      <a:pt x="-191" y="517014"/>
                      <a:pt x="24" y="515274"/>
                    </a:cubicBezTo>
                    <a:cubicBezTo>
                      <a:pt x="24" y="515274"/>
                      <a:pt x="24" y="515274"/>
                      <a:pt x="24" y="515274"/>
                    </a:cubicBezTo>
                    <a:lnTo>
                      <a:pt x="60465" y="24546"/>
                    </a:lnTo>
                    <a:cubicBezTo>
                      <a:pt x="62351" y="9220"/>
                      <a:pt x="76305" y="-1674"/>
                      <a:pt x="91631" y="212"/>
                    </a:cubicBezTo>
                    <a:cubicBezTo>
                      <a:pt x="98410" y="1044"/>
                      <a:pt x="104652" y="4334"/>
                      <a:pt x="109174" y="9455"/>
                    </a:cubicBezTo>
                    <a:lnTo>
                      <a:pt x="178256" y="87698"/>
                    </a:lnTo>
                    <a:cubicBezTo>
                      <a:pt x="179418" y="89012"/>
                      <a:pt x="179295" y="91022"/>
                      <a:pt x="177980" y="92181"/>
                    </a:cubicBezTo>
                    <a:cubicBezTo>
                      <a:pt x="176663" y="93343"/>
                      <a:pt x="174656" y="93219"/>
                      <a:pt x="173494" y="91905"/>
                    </a:cubicBezTo>
                    <a:lnTo>
                      <a:pt x="104411" y="13662"/>
                    </a:lnTo>
                    <a:cubicBezTo>
                      <a:pt x="96511" y="4715"/>
                      <a:pt x="82855" y="3867"/>
                      <a:pt x="73908" y="11763"/>
                    </a:cubicBezTo>
                    <a:cubicBezTo>
                      <a:pt x="69952" y="15259"/>
                      <a:pt x="67409" y="20082"/>
                      <a:pt x="66764" y="25321"/>
                    </a:cubicBezTo>
                    <a:lnTo>
                      <a:pt x="6327" y="516052"/>
                    </a:lnTo>
                    <a:cubicBezTo>
                      <a:pt x="6130" y="517642"/>
                      <a:pt x="4784" y="518836"/>
                      <a:pt x="3180" y="518839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C7AECC69-3DFF-4466-AFB8-4C1F0AFC7E8F}"/>
                  </a:ext>
                </a:extLst>
              </p:cNvPr>
              <p:cNvSpPr/>
              <p:nvPr/>
            </p:nvSpPr>
            <p:spPr>
              <a:xfrm rot="-3663060">
                <a:off x="7317720" y="4458994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8AACC5A-F658-4808-86B8-8390DCA7F250}"/>
                  </a:ext>
                </a:extLst>
              </p:cNvPr>
              <p:cNvSpPr/>
              <p:nvPr/>
            </p:nvSpPr>
            <p:spPr>
              <a:xfrm rot="-2301782">
                <a:off x="7351472" y="4711125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6F14E868-CBD2-46B1-BA74-08204AA67BDA}"/>
                  </a:ext>
                </a:extLst>
              </p:cNvPr>
              <p:cNvSpPr/>
              <p:nvPr/>
            </p:nvSpPr>
            <p:spPr>
              <a:xfrm rot="-4812471">
                <a:off x="6995502" y="4629459"/>
                <a:ext cx="244417" cy="180251"/>
              </a:xfrm>
              <a:custGeom>
                <a:avLst/>
                <a:gdLst>
                  <a:gd name="connsiteX0" fmla="*/ 244416 w 244417"/>
                  <a:gd name="connsiteY0" fmla="*/ 90126 h 180251"/>
                  <a:gd name="connsiteX1" fmla="*/ 122208 w 244417"/>
                  <a:gd name="connsiteY1" fmla="*/ 180252 h 180251"/>
                  <a:gd name="connsiteX2" fmla="*/ -1 w 244417"/>
                  <a:gd name="connsiteY2" fmla="*/ 90126 h 180251"/>
                  <a:gd name="connsiteX3" fmla="*/ 122208 w 244417"/>
                  <a:gd name="connsiteY3" fmla="*/ 0 h 180251"/>
                  <a:gd name="connsiteX4" fmla="*/ 244416 w 244417"/>
                  <a:gd name="connsiteY4" fmla="*/ 90126 h 18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7" h="180251">
                    <a:moveTo>
                      <a:pt x="244416" y="90126"/>
                    </a:moveTo>
                    <a:cubicBezTo>
                      <a:pt x="244416" y="139901"/>
                      <a:pt x="189702" y="180252"/>
                      <a:pt x="122208" y="180252"/>
                    </a:cubicBezTo>
                    <a:cubicBezTo>
                      <a:pt x="54714" y="180252"/>
                      <a:pt x="-1" y="139901"/>
                      <a:pt x="-1" y="90126"/>
                    </a:cubicBezTo>
                    <a:cubicBezTo>
                      <a:pt x="-1" y="40351"/>
                      <a:pt x="54714" y="0"/>
                      <a:pt x="122208" y="0"/>
                    </a:cubicBezTo>
                    <a:cubicBezTo>
                      <a:pt x="189702" y="0"/>
                      <a:pt x="244416" y="40351"/>
                      <a:pt x="244416" y="9012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1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EC53FFC5-EDB3-4531-A797-1A8DD1445C0E}"/>
                  </a:ext>
                </a:extLst>
              </p:cNvPr>
              <p:cNvSpPr/>
              <p:nvPr/>
            </p:nvSpPr>
            <p:spPr>
              <a:xfrm rot="-3663060">
                <a:off x="7317720" y="4458994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FD4E010D-135A-4CEB-BDAD-A56F5ED4369F}"/>
                  </a:ext>
                </a:extLst>
              </p:cNvPr>
              <p:cNvSpPr/>
              <p:nvPr/>
            </p:nvSpPr>
            <p:spPr>
              <a:xfrm>
                <a:off x="7166007" y="4949795"/>
                <a:ext cx="205854" cy="494687"/>
              </a:xfrm>
              <a:custGeom>
                <a:avLst/>
                <a:gdLst>
                  <a:gd name="connsiteX0" fmla="*/ 180235 w 205854"/>
                  <a:gd name="connsiteY0" fmla="*/ 494687 h 494687"/>
                  <a:gd name="connsiteX1" fmla="*/ 25619 w 205854"/>
                  <a:gd name="connsiteY1" fmla="*/ 494687 h 494687"/>
                  <a:gd name="connsiteX2" fmla="*/ 0 w 205854"/>
                  <a:gd name="connsiteY2" fmla="*/ 0 h 494687"/>
                  <a:gd name="connsiteX3" fmla="*/ 205855 w 205854"/>
                  <a:gd name="connsiteY3" fmla="*/ 0 h 494687"/>
                  <a:gd name="connsiteX4" fmla="*/ 180235 w 205854"/>
                  <a:gd name="connsiteY4" fmla="*/ 494687 h 49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54" h="494687">
                    <a:moveTo>
                      <a:pt x="180235" y="494687"/>
                    </a:moveTo>
                    <a:lnTo>
                      <a:pt x="25619" y="494687"/>
                    </a:lnTo>
                    <a:lnTo>
                      <a:pt x="0" y="0"/>
                    </a:lnTo>
                    <a:lnTo>
                      <a:pt x="205855" y="0"/>
                    </a:lnTo>
                    <a:lnTo>
                      <a:pt x="180235" y="494687"/>
                    </a:ln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CC8A36CB-4FD6-4E75-B060-74FF5639BCF4}"/>
                  </a:ext>
                </a:extLst>
              </p:cNvPr>
              <p:cNvSpPr/>
              <p:nvPr/>
            </p:nvSpPr>
            <p:spPr>
              <a:xfrm>
                <a:off x="7166007" y="4949795"/>
                <a:ext cx="205854" cy="494687"/>
              </a:xfrm>
              <a:custGeom>
                <a:avLst/>
                <a:gdLst>
                  <a:gd name="connsiteX0" fmla="*/ 180235 w 205854"/>
                  <a:gd name="connsiteY0" fmla="*/ 494687 h 494687"/>
                  <a:gd name="connsiteX1" fmla="*/ 25619 w 205854"/>
                  <a:gd name="connsiteY1" fmla="*/ 494687 h 494687"/>
                  <a:gd name="connsiteX2" fmla="*/ 0 w 205854"/>
                  <a:gd name="connsiteY2" fmla="*/ 0 h 494687"/>
                  <a:gd name="connsiteX3" fmla="*/ 205855 w 205854"/>
                  <a:gd name="connsiteY3" fmla="*/ 0 h 494687"/>
                  <a:gd name="connsiteX4" fmla="*/ 180235 w 205854"/>
                  <a:gd name="connsiteY4" fmla="*/ 494687 h 49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54" h="494687">
                    <a:moveTo>
                      <a:pt x="180235" y="494687"/>
                    </a:moveTo>
                    <a:lnTo>
                      <a:pt x="25619" y="494687"/>
                    </a:lnTo>
                    <a:lnTo>
                      <a:pt x="0" y="0"/>
                    </a:lnTo>
                    <a:lnTo>
                      <a:pt x="205855" y="0"/>
                    </a:lnTo>
                    <a:lnTo>
                      <a:pt x="180235" y="494687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3411371E-2BAF-4111-91D8-ECBDE6BFD01F}"/>
                  </a:ext>
                </a:extLst>
              </p:cNvPr>
              <p:cNvSpPr/>
              <p:nvPr/>
            </p:nvSpPr>
            <p:spPr>
              <a:xfrm>
                <a:off x="7364162" y="4735914"/>
                <a:ext cx="154949" cy="194906"/>
              </a:xfrm>
              <a:custGeom>
                <a:avLst/>
                <a:gdLst>
                  <a:gd name="connsiteX0" fmla="*/ 153360 w 154949"/>
                  <a:gd name="connsiteY0" fmla="*/ 194907 h 194906"/>
                  <a:gd name="connsiteX1" fmla="*/ 152112 w 154949"/>
                  <a:gd name="connsiteY1" fmla="*/ 194304 h 194906"/>
                  <a:gd name="connsiteX2" fmla="*/ 344 w 154949"/>
                  <a:gd name="connsiteY2" fmla="*/ 2575 h 194906"/>
                  <a:gd name="connsiteX3" fmla="*/ 604 w 154949"/>
                  <a:gd name="connsiteY3" fmla="*/ 342 h 194906"/>
                  <a:gd name="connsiteX4" fmla="*/ 2836 w 154949"/>
                  <a:gd name="connsiteY4" fmla="*/ 603 h 194906"/>
                  <a:gd name="connsiteX5" fmla="*/ 154604 w 154949"/>
                  <a:gd name="connsiteY5" fmla="*/ 192332 h 194906"/>
                  <a:gd name="connsiteX6" fmla="*/ 154347 w 154949"/>
                  <a:gd name="connsiteY6" fmla="*/ 194564 h 194906"/>
                  <a:gd name="connsiteX7" fmla="*/ 153363 w 154949"/>
                  <a:gd name="connsiteY7" fmla="*/ 194907 h 1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949" h="194906">
                    <a:moveTo>
                      <a:pt x="153360" y="194907"/>
                    </a:moveTo>
                    <a:cubicBezTo>
                      <a:pt x="152874" y="194907"/>
                      <a:pt x="152413" y="194685"/>
                      <a:pt x="152112" y="194304"/>
                    </a:cubicBezTo>
                    <a:lnTo>
                      <a:pt x="344" y="2575"/>
                    </a:lnTo>
                    <a:cubicBezTo>
                      <a:pt x="-202" y="1885"/>
                      <a:pt x="-85" y="889"/>
                      <a:pt x="604" y="342"/>
                    </a:cubicBezTo>
                    <a:cubicBezTo>
                      <a:pt x="1293" y="-201"/>
                      <a:pt x="2290" y="-86"/>
                      <a:pt x="2836" y="603"/>
                    </a:cubicBezTo>
                    <a:lnTo>
                      <a:pt x="154604" y="192332"/>
                    </a:lnTo>
                    <a:cubicBezTo>
                      <a:pt x="155150" y="193018"/>
                      <a:pt x="155036" y="194018"/>
                      <a:pt x="154347" y="194564"/>
                    </a:cubicBezTo>
                    <a:cubicBezTo>
                      <a:pt x="154067" y="194786"/>
                      <a:pt x="153721" y="194907"/>
                      <a:pt x="153363" y="194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075EEAD7-44CB-422D-887B-5071D1ECF767}"/>
                  </a:ext>
                </a:extLst>
              </p:cNvPr>
              <p:cNvSpPr/>
              <p:nvPr/>
            </p:nvSpPr>
            <p:spPr>
              <a:xfrm>
                <a:off x="7308982" y="4510823"/>
                <a:ext cx="197378" cy="144983"/>
              </a:xfrm>
              <a:custGeom>
                <a:avLst/>
                <a:gdLst>
                  <a:gd name="connsiteX0" fmla="*/ 195791 w 197378"/>
                  <a:gd name="connsiteY0" fmla="*/ 144984 h 144983"/>
                  <a:gd name="connsiteX1" fmla="*/ 194857 w 197378"/>
                  <a:gd name="connsiteY1" fmla="*/ 144666 h 144983"/>
                  <a:gd name="connsiteX2" fmla="*/ 652 w 197378"/>
                  <a:gd name="connsiteY2" fmla="*/ 2871 h 144983"/>
                  <a:gd name="connsiteX3" fmla="*/ 306 w 197378"/>
                  <a:gd name="connsiteY3" fmla="*/ 652 h 144983"/>
                  <a:gd name="connsiteX4" fmla="*/ 2525 w 197378"/>
                  <a:gd name="connsiteY4" fmla="*/ 306 h 144983"/>
                  <a:gd name="connsiteX5" fmla="*/ 196743 w 197378"/>
                  <a:gd name="connsiteY5" fmla="*/ 142113 h 144983"/>
                  <a:gd name="connsiteX6" fmla="*/ 197061 w 197378"/>
                  <a:gd name="connsiteY6" fmla="*/ 144336 h 144983"/>
                  <a:gd name="connsiteX7" fmla="*/ 195791 w 197378"/>
                  <a:gd name="connsiteY7" fmla="*/ 144971 h 1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378" h="144983">
                    <a:moveTo>
                      <a:pt x="195791" y="144984"/>
                    </a:moveTo>
                    <a:cubicBezTo>
                      <a:pt x="195454" y="144980"/>
                      <a:pt x="195127" y="144869"/>
                      <a:pt x="194857" y="144666"/>
                    </a:cubicBezTo>
                    <a:lnTo>
                      <a:pt x="652" y="2871"/>
                    </a:lnTo>
                    <a:cubicBezTo>
                      <a:pt x="-56" y="2354"/>
                      <a:pt x="-212" y="1360"/>
                      <a:pt x="306" y="652"/>
                    </a:cubicBezTo>
                    <a:cubicBezTo>
                      <a:pt x="823" y="-56"/>
                      <a:pt x="1817" y="-212"/>
                      <a:pt x="2525" y="306"/>
                    </a:cubicBezTo>
                    <a:lnTo>
                      <a:pt x="196743" y="142113"/>
                    </a:lnTo>
                    <a:cubicBezTo>
                      <a:pt x="197445" y="142640"/>
                      <a:pt x="197588" y="143634"/>
                      <a:pt x="197061" y="144336"/>
                    </a:cubicBezTo>
                    <a:cubicBezTo>
                      <a:pt x="196762" y="144736"/>
                      <a:pt x="196289" y="144971"/>
                      <a:pt x="195791" y="1449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C78CA289-2F4D-4F53-8BE7-5ACF82F01F89}"/>
                  </a:ext>
                </a:extLst>
              </p:cNvPr>
              <p:cNvSpPr/>
              <p:nvPr/>
            </p:nvSpPr>
            <p:spPr>
              <a:xfrm>
                <a:off x="7089241" y="4603059"/>
                <a:ext cx="65006" cy="234830"/>
              </a:xfrm>
              <a:custGeom>
                <a:avLst/>
                <a:gdLst>
                  <a:gd name="connsiteX0" fmla="*/ 1591 w 65006"/>
                  <a:gd name="connsiteY0" fmla="*/ 234831 h 234830"/>
                  <a:gd name="connsiteX1" fmla="*/ 1178 w 65006"/>
                  <a:gd name="connsiteY1" fmla="*/ 234777 h 234830"/>
                  <a:gd name="connsiteX2" fmla="*/ 54 w 65006"/>
                  <a:gd name="connsiteY2" fmla="*/ 232834 h 234830"/>
                  <a:gd name="connsiteX3" fmla="*/ 61879 w 65006"/>
                  <a:gd name="connsiteY3" fmla="*/ 1203 h 234830"/>
                  <a:gd name="connsiteX4" fmla="*/ 63803 w 65006"/>
                  <a:gd name="connsiteY4" fmla="*/ 48 h 234830"/>
                  <a:gd name="connsiteX5" fmla="*/ 64958 w 65006"/>
                  <a:gd name="connsiteY5" fmla="*/ 1972 h 234830"/>
                  <a:gd name="connsiteX6" fmla="*/ 64946 w 65006"/>
                  <a:gd name="connsiteY6" fmla="*/ 2023 h 234830"/>
                  <a:gd name="connsiteX7" fmla="*/ 3121 w 65006"/>
                  <a:gd name="connsiteY7" fmla="*/ 233653 h 234830"/>
                  <a:gd name="connsiteX8" fmla="*/ 1591 w 65006"/>
                  <a:gd name="connsiteY8" fmla="*/ 234831 h 23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06" h="234830">
                    <a:moveTo>
                      <a:pt x="1591" y="234831"/>
                    </a:moveTo>
                    <a:cubicBezTo>
                      <a:pt x="1451" y="234831"/>
                      <a:pt x="1314" y="234812"/>
                      <a:pt x="1178" y="234777"/>
                    </a:cubicBezTo>
                    <a:cubicBezTo>
                      <a:pt x="330" y="234551"/>
                      <a:pt x="-172" y="233681"/>
                      <a:pt x="54" y="232834"/>
                    </a:cubicBezTo>
                    <a:lnTo>
                      <a:pt x="61879" y="1203"/>
                    </a:lnTo>
                    <a:cubicBezTo>
                      <a:pt x="62091" y="353"/>
                      <a:pt x="62952" y="-165"/>
                      <a:pt x="63803" y="48"/>
                    </a:cubicBezTo>
                    <a:cubicBezTo>
                      <a:pt x="64654" y="261"/>
                      <a:pt x="65171" y="1121"/>
                      <a:pt x="64958" y="1972"/>
                    </a:cubicBezTo>
                    <a:cubicBezTo>
                      <a:pt x="64955" y="1988"/>
                      <a:pt x="64952" y="2007"/>
                      <a:pt x="64946" y="2023"/>
                    </a:cubicBezTo>
                    <a:lnTo>
                      <a:pt x="3121" y="233653"/>
                    </a:lnTo>
                    <a:cubicBezTo>
                      <a:pt x="2937" y="234345"/>
                      <a:pt x="2308" y="234831"/>
                      <a:pt x="1591" y="234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7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7A500BB8-A35B-48BA-A9A5-ADB267127179}"/>
              </a:ext>
            </a:extLst>
          </p:cNvPr>
          <p:cNvSpPr/>
          <p:nvPr/>
        </p:nvSpPr>
        <p:spPr>
          <a:xfrm>
            <a:off x="7491701" y="1526877"/>
            <a:ext cx="3143074" cy="612000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3959DB-F04C-4DA9-9536-3F82CBAE7A59}"/>
              </a:ext>
            </a:extLst>
          </p:cNvPr>
          <p:cNvSpPr txBox="1"/>
          <p:nvPr/>
        </p:nvSpPr>
        <p:spPr>
          <a:xfrm>
            <a:off x="7914353" y="1597854"/>
            <a:ext cx="229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工作基本概况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A756803-CAB5-4D89-804E-A3372191D32E}"/>
              </a:ext>
            </a:extLst>
          </p:cNvPr>
          <p:cNvSpPr/>
          <p:nvPr/>
        </p:nvSpPr>
        <p:spPr>
          <a:xfrm>
            <a:off x="6786675" y="1526877"/>
            <a:ext cx="785428" cy="612000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E9044E-FD7B-4E05-9282-2AC094A14900}"/>
              </a:ext>
            </a:extLst>
          </p:cNvPr>
          <p:cNvSpPr txBox="1"/>
          <p:nvPr/>
        </p:nvSpPr>
        <p:spPr>
          <a:xfrm>
            <a:off x="6786675" y="1582464"/>
            <a:ext cx="78542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01</a:t>
            </a: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493BA569-8A2D-4F80-9EE3-ECAF640A6D2B}"/>
              </a:ext>
            </a:extLst>
          </p:cNvPr>
          <p:cNvSpPr/>
          <p:nvPr/>
        </p:nvSpPr>
        <p:spPr>
          <a:xfrm>
            <a:off x="7491701" y="2594225"/>
            <a:ext cx="3143074" cy="612000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111C7389-F688-4399-8830-CC3241D34417}"/>
              </a:ext>
            </a:extLst>
          </p:cNvPr>
          <p:cNvSpPr txBox="1"/>
          <p:nvPr/>
        </p:nvSpPr>
        <p:spPr>
          <a:xfrm>
            <a:off x="7914353" y="2665202"/>
            <a:ext cx="229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存在问题分析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1" name="矩形: 圆角 100">
            <a:extLst>
              <a:ext uri="{FF2B5EF4-FFF2-40B4-BE49-F238E27FC236}">
                <a16:creationId xmlns:a16="http://schemas.microsoft.com/office/drawing/2014/main" id="{82F9D650-1C4A-4032-962C-C5B2C054DB90}"/>
              </a:ext>
            </a:extLst>
          </p:cNvPr>
          <p:cNvSpPr/>
          <p:nvPr/>
        </p:nvSpPr>
        <p:spPr>
          <a:xfrm>
            <a:off x="6786675" y="2594225"/>
            <a:ext cx="785428" cy="612000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29FB27A-B0CE-40AC-A08B-B4F43416BF0F}"/>
              </a:ext>
            </a:extLst>
          </p:cNvPr>
          <p:cNvSpPr txBox="1"/>
          <p:nvPr/>
        </p:nvSpPr>
        <p:spPr>
          <a:xfrm>
            <a:off x="6786675" y="2649812"/>
            <a:ext cx="78542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02</a:t>
            </a:r>
          </a:p>
        </p:txBody>
      </p:sp>
      <p:sp>
        <p:nvSpPr>
          <p:cNvPr id="104" name="矩形: 圆角 103">
            <a:extLst>
              <a:ext uri="{FF2B5EF4-FFF2-40B4-BE49-F238E27FC236}">
                <a16:creationId xmlns:a16="http://schemas.microsoft.com/office/drawing/2014/main" id="{AE7B9B52-AFC3-4D52-A6F8-E753FFA23245}"/>
              </a:ext>
            </a:extLst>
          </p:cNvPr>
          <p:cNvSpPr/>
          <p:nvPr/>
        </p:nvSpPr>
        <p:spPr>
          <a:xfrm>
            <a:off x="7491701" y="3661573"/>
            <a:ext cx="3143074" cy="612000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AE9ABBAE-5374-4A6B-97CC-26F0B7735F15}"/>
              </a:ext>
            </a:extLst>
          </p:cNvPr>
          <p:cNvSpPr txBox="1"/>
          <p:nvPr/>
        </p:nvSpPr>
        <p:spPr>
          <a:xfrm>
            <a:off x="7914353" y="3732550"/>
            <a:ext cx="229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问题改正措施</a:t>
            </a:r>
          </a:p>
        </p:txBody>
      </p:sp>
      <p:sp>
        <p:nvSpPr>
          <p:cNvPr id="106" name="矩形: 圆角 105">
            <a:extLst>
              <a:ext uri="{FF2B5EF4-FFF2-40B4-BE49-F238E27FC236}">
                <a16:creationId xmlns:a16="http://schemas.microsoft.com/office/drawing/2014/main" id="{880CB571-5E6A-42D2-AA25-DEB97D7384D9}"/>
              </a:ext>
            </a:extLst>
          </p:cNvPr>
          <p:cNvSpPr/>
          <p:nvPr/>
        </p:nvSpPr>
        <p:spPr>
          <a:xfrm>
            <a:off x="6786675" y="3661573"/>
            <a:ext cx="785428" cy="612000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F990A698-5F62-4618-8A8F-4AFBED17EC9D}"/>
              </a:ext>
            </a:extLst>
          </p:cNvPr>
          <p:cNvSpPr txBox="1"/>
          <p:nvPr/>
        </p:nvSpPr>
        <p:spPr>
          <a:xfrm>
            <a:off x="6786675" y="3717160"/>
            <a:ext cx="78542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03</a:t>
            </a:r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F75E2990-5D3D-4325-9FFD-831E8874A54A}"/>
              </a:ext>
            </a:extLst>
          </p:cNvPr>
          <p:cNvSpPr/>
          <p:nvPr/>
        </p:nvSpPr>
        <p:spPr>
          <a:xfrm>
            <a:off x="7491701" y="4728921"/>
            <a:ext cx="3143074" cy="612000"/>
          </a:xfrm>
          <a:prstGeom prst="roundRect">
            <a:avLst>
              <a:gd name="adj" fmla="val 4303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C2EC45D-4F99-4F8E-84C5-40DF78011B50}"/>
              </a:ext>
            </a:extLst>
          </p:cNvPr>
          <p:cNvSpPr txBox="1"/>
          <p:nvPr/>
        </p:nvSpPr>
        <p:spPr>
          <a:xfrm>
            <a:off x="7914353" y="4799898"/>
            <a:ext cx="229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下步工作计划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1" name="矩形: 圆角 110">
            <a:extLst>
              <a:ext uri="{FF2B5EF4-FFF2-40B4-BE49-F238E27FC236}">
                <a16:creationId xmlns:a16="http://schemas.microsoft.com/office/drawing/2014/main" id="{642F1D47-9E3C-48CB-92F5-231B428B7312}"/>
              </a:ext>
            </a:extLst>
          </p:cNvPr>
          <p:cNvSpPr/>
          <p:nvPr/>
        </p:nvSpPr>
        <p:spPr>
          <a:xfrm>
            <a:off x="6786675" y="4728921"/>
            <a:ext cx="785428" cy="612000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4C423D7-BE80-4BA4-840E-4C3E2F2FD291}"/>
              </a:ext>
            </a:extLst>
          </p:cNvPr>
          <p:cNvSpPr txBox="1"/>
          <p:nvPr/>
        </p:nvSpPr>
        <p:spPr>
          <a:xfrm>
            <a:off x="6786675" y="4784508"/>
            <a:ext cx="78542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6977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商务管理提升方案</a:t>
            </a: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2595325B-5894-4F5E-92EE-1B0F12227306}"/>
              </a:ext>
            </a:extLst>
          </p:cNvPr>
          <p:cNvGrpSpPr/>
          <p:nvPr/>
        </p:nvGrpSpPr>
        <p:grpSpPr>
          <a:xfrm>
            <a:off x="9473742" y="3960422"/>
            <a:ext cx="2490916" cy="2421384"/>
            <a:chOff x="10407780" y="4190322"/>
            <a:chExt cx="1802342" cy="1752031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215B304-DCCB-4D5E-B224-D8B6C85829F5}"/>
                </a:ext>
              </a:extLst>
            </p:cNvPr>
            <p:cNvSpPr/>
            <p:nvPr/>
          </p:nvSpPr>
          <p:spPr>
            <a:xfrm>
              <a:off x="10902151" y="5863509"/>
              <a:ext cx="961" cy="617"/>
            </a:xfrm>
            <a:custGeom>
              <a:avLst/>
              <a:gdLst>
                <a:gd name="connsiteX0" fmla="*/ 320 w 961"/>
                <a:gd name="connsiteY0" fmla="*/ 0 h 617"/>
                <a:gd name="connsiteX1" fmla="*/ 961 w 961"/>
                <a:gd name="connsiteY1" fmla="*/ 618 h 617"/>
                <a:gd name="connsiteX2" fmla="*/ 0 w 961"/>
                <a:gd name="connsiteY2" fmla="*/ 618 h 617"/>
                <a:gd name="connsiteX3" fmla="*/ 320 w 961"/>
                <a:gd name="connsiteY3" fmla="*/ 0 h 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" h="617">
                  <a:moveTo>
                    <a:pt x="320" y="0"/>
                  </a:moveTo>
                  <a:cubicBezTo>
                    <a:pt x="526" y="206"/>
                    <a:pt x="755" y="412"/>
                    <a:pt x="961" y="618"/>
                  </a:cubicBezTo>
                  <a:lnTo>
                    <a:pt x="0" y="618"/>
                  </a:lnTo>
                  <a:cubicBezTo>
                    <a:pt x="114" y="412"/>
                    <a:pt x="206" y="206"/>
                    <a:pt x="320" y="0"/>
                  </a:cubicBezTo>
                  <a:close/>
                </a:path>
              </a:pathLst>
            </a:custGeom>
            <a:solidFill>
              <a:srgbClr val="146BE8">
                <a:alpha val="10000"/>
              </a:srgb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08CF4A2-4136-4167-A62B-38E5C4CFB922}"/>
                </a:ext>
              </a:extLst>
            </p:cNvPr>
            <p:cNvSpPr/>
            <p:nvPr/>
          </p:nvSpPr>
          <p:spPr>
            <a:xfrm>
              <a:off x="10445563" y="4580080"/>
              <a:ext cx="1561302" cy="1284046"/>
            </a:xfrm>
            <a:custGeom>
              <a:avLst/>
              <a:gdLst>
                <a:gd name="connsiteX0" fmla="*/ 1561302 w 1561302"/>
                <a:gd name="connsiteY0" fmla="*/ 796996 h 1284046"/>
                <a:gd name="connsiteX1" fmla="*/ 1395168 w 1561302"/>
                <a:gd name="connsiteY1" fmla="*/ 1284046 h 1284046"/>
                <a:gd name="connsiteX2" fmla="*/ 834972 w 1561302"/>
                <a:gd name="connsiteY2" fmla="*/ 1284046 h 1284046"/>
                <a:gd name="connsiteX3" fmla="*/ 924253 w 1561302"/>
                <a:gd name="connsiteY3" fmla="*/ 1067997 h 1284046"/>
                <a:gd name="connsiteX4" fmla="*/ 709691 w 1561302"/>
                <a:gd name="connsiteY4" fmla="*/ 781433 h 1284046"/>
                <a:gd name="connsiteX5" fmla="*/ 819455 w 1561302"/>
                <a:gd name="connsiteY5" fmla="*/ 446396 h 1284046"/>
                <a:gd name="connsiteX6" fmla="*/ 655381 w 1561302"/>
                <a:gd name="connsiteY6" fmla="*/ 325990 h 1284046"/>
                <a:gd name="connsiteX7" fmla="*/ 458625 w 1561302"/>
                <a:gd name="connsiteY7" fmla="*/ 528926 h 1284046"/>
                <a:gd name="connsiteX8" fmla="*/ 109650 w 1561302"/>
                <a:gd name="connsiteY8" fmla="*/ 626995 h 1284046"/>
                <a:gd name="connsiteX9" fmla="*/ 0 w 1561302"/>
                <a:gd name="connsiteY9" fmla="*/ 570213 h 1284046"/>
                <a:gd name="connsiteX10" fmla="*/ 764253 w 1561302"/>
                <a:gd name="connsiteY10" fmla="*/ 0 h 1284046"/>
                <a:gd name="connsiteX11" fmla="*/ 1561302 w 1561302"/>
                <a:gd name="connsiteY11" fmla="*/ 796996 h 128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302" h="1284046">
                  <a:moveTo>
                    <a:pt x="1561302" y="796996"/>
                  </a:moveTo>
                  <a:cubicBezTo>
                    <a:pt x="1561579" y="973296"/>
                    <a:pt x="1503124" y="1144664"/>
                    <a:pt x="1395168" y="1284046"/>
                  </a:cubicBezTo>
                  <a:lnTo>
                    <a:pt x="834972" y="1284046"/>
                  </a:lnTo>
                  <a:cubicBezTo>
                    <a:pt x="889877" y="1230308"/>
                    <a:pt x="924253" y="1153387"/>
                    <a:pt x="924253" y="1067997"/>
                  </a:cubicBezTo>
                  <a:cubicBezTo>
                    <a:pt x="924253" y="928594"/>
                    <a:pt x="832661" y="811827"/>
                    <a:pt x="709691" y="781433"/>
                  </a:cubicBezTo>
                  <a:lnTo>
                    <a:pt x="819455" y="446396"/>
                  </a:lnTo>
                  <a:lnTo>
                    <a:pt x="655381" y="325990"/>
                  </a:lnTo>
                  <a:lnTo>
                    <a:pt x="458625" y="528926"/>
                  </a:lnTo>
                  <a:cubicBezTo>
                    <a:pt x="333497" y="479133"/>
                    <a:pt x="190524" y="519313"/>
                    <a:pt x="109650" y="626995"/>
                  </a:cubicBezTo>
                  <a:cubicBezTo>
                    <a:pt x="79704" y="597386"/>
                    <a:pt x="41462" y="577582"/>
                    <a:pt x="0" y="570213"/>
                  </a:cubicBezTo>
                  <a:cubicBezTo>
                    <a:pt x="97680" y="240508"/>
                    <a:pt x="402896" y="0"/>
                    <a:pt x="764253" y="0"/>
                  </a:cubicBezTo>
                  <a:cubicBezTo>
                    <a:pt x="1204454" y="0"/>
                    <a:pt x="1561302" y="356818"/>
                    <a:pt x="1561302" y="796996"/>
                  </a:cubicBezTo>
                  <a:close/>
                </a:path>
              </a:pathLst>
            </a:custGeom>
            <a:solidFill>
              <a:srgbClr val="146BE8">
                <a:alpha val="10000"/>
              </a:srgb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3F91B136-8935-47A9-A2B4-A46AACB6CC59}"/>
                </a:ext>
              </a:extLst>
            </p:cNvPr>
            <p:cNvSpPr/>
            <p:nvPr/>
          </p:nvSpPr>
          <p:spPr>
            <a:xfrm>
              <a:off x="11631124" y="4954124"/>
              <a:ext cx="93432" cy="130033"/>
            </a:xfrm>
            <a:custGeom>
              <a:avLst/>
              <a:gdLst>
                <a:gd name="connsiteX0" fmla="*/ 36918 w 93432"/>
                <a:gd name="connsiteY0" fmla="*/ 130034 h 130033"/>
                <a:gd name="connsiteX1" fmla="*/ 211 w 93432"/>
                <a:gd name="connsiteY1" fmla="*/ 42550 h 130033"/>
                <a:gd name="connsiteX2" fmla="*/ 36918 w 93432"/>
                <a:gd name="connsiteY2" fmla="*/ 28850 h 130033"/>
                <a:gd name="connsiteX3" fmla="*/ 58528 w 93432"/>
                <a:gd name="connsiteY3" fmla="*/ 489 h 130033"/>
                <a:gd name="connsiteX4" fmla="*/ 93432 w 93432"/>
                <a:gd name="connsiteY4" fmla="*/ 40874 h 13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32" h="130033">
                  <a:moveTo>
                    <a:pt x="36918" y="130034"/>
                  </a:moveTo>
                  <a:cubicBezTo>
                    <a:pt x="36918" y="130034"/>
                    <a:pt x="4671" y="102124"/>
                    <a:pt x="211" y="42550"/>
                  </a:cubicBezTo>
                  <a:cubicBezTo>
                    <a:pt x="-3243" y="-3576"/>
                    <a:pt x="36918" y="28850"/>
                    <a:pt x="36918" y="28850"/>
                  </a:cubicBezTo>
                  <a:cubicBezTo>
                    <a:pt x="36918" y="28850"/>
                    <a:pt x="34753" y="-4388"/>
                    <a:pt x="58528" y="489"/>
                  </a:cubicBezTo>
                  <a:cubicBezTo>
                    <a:pt x="82303" y="5366"/>
                    <a:pt x="93432" y="40874"/>
                    <a:pt x="93432" y="40874"/>
                  </a:cubicBezTo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0ED87AF-F5A6-4854-BFF4-1D371B57EF0A}"/>
                </a:ext>
              </a:extLst>
            </p:cNvPr>
            <p:cNvSpPr/>
            <p:nvPr/>
          </p:nvSpPr>
          <p:spPr>
            <a:xfrm>
              <a:off x="11813460" y="4966782"/>
              <a:ext cx="78434" cy="179243"/>
            </a:xfrm>
            <a:custGeom>
              <a:avLst/>
              <a:gdLst>
                <a:gd name="connsiteX0" fmla="*/ 0 w 78434"/>
                <a:gd name="connsiteY0" fmla="*/ 0 h 179243"/>
                <a:gd name="connsiteX1" fmla="*/ 64371 w 78434"/>
                <a:gd name="connsiteY1" fmla="*/ 179243 h 179243"/>
                <a:gd name="connsiteX2" fmla="*/ 32307 w 78434"/>
                <a:gd name="connsiteY2" fmla="*/ 179243 h 17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434" h="179243">
                  <a:moveTo>
                    <a:pt x="0" y="0"/>
                  </a:moveTo>
                  <a:cubicBezTo>
                    <a:pt x="0" y="0"/>
                    <a:pt x="118237" y="20749"/>
                    <a:pt x="64371" y="179243"/>
                  </a:cubicBezTo>
                  <a:lnTo>
                    <a:pt x="32307" y="179243"/>
                  </a:lnTo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7F18577-B0D0-4F32-AB99-750A2C9CB8E8}"/>
                </a:ext>
              </a:extLst>
            </p:cNvPr>
            <p:cNvSpPr/>
            <p:nvPr/>
          </p:nvSpPr>
          <p:spPr>
            <a:xfrm>
              <a:off x="11680296" y="5169502"/>
              <a:ext cx="225803" cy="229953"/>
            </a:xfrm>
            <a:custGeom>
              <a:avLst/>
              <a:gdLst>
                <a:gd name="connsiteX0" fmla="*/ 0 w 225803"/>
                <a:gd name="connsiteY0" fmla="*/ 141297 h 229953"/>
                <a:gd name="connsiteX1" fmla="*/ 118601 w 225803"/>
                <a:gd name="connsiteY1" fmla="*/ 229434 h 229953"/>
                <a:gd name="connsiteX2" fmla="*/ 225804 w 225803"/>
                <a:gd name="connsiteY2" fmla="*/ 141162 h 229953"/>
                <a:gd name="connsiteX3" fmla="*/ 199594 w 225803"/>
                <a:gd name="connsiteY3" fmla="*/ 134804 h 229953"/>
                <a:gd name="connsiteX4" fmla="*/ 168272 w 225803"/>
                <a:gd name="connsiteY4" fmla="*/ 97625 h 229953"/>
                <a:gd name="connsiteX5" fmla="*/ 168668 w 225803"/>
                <a:gd name="connsiteY5" fmla="*/ 0 h 229953"/>
                <a:gd name="connsiteX6" fmla="*/ 49380 w 225803"/>
                <a:gd name="connsiteY6" fmla="*/ 26624 h 229953"/>
                <a:gd name="connsiteX7" fmla="*/ 21825 w 225803"/>
                <a:gd name="connsiteY7" fmla="*/ 135750 h 229953"/>
                <a:gd name="connsiteX8" fmla="*/ 0 w 225803"/>
                <a:gd name="connsiteY8" fmla="*/ 141297 h 2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03" h="229953">
                  <a:moveTo>
                    <a:pt x="0" y="141297"/>
                  </a:moveTo>
                  <a:cubicBezTo>
                    <a:pt x="524" y="141229"/>
                    <a:pt x="6349" y="237856"/>
                    <a:pt x="118601" y="229434"/>
                  </a:cubicBezTo>
                  <a:cubicBezTo>
                    <a:pt x="196314" y="223611"/>
                    <a:pt x="224023" y="141162"/>
                    <a:pt x="225804" y="141162"/>
                  </a:cubicBezTo>
                  <a:cubicBezTo>
                    <a:pt x="217425" y="139382"/>
                    <a:pt x="203316" y="136791"/>
                    <a:pt x="199594" y="134804"/>
                  </a:cubicBezTo>
                  <a:cubicBezTo>
                    <a:pt x="187357" y="128229"/>
                    <a:pt x="172215" y="121388"/>
                    <a:pt x="168272" y="97625"/>
                  </a:cubicBezTo>
                  <a:cubicBezTo>
                    <a:pt x="165999" y="83927"/>
                    <a:pt x="169855" y="13860"/>
                    <a:pt x="168668" y="0"/>
                  </a:cubicBezTo>
                  <a:lnTo>
                    <a:pt x="49380" y="26624"/>
                  </a:lnTo>
                  <a:cubicBezTo>
                    <a:pt x="51046" y="55891"/>
                    <a:pt x="62714" y="123743"/>
                    <a:pt x="21825" y="135750"/>
                  </a:cubicBezTo>
                  <a:cubicBezTo>
                    <a:pt x="15023" y="137736"/>
                    <a:pt x="7694" y="139563"/>
                    <a:pt x="0" y="141297"/>
                  </a:cubicBezTo>
                  <a:close/>
                </a:path>
              </a:pathLst>
            </a:custGeom>
            <a:solidFill>
              <a:srgbClr val="FAA896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502FD60-5CF4-4822-ABDC-5DB1FC9BCE42}"/>
                </a:ext>
              </a:extLst>
            </p:cNvPr>
            <p:cNvSpPr/>
            <p:nvPr/>
          </p:nvSpPr>
          <p:spPr>
            <a:xfrm>
              <a:off x="11728003" y="5187065"/>
              <a:ext cx="80348" cy="90459"/>
            </a:xfrm>
            <a:custGeom>
              <a:avLst/>
              <a:gdLst>
                <a:gd name="connsiteX0" fmla="*/ 0 w 80348"/>
                <a:gd name="connsiteY0" fmla="*/ 90459 h 90459"/>
                <a:gd name="connsiteX1" fmla="*/ 3589 w 80348"/>
                <a:gd name="connsiteY1" fmla="*/ 71944 h 90459"/>
                <a:gd name="connsiteX2" fmla="*/ 2808 w 80348"/>
                <a:gd name="connsiteY2" fmla="*/ 28883 h 90459"/>
                <a:gd name="connsiteX3" fmla="*/ 68738 w 80348"/>
                <a:gd name="connsiteY3" fmla="*/ 0 h 90459"/>
                <a:gd name="connsiteX4" fmla="*/ 79762 w 80348"/>
                <a:gd name="connsiteY4" fmla="*/ 51699 h 90459"/>
                <a:gd name="connsiteX5" fmla="*/ 0 w 80348"/>
                <a:gd name="connsiteY5" fmla="*/ 90459 h 9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8" h="90459">
                  <a:moveTo>
                    <a:pt x="0" y="90459"/>
                  </a:moveTo>
                  <a:cubicBezTo>
                    <a:pt x="1870" y="84438"/>
                    <a:pt x="3074" y="78229"/>
                    <a:pt x="3589" y="71944"/>
                  </a:cubicBezTo>
                  <a:cubicBezTo>
                    <a:pt x="4900" y="57606"/>
                    <a:pt x="4639" y="43164"/>
                    <a:pt x="2808" y="28883"/>
                  </a:cubicBezTo>
                  <a:cubicBezTo>
                    <a:pt x="27054" y="25612"/>
                    <a:pt x="49895" y="15606"/>
                    <a:pt x="68738" y="0"/>
                  </a:cubicBezTo>
                  <a:cubicBezTo>
                    <a:pt x="70953" y="8180"/>
                    <a:pt x="83136" y="43924"/>
                    <a:pt x="79762" y="51699"/>
                  </a:cubicBezTo>
                  <a:cubicBezTo>
                    <a:pt x="73386" y="66394"/>
                    <a:pt x="43427" y="90459"/>
                    <a:pt x="0" y="90459"/>
                  </a:cubicBezTo>
                  <a:close/>
                </a:path>
              </a:pathLst>
            </a:custGeom>
            <a:solidFill>
              <a:srgbClr val="0C0C0C">
                <a:alpha val="52000"/>
              </a:srgb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93F8179-D823-4FA7-8665-FFAF513339B9}"/>
                </a:ext>
              </a:extLst>
            </p:cNvPr>
            <p:cNvSpPr/>
            <p:nvPr/>
          </p:nvSpPr>
          <p:spPr>
            <a:xfrm>
              <a:off x="11663683" y="4982973"/>
              <a:ext cx="201151" cy="271250"/>
            </a:xfrm>
            <a:custGeom>
              <a:avLst/>
              <a:gdLst>
                <a:gd name="connsiteX0" fmla="*/ 85503 w 201151"/>
                <a:gd name="connsiteY0" fmla="*/ 271205 h 271250"/>
                <a:gd name="connsiteX1" fmla="*/ 196011 w 201151"/>
                <a:gd name="connsiteY1" fmla="*/ 180554 h 271250"/>
                <a:gd name="connsiteX2" fmla="*/ 200588 w 201151"/>
                <a:gd name="connsiteY2" fmla="*/ 123092 h 271250"/>
                <a:gd name="connsiteX3" fmla="*/ 116379 w 201151"/>
                <a:gd name="connsiteY3" fmla="*/ 328 h 271250"/>
                <a:gd name="connsiteX4" fmla="*/ 116379 w 201151"/>
                <a:gd name="connsiteY4" fmla="*/ 328 h 271250"/>
                <a:gd name="connsiteX5" fmla="*/ 2404 w 201151"/>
                <a:gd name="connsiteY5" fmla="*/ 107278 h 271250"/>
                <a:gd name="connsiteX6" fmla="*/ 374 w 201151"/>
                <a:gd name="connsiteY6" fmla="*/ 132716 h 271250"/>
                <a:gd name="connsiteX7" fmla="*/ 529 w 201151"/>
                <a:gd name="connsiteY7" fmla="*/ 158978 h 271250"/>
                <a:gd name="connsiteX8" fmla="*/ 18479 w 201151"/>
                <a:gd name="connsiteY8" fmla="*/ 241828 h 271250"/>
                <a:gd name="connsiteX9" fmla="*/ 85503 w 201151"/>
                <a:gd name="connsiteY9" fmla="*/ 271205 h 27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151" h="271250">
                  <a:moveTo>
                    <a:pt x="85503" y="271205"/>
                  </a:moveTo>
                  <a:cubicBezTo>
                    <a:pt x="132741" y="270141"/>
                    <a:pt x="190930" y="244238"/>
                    <a:pt x="196011" y="180554"/>
                  </a:cubicBezTo>
                  <a:lnTo>
                    <a:pt x="200588" y="123092"/>
                  </a:lnTo>
                  <a:cubicBezTo>
                    <a:pt x="205669" y="59408"/>
                    <a:pt x="176328" y="5114"/>
                    <a:pt x="116379" y="328"/>
                  </a:cubicBezTo>
                  <a:lnTo>
                    <a:pt x="116379" y="328"/>
                  </a:lnTo>
                  <a:cubicBezTo>
                    <a:pt x="56416" y="-4455"/>
                    <a:pt x="7478" y="43584"/>
                    <a:pt x="2404" y="107278"/>
                  </a:cubicBezTo>
                  <a:lnTo>
                    <a:pt x="374" y="132716"/>
                  </a:lnTo>
                  <a:cubicBezTo>
                    <a:pt x="-171" y="141463"/>
                    <a:pt x="-121" y="150238"/>
                    <a:pt x="529" y="158978"/>
                  </a:cubicBezTo>
                  <a:cubicBezTo>
                    <a:pt x="2072" y="182094"/>
                    <a:pt x="4509" y="217232"/>
                    <a:pt x="18479" y="241828"/>
                  </a:cubicBezTo>
                  <a:cubicBezTo>
                    <a:pt x="31659" y="265056"/>
                    <a:pt x="55315" y="271885"/>
                    <a:pt x="85503" y="271205"/>
                  </a:cubicBezTo>
                  <a:close/>
                </a:path>
              </a:pathLst>
            </a:custGeom>
            <a:solidFill>
              <a:srgbClr val="FAA896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BBF4D0B-F77F-49CA-A2E7-3C5ADDE772E6}"/>
                </a:ext>
              </a:extLst>
            </p:cNvPr>
            <p:cNvSpPr/>
            <p:nvPr/>
          </p:nvSpPr>
          <p:spPr>
            <a:xfrm>
              <a:off x="11676458" y="5114494"/>
              <a:ext cx="14816" cy="14816"/>
            </a:xfrm>
            <a:custGeom>
              <a:avLst/>
              <a:gdLst>
                <a:gd name="connsiteX0" fmla="*/ 14817 w 14816"/>
                <a:gd name="connsiteY0" fmla="*/ 7408 h 14816"/>
                <a:gd name="connsiteX1" fmla="*/ 7408 w 14816"/>
                <a:gd name="connsiteY1" fmla="*/ 14817 h 14816"/>
                <a:gd name="connsiteX2" fmla="*/ 0 w 14816"/>
                <a:gd name="connsiteY2" fmla="*/ 7408 h 14816"/>
                <a:gd name="connsiteX3" fmla="*/ 7408 w 14816"/>
                <a:gd name="connsiteY3" fmla="*/ 0 h 14816"/>
                <a:gd name="connsiteX4" fmla="*/ 14817 w 14816"/>
                <a:gd name="connsiteY4" fmla="*/ 7408 h 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6" h="14816">
                  <a:moveTo>
                    <a:pt x="14817" y="7408"/>
                  </a:moveTo>
                  <a:cubicBezTo>
                    <a:pt x="14817" y="11500"/>
                    <a:pt x="11500" y="14817"/>
                    <a:pt x="7408" y="14817"/>
                  </a:cubicBezTo>
                  <a:cubicBezTo>
                    <a:pt x="3317" y="14817"/>
                    <a:pt x="0" y="11500"/>
                    <a:pt x="0" y="7408"/>
                  </a:cubicBezTo>
                  <a:cubicBezTo>
                    <a:pt x="0" y="3317"/>
                    <a:pt x="3317" y="0"/>
                    <a:pt x="7408" y="0"/>
                  </a:cubicBezTo>
                  <a:cubicBezTo>
                    <a:pt x="11500" y="0"/>
                    <a:pt x="14817" y="3317"/>
                    <a:pt x="14817" y="7408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66B07451-C9D7-4FBB-A25D-C22137D8B00D}"/>
                </a:ext>
              </a:extLst>
            </p:cNvPr>
            <p:cNvSpPr/>
            <p:nvPr/>
          </p:nvSpPr>
          <p:spPr>
            <a:xfrm>
              <a:off x="11744484" y="5114961"/>
              <a:ext cx="14816" cy="14816"/>
            </a:xfrm>
            <a:custGeom>
              <a:avLst/>
              <a:gdLst>
                <a:gd name="connsiteX0" fmla="*/ 14817 w 14816"/>
                <a:gd name="connsiteY0" fmla="*/ 7408 h 14816"/>
                <a:gd name="connsiteX1" fmla="*/ 7408 w 14816"/>
                <a:gd name="connsiteY1" fmla="*/ 14817 h 14816"/>
                <a:gd name="connsiteX2" fmla="*/ 0 w 14816"/>
                <a:gd name="connsiteY2" fmla="*/ 7408 h 14816"/>
                <a:gd name="connsiteX3" fmla="*/ 7408 w 14816"/>
                <a:gd name="connsiteY3" fmla="*/ 0 h 14816"/>
                <a:gd name="connsiteX4" fmla="*/ 14817 w 14816"/>
                <a:gd name="connsiteY4" fmla="*/ 7408 h 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6" h="14816">
                  <a:moveTo>
                    <a:pt x="14817" y="7408"/>
                  </a:moveTo>
                  <a:cubicBezTo>
                    <a:pt x="14817" y="11500"/>
                    <a:pt x="11500" y="14817"/>
                    <a:pt x="7408" y="14817"/>
                  </a:cubicBezTo>
                  <a:cubicBezTo>
                    <a:pt x="3317" y="14817"/>
                    <a:pt x="0" y="11500"/>
                    <a:pt x="0" y="7408"/>
                  </a:cubicBezTo>
                  <a:cubicBezTo>
                    <a:pt x="0" y="3317"/>
                    <a:pt x="3317" y="0"/>
                    <a:pt x="7408" y="0"/>
                  </a:cubicBezTo>
                  <a:cubicBezTo>
                    <a:pt x="11500" y="0"/>
                    <a:pt x="14817" y="3317"/>
                    <a:pt x="14817" y="7408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1EB5009-202C-4BA7-B401-DA0940AE762E}"/>
                </a:ext>
              </a:extLst>
            </p:cNvPr>
            <p:cNvSpPr/>
            <p:nvPr/>
          </p:nvSpPr>
          <p:spPr>
            <a:xfrm>
              <a:off x="11838745" y="5116650"/>
              <a:ext cx="51774" cy="66063"/>
            </a:xfrm>
            <a:custGeom>
              <a:avLst/>
              <a:gdLst>
                <a:gd name="connsiteX0" fmla="*/ 15666 w 51774"/>
                <a:gd name="connsiteY0" fmla="*/ 65982 h 66063"/>
                <a:gd name="connsiteX1" fmla="*/ 51671 w 51774"/>
                <a:gd name="connsiteY1" fmla="*/ 30897 h 66063"/>
                <a:gd name="connsiteX2" fmla="*/ 20932 w 51774"/>
                <a:gd name="connsiteY2" fmla="*/ 0 h 66063"/>
                <a:gd name="connsiteX3" fmla="*/ 10569 w 51774"/>
                <a:gd name="connsiteY3" fmla="*/ 11462 h 66063"/>
                <a:gd name="connsiteX4" fmla="*/ 0 w 51774"/>
                <a:gd name="connsiteY4" fmla="*/ 64739 h 6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4" h="66063">
                  <a:moveTo>
                    <a:pt x="15666" y="65982"/>
                  </a:moveTo>
                  <a:cubicBezTo>
                    <a:pt x="33888" y="67435"/>
                    <a:pt x="50225" y="49119"/>
                    <a:pt x="51671" y="30897"/>
                  </a:cubicBezTo>
                  <a:cubicBezTo>
                    <a:pt x="53118" y="12675"/>
                    <a:pt x="39154" y="1449"/>
                    <a:pt x="20932" y="0"/>
                  </a:cubicBezTo>
                  <a:lnTo>
                    <a:pt x="10569" y="11462"/>
                  </a:lnTo>
                  <a:lnTo>
                    <a:pt x="0" y="64739"/>
                  </a:lnTo>
                  <a:close/>
                </a:path>
              </a:pathLst>
            </a:custGeom>
            <a:solidFill>
              <a:srgbClr val="FAA896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CE6C5859-F5F2-449F-AA78-CBED1D1B1CF0}"/>
                </a:ext>
              </a:extLst>
            </p:cNvPr>
            <p:cNvSpPr/>
            <p:nvPr/>
          </p:nvSpPr>
          <p:spPr>
            <a:xfrm>
              <a:off x="11668039" y="4962797"/>
              <a:ext cx="208286" cy="189313"/>
            </a:xfrm>
            <a:custGeom>
              <a:avLst/>
              <a:gdLst>
                <a:gd name="connsiteX0" fmla="*/ 170193 w 208286"/>
                <a:gd name="connsiteY0" fmla="*/ 189314 h 189313"/>
                <a:gd name="connsiteX1" fmla="*/ 143102 w 208286"/>
                <a:gd name="connsiteY1" fmla="*/ 91309 h 189313"/>
                <a:gd name="connsiteX2" fmla="*/ 38847 w 208286"/>
                <a:gd name="connsiteY2" fmla="*/ 98710 h 189313"/>
                <a:gd name="connsiteX3" fmla="*/ 1594 w 208286"/>
                <a:gd name="connsiteY3" fmla="*/ 105727 h 189313"/>
                <a:gd name="connsiteX4" fmla="*/ 23233 w 208286"/>
                <a:gd name="connsiteY4" fmla="*/ 25546 h 189313"/>
                <a:gd name="connsiteX5" fmla="*/ 153662 w 208286"/>
                <a:gd name="connsiteY5" fmla="*/ 6418 h 189313"/>
                <a:gd name="connsiteX6" fmla="*/ 195133 w 208286"/>
                <a:gd name="connsiteY6" fmla="*/ 158071 h 189313"/>
                <a:gd name="connsiteX7" fmla="*/ 188953 w 208286"/>
                <a:gd name="connsiteY7" fmla="*/ 188890 h 1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86" h="189313">
                  <a:moveTo>
                    <a:pt x="170193" y="189314"/>
                  </a:moveTo>
                  <a:cubicBezTo>
                    <a:pt x="170193" y="189314"/>
                    <a:pt x="170076" y="98710"/>
                    <a:pt x="143102" y="91309"/>
                  </a:cubicBezTo>
                  <a:cubicBezTo>
                    <a:pt x="125136" y="86379"/>
                    <a:pt x="79237" y="109254"/>
                    <a:pt x="38847" y="98710"/>
                  </a:cubicBezTo>
                  <a:cubicBezTo>
                    <a:pt x="21178" y="94099"/>
                    <a:pt x="3890" y="97390"/>
                    <a:pt x="1594" y="105727"/>
                  </a:cubicBezTo>
                  <a:cubicBezTo>
                    <a:pt x="679" y="109030"/>
                    <a:pt x="-7240" y="60183"/>
                    <a:pt x="23233" y="25546"/>
                  </a:cubicBezTo>
                  <a:cubicBezTo>
                    <a:pt x="47493" y="-2025"/>
                    <a:pt x="121076" y="-5351"/>
                    <a:pt x="153662" y="6418"/>
                  </a:cubicBezTo>
                  <a:cubicBezTo>
                    <a:pt x="243890" y="38974"/>
                    <a:pt x="195133" y="158071"/>
                    <a:pt x="195133" y="158071"/>
                  </a:cubicBezTo>
                  <a:lnTo>
                    <a:pt x="188953" y="188890"/>
                  </a:ln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631A0E4C-B8EA-475D-AB51-613033445FA9}"/>
                </a:ext>
              </a:extLst>
            </p:cNvPr>
            <p:cNvSpPr/>
            <p:nvPr/>
          </p:nvSpPr>
          <p:spPr>
            <a:xfrm>
              <a:off x="11705046" y="5120186"/>
              <a:ext cx="17675" cy="53786"/>
            </a:xfrm>
            <a:custGeom>
              <a:avLst/>
              <a:gdLst>
                <a:gd name="connsiteX0" fmla="*/ 15459 w 17675"/>
                <a:gd name="connsiteY0" fmla="*/ 53782 h 53786"/>
                <a:gd name="connsiteX1" fmla="*/ 15343 w 17675"/>
                <a:gd name="connsiteY1" fmla="*/ 53782 h 53786"/>
                <a:gd name="connsiteX2" fmla="*/ 9 w 17675"/>
                <a:gd name="connsiteY2" fmla="*/ 47520 h 53786"/>
                <a:gd name="connsiteX3" fmla="*/ 14771 w 17675"/>
                <a:gd name="connsiteY3" fmla="*/ 968 h 53786"/>
                <a:gd name="connsiteX4" fmla="*/ 16707 w 17675"/>
                <a:gd name="connsiteY4" fmla="*/ 99 h 53786"/>
                <a:gd name="connsiteX5" fmla="*/ 17613 w 17675"/>
                <a:gd name="connsiteY5" fmla="*/ 1930 h 53786"/>
                <a:gd name="connsiteX6" fmla="*/ 3000 w 17675"/>
                <a:gd name="connsiteY6" fmla="*/ 47749 h 53786"/>
                <a:gd name="connsiteX7" fmla="*/ 15588 w 17675"/>
                <a:gd name="connsiteY7" fmla="*/ 50788 h 53786"/>
                <a:gd name="connsiteX8" fmla="*/ 16968 w 17675"/>
                <a:gd name="connsiteY8" fmla="*/ 52401 h 53786"/>
                <a:gd name="connsiteX9" fmla="*/ 15478 w 17675"/>
                <a:gd name="connsiteY9" fmla="*/ 53786 h 5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75" h="53786">
                  <a:moveTo>
                    <a:pt x="15459" y="53782"/>
                  </a:moveTo>
                  <a:lnTo>
                    <a:pt x="15343" y="53782"/>
                  </a:lnTo>
                  <a:cubicBezTo>
                    <a:pt x="9470" y="53324"/>
                    <a:pt x="-332" y="51912"/>
                    <a:pt x="9" y="47520"/>
                  </a:cubicBezTo>
                  <a:cubicBezTo>
                    <a:pt x="293" y="43879"/>
                    <a:pt x="13283" y="5349"/>
                    <a:pt x="14771" y="968"/>
                  </a:cubicBezTo>
                  <a:cubicBezTo>
                    <a:pt x="15066" y="193"/>
                    <a:pt x="15933" y="-196"/>
                    <a:pt x="16707" y="99"/>
                  </a:cubicBezTo>
                  <a:cubicBezTo>
                    <a:pt x="17441" y="378"/>
                    <a:pt x="17837" y="1177"/>
                    <a:pt x="17613" y="1930"/>
                  </a:cubicBezTo>
                  <a:cubicBezTo>
                    <a:pt x="11843" y="18992"/>
                    <a:pt x="3195" y="45275"/>
                    <a:pt x="3000" y="47749"/>
                  </a:cubicBezTo>
                  <a:cubicBezTo>
                    <a:pt x="3499" y="48831"/>
                    <a:pt x="9497" y="50319"/>
                    <a:pt x="15588" y="50788"/>
                  </a:cubicBezTo>
                  <a:cubicBezTo>
                    <a:pt x="16414" y="50852"/>
                    <a:pt x="17032" y="51575"/>
                    <a:pt x="16968" y="52401"/>
                  </a:cubicBezTo>
                  <a:cubicBezTo>
                    <a:pt x="16906" y="53180"/>
                    <a:pt x="16258" y="53782"/>
                    <a:pt x="15478" y="53786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4012E19-5C6F-4BCB-A776-1431D14AEAA5}"/>
                </a:ext>
              </a:extLst>
            </p:cNvPr>
            <p:cNvSpPr/>
            <p:nvPr/>
          </p:nvSpPr>
          <p:spPr>
            <a:xfrm>
              <a:off x="11671804" y="5081620"/>
              <a:ext cx="37322" cy="12447"/>
            </a:xfrm>
            <a:custGeom>
              <a:avLst/>
              <a:gdLst>
                <a:gd name="connsiteX0" fmla="*/ 35563 w 37322"/>
                <a:gd name="connsiteY0" fmla="*/ 1991 h 12447"/>
                <a:gd name="connsiteX1" fmla="*/ 16915 w 37322"/>
                <a:gd name="connsiteY1" fmla="*/ 694 h 12447"/>
                <a:gd name="connsiteX2" fmla="*/ 8156 w 37322"/>
                <a:gd name="connsiteY2" fmla="*/ 3815 h 12447"/>
                <a:gd name="connsiteX3" fmla="*/ 638 w 37322"/>
                <a:gd name="connsiteY3" fmla="*/ 9118 h 12447"/>
                <a:gd name="connsiteX4" fmla="*/ 482 w 37322"/>
                <a:gd name="connsiteY4" fmla="*/ 11810 h 12447"/>
                <a:gd name="connsiteX5" fmla="*/ 3039 w 37322"/>
                <a:gd name="connsiteY5" fmla="*/ 12075 h 12447"/>
                <a:gd name="connsiteX6" fmla="*/ 3158 w 37322"/>
                <a:gd name="connsiteY6" fmla="*/ 11984 h 12447"/>
                <a:gd name="connsiteX7" fmla="*/ 10054 w 37322"/>
                <a:gd name="connsiteY7" fmla="*/ 7667 h 12447"/>
                <a:gd name="connsiteX8" fmla="*/ 17739 w 37322"/>
                <a:gd name="connsiteY8" fmla="*/ 5392 h 12447"/>
                <a:gd name="connsiteX9" fmla="*/ 33302 w 37322"/>
                <a:gd name="connsiteY9" fmla="*/ 7242 h 12447"/>
                <a:gd name="connsiteX10" fmla="*/ 33490 w 37322"/>
                <a:gd name="connsiteY10" fmla="*/ 7322 h 12447"/>
                <a:gd name="connsiteX11" fmla="*/ 37154 w 37322"/>
                <a:gd name="connsiteY11" fmla="*/ 5596 h 12447"/>
                <a:gd name="connsiteX12" fmla="*/ 35721 w 37322"/>
                <a:gd name="connsiteY12" fmla="*/ 2058 h 12447"/>
                <a:gd name="connsiteX13" fmla="*/ 35563 w 37322"/>
                <a:gd name="connsiteY13" fmla="*/ 1991 h 1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22" h="12447">
                  <a:moveTo>
                    <a:pt x="35563" y="1991"/>
                  </a:moveTo>
                  <a:cubicBezTo>
                    <a:pt x="29576" y="-110"/>
                    <a:pt x="23136" y="-558"/>
                    <a:pt x="16915" y="694"/>
                  </a:cubicBezTo>
                  <a:cubicBezTo>
                    <a:pt x="13855" y="1291"/>
                    <a:pt x="10903" y="2344"/>
                    <a:pt x="8156" y="3815"/>
                  </a:cubicBezTo>
                  <a:cubicBezTo>
                    <a:pt x="5437" y="5260"/>
                    <a:pt x="2911" y="7042"/>
                    <a:pt x="638" y="9118"/>
                  </a:cubicBezTo>
                  <a:cubicBezTo>
                    <a:pt x="-147" y="9819"/>
                    <a:pt x="-218" y="11025"/>
                    <a:pt x="482" y="11810"/>
                  </a:cubicBezTo>
                  <a:cubicBezTo>
                    <a:pt x="1139" y="12544"/>
                    <a:pt x="2247" y="12661"/>
                    <a:pt x="3039" y="12075"/>
                  </a:cubicBezTo>
                  <a:lnTo>
                    <a:pt x="3158" y="11984"/>
                  </a:lnTo>
                  <a:cubicBezTo>
                    <a:pt x="5266" y="10263"/>
                    <a:pt x="7584" y="8812"/>
                    <a:pt x="10054" y="7667"/>
                  </a:cubicBezTo>
                  <a:cubicBezTo>
                    <a:pt x="12486" y="6525"/>
                    <a:pt x="15077" y="5758"/>
                    <a:pt x="17739" y="5392"/>
                  </a:cubicBezTo>
                  <a:cubicBezTo>
                    <a:pt x="22998" y="4626"/>
                    <a:pt x="28368" y="5264"/>
                    <a:pt x="33302" y="7242"/>
                  </a:cubicBezTo>
                  <a:lnTo>
                    <a:pt x="33490" y="7322"/>
                  </a:lnTo>
                  <a:cubicBezTo>
                    <a:pt x="34977" y="7857"/>
                    <a:pt x="36618" y="7084"/>
                    <a:pt x="37154" y="5596"/>
                  </a:cubicBezTo>
                  <a:cubicBezTo>
                    <a:pt x="37646" y="4225"/>
                    <a:pt x="37030" y="2701"/>
                    <a:pt x="35721" y="2058"/>
                  </a:cubicBezTo>
                  <a:cubicBezTo>
                    <a:pt x="35666" y="2030"/>
                    <a:pt x="35611" y="2007"/>
                    <a:pt x="35563" y="1991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E2656DE-D4BD-4A83-B575-BE14F1805D9A}"/>
                </a:ext>
              </a:extLst>
            </p:cNvPr>
            <p:cNvSpPr/>
            <p:nvPr/>
          </p:nvSpPr>
          <p:spPr>
            <a:xfrm>
              <a:off x="11746698" y="5082251"/>
              <a:ext cx="37479" cy="12469"/>
            </a:xfrm>
            <a:custGeom>
              <a:avLst/>
              <a:gdLst>
                <a:gd name="connsiteX0" fmla="*/ 4158 w 37479"/>
                <a:gd name="connsiteY0" fmla="*/ 7230 h 12469"/>
                <a:gd name="connsiteX1" fmla="*/ 19721 w 37479"/>
                <a:gd name="connsiteY1" fmla="*/ 5381 h 12469"/>
                <a:gd name="connsiteX2" fmla="*/ 27406 w 37479"/>
                <a:gd name="connsiteY2" fmla="*/ 7670 h 12469"/>
                <a:gd name="connsiteX3" fmla="*/ 34299 w 37479"/>
                <a:gd name="connsiteY3" fmla="*/ 11986 h 12469"/>
                <a:gd name="connsiteX4" fmla="*/ 34416 w 37479"/>
                <a:gd name="connsiteY4" fmla="*/ 12075 h 12469"/>
                <a:gd name="connsiteX5" fmla="*/ 37087 w 37479"/>
                <a:gd name="connsiteY5" fmla="*/ 11723 h 12469"/>
                <a:gd name="connsiteX6" fmla="*/ 36819 w 37479"/>
                <a:gd name="connsiteY6" fmla="*/ 9123 h 12469"/>
                <a:gd name="connsiteX7" fmla="*/ 29303 w 37479"/>
                <a:gd name="connsiteY7" fmla="*/ 3818 h 12469"/>
                <a:gd name="connsiteX8" fmla="*/ 20545 w 37479"/>
                <a:gd name="connsiteY8" fmla="*/ 696 h 12469"/>
                <a:gd name="connsiteX9" fmla="*/ 1897 w 37479"/>
                <a:gd name="connsiteY9" fmla="*/ 1989 h 12469"/>
                <a:gd name="connsiteX10" fmla="*/ 169 w 37479"/>
                <a:gd name="connsiteY10" fmla="*/ 5651 h 12469"/>
                <a:gd name="connsiteX11" fmla="*/ 3831 w 37479"/>
                <a:gd name="connsiteY11" fmla="*/ 7379 h 12469"/>
                <a:gd name="connsiteX12" fmla="*/ 3970 w 37479"/>
                <a:gd name="connsiteY12" fmla="*/ 7324 h 1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79" h="12469">
                  <a:moveTo>
                    <a:pt x="4158" y="7230"/>
                  </a:moveTo>
                  <a:cubicBezTo>
                    <a:pt x="9092" y="5253"/>
                    <a:pt x="14461" y="4614"/>
                    <a:pt x="19721" y="5381"/>
                  </a:cubicBezTo>
                  <a:cubicBezTo>
                    <a:pt x="22382" y="5752"/>
                    <a:pt x="24973" y="6523"/>
                    <a:pt x="27406" y="7670"/>
                  </a:cubicBezTo>
                  <a:cubicBezTo>
                    <a:pt x="29876" y="8814"/>
                    <a:pt x="32192" y="10265"/>
                    <a:pt x="34299" y="11986"/>
                  </a:cubicBezTo>
                  <a:lnTo>
                    <a:pt x="34416" y="12075"/>
                  </a:lnTo>
                  <a:cubicBezTo>
                    <a:pt x="35252" y="12716"/>
                    <a:pt x="36446" y="12558"/>
                    <a:pt x="37087" y="11723"/>
                  </a:cubicBezTo>
                  <a:cubicBezTo>
                    <a:pt x="37700" y="10922"/>
                    <a:pt x="37584" y="9782"/>
                    <a:pt x="36819" y="9123"/>
                  </a:cubicBezTo>
                  <a:cubicBezTo>
                    <a:pt x="34547" y="7045"/>
                    <a:pt x="32022" y="5264"/>
                    <a:pt x="29303" y="3818"/>
                  </a:cubicBezTo>
                  <a:cubicBezTo>
                    <a:pt x="26557" y="2346"/>
                    <a:pt x="23605" y="1293"/>
                    <a:pt x="20545" y="696"/>
                  </a:cubicBezTo>
                  <a:cubicBezTo>
                    <a:pt x="14326" y="-558"/>
                    <a:pt x="7884" y="-112"/>
                    <a:pt x="1897" y="1989"/>
                  </a:cubicBezTo>
                  <a:cubicBezTo>
                    <a:pt x="409" y="2522"/>
                    <a:pt x="-365" y="4163"/>
                    <a:pt x="169" y="5651"/>
                  </a:cubicBezTo>
                  <a:cubicBezTo>
                    <a:pt x="702" y="7139"/>
                    <a:pt x="2343" y="7912"/>
                    <a:pt x="3831" y="7379"/>
                  </a:cubicBezTo>
                  <a:lnTo>
                    <a:pt x="3970" y="7324"/>
                  </a:ln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011D68D2-64F7-40BC-B24E-32E5976D13B5}"/>
                </a:ext>
              </a:extLst>
            </p:cNvPr>
            <p:cNvSpPr/>
            <p:nvPr/>
          </p:nvSpPr>
          <p:spPr>
            <a:xfrm>
              <a:off x="11709771" y="5177704"/>
              <a:ext cx="57333" cy="33433"/>
            </a:xfrm>
            <a:custGeom>
              <a:avLst/>
              <a:gdLst>
                <a:gd name="connsiteX0" fmla="*/ 3540 w 57333"/>
                <a:gd name="connsiteY0" fmla="*/ 11183 h 33433"/>
                <a:gd name="connsiteX1" fmla="*/ 52583 w 57333"/>
                <a:gd name="connsiteY1" fmla="*/ 449 h 33433"/>
                <a:gd name="connsiteX2" fmla="*/ 56884 w 57333"/>
                <a:gd name="connsiteY2" fmla="*/ 1516 h 33433"/>
                <a:gd name="connsiteX3" fmla="*/ 57298 w 57333"/>
                <a:gd name="connsiteY3" fmla="*/ 3603 h 33433"/>
                <a:gd name="connsiteX4" fmla="*/ 28390 w 57333"/>
                <a:gd name="connsiteY4" fmla="*/ 33386 h 33433"/>
                <a:gd name="connsiteX5" fmla="*/ 507 w 57333"/>
                <a:gd name="connsiteY5" fmla="*/ 15992 h 33433"/>
                <a:gd name="connsiteX6" fmla="*/ 1423 w 57333"/>
                <a:gd name="connsiteY6" fmla="*/ 11664 h 33433"/>
                <a:gd name="connsiteX7" fmla="*/ 3540 w 57333"/>
                <a:gd name="connsiteY7" fmla="*/ 11183 h 3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33" h="33433">
                  <a:moveTo>
                    <a:pt x="3540" y="11183"/>
                  </a:moveTo>
                  <a:cubicBezTo>
                    <a:pt x="20627" y="13154"/>
                    <a:pt x="37883" y="9378"/>
                    <a:pt x="52583" y="449"/>
                  </a:cubicBezTo>
                  <a:cubicBezTo>
                    <a:pt x="54066" y="-443"/>
                    <a:pt x="55991" y="35"/>
                    <a:pt x="56884" y="1516"/>
                  </a:cubicBezTo>
                  <a:cubicBezTo>
                    <a:pt x="57261" y="2143"/>
                    <a:pt x="57408" y="2880"/>
                    <a:pt x="57298" y="3603"/>
                  </a:cubicBezTo>
                  <a:cubicBezTo>
                    <a:pt x="55662" y="13673"/>
                    <a:pt x="49745" y="32051"/>
                    <a:pt x="28390" y="33386"/>
                  </a:cubicBezTo>
                  <a:cubicBezTo>
                    <a:pt x="14601" y="34248"/>
                    <a:pt x="5174" y="23231"/>
                    <a:pt x="507" y="15992"/>
                  </a:cubicBezTo>
                  <a:cubicBezTo>
                    <a:pt x="-436" y="14543"/>
                    <a:pt x="-26" y="12605"/>
                    <a:pt x="1423" y="11664"/>
                  </a:cubicBezTo>
                  <a:cubicBezTo>
                    <a:pt x="2047" y="11257"/>
                    <a:pt x="2798" y="11085"/>
                    <a:pt x="3540" y="11183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3EC2598-154F-46B1-9C42-90A0FF2EF860}"/>
                </a:ext>
              </a:extLst>
            </p:cNvPr>
            <p:cNvSpPr/>
            <p:nvPr/>
          </p:nvSpPr>
          <p:spPr>
            <a:xfrm rot="17138100">
              <a:off x="11693575" y="4961227"/>
              <a:ext cx="73672" cy="50052"/>
            </a:xfrm>
            <a:custGeom>
              <a:avLst/>
              <a:gdLst>
                <a:gd name="connsiteX0" fmla="*/ 73672 w 73672"/>
                <a:gd name="connsiteY0" fmla="*/ 25026 h 50052"/>
                <a:gd name="connsiteX1" fmla="*/ 36836 w 73672"/>
                <a:gd name="connsiteY1" fmla="*/ 50053 h 50052"/>
                <a:gd name="connsiteX2" fmla="*/ 0 w 73672"/>
                <a:gd name="connsiteY2" fmla="*/ 25026 h 50052"/>
                <a:gd name="connsiteX3" fmla="*/ 36836 w 73672"/>
                <a:gd name="connsiteY3" fmla="*/ 0 h 50052"/>
                <a:gd name="connsiteX4" fmla="*/ 73672 w 73672"/>
                <a:gd name="connsiteY4" fmla="*/ 25026 h 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2" h="50052">
                  <a:moveTo>
                    <a:pt x="73672" y="25026"/>
                  </a:moveTo>
                  <a:cubicBezTo>
                    <a:pt x="73672" y="38848"/>
                    <a:pt x="57180" y="50053"/>
                    <a:pt x="36836" y="50053"/>
                  </a:cubicBezTo>
                  <a:cubicBezTo>
                    <a:pt x="16492" y="50053"/>
                    <a:pt x="0" y="38848"/>
                    <a:pt x="0" y="25026"/>
                  </a:cubicBezTo>
                  <a:cubicBezTo>
                    <a:pt x="0" y="11205"/>
                    <a:pt x="16492" y="0"/>
                    <a:pt x="36836" y="0"/>
                  </a:cubicBezTo>
                  <a:cubicBezTo>
                    <a:pt x="57180" y="0"/>
                    <a:pt x="73672" y="11205"/>
                    <a:pt x="73672" y="25026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7AA44AC-D9B3-4992-9381-87DA9267FDA6}"/>
                </a:ext>
              </a:extLst>
            </p:cNvPr>
            <p:cNvSpPr/>
            <p:nvPr/>
          </p:nvSpPr>
          <p:spPr>
            <a:xfrm>
              <a:off x="11545293" y="5304913"/>
              <a:ext cx="518697" cy="561598"/>
            </a:xfrm>
            <a:custGeom>
              <a:avLst/>
              <a:gdLst>
                <a:gd name="connsiteX0" fmla="*/ 255833 w 518697"/>
                <a:gd name="connsiteY0" fmla="*/ 69926 h 561598"/>
                <a:gd name="connsiteX1" fmla="*/ 337142 w 518697"/>
                <a:gd name="connsiteY1" fmla="*/ 23 h 561598"/>
                <a:gd name="connsiteX2" fmla="*/ 401504 w 518697"/>
                <a:gd name="connsiteY2" fmla="*/ 5999 h 561598"/>
                <a:gd name="connsiteX3" fmla="*/ 493423 w 518697"/>
                <a:gd name="connsiteY3" fmla="*/ 48046 h 561598"/>
                <a:gd name="connsiteX4" fmla="*/ 513243 w 518697"/>
                <a:gd name="connsiteY4" fmla="*/ 232766 h 561598"/>
                <a:gd name="connsiteX5" fmla="*/ 510405 w 518697"/>
                <a:gd name="connsiteY5" fmla="*/ 561599 h 561598"/>
                <a:gd name="connsiteX6" fmla="*/ 39511 w 518697"/>
                <a:gd name="connsiteY6" fmla="*/ 561599 h 561598"/>
                <a:gd name="connsiteX7" fmla="*/ 7339 w 518697"/>
                <a:gd name="connsiteY7" fmla="*/ 219034 h 561598"/>
                <a:gd name="connsiteX8" fmla="*/ 12061 w 518697"/>
                <a:gd name="connsiteY8" fmla="*/ 35443 h 561598"/>
                <a:gd name="connsiteX9" fmla="*/ 156150 w 518697"/>
                <a:gd name="connsiteY9" fmla="*/ 28 h 561598"/>
                <a:gd name="connsiteX10" fmla="*/ 255833 w 518697"/>
                <a:gd name="connsiteY10" fmla="*/ 69926 h 56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697" h="561598">
                  <a:moveTo>
                    <a:pt x="255833" y="69926"/>
                  </a:moveTo>
                  <a:cubicBezTo>
                    <a:pt x="333858" y="66248"/>
                    <a:pt x="337142" y="23"/>
                    <a:pt x="337142" y="23"/>
                  </a:cubicBezTo>
                  <a:cubicBezTo>
                    <a:pt x="337142" y="23"/>
                    <a:pt x="375802" y="2520"/>
                    <a:pt x="401504" y="5999"/>
                  </a:cubicBezTo>
                  <a:cubicBezTo>
                    <a:pt x="443579" y="11691"/>
                    <a:pt x="471335" y="25958"/>
                    <a:pt x="493423" y="48046"/>
                  </a:cubicBezTo>
                  <a:cubicBezTo>
                    <a:pt x="513971" y="68596"/>
                    <a:pt x="526481" y="90826"/>
                    <a:pt x="513243" y="232766"/>
                  </a:cubicBezTo>
                  <a:cubicBezTo>
                    <a:pt x="503658" y="335527"/>
                    <a:pt x="510405" y="561599"/>
                    <a:pt x="510405" y="561599"/>
                  </a:cubicBezTo>
                  <a:lnTo>
                    <a:pt x="39511" y="561599"/>
                  </a:lnTo>
                  <a:cubicBezTo>
                    <a:pt x="39511" y="561599"/>
                    <a:pt x="11273" y="265297"/>
                    <a:pt x="7339" y="219034"/>
                  </a:cubicBezTo>
                  <a:cubicBezTo>
                    <a:pt x="-175" y="130717"/>
                    <a:pt x="-6274" y="53779"/>
                    <a:pt x="12061" y="35443"/>
                  </a:cubicBezTo>
                  <a:cubicBezTo>
                    <a:pt x="49759" y="-2254"/>
                    <a:pt x="123747" y="23"/>
                    <a:pt x="156150" y="28"/>
                  </a:cubicBezTo>
                  <a:cubicBezTo>
                    <a:pt x="156679" y="28"/>
                    <a:pt x="149577" y="74936"/>
                    <a:pt x="255833" y="699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F169A74-772F-4A8B-B543-F696835467E4}"/>
                </a:ext>
              </a:extLst>
            </p:cNvPr>
            <p:cNvSpPr/>
            <p:nvPr/>
          </p:nvSpPr>
          <p:spPr>
            <a:xfrm>
              <a:off x="11106998" y="5319743"/>
              <a:ext cx="594389" cy="545401"/>
            </a:xfrm>
            <a:custGeom>
              <a:avLst/>
              <a:gdLst>
                <a:gd name="connsiteX0" fmla="*/ 6896 w 594389"/>
                <a:gd name="connsiteY0" fmla="*/ 543720 h 545401"/>
                <a:gd name="connsiteX1" fmla="*/ 346991 w 594389"/>
                <a:gd name="connsiteY1" fmla="*/ 545402 h 545401"/>
                <a:gd name="connsiteX2" fmla="*/ 421045 w 594389"/>
                <a:gd name="connsiteY2" fmla="*/ 490245 h 545401"/>
                <a:gd name="connsiteX3" fmla="*/ 588783 w 594389"/>
                <a:gd name="connsiteY3" fmla="*/ 118109 h 545401"/>
                <a:gd name="connsiteX4" fmla="*/ 538993 w 594389"/>
                <a:gd name="connsiteY4" fmla="*/ 7418 h 545401"/>
                <a:gd name="connsiteX5" fmla="*/ 434102 w 594389"/>
                <a:gd name="connsiteY5" fmla="*/ 46220 h 545401"/>
                <a:gd name="connsiteX6" fmla="*/ 279986 w 594389"/>
                <a:gd name="connsiteY6" fmla="*/ 378147 h 545401"/>
                <a:gd name="connsiteX7" fmla="*/ 0 w 594389"/>
                <a:gd name="connsiteY7" fmla="*/ 382697 h 545401"/>
                <a:gd name="connsiteX8" fmla="*/ 6896 w 594389"/>
                <a:gd name="connsiteY8" fmla="*/ 543720 h 54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389" h="545401">
                  <a:moveTo>
                    <a:pt x="6896" y="543720"/>
                  </a:moveTo>
                  <a:lnTo>
                    <a:pt x="346991" y="545402"/>
                  </a:lnTo>
                  <a:cubicBezTo>
                    <a:pt x="380305" y="542994"/>
                    <a:pt x="409197" y="521474"/>
                    <a:pt x="421045" y="490245"/>
                  </a:cubicBezTo>
                  <a:lnTo>
                    <a:pt x="588783" y="118109"/>
                  </a:lnTo>
                  <a:cubicBezTo>
                    <a:pt x="605600" y="73794"/>
                    <a:pt x="583309" y="24235"/>
                    <a:pt x="538993" y="7418"/>
                  </a:cubicBezTo>
                  <a:cubicBezTo>
                    <a:pt x="494674" y="-9401"/>
                    <a:pt x="450919" y="1905"/>
                    <a:pt x="434102" y="46220"/>
                  </a:cubicBezTo>
                  <a:lnTo>
                    <a:pt x="279986" y="378147"/>
                  </a:lnTo>
                  <a:lnTo>
                    <a:pt x="0" y="382697"/>
                  </a:lnTo>
                  <a:cubicBezTo>
                    <a:pt x="0" y="382697"/>
                    <a:pt x="4795" y="543873"/>
                    <a:pt x="6896" y="54372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323D6F2-EC3A-4923-9CDB-9220AEBD84F4}"/>
                </a:ext>
              </a:extLst>
            </p:cNvPr>
            <p:cNvSpPr/>
            <p:nvPr/>
          </p:nvSpPr>
          <p:spPr>
            <a:xfrm>
              <a:off x="11556997" y="5543519"/>
              <a:ext cx="11861" cy="155235"/>
            </a:xfrm>
            <a:custGeom>
              <a:avLst/>
              <a:gdLst>
                <a:gd name="connsiteX0" fmla="*/ 2291 w 11861"/>
                <a:gd name="connsiteY0" fmla="*/ 1074 h 155235"/>
                <a:gd name="connsiteX1" fmla="*/ 1076 w 11861"/>
                <a:gd name="connsiteY1" fmla="*/ 2 h 155235"/>
                <a:gd name="connsiteX2" fmla="*/ 2 w 11861"/>
                <a:gd name="connsiteY2" fmla="*/ 1218 h 155235"/>
                <a:gd name="connsiteX3" fmla="*/ 9576 w 11861"/>
                <a:gd name="connsiteY3" fmla="*/ 154164 h 155235"/>
                <a:gd name="connsiteX4" fmla="*/ 10628 w 11861"/>
                <a:gd name="connsiteY4" fmla="*/ 155236 h 155235"/>
                <a:gd name="connsiteX5" fmla="*/ 10789 w 11861"/>
                <a:gd name="connsiteY5" fmla="*/ 155236 h 155235"/>
                <a:gd name="connsiteX6" fmla="*/ 11860 w 11861"/>
                <a:gd name="connsiteY6" fmla="*/ 154022 h 15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61" h="155235">
                  <a:moveTo>
                    <a:pt x="2291" y="1074"/>
                  </a:moveTo>
                  <a:cubicBezTo>
                    <a:pt x="2252" y="442"/>
                    <a:pt x="1707" y="-39"/>
                    <a:pt x="1076" y="2"/>
                  </a:cubicBezTo>
                  <a:cubicBezTo>
                    <a:pt x="442" y="41"/>
                    <a:pt x="-37" y="586"/>
                    <a:pt x="2" y="1218"/>
                  </a:cubicBezTo>
                  <a:lnTo>
                    <a:pt x="9576" y="154164"/>
                  </a:lnTo>
                  <a:cubicBezTo>
                    <a:pt x="9610" y="154734"/>
                    <a:pt x="10059" y="155190"/>
                    <a:pt x="10628" y="155236"/>
                  </a:cubicBezTo>
                  <a:lnTo>
                    <a:pt x="10789" y="155236"/>
                  </a:lnTo>
                  <a:cubicBezTo>
                    <a:pt x="11420" y="155197"/>
                    <a:pt x="11899" y="154654"/>
                    <a:pt x="11860" y="154022"/>
                  </a:cubicBezTo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60" name="图形 37">
              <a:extLst>
                <a:ext uri="{FF2B5EF4-FFF2-40B4-BE49-F238E27FC236}">
                  <a16:creationId xmlns:a16="http://schemas.microsoft.com/office/drawing/2014/main" id="{20AF6795-CB2E-4AAA-841D-726A34D4665C}"/>
                </a:ext>
              </a:extLst>
            </p:cNvPr>
            <p:cNvGrpSpPr/>
            <p:nvPr/>
          </p:nvGrpSpPr>
          <p:grpSpPr>
            <a:xfrm>
              <a:off x="11493604" y="5659387"/>
              <a:ext cx="190736" cy="122944"/>
              <a:chOff x="11493604" y="5659387"/>
              <a:chExt cx="190736" cy="122944"/>
            </a:xfrm>
          </p:grpSpPr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33165187-E504-409A-B2BC-68CF093D0993}"/>
                  </a:ext>
                </a:extLst>
              </p:cNvPr>
              <p:cNvSpPr/>
              <p:nvPr/>
            </p:nvSpPr>
            <p:spPr>
              <a:xfrm>
                <a:off x="11493604" y="5659387"/>
                <a:ext cx="190736" cy="122944"/>
              </a:xfrm>
              <a:custGeom>
                <a:avLst/>
                <a:gdLst>
                  <a:gd name="connsiteX0" fmla="*/ 7685 w 190736"/>
                  <a:gd name="connsiteY0" fmla="*/ 49232 h 122944"/>
                  <a:gd name="connsiteX1" fmla="*/ 76652 w 190736"/>
                  <a:gd name="connsiteY1" fmla="*/ 25059 h 122944"/>
                  <a:gd name="connsiteX2" fmla="*/ 66751 w 190736"/>
                  <a:gd name="connsiteY2" fmla="*/ 24372 h 122944"/>
                  <a:gd name="connsiteX3" fmla="*/ 55232 w 190736"/>
                  <a:gd name="connsiteY3" fmla="*/ 11517 h 122944"/>
                  <a:gd name="connsiteX4" fmla="*/ 68058 w 190736"/>
                  <a:gd name="connsiteY4" fmla="*/ 18 h 122944"/>
                  <a:gd name="connsiteX5" fmla="*/ 68721 w 190736"/>
                  <a:gd name="connsiteY5" fmla="*/ 73 h 122944"/>
                  <a:gd name="connsiteX6" fmla="*/ 190737 w 190736"/>
                  <a:gd name="connsiteY6" fmla="*/ 13039 h 122944"/>
                  <a:gd name="connsiteX7" fmla="*/ 187567 w 190736"/>
                  <a:gd name="connsiteY7" fmla="*/ 52250 h 122944"/>
                  <a:gd name="connsiteX8" fmla="*/ 144769 w 190736"/>
                  <a:gd name="connsiteY8" fmla="*/ 105839 h 122944"/>
                  <a:gd name="connsiteX9" fmla="*/ 91942 w 190736"/>
                  <a:gd name="connsiteY9" fmla="*/ 122304 h 122944"/>
                  <a:gd name="connsiteX10" fmla="*/ 77189 w 190736"/>
                  <a:gd name="connsiteY10" fmla="*/ 116692 h 122944"/>
                  <a:gd name="connsiteX11" fmla="*/ 79103 w 190736"/>
                  <a:gd name="connsiteY11" fmla="*/ 102383 h 122944"/>
                  <a:gd name="connsiteX12" fmla="*/ 78858 w 190736"/>
                  <a:gd name="connsiteY12" fmla="*/ 100912 h 122944"/>
                  <a:gd name="connsiteX13" fmla="*/ 78890 w 190736"/>
                  <a:gd name="connsiteY13" fmla="*/ 100868 h 122944"/>
                  <a:gd name="connsiteX14" fmla="*/ 69149 w 190736"/>
                  <a:gd name="connsiteY14" fmla="*/ 103921 h 122944"/>
                  <a:gd name="connsiteX15" fmla="*/ 53440 w 190736"/>
                  <a:gd name="connsiteY15" fmla="*/ 96767 h 122944"/>
                  <a:gd name="connsiteX16" fmla="*/ 58686 w 190736"/>
                  <a:gd name="connsiteY16" fmla="*/ 82007 h 122944"/>
                  <a:gd name="connsiteX17" fmla="*/ 58386 w 190736"/>
                  <a:gd name="connsiteY17" fmla="*/ 81767 h 122944"/>
                  <a:gd name="connsiteX18" fmla="*/ 54383 w 190736"/>
                  <a:gd name="connsiteY18" fmla="*/ 83021 h 122944"/>
                  <a:gd name="connsiteX19" fmla="*/ 39630 w 190736"/>
                  <a:gd name="connsiteY19" fmla="*/ 77409 h 122944"/>
                  <a:gd name="connsiteX20" fmla="*/ 44050 w 190736"/>
                  <a:gd name="connsiteY20" fmla="*/ 61091 h 122944"/>
                  <a:gd name="connsiteX21" fmla="*/ 44013 w 190736"/>
                  <a:gd name="connsiteY21" fmla="*/ 60842 h 122944"/>
                  <a:gd name="connsiteX22" fmla="*/ 15293 w 190736"/>
                  <a:gd name="connsiteY22" fmla="*/ 70912 h 122944"/>
                  <a:gd name="connsiteX23" fmla="*/ 650 w 190736"/>
                  <a:gd name="connsiteY23" fmla="*/ 63870 h 122944"/>
                  <a:gd name="connsiteX24" fmla="*/ 7692 w 190736"/>
                  <a:gd name="connsiteY24" fmla="*/ 49227 h 12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0736" h="122944">
                    <a:moveTo>
                      <a:pt x="7685" y="49232"/>
                    </a:moveTo>
                    <a:lnTo>
                      <a:pt x="76652" y="25059"/>
                    </a:lnTo>
                    <a:lnTo>
                      <a:pt x="66751" y="24372"/>
                    </a:lnTo>
                    <a:cubicBezTo>
                      <a:pt x="60127" y="23782"/>
                      <a:pt x="55095" y="18165"/>
                      <a:pt x="55232" y="11517"/>
                    </a:cubicBezTo>
                    <a:cubicBezTo>
                      <a:pt x="55598" y="4800"/>
                      <a:pt x="61340" y="-348"/>
                      <a:pt x="68058" y="18"/>
                    </a:cubicBezTo>
                    <a:cubicBezTo>
                      <a:pt x="68280" y="32"/>
                      <a:pt x="68502" y="48"/>
                      <a:pt x="68721" y="73"/>
                    </a:cubicBezTo>
                    <a:lnTo>
                      <a:pt x="190737" y="13039"/>
                    </a:lnTo>
                    <a:lnTo>
                      <a:pt x="187567" y="52250"/>
                    </a:lnTo>
                    <a:cubicBezTo>
                      <a:pt x="185553" y="77165"/>
                      <a:pt x="168621" y="98367"/>
                      <a:pt x="144769" y="105839"/>
                    </a:cubicBezTo>
                    <a:lnTo>
                      <a:pt x="91942" y="122304"/>
                    </a:lnTo>
                    <a:cubicBezTo>
                      <a:pt x="86317" y="124178"/>
                      <a:pt x="80149" y="121832"/>
                      <a:pt x="77189" y="116692"/>
                    </a:cubicBezTo>
                    <a:cubicBezTo>
                      <a:pt x="74626" y="112019"/>
                      <a:pt x="75402" y="106219"/>
                      <a:pt x="79103" y="102383"/>
                    </a:cubicBezTo>
                    <a:cubicBezTo>
                      <a:pt x="78629" y="102045"/>
                      <a:pt x="78519" y="101385"/>
                      <a:pt x="78858" y="100912"/>
                    </a:cubicBezTo>
                    <a:cubicBezTo>
                      <a:pt x="78867" y="100896"/>
                      <a:pt x="78878" y="100882"/>
                      <a:pt x="78890" y="100868"/>
                    </a:cubicBezTo>
                    <a:lnTo>
                      <a:pt x="69149" y="103921"/>
                    </a:lnTo>
                    <a:cubicBezTo>
                      <a:pt x="62846" y="106038"/>
                      <a:pt x="55980" y="102912"/>
                      <a:pt x="53440" y="96767"/>
                    </a:cubicBezTo>
                    <a:cubicBezTo>
                      <a:pt x="51371" y="91226"/>
                      <a:pt x="53584" y="85001"/>
                      <a:pt x="58686" y="82007"/>
                    </a:cubicBezTo>
                    <a:cubicBezTo>
                      <a:pt x="58571" y="81946"/>
                      <a:pt x="58470" y="81866"/>
                      <a:pt x="58386" y="81767"/>
                    </a:cubicBezTo>
                    <a:lnTo>
                      <a:pt x="54383" y="83021"/>
                    </a:lnTo>
                    <a:cubicBezTo>
                      <a:pt x="48757" y="84896"/>
                      <a:pt x="42589" y="82547"/>
                      <a:pt x="39630" y="77409"/>
                    </a:cubicBezTo>
                    <a:cubicBezTo>
                      <a:pt x="36481" y="71665"/>
                      <a:pt x="38431" y="64460"/>
                      <a:pt x="44050" y="61091"/>
                    </a:cubicBezTo>
                    <a:cubicBezTo>
                      <a:pt x="44027" y="61009"/>
                      <a:pt x="44015" y="60927"/>
                      <a:pt x="44013" y="60842"/>
                    </a:cubicBezTo>
                    <a:lnTo>
                      <a:pt x="15293" y="70912"/>
                    </a:lnTo>
                    <a:cubicBezTo>
                      <a:pt x="9305" y="73011"/>
                      <a:pt x="2748" y="69857"/>
                      <a:pt x="650" y="63870"/>
                    </a:cubicBezTo>
                    <a:cubicBezTo>
                      <a:pt x="-1449" y="57883"/>
                      <a:pt x="1705" y="51326"/>
                      <a:pt x="7692" y="49227"/>
                    </a:cubicBezTo>
                    <a:close/>
                  </a:path>
                </a:pathLst>
              </a:custGeom>
              <a:solidFill>
                <a:srgbClr val="FAA896"/>
              </a:solidFill>
              <a:ln w="2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87C9D809-21A6-4C3C-8323-5C164BEC26A7}"/>
                  </a:ext>
                </a:extLst>
              </p:cNvPr>
              <p:cNvSpPr/>
              <p:nvPr/>
            </p:nvSpPr>
            <p:spPr>
              <a:xfrm>
                <a:off x="11537595" y="5708962"/>
                <a:ext cx="30072" cy="12391"/>
              </a:xfrm>
              <a:custGeom>
                <a:avLst/>
                <a:gdLst>
                  <a:gd name="connsiteX0" fmla="*/ 1146 w 30072"/>
                  <a:gd name="connsiteY0" fmla="*/ 12391 h 12391"/>
                  <a:gd name="connsiteX1" fmla="*/ 1537 w 30072"/>
                  <a:gd name="connsiteY1" fmla="*/ 12322 h 12391"/>
                  <a:gd name="connsiteX2" fmla="*/ 29319 w 30072"/>
                  <a:gd name="connsiteY2" fmla="*/ 2220 h 12391"/>
                  <a:gd name="connsiteX3" fmla="*/ 30003 w 30072"/>
                  <a:gd name="connsiteY3" fmla="*/ 753 h 12391"/>
                  <a:gd name="connsiteX4" fmla="*/ 28536 w 30072"/>
                  <a:gd name="connsiteY4" fmla="*/ 69 h 12391"/>
                  <a:gd name="connsiteX5" fmla="*/ 754 w 30072"/>
                  <a:gd name="connsiteY5" fmla="*/ 10171 h 12391"/>
                  <a:gd name="connsiteX6" fmla="*/ 70 w 30072"/>
                  <a:gd name="connsiteY6" fmla="*/ 11638 h 12391"/>
                  <a:gd name="connsiteX7" fmla="*/ 1146 w 30072"/>
                  <a:gd name="connsiteY7" fmla="*/ 12391 h 1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72" h="12391">
                    <a:moveTo>
                      <a:pt x="1146" y="12391"/>
                    </a:moveTo>
                    <a:cubicBezTo>
                      <a:pt x="1278" y="12391"/>
                      <a:pt x="1411" y="12368"/>
                      <a:pt x="1537" y="12322"/>
                    </a:cubicBezTo>
                    <a:lnTo>
                      <a:pt x="29319" y="2220"/>
                    </a:lnTo>
                    <a:cubicBezTo>
                      <a:pt x="29914" y="2005"/>
                      <a:pt x="30218" y="1348"/>
                      <a:pt x="30003" y="753"/>
                    </a:cubicBezTo>
                    <a:cubicBezTo>
                      <a:pt x="29788" y="158"/>
                      <a:pt x="29131" y="-146"/>
                      <a:pt x="28536" y="69"/>
                    </a:cubicBezTo>
                    <a:lnTo>
                      <a:pt x="754" y="10171"/>
                    </a:lnTo>
                    <a:cubicBezTo>
                      <a:pt x="159" y="10386"/>
                      <a:pt x="-147" y="11043"/>
                      <a:pt x="70" y="11638"/>
                    </a:cubicBezTo>
                    <a:cubicBezTo>
                      <a:pt x="232" y="12089"/>
                      <a:pt x="663" y="12391"/>
                      <a:pt x="1146" y="12391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2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3A60FFC9-8AD4-4585-AA7B-0FC741CB24BB}"/>
                  </a:ext>
                </a:extLst>
              </p:cNvPr>
              <p:cNvSpPr/>
              <p:nvPr/>
            </p:nvSpPr>
            <p:spPr>
              <a:xfrm>
                <a:off x="11551634" y="5731492"/>
                <a:ext cx="24195" cy="10060"/>
              </a:xfrm>
              <a:custGeom>
                <a:avLst/>
                <a:gdLst>
                  <a:gd name="connsiteX0" fmla="*/ 1149 w 24195"/>
                  <a:gd name="connsiteY0" fmla="*/ 10060 h 10060"/>
                  <a:gd name="connsiteX1" fmla="*/ 1531 w 24195"/>
                  <a:gd name="connsiteY1" fmla="*/ 9994 h 10060"/>
                  <a:gd name="connsiteX2" fmla="*/ 23432 w 24195"/>
                  <a:gd name="connsiteY2" fmla="*/ 2224 h 10060"/>
                  <a:gd name="connsiteX3" fmla="*/ 24130 w 24195"/>
                  <a:gd name="connsiteY3" fmla="*/ 764 h 10060"/>
                  <a:gd name="connsiteX4" fmla="*/ 22667 w 24195"/>
                  <a:gd name="connsiteY4" fmla="*/ 66 h 10060"/>
                  <a:gd name="connsiteX5" fmla="*/ 767 w 24195"/>
                  <a:gd name="connsiteY5" fmla="*/ 7836 h 10060"/>
                  <a:gd name="connsiteX6" fmla="*/ 64 w 24195"/>
                  <a:gd name="connsiteY6" fmla="*/ 9294 h 10060"/>
                  <a:gd name="connsiteX7" fmla="*/ 1149 w 24195"/>
                  <a:gd name="connsiteY7" fmla="*/ 10060 h 1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95" h="10060">
                    <a:moveTo>
                      <a:pt x="1149" y="10060"/>
                    </a:moveTo>
                    <a:cubicBezTo>
                      <a:pt x="1280" y="10060"/>
                      <a:pt x="1408" y="10038"/>
                      <a:pt x="1531" y="9994"/>
                    </a:cubicBezTo>
                    <a:lnTo>
                      <a:pt x="23432" y="2224"/>
                    </a:lnTo>
                    <a:cubicBezTo>
                      <a:pt x="24027" y="2013"/>
                      <a:pt x="24340" y="1359"/>
                      <a:pt x="24130" y="764"/>
                    </a:cubicBezTo>
                    <a:cubicBezTo>
                      <a:pt x="23917" y="166"/>
                      <a:pt x="23262" y="-145"/>
                      <a:pt x="22667" y="66"/>
                    </a:cubicBezTo>
                    <a:lnTo>
                      <a:pt x="767" y="7836"/>
                    </a:lnTo>
                    <a:cubicBezTo>
                      <a:pt x="170" y="8044"/>
                      <a:pt x="-144" y="8696"/>
                      <a:pt x="64" y="9294"/>
                    </a:cubicBezTo>
                    <a:cubicBezTo>
                      <a:pt x="225" y="9754"/>
                      <a:pt x="662" y="10063"/>
                      <a:pt x="1149" y="10060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2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4EF0A0FE-C154-4DB4-BA2E-74009C312BBD}"/>
                  </a:ext>
                </a:extLst>
              </p:cNvPr>
              <p:cNvSpPr/>
              <p:nvPr/>
            </p:nvSpPr>
            <p:spPr>
              <a:xfrm>
                <a:off x="11572262" y="5755835"/>
                <a:ext cx="12558" cy="6212"/>
              </a:xfrm>
              <a:custGeom>
                <a:avLst/>
                <a:gdLst>
                  <a:gd name="connsiteX0" fmla="*/ 1154 w 12558"/>
                  <a:gd name="connsiteY0" fmla="*/ 6213 h 6212"/>
                  <a:gd name="connsiteX1" fmla="*/ 1562 w 12558"/>
                  <a:gd name="connsiteY1" fmla="*/ 6137 h 6212"/>
                  <a:gd name="connsiteX2" fmla="*/ 11808 w 12558"/>
                  <a:gd name="connsiteY2" fmla="*/ 2219 h 6212"/>
                  <a:gd name="connsiteX3" fmla="*/ 12490 w 12558"/>
                  <a:gd name="connsiteY3" fmla="*/ 752 h 6212"/>
                  <a:gd name="connsiteX4" fmla="*/ 11021 w 12558"/>
                  <a:gd name="connsiteY4" fmla="*/ 70 h 6212"/>
                  <a:gd name="connsiteX5" fmla="*/ 10991 w 12558"/>
                  <a:gd name="connsiteY5" fmla="*/ 82 h 6212"/>
                  <a:gd name="connsiteX6" fmla="*/ 735 w 12558"/>
                  <a:gd name="connsiteY6" fmla="*/ 3993 h 6212"/>
                  <a:gd name="connsiteX7" fmla="*/ 76 w 12558"/>
                  <a:gd name="connsiteY7" fmla="*/ 5472 h 6212"/>
                  <a:gd name="connsiteX8" fmla="*/ 1143 w 12558"/>
                  <a:gd name="connsiteY8" fmla="*/ 6206 h 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558" h="6212">
                    <a:moveTo>
                      <a:pt x="1154" y="6213"/>
                    </a:moveTo>
                    <a:cubicBezTo>
                      <a:pt x="1294" y="6213"/>
                      <a:pt x="1431" y="6188"/>
                      <a:pt x="1562" y="6137"/>
                    </a:cubicBezTo>
                    <a:lnTo>
                      <a:pt x="11808" y="2219"/>
                    </a:lnTo>
                    <a:cubicBezTo>
                      <a:pt x="12401" y="2002"/>
                      <a:pt x="12705" y="1345"/>
                      <a:pt x="12490" y="752"/>
                    </a:cubicBezTo>
                    <a:cubicBezTo>
                      <a:pt x="12273" y="157"/>
                      <a:pt x="11613" y="-147"/>
                      <a:pt x="11021" y="70"/>
                    </a:cubicBezTo>
                    <a:cubicBezTo>
                      <a:pt x="11011" y="75"/>
                      <a:pt x="11000" y="77"/>
                      <a:pt x="10991" y="82"/>
                    </a:cubicBezTo>
                    <a:lnTo>
                      <a:pt x="735" y="3993"/>
                    </a:lnTo>
                    <a:cubicBezTo>
                      <a:pt x="145" y="4220"/>
                      <a:pt x="-150" y="4881"/>
                      <a:pt x="76" y="5472"/>
                    </a:cubicBezTo>
                    <a:cubicBezTo>
                      <a:pt x="246" y="5913"/>
                      <a:pt x="669" y="6206"/>
                      <a:pt x="1143" y="6206"/>
                    </a:cubicBezTo>
                    <a:close/>
                  </a:path>
                </a:pathLst>
              </a:custGeom>
              <a:solidFill>
                <a:srgbClr val="0A0A0A">
                  <a:alpha val="20000"/>
                </a:srgbClr>
              </a:solidFill>
              <a:ln w="22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501A7AB7-3697-451D-8975-CB4ACA260317}"/>
                </a:ext>
              </a:extLst>
            </p:cNvPr>
            <p:cNvSpPr/>
            <p:nvPr/>
          </p:nvSpPr>
          <p:spPr>
            <a:xfrm>
              <a:off x="11633223" y="5328439"/>
              <a:ext cx="522719" cy="536938"/>
            </a:xfrm>
            <a:custGeom>
              <a:avLst/>
              <a:gdLst>
                <a:gd name="connsiteX0" fmla="*/ 0 w 522719"/>
                <a:gd name="connsiteY0" fmla="*/ 465547 h 536938"/>
                <a:gd name="connsiteX1" fmla="*/ 427609 w 522719"/>
                <a:gd name="connsiteY1" fmla="*/ 536427 h 536938"/>
                <a:gd name="connsiteX2" fmla="*/ 522215 w 522719"/>
                <a:gd name="connsiteY2" fmla="*/ 460393 h 536938"/>
                <a:gd name="connsiteX3" fmla="*/ 521531 w 522719"/>
                <a:gd name="connsiteY3" fmla="*/ 436870 h 536938"/>
                <a:gd name="connsiteX4" fmla="*/ 430346 w 522719"/>
                <a:gd name="connsiteY4" fmla="*/ 71600 h 536938"/>
                <a:gd name="connsiteX5" fmla="*/ 331471 w 522719"/>
                <a:gd name="connsiteY5" fmla="*/ 1203 h 536938"/>
                <a:gd name="connsiteX6" fmla="*/ 261074 w 522719"/>
                <a:gd name="connsiteY6" fmla="*/ 100078 h 536938"/>
                <a:gd name="connsiteX7" fmla="*/ 331007 w 522719"/>
                <a:gd name="connsiteY7" fmla="*/ 354659 h 536938"/>
                <a:gd name="connsiteX8" fmla="*/ 20296 w 522719"/>
                <a:gd name="connsiteY8" fmla="*/ 312207 h 53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719" h="536938">
                  <a:moveTo>
                    <a:pt x="0" y="465547"/>
                  </a:moveTo>
                  <a:lnTo>
                    <a:pt x="427609" y="536427"/>
                  </a:lnTo>
                  <a:cubicBezTo>
                    <a:pt x="474730" y="541556"/>
                    <a:pt x="517087" y="507514"/>
                    <a:pt x="522215" y="460393"/>
                  </a:cubicBezTo>
                  <a:cubicBezTo>
                    <a:pt x="523069" y="452557"/>
                    <a:pt x="522838" y="444642"/>
                    <a:pt x="521531" y="436870"/>
                  </a:cubicBezTo>
                  <a:lnTo>
                    <a:pt x="430346" y="71600"/>
                  </a:lnTo>
                  <a:cubicBezTo>
                    <a:pt x="422482" y="24856"/>
                    <a:pt x="378215" y="-6661"/>
                    <a:pt x="331471" y="1203"/>
                  </a:cubicBezTo>
                  <a:cubicBezTo>
                    <a:pt x="284728" y="9067"/>
                    <a:pt x="253211" y="53334"/>
                    <a:pt x="261074" y="100078"/>
                  </a:cubicBezTo>
                  <a:lnTo>
                    <a:pt x="331007" y="354659"/>
                  </a:lnTo>
                  <a:lnTo>
                    <a:pt x="20296" y="3122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0C79773-E761-4230-B0AC-F86041378F02}"/>
                </a:ext>
              </a:extLst>
            </p:cNvPr>
            <p:cNvSpPr/>
            <p:nvPr/>
          </p:nvSpPr>
          <p:spPr>
            <a:xfrm>
              <a:off x="11965522" y="5680804"/>
              <a:ext cx="55583" cy="10272"/>
            </a:xfrm>
            <a:custGeom>
              <a:avLst/>
              <a:gdLst>
                <a:gd name="connsiteX0" fmla="*/ 54446 w 55583"/>
                <a:gd name="connsiteY0" fmla="*/ 10273 h 10272"/>
                <a:gd name="connsiteX1" fmla="*/ 55584 w 55583"/>
                <a:gd name="connsiteY1" fmla="*/ 9122 h 10272"/>
                <a:gd name="connsiteX2" fmla="*/ 54616 w 55583"/>
                <a:gd name="connsiteY2" fmla="*/ 7998 h 10272"/>
                <a:gd name="connsiteX3" fmla="*/ 1315 w 55583"/>
                <a:gd name="connsiteY3" fmla="*/ 15 h 10272"/>
                <a:gd name="connsiteX4" fmla="*/ 17 w 55583"/>
                <a:gd name="connsiteY4" fmla="*/ 949 h 10272"/>
                <a:gd name="connsiteX5" fmla="*/ 13 w 55583"/>
                <a:gd name="connsiteY5" fmla="*/ 976 h 10272"/>
                <a:gd name="connsiteX6" fmla="*/ 974 w 55583"/>
                <a:gd name="connsiteY6" fmla="*/ 2278 h 10272"/>
                <a:gd name="connsiteX7" fmla="*/ 976 w 55583"/>
                <a:gd name="connsiteY7" fmla="*/ 2278 h 10272"/>
                <a:gd name="connsiteX8" fmla="*/ 54275 w 55583"/>
                <a:gd name="connsiteY8" fmla="*/ 10259 h 10272"/>
                <a:gd name="connsiteX9" fmla="*/ 54446 w 55583"/>
                <a:gd name="connsiteY9" fmla="*/ 10273 h 1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83" h="10272">
                  <a:moveTo>
                    <a:pt x="54446" y="10273"/>
                  </a:moveTo>
                  <a:cubicBezTo>
                    <a:pt x="55078" y="10268"/>
                    <a:pt x="55588" y="9753"/>
                    <a:pt x="55584" y="9122"/>
                  </a:cubicBezTo>
                  <a:cubicBezTo>
                    <a:pt x="55579" y="8561"/>
                    <a:pt x="55170" y="8085"/>
                    <a:pt x="54616" y="7998"/>
                  </a:cubicBezTo>
                  <a:lnTo>
                    <a:pt x="1315" y="15"/>
                  </a:lnTo>
                  <a:cubicBezTo>
                    <a:pt x="700" y="-86"/>
                    <a:pt x="118" y="333"/>
                    <a:pt x="17" y="949"/>
                  </a:cubicBezTo>
                  <a:cubicBezTo>
                    <a:pt x="15" y="958"/>
                    <a:pt x="15" y="967"/>
                    <a:pt x="13" y="976"/>
                  </a:cubicBezTo>
                  <a:cubicBezTo>
                    <a:pt x="-81" y="1601"/>
                    <a:pt x="349" y="2185"/>
                    <a:pt x="974" y="2278"/>
                  </a:cubicBezTo>
                  <a:cubicBezTo>
                    <a:pt x="974" y="2278"/>
                    <a:pt x="976" y="2278"/>
                    <a:pt x="976" y="2278"/>
                  </a:cubicBezTo>
                  <a:lnTo>
                    <a:pt x="54275" y="10259"/>
                  </a:lnTo>
                  <a:cubicBezTo>
                    <a:pt x="54332" y="10268"/>
                    <a:pt x="54389" y="10273"/>
                    <a:pt x="54446" y="10273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8B869AC-7C58-4083-9AC7-DCEB186484D1}"/>
                </a:ext>
              </a:extLst>
            </p:cNvPr>
            <p:cNvSpPr/>
            <p:nvPr/>
          </p:nvSpPr>
          <p:spPr>
            <a:xfrm>
              <a:off x="11633217" y="5536754"/>
              <a:ext cx="416932" cy="329759"/>
            </a:xfrm>
            <a:custGeom>
              <a:avLst/>
              <a:gdLst>
                <a:gd name="connsiteX0" fmla="*/ 415712 w 416932"/>
                <a:gd name="connsiteY0" fmla="*/ 329757 h 329759"/>
                <a:gd name="connsiteX1" fmla="*/ 416930 w 416932"/>
                <a:gd name="connsiteY1" fmla="*/ 328686 h 329759"/>
                <a:gd name="connsiteX2" fmla="*/ 415859 w 416932"/>
                <a:gd name="connsiteY2" fmla="*/ 327468 h 329759"/>
                <a:gd name="connsiteX3" fmla="*/ 2403 w 416932"/>
                <a:gd name="connsiteY3" fmla="*/ 256353 h 329759"/>
                <a:gd name="connsiteX4" fmla="*/ 22445 w 416932"/>
                <a:gd name="connsiteY4" fmla="*/ 105301 h 329759"/>
                <a:gd name="connsiteX5" fmla="*/ 331013 w 416932"/>
                <a:gd name="connsiteY5" fmla="*/ 146335 h 329759"/>
                <a:gd name="connsiteX6" fmla="*/ 331986 w 416932"/>
                <a:gd name="connsiteY6" fmla="*/ 145994 h 329759"/>
                <a:gd name="connsiteX7" fmla="*/ 332293 w 416932"/>
                <a:gd name="connsiteY7" fmla="*/ 145007 h 329759"/>
                <a:gd name="connsiteX8" fmla="*/ 298904 w 416932"/>
                <a:gd name="connsiteY8" fmla="*/ 957 h 329759"/>
                <a:gd name="connsiteX9" fmla="*/ 297613 w 416932"/>
                <a:gd name="connsiteY9" fmla="*/ 14 h 329759"/>
                <a:gd name="connsiteX10" fmla="*/ 297583 w 416932"/>
                <a:gd name="connsiteY10" fmla="*/ 18 h 329759"/>
                <a:gd name="connsiteX11" fmla="*/ 296645 w 416932"/>
                <a:gd name="connsiteY11" fmla="*/ 1337 h 329759"/>
                <a:gd name="connsiteX12" fmla="*/ 329778 w 416932"/>
                <a:gd name="connsiteY12" fmla="*/ 143861 h 329759"/>
                <a:gd name="connsiteX13" fmla="*/ 21584 w 416932"/>
                <a:gd name="connsiteY13" fmla="*/ 102873 h 329759"/>
                <a:gd name="connsiteX14" fmla="*/ 20300 w 416932"/>
                <a:gd name="connsiteY14" fmla="*/ 103857 h 329759"/>
                <a:gd name="connsiteX15" fmla="*/ 20296 w 416932"/>
                <a:gd name="connsiteY15" fmla="*/ 103887 h 329759"/>
                <a:gd name="connsiteX16" fmla="*/ 7 w 416932"/>
                <a:gd name="connsiteY16" fmla="*/ 257227 h 329759"/>
                <a:gd name="connsiteX17" fmla="*/ 995 w 416932"/>
                <a:gd name="connsiteY17" fmla="*/ 258484 h 329759"/>
                <a:gd name="connsiteX18" fmla="*/ 415554 w 416932"/>
                <a:gd name="connsiteY18" fmla="*/ 329748 h 329759"/>
                <a:gd name="connsiteX19" fmla="*/ 415712 w 416932"/>
                <a:gd name="connsiteY19" fmla="*/ 329757 h 32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6932" h="329759">
                  <a:moveTo>
                    <a:pt x="415712" y="329757"/>
                  </a:moveTo>
                  <a:cubicBezTo>
                    <a:pt x="416344" y="329798"/>
                    <a:pt x="416889" y="329318"/>
                    <a:pt x="416930" y="328686"/>
                  </a:cubicBezTo>
                  <a:cubicBezTo>
                    <a:pt x="416971" y="328054"/>
                    <a:pt x="416490" y="327509"/>
                    <a:pt x="415859" y="327468"/>
                  </a:cubicBezTo>
                  <a:lnTo>
                    <a:pt x="2403" y="256353"/>
                  </a:lnTo>
                  <a:lnTo>
                    <a:pt x="22445" y="105301"/>
                  </a:lnTo>
                  <a:lnTo>
                    <a:pt x="331013" y="146335"/>
                  </a:lnTo>
                  <a:cubicBezTo>
                    <a:pt x="331373" y="146378"/>
                    <a:pt x="331732" y="146252"/>
                    <a:pt x="331986" y="145994"/>
                  </a:cubicBezTo>
                  <a:cubicBezTo>
                    <a:pt x="332240" y="145733"/>
                    <a:pt x="332352" y="145367"/>
                    <a:pt x="332293" y="145007"/>
                  </a:cubicBezTo>
                  <a:lnTo>
                    <a:pt x="298904" y="957"/>
                  </a:lnTo>
                  <a:cubicBezTo>
                    <a:pt x="298807" y="339"/>
                    <a:pt x="298231" y="-82"/>
                    <a:pt x="297613" y="14"/>
                  </a:cubicBezTo>
                  <a:cubicBezTo>
                    <a:pt x="297604" y="14"/>
                    <a:pt x="297592" y="16"/>
                    <a:pt x="297583" y="18"/>
                  </a:cubicBezTo>
                  <a:cubicBezTo>
                    <a:pt x="296960" y="123"/>
                    <a:pt x="296539" y="714"/>
                    <a:pt x="296645" y="1337"/>
                  </a:cubicBezTo>
                  <a:lnTo>
                    <a:pt x="329778" y="143861"/>
                  </a:lnTo>
                  <a:lnTo>
                    <a:pt x="21584" y="102873"/>
                  </a:lnTo>
                  <a:cubicBezTo>
                    <a:pt x="20957" y="102791"/>
                    <a:pt x="20383" y="103230"/>
                    <a:pt x="20300" y="103857"/>
                  </a:cubicBezTo>
                  <a:cubicBezTo>
                    <a:pt x="20298" y="103866"/>
                    <a:pt x="20296" y="103878"/>
                    <a:pt x="20296" y="103887"/>
                  </a:cubicBezTo>
                  <a:lnTo>
                    <a:pt x="7" y="257227"/>
                  </a:lnTo>
                  <a:cubicBezTo>
                    <a:pt x="-60" y="257845"/>
                    <a:pt x="380" y="258403"/>
                    <a:pt x="995" y="258484"/>
                  </a:cubicBezTo>
                  <a:lnTo>
                    <a:pt x="415554" y="329748"/>
                  </a:lnTo>
                  <a:cubicBezTo>
                    <a:pt x="415607" y="329755"/>
                    <a:pt x="415660" y="329757"/>
                    <a:pt x="415712" y="329757"/>
                  </a:cubicBezTo>
                  <a:close/>
                </a:path>
              </a:pathLst>
            </a:custGeom>
            <a:solidFill>
              <a:srgbClr val="0C0C0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BD78DEB-73B0-4188-8DFA-C2D9BB3DB88D}"/>
                </a:ext>
              </a:extLst>
            </p:cNvPr>
            <p:cNvSpPr/>
            <p:nvPr/>
          </p:nvSpPr>
          <p:spPr>
            <a:xfrm>
              <a:off x="10452139" y="5864223"/>
              <a:ext cx="1757982" cy="4577"/>
            </a:xfrm>
            <a:custGeom>
              <a:avLst/>
              <a:gdLst>
                <a:gd name="connsiteX0" fmla="*/ 2289 w 1757982"/>
                <a:gd name="connsiteY0" fmla="*/ 4577 h 4577"/>
                <a:gd name="connsiteX1" fmla="*/ 1755694 w 1757982"/>
                <a:gd name="connsiteY1" fmla="*/ 4577 h 4577"/>
                <a:gd name="connsiteX2" fmla="*/ 1757983 w 1757982"/>
                <a:gd name="connsiteY2" fmla="*/ 2289 h 4577"/>
                <a:gd name="connsiteX3" fmla="*/ 1755694 w 1757982"/>
                <a:gd name="connsiteY3" fmla="*/ 0 h 4577"/>
                <a:gd name="connsiteX4" fmla="*/ 2289 w 1757982"/>
                <a:gd name="connsiteY4" fmla="*/ 0 h 4577"/>
                <a:gd name="connsiteX5" fmla="*/ 0 w 1757982"/>
                <a:gd name="connsiteY5" fmla="*/ 2289 h 4577"/>
                <a:gd name="connsiteX6" fmla="*/ 2289 w 1757982"/>
                <a:gd name="connsiteY6" fmla="*/ 4577 h 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7982" h="4577">
                  <a:moveTo>
                    <a:pt x="2289" y="4577"/>
                  </a:moveTo>
                  <a:lnTo>
                    <a:pt x="1755694" y="4577"/>
                  </a:lnTo>
                  <a:cubicBezTo>
                    <a:pt x="1756957" y="4577"/>
                    <a:pt x="1757983" y="3552"/>
                    <a:pt x="1757983" y="2289"/>
                  </a:cubicBezTo>
                  <a:cubicBezTo>
                    <a:pt x="1757983" y="1025"/>
                    <a:pt x="1756957" y="0"/>
                    <a:pt x="1755694" y="0"/>
                  </a:cubicBezTo>
                  <a:lnTo>
                    <a:pt x="2289" y="0"/>
                  </a:lnTo>
                  <a:cubicBezTo>
                    <a:pt x="1025" y="0"/>
                    <a:pt x="0" y="1025"/>
                    <a:pt x="0" y="2289"/>
                  </a:cubicBezTo>
                  <a:cubicBezTo>
                    <a:pt x="0" y="3552"/>
                    <a:pt x="1025" y="4577"/>
                    <a:pt x="2289" y="4577"/>
                  </a:cubicBezTo>
                  <a:close/>
                </a:path>
              </a:pathLst>
            </a:custGeom>
            <a:solidFill>
              <a:srgbClr val="292A2E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6E03128-D6D9-4FA4-89A1-E033D720D0B0}"/>
                </a:ext>
              </a:extLst>
            </p:cNvPr>
            <p:cNvSpPr/>
            <p:nvPr/>
          </p:nvSpPr>
          <p:spPr>
            <a:xfrm>
              <a:off x="10903113" y="5864127"/>
              <a:ext cx="377423" cy="78226"/>
            </a:xfrm>
            <a:custGeom>
              <a:avLst/>
              <a:gdLst>
                <a:gd name="connsiteX0" fmla="*/ 377423 w 377423"/>
                <a:gd name="connsiteY0" fmla="*/ 0 h 78226"/>
                <a:gd name="connsiteX1" fmla="*/ 188700 w 377423"/>
                <a:gd name="connsiteY1" fmla="*/ 78226 h 78226"/>
                <a:gd name="connsiteX2" fmla="*/ 0 w 377423"/>
                <a:gd name="connsiteY2" fmla="*/ 0 h 7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423" h="78226">
                  <a:moveTo>
                    <a:pt x="377423" y="0"/>
                  </a:moveTo>
                  <a:cubicBezTo>
                    <a:pt x="327874" y="48565"/>
                    <a:pt x="261571" y="78226"/>
                    <a:pt x="188700" y="78226"/>
                  </a:cubicBezTo>
                  <a:cubicBezTo>
                    <a:pt x="115829" y="78226"/>
                    <a:pt x="49572" y="4854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6C2D85E4-F8B0-412A-A4BE-ECBC4C530E9B}"/>
                </a:ext>
              </a:extLst>
            </p:cNvPr>
            <p:cNvSpPr/>
            <p:nvPr/>
          </p:nvSpPr>
          <p:spPr>
            <a:xfrm>
              <a:off x="10924572" y="4704126"/>
              <a:ext cx="314775" cy="278703"/>
            </a:xfrm>
            <a:custGeom>
              <a:avLst/>
              <a:gdLst>
                <a:gd name="connsiteX0" fmla="*/ 288392 w 314775"/>
                <a:gd name="connsiteY0" fmla="*/ 214939 h 278703"/>
                <a:gd name="connsiteX1" fmla="*/ 31581 w 314775"/>
                <a:gd name="connsiteY1" fmla="*/ 271698 h 278703"/>
                <a:gd name="connsiteX2" fmla="*/ 31405 w 314775"/>
                <a:gd name="connsiteY2" fmla="*/ 271975 h 278703"/>
                <a:gd name="connsiteX3" fmla="*/ 11605 w 314775"/>
                <a:gd name="connsiteY3" fmla="*/ 276504 h 278703"/>
                <a:gd name="connsiteX4" fmla="*/ 5296 w 314775"/>
                <a:gd name="connsiteY4" fmla="*/ 267773 h 278703"/>
                <a:gd name="connsiteX5" fmla="*/ 30263 w 314775"/>
                <a:gd name="connsiteY5" fmla="*/ 115485 h 278703"/>
                <a:gd name="connsiteX6" fmla="*/ 314775 w 314775"/>
                <a:gd name="connsiteY6" fmla="*/ 20598 h 27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775" h="278703">
                  <a:moveTo>
                    <a:pt x="288392" y="214939"/>
                  </a:moveTo>
                  <a:cubicBezTo>
                    <a:pt x="201802" y="159696"/>
                    <a:pt x="86825" y="185109"/>
                    <a:pt x="31581" y="271698"/>
                  </a:cubicBezTo>
                  <a:lnTo>
                    <a:pt x="31405" y="271975"/>
                  </a:lnTo>
                  <a:cubicBezTo>
                    <a:pt x="27189" y="278692"/>
                    <a:pt x="18325" y="280720"/>
                    <a:pt x="11605" y="276504"/>
                  </a:cubicBezTo>
                  <a:cubicBezTo>
                    <a:pt x="8449" y="274522"/>
                    <a:pt x="6186" y="271391"/>
                    <a:pt x="5296" y="267773"/>
                  </a:cubicBezTo>
                  <a:cubicBezTo>
                    <a:pt x="-6674" y="219940"/>
                    <a:pt x="1647" y="160341"/>
                    <a:pt x="30263" y="115485"/>
                  </a:cubicBezTo>
                  <a:cubicBezTo>
                    <a:pt x="85325" y="29173"/>
                    <a:pt x="228513" y="-34543"/>
                    <a:pt x="314775" y="20598"/>
                  </a:cubicBezTo>
                </a:path>
              </a:pathLst>
            </a:custGeom>
            <a:solidFill>
              <a:schemeClr val="accent2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F019A372-8029-45B3-A1B8-E869F8B41AB3}"/>
                </a:ext>
              </a:extLst>
            </p:cNvPr>
            <p:cNvSpPr/>
            <p:nvPr/>
          </p:nvSpPr>
          <p:spPr>
            <a:xfrm>
              <a:off x="11206596" y="4809159"/>
              <a:ext cx="235980" cy="385101"/>
            </a:xfrm>
            <a:custGeom>
              <a:avLst/>
              <a:gdLst>
                <a:gd name="connsiteX0" fmla="*/ 0 w 235980"/>
                <a:gd name="connsiteY0" fmla="*/ 105846 h 385101"/>
                <a:gd name="connsiteX1" fmla="*/ 56779 w 235980"/>
                <a:gd name="connsiteY1" fmla="*/ 362645 h 385101"/>
                <a:gd name="connsiteX2" fmla="*/ 56775 w 235980"/>
                <a:gd name="connsiteY2" fmla="*/ 362652 h 385101"/>
                <a:gd name="connsiteX3" fmla="*/ 56599 w 235980"/>
                <a:gd name="connsiteY3" fmla="*/ 362927 h 385101"/>
                <a:gd name="connsiteX4" fmla="*/ 60835 w 235980"/>
                <a:gd name="connsiteY4" fmla="*/ 382790 h 385101"/>
                <a:gd name="connsiteX5" fmla="*/ 71420 w 235980"/>
                <a:gd name="connsiteY5" fmla="*/ 384831 h 385101"/>
                <a:gd name="connsiteX6" fmla="*/ 198995 w 235980"/>
                <a:gd name="connsiteY6" fmla="*/ 298002 h 385101"/>
                <a:gd name="connsiteX7" fmla="*/ 165122 w 235980"/>
                <a:gd name="connsiteY7" fmla="*/ 0 h 38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980" h="385101">
                  <a:moveTo>
                    <a:pt x="0" y="105846"/>
                  </a:moveTo>
                  <a:cubicBezTo>
                    <a:pt x="86591" y="161080"/>
                    <a:pt x="112014" y="276051"/>
                    <a:pt x="56779" y="362645"/>
                  </a:cubicBezTo>
                  <a:cubicBezTo>
                    <a:pt x="56777" y="362647"/>
                    <a:pt x="56777" y="362650"/>
                    <a:pt x="56775" y="362652"/>
                  </a:cubicBezTo>
                  <a:lnTo>
                    <a:pt x="56599" y="362927"/>
                  </a:lnTo>
                  <a:cubicBezTo>
                    <a:pt x="52284" y="369582"/>
                    <a:pt x="54179" y="378476"/>
                    <a:pt x="60835" y="382790"/>
                  </a:cubicBezTo>
                  <a:cubicBezTo>
                    <a:pt x="63964" y="384820"/>
                    <a:pt x="67760" y="385550"/>
                    <a:pt x="71420" y="384831"/>
                  </a:cubicBezTo>
                  <a:cubicBezTo>
                    <a:pt x="119850" y="375519"/>
                    <a:pt x="170379" y="342857"/>
                    <a:pt x="198995" y="298002"/>
                  </a:cubicBezTo>
                  <a:cubicBezTo>
                    <a:pt x="254057" y="211687"/>
                    <a:pt x="251485" y="54985"/>
                    <a:pt x="165122" y="0"/>
                  </a:cubicBezTo>
                </a:path>
              </a:pathLst>
            </a:custGeom>
            <a:solidFill>
              <a:schemeClr val="accent2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4EF9F05-3341-4F40-B0C0-9B869D97758E}"/>
                </a:ext>
              </a:extLst>
            </p:cNvPr>
            <p:cNvSpPr/>
            <p:nvPr/>
          </p:nvSpPr>
          <p:spPr>
            <a:xfrm>
              <a:off x="11100954" y="4295460"/>
              <a:ext cx="567459" cy="709853"/>
            </a:xfrm>
            <a:custGeom>
              <a:avLst/>
              <a:gdLst>
                <a:gd name="connsiteX0" fmla="*/ 567460 w 567459"/>
                <a:gd name="connsiteY0" fmla="*/ 134255 h 709853"/>
                <a:gd name="connsiteX1" fmla="*/ 470714 w 567459"/>
                <a:gd name="connsiteY1" fmla="*/ 372534 h 709853"/>
                <a:gd name="connsiteX2" fmla="*/ 176064 w 567459"/>
                <a:gd name="connsiteY2" fmla="*/ 709853 h 709853"/>
                <a:gd name="connsiteX3" fmla="*/ 0 w 567459"/>
                <a:gd name="connsiteY3" fmla="*/ 597535 h 709853"/>
                <a:gd name="connsiteX4" fmla="*/ 181679 w 567459"/>
                <a:gd name="connsiteY4" fmla="*/ 188167 h 709853"/>
                <a:gd name="connsiteX5" fmla="*/ 356990 w 567459"/>
                <a:gd name="connsiteY5" fmla="*/ 0 h 70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459" h="709853">
                  <a:moveTo>
                    <a:pt x="567460" y="134255"/>
                  </a:moveTo>
                  <a:cubicBezTo>
                    <a:pt x="550180" y="218968"/>
                    <a:pt x="517379" y="299753"/>
                    <a:pt x="470714" y="372534"/>
                  </a:cubicBezTo>
                  <a:cubicBezTo>
                    <a:pt x="379595" y="515377"/>
                    <a:pt x="266196" y="621923"/>
                    <a:pt x="176064" y="709853"/>
                  </a:cubicBezTo>
                  <a:lnTo>
                    <a:pt x="0" y="597535"/>
                  </a:lnTo>
                  <a:cubicBezTo>
                    <a:pt x="43583" y="479921"/>
                    <a:pt x="90558" y="331002"/>
                    <a:pt x="181679" y="188167"/>
                  </a:cubicBezTo>
                  <a:cubicBezTo>
                    <a:pt x="228012" y="115171"/>
                    <a:pt x="287451" y="51376"/>
                    <a:pt x="356990" y="0"/>
                  </a:cubicBezTo>
                </a:path>
              </a:pathLst>
            </a:custGeom>
            <a:solidFill>
              <a:srgbClr val="292A2E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F63206E-8CD7-4AEE-A750-F2A8688F60DD}"/>
                </a:ext>
              </a:extLst>
            </p:cNvPr>
            <p:cNvSpPr/>
            <p:nvPr/>
          </p:nvSpPr>
          <p:spPr>
            <a:xfrm>
              <a:off x="11348294" y="4433618"/>
              <a:ext cx="207050" cy="207050"/>
            </a:xfrm>
            <a:custGeom>
              <a:avLst/>
              <a:gdLst>
                <a:gd name="connsiteX0" fmla="*/ 207051 w 207050"/>
                <a:gd name="connsiteY0" fmla="*/ 103525 h 207050"/>
                <a:gd name="connsiteX1" fmla="*/ 103525 w 207050"/>
                <a:gd name="connsiteY1" fmla="*/ 207051 h 207050"/>
                <a:gd name="connsiteX2" fmla="*/ 0 w 207050"/>
                <a:gd name="connsiteY2" fmla="*/ 103525 h 207050"/>
                <a:gd name="connsiteX3" fmla="*/ 103525 w 207050"/>
                <a:gd name="connsiteY3" fmla="*/ 0 h 207050"/>
                <a:gd name="connsiteX4" fmla="*/ 207051 w 207050"/>
                <a:gd name="connsiteY4" fmla="*/ 103525 h 20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50" h="207050">
                  <a:moveTo>
                    <a:pt x="207051" y="103525"/>
                  </a:moveTo>
                  <a:cubicBezTo>
                    <a:pt x="207051" y="160701"/>
                    <a:pt x="160701" y="207051"/>
                    <a:pt x="103525" y="207051"/>
                  </a:cubicBezTo>
                  <a:cubicBezTo>
                    <a:pt x="46350" y="207051"/>
                    <a:pt x="0" y="160701"/>
                    <a:pt x="0" y="103525"/>
                  </a:cubicBezTo>
                  <a:cubicBezTo>
                    <a:pt x="0" y="46350"/>
                    <a:pt x="46350" y="0"/>
                    <a:pt x="103525" y="0"/>
                  </a:cubicBezTo>
                  <a:cubicBezTo>
                    <a:pt x="160701" y="0"/>
                    <a:pt x="207051" y="46350"/>
                    <a:pt x="207051" y="103525"/>
                  </a:cubicBezTo>
                  <a:close/>
                </a:path>
              </a:pathLst>
            </a:custGeom>
            <a:solidFill>
              <a:srgbClr val="F6D340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21620A7-76E2-46D2-926C-2101E653BB35}"/>
                </a:ext>
              </a:extLst>
            </p:cNvPr>
            <p:cNvSpPr/>
            <p:nvPr/>
          </p:nvSpPr>
          <p:spPr>
            <a:xfrm>
              <a:off x="11369821" y="4455145"/>
              <a:ext cx="163996" cy="163996"/>
            </a:xfrm>
            <a:custGeom>
              <a:avLst/>
              <a:gdLst>
                <a:gd name="connsiteX0" fmla="*/ 163996 w 163996"/>
                <a:gd name="connsiteY0" fmla="*/ 81998 h 163996"/>
                <a:gd name="connsiteX1" fmla="*/ 81998 w 163996"/>
                <a:gd name="connsiteY1" fmla="*/ 163996 h 163996"/>
                <a:gd name="connsiteX2" fmla="*/ 0 w 163996"/>
                <a:gd name="connsiteY2" fmla="*/ 81998 h 163996"/>
                <a:gd name="connsiteX3" fmla="*/ 81998 w 163996"/>
                <a:gd name="connsiteY3" fmla="*/ 0 h 163996"/>
                <a:gd name="connsiteX4" fmla="*/ 163996 w 163996"/>
                <a:gd name="connsiteY4" fmla="*/ 81998 h 16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96" h="163996">
                  <a:moveTo>
                    <a:pt x="163996" y="81998"/>
                  </a:moveTo>
                  <a:cubicBezTo>
                    <a:pt x="163996" y="127284"/>
                    <a:pt x="127284" y="163996"/>
                    <a:pt x="81998" y="163996"/>
                  </a:cubicBezTo>
                  <a:cubicBezTo>
                    <a:pt x="36712" y="163996"/>
                    <a:pt x="0" y="127284"/>
                    <a:pt x="0" y="81998"/>
                  </a:cubicBezTo>
                  <a:cubicBezTo>
                    <a:pt x="0" y="36712"/>
                    <a:pt x="36712" y="0"/>
                    <a:pt x="81998" y="0"/>
                  </a:cubicBezTo>
                  <a:cubicBezTo>
                    <a:pt x="127284" y="0"/>
                    <a:pt x="163996" y="36712"/>
                    <a:pt x="163996" y="81998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F5BA0767-91D6-4016-8282-EA2F56F8D53D}"/>
                </a:ext>
              </a:extLst>
            </p:cNvPr>
            <p:cNvSpPr/>
            <p:nvPr/>
          </p:nvSpPr>
          <p:spPr>
            <a:xfrm rot="1952101">
              <a:off x="11078342" y="4944540"/>
              <a:ext cx="210595" cy="27468"/>
            </a:xfrm>
            <a:custGeom>
              <a:avLst/>
              <a:gdLst>
                <a:gd name="connsiteX0" fmla="*/ 0 w 210595"/>
                <a:gd name="connsiteY0" fmla="*/ 0 h 27468"/>
                <a:gd name="connsiteX1" fmla="*/ 210596 w 210595"/>
                <a:gd name="connsiteY1" fmla="*/ 0 h 27468"/>
                <a:gd name="connsiteX2" fmla="*/ 210596 w 210595"/>
                <a:gd name="connsiteY2" fmla="*/ 27469 h 27468"/>
                <a:gd name="connsiteX3" fmla="*/ 0 w 210595"/>
                <a:gd name="connsiteY3" fmla="*/ 27469 h 2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95" h="27468">
                  <a:moveTo>
                    <a:pt x="0" y="0"/>
                  </a:moveTo>
                  <a:lnTo>
                    <a:pt x="210596" y="0"/>
                  </a:lnTo>
                  <a:lnTo>
                    <a:pt x="210596" y="27469"/>
                  </a:lnTo>
                  <a:lnTo>
                    <a:pt x="0" y="27469"/>
                  </a:lnTo>
                  <a:close/>
                </a:path>
              </a:pathLst>
            </a:custGeom>
            <a:solidFill>
              <a:srgbClr val="292A2E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6A93E4B-641A-4FCA-B5B0-8F6B2193BB4B}"/>
                </a:ext>
              </a:extLst>
            </p:cNvPr>
            <p:cNvSpPr/>
            <p:nvPr/>
          </p:nvSpPr>
          <p:spPr>
            <a:xfrm>
              <a:off x="11457932" y="4190322"/>
              <a:ext cx="224328" cy="239393"/>
            </a:xfrm>
            <a:custGeom>
              <a:avLst/>
              <a:gdLst>
                <a:gd name="connsiteX0" fmla="*/ 210481 w 224328"/>
                <a:gd name="connsiteY0" fmla="*/ 239394 h 239393"/>
                <a:gd name="connsiteX1" fmla="*/ 0 w 224328"/>
                <a:gd name="connsiteY1" fmla="*/ 105127 h 239393"/>
                <a:gd name="connsiteX2" fmla="*/ 215143 w 224328"/>
                <a:gd name="connsiteY2" fmla="*/ 0 h 239393"/>
                <a:gd name="connsiteX3" fmla="*/ 210481 w 224328"/>
                <a:gd name="connsiteY3" fmla="*/ 239394 h 23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8" h="239393">
                  <a:moveTo>
                    <a:pt x="210481" y="239394"/>
                  </a:moveTo>
                  <a:lnTo>
                    <a:pt x="0" y="105127"/>
                  </a:lnTo>
                  <a:cubicBezTo>
                    <a:pt x="113733" y="21220"/>
                    <a:pt x="215143" y="0"/>
                    <a:pt x="215143" y="0"/>
                  </a:cubicBezTo>
                  <a:cubicBezTo>
                    <a:pt x="215143" y="0"/>
                    <a:pt x="238634" y="100900"/>
                    <a:pt x="210481" y="239394"/>
                  </a:cubicBezTo>
                  <a:close/>
                </a:path>
              </a:pathLst>
            </a:custGeom>
            <a:solidFill>
              <a:schemeClr val="accent2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F80E573F-4C28-4909-946E-C63C2769E2E1}"/>
                </a:ext>
              </a:extLst>
            </p:cNvPr>
            <p:cNvSpPr/>
            <p:nvPr/>
          </p:nvSpPr>
          <p:spPr>
            <a:xfrm>
              <a:off x="11108499" y="4780663"/>
              <a:ext cx="199973" cy="308265"/>
            </a:xfrm>
            <a:custGeom>
              <a:avLst/>
              <a:gdLst>
                <a:gd name="connsiteX0" fmla="*/ 144770 w 199973"/>
                <a:gd name="connsiteY0" fmla="*/ 120084 h 308265"/>
                <a:gd name="connsiteX1" fmla="*/ 813 w 199973"/>
                <a:gd name="connsiteY1" fmla="*/ 308056 h 308265"/>
                <a:gd name="connsiteX2" fmla="*/ 110591 w 199973"/>
                <a:gd name="connsiteY2" fmla="*/ 98277 h 308265"/>
                <a:gd name="connsiteX3" fmla="*/ 196738 w 199973"/>
                <a:gd name="connsiteY3" fmla="*/ 936 h 308265"/>
                <a:gd name="connsiteX4" fmla="*/ 144770 w 199973"/>
                <a:gd name="connsiteY4" fmla="*/ 120084 h 30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973" h="308265">
                  <a:moveTo>
                    <a:pt x="144770" y="120084"/>
                  </a:moveTo>
                  <a:cubicBezTo>
                    <a:pt x="90666" y="204892"/>
                    <a:pt x="9620" y="313679"/>
                    <a:pt x="813" y="308056"/>
                  </a:cubicBezTo>
                  <a:cubicBezTo>
                    <a:pt x="-7994" y="302433"/>
                    <a:pt x="56489" y="183095"/>
                    <a:pt x="110591" y="98277"/>
                  </a:cubicBezTo>
                  <a:cubicBezTo>
                    <a:pt x="164692" y="13460"/>
                    <a:pt x="187922" y="-4687"/>
                    <a:pt x="196738" y="936"/>
                  </a:cubicBezTo>
                  <a:cubicBezTo>
                    <a:pt x="205554" y="6559"/>
                    <a:pt x="198871" y="35275"/>
                    <a:pt x="144770" y="120084"/>
                  </a:cubicBezTo>
                  <a:close/>
                </a:path>
              </a:pathLst>
            </a:custGeom>
            <a:solidFill>
              <a:schemeClr val="accent2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5226D673-D982-40A9-BBD2-41F12AF4776A}"/>
                </a:ext>
              </a:extLst>
            </p:cNvPr>
            <p:cNvSpPr/>
            <p:nvPr/>
          </p:nvSpPr>
          <p:spPr>
            <a:xfrm>
              <a:off x="10741648" y="5489967"/>
              <a:ext cx="581338" cy="374157"/>
            </a:xfrm>
            <a:custGeom>
              <a:avLst/>
              <a:gdLst>
                <a:gd name="connsiteX0" fmla="*/ 579972 w 581338"/>
                <a:gd name="connsiteY0" fmla="*/ 337662 h 374157"/>
                <a:gd name="connsiteX1" fmla="*/ 476385 w 581338"/>
                <a:gd name="connsiteY1" fmla="*/ 19248 h 374157"/>
                <a:gd name="connsiteX2" fmla="*/ 449882 w 581338"/>
                <a:gd name="connsiteY2" fmla="*/ 0 h 374157"/>
                <a:gd name="connsiteX3" fmla="*/ 27871 w 581338"/>
                <a:gd name="connsiteY3" fmla="*/ 0 h 374157"/>
                <a:gd name="connsiteX4" fmla="*/ 0 w 581338"/>
                <a:gd name="connsiteY4" fmla="*/ 27871 h 374157"/>
                <a:gd name="connsiteX5" fmla="*/ 1366 w 581338"/>
                <a:gd name="connsiteY5" fmla="*/ 36493 h 374157"/>
                <a:gd name="connsiteX6" fmla="*/ 104951 w 581338"/>
                <a:gd name="connsiteY6" fmla="*/ 354907 h 374157"/>
                <a:gd name="connsiteX7" fmla="*/ 131456 w 581338"/>
                <a:gd name="connsiteY7" fmla="*/ 374157 h 374157"/>
                <a:gd name="connsiteX8" fmla="*/ 553467 w 581338"/>
                <a:gd name="connsiteY8" fmla="*/ 374157 h 374157"/>
                <a:gd name="connsiteX9" fmla="*/ 581338 w 581338"/>
                <a:gd name="connsiteY9" fmla="*/ 346281 h 374157"/>
                <a:gd name="connsiteX10" fmla="*/ 579972 w 581338"/>
                <a:gd name="connsiteY10" fmla="*/ 337662 h 37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338" h="374157">
                  <a:moveTo>
                    <a:pt x="579972" y="337662"/>
                  </a:moveTo>
                  <a:lnTo>
                    <a:pt x="476385" y="19248"/>
                  </a:lnTo>
                  <a:cubicBezTo>
                    <a:pt x="472650" y="7770"/>
                    <a:pt x="461953" y="0"/>
                    <a:pt x="449882" y="0"/>
                  </a:cubicBezTo>
                  <a:lnTo>
                    <a:pt x="27871" y="0"/>
                  </a:lnTo>
                  <a:cubicBezTo>
                    <a:pt x="12478" y="0"/>
                    <a:pt x="0" y="12478"/>
                    <a:pt x="0" y="27871"/>
                  </a:cubicBezTo>
                  <a:cubicBezTo>
                    <a:pt x="0" y="30799"/>
                    <a:pt x="460" y="33707"/>
                    <a:pt x="1366" y="36493"/>
                  </a:cubicBezTo>
                  <a:lnTo>
                    <a:pt x="104951" y="354907"/>
                  </a:lnTo>
                  <a:cubicBezTo>
                    <a:pt x="108686" y="366387"/>
                    <a:pt x="119386" y="374157"/>
                    <a:pt x="131456" y="374157"/>
                  </a:cubicBezTo>
                  <a:lnTo>
                    <a:pt x="553467" y="374157"/>
                  </a:lnTo>
                  <a:cubicBezTo>
                    <a:pt x="568861" y="374157"/>
                    <a:pt x="581341" y="361677"/>
                    <a:pt x="581338" y="346281"/>
                  </a:cubicBezTo>
                  <a:cubicBezTo>
                    <a:pt x="581338" y="343354"/>
                    <a:pt x="580878" y="340445"/>
                    <a:pt x="579972" y="337662"/>
                  </a:cubicBezTo>
                  <a:close/>
                </a:path>
              </a:pathLst>
            </a:custGeom>
            <a:solidFill>
              <a:srgbClr val="292A2E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05DC871D-5834-49B1-957F-7D52712739DE}"/>
                </a:ext>
              </a:extLst>
            </p:cNvPr>
            <p:cNvSpPr/>
            <p:nvPr/>
          </p:nvSpPr>
          <p:spPr>
            <a:xfrm>
              <a:off x="11224374" y="5838306"/>
              <a:ext cx="307985" cy="25818"/>
            </a:xfrm>
            <a:custGeom>
              <a:avLst/>
              <a:gdLst>
                <a:gd name="connsiteX0" fmla="*/ 295075 w 307985"/>
                <a:gd name="connsiteY0" fmla="*/ 0 h 25818"/>
                <a:gd name="connsiteX1" fmla="*/ 307985 w 307985"/>
                <a:gd name="connsiteY1" fmla="*/ 0 h 25818"/>
                <a:gd name="connsiteX2" fmla="*/ 307985 w 307985"/>
                <a:gd name="connsiteY2" fmla="*/ 25818 h 25818"/>
                <a:gd name="connsiteX3" fmla="*/ 295075 w 307985"/>
                <a:gd name="connsiteY3" fmla="*/ 25818 h 25818"/>
                <a:gd name="connsiteX4" fmla="*/ 12910 w 307985"/>
                <a:gd name="connsiteY4" fmla="*/ 25818 h 25818"/>
                <a:gd name="connsiteX5" fmla="*/ 0 w 307985"/>
                <a:gd name="connsiteY5" fmla="*/ 25818 h 25818"/>
                <a:gd name="connsiteX6" fmla="*/ 0 w 307985"/>
                <a:gd name="connsiteY6" fmla="*/ 0 h 25818"/>
                <a:gd name="connsiteX7" fmla="*/ 12910 w 307985"/>
                <a:gd name="connsiteY7" fmla="*/ 0 h 2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985" h="25818">
                  <a:moveTo>
                    <a:pt x="295075" y="0"/>
                  </a:moveTo>
                  <a:cubicBezTo>
                    <a:pt x="302205" y="0"/>
                    <a:pt x="307985" y="0"/>
                    <a:pt x="307985" y="0"/>
                  </a:cubicBezTo>
                  <a:lnTo>
                    <a:pt x="307985" y="25818"/>
                  </a:lnTo>
                  <a:cubicBezTo>
                    <a:pt x="307985" y="25818"/>
                    <a:pt x="302205" y="25818"/>
                    <a:pt x="295075" y="25818"/>
                  </a:cubicBezTo>
                  <a:lnTo>
                    <a:pt x="12910" y="25818"/>
                  </a:lnTo>
                  <a:cubicBezTo>
                    <a:pt x="5780" y="25818"/>
                    <a:pt x="0" y="25818"/>
                    <a:pt x="0" y="25818"/>
                  </a:cubicBezTo>
                  <a:lnTo>
                    <a:pt x="0" y="0"/>
                  </a:lnTo>
                  <a:cubicBezTo>
                    <a:pt x="0" y="0"/>
                    <a:pt x="5780" y="0"/>
                    <a:pt x="12910" y="0"/>
                  </a:cubicBezTo>
                  <a:close/>
                </a:path>
              </a:pathLst>
            </a:custGeom>
            <a:solidFill>
              <a:srgbClr val="292A2E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4C26869A-6A57-414F-95EF-07446962CB97}"/>
                </a:ext>
              </a:extLst>
            </p:cNvPr>
            <p:cNvSpPr/>
            <p:nvPr/>
          </p:nvSpPr>
          <p:spPr>
            <a:xfrm>
              <a:off x="10988056" y="5648317"/>
              <a:ext cx="88520" cy="88520"/>
            </a:xfrm>
            <a:custGeom>
              <a:avLst/>
              <a:gdLst>
                <a:gd name="connsiteX0" fmla="*/ 88521 w 88520"/>
                <a:gd name="connsiteY0" fmla="*/ 44260 h 88520"/>
                <a:gd name="connsiteX1" fmla="*/ 44260 w 88520"/>
                <a:gd name="connsiteY1" fmla="*/ 88521 h 88520"/>
                <a:gd name="connsiteX2" fmla="*/ 0 w 88520"/>
                <a:gd name="connsiteY2" fmla="*/ 44260 h 88520"/>
                <a:gd name="connsiteX3" fmla="*/ 44260 w 88520"/>
                <a:gd name="connsiteY3" fmla="*/ 0 h 88520"/>
                <a:gd name="connsiteX4" fmla="*/ 88521 w 88520"/>
                <a:gd name="connsiteY4" fmla="*/ 44260 h 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20" h="88520">
                  <a:moveTo>
                    <a:pt x="88521" y="44260"/>
                  </a:moveTo>
                  <a:cubicBezTo>
                    <a:pt x="88521" y="68705"/>
                    <a:pt x="68705" y="88521"/>
                    <a:pt x="44260" y="88521"/>
                  </a:cubicBezTo>
                  <a:cubicBezTo>
                    <a:pt x="19816" y="88521"/>
                    <a:pt x="0" y="68705"/>
                    <a:pt x="0" y="44260"/>
                  </a:cubicBezTo>
                  <a:cubicBezTo>
                    <a:pt x="0" y="19816"/>
                    <a:pt x="19816" y="0"/>
                    <a:pt x="44260" y="0"/>
                  </a:cubicBezTo>
                  <a:cubicBezTo>
                    <a:pt x="68705" y="0"/>
                    <a:pt x="88521" y="19816"/>
                    <a:pt x="88521" y="44260"/>
                  </a:cubicBezTo>
                  <a:close/>
                </a:path>
              </a:pathLst>
            </a:custGeom>
            <a:solidFill>
              <a:srgbClr val="FFFFFF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57A2D31-DE45-4354-BA55-D0197A04ABC6}"/>
                </a:ext>
              </a:extLst>
            </p:cNvPr>
            <p:cNvCxnSpPr>
              <a:cxnSpLocks/>
            </p:cNvCxnSpPr>
            <p:nvPr/>
          </p:nvCxnSpPr>
          <p:spPr>
            <a:xfrm>
              <a:off x="10407780" y="5842740"/>
              <a:ext cx="1802342" cy="0"/>
            </a:xfrm>
            <a:prstGeom prst="line">
              <a:avLst/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B5034C9-97FC-4F6B-8612-0379BA06482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47940" y="1374028"/>
            <a:ext cx="9249684" cy="11514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8741AA6E-F03B-4EEA-A27E-10B7E045DF6B}"/>
              </a:ext>
            </a:extLst>
          </p:cNvPr>
          <p:cNvSpPr/>
          <p:nvPr/>
        </p:nvSpPr>
        <p:spPr>
          <a:xfrm>
            <a:off x="9897624" y="1154709"/>
            <a:ext cx="1734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100" spc="100" dirty="0">
                <a:solidFill>
                  <a:srgbClr val="FF404F"/>
                </a:solidFill>
                <a:latin typeface="+mj-ea"/>
                <a:ea typeface="+mj-ea"/>
                <a:cs typeface="Times New Roman" panose="02020603050405020304" pitchFamily="18" charset="0"/>
              </a:rPr>
              <a:t>未来一年</a:t>
            </a:r>
            <a:endParaRPr kumimoji="0" lang="zh-CN" altLang="zh-CN" sz="2400" b="1" i="0" u="none" strike="noStrike" kern="100" cap="none" spc="100" normalizeH="0" baseline="0" noProof="0" dirty="0">
              <a:ln>
                <a:noFill/>
              </a:ln>
              <a:solidFill>
                <a:srgbClr val="FF404F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折角形 10">
            <a:extLst>
              <a:ext uri="{FF2B5EF4-FFF2-40B4-BE49-F238E27FC236}">
                <a16:creationId xmlns:a16="http://schemas.microsoft.com/office/drawing/2014/main" id="{A667F099-1B1F-4939-8252-D54E1BB2905E}"/>
              </a:ext>
            </a:extLst>
          </p:cNvPr>
          <p:cNvSpPr/>
          <p:nvPr/>
        </p:nvSpPr>
        <p:spPr>
          <a:xfrm>
            <a:off x="647940" y="2109501"/>
            <a:ext cx="2699650" cy="3784590"/>
          </a:xfrm>
          <a:prstGeom prst="foldedCorner">
            <a:avLst>
              <a:gd name="adj" fmla="val 678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8700000" scaled="0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73F23EE-E187-4064-AEB6-72BA34030E45}"/>
              </a:ext>
            </a:extLst>
          </p:cNvPr>
          <p:cNvSpPr/>
          <p:nvPr/>
        </p:nvSpPr>
        <p:spPr>
          <a:xfrm>
            <a:off x="1153115" y="2854668"/>
            <a:ext cx="172354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增加活动预算</a:t>
            </a:r>
            <a:endParaRPr kumimoji="0" lang="zh-CN" altLang="zh-CN" sz="20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5" name="折角形 10">
            <a:extLst>
              <a:ext uri="{FF2B5EF4-FFF2-40B4-BE49-F238E27FC236}">
                <a16:creationId xmlns:a16="http://schemas.microsoft.com/office/drawing/2014/main" id="{F08A7499-FA8E-481E-9EEA-317598249C8D}"/>
              </a:ext>
            </a:extLst>
          </p:cNvPr>
          <p:cNvSpPr/>
          <p:nvPr/>
        </p:nvSpPr>
        <p:spPr>
          <a:xfrm>
            <a:off x="14765733" y="1390089"/>
            <a:ext cx="2699650" cy="3811592"/>
          </a:xfrm>
          <a:prstGeom prst="foldedCorner">
            <a:avLst>
              <a:gd name="adj" fmla="val 678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8700000" scaled="0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latin typeface="Manrope"/>
              <a:ea typeface="阿里巴巴普惠体 R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1136402-F85C-4F40-94BF-29BD1C8A6832}"/>
              </a:ext>
            </a:extLst>
          </p:cNvPr>
          <p:cNvSpPr/>
          <p:nvPr/>
        </p:nvSpPr>
        <p:spPr>
          <a:xfrm>
            <a:off x="15253784" y="1814373"/>
            <a:ext cx="172354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00"/>
              </a:lnSpc>
              <a:defRPr/>
            </a:pPr>
            <a:r>
              <a:rPr lang="zh-CN" altLang="en-US" sz="2000" b="1" kern="100" dirty="0">
                <a:solidFill>
                  <a:schemeClr val="accent1"/>
                </a:solidFill>
                <a:latin typeface="+mj-ea"/>
                <a:ea typeface="+mj-ea"/>
              </a:rPr>
              <a:t>加快公司建设</a:t>
            </a:r>
            <a:endParaRPr lang="zh-CN" altLang="zh-CN" sz="2000" b="1" kern="1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5C910A4-72C0-4FB2-AF5C-921659AE8CF8}"/>
              </a:ext>
            </a:extLst>
          </p:cNvPr>
          <p:cNvCxnSpPr>
            <a:cxnSpLocks/>
          </p:cNvCxnSpPr>
          <p:nvPr/>
        </p:nvCxnSpPr>
        <p:spPr>
          <a:xfrm>
            <a:off x="1728394" y="3355884"/>
            <a:ext cx="538742" cy="0"/>
          </a:xfrm>
          <a:prstGeom prst="line">
            <a:avLst/>
          </a:prstGeom>
          <a:ln>
            <a:solidFill>
              <a:srgbClr val="FF40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75C88F8-3EF2-4643-AAAE-3AFC27638CA1}"/>
              </a:ext>
            </a:extLst>
          </p:cNvPr>
          <p:cNvCxnSpPr>
            <a:cxnSpLocks/>
          </p:cNvCxnSpPr>
          <p:nvPr/>
        </p:nvCxnSpPr>
        <p:spPr>
          <a:xfrm>
            <a:off x="15314847" y="3151615"/>
            <a:ext cx="1675506" cy="0"/>
          </a:xfrm>
          <a:prstGeom prst="line">
            <a:avLst/>
          </a:prstGeom>
          <a:ln>
            <a:solidFill>
              <a:srgbClr val="FF40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折角形 10">
            <a:extLst>
              <a:ext uri="{FF2B5EF4-FFF2-40B4-BE49-F238E27FC236}">
                <a16:creationId xmlns:a16="http://schemas.microsoft.com/office/drawing/2014/main" id="{33415C5D-47B3-4859-BCC8-5FC779D45469}"/>
              </a:ext>
            </a:extLst>
          </p:cNvPr>
          <p:cNvSpPr/>
          <p:nvPr/>
        </p:nvSpPr>
        <p:spPr>
          <a:xfrm>
            <a:off x="17712249" y="1386588"/>
            <a:ext cx="2699650" cy="3811592"/>
          </a:xfrm>
          <a:prstGeom prst="foldedCorner">
            <a:avLst>
              <a:gd name="adj" fmla="val 678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8700000" scaled="0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latin typeface="Manrope"/>
              <a:ea typeface="阿里巴巴普惠体 R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11303BA-51AC-4BA1-8B9A-4C8E886CD702}"/>
              </a:ext>
            </a:extLst>
          </p:cNvPr>
          <p:cNvSpPr/>
          <p:nvPr/>
        </p:nvSpPr>
        <p:spPr>
          <a:xfrm>
            <a:off x="18200300" y="1817984"/>
            <a:ext cx="172354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zh-CN" altLang="en-US" sz="2000" b="1" kern="100" dirty="0">
                <a:solidFill>
                  <a:schemeClr val="accent1"/>
                </a:solidFill>
                <a:latin typeface="+mj-ea"/>
                <a:ea typeface="+mj-ea"/>
              </a:rPr>
              <a:t>线上线下联合</a:t>
            </a:r>
            <a:endParaRPr lang="zh-CN" altLang="zh-CN" sz="2000" b="1" kern="1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240AA0D-0532-483E-98D1-9136F9362813}"/>
              </a:ext>
            </a:extLst>
          </p:cNvPr>
          <p:cNvSpPr/>
          <p:nvPr/>
        </p:nvSpPr>
        <p:spPr>
          <a:xfrm>
            <a:off x="17991092" y="3292831"/>
            <a:ext cx="2168173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请输入你的内容，请输入你的内容，请输入你的内容，请输入你的内容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3AF64B11-E9F1-4E9B-BB23-3279B0839412}"/>
              </a:ext>
            </a:extLst>
          </p:cNvPr>
          <p:cNvCxnSpPr>
            <a:cxnSpLocks/>
          </p:cNvCxnSpPr>
          <p:nvPr/>
        </p:nvCxnSpPr>
        <p:spPr>
          <a:xfrm>
            <a:off x="18293262" y="3148114"/>
            <a:ext cx="1675506" cy="0"/>
          </a:xfrm>
          <a:prstGeom prst="line">
            <a:avLst/>
          </a:prstGeom>
          <a:ln>
            <a:solidFill>
              <a:srgbClr val="FF40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34+">
            <a:extLst>
              <a:ext uri="{FF2B5EF4-FFF2-40B4-BE49-F238E27FC236}">
                <a16:creationId xmlns:a16="http://schemas.microsoft.com/office/drawing/2014/main" id="{729FD91C-5B97-4D73-BC79-6089D2F898D1}"/>
              </a:ext>
            </a:extLst>
          </p:cNvPr>
          <p:cNvSpPr/>
          <p:nvPr/>
        </p:nvSpPr>
        <p:spPr>
          <a:xfrm>
            <a:off x="15000649" y="3292830"/>
            <a:ext cx="2229818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</p:txBody>
      </p:sp>
      <p:sp>
        <p:nvSpPr>
          <p:cNvPr id="90" name="Rectangle 34++">
            <a:extLst>
              <a:ext uri="{FF2B5EF4-FFF2-40B4-BE49-F238E27FC236}">
                <a16:creationId xmlns:a16="http://schemas.microsoft.com/office/drawing/2014/main" id="{0C1BF0D2-9579-4405-A426-622B36B14D59}"/>
              </a:ext>
            </a:extLst>
          </p:cNvPr>
          <p:cNvSpPr/>
          <p:nvPr/>
        </p:nvSpPr>
        <p:spPr>
          <a:xfrm>
            <a:off x="804909" y="3555060"/>
            <a:ext cx="2385712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请在这里输入你的内容。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10AC1F1D-97C2-40E7-B19B-5F1145FB3E74}"/>
              </a:ext>
            </a:extLst>
          </p:cNvPr>
          <p:cNvSpPr/>
          <p:nvPr/>
        </p:nvSpPr>
        <p:spPr>
          <a:xfrm>
            <a:off x="1553074" y="1674178"/>
            <a:ext cx="889382" cy="8893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4" name="图形 18">
            <a:extLst>
              <a:ext uri="{FF2B5EF4-FFF2-40B4-BE49-F238E27FC236}">
                <a16:creationId xmlns:a16="http://schemas.microsoft.com/office/drawing/2014/main" id="{A4309ED4-64EE-4F00-9FF3-3D1EF05E7BB4}"/>
              </a:ext>
            </a:extLst>
          </p:cNvPr>
          <p:cNvSpPr>
            <a:spLocks noChangeAspect="1"/>
          </p:cNvSpPr>
          <p:nvPr/>
        </p:nvSpPr>
        <p:spPr>
          <a:xfrm>
            <a:off x="1799765" y="1920868"/>
            <a:ext cx="396000" cy="396000"/>
          </a:xfrm>
          <a:custGeom>
            <a:avLst/>
            <a:gdLst>
              <a:gd name="connsiteX0" fmla="*/ 952773 w 1905000"/>
              <a:gd name="connsiteY0" fmla="*/ 1905248 h 1905000"/>
              <a:gd name="connsiteX1" fmla="*/ 910455 w 1905000"/>
              <a:gd name="connsiteY1" fmla="*/ 1893819 h 1905000"/>
              <a:gd name="connsiteX2" fmla="*/ 11431 w 1905000"/>
              <a:gd name="connsiteY2" fmla="*/ 1374570 h 1905000"/>
              <a:gd name="connsiteX3" fmla="*/ 3273 w 1905000"/>
              <a:gd name="connsiteY3" fmla="*/ 1344083 h 1905000"/>
              <a:gd name="connsiteX4" fmla="*/ 11431 w 1905000"/>
              <a:gd name="connsiteY4" fmla="*/ 1335926 h 1905000"/>
              <a:gd name="connsiteX5" fmla="*/ 204380 w 1905000"/>
              <a:gd name="connsiteY5" fmla="*/ 1224891 h 1905000"/>
              <a:gd name="connsiteX6" fmla="*/ 841875 w 1905000"/>
              <a:gd name="connsiteY6" fmla="*/ 1592284 h 1905000"/>
              <a:gd name="connsiteX7" fmla="*/ 1064079 w 1905000"/>
              <a:gd name="connsiteY7" fmla="*/ 1592284 h 1905000"/>
              <a:gd name="connsiteX8" fmla="*/ 1701166 w 1905000"/>
              <a:gd name="connsiteY8" fmla="*/ 1224891 h 1905000"/>
              <a:gd name="connsiteX9" fmla="*/ 1894523 w 1905000"/>
              <a:gd name="connsiteY9" fmla="*/ 1336334 h 1905000"/>
              <a:gd name="connsiteX10" fmla="*/ 1902681 w 1905000"/>
              <a:gd name="connsiteY10" fmla="*/ 1366820 h 1905000"/>
              <a:gd name="connsiteX11" fmla="*/ 1894523 w 1905000"/>
              <a:gd name="connsiteY11" fmla="*/ 1374978 h 1905000"/>
              <a:gd name="connsiteX12" fmla="*/ 995091 w 1905000"/>
              <a:gd name="connsiteY12" fmla="*/ 1893819 h 1905000"/>
              <a:gd name="connsiteX13" fmla="*/ 952773 w 1905000"/>
              <a:gd name="connsiteY13" fmla="*/ 1905248 h 1905000"/>
              <a:gd name="connsiteX14" fmla="*/ 952773 w 1905000"/>
              <a:gd name="connsiteY14" fmla="*/ 1497034 h 1905000"/>
              <a:gd name="connsiteX15" fmla="*/ 910319 w 1905000"/>
              <a:gd name="connsiteY15" fmla="*/ 1485604 h 1905000"/>
              <a:gd name="connsiteX16" fmla="*/ 11431 w 1905000"/>
              <a:gd name="connsiteY16" fmla="*/ 965131 h 1905000"/>
              <a:gd name="connsiteX17" fmla="*/ 273 w 1905000"/>
              <a:gd name="connsiteY17" fmla="*/ 945809 h 1905000"/>
              <a:gd name="connsiteX18" fmla="*/ 11431 w 1905000"/>
              <a:gd name="connsiteY18" fmla="*/ 926487 h 1905000"/>
              <a:gd name="connsiteX19" fmla="*/ 200978 w 1905000"/>
              <a:gd name="connsiteY19" fmla="*/ 816677 h 1905000"/>
              <a:gd name="connsiteX20" fmla="*/ 841739 w 1905000"/>
              <a:gd name="connsiteY20" fmla="*/ 1187744 h 1905000"/>
              <a:gd name="connsiteX21" fmla="*/ 1063943 w 1905000"/>
              <a:gd name="connsiteY21" fmla="*/ 1187744 h 1905000"/>
              <a:gd name="connsiteX22" fmla="*/ 1704568 w 1905000"/>
              <a:gd name="connsiteY22" fmla="*/ 816677 h 1905000"/>
              <a:gd name="connsiteX23" fmla="*/ 1894115 w 1905000"/>
              <a:gd name="connsiteY23" fmla="*/ 926351 h 1905000"/>
              <a:gd name="connsiteX24" fmla="*/ 1905273 w 1905000"/>
              <a:gd name="connsiteY24" fmla="*/ 945809 h 1905000"/>
              <a:gd name="connsiteX25" fmla="*/ 1894115 w 1905000"/>
              <a:gd name="connsiteY25" fmla="*/ 965131 h 1905000"/>
              <a:gd name="connsiteX26" fmla="*/ 995091 w 1905000"/>
              <a:gd name="connsiteY26" fmla="*/ 1485604 h 1905000"/>
              <a:gd name="connsiteX27" fmla="*/ 952773 w 1905000"/>
              <a:gd name="connsiteY27" fmla="*/ 1497034 h 1905000"/>
              <a:gd name="connsiteX28" fmla="*/ 952773 w 1905000"/>
              <a:gd name="connsiteY28" fmla="*/ 1088820 h 1905000"/>
              <a:gd name="connsiteX29" fmla="*/ 910319 w 1905000"/>
              <a:gd name="connsiteY29" fmla="*/ 1077662 h 1905000"/>
              <a:gd name="connsiteX30" fmla="*/ 11431 w 1905000"/>
              <a:gd name="connsiteY30" fmla="*/ 566986 h 1905000"/>
              <a:gd name="connsiteX31" fmla="*/ 3111 w 1905000"/>
              <a:gd name="connsiteY31" fmla="*/ 537342 h 1905000"/>
              <a:gd name="connsiteX32" fmla="*/ 11431 w 1905000"/>
              <a:gd name="connsiteY32" fmla="*/ 529022 h 1905000"/>
              <a:gd name="connsiteX33" fmla="*/ 933995 w 1905000"/>
              <a:gd name="connsiteY33" fmla="*/ 5283 h 1905000"/>
              <a:gd name="connsiteX34" fmla="*/ 971551 w 1905000"/>
              <a:gd name="connsiteY34" fmla="*/ 5283 h 1905000"/>
              <a:gd name="connsiteX35" fmla="*/ 1894115 w 1905000"/>
              <a:gd name="connsiteY35" fmla="*/ 529022 h 1905000"/>
              <a:gd name="connsiteX36" fmla="*/ 1902716 w 1905000"/>
              <a:gd name="connsiteY36" fmla="*/ 558385 h 1905000"/>
              <a:gd name="connsiteX37" fmla="*/ 1894115 w 1905000"/>
              <a:gd name="connsiteY37" fmla="*/ 566986 h 1905000"/>
              <a:gd name="connsiteX38" fmla="*/ 995363 w 1905000"/>
              <a:gd name="connsiteY38" fmla="*/ 1077526 h 1905000"/>
              <a:gd name="connsiteX39" fmla="*/ 952773 w 1905000"/>
              <a:gd name="connsiteY39" fmla="*/ 108882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05000" h="1905000">
                <a:moveTo>
                  <a:pt x="952773" y="1905248"/>
                </a:moveTo>
                <a:cubicBezTo>
                  <a:pt x="937903" y="1905260"/>
                  <a:pt x="923297" y="1901315"/>
                  <a:pt x="910455" y="1893819"/>
                </a:cubicBezTo>
                <a:lnTo>
                  <a:pt x="11431" y="1374570"/>
                </a:lnTo>
                <a:cubicBezTo>
                  <a:pt x="760" y="1368404"/>
                  <a:pt x="-2893" y="1354755"/>
                  <a:pt x="3273" y="1344083"/>
                </a:cubicBezTo>
                <a:cubicBezTo>
                  <a:pt x="5230" y="1340696"/>
                  <a:pt x="8044" y="1337883"/>
                  <a:pt x="11431" y="1335926"/>
                </a:cubicBezTo>
                <a:lnTo>
                  <a:pt x="204380" y="1224891"/>
                </a:lnTo>
                <a:lnTo>
                  <a:pt x="841875" y="1592284"/>
                </a:lnTo>
                <a:cubicBezTo>
                  <a:pt x="910722" y="1631616"/>
                  <a:pt x="995233" y="1631616"/>
                  <a:pt x="1064079" y="1592284"/>
                </a:cubicBezTo>
                <a:lnTo>
                  <a:pt x="1701166" y="1224891"/>
                </a:lnTo>
                <a:lnTo>
                  <a:pt x="1894523" y="1336334"/>
                </a:lnTo>
                <a:cubicBezTo>
                  <a:pt x="1905195" y="1342500"/>
                  <a:pt x="1908847" y="1356149"/>
                  <a:pt x="1902681" y="1366820"/>
                </a:cubicBezTo>
                <a:cubicBezTo>
                  <a:pt x="1900724" y="1370208"/>
                  <a:pt x="1897911" y="1373021"/>
                  <a:pt x="1894523" y="1374978"/>
                </a:cubicBezTo>
                <a:lnTo>
                  <a:pt x="995091" y="1893819"/>
                </a:lnTo>
                <a:cubicBezTo>
                  <a:pt x="982249" y="1901315"/>
                  <a:pt x="967643" y="1905260"/>
                  <a:pt x="952773" y="1905248"/>
                </a:cubicBezTo>
                <a:close/>
                <a:moveTo>
                  <a:pt x="952773" y="1497034"/>
                </a:moveTo>
                <a:cubicBezTo>
                  <a:pt x="937866" y="1496999"/>
                  <a:pt x="923229" y="1493058"/>
                  <a:pt x="910319" y="1485604"/>
                </a:cubicBezTo>
                <a:lnTo>
                  <a:pt x="11431" y="965131"/>
                </a:lnTo>
                <a:cubicBezTo>
                  <a:pt x="4486" y="961187"/>
                  <a:pt x="217" y="953795"/>
                  <a:pt x="273" y="945809"/>
                </a:cubicBezTo>
                <a:cubicBezTo>
                  <a:pt x="274" y="937838"/>
                  <a:pt x="4528" y="930472"/>
                  <a:pt x="11431" y="926487"/>
                </a:cubicBezTo>
                <a:lnTo>
                  <a:pt x="200978" y="816677"/>
                </a:lnTo>
                <a:lnTo>
                  <a:pt x="841739" y="1187744"/>
                </a:lnTo>
                <a:cubicBezTo>
                  <a:pt x="910534" y="1227269"/>
                  <a:pt x="995148" y="1227269"/>
                  <a:pt x="1063943" y="1187744"/>
                </a:cubicBezTo>
                <a:lnTo>
                  <a:pt x="1704568" y="816677"/>
                </a:lnTo>
                <a:lnTo>
                  <a:pt x="1894115" y="926351"/>
                </a:lnTo>
                <a:cubicBezTo>
                  <a:pt x="1901061" y="930360"/>
                  <a:pt x="1905320" y="937789"/>
                  <a:pt x="1905273" y="945809"/>
                </a:cubicBezTo>
                <a:cubicBezTo>
                  <a:pt x="1905329" y="953795"/>
                  <a:pt x="1901060" y="961187"/>
                  <a:pt x="1894115" y="965131"/>
                </a:cubicBezTo>
                <a:lnTo>
                  <a:pt x="995091" y="1485604"/>
                </a:lnTo>
                <a:cubicBezTo>
                  <a:pt x="982234" y="1493064"/>
                  <a:pt x="967638" y="1497007"/>
                  <a:pt x="952773" y="1497034"/>
                </a:cubicBezTo>
                <a:close/>
                <a:moveTo>
                  <a:pt x="952773" y="1088820"/>
                </a:moveTo>
                <a:cubicBezTo>
                  <a:pt x="937897" y="1088817"/>
                  <a:pt x="923274" y="1084974"/>
                  <a:pt x="910319" y="1077662"/>
                </a:cubicBezTo>
                <a:lnTo>
                  <a:pt x="11431" y="566986"/>
                </a:lnTo>
                <a:cubicBezTo>
                  <a:pt x="947" y="561098"/>
                  <a:pt x="-2777" y="547825"/>
                  <a:pt x="3111" y="537342"/>
                </a:cubicBezTo>
                <a:cubicBezTo>
                  <a:pt x="5068" y="533858"/>
                  <a:pt x="7947" y="530979"/>
                  <a:pt x="11431" y="529022"/>
                </a:cubicBezTo>
                <a:lnTo>
                  <a:pt x="933995" y="5283"/>
                </a:lnTo>
                <a:cubicBezTo>
                  <a:pt x="945622" y="-1398"/>
                  <a:pt x="959924" y="-1398"/>
                  <a:pt x="971551" y="5283"/>
                </a:cubicBezTo>
                <a:lnTo>
                  <a:pt x="1894115" y="529022"/>
                </a:lnTo>
                <a:cubicBezTo>
                  <a:pt x="1904599" y="534756"/>
                  <a:pt x="1908449" y="547902"/>
                  <a:pt x="1902716" y="558385"/>
                </a:cubicBezTo>
                <a:cubicBezTo>
                  <a:pt x="1900730" y="562016"/>
                  <a:pt x="1897746" y="565001"/>
                  <a:pt x="1894115" y="566986"/>
                </a:cubicBezTo>
                <a:lnTo>
                  <a:pt x="995363" y="1077526"/>
                </a:lnTo>
                <a:cubicBezTo>
                  <a:pt x="982376" y="1084896"/>
                  <a:pt x="967706" y="1088787"/>
                  <a:pt x="952773" y="108882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折角形 10">
            <a:extLst>
              <a:ext uri="{FF2B5EF4-FFF2-40B4-BE49-F238E27FC236}">
                <a16:creationId xmlns:a16="http://schemas.microsoft.com/office/drawing/2014/main" id="{C12CF703-FE7C-4E73-A34F-56C96BC8224C}"/>
              </a:ext>
            </a:extLst>
          </p:cNvPr>
          <p:cNvSpPr/>
          <p:nvPr/>
        </p:nvSpPr>
        <p:spPr>
          <a:xfrm>
            <a:off x="3650079" y="2109501"/>
            <a:ext cx="2699650" cy="3784590"/>
          </a:xfrm>
          <a:prstGeom prst="foldedCorner">
            <a:avLst>
              <a:gd name="adj" fmla="val 678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8700000" scaled="0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9EE17477-997A-4B4B-AD33-36A4FFB5AA36}"/>
              </a:ext>
            </a:extLst>
          </p:cNvPr>
          <p:cNvSpPr/>
          <p:nvPr/>
        </p:nvSpPr>
        <p:spPr>
          <a:xfrm>
            <a:off x="4155254" y="2854668"/>
            <a:ext cx="172354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加快公司建设</a:t>
            </a: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D8FB8819-8E07-4C12-A257-F7E6EA1EEFC0}"/>
              </a:ext>
            </a:extLst>
          </p:cNvPr>
          <p:cNvCxnSpPr>
            <a:cxnSpLocks/>
          </p:cNvCxnSpPr>
          <p:nvPr/>
        </p:nvCxnSpPr>
        <p:spPr>
          <a:xfrm>
            <a:off x="4730533" y="3355884"/>
            <a:ext cx="538742" cy="0"/>
          </a:xfrm>
          <a:prstGeom prst="line">
            <a:avLst/>
          </a:prstGeom>
          <a:ln>
            <a:solidFill>
              <a:srgbClr val="FF40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34++">
            <a:extLst>
              <a:ext uri="{FF2B5EF4-FFF2-40B4-BE49-F238E27FC236}">
                <a16:creationId xmlns:a16="http://schemas.microsoft.com/office/drawing/2014/main" id="{96B2EC7E-1B93-4619-8957-670D37489A7C}"/>
              </a:ext>
            </a:extLst>
          </p:cNvPr>
          <p:cNvSpPr/>
          <p:nvPr/>
        </p:nvSpPr>
        <p:spPr>
          <a:xfrm>
            <a:off x="3807048" y="3555060"/>
            <a:ext cx="2385712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请在这里输入你的内容。</a:t>
            </a:r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AF65FE49-78E2-4018-AA18-DF98C19493BF}"/>
              </a:ext>
            </a:extLst>
          </p:cNvPr>
          <p:cNvSpPr/>
          <p:nvPr/>
        </p:nvSpPr>
        <p:spPr>
          <a:xfrm>
            <a:off x="4555213" y="1674178"/>
            <a:ext cx="889382" cy="8893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2" name="折角形 10">
            <a:extLst>
              <a:ext uri="{FF2B5EF4-FFF2-40B4-BE49-F238E27FC236}">
                <a16:creationId xmlns:a16="http://schemas.microsoft.com/office/drawing/2014/main" id="{B706ABBE-8449-4785-BE5C-75DEC368F425}"/>
              </a:ext>
            </a:extLst>
          </p:cNvPr>
          <p:cNvSpPr/>
          <p:nvPr/>
        </p:nvSpPr>
        <p:spPr>
          <a:xfrm>
            <a:off x="6652218" y="2109501"/>
            <a:ext cx="2699650" cy="3784590"/>
          </a:xfrm>
          <a:prstGeom prst="foldedCorner">
            <a:avLst>
              <a:gd name="adj" fmla="val 6788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8700000" scaled="0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nrope"/>
              <a:ea typeface="阿里巴巴普惠体 R"/>
              <a:cs typeface="+mn-cs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54CAE13B-0BDC-4A20-B0E3-FE094F5274F4}"/>
              </a:ext>
            </a:extLst>
          </p:cNvPr>
          <p:cNvSpPr/>
          <p:nvPr/>
        </p:nvSpPr>
        <p:spPr>
          <a:xfrm>
            <a:off x="7157393" y="2854668"/>
            <a:ext cx="172354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线上线下联合</a:t>
            </a: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3DD7CB0C-D1D0-487E-AE2A-3BA609BF02A9}"/>
              </a:ext>
            </a:extLst>
          </p:cNvPr>
          <p:cNvCxnSpPr>
            <a:cxnSpLocks/>
          </p:cNvCxnSpPr>
          <p:nvPr/>
        </p:nvCxnSpPr>
        <p:spPr>
          <a:xfrm>
            <a:off x="7732672" y="3355884"/>
            <a:ext cx="538742" cy="0"/>
          </a:xfrm>
          <a:prstGeom prst="line">
            <a:avLst/>
          </a:prstGeom>
          <a:ln>
            <a:solidFill>
              <a:srgbClr val="FF40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34++">
            <a:extLst>
              <a:ext uri="{FF2B5EF4-FFF2-40B4-BE49-F238E27FC236}">
                <a16:creationId xmlns:a16="http://schemas.microsoft.com/office/drawing/2014/main" id="{12CB1968-1293-42BD-BDA2-EBA8FBD750E4}"/>
              </a:ext>
            </a:extLst>
          </p:cNvPr>
          <p:cNvSpPr/>
          <p:nvPr/>
        </p:nvSpPr>
        <p:spPr>
          <a:xfrm>
            <a:off x="6809187" y="3555060"/>
            <a:ext cx="2385712" cy="198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请在这里输入你的内容，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j-ea"/>
                <a:ea typeface="+mj-ea"/>
              </a:rPr>
              <a:t>请在这里输入你的内容。</a:t>
            </a:r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A96FECA0-2F13-486F-BBEB-8CED845C648C}"/>
              </a:ext>
            </a:extLst>
          </p:cNvPr>
          <p:cNvSpPr/>
          <p:nvPr/>
        </p:nvSpPr>
        <p:spPr>
          <a:xfrm>
            <a:off x="7557352" y="1674178"/>
            <a:ext cx="889382" cy="8893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09" name="图形 108" descr="连接">
            <a:extLst>
              <a:ext uri="{FF2B5EF4-FFF2-40B4-BE49-F238E27FC236}">
                <a16:creationId xmlns:a16="http://schemas.microsoft.com/office/drawing/2014/main" id="{6CBCC5A2-A1F8-461C-AE32-26195507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141" y="1826166"/>
            <a:ext cx="590414" cy="590414"/>
          </a:xfrm>
          <a:prstGeom prst="rect">
            <a:avLst/>
          </a:prstGeom>
        </p:spPr>
      </p:pic>
      <p:pic>
        <p:nvPicPr>
          <p:cNvPr id="110" name="图形 109" descr="握手">
            <a:extLst>
              <a:ext uri="{FF2B5EF4-FFF2-40B4-BE49-F238E27FC236}">
                <a16:creationId xmlns:a16="http://schemas.microsoft.com/office/drawing/2014/main" id="{F597AA97-545B-4EBD-9B2F-CD725BD9E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5174" y="1820865"/>
            <a:ext cx="653738" cy="6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4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id="{66112F6B-5C6B-4030-B4FA-D49414A8BE28}"/>
              </a:ext>
            </a:extLst>
          </p:cNvPr>
          <p:cNvSpPr txBox="1"/>
          <p:nvPr/>
        </p:nvSpPr>
        <p:spPr>
          <a:xfrm>
            <a:off x="530666" y="2964683"/>
            <a:ext cx="5759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</a:rPr>
              <a:t>下步工作计划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0973EAD0-D2CC-4E79-B418-6F1352BC7823}"/>
              </a:ext>
            </a:extLst>
          </p:cNvPr>
          <p:cNvSpPr txBox="1"/>
          <p:nvPr/>
        </p:nvSpPr>
        <p:spPr>
          <a:xfrm>
            <a:off x="530666" y="4051491"/>
            <a:ext cx="488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FUTURE EXPECTATIONS</a:t>
            </a: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8DAFDB83-0303-4235-B0A3-3D6169EAAFF4}"/>
              </a:ext>
            </a:extLst>
          </p:cNvPr>
          <p:cNvSpPr/>
          <p:nvPr/>
        </p:nvSpPr>
        <p:spPr>
          <a:xfrm>
            <a:off x="693290" y="1534272"/>
            <a:ext cx="1137550" cy="1137546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1734950-C613-4C3A-B392-F0F22A1F3AA0}"/>
              </a:ext>
            </a:extLst>
          </p:cNvPr>
          <p:cNvSpPr txBox="1"/>
          <p:nvPr/>
        </p:nvSpPr>
        <p:spPr>
          <a:xfrm>
            <a:off x="501638" y="1579799"/>
            <a:ext cx="1514473" cy="1015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592890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市场前景分析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EE7D14A-FBF6-431C-B601-7D023102F04D}"/>
              </a:ext>
            </a:extLst>
          </p:cNvPr>
          <p:cNvSpPr/>
          <p:nvPr/>
        </p:nvSpPr>
        <p:spPr>
          <a:xfrm>
            <a:off x="676180" y="1702632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01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3A5F50B-8661-496D-9E07-3CA5183978B7}"/>
              </a:ext>
            </a:extLst>
          </p:cNvPr>
          <p:cNvSpPr txBox="1"/>
          <p:nvPr/>
        </p:nvSpPr>
        <p:spPr>
          <a:xfrm flipH="1">
            <a:off x="1490414" y="1976214"/>
            <a:ext cx="251643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A92E0A5-CAED-4CAE-B9DF-1D647143E486}"/>
              </a:ext>
            </a:extLst>
          </p:cNvPr>
          <p:cNvSpPr txBox="1"/>
          <p:nvPr/>
        </p:nvSpPr>
        <p:spPr>
          <a:xfrm flipH="1">
            <a:off x="1490415" y="1606881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行业分析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548E907-036B-4219-9BE2-51A3A258E5BD}"/>
              </a:ext>
            </a:extLst>
          </p:cNvPr>
          <p:cNvGrpSpPr/>
          <p:nvPr/>
        </p:nvGrpSpPr>
        <p:grpSpPr>
          <a:xfrm>
            <a:off x="4137215" y="1641375"/>
            <a:ext cx="3924663" cy="4272063"/>
            <a:chOff x="4028902" y="3336764"/>
            <a:chExt cx="4134196" cy="313869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7F37FB99-1F38-48E5-8938-2BE9DA302EDC}"/>
                </a:ext>
              </a:extLst>
            </p:cNvPr>
            <p:cNvSpPr/>
            <p:nvPr/>
          </p:nvSpPr>
          <p:spPr>
            <a:xfrm>
              <a:off x="4028902" y="5634280"/>
              <a:ext cx="4134196" cy="84117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29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  <a:ln cap="rnd">
              <a:gradFill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25F1D704-4A4F-4E90-8B4F-720DFF74F2B2}"/>
                </a:ext>
              </a:extLst>
            </p:cNvPr>
            <p:cNvSpPr/>
            <p:nvPr/>
          </p:nvSpPr>
          <p:spPr>
            <a:xfrm>
              <a:off x="4234991" y="3336764"/>
              <a:ext cx="3722018" cy="2964194"/>
            </a:xfrm>
            <a:custGeom>
              <a:avLst/>
              <a:gdLst>
                <a:gd name="connsiteX0" fmla="*/ 1 w 2859882"/>
                <a:gd name="connsiteY0" fmla="*/ 0 h 2277595"/>
                <a:gd name="connsiteX1" fmla="*/ 2859881 w 2859882"/>
                <a:gd name="connsiteY1" fmla="*/ 0 h 2277595"/>
                <a:gd name="connsiteX2" fmla="*/ 2859881 w 2859882"/>
                <a:gd name="connsiteY2" fmla="*/ 1985963 h 2277595"/>
                <a:gd name="connsiteX3" fmla="*/ 2859288 w 2859882"/>
                <a:gd name="connsiteY3" fmla="*/ 1985963 h 2277595"/>
                <a:gd name="connsiteX4" fmla="*/ 2859882 w 2859882"/>
                <a:gd name="connsiteY4" fmla="*/ 1988344 h 2277595"/>
                <a:gd name="connsiteX5" fmla="*/ 1429941 w 2859882"/>
                <a:gd name="connsiteY5" fmla="*/ 2277595 h 2277595"/>
                <a:gd name="connsiteX6" fmla="*/ 0 w 2859882"/>
                <a:gd name="connsiteY6" fmla="*/ 1988344 h 2277595"/>
                <a:gd name="connsiteX7" fmla="*/ 595 w 2859882"/>
                <a:gd name="connsiteY7" fmla="*/ 1985963 h 2277595"/>
                <a:gd name="connsiteX8" fmla="*/ 1 w 2859882"/>
                <a:gd name="connsiteY8" fmla="*/ 1985963 h 2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9882" h="2277595">
                  <a:moveTo>
                    <a:pt x="1" y="0"/>
                  </a:moveTo>
                  <a:lnTo>
                    <a:pt x="2859881" y="0"/>
                  </a:lnTo>
                  <a:lnTo>
                    <a:pt x="2859881" y="1985963"/>
                  </a:lnTo>
                  <a:lnTo>
                    <a:pt x="2859288" y="1985963"/>
                  </a:lnTo>
                  <a:lnTo>
                    <a:pt x="2859882" y="1988344"/>
                  </a:lnTo>
                  <a:cubicBezTo>
                    <a:pt x="2859882" y="2148093"/>
                    <a:pt x="2219676" y="2277595"/>
                    <a:pt x="1429941" y="2277595"/>
                  </a:cubicBezTo>
                  <a:cubicBezTo>
                    <a:pt x="640206" y="2277595"/>
                    <a:pt x="0" y="2148093"/>
                    <a:pt x="0" y="1988344"/>
                  </a:cubicBezTo>
                  <a:lnTo>
                    <a:pt x="595" y="1985963"/>
                  </a:lnTo>
                  <a:lnTo>
                    <a:pt x="1" y="1985963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22000"/>
                  </a:schemeClr>
                </a:gs>
                <a:gs pos="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8E17D2EA-7272-479C-BCA1-C653966B7A86}"/>
                </a:ext>
              </a:extLst>
            </p:cNvPr>
            <p:cNvSpPr/>
            <p:nvPr/>
          </p:nvSpPr>
          <p:spPr>
            <a:xfrm>
              <a:off x="4234992" y="5454481"/>
              <a:ext cx="3722015" cy="752896"/>
            </a:xfrm>
            <a:custGeom>
              <a:avLst/>
              <a:gdLst>
                <a:gd name="connsiteX0" fmla="*/ 1429941 w 2859880"/>
                <a:gd name="connsiteY0" fmla="*/ 0 h 578502"/>
                <a:gd name="connsiteX1" fmla="*/ 2852499 w 2859880"/>
                <a:gd name="connsiteY1" fmla="*/ 259677 h 578502"/>
                <a:gd name="connsiteX2" fmla="*/ 2859880 w 2859880"/>
                <a:gd name="connsiteY2" fmla="*/ 289243 h 578502"/>
                <a:gd name="connsiteX3" fmla="*/ 2859880 w 2859880"/>
                <a:gd name="connsiteY3" fmla="*/ 289259 h 578502"/>
                <a:gd name="connsiteX4" fmla="*/ 2852499 w 2859880"/>
                <a:gd name="connsiteY4" fmla="*/ 318825 h 578502"/>
                <a:gd name="connsiteX5" fmla="*/ 1429941 w 2859880"/>
                <a:gd name="connsiteY5" fmla="*/ 578502 h 578502"/>
                <a:gd name="connsiteX6" fmla="*/ 0 w 2859880"/>
                <a:gd name="connsiteY6" fmla="*/ 289251 h 578502"/>
                <a:gd name="connsiteX7" fmla="*/ 1429941 w 2859880"/>
                <a:gd name="connsiteY7" fmla="*/ 0 h 57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9880" h="578502">
                  <a:moveTo>
                    <a:pt x="1429941" y="0"/>
                  </a:moveTo>
                  <a:cubicBezTo>
                    <a:pt x="2170318" y="0"/>
                    <a:pt x="2779272" y="113820"/>
                    <a:pt x="2852499" y="259677"/>
                  </a:cubicBezTo>
                  <a:lnTo>
                    <a:pt x="2859880" y="289243"/>
                  </a:lnTo>
                  <a:lnTo>
                    <a:pt x="2859880" y="289259"/>
                  </a:lnTo>
                  <a:lnTo>
                    <a:pt x="2852499" y="318825"/>
                  </a:lnTo>
                  <a:cubicBezTo>
                    <a:pt x="2779272" y="464682"/>
                    <a:pt x="2170318" y="578502"/>
                    <a:pt x="1429941" y="578502"/>
                  </a:cubicBezTo>
                  <a:cubicBezTo>
                    <a:pt x="640206" y="578502"/>
                    <a:pt x="0" y="449000"/>
                    <a:pt x="0" y="289251"/>
                  </a:cubicBezTo>
                  <a:cubicBezTo>
                    <a:pt x="0" y="129502"/>
                    <a:pt x="640206" y="0"/>
                    <a:pt x="142994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1"/>
            </a:gradFill>
            <a:ln w="635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25BD5AB-5BE0-45F3-BE09-272C6BAFA84F}"/>
                </a:ext>
              </a:extLst>
            </p:cNvPr>
            <p:cNvSpPr/>
            <p:nvPr/>
          </p:nvSpPr>
          <p:spPr>
            <a:xfrm>
              <a:off x="4234992" y="5830929"/>
              <a:ext cx="3722015" cy="470029"/>
            </a:xfrm>
            <a:custGeom>
              <a:avLst/>
              <a:gdLst>
                <a:gd name="connsiteX0" fmla="*/ 1 w 2859882"/>
                <a:gd name="connsiteY0" fmla="*/ 0 h 361156"/>
                <a:gd name="connsiteX1" fmla="*/ 1429942 w 2859882"/>
                <a:gd name="connsiteY1" fmla="*/ 289251 h 361156"/>
                <a:gd name="connsiteX2" fmla="*/ 2852500 w 2859882"/>
                <a:gd name="connsiteY2" fmla="*/ 29574 h 361156"/>
                <a:gd name="connsiteX3" fmla="*/ 2859881 w 2859882"/>
                <a:gd name="connsiteY3" fmla="*/ 8 h 361156"/>
                <a:gd name="connsiteX4" fmla="*/ 2859881 w 2859882"/>
                <a:gd name="connsiteY4" fmla="*/ 69524 h 361156"/>
                <a:gd name="connsiteX5" fmla="*/ 2859288 w 2859882"/>
                <a:gd name="connsiteY5" fmla="*/ 69524 h 361156"/>
                <a:gd name="connsiteX6" fmla="*/ 2859882 w 2859882"/>
                <a:gd name="connsiteY6" fmla="*/ 71905 h 361156"/>
                <a:gd name="connsiteX7" fmla="*/ 1429941 w 2859882"/>
                <a:gd name="connsiteY7" fmla="*/ 361156 h 361156"/>
                <a:gd name="connsiteX8" fmla="*/ 0 w 2859882"/>
                <a:gd name="connsiteY8" fmla="*/ 71905 h 361156"/>
                <a:gd name="connsiteX9" fmla="*/ 595 w 2859882"/>
                <a:gd name="connsiteY9" fmla="*/ 69524 h 361156"/>
                <a:gd name="connsiteX10" fmla="*/ 1 w 2859882"/>
                <a:gd name="connsiteY10" fmla="*/ 69524 h 361156"/>
                <a:gd name="connsiteX11" fmla="*/ 1 w 2859882"/>
                <a:gd name="connsiteY11" fmla="*/ 0 h 3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9882" h="361156">
                  <a:moveTo>
                    <a:pt x="1" y="0"/>
                  </a:moveTo>
                  <a:cubicBezTo>
                    <a:pt x="1" y="159749"/>
                    <a:pt x="640207" y="289251"/>
                    <a:pt x="1429942" y="289251"/>
                  </a:cubicBezTo>
                  <a:cubicBezTo>
                    <a:pt x="2170319" y="289251"/>
                    <a:pt x="2779273" y="175431"/>
                    <a:pt x="2852500" y="29574"/>
                  </a:cubicBezTo>
                  <a:lnTo>
                    <a:pt x="2859881" y="8"/>
                  </a:lnTo>
                  <a:lnTo>
                    <a:pt x="2859881" y="69524"/>
                  </a:lnTo>
                  <a:lnTo>
                    <a:pt x="2859288" y="69524"/>
                  </a:lnTo>
                  <a:lnTo>
                    <a:pt x="2859882" y="71905"/>
                  </a:lnTo>
                  <a:cubicBezTo>
                    <a:pt x="2859882" y="231654"/>
                    <a:pt x="2219676" y="361156"/>
                    <a:pt x="1429941" y="361156"/>
                  </a:cubicBezTo>
                  <a:cubicBezTo>
                    <a:pt x="640206" y="361156"/>
                    <a:pt x="0" y="231654"/>
                    <a:pt x="0" y="71905"/>
                  </a:cubicBezTo>
                  <a:lnTo>
                    <a:pt x="595" y="69524"/>
                  </a:lnTo>
                  <a:lnTo>
                    <a:pt x="1" y="69524"/>
                  </a:ln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1">
                    <a:lumMod val="50000"/>
                    <a:lumOff val="5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635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216CFFC-AEC2-4222-BA9B-85D4FA591842}"/>
                </a:ext>
              </a:extLst>
            </p:cNvPr>
            <p:cNvSpPr/>
            <p:nvPr/>
          </p:nvSpPr>
          <p:spPr>
            <a:xfrm>
              <a:off x="4234992" y="5190211"/>
              <a:ext cx="3722016" cy="752896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  <a:ln cap="rnd">
              <a:gradFill>
                <a:gsLst>
                  <a:gs pos="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E788A58-7942-4E32-AABF-FAACDCD06651}"/>
                </a:ext>
              </a:extLst>
            </p:cNvPr>
            <p:cNvSpPr/>
            <p:nvPr/>
          </p:nvSpPr>
          <p:spPr>
            <a:xfrm>
              <a:off x="4028902" y="4628802"/>
              <a:ext cx="4134196" cy="84117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  <a:ln cap="rnd">
              <a:gradFill>
                <a:gsLst>
                  <a:gs pos="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8A2774A7-98B7-468C-8BA3-4E393BBB66A5}"/>
                </a:ext>
              </a:extLst>
            </p:cNvPr>
            <p:cNvSpPr/>
            <p:nvPr/>
          </p:nvSpPr>
          <p:spPr>
            <a:xfrm flipV="1">
              <a:off x="5584649" y="5667639"/>
              <a:ext cx="1022702" cy="22758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6350">
              <a:solidFill>
                <a:schemeClr val="bg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C64565E-9B83-40C1-956C-6B72C3CDFE14}"/>
                </a:ext>
              </a:extLst>
            </p:cNvPr>
            <p:cNvSpPr/>
            <p:nvPr/>
          </p:nvSpPr>
          <p:spPr>
            <a:xfrm flipV="1">
              <a:off x="5906955" y="5738803"/>
              <a:ext cx="378089" cy="79056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13826F94-459A-4EF9-A870-D8CEFEC64E5E}"/>
                </a:ext>
              </a:extLst>
            </p:cNvPr>
            <p:cNvCxnSpPr>
              <a:cxnSpLocks/>
            </p:cNvCxnSpPr>
            <p:nvPr/>
          </p:nvCxnSpPr>
          <p:spPr>
            <a:xfrm>
              <a:off x="4698308" y="5118744"/>
              <a:ext cx="0" cy="766507"/>
            </a:xfrm>
            <a:prstGeom prst="line">
              <a:avLst/>
            </a:prstGeom>
            <a:ln w="63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3AA2E40-C1B0-48BF-9576-52B8F6B4E87C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62" y="5534452"/>
              <a:ext cx="0" cy="766507"/>
            </a:xfrm>
            <a:prstGeom prst="line">
              <a:avLst/>
            </a:prstGeom>
            <a:ln w="6350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2AE1C29E-C081-47DF-85A2-5920D89798F9}"/>
                </a:ext>
              </a:extLst>
            </p:cNvPr>
            <p:cNvCxnSpPr>
              <a:cxnSpLocks/>
            </p:cNvCxnSpPr>
            <p:nvPr/>
          </p:nvCxnSpPr>
          <p:spPr>
            <a:xfrm>
              <a:off x="6563966" y="4972296"/>
              <a:ext cx="0" cy="766507"/>
            </a:xfrm>
            <a:prstGeom prst="line">
              <a:avLst/>
            </a:prstGeom>
            <a:ln w="6350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7D45503-5C5B-45AC-9B7A-66C0DDD3D9AA}"/>
                </a:ext>
              </a:extLst>
            </p:cNvPr>
            <p:cNvCxnSpPr>
              <a:cxnSpLocks/>
            </p:cNvCxnSpPr>
            <p:nvPr/>
          </p:nvCxnSpPr>
          <p:spPr>
            <a:xfrm>
              <a:off x="6948254" y="5705558"/>
              <a:ext cx="0" cy="766507"/>
            </a:xfrm>
            <a:prstGeom prst="line">
              <a:avLst/>
            </a:prstGeom>
            <a:ln w="6350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5DD4444-57B2-47CF-BA89-DF11AFDA3B8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18" y="5434605"/>
              <a:ext cx="0" cy="766507"/>
            </a:xfrm>
            <a:prstGeom prst="line">
              <a:avLst/>
            </a:prstGeom>
            <a:ln w="6350">
              <a:gradFill>
                <a:gsLst>
                  <a:gs pos="0">
                    <a:schemeClr val="accent1"/>
                  </a:gs>
                  <a:gs pos="7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70205140-3FFE-4F84-8200-C989BD4E792C}"/>
                </a:ext>
              </a:extLst>
            </p:cNvPr>
            <p:cNvSpPr/>
            <p:nvPr/>
          </p:nvSpPr>
          <p:spPr>
            <a:xfrm rot="10800000">
              <a:off x="5086891" y="4862547"/>
              <a:ext cx="2018218" cy="1025803"/>
            </a:xfrm>
            <a:custGeom>
              <a:avLst/>
              <a:gdLst>
                <a:gd name="connsiteX0" fmla="*/ 1550736 w 1550736"/>
                <a:gd name="connsiteY0" fmla="*/ 788195 h 788195"/>
                <a:gd name="connsiteX1" fmla="*/ 0 w 1550736"/>
                <a:gd name="connsiteY1" fmla="*/ 788195 h 788195"/>
                <a:gd name="connsiteX2" fmla="*/ 384627 w 1550736"/>
                <a:gd name="connsiteY2" fmla="*/ 84742 h 788195"/>
                <a:gd name="connsiteX3" fmla="*/ 383379 w 1550736"/>
                <a:gd name="connsiteY3" fmla="*/ 82154 h 788195"/>
                <a:gd name="connsiteX4" fmla="*/ 776285 w 1550736"/>
                <a:gd name="connsiteY4" fmla="*/ 0 h 788195"/>
                <a:gd name="connsiteX5" fmla="*/ 1169191 w 1550736"/>
                <a:gd name="connsiteY5" fmla="*/ 82154 h 788195"/>
                <a:gd name="connsiteX6" fmla="*/ 1167084 w 1550736"/>
                <a:gd name="connsiteY6" fmla="*/ 86525 h 78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736" h="788195">
                  <a:moveTo>
                    <a:pt x="1550736" y="788195"/>
                  </a:moveTo>
                  <a:lnTo>
                    <a:pt x="0" y="788195"/>
                  </a:lnTo>
                  <a:lnTo>
                    <a:pt x="384627" y="84742"/>
                  </a:lnTo>
                  <a:lnTo>
                    <a:pt x="383379" y="82154"/>
                  </a:lnTo>
                  <a:cubicBezTo>
                    <a:pt x="383379" y="36782"/>
                    <a:pt x="559289" y="0"/>
                    <a:pt x="776285" y="0"/>
                  </a:cubicBezTo>
                  <a:cubicBezTo>
                    <a:pt x="993281" y="0"/>
                    <a:pt x="1169191" y="36782"/>
                    <a:pt x="1169191" y="82154"/>
                  </a:cubicBezTo>
                  <a:lnTo>
                    <a:pt x="1167084" y="86525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34000"/>
                  </a:schemeClr>
                </a:gs>
                <a:gs pos="0">
                  <a:schemeClr val="accent1">
                    <a:lumMod val="40000"/>
                    <a:lumOff val="60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93BA2C10-EB60-4F1E-89ED-732113DF394F}"/>
              </a:ext>
            </a:extLst>
          </p:cNvPr>
          <p:cNvSpPr/>
          <p:nvPr/>
        </p:nvSpPr>
        <p:spPr>
          <a:xfrm>
            <a:off x="8444944" y="1702632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04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0AFDE9A-85B4-4832-AD76-C331E8A37B96}"/>
              </a:ext>
            </a:extLst>
          </p:cNvPr>
          <p:cNvSpPr txBox="1"/>
          <p:nvPr/>
        </p:nvSpPr>
        <p:spPr>
          <a:xfrm>
            <a:off x="9252082" y="1606881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销售策略</a:t>
            </a:r>
          </a:p>
        </p:txBody>
      </p:sp>
      <p:sp>
        <p:nvSpPr>
          <p:cNvPr id="55" name="TextBox 30+">
            <a:extLst>
              <a:ext uri="{FF2B5EF4-FFF2-40B4-BE49-F238E27FC236}">
                <a16:creationId xmlns:a16="http://schemas.microsoft.com/office/drawing/2014/main" id="{31AE54C8-7A34-44F1-954D-71EEA780A63B}"/>
              </a:ext>
            </a:extLst>
          </p:cNvPr>
          <p:cNvSpPr txBox="1"/>
          <p:nvPr/>
        </p:nvSpPr>
        <p:spPr>
          <a:xfrm flipH="1">
            <a:off x="9231900" y="1976214"/>
            <a:ext cx="2616683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3C1074C-FA0B-4327-B961-AB7AB4CDBF25}"/>
              </a:ext>
            </a:extLst>
          </p:cNvPr>
          <p:cNvSpPr/>
          <p:nvPr/>
        </p:nvSpPr>
        <p:spPr>
          <a:xfrm>
            <a:off x="8444945" y="3079545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05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6628B4B-9685-47E7-A772-49832B9D5679}"/>
              </a:ext>
            </a:extLst>
          </p:cNvPr>
          <p:cNvSpPr txBox="1"/>
          <p:nvPr/>
        </p:nvSpPr>
        <p:spPr>
          <a:xfrm>
            <a:off x="9247321" y="3079545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经济因素</a:t>
            </a:r>
          </a:p>
        </p:txBody>
      </p:sp>
      <p:sp>
        <p:nvSpPr>
          <p:cNvPr id="56" name="TextBox 30++">
            <a:extLst>
              <a:ext uri="{FF2B5EF4-FFF2-40B4-BE49-F238E27FC236}">
                <a16:creationId xmlns:a16="http://schemas.microsoft.com/office/drawing/2014/main" id="{736F24CF-7347-4780-B4BA-9467CFC20848}"/>
              </a:ext>
            </a:extLst>
          </p:cNvPr>
          <p:cNvSpPr txBox="1"/>
          <p:nvPr/>
        </p:nvSpPr>
        <p:spPr>
          <a:xfrm flipH="1">
            <a:off x="9231902" y="3475084"/>
            <a:ext cx="2616684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4C473B-4441-48D2-A403-AD40C1390C97}"/>
              </a:ext>
            </a:extLst>
          </p:cNvPr>
          <p:cNvSpPr/>
          <p:nvPr/>
        </p:nvSpPr>
        <p:spPr>
          <a:xfrm>
            <a:off x="676181" y="3092648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02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7BD8C11-5CB9-4A51-BDFF-BA8E645E1D23}"/>
              </a:ext>
            </a:extLst>
          </p:cNvPr>
          <p:cNvSpPr txBox="1"/>
          <p:nvPr/>
        </p:nvSpPr>
        <p:spPr>
          <a:xfrm flipH="1">
            <a:off x="1490415" y="3092648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市场分析</a:t>
            </a:r>
          </a:p>
        </p:txBody>
      </p:sp>
      <p:sp>
        <p:nvSpPr>
          <p:cNvPr id="57" name="TextBox 30+">
            <a:extLst>
              <a:ext uri="{FF2B5EF4-FFF2-40B4-BE49-F238E27FC236}">
                <a16:creationId xmlns:a16="http://schemas.microsoft.com/office/drawing/2014/main" id="{3995DCDD-7A56-4D8F-912D-BF7BB22942AC}"/>
              </a:ext>
            </a:extLst>
          </p:cNvPr>
          <p:cNvSpPr txBox="1"/>
          <p:nvPr/>
        </p:nvSpPr>
        <p:spPr>
          <a:xfrm flipH="1">
            <a:off x="1490414" y="3461981"/>
            <a:ext cx="251643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A93D610-E841-46AE-A9B0-16FAF3107FAE}"/>
              </a:ext>
            </a:extLst>
          </p:cNvPr>
          <p:cNvSpPr/>
          <p:nvPr/>
        </p:nvSpPr>
        <p:spPr>
          <a:xfrm>
            <a:off x="8444946" y="4578416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06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DE0D7E-DF8A-49F0-A5D5-9C9639CB579E}"/>
              </a:ext>
            </a:extLst>
          </p:cNvPr>
          <p:cNvSpPr txBox="1"/>
          <p:nvPr/>
        </p:nvSpPr>
        <p:spPr>
          <a:xfrm>
            <a:off x="9247320" y="4578416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盈利空间</a:t>
            </a:r>
          </a:p>
        </p:txBody>
      </p:sp>
      <p:sp>
        <p:nvSpPr>
          <p:cNvPr id="58" name="TextBox 30+++">
            <a:extLst>
              <a:ext uri="{FF2B5EF4-FFF2-40B4-BE49-F238E27FC236}">
                <a16:creationId xmlns:a16="http://schemas.microsoft.com/office/drawing/2014/main" id="{7BB4C7F6-AECE-49C0-8F77-72FA969F37A6}"/>
              </a:ext>
            </a:extLst>
          </p:cNvPr>
          <p:cNvSpPr txBox="1"/>
          <p:nvPr/>
        </p:nvSpPr>
        <p:spPr>
          <a:xfrm flipH="1">
            <a:off x="9231902" y="4958054"/>
            <a:ext cx="2616684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268556F-31FD-45EC-BEC7-842694CC0D50}"/>
              </a:ext>
            </a:extLst>
          </p:cNvPr>
          <p:cNvSpPr/>
          <p:nvPr/>
        </p:nvSpPr>
        <p:spPr>
          <a:xfrm>
            <a:off x="676182" y="4578416"/>
            <a:ext cx="668655" cy="668655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ea typeface="阿里巴巴普惠体 R"/>
              </a:rPr>
              <a:t>03</a:t>
            </a:r>
            <a:endParaRPr lang="zh-CN" altLang="en-US" b="1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8AE9E8E-BFAE-448E-8843-1D6BDA2DE839}"/>
              </a:ext>
            </a:extLst>
          </p:cNvPr>
          <p:cNvSpPr txBox="1"/>
          <p:nvPr/>
        </p:nvSpPr>
        <p:spPr>
          <a:xfrm flipH="1">
            <a:off x="1490415" y="4578416"/>
            <a:ext cx="207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竞品分析</a:t>
            </a:r>
          </a:p>
        </p:txBody>
      </p:sp>
      <p:sp>
        <p:nvSpPr>
          <p:cNvPr id="59" name="TextBox 30++">
            <a:extLst>
              <a:ext uri="{FF2B5EF4-FFF2-40B4-BE49-F238E27FC236}">
                <a16:creationId xmlns:a16="http://schemas.microsoft.com/office/drawing/2014/main" id="{FD641D23-6211-49D7-B21B-F8D88EACC3BA}"/>
              </a:ext>
            </a:extLst>
          </p:cNvPr>
          <p:cNvSpPr txBox="1"/>
          <p:nvPr/>
        </p:nvSpPr>
        <p:spPr>
          <a:xfrm flipH="1">
            <a:off x="1490414" y="4958054"/>
            <a:ext cx="251643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请输入你的正文内容，请输入你的正文内容。</a:t>
            </a:r>
          </a:p>
        </p:txBody>
      </p: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BBA0E63D-3A0E-475A-9406-3C982C72FFBE}"/>
              </a:ext>
            </a:extLst>
          </p:cNvPr>
          <p:cNvGrpSpPr/>
          <p:nvPr/>
        </p:nvGrpSpPr>
        <p:grpSpPr>
          <a:xfrm>
            <a:off x="4219785" y="2179864"/>
            <a:ext cx="3753282" cy="2019229"/>
            <a:chOff x="4219785" y="2025937"/>
            <a:chExt cx="3753282" cy="2019229"/>
          </a:xfrm>
        </p:grpSpPr>
        <p:grpSp>
          <p:nvGrpSpPr>
            <p:cNvPr id="7" name="图形 132">
              <a:extLst>
                <a:ext uri="{FF2B5EF4-FFF2-40B4-BE49-F238E27FC236}">
                  <a16:creationId xmlns:a16="http://schemas.microsoft.com/office/drawing/2014/main" id="{F43A17D3-B1E4-47F6-AD16-F98E7142EAC7}"/>
                </a:ext>
              </a:extLst>
            </p:cNvPr>
            <p:cNvGrpSpPr/>
            <p:nvPr/>
          </p:nvGrpSpPr>
          <p:grpSpPr>
            <a:xfrm>
              <a:off x="4219785" y="3258530"/>
              <a:ext cx="3753282" cy="764255"/>
              <a:chOff x="4219785" y="3258530"/>
              <a:chExt cx="3753282" cy="764255"/>
            </a:xfrm>
            <a:solidFill>
              <a:srgbClr val="8DDBE0"/>
            </a:solidFill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207490E6-D50C-46D4-BB51-703F860A5178}"/>
                  </a:ext>
                </a:extLst>
              </p:cNvPr>
              <p:cNvSpPr/>
              <p:nvPr/>
            </p:nvSpPr>
            <p:spPr>
              <a:xfrm>
                <a:off x="4219785" y="3258530"/>
                <a:ext cx="688432" cy="764255"/>
              </a:xfrm>
              <a:custGeom>
                <a:avLst/>
                <a:gdLst>
                  <a:gd name="connsiteX0" fmla="*/ 344226 w 688432"/>
                  <a:gd name="connsiteY0" fmla="*/ 764178 h 764255"/>
                  <a:gd name="connsiteX1" fmla="*/ 138880 w 688432"/>
                  <a:gd name="connsiteY1" fmla="*/ 709293 h 764255"/>
                  <a:gd name="connsiteX2" fmla="*/ 108296 w 688432"/>
                  <a:gd name="connsiteY2" fmla="*/ 666129 h 764255"/>
                  <a:gd name="connsiteX3" fmla="*/ 131413 w 688432"/>
                  <a:gd name="connsiteY3" fmla="*/ 633831 h 764255"/>
                  <a:gd name="connsiteX4" fmla="*/ 145988 w 688432"/>
                  <a:gd name="connsiteY4" fmla="*/ 628658 h 764255"/>
                  <a:gd name="connsiteX5" fmla="*/ 146041 w 688432"/>
                  <a:gd name="connsiteY5" fmla="*/ 628630 h 764255"/>
                  <a:gd name="connsiteX6" fmla="*/ 169711 w 688432"/>
                  <a:gd name="connsiteY6" fmla="*/ 625789 h 764255"/>
                  <a:gd name="connsiteX7" fmla="*/ 171980 w 688432"/>
                  <a:gd name="connsiteY7" fmla="*/ 625707 h 764255"/>
                  <a:gd name="connsiteX8" fmla="*/ 284417 w 688432"/>
                  <a:gd name="connsiteY8" fmla="*/ 638205 h 764255"/>
                  <a:gd name="connsiteX9" fmla="*/ 302943 w 688432"/>
                  <a:gd name="connsiteY9" fmla="*/ 627348 h 764255"/>
                  <a:gd name="connsiteX10" fmla="*/ 298161 w 688432"/>
                  <a:gd name="connsiteY10" fmla="*/ 612011 h 764255"/>
                  <a:gd name="connsiteX11" fmla="*/ 282839 w 688432"/>
                  <a:gd name="connsiteY11" fmla="*/ 601394 h 764255"/>
                  <a:gd name="connsiteX12" fmla="*/ 257787 w 688432"/>
                  <a:gd name="connsiteY12" fmla="*/ 590774 h 764255"/>
                  <a:gd name="connsiteX13" fmla="*/ 222504 w 688432"/>
                  <a:gd name="connsiteY13" fmla="*/ 581066 h 764255"/>
                  <a:gd name="connsiteX14" fmla="*/ 94523 w 688432"/>
                  <a:gd name="connsiteY14" fmla="*/ 536697 h 764255"/>
                  <a:gd name="connsiteX15" fmla="*/ 14968 w 688432"/>
                  <a:gd name="connsiteY15" fmla="*/ 483106 h 764255"/>
                  <a:gd name="connsiteX16" fmla="*/ 284 w 688432"/>
                  <a:gd name="connsiteY16" fmla="*/ 442290 h 764255"/>
                  <a:gd name="connsiteX17" fmla="*/ 53597 w 688432"/>
                  <a:gd name="connsiteY17" fmla="*/ 400091 h 764255"/>
                  <a:gd name="connsiteX18" fmla="*/ 175417 w 688432"/>
                  <a:gd name="connsiteY18" fmla="*/ 433800 h 764255"/>
                  <a:gd name="connsiteX19" fmla="*/ 276130 w 688432"/>
                  <a:gd name="connsiteY19" fmla="*/ 459379 h 764255"/>
                  <a:gd name="connsiteX20" fmla="*/ 291698 w 688432"/>
                  <a:gd name="connsiteY20" fmla="*/ 450640 h 764255"/>
                  <a:gd name="connsiteX21" fmla="*/ 290622 w 688432"/>
                  <a:gd name="connsiteY21" fmla="*/ 417733 h 764255"/>
                  <a:gd name="connsiteX22" fmla="*/ 262635 w 688432"/>
                  <a:gd name="connsiteY22" fmla="*/ 396358 h 764255"/>
                  <a:gd name="connsiteX23" fmla="*/ 94590 w 688432"/>
                  <a:gd name="connsiteY23" fmla="*/ 278224 h 764255"/>
                  <a:gd name="connsiteX24" fmla="*/ 11317 w 688432"/>
                  <a:gd name="connsiteY24" fmla="*/ 95220 h 764255"/>
                  <a:gd name="connsiteX25" fmla="*/ 23982 w 688432"/>
                  <a:gd name="connsiteY25" fmla="*/ 36835 h 764255"/>
                  <a:gd name="connsiteX26" fmla="*/ 70024 w 688432"/>
                  <a:gd name="connsiteY26" fmla="*/ 942 h 764255"/>
                  <a:gd name="connsiteX27" fmla="*/ 143939 w 688432"/>
                  <a:gd name="connsiteY27" fmla="*/ 29756 h 764255"/>
                  <a:gd name="connsiteX28" fmla="*/ 283404 w 688432"/>
                  <a:gd name="connsiteY28" fmla="*/ 272556 h 764255"/>
                  <a:gd name="connsiteX29" fmla="*/ 329781 w 688432"/>
                  <a:gd name="connsiteY29" fmla="*/ 335577 h 764255"/>
                  <a:gd name="connsiteX30" fmla="*/ 336528 w 688432"/>
                  <a:gd name="connsiteY30" fmla="*/ 338733 h 764255"/>
                  <a:gd name="connsiteX31" fmla="*/ 357929 w 688432"/>
                  <a:gd name="connsiteY31" fmla="*/ 310582 h 764255"/>
                  <a:gd name="connsiteX32" fmla="*/ 366807 w 688432"/>
                  <a:gd name="connsiteY32" fmla="*/ 151276 h 764255"/>
                  <a:gd name="connsiteX33" fmla="*/ 407042 w 688432"/>
                  <a:gd name="connsiteY33" fmla="*/ 107916 h 764255"/>
                  <a:gd name="connsiteX34" fmla="*/ 471777 w 688432"/>
                  <a:gd name="connsiteY34" fmla="*/ 134048 h 764255"/>
                  <a:gd name="connsiteX35" fmla="*/ 489766 w 688432"/>
                  <a:gd name="connsiteY35" fmla="*/ 205372 h 764255"/>
                  <a:gd name="connsiteX36" fmla="*/ 458686 w 688432"/>
                  <a:gd name="connsiteY36" fmla="*/ 339462 h 764255"/>
                  <a:gd name="connsiteX37" fmla="*/ 440157 w 688432"/>
                  <a:gd name="connsiteY37" fmla="*/ 409231 h 764255"/>
                  <a:gd name="connsiteX38" fmla="*/ 468362 w 688432"/>
                  <a:gd name="connsiteY38" fmla="*/ 446976 h 764255"/>
                  <a:gd name="connsiteX39" fmla="*/ 490454 w 688432"/>
                  <a:gd name="connsiteY39" fmla="*/ 447030 h 764255"/>
                  <a:gd name="connsiteX40" fmla="*/ 509288 w 688432"/>
                  <a:gd name="connsiteY40" fmla="*/ 431490 h 764255"/>
                  <a:gd name="connsiteX41" fmla="*/ 516282 w 688432"/>
                  <a:gd name="connsiteY41" fmla="*/ 423830 h 764255"/>
                  <a:gd name="connsiteX42" fmla="*/ 543991 w 688432"/>
                  <a:gd name="connsiteY42" fmla="*/ 393439 h 764255"/>
                  <a:gd name="connsiteX43" fmla="*/ 631411 w 688432"/>
                  <a:gd name="connsiteY43" fmla="*/ 344026 h 764255"/>
                  <a:gd name="connsiteX44" fmla="*/ 673720 w 688432"/>
                  <a:gd name="connsiteY44" fmla="*/ 372063 h 764255"/>
                  <a:gd name="connsiteX45" fmla="*/ 688405 w 688432"/>
                  <a:gd name="connsiteY45" fmla="*/ 417386 h 764255"/>
                  <a:gd name="connsiteX46" fmla="*/ 644853 w 688432"/>
                  <a:gd name="connsiteY46" fmla="*/ 584740 h 764255"/>
                  <a:gd name="connsiteX47" fmla="*/ 344226 w 688432"/>
                  <a:gd name="connsiteY47" fmla="*/ 764178 h 76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432" h="764255">
                    <a:moveTo>
                      <a:pt x="344226" y="764178"/>
                    </a:moveTo>
                    <a:cubicBezTo>
                      <a:pt x="278790" y="765027"/>
                      <a:pt x="213295" y="759649"/>
                      <a:pt x="138880" y="709293"/>
                    </a:cubicBezTo>
                    <a:cubicBezTo>
                      <a:pt x="123615" y="698979"/>
                      <a:pt x="107744" y="684572"/>
                      <a:pt x="108296" y="666129"/>
                    </a:cubicBezTo>
                    <a:cubicBezTo>
                      <a:pt x="108709" y="652243"/>
                      <a:pt x="118998" y="640108"/>
                      <a:pt x="131413" y="633831"/>
                    </a:cubicBezTo>
                    <a:cubicBezTo>
                      <a:pt x="136053" y="631543"/>
                      <a:pt x="140944" y="629807"/>
                      <a:pt x="145988" y="628658"/>
                    </a:cubicBezTo>
                    <a:cubicBezTo>
                      <a:pt x="146013" y="628658"/>
                      <a:pt x="146041" y="628658"/>
                      <a:pt x="146041" y="628630"/>
                    </a:cubicBezTo>
                    <a:cubicBezTo>
                      <a:pt x="153828" y="626963"/>
                      <a:pt x="161751" y="626010"/>
                      <a:pt x="169711" y="625789"/>
                    </a:cubicBezTo>
                    <a:lnTo>
                      <a:pt x="171980" y="625707"/>
                    </a:lnTo>
                    <a:cubicBezTo>
                      <a:pt x="209870" y="624319"/>
                      <a:pt x="247757" y="628529"/>
                      <a:pt x="284417" y="638205"/>
                    </a:cubicBezTo>
                    <a:cubicBezTo>
                      <a:pt x="292531" y="640323"/>
                      <a:pt x="300825" y="635462"/>
                      <a:pt x="302943" y="627348"/>
                    </a:cubicBezTo>
                    <a:cubicBezTo>
                      <a:pt x="304406" y="621743"/>
                      <a:pt x="302551" y="615791"/>
                      <a:pt x="298161" y="612011"/>
                    </a:cubicBezTo>
                    <a:cubicBezTo>
                      <a:pt x="293428" y="607961"/>
                      <a:pt x="288293" y="604405"/>
                      <a:pt x="282839" y="601394"/>
                    </a:cubicBezTo>
                    <a:cubicBezTo>
                      <a:pt x="274839" y="597080"/>
                      <a:pt x="266451" y="593523"/>
                      <a:pt x="257787" y="590774"/>
                    </a:cubicBezTo>
                    <a:cubicBezTo>
                      <a:pt x="246230" y="586987"/>
                      <a:pt x="234282" y="584147"/>
                      <a:pt x="222504" y="581066"/>
                    </a:cubicBezTo>
                    <a:cubicBezTo>
                      <a:pt x="178727" y="569718"/>
                      <a:pt x="135930" y="554882"/>
                      <a:pt x="94523" y="536697"/>
                    </a:cubicBezTo>
                    <a:cubicBezTo>
                      <a:pt x="64965" y="523701"/>
                      <a:pt x="35192" y="508293"/>
                      <a:pt x="14968" y="483106"/>
                    </a:cubicBezTo>
                    <a:cubicBezTo>
                      <a:pt x="5680" y="471520"/>
                      <a:pt x="-1541" y="457028"/>
                      <a:pt x="284" y="442290"/>
                    </a:cubicBezTo>
                    <a:cubicBezTo>
                      <a:pt x="3326" y="418068"/>
                      <a:pt x="29347" y="403134"/>
                      <a:pt x="53597" y="400091"/>
                    </a:cubicBezTo>
                    <a:cubicBezTo>
                      <a:pt x="96101" y="394783"/>
                      <a:pt x="137580" y="413754"/>
                      <a:pt x="175417" y="433800"/>
                    </a:cubicBezTo>
                    <a:cubicBezTo>
                      <a:pt x="206806" y="450476"/>
                      <a:pt x="241869" y="468831"/>
                      <a:pt x="276130" y="459379"/>
                    </a:cubicBezTo>
                    <a:cubicBezTo>
                      <a:pt x="282062" y="458051"/>
                      <a:pt x="287475" y="455011"/>
                      <a:pt x="291698" y="450640"/>
                    </a:cubicBezTo>
                    <a:cubicBezTo>
                      <a:pt x="299443" y="441681"/>
                      <a:pt x="297533" y="427359"/>
                      <a:pt x="290622" y="417733"/>
                    </a:cubicBezTo>
                    <a:cubicBezTo>
                      <a:pt x="283710" y="408108"/>
                      <a:pt x="272977" y="402111"/>
                      <a:pt x="262635" y="396358"/>
                    </a:cubicBezTo>
                    <a:cubicBezTo>
                      <a:pt x="202546" y="362981"/>
                      <a:pt x="142541" y="327448"/>
                      <a:pt x="94590" y="278224"/>
                    </a:cubicBezTo>
                    <a:cubicBezTo>
                      <a:pt x="46638" y="229001"/>
                      <a:pt x="11361" y="163963"/>
                      <a:pt x="11317" y="95220"/>
                    </a:cubicBezTo>
                    <a:cubicBezTo>
                      <a:pt x="11317" y="75117"/>
                      <a:pt x="14441" y="54543"/>
                      <a:pt x="23982" y="36835"/>
                    </a:cubicBezTo>
                    <a:cubicBezTo>
                      <a:pt x="33522" y="19127"/>
                      <a:pt x="50223" y="4565"/>
                      <a:pt x="70024" y="942"/>
                    </a:cubicBezTo>
                    <a:cubicBezTo>
                      <a:pt x="96985" y="-4038"/>
                      <a:pt x="123533" y="11477"/>
                      <a:pt x="143939" y="29756"/>
                    </a:cubicBezTo>
                    <a:cubicBezTo>
                      <a:pt x="214039" y="92481"/>
                      <a:pt x="241998" y="188106"/>
                      <a:pt x="283404" y="272556"/>
                    </a:cubicBezTo>
                    <a:cubicBezTo>
                      <a:pt x="294993" y="296201"/>
                      <a:pt x="308403" y="319952"/>
                      <a:pt x="329781" y="335577"/>
                    </a:cubicBezTo>
                    <a:cubicBezTo>
                      <a:pt x="331779" y="337099"/>
                      <a:pt x="334079" y="338175"/>
                      <a:pt x="336528" y="338733"/>
                    </a:cubicBezTo>
                    <a:cubicBezTo>
                      <a:pt x="350961" y="341829"/>
                      <a:pt x="357266" y="324106"/>
                      <a:pt x="357929" y="310582"/>
                    </a:cubicBezTo>
                    <a:cubicBezTo>
                      <a:pt x="360501" y="257102"/>
                      <a:pt x="347338" y="201159"/>
                      <a:pt x="366807" y="151276"/>
                    </a:cubicBezTo>
                    <a:cubicBezTo>
                      <a:pt x="374245" y="132277"/>
                      <a:pt x="387601" y="114080"/>
                      <a:pt x="407042" y="107916"/>
                    </a:cubicBezTo>
                    <a:cubicBezTo>
                      <a:pt x="430797" y="100393"/>
                      <a:pt x="457509" y="113613"/>
                      <a:pt x="471777" y="134048"/>
                    </a:cubicBezTo>
                    <a:cubicBezTo>
                      <a:pt x="486045" y="154482"/>
                      <a:pt x="489889" y="180440"/>
                      <a:pt x="489766" y="205372"/>
                    </a:cubicBezTo>
                    <a:cubicBezTo>
                      <a:pt x="489545" y="251582"/>
                      <a:pt x="477047" y="297069"/>
                      <a:pt x="458686" y="339462"/>
                    </a:cubicBezTo>
                    <a:cubicBezTo>
                      <a:pt x="449007" y="361832"/>
                      <a:pt x="437393" y="385034"/>
                      <a:pt x="440157" y="409231"/>
                    </a:cubicBezTo>
                    <a:cubicBezTo>
                      <a:pt x="442385" y="425850"/>
                      <a:pt x="453056" y="440131"/>
                      <a:pt x="468362" y="446976"/>
                    </a:cubicBezTo>
                    <a:cubicBezTo>
                      <a:pt x="475416" y="449981"/>
                      <a:pt x="483384" y="450000"/>
                      <a:pt x="490454" y="447030"/>
                    </a:cubicBezTo>
                    <a:cubicBezTo>
                      <a:pt x="498003" y="443795"/>
                      <a:pt x="503756" y="437562"/>
                      <a:pt x="509288" y="431490"/>
                    </a:cubicBezTo>
                    <a:cubicBezTo>
                      <a:pt x="511608" y="428946"/>
                      <a:pt x="513931" y="426374"/>
                      <a:pt x="516282" y="423830"/>
                    </a:cubicBezTo>
                    <a:cubicBezTo>
                      <a:pt x="525520" y="413709"/>
                      <a:pt x="534754" y="403579"/>
                      <a:pt x="543991" y="393439"/>
                    </a:cubicBezTo>
                    <a:cubicBezTo>
                      <a:pt x="567469" y="367667"/>
                      <a:pt x="596809" y="339601"/>
                      <a:pt x="631411" y="344026"/>
                    </a:cubicBezTo>
                    <a:cubicBezTo>
                      <a:pt x="649085" y="346292"/>
                      <a:pt x="663709" y="357281"/>
                      <a:pt x="673720" y="372063"/>
                    </a:cubicBezTo>
                    <a:cubicBezTo>
                      <a:pt x="682740" y="385508"/>
                      <a:pt x="687824" y="401205"/>
                      <a:pt x="688405" y="417386"/>
                    </a:cubicBezTo>
                    <a:cubicBezTo>
                      <a:pt x="689456" y="451095"/>
                      <a:pt x="660920" y="555096"/>
                      <a:pt x="644853" y="584740"/>
                    </a:cubicBezTo>
                    <a:cubicBezTo>
                      <a:pt x="626097" y="619348"/>
                      <a:pt x="568112" y="761259"/>
                      <a:pt x="344226" y="7641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8133AC96-0FEC-4803-B836-7234199DA9C5}"/>
                  </a:ext>
                </a:extLst>
              </p:cNvPr>
              <p:cNvSpPr/>
              <p:nvPr/>
            </p:nvSpPr>
            <p:spPr>
              <a:xfrm>
                <a:off x="7284640" y="3258546"/>
                <a:ext cx="688428" cy="764239"/>
              </a:xfrm>
              <a:custGeom>
                <a:avLst/>
                <a:gdLst>
                  <a:gd name="connsiteX0" fmla="*/ 344207 w 688428"/>
                  <a:gd name="connsiteY0" fmla="*/ 764162 h 764239"/>
                  <a:gd name="connsiteX1" fmla="*/ 549565 w 688428"/>
                  <a:gd name="connsiteY1" fmla="*/ 709277 h 764239"/>
                  <a:gd name="connsiteX2" fmla="*/ 580146 w 688428"/>
                  <a:gd name="connsiteY2" fmla="*/ 666113 h 764239"/>
                  <a:gd name="connsiteX3" fmla="*/ 557013 w 688428"/>
                  <a:gd name="connsiteY3" fmla="*/ 633815 h 764239"/>
                  <a:gd name="connsiteX4" fmla="*/ 542433 w 688428"/>
                  <a:gd name="connsiteY4" fmla="*/ 628642 h 764239"/>
                  <a:gd name="connsiteX5" fmla="*/ 542401 w 688428"/>
                  <a:gd name="connsiteY5" fmla="*/ 628614 h 764239"/>
                  <a:gd name="connsiteX6" fmla="*/ 518731 w 688428"/>
                  <a:gd name="connsiteY6" fmla="*/ 625774 h 764239"/>
                  <a:gd name="connsiteX7" fmla="*/ 516459 w 688428"/>
                  <a:gd name="connsiteY7" fmla="*/ 625692 h 764239"/>
                  <a:gd name="connsiteX8" fmla="*/ 404012 w 688428"/>
                  <a:gd name="connsiteY8" fmla="*/ 638189 h 764239"/>
                  <a:gd name="connsiteX9" fmla="*/ 385487 w 688428"/>
                  <a:gd name="connsiteY9" fmla="*/ 627326 h 764239"/>
                  <a:gd name="connsiteX10" fmla="*/ 390284 w 688428"/>
                  <a:gd name="connsiteY10" fmla="*/ 611995 h 764239"/>
                  <a:gd name="connsiteX11" fmla="*/ 405590 w 688428"/>
                  <a:gd name="connsiteY11" fmla="*/ 601378 h 764239"/>
                  <a:gd name="connsiteX12" fmla="*/ 430649 w 688428"/>
                  <a:gd name="connsiteY12" fmla="*/ 590758 h 764239"/>
                  <a:gd name="connsiteX13" fmla="*/ 465932 w 688428"/>
                  <a:gd name="connsiteY13" fmla="*/ 581051 h 764239"/>
                  <a:gd name="connsiteX14" fmla="*/ 593906 w 688428"/>
                  <a:gd name="connsiteY14" fmla="*/ 536697 h 764239"/>
                  <a:gd name="connsiteX15" fmla="*/ 673468 w 688428"/>
                  <a:gd name="connsiteY15" fmla="*/ 483106 h 764239"/>
                  <a:gd name="connsiteX16" fmla="*/ 688143 w 688428"/>
                  <a:gd name="connsiteY16" fmla="*/ 442290 h 764239"/>
                  <a:gd name="connsiteX17" fmla="*/ 634839 w 688428"/>
                  <a:gd name="connsiteY17" fmla="*/ 400092 h 764239"/>
                  <a:gd name="connsiteX18" fmla="*/ 513019 w 688428"/>
                  <a:gd name="connsiteY18" fmla="*/ 433800 h 764239"/>
                  <a:gd name="connsiteX19" fmla="*/ 412313 w 688428"/>
                  <a:gd name="connsiteY19" fmla="*/ 459379 h 764239"/>
                  <a:gd name="connsiteX20" fmla="*/ 396722 w 688428"/>
                  <a:gd name="connsiteY20" fmla="*/ 450640 h 764239"/>
                  <a:gd name="connsiteX21" fmla="*/ 397826 w 688428"/>
                  <a:gd name="connsiteY21" fmla="*/ 417733 h 764239"/>
                  <a:gd name="connsiteX22" fmla="*/ 425789 w 688428"/>
                  <a:gd name="connsiteY22" fmla="*/ 396358 h 764239"/>
                  <a:gd name="connsiteX23" fmla="*/ 593843 w 688428"/>
                  <a:gd name="connsiteY23" fmla="*/ 278224 h 764239"/>
                  <a:gd name="connsiteX24" fmla="*/ 677097 w 688428"/>
                  <a:gd name="connsiteY24" fmla="*/ 95220 h 764239"/>
                  <a:gd name="connsiteX25" fmla="*/ 664442 w 688428"/>
                  <a:gd name="connsiteY25" fmla="*/ 36835 h 764239"/>
                  <a:gd name="connsiteX26" fmla="*/ 618396 w 688428"/>
                  <a:gd name="connsiteY26" fmla="*/ 942 h 764239"/>
                  <a:gd name="connsiteX27" fmla="*/ 544484 w 688428"/>
                  <a:gd name="connsiteY27" fmla="*/ 29756 h 764239"/>
                  <a:gd name="connsiteX28" fmla="*/ 405022 w 688428"/>
                  <a:gd name="connsiteY28" fmla="*/ 272547 h 764239"/>
                  <a:gd name="connsiteX29" fmla="*/ 358661 w 688428"/>
                  <a:gd name="connsiteY29" fmla="*/ 335568 h 764239"/>
                  <a:gd name="connsiteX30" fmla="*/ 351908 w 688428"/>
                  <a:gd name="connsiteY30" fmla="*/ 338724 h 764239"/>
                  <a:gd name="connsiteX31" fmla="*/ 330510 w 688428"/>
                  <a:gd name="connsiteY31" fmla="*/ 310573 h 764239"/>
                  <a:gd name="connsiteX32" fmla="*/ 321642 w 688428"/>
                  <a:gd name="connsiteY32" fmla="*/ 151267 h 764239"/>
                  <a:gd name="connsiteX33" fmla="*/ 281404 w 688428"/>
                  <a:gd name="connsiteY33" fmla="*/ 107907 h 764239"/>
                  <a:gd name="connsiteX34" fmla="*/ 216643 w 688428"/>
                  <a:gd name="connsiteY34" fmla="*/ 134038 h 764239"/>
                  <a:gd name="connsiteX35" fmla="*/ 198654 w 688428"/>
                  <a:gd name="connsiteY35" fmla="*/ 205363 h 764239"/>
                  <a:gd name="connsiteX36" fmla="*/ 229741 w 688428"/>
                  <a:gd name="connsiteY36" fmla="*/ 339453 h 764239"/>
                  <a:gd name="connsiteX37" fmla="*/ 248266 w 688428"/>
                  <a:gd name="connsiteY37" fmla="*/ 409222 h 764239"/>
                  <a:gd name="connsiteX38" fmla="*/ 220083 w 688428"/>
                  <a:gd name="connsiteY38" fmla="*/ 446967 h 764239"/>
                  <a:gd name="connsiteX39" fmla="*/ 197992 w 688428"/>
                  <a:gd name="connsiteY39" fmla="*/ 447021 h 764239"/>
                  <a:gd name="connsiteX40" fmla="*/ 179151 w 688428"/>
                  <a:gd name="connsiteY40" fmla="*/ 431481 h 764239"/>
                  <a:gd name="connsiteX41" fmla="*/ 172145 w 688428"/>
                  <a:gd name="connsiteY41" fmla="*/ 423821 h 764239"/>
                  <a:gd name="connsiteX42" fmla="*/ 144435 w 688428"/>
                  <a:gd name="connsiteY42" fmla="*/ 393429 h 764239"/>
                  <a:gd name="connsiteX43" fmla="*/ 57022 w 688428"/>
                  <a:gd name="connsiteY43" fmla="*/ 344016 h 764239"/>
                  <a:gd name="connsiteX44" fmla="*/ 14713 w 688428"/>
                  <a:gd name="connsiteY44" fmla="*/ 372054 h 764239"/>
                  <a:gd name="connsiteX45" fmla="*/ 28 w 688428"/>
                  <a:gd name="connsiteY45" fmla="*/ 417377 h 764239"/>
                  <a:gd name="connsiteX46" fmla="*/ 43580 w 688428"/>
                  <a:gd name="connsiteY46" fmla="*/ 584730 h 764239"/>
                  <a:gd name="connsiteX47" fmla="*/ 344207 w 688428"/>
                  <a:gd name="connsiteY47" fmla="*/ 764162 h 76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428" h="764239">
                    <a:moveTo>
                      <a:pt x="344207" y="764162"/>
                    </a:moveTo>
                    <a:cubicBezTo>
                      <a:pt x="409630" y="765011"/>
                      <a:pt x="475147" y="759633"/>
                      <a:pt x="549565" y="709277"/>
                    </a:cubicBezTo>
                    <a:cubicBezTo>
                      <a:pt x="564808" y="698963"/>
                      <a:pt x="580683" y="684556"/>
                      <a:pt x="580146" y="666113"/>
                    </a:cubicBezTo>
                    <a:cubicBezTo>
                      <a:pt x="579704" y="652227"/>
                      <a:pt x="569416" y="640092"/>
                      <a:pt x="557013" y="633815"/>
                    </a:cubicBezTo>
                    <a:cubicBezTo>
                      <a:pt x="552374" y="631527"/>
                      <a:pt x="547482" y="629791"/>
                      <a:pt x="542433" y="628642"/>
                    </a:cubicBezTo>
                    <a:cubicBezTo>
                      <a:pt x="542433" y="628642"/>
                      <a:pt x="542401" y="628642"/>
                      <a:pt x="542401" y="628614"/>
                    </a:cubicBezTo>
                    <a:cubicBezTo>
                      <a:pt x="534606" y="626948"/>
                      <a:pt x="526684" y="625995"/>
                      <a:pt x="518731" y="625774"/>
                    </a:cubicBezTo>
                    <a:lnTo>
                      <a:pt x="516459" y="625692"/>
                    </a:lnTo>
                    <a:cubicBezTo>
                      <a:pt x="478556" y="624303"/>
                      <a:pt x="440685" y="628513"/>
                      <a:pt x="404012" y="638189"/>
                    </a:cubicBezTo>
                    <a:cubicBezTo>
                      <a:pt x="395901" y="640304"/>
                      <a:pt x="387601" y="635440"/>
                      <a:pt x="385487" y="627326"/>
                    </a:cubicBezTo>
                    <a:cubicBezTo>
                      <a:pt x="384035" y="621721"/>
                      <a:pt x="385897" y="615776"/>
                      <a:pt x="390284" y="611995"/>
                    </a:cubicBezTo>
                    <a:cubicBezTo>
                      <a:pt x="395018" y="607946"/>
                      <a:pt x="400131" y="604386"/>
                      <a:pt x="405590" y="601378"/>
                    </a:cubicBezTo>
                    <a:cubicBezTo>
                      <a:pt x="413606" y="597064"/>
                      <a:pt x="421970" y="593507"/>
                      <a:pt x="430649" y="590758"/>
                    </a:cubicBezTo>
                    <a:cubicBezTo>
                      <a:pt x="442199" y="586971"/>
                      <a:pt x="454161" y="584131"/>
                      <a:pt x="465932" y="581051"/>
                    </a:cubicBezTo>
                    <a:cubicBezTo>
                      <a:pt x="509705" y="569708"/>
                      <a:pt x="552500" y="554875"/>
                      <a:pt x="593906" y="536697"/>
                    </a:cubicBezTo>
                    <a:cubicBezTo>
                      <a:pt x="623477" y="523701"/>
                      <a:pt x="653238" y="508293"/>
                      <a:pt x="673468" y="483106"/>
                    </a:cubicBezTo>
                    <a:cubicBezTo>
                      <a:pt x="682746" y="471520"/>
                      <a:pt x="689973" y="457028"/>
                      <a:pt x="688143" y="442290"/>
                    </a:cubicBezTo>
                    <a:cubicBezTo>
                      <a:pt x="685113" y="418068"/>
                      <a:pt x="659077" y="403134"/>
                      <a:pt x="634839" y="400092"/>
                    </a:cubicBezTo>
                    <a:cubicBezTo>
                      <a:pt x="592328" y="394783"/>
                      <a:pt x="550859" y="413754"/>
                      <a:pt x="513019" y="433800"/>
                    </a:cubicBezTo>
                    <a:cubicBezTo>
                      <a:pt x="481617" y="450476"/>
                      <a:pt x="446555" y="468831"/>
                      <a:pt x="412313" y="459379"/>
                    </a:cubicBezTo>
                    <a:cubicBezTo>
                      <a:pt x="406379" y="458051"/>
                      <a:pt x="400951" y="455011"/>
                      <a:pt x="396722" y="450640"/>
                    </a:cubicBezTo>
                    <a:cubicBezTo>
                      <a:pt x="388990" y="441681"/>
                      <a:pt x="390884" y="427359"/>
                      <a:pt x="397826" y="417733"/>
                    </a:cubicBezTo>
                    <a:cubicBezTo>
                      <a:pt x="404738" y="408108"/>
                      <a:pt x="415469" y="402111"/>
                      <a:pt x="425789" y="396358"/>
                    </a:cubicBezTo>
                    <a:cubicBezTo>
                      <a:pt x="485878" y="362981"/>
                      <a:pt x="545904" y="327448"/>
                      <a:pt x="593843" y="278224"/>
                    </a:cubicBezTo>
                    <a:cubicBezTo>
                      <a:pt x="641782" y="229001"/>
                      <a:pt x="677034" y="163963"/>
                      <a:pt x="677097" y="95220"/>
                    </a:cubicBezTo>
                    <a:cubicBezTo>
                      <a:pt x="677097" y="75117"/>
                      <a:pt x="673973" y="54543"/>
                      <a:pt x="664442" y="36835"/>
                    </a:cubicBezTo>
                    <a:cubicBezTo>
                      <a:pt x="654911" y="19127"/>
                      <a:pt x="638184" y="4565"/>
                      <a:pt x="618396" y="942"/>
                    </a:cubicBezTo>
                    <a:cubicBezTo>
                      <a:pt x="591445" y="-4038"/>
                      <a:pt x="564871" y="11477"/>
                      <a:pt x="544484" y="29756"/>
                    </a:cubicBezTo>
                    <a:cubicBezTo>
                      <a:pt x="474390" y="92471"/>
                      <a:pt x="446428" y="188097"/>
                      <a:pt x="405022" y="272547"/>
                    </a:cubicBezTo>
                    <a:cubicBezTo>
                      <a:pt x="393440" y="296191"/>
                      <a:pt x="380027" y="319943"/>
                      <a:pt x="358661" y="335568"/>
                    </a:cubicBezTo>
                    <a:cubicBezTo>
                      <a:pt x="356642" y="337089"/>
                      <a:pt x="354338" y="338165"/>
                      <a:pt x="351908" y="338724"/>
                    </a:cubicBezTo>
                    <a:cubicBezTo>
                      <a:pt x="337485" y="341820"/>
                      <a:pt x="331173" y="324096"/>
                      <a:pt x="330510" y="310573"/>
                    </a:cubicBezTo>
                    <a:cubicBezTo>
                      <a:pt x="327922" y="257092"/>
                      <a:pt x="341082" y="201150"/>
                      <a:pt x="321642" y="151267"/>
                    </a:cubicBezTo>
                    <a:cubicBezTo>
                      <a:pt x="314194" y="132268"/>
                      <a:pt x="300844" y="114071"/>
                      <a:pt x="281404" y="107907"/>
                    </a:cubicBezTo>
                    <a:cubicBezTo>
                      <a:pt x="257639" y="100383"/>
                      <a:pt x="230940" y="113603"/>
                      <a:pt x="216643" y="134038"/>
                    </a:cubicBezTo>
                    <a:cubicBezTo>
                      <a:pt x="202378" y="154473"/>
                      <a:pt x="198560" y="180431"/>
                      <a:pt x="198654" y="205363"/>
                    </a:cubicBezTo>
                    <a:cubicBezTo>
                      <a:pt x="198875" y="251572"/>
                      <a:pt x="211373" y="297059"/>
                      <a:pt x="229741" y="339453"/>
                    </a:cubicBezTo>
                    <a:cubicBezTo>
                      <a:pt x="239429" y="361822"/>
                      <a:pt x="251043" y="385025"/>
                      <a:pt x="248266" y="409222"/>
                    </a:cubicBezTo>
                    <a:cubicBezTo>
                      <a:pt x="246057" y="425841"/>
                      <a:pt x="235390" y="440121"/>
                      <a:pt x="220083" y="446967"/>
                    </a:cubicBezTo>
                    <a:cubicBezTo>
                      <a:pt x="213014" y="449971"/>
                      <a:pt x="205061" y="449990"/>
                      <a:pt x="197992" y="447021"/>
                    </a:cubicBezTo>
                    <a:cubicBezTo>
                      <a:pt x="190417" y="443786"/>
                      <a:pt x="184674" y="437553"/>
                      <a:pt x="179151" y="431481"/>
                    </a:cubicBezTo>
                    <a:cubicBezTo>
                      <a:pt x="176815" y="428937"/>
                      <a:pt x="174511" y="426365"/>
                      <a:pt x="172145" y="423821"/>
                    </a:cubicBezTo>
                    <a:cubicBezTo>
                      <a:pt x="162929" y="413700"/>
                      <a:pt x="153682" y="403569"/>
                      <a:pt x="144435" y="393429"/>
                    </a:cubicBezTo>
                    <a:cubicBezTo>
                      <a:pt x="120955" y="367658"/>
                      <a:pt x="91636" y="339592"/>
                      <a:pt x="57022" y="344016"/>
                    </a:cubicBezTo>
                    <a:cubicBezTo>
                      <a:pt x="39348" y="346282"/>
                      <a:pt x="24723" y="357271"/>
                      <a:pt x="14713" y="372054"/>
                    </a:cubicBezTo>
                    <a:cubicBezTo>
                      <a:pt x="5693" y="385498"/>
                      <a:pt x="609" y="401196"/>
                      <a:pt x="28" y="417377"/>
                    </a:cubicBezTo>
                    <a:cubicBezTo>
                      <a:pt x="-1020" y="451085"/>
                      <a:pt x="27513" y="555087"/>
                      <a:pt x="43580" y="584730"/>
                    </a:cubicBezTo>
                    <a:cubicBezTo>
                      <a:pt x="62317" y="619332"/>
                      <a:pt x="120292" y="761243"/>
                      <a:pt x="344207" y="76416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图形 132">
              <a:extLst>
                <a:ext uri="{FF2B5EF4-FFF2-40B4-BE49-F238E27FC236}">
                  <a16:creationId xmlns:a16="http://schemas.microsoft.com/office/drawing/2014/main" id="{D91CACB4-0C68-4BDB-A511-01252788A220}"/>
                </a:ext>
              </a:extLst>
            </p:cNvPr>
            <p:cNvGrpSpPr/>
            <p:nvPr/>
          </p:nvGrpSpPr>
          <p:grpSpPr>
            <a:xfrm>
              <a:off x="4557686" y="2025937"/>
              <a:ext cx="3077465" cy="2019229"/>
              <a:chOff x="4557686" y="2025937"/>
              <a:chExt cx="3077465" cy="2019229"/>
            </a:xfrm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4F38EF1A-BF56-4486-9715-49F7F950278C}"/>
                  </a:ext>
                </a:extLst>
              </p:cNvPr>
              <p:cNvSpPr/>
              <p:nvPr/>
            </p:nvSpPr>
            <p:spPr>
              <a:xfrm>
                <a:off x="4557686" y="3911792"/>
                <a:ext cx="3077465" cy="133373"/>
              </a:xfrm>
              <a:custGeom>
                <a:avLst/>
                <a:gdLst>
                  <a:gd name="connsiteX0" fmla="*/ 3010781 w 3077465"/>
                  <a:gd name="connsiteY0" fmla="*/ 0 h 133373"/>
                  <a:gd name="connsiteX1" fmla="*/ 3077466 w 3077465"/>
                  <a:gd name="connsiteY1" fmla="*/ 0 h 133373"/>
                  <a:gd name="connsiteX2" fmla="*/ 3077466 w 3077465"/>
                  <a:gd name="connsiteY2" fmla="*/ 133374 h 133373"/>
                  <a:gd name="connsiteX3" fmla="*/ 3010781 w 3077465"/>
                  <a:gd name="connsiteY3" fmla="*/ 133374 h 133373"/>
                  <a:gd name="connsiteX4" fmla="*/ 66685 w 3077465"/>
                  <a:gd name="connsiteY4" fmla="*/ 133374 h 133373"/>
                  <a:gd name="connsiteX5" fmla="*/ 0 w 3077465"/>
                  <a:gd name="connsiteY5" fmla="*/ 133374 h 133373"/>
                  <a:gd name="connsiteX6" fmla="*/ 0 w 3077465"/>
                  <a:gd name="connsiteY6" fmla="*/ 0 h 133373"/>
                  <a:gd name="connsiteX7" fmla="*/ 66685 w 3077465"/>
                  <a:gd name="connsiteY7" fmla="*/ 0 h 13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7465" h="133373">
                    <a:moveTo>
                      <a:pt x="3010781" y="0"/>
                    </a:moveTo>
                    <a:cubicBezTo>
                      <a:pt x="3047610" y="0"/>
                      <a:pt x="3077466" y="0"/>
                      <a:pt x="3077466" y="0"/>
                    </a:cubicBezTo>
                    <a:lnTo>
                      <a:pt x="3077466" y="133374"/>
                    </a:lnTo>
                    <a:cubicBezTo>
                      <a:pt x="3077466" y="133374"/>
                      <a:pt x="3047610" y="133374"/>
                      <a:pt x="3010781" y="133374"/>
                    </a:cubicBezTo>
                    <a:lnTo>
                      <a:pt x="66685" y="133374"/>
                    </a:lnTo>
                    <a:cubicBezTo>
                      <a:pt x="29856" y="133374"/>
                      <a:pt x="0" y="133374"/>
                      <a:pt x="0" y="133374"/>
                    </a:cubicBezTo>
                    <a:lnTo>
                      <a:pt x="0" y="0"/>
                    </a:lnTo>
                    <a:cubicBezTo>
                      <a:pt x="0" y="0"/>
                      <a:pt x="29856" y="0"/>
                      <a:pt x="66685" y="0"/>
                    </a:cubicBez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4" name="图形 132">
                <a:extLst>
                  <a:ext uri="{FF2B5EF4-FFF2-40B4-BE49-F238E27FC236}">
                    <a16:creationId xmlns:a16="http://schemas.microsoft.com/office/drawing/2014/main" id="{D107E22F-5C7C-4594-82C7-4F2C0CF2A818}"/>
                  </a:ext>
                </a:extLst>
              </p:cNvPr>
              <p:cNvGrpSpPr/>
              <p:nvPr/>
            </p:nvGrpSpPr>
            <p:grpSpPr>
              <a:xfrm>
                <a:off x="4754678" y="2025937"/>
                <a:ext cx="2673601" cy="1907527"/>
                <a:chOff x="4754678" y="2025937"/>
                <a:chExt cx="2673601" cy="1907527"/>
              </a:xfrm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679B63C0-4BC5-455A-BC8F-88AB4286869B}"/>
                    </a:ext>
                  </a:extLst>
                </p:cNvPr>
                <p:cNvSpPr/>
                <p:nvPr/>
              </p:nvSpPr>
              <p:spPr>
                <a:xfrm>
                  <a:off x="4754678" y="2025937"/>
                  <a:ext cx="2673601" cy="1907527"/>
                </a:xfrm>
                <a:custGeom>
                  <a:avLst/>
                  <a:gdLst>
                    <a:gd name="connsiteX0" fmla="*/ 2575382 w 2673601"/>
                    <a:gd name="connsiteY0" fmla="*/ 0 h 1907527"/>
                    <a:gd name="connsiteX1" fmla="*/ 2673602 w 2673601"/>
                    <a:gd name="connsiteY1" fmla="*/ 0 h 1907527"/>
                    <a:gd name="connsiteX2" fmla="*/ 2673602 w 2673601"/>
                    <a:gd name="connsiteY2" fmla="*/ 1907528 h 1907527"/>
                    <a:gd name="connsiteX3" fmla="*/ 2575382 w 2673601"/>
                    <a:gd name="connsiteY3" fmla="*/ 1907528 h 1907527"/>
                    <a:gd name="connsiteX4" fmla="*/ 98220 w 2673601"/>
                    <a:gd name="connsiteY4" fmla="*/ 1907528 h 1907527"/>
                    <a:gd name="connsiteX5" fmla="*/ 0 w 2673601"/>
                    <a:gd name="connsiteY5" fmla="*/ 1907528 h 1907527"/>
                    <a:gd name="connsiteX6" fmla="*/ 0 w 2673601"/>
                    <a:gd name="connsiteY6" fmla="*/ 0 h 1907527"/>
                    <a:gd name="connsiteX7" fmla="*/ 98220 w 2673601"/>
                    <a:gd name="connsiteY7" fmla="*/ 0 h 190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3601" h="1907527">
                      <a:moveTo>
                        <a:pt x="2575382" y="0"/>
                      </a:moveTo>
                      <a:cubicBezTo>
                        <a:pt x="2629627" y="0"/>
                        <a:pt x="2673602" y="0"/>
                        <a:pt x="2673602" y="0"/>
                      </a:cubicBezTo>
                      <a:lnTo>
                        <a:pt x="2673602" y="1907528"/>
                      </a:lnTo>
                      <a:cubicBezTo>
                        <a:pt x="2673602" y="1907528"/>
                        <a:pt x="2629627" y="1907528"/>
                        <a:pt x="2575382" y="1907528"/>
                      </a:cubicBezTo>
                      <a:lnTo>
                        <a:pt x="98220" y="1907528"/>
                      </a:lnTo>
                      <a:cubicBezTo>
                        <a:pt x="43974" y="1907528"/>
                        <a:pt x="0" y="1907528"/>
                        <a:pt x="0" y="1907528"/>
                      </a:cubicBezTo>
                      <a:lnTo>
                        <a:pt x="0" y="0"/>
                      </a:lnTo>
                      <a:cubicBezTo>
                        <a:pt x="0" y="0"/>
                        <a:pt x="43974" y="0"/>
                        <a:pt x="98220" y="0"/>
                      </a:cubicBezTo>
                      <a:close/>
                    </a:path>
                  </a:pathLst>
                </a:custGeom>
                <a:solidFill>
                  <a:srgbClr val="DEE8F5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72B83269-CC21-42D2-B835-503357BD4069}"/>
                    </a:ext>
                  </a:extLst>
                </p:cNvPr>
                <p:cNvSpPr/>
                <p:nvPr/>
              </p:nvSpPr>
              <p:spPr>
                <a:xfrm>
                  <a:off x="4815572" y="2092922"/>
                  <a:ext cx="2551810" cy="1771436"/>
                </a:xfrm>
                <a:custGeom>
                  <a:avLst/>
                  <a:gdLst>
                    <a:gd name="connsiteX0" fmla="*/ 2508384 w 2551810"/>
                    <a:gd name="connsiteY0" fmla="*/ 0 h 1771436"/>
                    <a:gd name="connsiteX1" fmla="*/ 2551810 w 2551810"/>
                    <a:gd name="connsiteY1" fmla="*/ 0 h 1771436"/>
                    <a:gd name="connsiteX2" fmla="*/ 2551810 w 2551810"/>
                    <a:gd name="connsiteY2" fmla="*/ 1771437 h 1771436"/>
                    <a:gd name="connsiteX3" fmla="*/ 2508384 w 2551810"/>
                    <a:gd name="connsiteY3" fmla="*/ 1771437 h 1771436"/>
                    <a:gd name="connsiteX4" fmla="*/ 43426 w 2551810"/>
                    <a:gd name="connsiteY4" fmla="*/ 1771437 h 1771436"/>
                    <a:gd name="connsiteX5" fmla="*/ 0 w 2551810"/>
                    <a:gd name="connsiteY5" fmla="*/ 1771437 h 1771436"/>
                    <a:gd name="connsiteX6" fmla="*/ 0 w 2551810"/>
                    <a:gd name="connsiteY6" fmla="*/ 0 h 1771436"/>
                    <a:gd name="connsiteX7" fmla="*/ 43426 w 2551810"/>
                    <a:gd name="connsiteY7" fmla="*/ 0 h 177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51810" h="1771436">
                      <a:moveTo>
                        <a:pt x="2508384" y="0"/>
                      </a:moveTo>
                      <a:cubicBezTo>
                        <a:pt x="2532368" y="0"/>
                        <a:pt x="2551810" y="0"/>
                        <a:pt x="2551810" y="0"/>
                      </a:cubicBezTo>
                      <a:lnTo>
                        <a:pt x="2551810" y="1771437"/>
                      </a:lnTo>
                      <a:cubicBezTo>
                        <a:pt x="2551810" y="1771437"/>
                        <a:pt x="2532368" y="1771437"/>
                        <a:pt x="2508384" y="1771437"/>
                      </a:cubicBezTo>
                      <a:lnTo>
                        <a:pt x="43426" y="1771437"/>
                      </a:lnTo>
                      <a:cubicBezTo>
                        <a:pt x="19442" y="1771437"/>
                        <a:pt x="0" y="1771437"/>
                        <a:pt x="0" y="1771437"/>
                      </a:cubicBezTo>
                      <a:lnTo>
                        <a:pt x="0" y="0"/>
                      </a:lnTo>
                      <a:cubicBezTo>
                        <a:pt x="0" y="0"/>
                        <a:pt x="19442" y="0"/>
                        <a:pt x="43426" y="0"/>
                      </a:cubicBezTo>
                      <a:close/>
                    </a:path>
                  </a:pathLst>
                </a:custGeom>
                <a:solidFill>
                  <a:srgbClr val="C1D8ED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图形 132">
              <a:extLst>
                <a:ext uri="{FF2B5EF4-FFF2-40B4-BE49-F238E27FC236}">
                  <a16:creationId xmlns:a16="http://schemas.microsoft.com/office/drawing/2014/main" id="{12A454F2-8F74-4A14-BF90-D910DD414DEA}"/>
                </a:ext>
              </a:extLst>
            </p:cNvPr>
            <p:cNvGrpSpPr/>
            <p:nvPr/>
          </p:nvGrpSpPr>
          <p:grpSpPr>
            <a:xfrm>
              <a:off x="4894812" y="2186906"/>
              <a:ext cx="2384301" cy="1594939"/>
              <a:chOff x="4894812" y="2186906"/>
              <a:chExt cx="2384301" cy="1594939"/>
            </a:xfrm>
          </p:grpSpPr>
          <p:grpSp>
            <p:nvGrpSpPr>
              <p:cNvPr id="20" name="图形 132">
                <a:extLst>
                  <a:ext uri="{FF2B5EF4-FFF2-40B4-BE49-F238E27FC236}">
                    <a16:creationId xmlns:a16="http://schemas.microsoft.com/office/drawing/2014/main" id="{A3E7DA83-1271-4351-9595-1E13FE068835}"/>
                  </a:ext>
                </a:extLst>
              </p:cNvPr>
              <p:cNvGrpSpPr/>
              <p:nvPr/>
            </p:nvGrpSpPr>
            <p:grpSpPr>
              <a:xfrm>
                <a:off x="4894812" y="2186906"/>
                <a:ext cx="2384301" cy="1594939"/>
                <a:chOff x="4894812" y="2186906"/>
                <a:chExt cx="2384301" cy="1594939"/>
              </a:xfrm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9AC0AE6E-69D3-4D32-8EDA-7B1FD5478020}"/>
                    </a:ext>
                  </a:extLst>
                </p:cNvPr>
                <p:cNvSpPr/>
                <p:nvPr/>
              </p:nvSpPr>
              <p:spPr>
                <a:xfrm>
                  <a:off x="4894812" y="2186906"/>
                  <a:ext cx="2384301" cy="1594939"/>
                </a:xfrm>
                <a:custGeom>
                  <a:avLst/>
                  <a:gdLst>
                    <a:gd name="connsiteX0" fmla="*/ 0 w 2384301"/>
                    <a:gd name="connsiteY0" fmla="*/ 0 h 1594939"/>
                    <a:gd name="connsiteX1" fmla="*/ 2384302 w 2384301"/>
                    <a:gd name="connsiteY1" fmla="*/ 0 h 1594939"/>
                    <a:gd name="connsiteX2" fmla="*/ 2384302 w 2384301"/>
                    <a:gd name="connsiteY2" fmla="*/ 1594940 h 1594939"/>
                    <a:gd name="connsiteX3" fmla="*/ 0 w 2384301"/>
                    <a:gd name="connsiteY3" fmla="*/ 1594940 h 159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4301" h="1594939">
                      <a:moveTo>
                        <a:pt x="0" y="0"/>
                      </a:moveTo>
                      <a:lnTo>
                        <a:pt x="2384302" y="0"/>
                      </a:lnTo>
                      <a:lnTo>
                        <a:pt x="2384302" y="1594940"/>
                      </a:lnTo>
                      <a:lnTo>
                        <a:pt x="0" y="15949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7E61117F-3CBB-44CF-B841-15D6072FBCDB}"/>
                    </a:ext>
                  </a:extLst>
                </p:cNvPr>
                <p:cNvSpPr/>
                <p:nvPr/>
              </p:nvSpPr>
              <p:spPr>
                <a:xfrm>
                  <a:off x="4894812" y="2186906"/>
                  <a:ext cx="2384301" cy="131382"/>
                </a:xfrm>
                <a:custGeom>
                  <a:avLst/>
                  <a:gdLst>
                    <a:gd name="connsiteX0" fmla="*/ 0 w 2384301"/>
                    <a:gd name="connsiteY0" fmla="*/ 0 h 131382"/>
                    <a:gd name="connsiteX1" fmla="*/ 2384302 w 2384301"/>
                    <a:gd name="connsiteY1" fmla="*/ 0 h 131382"/>
                    <a:gd name="connsiteX2" fmla="*/ 2384302 w 2384301"/>
                    <a:gd name="connsiteY2" fmla="*/ 131382 h 131382"/>
                    <a:gd name="connsiteX3" fmla="*/ 0 w 2384301"/>
                    <a:gd name="connsiteY3" fmla="*/ 131382 h 131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4301" h="131382">
                      <a:moveTo>
                        <a:pt x="0" y="0"/>
                      </a:moveTo>
                      <a:lnTo>
                        <a:pt x="2384302" y="0"/>
                      </a:lnTo>
                      <a:lnTo>
                        <a:pt x="2384302" y="131382"/>
                      </a:lnTo>
                      <a:lnTo>
                        <a:pt x="0" y="131382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1FD4CF7C-A2DC-4D8C-AA90-7890884F9399}"/>
                    </a:ext>
                  </a:extLst>
                </p:cNvPr>
                <p:cNvSpPr/>
                <p:nvPr/>
              </p:nvSpPr>
              <p:spPr>
                <a:xfrm>
                  <a:off x="7172385" y="2219636"/>
                  <a:ext cx="65927" cy="65927"/>
                </a:xfrm>
                <a:custGeom>
                  <a:avLst/>
                  <a:gdLst>
                    <a:gd name="connsiteX0" fmla="*/ 65928 w 65927"/>
                    <a:gd name="connsiteY0" fmla="*/ 32964 h 65927"/>
                    <a:gd name="connsiteX1" fmla="*/ 32964 w 65927"/>
                    <a:gd name="connsiteY1" fmla="*/ 65928 h 65927"/>
                    <a:gd name="connsiteX2" fmla="*/ 0 w 65927"/>
                    <a:gd name="connsiteY2" fmla="*/ 32964 h 65927"/>
                    <a:gd name="connsiteX3" fmla="*/ 32964 w 65927"/>
                    <a:gd name="connsiteY3" fmla="*/ 0 h 65927"/>
                    <a:gd name="connsiteX4" fmla="*/ 65928 w 65927"/>
                    <a:gd name="connsiteY4" fmla="*/ 32964 h 65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927" h="65927">
                      <a:moveTo>
                        <a:pt x="65928" y="32964"/>
                      </a:moveTo>
                      <a:cubicBezTo>
                        <a:pt x="65928" y="51169"/>
                        <a:pt x="51169" y="65928"/>
                        <a:pt x="32964" y="65928"/>
                      </a:cubicBezTo>
                      <a:cubicBezTo>
                        <a:pt x="14758" y="65928"/>
                        <a:pt x="0" y="51169"/>
                        <a:pt x="0" y="32964"/>
                      </a:cubicBezTo>
                      <a:cubicBezTo>
                        <a:pt x="0" y="14758"/>
                        <a:pt x="14758" y="0"/>
                        <a:pt x="32964" y="0"/>
                      </a:cubicBezTo>
                      <a:cubicBezTo>
                        <a:pt x="51169" y="0"/>
                        <a:pt x="65928" y="14758"/>
                        <a:pt x="65928" y="329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4CD59048-6DD3-41D1-9D8E-63FD4591E75A}"/>
                  </a:ext>
                </a:extLst>
              </p:cNvPr>
              <p:cNvSpPr/>
              <p:nvPr/>
            </p:nvSpPr>
            <p:spPr>
              <a:xfrm>
                <a:off x="5052796" y="2434626"/>
                <a:ext cx="503601" cy="33061"/>
              </a:xfrm>
              <a:custGeom>
                <a:avLst/>
                <a:gdLst>
                  <a:gd name="connsiteX0" fmla="*/ 0 w 503601"/>
                  <a:gd name="connsiteY0" fmla="*/ 0 h 33061"/>
                  <a:gd name="connsiteX1" fmla="*/ 503602 w 503601"/>
                  <a:gd name="connsiteY1" fmla="*/ 0 h 33061"/>
                  <a:gd name="connsiteX2" fmla="*/ 503602 w 503601"/>
                  <a:gd name="connsiteY2" fmla="*/ 33062 h 33061"/>
                  <a:gd name="connsiteX3" fmla="*/ 0 w 503601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601" h="33061">
                    <a:moveTo>
                      <a:pt x="0" y="0"/>
                    </a:moveTo>
                    <a:lnTo>
                      <a:pt x="503602" y="0"/>
                    </a:lnTo>
                    <a:lnTo>
                      <a:pt x="503602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743A3F9B-39D0-4BBD-B8E7-57F9BA1E45B1}"/>
                  </a:ext>
                </a:extLst>
              </p:cNvPr>
              <p:cNvSpPr/>
              <p:nvPr/>
            </p:nvSpPr>
            <p:spPr>
              <a:xfrm>
                <a:off x="5052796" y="2512771"/>
                <a:ext cx="1019367" cy="33061"/>
              </a:xfrm>
              <a:custGeom>
                <a:avLst/>
                <a:gdLst>
                  <a:gd name="connsiteX0" fmla="*/ 0 w 1019367"/>
                  <a:gd name="connsiteY0" fmla="*/ 0 h 33061"/>
                  <a:gd name="connsiteX1" fmla="*/ 1019367 w 1019367"/>
                  <a:gd name="connsiteY1" fmla="*/ 0 h 33061"/>
                  <a:gd name="connsiteX2" fmla="*/ 1019367 w 1019367"/>
                  <a:gd name="connsiteY2" fmla="*/ 33062 h 33061"/>
                  <a:gd name="connsiteX3" fmla="*/ 0 w 101936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367" h="33061">
                    <a:moveTo>
                      <a:pt x="0" y="0"/>
                    </a:moveTo>
                    <a:lnTo>
                      <a:pt x="1019367" y="0"/>
                    </a:lnTo>
                    <a:lnTo>
                      <a:pt x="101936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02F027F9-A759-4C29-B02C-30B31471D23D}"/>
                  </a:ext>
                </a:extLst>
              </p:cNvPr>
              <p:cNvSpPr/>
              <p:nvPr/>
            </p:nvSpPr>
            <p:spPr>
              <a:xfrm>
                <a:off x="6174725" y="2512771"/>
                <a:ext cx="578637" cy="33061"/>
              </a:xfrm>
              <a:custGeom>
                <a:avLst/>
                <a:gdLst>
                  <a:gd name="connsiteX0" fmla="*/ 0 w 578637"/>
                  <a:gd name="connsiteY0" fmla="*/ 0 h 33061"/>
                  <a:gd name="connsiteX1" fmla="*/ 578638 w 578637"/>
                  <a:gd name="connsiteY1" fmla="*/ 0 h 33061"/>
                  <a:gd name="connsiteX2" fmla="*/ 578638 w 578637"/>
                  <a:gd name="connsiteY2" fmla="*/ 33062 h 33061"/>
                  <a:gd name="connsiteX3" fmla="*/ 0 w 57863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637" h="33061">
                    <a:moveTo>
                      <a:pt x="0" y="0"/>
                    </a:moveTo>
                    <a:lnTo>
                      <a:pt x="578638" y="0"/>
                    </a:lnTo>
                    <a:lnTo>
                      <a:pt x="578638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FFED0BE7-56CF-4563-99FB-5D76E5A65895}"/>
                  </a:ext>
                </a:extLst>
              </p:cNvPr>
              <p:cNvSpPr/>
              <p:nvPr/>
            </p:nvSpPr>
            <p:spPr>
              <a:xfrm>
                <a:off x="5052796" y="2669060"/>
                <a:ext cx="809757" cy="33061"/>
              </a:xfrm>
              <a:custGeom>
                <a:avLst/>
                <a:gdLst>
                  <a:gd name="connsiteX0" fmla="*/ 0 w 809757"/>
                  <a:gd name="connsiteY0" fmla="*/ 0 h 33061"/>
                  <a:gd name="connsiteX1" fmla="*/ 809758 w 809757"/>
                  <a:gd name="connsiteY1" fmla="*/ 0 h 33061"/>
                  <a:gd name="connsiteX2" fmla="*/ 809758 w 809757"/>
                  <a:gd name="connsiteY2" fmla="*/ 33062 h 33061"/>
                  <a:gd name="connsiteX3" fmla="*/ 0 w 80975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757" h="33061">
                    <a:moveTo>
                      <a:pt x="0" y="0"/>
                    </a:moveTo>
                    <a:lnTo>
                      <a:pt x="809758" y="0"/>
                    </a:lnTo>
                    <a:lnTo>
                      <a:pt x="809758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59EB5546-8913-420D-A0A7-A947E5E4EEEB}"/>
                  </a:ext>
                </a:extLst>
              </p:cNvPr>
              <p:cNvSpPr/>
              <p:nvPr/>
            </p:nvSpPr>
            <p:spPr>
              <a:xfrm>
                <a:off x="5965116" y="2669060"/>
                <a:ext cx="788246" cy="33061"/>
              </a:xfrm>
              <a:custGeom>
                <a:avLst/>
                <a:gdLst>
                  <a:gd name="connsiteX0" fmla="*/ 0 w 788246"/>
                  <a:gd name="connsiteY0" fmla="*/ 0 h 33061"/>
                  <a:gd name="connsiteX1" fmla="*/ 788247 w 788246"/>
                  <a:gd name="connsiteY1" fmla="*/ 0 h 33061"/>
                  <a:gd name="connsiteX2" fmla="*/ 788247 w 788246"/>
                  <a:gd name="connsiteY2" fmla="*/ 33062 h 33061"/>
                  <a:gd name="connsiteX3" fmla="*/ 0 w 788246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46" h="33061">
                    <a:moveTo>
                      <a:pt x="0" y="0"/>
                    </a:moveTo>
                    <a:lnTo>
                      <a:pt x="788247" y="0"/>
                    </a:lnTo>
                    <a:lnTo>
                      <a:pt x="78824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A82914F0-C0CF-4397-83C6-61884CFF9D9F}"/>
                  </a:ext>
                </a:extLst>
              </p:cNvPr>
              <p:cNvSpPr/>
              <p:nvPr/>
            </p:nvSpPr>
            <p:spPr>
              <a:xfrm>
                <a:off x="5052796" y="2590915"/>
                <a:ext cx="1252538" cy="33061"/>
              </a:xfrm>
              <a:custGeom>
                <a:avLst/>
                <a:gdLst>
                  <a:gd name="connsiteX0" fmla="*/ 0 w 1252538"/>
                  <a:gd name="connsiteY0" fmla="*/ 0 h 33061"/>
                  <a:gd name="connsiteX1" fmla="*/ 1252539 w 1252538"/>
                  <a:gd name="connsiteY1" fmla="*/ 0 h 33061"/>
                  <a:gd name="connsiteX2" fmla="*/ 1252539 w 1252538"/>
                  <a:gd name="connsiteY2" fmla="*/ 33062 h 33061"/>
                  <a:gd name="connsiteX3" fmla="*/ 0 w 1252538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538" h="33061">
                    <a:moveTo>
                      <a:pt x="0" y="0"/>
                    </a:moveTo>
                    <a:lnTo>
                      <a:pt x="1252539" y="0"/>
                    </a:lnTo>
                    <a:lnTo>
                      <a:pt x="125253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9F2551F7-80F3-486A-89B1-215E0EA83C95}"/>
                  </a:ext>
                </a:extLst>
              </p:cNvPr>
              <p:cNvSpPr/>
              <p:nvPr/>
            </p:nvSpPr>
            <p:spPr>
              <a:xfrm>
                <a:off x="6407896" y="2590915"/>
                <a:ext cx="603349" cy="33061"/>
              </a:xfrm>
              <a:custGeom>
                <a:avLst/>
                <a:gdLst>
                  <a:gd name="connsiteX0" fmla="*/ 0 w 603349"/>
                  <a:gd name="connsiteY0" fmla="*/ 0 h 33061"/>
                  <a:gd name="connsiteX1" fmla="*/ 603349 w 603349"/>
                  <a:gd name="connsiteY1" fmla="*/ 0 h 33061"/>
                  <a:gd name="connsiteX2" fmla="*/ 603349 w 603349"/>
                  <a:gd name="connsiteY2" fmla="*/ 33062 h 33061"/>
                  <a:gd name="connsiteX3" fmla="*/ 0 w 603349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349" h="33061">
                    <a:moveTo>
                      <a:pt x="0" y="0"/>
                    </a:moveTo>
                    <a:lnTo>
                      <a:pt x="603349" y="0"/>
                    </a:lnTo>
                    <a:lnTo>
                      <a:pt x="60334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4C0974F9-215D-4FCA-ACB7-11F33B8F941D}"/>
                  </a:ext>
                </a:extLst>
              </p:cNvPr>
              <p:cNvSpPr/>
              <p:nvPr/>
            </p:nvSpPr>
            <p:spPr>
              <a:xfrm>
                <a:off x="5052796" y="2747204"/>
                <a:ext cx="1471880" cy="33061"/>
              </a:xfrm>
              <a:custGeom>
                <a:avLst/>
                <a:gdLst>
                  <a:gd name="connsiteX0" fmla="*/ 0 w 1471880"/>
                  <a:gd name="connsiteY0" fmla="*/ 0 h 33061"/>
                  <a:gd name="connsiteX1" fmla="*/ 1471880 w 1471880"/>
                  <a:gd name="connsiteY1" fmla="*/ 0 h 33061"/>
                  <a:gd name="connsiteX2" fmla="*/ 1471880 w 1471880"/>
                  <a:gd name="connsiteY2" fmla="*/ 33062 h 33061"/>
                  <a:gd name="connsiteX3" fmla="*/ 0 w 1471880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1880" h="33061">
                    <a:moveTo>
                      <a:pt x="0" y="0"/>
                    </a:moveTo>
                    <a:lnTo>
                      <a:pt x="1471880" y="0"/>
                    </a:lnTo>
                    <a:lnTo>
                      <a:pt x="1471880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20B365B8-3D7E-43DA-B2E6-7ADCD5A0D7F4}"/>
                  </a:ext>
                </a:extLst>
              </p:cNvPr>
              <p:cNvSpPr/>
              <p:nvPr/>
            </p:nvSpPr>
            <p:spPr>
              <a:xfrm>
                <a:off x="6627238" y="2747204"/>
                <a:ext cx="486187" cy="33061"/>
              </a:xfrm>
              <a:custGeom>
                <a:avLst/>
                <a:gdLst>
                  <a:gd name="connsiteX0" fmla="*/ 0 w 486187"/>
                  <a:gd name="connsiteY0" fmla="*/ 0 h 33061"/>
                  <a:gd name="connsiteX1" fmla="*/ 486187 w 486187"/>
                  <a:gd name="connsiteY1" fmla="*/ 0 h 33061"/>
                  <a:gd name="connsiteX2" fmla="*/ 486187 w 486187"/>
                  <a:gd name="connsiteY2" fmla="*/ 33062 h 33061"/>
                  <a:gd name="connsiteX3" fmla="*/ 0 w 48618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187" h="33061">
                    <a:moveTo>
                      <a:pt x="0" y="0"/>
                    </a:moveTo>
                    <a:lnTo>
                      <a:pt x="486187" y="0"/>
                    </a:lnTo>
                    <a:lnTo>
                      <a:pt x="48618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FD72EE47-0B5A-4128-A8A2-EDF60F91C380}"/>
                  </a:ext>
                </a:extLst>
              </p:cNvPr>
              <p:cNvSpPr/>
              <p:nvPr/>
            </p:nvSpPr>
            <p:spPr>
              <a:xfrm>
                <a:off x="5052796" y="3343727"/>
                <a:ext cx="503601" cy="33061"/>
              </a:xfrm>
              <a:custGeom>
                <a:avLst/>
                <a:gdLst>
                  <a:gd name="connsiteX0" fmla="*/ 0 w 503601"/>
                  <a:gd name="connsiteY0" fmla="*/ 0 h 33061"/>
                  <a:gd name="connsiteX1" fmla="*/ 503602 w 503601"/>
                  <a:gd name="connsiteY1" fmla="*/ 0 h 33061"/>
                  <a:gd name="connsiteX2" fmla="*/ 503602 w 503601"/>
                  <a:gd name="connsiteY2" fmla="*/ 33062 h 33061"/>
                  <a:gd name="connsiteX3" fmla="*/ 0 w 503601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601" h="33061">
                    <a:moveTo>
                      <a:pt x="0" y="0"/>
                    </a:moveTo>
                    <a:lnTo>
                      <a:pt x="503602" y="0"/>
                    </a:lnTo>
                    <a:lnTo>
                      <a:pt x="503602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4" name="任意多边形: 形状 133">
                <a:extLst>
                  <a:ext uri="{FF2B5EF4-FFF2-40B4-BE49-F238E27FC236}">
                    <a16:creationId xmlns:a16="http://schemas.microsoft.com/office/drawing/2014/main" id="{85848D17-AF73-4A9B-9CC9-80365B6280F2}"/>
                  </a:ext>
                </a:extLst>
              </p:cNvPr>
              <p:cNvSpPr/>
              <p:nvPr/>
            </p:nvSpPr>
            <p:spPr>
              <a:xfrm>
                <a:off x="5052796" y="3421871"/>
                <a:ext cx="1019367" cy="33061"/>
              </a:xfrm>
              <a:custGeom>
                <a:avLst/>
                <a:gdLst>
                  <a:gd name="connsiteX0" fmla="*/ 0 w 1019367"/>
                  <a:gd name="connsiteY0" fmla="*/ 0 h 33061"/>
                  <a:gd name="connsiteX1" fmla="*/ 1019367 w 1019367"/>
                  <a:gd name="connsiteY1" fmla="*/ 0 h 33061"/>
                  <a:gd name="connsiteX2" fmla="*/ 1019367 w 1019367"/>
                  <a:gd name="connsiteY2" fmla="*/ 33062 h 33061"/>
                  <a:gd name="connsiteX3" fmla="*/ 0 w 101936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367" h="33061">
                    <a:moveTo>
                      <a:pt x="0" y="0"/>
                    </a:moveTo>
                    <a:lnTo>
                      <a:pt x="1019367" y="0"/>
                    </a:lnTo>
                    <a:lnTo>
                      <a:pt x="101936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748EE2F9-C5F0-4A14-B7B8-77F353CD52CE}"/>
                  </a:ext>
                </a:extLst>
              </p:cNvPr>
              <p:cNvSpPr/>
              <p:nvPr/>
            </p:nvSpPr>
            <p:spPr>
              <a:xfrm>
                <a:off x="6174725" y="3421871"/>
                <a:ext cx="578637" cy="33061"/>
              </a:xfrm>
              <a:custGeom>
                <a:avLst/>
                <a:gdLst>
                  <a:gd name="connsiteX0" fmla="*/ 0 w 578637"/>
                  <a:gd name="connsiteY0" fmla="*/ 0 h 33061"/>
                  <a:gd name="connsiteX1" fmla="*/ 578638 w 578637"/>
                  <a:gd name="connsiteY1" fmla="*/ 0 h 33061"/>
                  <a:gd name="connsiteX2" fmla="*/ 578638 w 578637"/>
                  <a:gd name="connsiteY2" fmla="*/ 33062 h 33061"/>
                  <a:gd name="connsiteX3" fmla="*/ 0 w 57863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637" h="33061">
                    <a:moveTo>
                      <a:pt x="0" y="0"/>
                    </a:moveTo>
                    <a:lnTo>
                      <a:pt x="578638" y="0"/>
                    </a:lnTo>
                    <a:lnTo>
                      <a:pt x="578638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662FD596-E5CD-40DA-A96A-EE4AAECE7401}"/>
                  </a:ext>
                </a:extLst>
              </p:cNvPr>
              <p:cNvSpPr/>
              <p:nvPr/>
            </p:nvSpPr>
            <p:spPr>
              <a:xfrm>
                <a:off x="5052796" y="3578160"/>
                <a:ext cx="809757" cy="33061"/>
              </a:xfrm>
              <a:custGeom>
                <a:avLst/>
                <a:gdLst>
                  <a:gd name="connsiteX0" fmla="*/ 0 w 809757"/>
                  <a:gd name="connsiteY0" fmla="*/ 0 h 33061"/>
                  <a:gd name="connsiteX1" fmla="*/ 809758 w 809757"/>
                  <a:gd name="connsiteY1" fmla="*/ 0 h 33061"/>
                  <a:gd name="connsiteX2" fmla="*/ 809758 w 809757"/>
                  <a:gd name="connsiteY2" fmla="*/ 33062 h 33061"/>
                  <a:gd name="connsiteX3" fmla="*/ 0 w 80975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757" h="33061">
                    <a:moveTo>
                      <a:pt x="0" y="0"/>
                    </a:moveTo>
                    <a:lnTo>
                      <a:pt x="809758" y="0"/>
                    </a:lnTo>
                    <a:lnTo>
                      <a:pt x="809758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B46FBA20-D525-4973-95A9-EF984EF9CEEB}"/>
                  </a:ext>
                </a:extLst>
              </p:cNvPr>
              <p:cNvSpPr/>
              <p:nvPr/>
            </p:nvSpPr>
            <p:spPr>
              <a:xfrm>
                <a:off x="5965116" y="3578160"/>
                <a:ext cx="788246" cy="33061"/>
              </a:xfrm>
              <a:custGeom>
                <a:avLst/>
                <a:gdLst>
                  <a:gd name="connsiteX0" fmla="*/ 0 w 788246"/>
                  <a:gd name="connsiteY0" fmla="*/ 0 h 33061"/>
                  <a:gd name="connsiteX1" fmla="*/ 788247 w 788246"/>
                  <a:gd name="connsiteY1" fmla="*/ 0 h 33061"/>
                  <a:gd name="connsiteX2" fmla="*/ 788247 w 788246"/>
                  <a:gd name="connsiteY2" fmla="*/ 33062 h 33061"/>
                  <a:gd name="connsiteX3" fmla="*/ 0 w 788246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246" h="33061">
                    <a:moveTo>
                      <a:pt x="0" y="0"/>
                    </a:moveTo>
                    <a:lnTo>
                      <a:pt x="788247" y="0"/>
                    </a:lnTo>
                    <a:lnTo>
                      <a:pt x="78824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5105292E-0E3E-4EB8-9E80-4870C448F6BF}"/>
                  </a:ext>
                </a:extLst>
              </p:cNvPr>
              <p:cNvSpPr/>
              <p:nvPr/>
            </p:nvSpPr>
            <p:spPr>
              <a:xfrm>
                <a:off x="5052796" y="3500016"/>
                <a:ext cx="1252538" cy="33061"/>
              </a:xfrm>
              <a:custGeom>
                <a:avLst/>
                <a:gdLst>
                  <a:gd name="connsiteX0" fmla="*/ 0 w 1252538"/>
                  <a:gd name="connsiteY0" fmla="*/ 0 h 33061"/>
                  <a:gd name="connsiteX1" fmla="*/ 1252539 w 1252538"/>
                  <a:gd name="connsiteY1" fmla="*/ 0 h 33061"/>
                  <a:gd name="connsiteX2" fmla="*/ 1252539 w 1252538"/>
                  <a:gd name="connsiteY2" fmla="*/ 33062 h 33061"/>
                  <a:gd name="connsiteX3" fmla="*/ 0 w 1252538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2538" h="33061">
                    <a:moveTo>
                      <a:pt x="0" y="0"/>
                    </a:moveTo>
                    <a:lnTo>
                      <a:pt x="1252539" y="0"/>
                    </a:lnTo>
                    <a:lnTo>
                      <a:pt x="125253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:a16="http://schemas.microsoft.com/office/drawing/2014/main" id="{C7D40F4A-CD73-4225-BEDA-C71BCBC6D7B7}"/>
                  </a:ext>
                </a:extLst>
              </p:cNvPr>
              <p:cNvSpPr/>
              <p:nvPr/>
            </p:nvSpPr>
            <p:spPr>
              <a:xfrm>
                <a:off x="6407896" y="3500016"/>
                <a:ext cx="603349" cy="33061"/>
              </a:xfrm>
              <a:custGeom>
                <a:avLst/>
                <a:gdLst>
                  <a:gd name="connsiteX0" fmla="*/ 0 w 603349"/>
                  <a:gd name="connsiteY0" fmla="*/ 0 h 33061"/>
                  <a:gd name="connsiteX1" fmla="*/ 603349 w 603349"/>
                  <a:gd name="connsiteY1" fmla="*/ 0 h 33061"/>
                  <a:gd name="connsiteX2" fmla="*/ 603349 w 603349"/>
                  <a:gd name="connsiteY2" fmla="*/ 33062 h 33061"/>
                  <a:gd name="connsiteX3" fmla="*/ 0 w 603349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349" h="33061">
                    <a:moveTo>
                      <a:pt x="0" y="0"/>
                    </a:moveTo>
                    <a:lnTo>
                      <a:pt x="603349" y="0"/>
                    </a:lnTo>
                    <a:lnTo>
                      <a:pt x="60334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9DA91FB8-A193-416D-98F8-52BFF4D0B888}"/>
                  </a:ext>
                </a:extLst>
              </p:cNvPr>
              <p:cNvSpPr/>
              <p:nvPr/>
            </p:nvSpPr>
            <p:spPr>
              <a:xfrm>
                <a:off x="5052796" y="3656308"/>
                <a:ext cx="1471880" cy="33061"/>
              </a:xfrm>
              <a:custGeom>
                <a:avLst/>
                <a:gdLst>
                  <a:gd name="connsiteX0" fmla="*/ 0 w 1471880"/>
                  <a:gd name="connsiteY0" fmla="*/ 0 h 33061"/>
                  <a:gd name="connsiteX1" fmla="*/ 1471880 w 1471880"/>
                  <a:gd name="connsiteY1" fmla="*/ 0 h 33061"/>
                  <a:gd name="connsiteX2" fmla="*/ 1471880 w 1471880"/>
                  <a:gd name="connsiteY2" fmla="*/ 33062 h 33061"/>
                  <a:gd name="connsiteX3" fmla="*/ 0 w 1471880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1880" h="33061">
                    <a:moveTo>
                      <a:pt x="0" y="0"/>
                    </a:moveTo>
                    <a:lnTo>
                      <a:pt x="1471880" y="0"/>
                    </a:lnTo>
                    <a:lnTo>
                      <a:pt x="1471880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78DB34A4-6B32-46D7-8D51-4430FCF5B92E}"/>
                  </a:ext>
                </a:extLst>
              </p:cNvPr>
              <p:cNvSpPr/>
              <p:nvPr/>
            </p:nvSpPr>
            <p:spPr>
              <a:xfrm>
                <a:off x="6627238" y="3656308"/>
                <a:ext cx="486187" cy="33061"/>
              </a:xfrm>
              <a:custGeom>
                <a:avLst/>
                <a:gdLst>
                  <a:gd name="connsiteX0" fmla="*/ 0 w 486187"/>
                  <a:gd name="connsiteY0" fmla="*/ 0 h 33061"/>
                  <a:gd name="connsiteX1" fmla="*/ 486187 w 486187"/>
                  <a:gd name="connsiteY1" fmla="*/ 0 h 33061"/>
                  <a:gd name="connsiteX2" fmla="*/ 486187 w 486187"/>
                  <a:gd name="connsiteY2" fmla="*/ 33062 h 33061"/>
                  <a:gd name="connsiteX3" fmla="*/ 0 w 48618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187" h="33061">
                    <a:moveTo>
                      <a:pt x="0" y="0"/>
                    </a:moveTo>
                    <a:lnTo>
                      <a:pt x="486187" y="0"/>
                    </a:lnTo>
                    <a:lnTo>
                      <a:pt x="48618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13A2C609-830E-4954-BBB1-0E8871C8F772}"/>
                  </a:ext>
                </a:extLst>
              </p:cNvPr>
              <p:cNvSpPr/>
              <p:nvPr/>
            </p:nvSpPr>
            <p:spPr>
              <a:xfrm>
                <a:off x="5052796" y="2933551"/>
                <a:ext cx="574986" cy="33061"/>
              </a:xfrm>
              <a:custGeom>
                <a:avLst/>
                <a:gdLst>
                  <a:gd name="connsiteX0" fmla="*/ 0 w 574986"/>
                  <a:gd name="connsiteY0" fmla="*/ 0 h 33061"/>
                  <a:gd name="connsiteX1" fmla="*/ 574987 w 574986"/>
                  <a:gd name="connsiteY1" fmla="*/ 0 h 33061"/>
                  <a:gd name="connsiteX2" fmla="*/ 574987 w 574986"/>
                  <a:gd name="connsiteY2" fmla="*/ 33062 h 33061"/>
                  <a:gd name="connsiteX3" fmla="*/ 0 w 574986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986" h="33061">
                    <a:moveTo>
                      <a:pt x="0" y="0"/>
                    </a:moveTo>
                    <a:lnTo>
                      <a:pt x="574987" y="0"/>
                    </a:lnTo>
                    <a:lnTo>
                      <a:pt x="57498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533BFC30-E19B-4FA9-ADC1-FCB52F595C7B}"/>
                  </a:ext>
                </a:extLst>
              </p:cNvPr>
              <p:cNvSpPr/>
              <p:nvPr/>
            </p:nvSpPr>
            <p:spPr>
              <a:xfrm>
                <a:off x="5730344" y="2933551"/>
                <a:ext cx="1023018" cy="33061"/>
              </a:xfrm>
              <a:custGeom>
                <a:avLst/>
                <a:gdLst>
                  <a:gd name="connsiteX0" fmla="*/ 0 w 1023018"/>
                  <a:gd name="connsiteY0" fmla="*/ 0 h 33061"/>
                  <a:gd name="connsiteX1" fmla="*/ 1023019 w 1023018"/>
                  <a:gd name="connsiteY1" fmla="*/ 0 h 33061"/>
                  <a:gd name="connsiteX2" fmla="*/ 1023019 w 1023018"/>
                  <a:gd name="connsiteY2" fmla="*/ 33062 h 33061"/>
                  <a:gd name="connsiteX3" fmla="*/ 0 w 1023018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018" h="33061">
                    <a:moveTo>
                      <a:pt x="0" y="0"/>
                    </a:moveTo>
                    <a:lnTo>
                      <a:pt x="1023019" y="0"/>
                    </a:lnTo>
                    <a:lnTo>
                      <a:pt x="102301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2D197EF6-5D8C-4952-A5B1-73D8BD270EAA}"/>
                  </a:ext>
                </a:extLst>
              </p:cNvPr>
              <p:cNvSpPr/>
              <p:nvPr/>
            </p:nvSpPr>
            <p:spPr>
              <a:xfrm>
                <a:off x="5052796" y="3089840"/>
                <a:ext cx="809757" cy="33061"/>
              </a:xfrm>
              <a:custGeom>
                <a:avLst/>
                <a:gdLst>
                  <a:gd name="connsiteX0" fmla="*/ 0 w 809757"/>
                  <a:gd name="connsiteY0" fmla="*/ 0 h 33061"/>
                  <a:gd name="connsiteX1" fmla="*/ 809758 w 809757"/>
                  <a:gd name="connsiteY1" fmla="*/ 0 h 33061"/>
                  <a:gd name="connsiteX2" fmla="*/ 809758 w 809757"/>
                  <a:gd name="connsiteY2" fmla="*/ 33062 h 33061"/>
                  <a:gd name="connsiteX3" fmla="*/ 0 w 80975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757" h="33061">
                    <a:moveTo>
                      <a:pt x="0" y="0"/>
                    </a:moveTo>
                    <a:lnTo>
                      <a:pt x="809758" y="0"/>
                    </a:lnTo>
                    <a:lnTo>
                      <a:pt x="809758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60BE5DDD-2967-4386-9830-3F3CC089348E}"/>
                  </a:ext>
                </a:extLst>
              </p:cNvPr>
              <p:cNvSpPr/>
              <p:nvPr/>
            </p:nvSpPr>
            <p:spPr>
              <a:xfrm>
                <a:off x="5965116" y="3089840"/>
                <a:ext cx="364929" cy="33061"/>
              </a:xfrm>
              <a:custGeom>
                <a:avLst/>
                <a:gdLst>
                  <a:gd name="connsiteX0" fmla="*/ 0 w 364929"/>
                  <a:gd name="connsiteY0" fmla="*/ 0 h 33061"/>
                  <a:gd name="connsiteX1" fmla="*/ 364929 w 364929"/>
                  <a:gd name="connsiteY1" fmla="*/ 0 h 33061"/>
                  <a:gd name="connsiteX2" fmla="*/ 364929 w 364929"/>
                  <a:gd name="connsiteY2" fmla="*/ 33062 h 33061"/>
                  <a:gd name="connsiteX3" fmla="*/ 0 w 364929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929" h="33061">
                    <a:moveTo>
                      <a:pt x="0" y="0"/>
                    </a:moveTo>
                    <a:lnTo>
                      <a:pt x="364929" y="0"/>
                    </a:lnTo>
                    <a:lnTo>
                      <a:pt x="36492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D997FD7A-91FE-4283-8830-3246869336DD}"/>
                  </a:ext>
                </a:extLst>
              </p:cNvPr>
              <p:cNvSpPr/>
              <p:nvPr/>
            </p:nvSpPr>
            <p:spPr>
              <a:xfrm>
                <a:off x="5052796" y="3011695"/>
                <a:ext cx="1471880" cy="33061"/>
              </a:xfrm>
              <a:custGeom>
                <a:avLst/>
                <a:gdLst>
                  <a:gd name="connsiteX0" fmla="*/ 0 w 1471880"/>
                  <a:gd name="connsiteY0" fmla="*/ 0 h 33061"/>
                  <a:gd name="connsiteX1" fmla="*/ 1471880 w 1471880"/>
                  <a:gd name="connsiteY1" fmla="*/ 0 h 33061"/>
                  <a:gd name="connsiteX2" fmla="*/ 1471880 w 1471880"/>
                  <a:gd name="connsiteY2" fmla="*/ 33062 h 33061"/>
                  <a:gd name="connsiteX3" fmla="*/ 0 w 1471880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1880" h="33061">
                    <a:moveTo>
                      <a:pt x="0" y="0"/>
                    </a:moveTo>
                    <a:lnTo>
                      <a:pt x="1471880" y="0"/>
                    </a:lnTo>
                    <a:lnTo>
                      <a:pt x="1471880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342FAADB-1266-4951-8E7B-82E645881596}"/>
                  </a:ext>
                </a:extLst>
              </p:cNvPr>
              <p:cNvSpPr/>
              <p:nvPr/>
            </p:nvSpPr>
            <p:spPr>
              <a:xfrm>
                <a:off x="6627238" y="3011695"/>
                <a:ext cx="384007" cy="33061"/>
              </a:xfrm>
              <a:custGeom>
                <a:avLst/>
                <a:gdLst>
                  <a:gd name="connsiteX0" fmla="*/ 0 w 384007"/>
                  <a:gd name="connsiteY0" fmla="*/ 0 h 33061"/>
                  <a:gd name="connsiteX1" fmla="*/ 384007 w 384007"/>
                  <a:gd name="connsiteY1" fmla="*/ 0 h 33061"/>
                  <a:gd name="connsiteX2" fmla="*/ 384007 w 384007"/>
                  <a:gd name="connsiteY2" fmla="*/ 33062 h 33061"/>
                  <a:gd name="connsiteX3" fmla="*/ 0 w 38400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007" h="33061">
                    <a:moveTo>
                      <a:pt x="0" y="0"/>
                    </a:moveTo>
                    <a:lnTo>
                      <a:pt x="384007" y="0"/>
                    </a:lnTo>
                    <a:lnTo>
                      <a:pt x="38400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2C72964B-0741-4648-A447-3C9F74664895}"/>
                  </a:ext>
                </a:extLst>
              </p:cNvPr>
              <p:cNvSpPr/>
              <p:nvPr/>
            </p:nvSpPr>
            <p:spPr>
              <a:xfrm>
                <a:off x="5052796" y="3167984"/>
                <a:ext cx="1012070" cy="33061"/>
              </a:xfrm>
              <a:custGeom>
                <a:avLst/>
                <a:gdLst>
                  <a:gd name="connsiteX0" fmla="*/ 0 w 1012070"/>
                  <a:gd name="connsiteY0" fmla="*/ 0 h 33061"/>
                  <a:gd name="connsiteX1" fmla="*/ 1012071 w 1012070"/>
                  <a:gd name="connsiteY1" fmla="*/ 0 h 33061"/>
                  <a:gd name="connsiteX2" fmla="*/ 1012071 w 1012070"/>
                  <a:gd name="connsiteY2" fmla="*/ 33062 h 33061"/>
                  <a:gd name="connsiteX3" fmla="*/ 0 w 1012070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2070" h="33061">
                    <a:moveTo>
                      <a:pt x="0" y="0"/>
                    </a:moveTo>
                    <a:lnTo>
                      <a:pt x="1012071" y="0"/>
                    </a:lnTo>
                    <a:lnTo>
                      <a:pt x="1012071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8E5B568F-539C-4A9D-AEB4-D70BD806F431}"/>
                  </a:ext>
                </a:extLst>
              </p:cNvPr>
              <p:cNvSpPr/>
              <p:nvPr/>
            </p:nvSpPr>
            <p:spPr>
              <a:xfrm>
                <a:off x="6167428" y="3167984"/>
                <a:ext cx="486187" cy="33061"/>
              </a:xfrm>
              <a:custGeom>
                <a:avLst/>
                <a:gdLst>
                  <a:gd name="connsiteX0" fmla="*/ 0 w 486187"/>
                  <a:gd name="connsiteY0" fmla="*/ 0 h 33061"/>
                  <a:gd name="connsiteX1" fmla="*/ 486187 w 486187"/>
                  <a:gd name="connsiteY1" fmla="*/ 0 h 33061"/>
                  <a:gd name="connsiteX2" fmla="*/ 486187 w 486187"/>
                  <a:gd name="connsiteY2" fmla="*/ 33062 h 33061"/>
                  <a:gd name="connsiteX3" fmla="*/ 0 w 486187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187" h="33061">
                    <a:moveTo>
                      <a:pt x="0" y="0"/>
                    </a:moveTo>
                    <a:lnTo>
                      <a:pt x="486187" y="0"/>
                    </a:lnTo>
                    <a:lnTo>
                      <a:pt x="48618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0287E654-D2CB-493C-A6DD-4F529F103B26}"/>
                  </a:ext>
                </a:extLst>
              </p:cNvPr>
              <p:cNvSpPr/>
              <p:nvPr/>
            </p:nvSpPr>
            <p:spPr>
              <a:xfrm>
                <a:off x="5052796" y="3246593"/>
                <a:ext cx="574986" cy="33061"/>
              </a:xfrm>
              <a:custGeom>
                <a:avLst/>
                <a:gdLst>
                  <a:gd name="connsiteX0" fmla="*/ 0 w 574986"/>
                  <a:gd name="connsiteY0" fmla="*/ 0 h 33061"/>
                  <a:gd name="connsiteX1" fmla="*/ 574987 w 574986"/>
                  <a:gd name="connsiteY1" fmla="*/ 0 h 33061"/>
                  <a:gd name="connsiteX2" fmla="*/ 574987 w 574986"/>
                  <a:gd name="connsiteY2" fmla="*/ 33062 h 33061"/>
                  <a:gd name="connsiteX3" fmla="*/ 0 w 574986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4986" h="33061">
                    <a:moveTo>
                      <a:pt x="0" y="0"/>
                    </a:moveTo>
                    <a:lnTo>
                      <a:pt x="574987" y="0"/>
                    </a:lnTo>
                    <a:lnTo>
                      <a:pt x="574987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DEE8F5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id="{A055A2B5-D9FE-466A-AAAD-1CCE0E3CB555}"/>
                  </a:ext>
                </a:extLst>
              </p:cNvPr>
              <p:cNvSpPr/>
              <p:nvPr/>
            </p:nvSpPr>
            <p:spPr>
              <a:xfrm>
                <a:off x="5730344" y="3246593"/>
                <a:ext cx="1023018" cy="33061"/>
              </a:xfrm>
              <a:custGeom>
                <a:avLst/>
                <a:gdLst>
                  <a:gd name="connsiteX0" fmla="*/ 0 w 1023018"/>
                  <a:gd name="connsiteY0" fmla="*/ 0 h 33061"/>
                  <a:gd name="connsiteX1" fmla="*/ 1023019 w 1023018"/>
                  <a:gd name="connsiteY1" fmla="*/ 0 h 33061"/>
                  <a:gd name="connsiteX2" fmla="*/ 1023019 w 1023018"/>
                  <a:gd name="connsiteY2" fmla="*/ 33062 h 33061"/>
                  <a:gd name="connsiteX3" fmla="*/ 0 w 1023018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018" h="33061">
                    <a:moveTo>
                      <a:pt x="0" y="0"/>
                    </a:moveTo>
                    <a:lnTo>
                      <a:pt x="1023019" y="0"/>
                    </a:lnTo>
                    <a:lnTo>
                      <a:pt x="1023019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id="{4D3B1932-A9E4-47F2-8F38-09F662741F86}"/>
                  </a:ext>
                </a:extLst>
              </p:cNvPr>
              <p:cNvSpPr/>
              <p:nvPr/>
            </p:nvSpPr>
            <p:spPr>
              <a:xfrm>
                <a:off x="5052796" y="2840378"/>
                <a:ext cx="503601" cy="33061"/>
              </a:xfrm>
              <a:custGeom>
                <a:avLst/>
                <a:gdLst>
                  <a:gd name="connsiteX0" fmla="*/ 0 w 503601"/>
                  <a:gd name="connsiteY0" fmla="*/ 0 h 33061"/>
                  <a:gd name="connsiteX1" fmla="*/ 503602 w 503601"/>
                  <a:gd name="connsiteY1" fmla="*/ 0 h 33061"/>
                  <a:gd name="connsiteX2" fmla="*/ 503602 w 503601"/>
                  <a:gd name="connsiteY2" fmla="*/ 33062 h 33061"/>
                  <a:gd name="connsiteX3" fmla="*/ 0 w 503601"/>
                  <a:gd name="connsiteY3" fmla="*/ 33062 h 3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3601" h="33061">
                    <a:moveTo>
                      <a:pt x="0" y="0"/>
                    </a:moveTo>
                    <a:lnTo>
                      <a:pt x="503602" y="0"/>
                    </a:lnTo>
                    <a:lnTo>
                      <a:pt x="503602" y="33062"/>
                    </a:lnTo>
                    <a:lnTo>
                      <a:pt x="0" y="33062"/>
                    </a:lnTo>
                    <a:close/>
                  </a:path>
                </a:pathLst>
              </a:custGeom>
              <a:solidFill>
                <a:srgbClr val="C1D8ED"/>
              </a:solidFill>
              <a:ln w="31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53" name="图形 132">
              <a:extLst>
                <a:ext uri="{FF2B5EF4-FFF2-40B4-BE49-F238E27FC236}">
                  <a16:creationId xmlns:a16="http://schemas.microsoft.com/office/drawing/2014/main" id="{21DA9A82-A2E2-464D-AB84-6C75F355078D}"/>
                </a:ext>
              </a:extLst>
            </p:cNvPr>
            <p:cNvGrpSpPr/>
            <p:nvPr/>
          </p:nvGrpSpPr>
          <p:grpSpPr>
            <a:xfrm>
              <a:off x="5433391" y="2460300"/>
              <a:ext cx="350364" cy="211126"/>
              <a:chOff x="5433391" y="2460300"/>
              <a:chExt cx="350364" cy="211126"/>
            </a:xfrm>
          </p:grpSpPr>
          <p:grpSp>
            <p:nvGrpSpPr>
              <p:cNvPr id="154" name="图形 132">
                <a:extLst>
                  <a:ext uri="{FF2B5EF4-FFF2-40B4-BE49-F238E27FC236}">
                    <a16:creationId xmlns:a16="http://schemas.microsoft.com/office/drawing/2014/main" id="{447D895A-3290-42E8-923C-621F0F3F9C19}"/>
                  </a:ext>
                </a:extLst>
              </p:cNvPr>
              <p:cNvGrpSpPr/>
              <p:nvPr/>
            </p:nvGrpSpPr>
            <p:grpSpPr>
              <a:xfrm>
                <a:off x="5733336" y="2460300"/>
                <a:ext cx="50419" cy="123820"/>
                <a:chOff x="5733336" y="2460300"/>
                <a:chExt cx="50419" cy="123820"/>
              </a:xfrm>
              <a:solidFill>
                <a:srgbClr val="262626"/>
              </a:solidFill>
            </p:grpSpPr>
            <p:sp>
              <p:nvSpPr>
                <p:cNvPr id="155" name="任意多边形: 形状 154">
                  <a:extLst>
                    <a:ext uri="{FF2B5EF4-FFF2-40B4-BE49-F238E27FC236}">
                      <a16:creationId xmlns:a16="http://schemas.microsoft.com/office/drawing/2014/main" id="{EC6CC6F8-50FE-4CD0-92F4-699E51F8CF0D}"/>
                    </a:ext>
                  </a:extLst>
                </p:cNvPr>
                <p:cNvSpPr/>
                <p:nvPr/>
              </p:nvSpPr>
              <p:spPr>
                <a:xfrm>
                  <a:off x="5751158" y="2467688"/>
                  <a:ext cx="14773" cy="111853"/>
                </a:xfrm>
                <a:custGeom>
                  <a:avLst/>
                  <a:gdLst>
                    <a:gd name="connsiteX0" fmla="*/ 0 w 14773"/>
                    <a:gd name="connsiteY0" fmla="*/ 0 h 111853"/>
                    <a:gd name="connsiteX1" fmla="*/ 14773 w 14773"/>
                    <a:gd name="connsiteY1" fmla="*/ 0 h 111853"/>
                    <a:gd name="connsiteX2" fmla="*/ 14773 w 14773"/>
                    <a:gd name="connsiteY2" fmla="*/ 111853 h 111853"/>
                    <a:gd name="connsiteX3" fmla="*/ 0 w 14773"/>
                    <a:gd name="connsiteY3" fmla="*/ 111853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111853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111853"/>
                      </a:lnTo>
                      <a:lnTo>
                        <a:pt x="0" y="1118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>
                  <a:extLst>
                    <a:ext uri="{FF2B5EF4-FFF2-40B4-BE49-F238E27FC236}">
                      <a16:creationId xmlns:a16="http://schemas.microsoft.com/office/drawing/2014/main" id="{D413B9C3-5364-4C4B-B28C-9652E67D4E07}"/>
                    </a:ext>
                  </a:extLst>
                </p:cNvPr>
                <p:cNvSpPr/>
                <p:nvPr/>
              </p:nvSpPr>
              <p:spPr>
                <a:xfrm rot="5400000">
                  <a:off x="5751159" y="2442477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19 h 50419"/>
                    <a:gd name="connsiteX3" fmla="*/ 0 w 14773"/>
                    <a:gd name="connsiteY3" fmla="*/ 50419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19"/>
                      </a:lnTo>
                      <a:lnTo>
                        <a:pt x="0" y="5041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>
                  <a:extLst>
                    <a:ext uri="{FF2B5EF4-FFF2-40B4-BE49-F238E27FC236}">
                      <a16:creationId xmlns:a16="http://schemas.microsoft.com/office/drawing/2014/main" id="{8E0BF9D5-A119-4201-BC2A-72F806D0E7EA}"/>
                    </a:ext>
                  </a:extLst>
                </p:cNvPr>
                <p:cNvSpPr/>
                <p:nvPr/>
              </p:nvSpPr>
              <p:spPr>
                <a:xfrm rot="5400000">
                  <a:off x="5751159" y="2551524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20 h 50419"/>
                    <a:gd name="connsiteX3" fmla="*/ 0 w 14773"/>
                    <a:gd name="connsiteY3" fmla="*/ 50420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20"/>
                      </a:lnTo>
                      <a:lnTo>
                        <a:pt x="0" y="5042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8" name="图形 132">
                <a:extLst>
                  <a:ext uri="{FF2B5EF4-FFF2-40B4-BE49-F238E27FC236}">
                    <a16:creationId xmlns:a16="http://schemas.microsoft.com/office/drawing/2014/main" id="{AE330C99-7A1F-4DB6-993C-BFEEA1C91CBE}"/>
                  </a:ext>
                </a:extLst>
              </p:cNvPr>
              <p:cNvGrpSpPr/>
              <p:nvPr/>
            </p:nvGrpSpPr>
            <p:grpSpPr>
              <a:xfrm>
                <a:off x="5433391" y="2559857"/>
                <a:ext cx="274157" cy="111569"/>
                <a:chOff x="5433391" y="2559857"/>
                <a:chExt cx="274157" cy="111569"/>
              </a:xfrm>
            </p:grpSpPr>
            <p:sp>
              <p:nvSpPr>
                <p:cNvPr id="159" name="任意多边形: 形状 158">
                  <a:extLst>
                    <a:ext uri="{FF2B5EF4-FFF2-40B4-BE49-F238E27FC236}">
                      <a16:creationId xmlns:a16="http://schemas.microsoft.com/office/drawing/2014/main" id="{6B35E778-A48E-463C-A5D2-345BA7D42577}"/>
                    </a:ext>
                  </a:extLst>
                </p:cNvPr>
                <p:cNvSpPr/>
                <p:nvPr/>
              </p:nvSpPr>
              <p:spPr>
                <a:xfrm rot="-10800000">
                  <a:off x="5433391" y="2559857"/>
                  <a:ext cx="274157" cy="111569"/>
                </a:xfrm>
                <a:custGeom>
                  <a:avLst/>
                  <a:gdLst>
                    <a:gd name="connsiteX0" fmla="*/ 0 w 274157"/>
                    <a:gd name="connsiteY0" fmla="*/ 0 h 111569"/>
                    <a:gd name="connsiteX1" fmla="*/ 274158 w 274157"/>
                    <a:gd name="connsiteY1" fmla="*/ 0 h 111569"/>
                    <a:gd name="connsiteX2" fmla="*/ 274158 w 274157"/>
                    <a:gd name="connsiteY2" fmla="*/ 111569 h 111569"/>
                    <a:gd name="connsiteX3" fmla="*/ 0 w 274157"/>
                    <a:gd name="connsiteY3" fmla="*/ 111569 h 11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157" h="111569">
                      <a:moveTo>
                        <a:pt x="0" y="0"/>
                      </a:moveTo>
                      <a:lnTo>
                        <a:pt x="274158" y="0"/>
                      </a:lnTo>
                      <a:lnTo>
                        <a:pt x="274158" y="111569"/>
                      </a:lnTo>
                      <a:lnTo>
                        <a:pt x="0" y="11156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60" name="图形 132">
                  <a:extLst>
                    <a:ext uri="{FF2B5EF4-FFF2-40B4-BE49-F238E27FC236}">
                      <a16:creationId xmlns:a16="http://schemas.microsoft.com/office/drawing/2014/main" id="{D7F5B6BC-B084-448F-A2A9-954D11F39B30}"/>
                    </a:ext>
                  </a:extLst>
                </p:cNvPr>
                <p:cNvGrpSpPr/>
                <p:nvPr/>
              </p:nvGrpSpPr>
              <p:grpSpPr>
                <a:xfrm>
                  <a:off x="5502317" y="2584663"/>
                  <a:ext cx="127093" cy="61957"/>
                  <a:chOff x="5502317" y="2584663"/>
                  <a:chExt cx="127093" cy="61957"/>
                </a:xfrm>
                <a:solidFill>
                  <a:srgbClr val="FFFFFF"/>
                </a:solidFill>
              </p:grpSpPr>
              <p:sp>
                <p:nvSpPr>
                  <p:cNvPr id="161" name="任意多边形: 形状 160">
                    <a:extLst>
                      <a:ext uri="{FF2B5EF4-FFF2-40B4-BE49-F238E27FC236}">
                        <a16:creationId xmlns:a16="http://schemas.microsoft.com/office/drawing/2014/main" id="{FD494809-FD3A-4721-AB1F-04B60301096C}"/>
                      </a:ext>
                    </a:extLst>
                  </p:cNvPr>
                  <p:cNvSpPr/>
                  <p:nvPr/>
                </p:nvSpPr>
                <p:spPr>
                  <a:xfrm>
                    <a:off x="5502317" y="2597738"/>
                    <a:ext cx="40506" cy="45464"/>
                  </a:xfrm>
                  <a:custGeom>
                    <a:avLst/>
                    <a:gdLst>
                      <a:gd name="connsiteX0" fmla="*/ 0 w 40506"/>
                      <a:gd name="connsiteY0" fmla="*/ 19655 h 45464"/>
                      <a:gd name="connsiteX1" fmla="*/ 40507 w 40506"/>
                      <a:gd name="connsiteY1" fmla="*/ 0 h 45464"/>
                      <a:gd name="connsiteX2" fmla="*/ 40507 w 40506"/>
                      <a:gd name="connsiteY2" fmla="*/ 7691 h 45464"/>
                      <a:gd name="connsiteX3" fmla="*/ 8373 w 40506"/>
                      <a:gd name="connsiteY3" fmla="*/ 22647 h 45464"/>
                      <a:gd name="connsiteX4" fmla="*/ 8373 w 40506"/>
                      <a:gd name="connsiteY4" fmla="*/ 22818 h 45464"/>
                      <a:gd name="connsiteX5" fmla="*/ 40507 w 40506"/>
                      <a:gd name="connsiteY5" fmla="*/ 37859 h 45464"/>
                      <a:gd name="connsiteX6" fmla="*/ 40507 w 40506"/>
                      <a:gd name="connsiteY6" fmla="*/ 45465 h 45464"/>
                      <a:gd name="connsiteX7" fmla="*/ 0 w 40506"/>
                      <a:gd name="connsiteY7" fmla="*/ 25809 h 4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6" h="45464">
                        <a:moveTo>
                          <a:pt x="0" y="19655"/>
                        </a:moveTo>
                        <a:lnTo>
                          <a:pt x="40507" y="0"/>
                        </a:lnTo>
                        <a:lnTo>
                          <a:pt x="40507" y="7691"/>
                        </a:lnTo>
                        <a:lnTo>
                          <a:pt x="8373" y="22647"/>
                        </a:lnTo>
                        <a:lnTo>
                          <a:pt x="8373" y="22818"/>
                        </a:lnTo>
                        <a:lnTo>
                          <a:pt x="40507" y="37859"/>
                        </a:lnTo>
                        <a:lnTo>
                          <a:pt x="40507" y="45465"/>
                        </a:lnTo>
                        <a:lnTo>
                          <a:pt x="0" y="2580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任意多边形: 形状 161">
                    <a:extLst>
                      <a:ext uri="{FF2B5EF4-FFF2-40B4-BE49-F238E27FC236}">
                        <a16:creationId xmlns:a16="http://schemas.microsoft.com/office/drawing/2014/main" id="{92F55FD6-A6D9-484C-8E13-31E8D020092F}"/>
                      </a:ext>
                    </a:extLst>
                  </p:cNvPr>
                  <p:cNvSpPr/>
                  <p:nvPr/>
                </p:nvSpPr>
                <p:spPr>
                  <a:xfrm>
                    <a:off x="5552150" y="2584663"/>
                    <a:ext cx="28201" cy="61957"/>
                  </a:xfrm>
                  <a:custGeom>
                    <a:avLst/>
                    <a:gdLst>
                      <a:gd name="connsiteX0" fmla="*/ 0 w 28201"/>
                      <a:gd name="connsiteY0" fmla="*/ 61958 h 61957"/>
                      <a:gd name="connsiteX1" fmla="*/ 20851 w 28201"/>
                      <a:gd name="connsiteY1" fmla="*/ 0 h 61957"/>
                      <a:gd name="connsiteX2" fmla="*/ 28202 w 28201"/>
                      <a:gd name="connsiteY2" fmla="*/ 0 h 61957"/>
                      <a:gd name="connsiteX3" fmla="*/ 7338 w 28201"/>
                      <a:gd name="connsiteY3" fmla="*/ 61958 h 6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01" h="61957">
                        <a:moveTo>
                          <a:pt x="0" y="61958"/>
                        </a:moveTo>
                        <a:lnTo>
                          <a:pt x="20851" y="0"/>
                        </a:lnTo>
                        <a:lnTo>
                          <a:pt x="28202" y="0"/>
                        </a:lnTo>
                        <a:lnTo>
                          <a:pt x="7338" y="619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任意多边形: 形状 162">
                    <a:extLst>
                      <a:ext uri="{FF2B5EF4-FFF2-40B4-BE49-F238E27FC236}">
                        <a16:creationId xmlns:a16="http://schemas.microsoft.com/office/drawing/2014/main" id="{E136F967-F56B-4E7C-B1A7-43125FF3482B}"/>
                      </a:ext>
                    </a:extLst>
                  </p:cNvPr>
                  <p:cNvSpPr/>
                  <p:nvPr/>
                </p:nvSpPr>
                <p:spPr>
                  <a:xfrm>
                    <a:off x="5588904" y="2597738"/>
                    <a:ext cx="40506" cy="45464"/>
                  </a:xfrm>
                  <a:custGeom>
                    <a:avLst/>
                    <a:gdLst>
                      <a:gd name="connsiteX0" fmla="*/ 40507 w 40506"/>
                      <a:gd name="connsiteY0" fmla="*/ 25980 h 45464"/>
                      <a:gd name="connsiteX1" fmla="*/ 0 w 40506"/>
                      <a:gd name="connsiteY1" fmla="*/ 45465 h 45464"/>
                      <a:gd name="connsiteX2" fmla="*/ 0 w 40506"/>
                      <a:gd name="connsiteY2" fmla="*/ 37859 h 45464"/>
                      <a:gd name="connsiteX3" fmla="*/ 32645 w 40506"/>
                      <a:gd name="connsiteY3" fmla="*/ 22818 h 45464"/>
                      <a:gd name="connsiteX4" fmla="*/ 32645 w 40506"/>
                      <a:gd name="connsiteY4" fmla="*/ 22647 h 45464"/>
                      <a:gd name="connsiteX5" fmla="*/ 0 w 40506"/>
                      <a:gd name="connsiteY5" fmla="*/ 7606 h 45464"/>
                      <a:gd name="connsiteX6" fmla="*/ 0 w 40506"/>
                      <a:gd name="connsiteY6" fmla="*/ 0 h 45464"/>
                      <a:gd name="connsiteX7" fmla="*/ 40507 w 40506"/>
                      <a:gd name="connsiteY7" fmla="*/ 19485 h 4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6" h="45464">
                        <a:moveTo>
                          <a:pt x="40507" y="25980"/>
                        </a:moveTo>
                        <a:lnTo>
                          <a:pt x="0" y="45465"/>
                        </a:lnTo>
                        <a:lnTo>
                          <a:pt x="0" y="37859"/>
                        </a:lnTo>
                        <a:lnTo>
                          <a:pt x="32645" y="22818"/>
                        </a:lnTo>
                        <a:lnTo>
                          <a:pt x="32645" y="22647"/>
                        </a:lnTo>
                        <a:lnTo>
                          <a:pt x="0" y="7606"/>
                        </a:lnTo>
                        <a:lnTo>
                          <a:pt x="0" y="0"/>
                        </a:lnTo>
                        <a:lnTo>
                          <a:pt x="40507" y="194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4" name="图形 132">
              <a:extLst>
                <a:ext uri="{FF2B5EF4-FFF2-40B4-BE49-F238E27FC236}">
                  <a16:creationId xmlns:a16="http://schemas.microsoft.com/office/drawing/2014/main" id="{E7B6040E-07B2-4080-8CE4-098632E10A86}"/>
                </a:ext>
              </a:extLst>
            </p:cNvPr>
            <p:cNvGrpSpPr/>
            <p:nvPr/>
          </p:nvGrpSpPr>
          <p:grpSpPr>
            <a:xfrm>
              <a:off x="5213778" y="3201046"/>
              <a:ext cx="348256" cy="208636"/>
              <a:chOff x="5213778" y="3201046"/>
              <a:chExt cx="348256" cy="208636"/>
            </a:xfrm>
          </p:grpSpPr>
          <p:grpSp>
            <p:nvGrpSpPr>
              <p:cNvPr id="165" name="图形 132">
                <a:extLst>
                  <a:ext uri="{FF2B5EF4-FFF2-40B4-BE49-F238E27FC236}">
                    <a16:creationId xmlns:a16="http://schemas.microsoft.com/office/drawing/2014/main" id="{DB33B6D3-E051-46E4-82CB-DFC1C6E218E4}"/>
                  </a:ext>
                </a:extLst>
              </p:cNvPr>
              <p:cNvGrpSpPr/>
              <p:nvPr/>
            </p:nvGrpSpPr>
            <p:grpSpPr>
              <a:xfrm>
                <a:off x="5511611" y="3201046"/>
                <a:ext cx="50422" cy="123823"/>
                <a:chOff x="5511611" y="3201046"/>
                <a:chExt cx="50422" cy="123823"/>
              </a:xfrm>
              <a:solidFill>
                <a:srgbClr val="F6D340"/>
              </a:solidFill>
            </p:grpSpPr>
            <p:sp>
              <p:nvSpPr>
                <p:cNvPr id="166" name="任意多边形: 形状 165">
                  <a:extLst>
                    <a:ext uri="{FF2B5EF4-FFF2-40B4-BE49-F238E27FC236}">
                      <a16:creationId xmlns:a16="http://schemas.microsoft.com/office/drawing/2014/main" id="{932CBC0E-229B-4A5A-B4E6-3D6EB048F9F0}"/>
                    </a:ext>
                  </a:extLst>
                </p:cNvPr>
                <p:cNvSpPr/>
                <p:nvPr/>
              </p:nvSpPr>
              <p:spPr>
                <a:xfrm>
                  <a:off x="5529436" y="3208434"/>
                  <a:ext cx="14773" cy="111853"/>
                </a:xfrm>
                <a:custGeom>
                  <a:avLst/>
                  <a:gdLst>
                    <a:gd name="connsiteX0" fmla="*/ 0 w 14773"/>
                    <a:gd name="connsiteY0" fmla="*/ 0 h 111853"/>
                    <a:gd name="connsiteX1" fmla="*/ 14773 w 14773"/>
                    <a:gd name="connsiteY1" fmla="*/ 0 h 111853"/>
                    <a:gd name="connsiteX2" fmla="*/ 14773 w 14773"/>
                    <a:gd name="connsiteY2" fmla="*/ 111853 h 111853"/>
                    <a:gd name="connsiteX3" fmla="*/ 0 w 14773"/>
                    <a:gd name="connsiteY3" fmla="*/ 111853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111853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111853"/>
                      </a:lnTo>
                      <a:lnTo>
                        <a:pt x="0" y="111853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>
                  <a:extLst>
                    <a:ext uri="{FF2B5EF4-FFF2-40B4-BE49-F238E27FC236}">
                      <a16:creationId xmlns:a16="http://schemas.microsoft.com/office/drawing/2014/main" id="{FD7FF42A-5E19-44BF-860E-F24246B2B608}"/>
                    </a:ext>
                  </a:extLst>
                </p:cNvPr>
                <p:cNvSpPr/>
                <p:nvPr/>
              </p:nvSpPr>
              <p:spPr>
                <a:xfrm rot="5400000">
                  <a:off x="5529438" y="3183223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20 h 50419"/>
                    <a:gd name="connsiteX3" fmla="*/ 0 w 14773"/>
                    <a:gd name="connsiteY3" fmla="*/ 50420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20"/>
                      </a:lnTo>
                      <a:lnTo>
                        <a:pt x="0" y="50420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>
                  <a:extLst>
                    <a:ext uri="{FF2B5EF4-FFF2-40B4-BE49-F238E27FC236}">
                      <a16:creationId xmlns:a16="http://schemas.microsoft.com/office/drawing/2014/main" id="{557C932F-50D7-4B21-BEA0-AFA2190DECA6}"/>
                    </a:ext>
                  </a:extLst>
                </p:cNvPr>
                <p:cNvSpPr/>
                <p:nvPr/>
              </p:nvSpPr>
              <p:spPr>
                <a:xfrm rot="5400000">
                  <a:off x="5529435" y="3292274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20 h 50419"/>
                    <a:gd name="connsiteX3" fmla="*/ 0 w 14773"/>
                    <a:gd name="connsiteY3" fmla="*/ 50420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20"/>
                      </a:lnTo>
                      <a:lnTo>
                        <a:pt x="0" y="50420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9" name="图形 132">
                <a:extLst>
                  <a:ext uri="{FF2B5EF4-FFF2-40B4-BE49-F238E27FC236}">
                    <a16:creationId xmlns:a16="http://schemas.microsoft.com/office/drawing/2014/main" id="{60EA74A5-A4CE-42FF-A5D8-9E62B6B9F5B0}"/>
                  </a:ext>
                </a:extLst>
              </p:cNvPr>
              <p:cNvGrpSpPr/>
              <p:nvPr/>
            </p:nvGrpSpPr>
            <p:grpSpPr>
              <a:xfrm>
                <a:off x="5213778" y="3298114"/>
                <a:ext cx="274157" cy="111569"/>
                <a:chOff x="5213778" y="3298114"/>
                <a:chExt cx="274157" cy="111569"/>
              </a:xfrm>
            </p:grpSpPr>
            <p:sp>
              <p:nvSpPr>
                <p:cNvPr id="170" name="任意多边形: 形状 169">
                  <a:extLst>
                    <a:ext uri="{FF2B5EF4-FFF2-40B4-BE49-F238E27FC236}">
                      <a16:creationId xmlns:a16="http://schemas.microsoft.com/office/drawing/2014/main" id="{3E34AEB2-2772-49B1-AF0E-FEF2F011DF8B}"/>
                    </a:ext>
                  </a:extLst>
                </p:cNvPr>
                <p:cNvSpPr/>
                <p:nvPr/>
              </p:nvSpPr>
              <p:spPr>
                <a:xfrm rot="-10800000">
                  <a:off x="5213778" y="3298114"/>
                  <a:ext cx="274157" cy="111569"/>
                </a:xfrm>
                <a:custGeom>
                  <a:avLst/>
                  <a:gdLst>
                    <a:gd name="connsiteX0" fmla="*/ 0 w 274157"/>
                    <a:gd name="connsiteY0" fmla="*/ 0 h 111569"/>
                    <a:gd name="connsiteX1" fmla="*/ 274158 w 274157"/>
                    <a:gd name="connsiteY1" fmla="*/ 0 h 111569"/>
                    <a:gd name="connsiteX2" fmla="*/ 274158 w 274157"/>
                    <a:gd name="connsiteY2" fmla="*/ 111569 h 111569"/>
                    <a:gd name="connsiteX3" fmla="*/ 0 w 274157"/>
                    <a:gd name="connsiteY3" fmla="*/ 111569 h 11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157" h="111569">
                      <a:moveTo>
                        <a:pt x="0" y="0"/>
                      </a:moveTo>
                      <a:lnTo>
                        <a:pt x="274158" y="0"/>
                      </a:lnTo>
                      <a:lnTo>
                        <a:pt x="274158" y="111569"/>
                      </a:lnTo>
                      <a:lnTo>
                        <a:pt x="0" y="111569"/>
                      </a:lnTo>
                      <a:close/>
                    </a:path>
                  </a:pathLst>
                </a:custGeom>
                <a:solidFill>
                  <a:srgbClr val="F6D340"/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71" name="图形 132">
                  <a:extLst>
                    <a:ext uri="{FF2B5EF4-FFF2-40B4-BE49-F238E27FC236}">
                      <a16:creationId xmlns:a16="http://schemas.microsoft.com/office/drawing/2014/main" id="{61A22243-C0BB-4332-93D8-EFE23A7C1AAA}"/>
                    </a:ext>
                  </a:extLst>
                </p:cNvPr>
                <p:cNvGrpSpPr/>
                <p:nvPr/>
              </p:nvGrpSpPr>
              <p:grpSpPr>
                <a:xfrm>
                  <a:off x="5284152" y="3319776"/>
                  <a:ext cx="127096" cy="61957"/>
                  <a:chOff x="5284152" y="3319776"/>
                  <a:chExt cx="127096" cy="61957"/>
                </a:xfrm>
                <a:solidFill>
                  <a:srgbClr val="FFFFFF"/>
                </a:solidFill>
              </p:grpSpPr>
              <p:sp>
                <p:nvSpPr>
                  <p:cNvPr id="172" name="任意多边形: 形状 171">
                    <a:extLst>
                      <a:ext uri="{FF2B5EF4-FFF2-40B4-BE49-F238E27FC236}">
                        <a16:creationId xmlns:a16="http://schemas.microsoft.com/office/drawing/2014/main" id="{6D56CBA9-4585-424D-BF94-DA82260E6B7A}"/>
                      </a:ext>
                    </a:extLst>
                  </p:cNvPr>
                  <p:cNvSpPr/>
                  <p:nvPr/>
                </p:nvSpPr>
                <p:spPr>
                  <a:xfrm>
                    <a:off x="5284152" y="3332839"/>
                    <a:ext cx="40509" cy="45464"/>
                  </a:xfrm>
                  <a:custGeom>
                    <a:avLst/>
                    <a:gdLst>
                      <a:gd name="connsiteX0" fmla="*/ 0 w 40509"/>
                      <a:gd name="connsiteY0" fmla="*/ 19655 h 45464"/>
                      <a:gd name="connsiteX1" fmla="*/ 40510 w 40509"/>
                      <a:gd name="connsiteY1" fmla="*/ 0 h 45464"/>
                      <a:gd name="connsiteX2" fmla="*/ 40510 w 40509"/>
                      <a:gd name="connsiteY2" fmla="*/ 7691 h 45464"/>
                      <a:gd name="connsiteX3" fmla="*/ 8376 w 40509"/>
                      <a:gd name="connsiteY3" fmla="*/ 22647 h 45464"/>
                      <a:gd name="connsiteX4" fmla="*/ 8376 w 40509"/>
                      <a:gd name="connsiteY4" fmla="*/ 22818 h 45464"/>
                      <a:gd name="connsiteX5" fmla="*/ 40510 w 40509"/>
                      <a:gd name="connsiteY5" fmla="*/ 37859 h 45464"/>
                      <a:gd name="connsiteX6" fmla="*/ 40510 w 40509"/>
                      <a:gd name="connsiteY6" fmla="*/ 45465 h 45464"/>
                      <a:gd name="connsiteX7" fmla="*/ 0 w 40509"/>
                      <a:gd name="connsiteY7" fmla="*/ 25809 h 45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9" h="45464">
                        <a:moveTo>
                          <a:pt x="0" y="19655"/>
                        </a:moveTo>
                        <a:lnTo>
                          <a:pt x="40510" y="0"/>
                        </a:lnTo>
                        <a:lnTo>
                          <a:pt x="40510" y="7691"/>
                        </a:lnTo>
                        <a:lnTo>
                          <a:pt x="8376" y="22647"/>
                        </a:lnTo>
                        <a:lnTo>
                          <a:pt x="8376" y="22818"/>
                        </a:lnTo>
                        <a:lnTo>
                          <a:pt x="40510" y="37859"/>
                        </a:lnTo>
                        <a:lnTo>
                          <a:pt x="40510" y="45465"/>
                        </a:lnTo>
                        <a:lnTo>
                          <a:pt x="0" y="2580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任意多边形: 形状 172">
                    <a:extLst>
                      <a:ext uri="{FF2B5EF4-FFF2-40B4-BE49-F238E27FC236}">
                        <a16:creationId xmlns:a16="http://schemas.microsoft.com/office/drawing/2014/main" id="{DE918A6C-2B31-4D3A-99EF-2074711DE4EB}"/>
                      </a:ext>
                    </a:extLst>
                  </p:cNvPr>
                  <p:cNvSpPr/>
                  <p:nvPr/>
                </p:nvSpPr>
                <p:spPr>
                  <a:xfrm>
                    <a:off x="5333985" y="3319776"/>
                    <a:ext cx="28204" cy="61957"/>
                  </a:xfrm>
                  <a:custGeom>
                    <a:avLst/>
                    <a:gdLst>
                      <a:gd name="connsiteX0" fmla="*/ 0 w 28204"/>
                      <a:gd name="connsiteY0" fmla="*/ 61958 h 61957"/>
                      <a:gd name="connsiteX1" fmla="*/ 20855 w 28204"/>
                      <a:gd name="connsiteY1" fmla="*/ 0 h 61957"/>
                      <a:gd name="connsiteX2" fmla="*/ 28205 w 28204"/>
                      <a:gd name="connsiteY2" fmla="*/ 0 h 61957"/>
                      <a:gd name="connsiteX3" fmla="*/ 7353 w 28204"/>
                      <a:gd name="connsiteY3" fmla="*/ 61958 h 6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04" h="61957">
                        <a:moveTo>
                          <a:pt x="0" y="61958"/>
                        </a:moveTo>
                        <a:lnTo>
                          <a:pt x="20855" y="0"/>
                        </a:lnTo>
                        <a:lnTo>
                          <a:pt x="28205" y="0"/>
                        </a:lnTo>
                        <a:lnTo>
                          <a:pt x="7353" y="619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任意多边形: 形状 173">
                    <a:extLst>
                      <a:ext uri="{FF2B5EF4-FFF2-40B4-BE49-F238E27FC236}">
                        <a16:creationId xmlns:a16="http://schemas.microsoft.com/office/drawing/2014/main" id="{254EA40B-1A1D-472A-A36C-F94902E569FF}"/>
                      </a:ext>
                    </a:extLst>
                  </p:cNvPr>
                  <p:cNvSpPr/>
                  <p:nvPr/>
                </p:nvSpPr>
                <p:spPr>
                  <a:xfrm>
                    <a:off x="5370739" y="3332829"/>
                    <a:ext cx="40509" cy="45474"/>
                  </a:xfrm>
                  <a:custGeom>
                    <a:avLst/>
                    <a:gdLst>
                      <a:gd name="connsiteX0" fmla="*/ 40510 w 40509"/>
                      <a:gd name="connsiteY0" fmla="*/ 25989 h 45474"/>
                      <a:gd name="connsiteX1" fmla="*/ 0 w 40509"/>
                      <a:gd name="connsiteY1" fmla="*/ 45474 h 45474"/>
                      <a:gd name="connsiteX2" fmla="*/ 0 w 40509"/>
                      <a:gd name="connsiteY2" fmla="*/ 37859 h 45474"/>
                      <a:gd name="connsiteX3" fmla="*/ 32645 w 40509"/>
                      <a:gd name="connsiteY3" fmla="*/ 22818 h 45474"/>
                      <a:gd name="connsiteX4" fmla="*/ 32645 w 40509"/>
                      <a:gd name="connsiteY4" fmla="*/ 22647 h 45474"/>
                      <a:gd name="connsiteX5" fmla="*/ 0 w 40509"/>
                      <a:gd name="connsiteY5" fmla="*/ 7606 h 45474"/>
                      <a:gd name="connsiteX6" fmla="*/ 0 w 40509"/>
                      <a:gd name="connsiteY6" fmla="*/ 0 h 45474"/>
                      <a:gd name="connsiteX7" fmla="*/ 40510 w 40509"/>
                      <a:gd name="connsiteY7" fmla="*/ 19485 h 45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9" h="45474">
                        <a:moveTo>
                          <a:pt x="40510" y="25989"/>
                        </a:moveTo>
                        <a:lnTo>
                          <a:pt x="0" y="45474"/>
                        </a:lnTo>
                        <a:lnTo>
                          <a:pt x="0" y="37859"/>
                        </a:lnTo>
                        <a:lnTo>
                          <a:pt x="32645" y="22818"/>
                        </a:lnTo>
                        <a:lnTo>
                          <a:pt x="32645" y="22647"/>
                        </a:lnTo>
                        <a:lnTo>
                          <a:pt x="0" y="7606"/>
                        </a:lnTo>
                        <a:lnTo>
                          <a:pt x="0" y="0"/>
                        </a:lnTo>
                        <a:lnTo>
                          <a:pt x="40510" y="194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75" name="图形 132">
              <a:extLst>
                <a:ext uri="{FF2B5EF4-FFF2-40B4-BE49-F238E27FC236}">
                  <a16:creationId xmlns:a16="http://schemas.microsoft.com/office/drawing/2014/main" id="{300169C0-77B1-4288-A292-77C286864558}"/>
                </a:ext>
              </a:extLst>
            </p:cNvPr>
            <p:cNvGrpSpPr/>
            <p:nvPr/>
          </p:nvGrpSpPr>
          <p:grpSpPr>
            <a:xfrm>
              <a:off x="6819237" y="2949785"/>
              <a:ext cx="375987" cy="188022"/>
              <a:chOff x="6819237" y="2949785"/>
              <a:chExt cx="375987" cy="188022"/>
            </a:xfrm>
          </p:grpSpPr>
          <p:grpSp>
            <p:nvGrpSpPr>
              <p:cNvPr id="176" name="图形 132">
                <a:extLst>
                  <a:ext uri="{FF2B5EF4-FFF2-40B4-BE49-F238E27FC236}">
                    <a16:creationId xmlns:a16="http://schemas.microsoft.com/office/drawing/2014/main" id="{36F9AF2C-3BF4-4AB2-8150-9FBDAAAD824A}"/>
                  </a:ext>
                </a:extLst>
              </p:cNvPr>
              <p:cNvGrpSpPr/>
              <p:nvPr/>
            </p:nvGrpSpPr>
            <p:grpSpPr>
              <a:xfrm>
                <a:off x="6819237" y="2949785"/>
                <a:ext cx="50432" cy="123820"/>
                <a:chOff x="6819237" y="2949785"/>
                <a:chExt cx="50432" cy="123820"/>
              </a:xfrm>
              <a:solidFill>
                <a:srgbClr val="8DDBE0"/>
              </a:solidFill>
            </p:grpSpPr>
            <p:sp>
              <p:nvSpPr>
                <p:cNvPr id="177" name="任意多边形: 形状 176">
                  <a:extLst>
                    <a:ext uri="{FF2B5EF4-FFF2-40B4-BE49-F238E27FC236}">
                      <a16:creationId xmlns:a16="http://schemas.microsoft.com/office/drawing/2014/main" id="{E33AC28B-6252-4E23-AEB0-227D8B1714A1}"/>
                    </a:ext>
                  </a:extLst>
                </p:cNvPr>
                <p:cNvSpPr/>
                <p:nvPr/>
              </p:nvSpPr>
              <p:spPr>
                <a:xfrm>
                  <a:off x="6837065" y="2957173"/>
                  <a:ext cx="14773" cy="111853"/>
                </a:xfrm>
                <a:custGeom>
                  <a:avLst/>
                  <a:gdLst>
                    <a:gd name="connsiteX0" fmla="*/ 0 w 14773"/>
                    <a:gd name="connsiteY0" fmla="*/ 0 h 111853"/>
                    <a:gd name="connsiteX1" fmla="*/ 14773 w 14773"/>
                    <a:gd name="connsiteY1" fmla="*/ 0 h 111853"/>
                    <a:gd name="connsiteX2" fmla="*/ 14773 w 14773"/>
                    <a:gd name="connsiteY2" fmla="*/ 111853 h 111853"/>
                    <a:gd name="connsiteX3" fmla="*/ 0 w 14773"/>
                    <a:gd name="connsiteY3" fmla="*/ 111853 h 111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111853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111853"/>
                      </a:lnTo>
                      <a:lnTo>
                        <a:pt x="0" y="1118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任意多边形: 形状 177">
                  <a:extLst>
                    <a:ext uri="{FF2B5EF4-FFF2-40B4-BE49-F238E27FC236}">
                      <a16:creationId xmlns:a16="http://schemas.microsoft.com/office/drawing/2014/main" id="{34A613B1-8C3B-4D29-B739-71248BFD1098}"/>
                    </a:ext>
                  </a:extLst>
                </p:cNvPr>
                <p:cNvSpPr/>
                <p:nvPr/>
              </p:nvSpPr>
              <p:spPr>
                <a:xfrm rot="5400000">
                  <a:off x="6837073" y="2931962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20 h 50419"/>
                    <a:gd name="connsiteX3" fmla="*/ 0 w 14773"/>
                    <a:gd name="connsiteY3" fmla="*/ 50420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20"/>
                      </a:lnTo>
                      <a:lnTo>
                        <a:pt x="0" y="5042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79" name="任意多边形: 形状 178">
                  <a:extLst>
                    <a:ext uri="{FF2B5EF4-FFF2-40B4-BE49-F238E27FC236}">
                      <a16:creationId xmlns:a16="http://schemas.microsoft.com/office/drawing/2014/main" id="{623ABED2-37D8-4CA6-9444-7AFAD12C1F41}"/>
                    </a:ext>
                  </a:extLst>
                </p:cNvPr>
                <p:cNvSpPr/>
                <p:nvPr/>
              </p:nvSpPr>
              <p:spPr>
                <a:xfrm rot="5400000">
                  <a:off x="6837060" y="3041009"/>
                  <a:ext cx="14773" cy="50419"/>
                </a:xfrm>
                <a:custGeom>
                  <a:avLst/>
                  <a:gdLst>
                    <a:gd name="connsiteX0" fmla="*/ 0 w 14773"/>
                    <a:gd name="connsiteY0" fmla="*/ 0 h 50419"/>
                    <a:gd name="connsiteX1" fmla="*/ 14773 w 14773"/>
                    <a:gd name="connsiteY1" fmla="*/ 0 h 50419"/>
                    <a:gd name="connsiteX2" fmla="*/ 14773 w 14773"/>
                    <a:gd name="connsiteY2" fmla="*/ 50420 h 50419"/>
                    <a:gd name="connsiteX3" fmla="*/ 0 w 14773"/>
                    <a:gd name="connsiteY3" fmla="*/ 50420 h 5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73" h="50419">
                      <a:moveTo>
                        <a:pt x="0" y="0"/>
                      </a:moveTo>
                      <a:lnTo>
                        <a:pt x="14773" y="0"/>
                      </a:lnTo>
                      <a:lnTo>
                        <a:pt x="14773" y="50420"/>
                      </a:lnTo>
                      <a:lnTo>
                        <a:pt x="0" y="5042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0" name="图形 132">
                <a:extLst>
                  <a:ext uri="{FF2B5EF4-FFF2-40B4-BE49-F238E27FC236}">
                    <a16:creationId xmlns:a16="http://schemas.microsoft.com/office/drawing/2014/main" id="{809DCC81-BEB1-4832-A2E8-716C104714A3}"/>
                  </a:ext>
                </a:extLst>
              </p:cNvPr>
              <p:cNvGrpSpPr/>
              <p:nvPr/>
            </p:nvGrpSpPr>
            <p:grpSpPr>
              <a:xfrm>
                <a:off x="6921067" y="3026238"/>
                <a:ext cx="274157" cy="111569"/>
                <a:chOff x="6921067" y="3026238"/>
                <a:chExt cx="274157" cy="111569"/>
              </a:xfrm>
            </p:grpSpPr>
            <p:sp>
              <p:nvSpPr>
                <p:cNvPr id="181" name="任意多边形: 形状 180">
                  <a:extLst>
                    <a:ext uri="{FF2B5EF4-FFF2-40B4-BE49-F238E27FC236}">
                      <a16:creationId xmlns:a16="http://schemas.microsoft.com/office/drawing/2014/main" id="{CBF5FD6B-1E80-4BF6-A10B-204F7E7D3E86}"/>
                    </a:ext>
                  </a:extLst>
                </p:cNvPr>
                <p:cNvSpPr/>
                <p:nvPr/>
              </p:nvSpPr>
              <p:spPr>
                <a:xfrm>
                  <a:off x="6921067" y="3026238"/>
                  <a:ext cx="274157" cy="111569"/>
                </a:xfrm>
                <a:custGeom>
                  <a:avLst/>
                  <a:gdLst>
                    <a:gd name="connsiteX0" fmla="*/ 0 w 274157"/>
                    <a:gd name="connsiteY0" fmla="*/ 0 h 111569"/>
                    <a:gd name="connsiteX1" fmla="*/ 274158 w 274157"/>
                    <a:gd name="connsiteY1" fmla="*/ 0 h 111569"/>
                    <a:gd name="connsiteX2" fmla="*/ 274158 w 274157"/>
                    <a:gd name="connsiteY2" fmla="*/ 111569 h 111569"/>
                    <a:gd name="connsiteX3" fmla="*/ 0 w 274157"/>
                    <a:gd name="connsiteY3" fmla="*/ 111569 h 111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157" h="111569">
                      <a:moveTo>
                        <a:pt x="0" y="0"/>
                      </a:moveTo>
                      <a:lnTo>
                        <a:pt x="274158" y="0"/>
                      </a:lnTo>
                      <a:lnTo>
                        <a:pt x="274158" y="111569"/>
                      </a:lnTo>
                      <a:lnTo>
                        <a:pt x="0" y="11156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82" name="图形 132">
                  <a:extLst>
                    <a:ext uri="{FF2B5EF4-FFF2-40B4-BE49-F238E27FC236}">
                      <a16:creationId xmlns:a16="http://schemas.microsoft.com/office/drawing/2014/main" id="{42387B60-2692-45BD-84FD-C17745AFA773}"/>
                    </a:ext>
                  </a:extLst>
                </p:cNvPr>
                <p:cNvGrpSpPr/>
                <p:nvPr/>
              </p:nvGrpSpPr>
              <p:grpSpPr>
                <a:xfrm>
                  <a:off x="6995797" y="3046237"/>
                  <a:ext cx="127096" cy="61960"/>
                  <a:chOff x="6995797" y="3046237"/>
                  <a:chExt cx="127096" cy="61960"/>
                </a:xfrm>
                <a:solidFill>
                  <a:srgbClr val="FFFFFF"/>
                </a:solidFill>
              </p:grpSpPr>
              <p:sp>
                <p:nvSpPr>
                  <p:cNvPr id="183" name="任意多边形: 形状 182">
                    <a:extLst>
                      <a:ext uri="{FF2B5EF4-FFF2-40B4-BE49-F238E27FC236}">
                        <a16:creationId xmlns:a16="http://schemas.microsoft.com/office/drawing/2014/main" id="{B901A269-D245-4AD0-A706-210209AE7BAF}"/>
                      </a:ext>
                    </a:extLst>
                  </p:cNvPr>
                  <p:cNvSpPr/>
                  <p:nvPr/>
                </p:nvSpPr>
                <p:spPr>
                  <a:xfrm>
                    <a:off x="6995797" y="3059312"/>
                    <a:ext cx="40509" cy="45467"/>
                  </a:xfrm>
                  <a:custGeom>
                    <a:avLst/>
                    <a:gdLst>
                      <a:gd name="connsiteX0" fmla="*/ 0 w 40509"/>
                      <a:gd name="connsiteY0" fmla="*/ 19658 h 45467"/>
                      <a:gd name="connsiteX1" fmla="*/ 40510 w 40509"/>
                      <a:gd name="connsiteY1" fmla="*/ 0 h 45467"/>
                      <a:gd name="connsiteX2" fmla="*/ 40510 w 40509"/>
                      <a:gd name="connsiteY2" fmla="*/ 7691 h 45467"/>
                      <a:gd name="connsiteX3" fmla="*/ 8376 w 40509"/>
                      <a:gd name="connsiteY3" fmla="*/ 22647 h 45467"/>
                      <a:gd name="connsiteX4" fmla="*/ 8376 w 40509"/>
                      <a:gd name="connsiteY4" fmla="*/ 22821 h 45467"/>
                      <a:gd name="connsiteX5" fmla="*/ 40510 w 40509"/>
                      <a:gd name="connsiteY5" fmla="*/ 37859 h 45467"/>
                      <a:gd name="connsiteX6" fmla="*/ 40510 w 40509"/>
                      <a:gd name="connsiteY6" fmla="*/ 45468 h 45467"/>
                      <a:gd name="connsiteX7" fmla="*/ 0 w 40509"/>
                      <a:gd name="connsiteY7" fmla="*/ 25809 h 4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9" h="45467">
                        <a:moveTo>
                          <a:pt x="0" y="19658"/>
                        </a:moveTo>
                        <a:lnTo>
                          <a:pt x="40510" y="0"/>
                        </a:lnTo>
                        <a:lnTo>
                          <a:pt x="40510" y="7691"/>
                        </a:lnTo>
                        <a:lnTo>
                          <a:pt x="8376" y="22647"/>
                        </a:lnTo>
                        <a:lnTo>
                          <a:pt x="8376" y="22821"/>
                        </a:lnTo>
                        <a:lnTo>
                          <a:pt x="40510" y="37859"/>
                        </a:lnTo>
                        <a:lnTo>
                          <a:pt x="40510" y="45468"/>
                        </a:lnTo>
                        <a:lnTo>
                          <a:pt x="0" y="2580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4" name="任意多边形: 形状 183">
                    <a:extLst>
                      <a:ext uri="{FF2B5EF4-FFF2-40B4-BE49-F238E27FC236}">
                        <a16:creationId xmlns:a16="http://schemas.microsoft.com/office/drawing/2014/main" id="{026A553B-5222-48B3-B665-6EE7BF99C14B}"/>
                      </a:ext>
                    </a:extLst>
                  </p:cNvPr>
                  <p:cNvSpPr/>
                  <p:nvPr/>
                </p:nvSpPr>
                <p:spPr>
                  <a:xfrm>
                    <a:off x="7045626" y="3046237"/>
                    <a:ext cx="28204" cy="61960"/>
                  </a:xfrm>
                  <a:custGeom>
                    <a:avLst/>
                    <a:gdLst>
                      <a:gd name="connsiteX0" fmla="*/ 0 w 28204"/>
                      <a:gd name="connsiteY0" fmla="*/ 61961 h 61960"/>
                      <a:gd name="connsiteX1" fmla="*/ 20854 w 28204"/>
                      <a:gd name="connsiteY1" fmla="*/ 0 h 61960"/>
                      <a:gd name="connsiteX2" fmla="*/ 28205 w 28204"/>
                      <a:gd name="connsiteY2" fmla="*/ 0 h 61960"/>
                      <a:gd name="connsiteX3" fmla="*/ 7353 w 28204"/>
                      <a:gd name="connsiteY3" fmla="*/ 61961 h 6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04" h="61960">
                        <a:moveTo>
                          <a:pt x="0" y="61961"/>
                        </a:moveTo>
                        <a:lnTo>
                          <a:pt x="20854" y="0"/>
                        </a:lnTo>
                        <a:lnTo>
                          <a:pt x="28205" y="0"/>
                        </a:lnTo>
                        <a:lnTo>
                          <a:pt x="7353" y="6196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85" name="任意多边形: 形状 184">
                    <a:extLst>
                      <a:ext uri="{FF2B5EF4-FFF2-40B4-BE49-F238E27FC236}">
                        <a16:creationId xmlns:a16="http://schemas.microsoft.com/office/drawing/2014/main" id="{C8BD234F-9AE2-4FC2-92EC-2D18367D884B}"/>
                      </a:ext>
                    </a:extLst>
                  </p:cNvPr>
                  <p:cNvSpPr/>
                  <p:nvPr/>
                </p:nvSpPr>
                <p:spPr>
                  <a:xfrm>
                    <a:off x="7082384" y="3059312"/>
                    <a:ext cx="40509" cy="45467"/>
                  </a:xfrm>
                  <a:custGeom>
                    <a:avLst/>
                    <a:gdLst>
                      <a:gd name="connsiteX0" fmla="*/ 40510 w 40509"/>
                      <a:gd name="connsiteY0" fmla="*/ 25980 h 45467"/>
                      <a:gd name="connsiteX1" fmla="*/ 0 w 40509"/>
                      <a:gd name="connsiteY1" fmla="*/ 45468 h 45467"/>
                      <a:gd name="connsiteX2" fmla="*/ 0 w 40509"/>
                      <a:gd name="connsiteY2" fmla="*/ 37859 h 45467"/>
                      <a:gd name="connsiteX3" fmla="*/ 32645 w 40509"/>
                      <a:gd name="connsiteY3" fmla="*/ 22821 h 45467"/>
                      <a:gd name="connsiteX4" fmla="*/ 32645 w 40509"/>
                      <a:gd name="connsiteY4" fmla="*/ 22647 h 45467"/>
                      <a:gd name="connsiteX5" fmla="*/ 0 w 40509"/>
                      <a:gd name="connsiteY5" fmla="*/ 7606 h 45467"/>
                      <a:gd name="connsiteX6" fmla="*/ 0 w 40509"/>
                      <a:gd name="connsiteY6" fmla="*/ 0 h 45467"/>
                      <a:gd name="connsiteX7" fmla="*/ 40510 w 40509"/>
                      <a:gd name="connsiteY7" fmla="*/ 19485 h 4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509" h="45467">
                        <a:moveTo>
                          <a:pt x="40510" y="25980"/>
                        </a:moveTo>
                        <a:lnTo>
                          <a:pt x="0" y="45468"/>
                        </a:lnTo>
                        <a:lnTo>
                          <a:pt x="0" y="37859"/>
                        </a:lnTo>
                        <a:lnTo>
                          <a:pt x="32645" y="22821"/>
                        </a:lnTo>
                        <a:lnTo>
                          <a:pt x="32645" y="22647"/>
                        </a:lnTo>
                        <a:lnTo>
                          <a:pt x="0" y="7606"/>
                        </a:lnTo>
                        <a:lnTo>
                          <a:pt x="0" y="0"/>
                        </a:lnTo>
                        <a:lnTo>
                          <a:pt x="40510" y="194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77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88714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明年工作目标</a:t>
            </a:r>
          </a:p>
        </p:txBody>
      </p:sp>
      <p:sp>
        <p:nvSpPr>
          <p:cNvPr id="4" name="ïṣlïdê">
            <a:extLst>
              <a:ext uri="{FF2B5EF4-FFF2-40B4-BE49-F238E27FC236}">
                <a16:creationId xmlns:a16="http://schemas.microsoft.com/office/drawing/2014/main" id="{0372BDCD-0BA7-4D85-A74D-790CC2F0DF51}"/>
              </a:ext>
            </a:extLst>
          </p:cNvPr>
          <p:cNvSpPr/>
          <p:nvPr/>
        </p:nvSpPr>
        <p:spPr>
          <a:xfrm>
            <a:off x="668516" y="1967150"/>
            <a:ext cx="6297548" cy="1591747"/>
          </a:xfrm>
          <a:prstGeom prst="roundRect">
            <a:avLst>
              <a:gd name="adj" fmla="val 5879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iŝ1íḑè">
            <a:extLst>
              <a:ext uri="{FF2B5EF4-FFF2-40B4-BE49-F238E27FC236}">
                <a16:creationId xmlns:a16="http://schemas.microsoft.com/office/drawing/2014/main" id="{A286F552-0EA0-485D-8052-74A3F42007A3}"/>
              </a:ext>
            </a:extLst>
          </p:cNvPr>
          <p:cNvSpPr/>
          <p:nvPr/>
        </p:nvSpPr>
        <p:spPr>
          <a:xfrm>
            <a:off x="668515" y="1619479"/>
            <a:ext cx="2524201" cy="394613"/>
          </a:xfrm>
          <a:prstGeom prst="roundRect">
            <a:avLst>
              <a:gd name="adj" fmla="val 1151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公司业绩目标</a:t>
            </a:r>
            <a:endParaRPr lang="en-US" altLang="zh-CN" sz="20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AABF19-31D4-4113-A01E-20D4775F17BD}"/>
              </a:ext>
            </a:extLst>
          </p:cNvPr>
          <p:cNvSpPr/>
          <p:nvPr/>
        </p:nvSpPr>
        <p:spPr>
          <a:xfrm>
            <a:off x="801717" y="2126048"/>
            <a:ext cx="5759777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请输入你的内容，请输入你的内容，请输入你的内容，请输入你的内容，请输入你的内容，请输入你的内容。请输入你的内容，请输入你的内容，请输入你的内容。</a:t>
            </a:r>
          </a:p>
        </p:txBody>
      </p:sp>
      <p:sp>
        <p:nvSpPr>
          <p:cNvPr id="8" name="ïṣlïdê">
            <a:extLst>
              <a:ext uri="{FF2B5EF4-FFF2-40B4-BE49-F238E27FC236}">
                <a16:creationId xmlns:a16="http://schemas.microsoft.com/office/drawing/2014/main" id="{AAFC47F4-BE8A-4F36-BE34-9122B602470A}"/>
              </a:ext>
            </a:extLst>
          </p:cNvPr>
          <p:cNvSpPr/>
          <p:nvPr/>
        </p:nvSpPr>
        <p:spPr>
          <a:xfrm>
            <a:off x="668516" y="4330080"/>
            <a:ext cx="6297548" cy="1591747"/>
          </a:xfrm>
          <a:prstGeom prst="roundRect">
            <a:avLst>
              <a:gd name="adj" fmla="val 7677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9" name="iŝ1íḑè">
            <a:extLst>
              <a:ext uri="{FF2B5EF4-FFF2-40B4-BE49-F238E27FC236}">
                <a16:creationId xmlns:a16="http://schemas.microsoft.com/office/drawing/2014/main" id="{A504A464-D206-43BE-9B1C-A9C8367AE35F}"/>
              </a:ext>
            </a:extLst>
          </p:cNvPr>
          <p:cNvSpPr/>
          <p:nvPr/>
        </p:nvSpPr>
        <p:spPr>
          <a:xfrm>
            <a:off x="668515" y="3996923"/>
            <a:ext cx="2524201" cy="394613"/>
          </a:xfrm>
          <a:prstGeom prst="roundRect">
            <a:avLst>
              <a:gd name="adj" fmla="val 1151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部门发展计划</a:t>
            </a:r>
            <a:endParaRPr lang="en-US" altLang="zh-CN" sz="20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3B7615-9100-4DF7-9FA6-649FBE92031C}"/>
              </a:ext>
            </a:extLst>
          </p:cNvPr>
          <p:cNvSpPr/>
          <p:nvPr/>
        </p:nvSpPr>
        <p:spPr>
          <a:xfrm>
            <a:off x="801717" y="4488978"/>
            <a:ext cx="5841500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请输入你的内容，请输入你的内容，请输入你的内容，请输入你的内容，请输入你的内容，请输入你的内容。请输入你的内容，请输入你的内容，请输入你的内容。</a:t>
            </a:r>
          </a:p>
        </p:txBody>
      </p:sp>
      <p:sp>
        <p:nvSpPr>
          <p:cNvPr id="115" name="ïṣlïdê">
            <a:extLst>
              <a:ext uri="{FF2B5EF4-FFF2-40B4-BE49-F238E27FC236}">
                <a16:creationId xmlns:a16="http://schemas.microsoft.com/office/drawing/2014/main" id="{9C296228-8D41-4461-BB06-14FF37471382}"/>
              </a:ext>
            </a:extLst>
          </p:cNvPr>
          <p:cNvSpPr/>
          <p:nvPr/>
        </p:nvSpPr>
        <p:spPr>
          <a:xfrm>
            <a:off x="7470663" y="1967150"/>
            <a:ext cx="4062525" cy="3954677"/>
          </a:xfrm>
          <a:prstGeom prst="roundRect">
            <a:avLst>
              <a:gd name="adj" fmla="val 2858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95" name="iŝ1íḑè+">
            <a:extLst>
              <a:ext uri="{FF2B5EF4-FFF2-40B4-BE49-F238E27FC236}">
                <a16:creationId xmlns:a16="http://schemas.microsoft.com/office/drawing/2014/main" id="{B62D9A6F-D675-4664-8CA2-09CEE893C0BD}"/>
              </a:ext>
            </a:extLst>
          </p:cNvPr>
          <p:cNvSpPr/>
          <p:nvPr/>
        </p:nvSpPr>
        <p:spPr>
          <a:xfrm>
            <a:off x="7962377" y="1621680"/>
            <a:ext cx="3076748" cy="394613"/>
          </a:xfrm>
          <a:prstGeom prst="roundRect">
            <a:avLst>
              <a:gd name="adj" fmla="val 11518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获得两次及以上荣誉奖</a:t>
            </a:r>
            <a:endParaRPr lang="en-US" altLang="zh-CN" sz="20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6E3E73D-6C3E-4089-BCF0-53B5D99B7327}"/>
              </a:ext>
            </a:extLst>
          </p:cNvPr>
          <p:cNvGrpSpPr/>
          <p:nvPr/>
        </p:nvGrpSpPr>
        <p:grpSpPr>
          <a:xfrm>
            <a:off x="8166001" y="2604906"/>
            <a:ext cx="2671849" cy="2902366"/>
            <a:chOff x="8166001" y="2532336"/>
            <a:chExt cx="2671849" cy="2902366"/>
          </a:xfrm>
        </p:grpSpPr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BC6BF7B-3C83-4619-934D-75ADF80ADC72}"/>
                </a:ext>
              </a:extLst>
            </p:cNvPr>
            <p:cNvGrpSpPr/>
            <p:nvPr/>
          </p:nvGrpSpPr>
          <p:grpSpPr>
            <a:xfrm>
              <a:off x="8166001" y="2532336"/>
              <a:ext cx="2671849" cy="1154471"/>
              <a:chOff x="8148349" y="3033868"/>
              <a:chExt cx="2671849" cy="1154471"/>
            </a:xfrm>
          </p:grpSpPr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3A58CE5B-15AA-4E00-907F-DF28534B4C03}"/>
                  </a:ext>
                </a:extLst>
              </p:cNvPr>
              <p:cNvSpPr txBox="1"/>
              <p:nvPr/>
            </p:nvSpPr>
            <p:spPr>
              <a:xfrm>
                <a:off x="8552806" y="3402872"/>
                <a:ext cx="1862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XXX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荣誉奖</a:t>
                </a:r>
              </a:p>
            </p:txBody>
          </p:sp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2F6BF028-95C6-48A6-8559-8B9E1FC4067D}"/>
                  </a:ext>
                </a:extLst>
              </p:cNvPr>
              <p:cNvSpPr txBox="1"/>
              <p:nvPr/>
            </p:nvSpPr>
            <p:spPr>
              <a:xfrm>
                <a:off x="8771672" y="3848299"/>
                <a:ext cx="1425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第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X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小组</a:t>
                </a:r>
              </a:p>
            </p:txBody>
          </p: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id="{76B20426-AC4B-4EE2-B929-11FC33C4E701}"/>
                  </a:ext>
                </a:extLst>
              </p:cNvPr>
              <p:cNvGrpSpPr/>
              <p:nvPr/>
            </p:nvGrpSpPr>
            <p:grpSpPr>
              <a:xfrm>
                <a:off x="8866570" y="3033868"/>
                <a:ext cx="1235407" cy="341104"/>
                <a:chOff x="2678798" y="482527"/>
                <a:chExt cx="3484382" cy="962060"/>
              </a:xfrm>
            </p:grpSpPr>
            <p:sp>
              <p:nvSpPr>
                <p:cNvPr id="124" name="任意多边形: 形状 123">
                  <a:extLst>
                    <a:ext uri="{FF2B5EF4-FFF2-40B4-BE49-F238E27FC236}">
                      <a16:creationId xmlns:a16="http://schemas.microsoft.com/office/drawing/2014/main" id="{E3ECD081-B4EB-4AAE-BEB3-07744EBA4A53}"/>
                    </a:ext>
                  </a:extLst>
                </p:cNvPr>
                <p:cNvSpPr/>
                <p:nvPr/>
              </p:nvSpPr>
              <p:spPr>
                <a:xfrm>
                  <a:off x="2692046" y="848398"/>
                  <a:ext cx="1589832" cy="476501"/>
                </a:xfrm>
                <a:custGeom>
                  <a:avLst/>
                  <a:gdLst>
                    <a:gd name="connsiteX0" fmla="*/ 59619 w 1589832"/>
                    <a:gd name="connsiteY0" fmla="*/ 384211 h 476501"/>
                    <a:gd name="connsiteX1" fmla="*/ 1569960 w 1589832"/>
                    <a:gd name="connsiteY1" fmla="*/ 443830 h 476501"/>
                    <a:gd name="connsiteX2" fmla="*/ 1589833 w 1589832"/>
                    <a:gd name="connsiteY2" fmla="*/ 245100 h 476501"/>
                    <a:gd name="connsiteX3" fmla="*/ 0 w 1589832"/>
                    <a:gd name="connsiteY3" fmla="*/ 0 h 476501"/>
                    <a:gd name="connsiteX4" fmla="*/ 59619 w 1589832"/>
                    <a:gd name="connsiteY4" fmla="*/ 384211 h 47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9832" h="476501">
                      <a:moveTo>
                        <a:pt x="59619" y="384211"/>
                      </a:moveTo>
                      <a:cubicBezTo>
                        <a:pt x="59619" y="384211"/>
                        <a:pt x="920778" y="543195"/>
                        <a:pt x="1569960" y="443830"/>
                      </a:cubicBezTo>
                      <a:lnTo>
                        <a:pt x="1589833" y="245100"/>
                      </a:lnTo>
                      <a:cubicBezTo>
                        <a:pt x="1589833" y="245100"/>
                        <a:pt x="264972" y="238476"/>
                        <a:pt x="0" y="0"/>
                      </a:cubicBezTo>
                      <a:lnTo>
                        <a:pt x="59619" y="384211"/>
                      </a:ln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accent1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ln w="661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Regular"/>
                    <a:ea typeface="思源黑体 CN Regular"/>
                    <a:cs typeface="+mn-cs"/>
                  </a:endParaRPr>
                </a:p>
              </p:txBody>
            </p:sp>
            <p:grpSp>
              <p:nvGrpSpPr>
                <p:cNvPr id="125" name="图形 167">
                  <a:extLst>
                    <a:ext uri="{FF2B5EF4-FFF2-40B4-BE49-F238E27FC236}">
                      <a16:creationId xmlns:a16="http://schemas.microsoft.com/office/drawing/2014/main" id="{93B0F2B6-8FF9-4CF5-BEF7-24321AA1E747}"/>
                    </a:ext>
                  </a:extLst>
                </p:cNvPr>
                <p:cNvGrpSpPr/>
                <p:nvPr/>
              </p:nvGrpSpPr>
              <p:grpSpPr>
                <a:xfrm>
                  <a:off x="3500211" y="1093498"/>
                  <a:ext cx="788291" cy="351089"/>
                  <a:chOff x="5004514" y="794722"/>
                  <a:chExt cx="788291" cy="351089"/>
                </a:xfrm>
              </p:grpSpPr>
              <p:sp>
                <p:nvSpPr>
                  <p:cNvPr id="131" name="任意多边形: 形状 130">
                    <a:extLst>
                      <a:ext uri="{FF2B5EF4-FFF2-40B4-BE49-F238E27FC236}">
                        <a16:creationId xmlns:a16="http://schemas.microsoft.com/office/drawing/2014/main" id="{B04D9C24-65A7-4B0E-B58B-903006129B2F}"/>
                      </a:ext>
                    </a:extLst>
                  </p:cNvPr>
                  <p:cNvSpPr/>
                  <p:nvPr/>
                </p:nvSpPr>
                <p:spPr>
                  <a:xfrm>
                    <a:off x="5011138" y="794722"/>
                    <a:ext cx="781667" cy="351089"/>
                  </a:xfrm>
                  <a:custGeom>
                    <a:avLst/>
                    <a:gdLst>
                      <a:gd name="connsiteX0" fmla="*/ 675679 w 781667"/>
                      <a:gd name="connsiteY0" fmla="*/ 19873 h 351089"/>
                      <a:gd name="connsiteX1" fmla="*/ 92740 w 781667"/>
                      <a:gd name="connsiteY1" fmla="*/ 66243 h 351089"/>
                      <a:gd name="connsiteX2" fmla="*/ 0 w 781667"/>
                      <a:gd name="connsiteY2" fmla="*/ 172233 h 351089"/>
                      <a:gd name="connsiteX3" fmla="*/ 0 w 781667"/>
                      <a:gd name="connsiteY3" fmla="*/ 331217 h 351089"/>
                      <a:gd name="connsiteX4" fmla="*/ 0 w 781667"/>
                      <a:gd name="connsiteY4" fmla="*/ 351090 h 351089"/>
                      <a:gd name="connsiteX5" fmla="*/ 112613 w 781667"/>
                      <a:gd name="connsiteY5" fmla="*/ 291471 h 351089"/>
                      <a:gd name="connsiteX6" fmla="*/ 695552 w 781667"/>
                      <a:gd name="connsiteY6" fmla="*/ 245100 h 351089"/>
                      <a:gd name="connsiteX7" fmla="*/ 768419 w 781667"/>
                      <a:gd name="connsiteY7" fmla="*/ 172233 h 351089"/>
                      <a:gd name="connsiteX8" fmla="*/ 781668 w 781667"/>
                      <a:gd name="connsiteY8" fmla="*/ 0 h 351089"/>
                      <a:gd name="connsiteX9" fmla="*/ 675679 w 781667"/>
                      <a:gd name="connsiteY9" fmla="*/ 19873 h 351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81667" h="351089">
                        <a:moveTo>
                          <a:pt x="675679" y="19873"/>
                        </a:moveTo>
                        <a:cubicBezTo>
                          <a:pt x="589563" y="39746"/>
                          <a:pt x="158983" y="52995"/>
                          <a:pt x="92740" y="66243"/>
                        </a:cubicBezTo>
                        <a:cubicBezTo>
                          <a:pt x="19873" y="86116"/>
                          <a:pt x="0" y="119238"/>
                          <a:pt x="0" y="172233"/>
                        </a:cubicBezTo>
                        <a:cubicBezTo>
                          <a:pt x="0" y="211979"/>
                          <a:pt x="0" y="291471"/>
                          <a:pt x="0" y="331217"/>
                        </a:cubicBezTo>
                        <a:cubicBezTo>
                          <a:pt x="0" y="344465"/>
                          <a:pt x="0" y="351090"/>
                          <a:pt x="0" y="351090"/>
                        </a:cubicBezTo>
                        <a:cubicBezTo>
                          <a:pt x="0" y="351090"/>
                          <a:pt x="0" y="317968"/>
                          <a:pt x="112613" y="291471"/>
                        </a:cubicBezTo>
                        <a:cubicBezTo>
                          <a:pt x="225226" y="264973"/>
                          <a:pt x="629309" y="264973"/>
                          <a:pt x="695552" y="245100"/>
                        </a:cubicBezTo>
                        <a:cubicBezTo>
                          <a:pt x="761795" y="225227"/>
                          <a:pt x="761795" y="198730"/>
                          <a:pt x="768419" y="172233"/>
                        </a:cubicBezTo>
                        <a:cubicBezTo>
                          <a:pt x="768419" y="152360"/>
                          <a:pt x="775043" y="59619"/>
                          <a:pt x="781668" y="0"/>
                        </a:cubicBezTo>
                        <a:cubicBezTo>
                          <a:pt x="775043" y="6624"/>
                          <a:pt x="715425" y="13249"/>
                          <a:pt x="675679" y="19873"/>
                        </a:cubicBezTo>
                        <a:close/>
                      </a:path>
                    </a:pathLst>
                  </a:custGeom>
                  <a:gradFill>
                    <a:gsLst>
                      <a:gs pos="24000">
                        <a:schemeClr val="accent1">
                          <a:lumMod val="40000"/>
                          <a:lumOff val="60000"/>
                        </a:schemeClr>
                      </a:gs>
                      <a:gs pos="0">
                        <a:schemeClr val="accent1"/>
                      </a:gs>
                      <a:gs pos="76000">
                        <a:schemeClr val="accent1"/>
                      </a:gs>
                    </a:gsLst>
                  </a:gra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32" name="任意多边形: 形状 131">
                    <a:extLst>
                      <a:ext uri="{FF2B5EF4-FFF2-40B4-BE49-F238E27FC236}">
                        <a16:creationId xmlns:a16="http://schemas.microsoft.com/office/drawing/2014/main" id="{62822FBE-8463-41D6-A1D6-4250A03760AE}"/>
                      </a:ext>
                    </a:extLst>
                  </p:cNvPr>
                  <p:cNvSpPr/>
                  <p:nvPr/>
                </p:nvSpPr>
                <p:spPr>
                  <a:xfrm>
                    <a:off x="5004514" y="801347"/>
                    <a:ext cx="775043" cy="152359"/>
                  </a:xfrm>
                  <a:custGeom>
                    <a:avLst/>
                    <a:gdLst>
                      <a:gd name="connsiteX0" fmla="*/ 92740 w 775043"/>
                      <a:gd name="connsiteY0" fmla="*/ 79492 h 152359"/>
                      <a:gd name="connsiteX1" fmla="*/ 682303 w 775043"/>
                      <a:gd name="connsiteY1" fmla="*/ 26497 h 152359"/>
                      <a:gd name="connsiteX2" fmla="*/ 775043 w 775043"/>
                      <a:gd name="connsiteY2" fmla="*/ 13249 h 152359"/>
                      <a:gd name="connsiteX3" fmla="*/ 775043 w 775043"/>
                      <a:gd name="connsiteY3" fmla="*/ 0 h 152359"/>
                      <a:gd name="connsiteX4" fmla="*/ 675679 w 775043"/>
                      <a:gd name="connsiteY4" fmla="*/ 13249 h 152359"/>
                      <a:gd name="connsiteX5" fmla="*/ 92740 w 775043"/>
                      <a:gd name="connsiteY5" fmla="*/ 59619 h 152359"/>
                      <a:gd name="connsiteX6" fmla="*/ 0 w 775043"/>
                      <a:gd name="connsiteY6" fmla="*/ 152360 h 152359"/>
                      <a:gd name="connsiteX7" fmla="*/ 92740 w 775043"/>
                      <a:gd name="connsiteY7" fmla="*/ 79492 h 15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5043" h="152359">
                        <a:moveTo>
                          <a:pt x="92740" y="79492"/>
                        </a:moveTo>
                        <a:cubicBezTo>
                          <a:pt x="165608" y="59619"/>
                          <a:pt x="596187" y="46370"/>
                          <a:pt x="682303" y="26497"/>
                        </a:cubicBezTo>
                        <a:cubicBezTo>
                          <a:pt x="715425" y="19873"/>
                          <a:pt x="761795" y="13249"/>
                          <a:pt x="775043" y="13249"/>
                        </a:cubicBezTo>
                        <a:cubicBezTo>
                          <a:pt x="775043" y="6624"/>
                          <a:pt x="775043" y="6624"/>
                          <a:pt x="775043" y="0"/>
                        </a:cubicBezTo>
                        <a:cubicBezTo>
                          <a:pt x="775043" y="0"/>
                          <a:pt x="722049" y="6624"/>
                          <a:pt x="675679" y="13249"/>
                        </a:cubicBezTo>
                        <a:cubicBezTo>
                          <a:pt x="589563" y="33122"/>
                          <a:pt x="158983" y="46370"/>
                          <a:pt x="92740" y="59619"/>
                        </a:cubicBezTo>
                        <a:cubicBezTo>
                          <a:pt x="26497" y="72868"/>
                          <a:pt x="0" y="105989"/>
                          <a:pt x="0" y="152360"/>
                        </a:cubicBezTo>
                        <a:cubicBezTo>
                          <a:pt x="6624" y="119238"/>
                          <a:pt x="33122" y="92741"/>
                          <a:pt x="92740" y="7949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  <p:grpSp>
              <p:nvGrpSpPr>
                <p:cNvPr id="126" name="图形 167">
                  <a:extLst>
                    <a:ext uri="{FF2B5EF4-FFF2-40B4-BE49-F238E27FC236}">
                      <a16:creationId xmlns:a16="http://schemas.microsoft.com/office/drawing/2014/main" id="{FAEFFD67-E351-4973-B6A5-B9F1CB775D4C}"/>
                    </a:ext>
                  </a:extLst>
                </p:cNvPr>
                <p:cNvGrpSpPr/>
                <p:nvPr/>
              </p:nvGrpSpPr>
              <p:grpSpPr>
                <a:xfrm>
                  <a:off x="2678798" y="482527"/>
                  <a:ext cx="3484382" cy="750082"/>
                  <a:chOff x="4183101" y="183751"/>
                  <a:chExt cx="3484382" cy="750082"/>
                </a:xfrm>
              </p:grpSpPr>
              <p:sp>
                <p:nvSpPr>
                  <p:cNvPr id="127" name="任意多边形: 形状 126">
                    <a:extLst>
                      <a:ext uri="{FF2B5EF4-FFF2-40B4-BE49-F238E27FC236}">
                        <a16:creationId xmlns:a16="http://schemas.microsoft.com/office/drawing/2014/main" id="{3DF4053F-651A-4191-BA50-1A4010CAB706}"/>
                      </a:ext>
                    </a:extLst>
                  </p:cNvPr>
                  <p:cNvSpPr/>
                  <p:nvPr/>
                </p:nvSpPr>
                <p:spPr>
                  <a:xfrm>
                    <a:off x="4183101" y="183751"/>
                    <a:ext cx="3477758" cy="750082"/>
                  </a:xfrm>
                  <a:custGeom>
                    <a:avLst/>
                    <a:gdLst>
                      <a:gd name="connsiteX0" fmla="*/ 3159792 w 3477758"/>
                      <a:gd name="connsiteY0" fmla="*/ 485109 h 750082"/>
                      <a:gd name="connsiteX1" fmla="*/ 3259157 w 3477758"/>
                      <a:gd name="connsiteY1" fmla="*/ 28030 h 750082"/>
                      <a:gd name="connsiteX2" fmla="*/ 1702446 w 3477758"/>
                      <a:gd name="connsiteY2" fmla="*/ 14782 h 750082"/>
                      <a:gd name="connsiteX3" fmla="*/ 59619 w 3477758"/>
                      <a:gd name="connsiteY3" fmla="*/ 319501 h 750082"/>
                      <a:gd name="connsiteX4" fmla="*/ 0 w 3477758"/>
                      <a:gd name="connsiteY4" fmla="*/ 352623 h 750082"/>
                      <a:gd name="connsiteX5" fmla="*/ 66243 w 3477758"/>
                      <a:gd name="connsiteY5" fmla="*/ 750083 h 750082"/>
                      <a:gd name="connsiteX6" fmla="*/ 1185750 w 3477758"/>
                      <a:gd name="connsiteY6" fmla="*/ 538104 h 750082"/>
                      <a:gd name="connsiteX7" fmla="*/ 3477759 w 3477758"/>
                      <a:gd name="connsiteY7" fmla="*/ 610972 h 750082"/>
                      <a:gd name="connsiteX8" fmla="*/ 3159792 w 3477758"/>
                      <a:gd name="connsiteY8" fmla="*/ 485109 h 75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77758" h="750082">
                        <a:moveTo>
                          <a:pt x="3159792" y="485109"/>
                        </a:moveTo>
                        <a:cubicBezTo>
                          <a:pt x="2603351" y="240009"/>
                          <a:pt x="3259157" y="28030"/>
                          <a:pt x="3259157" y="28030"/>
                        </a:cubicBezTo>
                        <a:cubicBezTo>
                          <a:pt x="3259157" y="28030"/>
                          <a:pt x="2424495" y="-24964"/>
                          <a:pt x="1702446" y="14782"/>
                        </a:cubicBezTo>
                        <a:cubicBezTo>
                          <a:pt x="980397" y="47903"/>
                          <a:pt x="331215" y="180390"/>
                          <a:pt x="59619" y="319501"/>
                        </a:cubicBezTo>
                        <a:cubicBezTo>
                          <a:pt x="39746" y="332750"/>
                          <a:pt x="19873" y="345998"/>
                          <a:pt x="0" y="352623"/>
                        </a:cubicBezTo>
                        <a:lnTo>
                          <a:pt x="66243" y="750083"/>
                        </a:lnTo>
                        <a:cubicBezTo>
                          <a:pt x="218602" y="637469"/>
                          <a:pt x="437204" y="617596"/>
                          <a:pt x="1185750" y="538104"/>
                        </a:cubicBezTo>
                        <a:cubicBezTo>
                          <a:pt x="2020412" y="451988"/>
                          <a:pt x="3477759" y="610972"/>
                          <a:pt x="3477759" y="610972"/>
                        </a:cubicBezTo>
                        <a:cubicBezTo>
                          <a:pt x="3477759" y="610972"/>
                          <a:pt x="3226035" y="518231"/>
                          <a:pt x="3159792" y="48510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chemeClr val="accent1">
                          <a:lumMod val="40000"/>
                          <a:lumOff val="60000"/>
                        </a:schemeClr>
                      </a:gs>
                      <a:gs pos="0">
                        <a:schemeClr val="accent1"/>
                      </a:gs>
                      <a:gs pos="76000">
                        <a:schemeClr val="accent1"/>
                      </a:gs>
                    </a:gsLst>
                    <a:lin ang="0" scaled="1"/>
                    <a:tileRect/>
                  </a:gra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grpSp>
                <p:nvGrpSpPr>
                  <p:cNvPr id="128" name="图形 167">
                    <a:extLst>
                      <a:ext uri="{FF2B5EF4-FFF2-40B4-BE49-F238E27FC236}">
                        <a16:creationId xmlns:a16="http://schemas.microsoft.com/office/drawing/2014/main" id="{6E4AD8D8-A6FD-4E9B-8283-DE5579A7D321}"/>
                      </a:ext>
                    </a:extLst>
                  </p:cNvPr>
                  <p:cNvGrpSpPr/>
                  <p:nvPr/>
                </p:nvGrpSpPr>
                <p:grpSpPr>
                  <a:xfrm>
                    <a:off x="4183101" y="183751"/>
                    <a:ext cx="3484382" cy="750082"/>
                    <a:chOff x="4183101" y="183751"/>
                    <a:chExt cx="3484382" cy="750082"/>
                  </a:xfrm>
                  <a:solidFill>
                    <a:srgbClr val="FFE6C5"/>
                  </a:solidFill>
                </p:grpSpPr>
                <p:sp>
                  <p:nvSpPr>
                    <p:cNvPr id="129" name="任意多边形: 形状 128">
                      <a:extLst>
                        <a:ext uri="{FF2B5EF4-FFF2-40B4-BE49-F238E27FC236}">
                          <a16:creationId xmlns:a16="http://schemas.microsoft.com/office/drawing/2014/main" id="{BF8662CE-D49F-4D7D-885B-A1A3C8F5D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5741" y="456881"/>
                      <a:ext cx="551742" cy="331216"/>
                    </a:xfrm>
                    <a:custGeom>
                      <a:avLst/>
                      <a:gdLst>
                        <a:gd name="connsiteX0" fmla="*/ 227152 w 551742"/>
                        <a:gd name="connsiteY0" fmla="*/ 211979 h 331216"/>
                        <a:gd name="connsiteX1" fmla="*/ 1926 w 551742"/>
                        <a:gd name="connsiteY1" fmla="*/ 0 h 331216"/>
                        <a:gd name="connsiteX2" fmla="*/ 227152 w 551742"/>
                        <a:gd name="connsiteY2" fmla="*/ 231852 h 331216"/>
                        <a:gd name="connsiteX3" fmla="*/ 472251 w 551742"/>
                        <a:gd name="connsiteY3" fmla="*/ 324592 h 331216"/>
                        <a:gd name="connsiteX4" fmla="*/ 551743 w 551742"/>
                        <a:gd name="connsiteY4" fmla="*/ 331217 h 331216"/>
                        <a:gd name="connsiteX5" fmla="*/ 227152 w 551742"/>
                        <a:gd name="connsiteY5" fmla="*/ 211979 h 331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1742" h="331216">
                          <a:moveTo>
                            <a:pt x="227152" y="211979"/>
                          </a:moveTo>
                          <a:cubicBezTo>
                            <a:pt x="54920" y="139111"/>
                            <a:pt x="1926" y="66243"/>
                            <a:pt x="1926" y="0"/>
                          </a:cubicBezTo>
                          <a:cubicBezTo>
                            <a:pt x="-11323" y="72868"/>
                            <a:pt x="41672" y="152360"/>
                            <a:pt x="227152" y="231852"/>
                          </a:cubicBezTo>
                          <a:cubicBezTo>
                            <a:pt x="266898" y="251725"/>
                            <a:pt x="386135" y="291471"/>
                            <a:pt x="472251" y="324592"/>
                          </a:cubicBezTo>
                          <a:cubicBezTo>
                            <a:pt x="525246" y="331217"/>
                            <a:pt x="551743" y="331217"/>
                            <a:pt x="551743" y="331217"/>
                          </a:cubicBezTo>
                          <a:cubicBezTo>
                            <a:pt x="551743" y="331217"/>
                            <a:pt x="293395" y="245100"/>
                            <a:pt x="227152" y="21197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97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  <a:ln w="661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Regular"/>
                        <a:ea typeface="思源黑体 CN Regular"/>
                        <a:cs typeface="+mn-cs"/>
                      </a:endParaRPr>
                    </a:p>
                  </p:txBody>
                </p:sp>
                <p:sp>
                  <p:nvSpPr>
                    <p:cNvPr id="130" name="任意多边形: 形状 129">
                      <a:extLst>
                        <a:ext uri="{FF2B5EF4-FFF2-40B4-BE49-F238E27FC236}">
                          <a16:creationId xmlns:a16="http://schemas.microsoft.com/office/drawing/2014/main" id="{BA716394-4FB7-465A-B293-5294C039D9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3101" y="183751"/>
                      <a:ext cx="3265780" cy="750082"/>
                    </a:xfrm>
                    <a:custGeom>
                      <a:avLst/>
                      <a:gdLst>
                        <a:gd name="connsiteX0" fmla="*/ 0 w 3265780"/>
                        <a:gd name="connsiteY0" fmla="*/ 372496 h 750082"/>
                        <a:gd name="connsiteX1" fmla="*/ 59619 w 3265780"/>
                        <a:gd name="connsiteY1" fmla="*/ 339374 h 750082"/>
                        <a:gd name="connsiteX2" fmla="*/ 1702446 w 3265780"/>
                        <a:gd name="connsiteY2" fmla="*/ 34655 h 750082"/>
                        <a:gd name="connsiteX3" fmla="*/ 3226035 w 3265780"/>
                        <a:gd name="connsiteY3" fmla="*/ 47903 h 750082"/>
                        <a:gd name="connsiteX4" fmla="*/ 3265781 w 3265780"/>
                        <a:gd name="connsiteY4" fmla="*/ 28030 h 750082"/>
                        <a:gd name="connsiteX5" fmla="*/ 1702446 w 3265780"/>
                        <a:gd name="connsiteY5" fmla="*/ 14782 h 750082"/>
                        <a:gd name="connsiteX6" fmla="*/ 59619 w 3265780"/>
                        <a:gd name="connsiteY6" fmla="*/ 319501 h 750082"/>
                        <a:gd name="connsiteX7" fmla="*/ 0 w 3265780"/>
                        <a:gd name="connsiteY7" fmla="*/ 352623 h 750082"/>
                        <a:gd name="connsiteX8" fmla="*/ 66243 w 3265780"/>
                        <a:gd name="connsiteY8" fmla="*/ 750083 h 750082"/>
                        <a:gd name="connsiteX9" fmla="*/ 72867 w 3265780"/>
                        <a:gd name="connsiteY9" fmla="*/ 750083 h 750082"/>
                        <a:gd name="connsiteX10" fmla="*/ 0 w 3265780"/>
                        <a:gd name="connsiteY10" fmla="*/ 372496 h 75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265780" h="750082">
                          <a:moveTo>
                            <a:pt x="0" y="372496"/>
                          </a:moveTo>
                          <a:cubicBezTo>
                            <a:pt x="19873" y="359247"/>
                            <a:pt x="39746" y="352623"/>
                            <a:pt x="59619" y="339374"/>
                          </a:cubicBezTo>
                          <a:cubicBezTo>
                            <a:pt x="331215" y="200263"/>
                            <a:pt x="973772" y="67776"/>
                            <a:pt x="1702446" y="34655"/>
                          </a:cubicBezTo>
                          <a:cubicBezTo>
                            <a:pt x="2325130" y="1533"/>
                            <a:pt x="3073676" y="41279"/>
                            <a:pt x="3226035" y="47903"/>
                          </a:cubicBezTo>
                          <a:cubicBezTo>
                            <a:pt x="3252532" y="34655"/>
                            <a:pt x="3265781" y="28030"/>
                            <a:pt x="3265781" y="28030"/>
                          </a:cubicBezTo>
                          <a:cubicBezTo>
                            <a:pt x="3265781" y="28030"/>
                            <a:pt x="2424495" y="-24964"/>
                            <a:pt x="1702446" y="14782"/>
                          </a:cubicBezTo>
                          <a:cubicBezTo>
                            <a:pt x="980397" y="47903"/>
                            <a:pt x="331215" y="180390"/>
                            <a:pt x="59619" y="319501"/>
                          </a:cubicBezTo>
                          <a:cubicBezTo>
                            <a:pt x="39746" y="332750"/>
                            <a:pt x="19873" y="345998"/>
                            <a:pt x="0" y="352623"/>
                          </a:cubicBezTo>
                          <a:lnTo>
                            <a:pt x="66243" y="750083"/>
                          </a:lnTo>
                          <a:cubicBezTo>
                            <a:pt x="66243" y="750083"/>
                            <a:pt x="66243" y="750083"/>
                            <a:pt x="72867" y="750083"/>
                          </a:cubicBezTo>
                          <a:lnTo>
                            <a:pt x="0" y="3724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97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  <a:ln w="661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Regular"/>
                        <a:ea typeface="思源黑体 CN Regular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854D433F-329C-490C-8EA9-8BF68D4D6673}"/>
                  </a:ext>
                </a:extLst>
              </p:cNvPr>
              <p:cNvGrpSpPr/>
              <p:nvPr/>
            </p:nvGrpSpPr>
            <p:grpSpPr>
              <a:xfrm>
                <a:off x="8148349" y="3280632"/>
                <a:ext cx="2671849" cy="907707"/>
                <a:chOff x="1115042" y="1830820"/>
                <a:chExt cx="2671849" cy="907707"/>
              </a:xfr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p:grpSpPr>
            <p:grpSp>
              <p:nvGrpSpPr>
                <p:cNvPr id="134" name="组合 133">
                  <a:extLst>
                    <a:ext uri="{FF2B5EF4-FFF2-40B4-BE49-F238E27FC236}">
                      <a16:creationId xmlns:a16="http://schemas.microsoft.com/office/drawing/2014/main" id="{09DFCA2D-DDB9-41FE-BDB5-BF1CB5E11F19}"/>
                    </a:ext>
                  </a:extLst>
                </p:cNvPr>
                <p:cNvGrpSpPr/>
                <p:nvPr/>
              </p:nvGrpSpPr>
              <p:grpSpPr>
                <a:xfrm rot="720000" flipH="1">
                  <a:off x="3270882" y="1830820"/>
                  <a:ext cx="516009" cy="907707"/>
                  <a:chOff x="7910081" y="3664585"/>
                  <a:chExt cx="1065125" cy="1873650"/>
                </a:xfrm>
                <a:grpFill/>
              </p:grpSpPr>
              <p:sp>
                <p:nvSpPr>
                  <p:cNvPr id="157" name="Freeform 26">
                    <a:extLst>
                      <a:ext uri="{FF2B5EF4-FFF2-40B4-BE49-F238E27FC236}">
                        <a16:creationId xmlns:a16="http://schemas.microsoft.com/office/drawing/2014/main" id="{FA00D740-512D-43A0-B7C2-0A667AD17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8150" y="5313106"/>
                    <a:ext cx="302593" cy="96829"/>
                  </a:xfrm>
                  <a:custGeom>
                    <a:avLst/>
                    <a:gdLst>
                      <a:gd name="T0" fmla="*/ 36 w 125"/>
                      <a:gd name="T1" fmla="*/ 40 h 40"/>
                      <a:gd name="T2" fmla="*/ 125 w 125"/>
                      <a:gd name="T3" fmla="*/ 28 h 40"/>
                      <a:gd name="T4" fmla="*/ 89 w 125"/>
                      <a:gd name="T5" fmla="*/ 0 h 40"/>
                      <a:gd name="T6" fmla="*/ 0 w 125"/>
                      <a:gd name="T7" fmla="*/ 9 h 40"/>
                      <a:gd name="T8" fmla="*/ 36 w 125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40">
                        <a:moveTo>
                          <a:pt x="36" y="40"/>
                        </a:moveTo>
                        <a:lnTo>
                          <a:pt x="125" y="28"/>
                        </a:lnTo>
                        <a:lnTo>
                          <a:pt x="89" y="0"/>
                        </a:lnTo>
                        <a:lnTo>
                          <a:pt x="0" y="9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8" name="Freeform 27">
                    <a:extLst>
                      <a:ext uri="{FF2B5EF4-FFF2-40B4-BE49-F238E27FC236}">
                        <a16:creationId xmlns:a16="http://schemas.microsoft.com/office/drawing/2014/main" id="{A15623A0-4439-4E65-84CB-0BF39131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3278" y="5068611"/>
                    <a:ext cx="99251" cy="283227"/>
                  </a:xfrm>
                  <a:custGeom>
                    <a:avLst/>
                    <a:gdLst>
                      <a:gd name="T0" fmla="*/ 36 w 41"/>
                      <a:gd name="T1" fmla="*/ 29 h 117"/>
                      <a:gd name="T2" fmla="*/ 41 w 41"/>
                      <a:gd name="T3" fmla="*/ 117 h 117"/>
                      <a:gd name="T4" fmla="*/ 5 w 41"/>
                      <a:gd name="T5" fmla="*/ 86 h 117"/>
                      <a:gd name="T6" fmla="*/ 0 w 41"/>
                      <a:gd name="T7" fmla="*/ 0 h 117"/>
                      <a:gd name="T8" fmla="*/ 36 w 41"/>
                      <a:gd name="T9" fmla="*/ 29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7">
                        <a:moveTo>
                          <a:pt x="36" y="29"/>
                        </a:moveTo>
                        <a:lnTo>
                          <a:pt x="41" y="117"/>
                        </a:lnTo>
                        <a:lnTo>
                          <a:pt x="5" y="86"/>
                        </a:lnTo>
                        <a:lnTo>
                          <a:pt x="0" y="0"/>
                        </a:lnTo>
                        <a:lnTo>
                          <a:pt x="36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9" name="Freeform 28">
                    <a:extLst>
                      <a:ext uri="{FF2B5EF4-FFF2-40B4-BE49-F238E27FC236}">
                        <a16:creationId xmlns:a16="http://schemas.microsoft.com/office/drawing/2014/main" id="{27DE47DC-FB2B-496B-A4C6-9D1845D35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0167" y="5150916"/>
                    <a:ext cx="283227" cy="108934"/>
                  </a:xfrm>
                  <a:custGeom>
                    <a:avLst/>
                    <a:gdLst>
                      <a:gd name="T0" fmla="*/ 31 w 117"/>
                      <a:gd name="T1" fmla="*/ 35 h 45"/>
                      <a:gd name="T2" fmla="*/ 117 w 117"/>
                      <a:gd name="T3" fmla="*/ 45 h 45"/>
                      <a:gd name="T4" fmla="*/ 88 w 117"/>
                      <a:gd name="T5" fmla="*/ 9 h 45"/>
                      <a:gd name="T6" fmla="*/ 0 w 117"/>
                      <a:gd name="T7" fmla="*/ 0 h 45"/>
                      <a:gd name="T8" fmla="*/ 31 w 117"/>
                      <a:gd name="T9" fmla="*/ 3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5">
                        <a:moveTo>
                          <a:pt x="31" y="35"/>
                        </a:moveTo>
                        <a:lnTo>
                          <a:pt x="117" y="45"/>
                        </a:lnTo>
                        <a:lnTo>
                          <a:pt x="88" y="9"/>
                        </a:lnTo>
                        <a:lnTo>
                          <a:pt x="0" y="0"/>
                        </a:lnTo>
                        <a:lnTo>
                          <a:pt x="31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0" name="Freeform 29">
                    <a:extLst>
                      <a:ext uri="{FF2B5EF4-FFF2-40B4-BE49-F238E27FC236}">
                        <a16:creationId xmlns:a16="http://schemas.microsoft.com/office/drawing/2014/main" id="{9268AFDE-507C-47FD-B0FA-F20D13A55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9504" y="4935471"/>
                    <a:ext cx="96830" cy="295330"/>
                  </a:xfrm>
                  <a:custGeom>
                    <a:avLst/>
                    <a:gdLst>
                      <a:gd name="T0" fmla="*/ 40 w 40"/>
                      <a:gd name="T1" fmla="*/ 36 h 122"/>
                      <a:gd name="T2" fmla="*/ 28 w 40"/>
                      <a:gd name="T3" fmla="*/ 122 h 122"/>
                      <a:gd name="T4" fmla="*/ 0 w 40"/>
                      <a:gd name="T5" fmla="*/ 86 h 122"/>
                      <a:gd name="T6" fmla="*/ 12 w 40"/>
                      <a:gd name="T7" fmla="*/ 0 h 122"/>
                      <a:gd name="T8" fmla="*/ 40 w 40"/>
                      <a:gd name="T9" fmla="*/ 3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122">
                        <a:moveTo>
                          <a:pt x="40" y="36"/>
                        </a:moveTo>
                        <a:lnTo>
                          <a:pt x="28" y="122"/>
                        </a:lnTo>
                        <a:lnTo>
                          <a:pt x="0" y="86"/>
                        </a:lnTo>
                        <a:lnTo>
                          <a:pt x="12" y="0"/>
                        </a:lnTo>
                        <a:lnTo>
                          <a:pt x="40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1" name="Freeform 30">
                    <a:extLst>
                      <a:ext uri="{FF2B5EF4-FFF2-40B4-BE49-F238E27FC236}">
                        <a16:creationId xmlns:a16="http://schemas.microsoft.com/office/drawing/2014/main" id="{698E79A0-5A80-4E34-B0B4-AF7A95DEA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8179" y="4940313"/>
                    <a:ext cx="246915" cy="162190"/>
                  </a:xfrm>
                  <a:custGeom>
                    <a:avLst/>
                    <a:gdLst>
                      <a:gd name="T0" fmla="*/ 19 w 102"/>
                      <a:gd name="T1" fmla="*/ 41 h 67"/>
                      <a:gd name="T2" fmla="*/ 102 w 102"/>
                      <a:gd name="T3" fmla="*/ 67 h 67"/>
                      <a:gd name="T4" fmla="*/ 83 w 102"/>
                      <a:gd name="T5" fmla="*/ 27 h 67"/>
                      <a:gd name="T6" fmla="*/ 0 w 102"/>
                      <a:gd name="T7" fmla="*/ 0 h 67"/>
                      <a:gd name="T8" fmla="*/ 19 w 102"/>
                      <a:gd name="T9" fmla="*/ 41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67">
                        <a:moveTo>
                          <a:pt x="19" y="41"/>
                        </a:moveTo>
                        <a:lnTo>
                          <a:pt x="102" y="67"/>
                        </a:lnTo>
                        <a:lnTo>
                          <a:pt x="83" y="27"/>
                        </a:lnTo>
                        <a:lnTo>
                          <a:pt x="0" y="0"/>
                        </a:lnTo>
                        <a:lnTo>
                          <a:pt x="19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2" name="Freeform 31">
                    <a:extLst>
                      <a:ext uri="{FF2B5EF4-FFF2-40B4-BE49-F238E27FC236}">
                        <a16:creationId xmlns:a16="http://schemas.microsoft.com/office/drawing/2014/main" id="{B8FB4C1F-C473-4046-A73E-6B2E35066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785386"/>
                    <a:ext cx="121037" cy="300171"/>
                  </a:xfrm>
                  <a:custGeom>
                    <a:avLst/>
                    <a:gdLst>
                      <a:gd name="T0" fmla="*/ 50 w 50"/>
                      <a:gd name="T1" fmla="*/ 43 h 124"/>
                      <a:gd name="T2" fmla="*/ 21 w 50"/>
                      <a:gd name="T3" fmla="*/ 124 h 124"/>
                      <a:gd name="T4" fmla="*/ 0 w 50"/>
                      <a:gd name="T5" fmla="*/ 81 h 124"/>
                      <a:gd name="T6" fmla="*/ 31 w 50"/>
                      <a:gd name="T7" fmla="*/ 0 h 124"/>
                      <a:gd name="T8" fmla="*/ 50 w 50"/>
                      <a:gd name="T9" fmla="*/ 43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124">
                        <a:moveTo>
                          <a:pt x="50" y="43"/>
                        </a:moveTo>
                        <a:lnTo>
                          <a:pt x="21" y="124"/>
                        </a:lnTo>
                        <a:lnTo>
                          <a:pt x="0" y="81"/>
                        </a:lnTo>
                        <a:lnTo>
                          <a:pt x="31" y="0"/>
                        </a:lnTo>
                        <a:lnTo>
                          <a:pt x="5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3" name="Freeform 32">
                    <a:extLst>
                      <a:ext uri="{FF2B5EF4-FFF2-40B4-BE49-F238E27FC236}">
                        <a16:creationId xmlns:a16="http://schemas.microsoft.com/office/drawing/2014/main" id="{DD428747-25F6-48F7-B791-88198C188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4922" y="4715184"/>
                    <a:ext cx="215446" cy="215446"/>
                  </a:xfrm>
                  <a:custGeom>
                    <a:avLst/>
                    <a:gdLst>
                      <a:gd name="T0" fmla="*/ 12 w 89"/>
                      <a:gd name="T1" fmla="*/ 45 h 89"/>
                      <a:gd name="T2" fmla="*/ 89 w 89"/>
                      <a:gd name="T3" fmla="*/ 89 h 89"/>
                      <a:gd name="T4" fmla="*/ 77 w 89"/>
                      <a:gd name="T5" fmla="*/ 43 h 89"/>
                      <a:gd name="T6" fmla="*/ 0 w 89"/>
                      <a:gd name="T7" fmla="*/ 0 h 89"/>
                      <a:gd name="T8" fmla="*/ 12 w 89"/>
                      <a:gd name="T9" fmla="*/ 4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12" y="45"/>
                        </a:moveTo>
                        <a:lnTo>
                          <a:pt x="89" y="89"/>
                        </a:lnTo>
                        <a:lnTo>
                          <a:pt x="77" y="43"/>
                        </a:lnTo>
                        <a:lnTo>
                          <a:pt x="0" y="0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4" name="Freeform 33">
                    <a:extLst>
                      <a:ext uri="{FF2B5EF4-FFF2-40B4-BE49-F238E27FC236}">
                        <a16:creationId xmlns:a16="http://schemas.microsoft.com/office/drawing/2014/main" id="{4930D325-4573-4B3D-B5B8-2FD22D42E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0052" y="4628037"/>
                    <a:ext cx="140403" cy="290488"/>
                  </a:xfrm>
                  <a:custGeom>
                    <a:avLst/>
                    <a:gdLst>
                      <a:gd name="T0" fmla="*/ 58 w 58"/>
                      <a:gd name="T1" fmla="*/ 45 h 120"/>
                      <a:gd name="T2" fmla="*/ 12 w 58"/>
                      <a:gd name="T3" fmla="*/ 120 h 120"/>
                      <a:gd name="T4" fmla="*/ 0 w 58"/>
                      <a:gd name="T5" fmla="*/ 74 h 120"/>
                      <a:gd name="T6" fmla="*/ 46 w 58"/>
                      <a:gd name="T7" fmla="*/ 0 h 120"/>
                      <a:gd name="T8" fmla="*/ 58 w 58"/>
                      <a:gd name="T9" fmla="*/ 4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20">
                        <a:moveTo>
                          <a:pt x="58" y="45"/>
                        </a:moveTo>
                        <a:lnTo>
                          <a:pt x="12" y="120"/>
                        </a:lnTo>
                        <a:lnTo>
                          <a:pt x="0" y="74"/>
                        </a:lnTo>
                        <a:lnTo>
                          <a:pt x="46" y="0"/>
                        </a:lnTo>
                        <a:lnTo>
                          <a:pt x="5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5" name="Freeform 34">
                    <a:extLst>
                      <a:ext uri="{FF2B5EF4-FFF2-40B4-BE49-F238E27FC236}">
                        <a16:creationId xmlns:a16="http://schemas.microsoft.com/office/drawing/2014/main" id="{C7B11864-8641-4EA1-80DF-1F338BF33A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0081" y="4482793"/>
                    <a:ext cx="167032" cy="254178"/>
                  </a:xfrm>
                  <a:custGeom>
                    <a:avLst/>
                    <a:gdLst>
                      <a:gd name="T0" fmla="*/ 2 w 69"/>
                      <a:gd name="T1" fmla="*/ 48 h 105"/>
                      <a:gd name="T2" fmla="*/ 69 w 69"/>
                      <a:gd name="T3" fmla="*/ 105 h 105"/>
                      <a:gd name="T4" fmla="*/ 67 w 69"/>
                      <a:gd name="T5" fmla="*/ 58 h 105"/>
                      <a:gd name="T6" fmla="*/ 0 w 69"/>
                      <a:gd name="T7" fmla="*/ 0 h 105"/>
                      <a:gd name="T8" fmla="*/ 2 w 69"/>
                      <a:gd name="T9" fmla="*/ 48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">
                        <a:moveTo>
                          <a:pt x="2" y="48"/>
                        </a:moveTo>
                        <a:lnTo>
                          <a:pt x="69" y="105"/>
                        </a:lnTo>
                        <a:lnTo>
                          <a:pt x="67" y="58"/>
                        </a:lnTo>
                        <a:lnTo>
                          <a:pt x="0" y="0"/>
                        </a:lnTo>
                        <a:lnTo>
                          <a:pt x="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6" name="Freeform 35">
                    <a:extLst>
                      <a:ext uri="{FF2B5EF4-FFF2-40B4-BE49-F238E27FC236}">
                        <a16:creationId xmlns:a16="http://schemas.microsoft.com/office/drawing/2014/main" id="{F3953CFE-91D9-41F3-9C7B-89C38D3265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1003" y="4465849"/>
                    <a:ext cx="152507" cy="266281"/>
                  </a:xfrm>
                  <a:custGeom>
                    <a:avLst/>
                    <a:gdLst>
                      <a:gd name="T0" fmla="*/ 63 w 63"/>
                      <a:gd name="T1" fmla="*/ 48 h 110"/>
                      <a:gd name="T2" fmla="*/ 3 w 63"/>
                      <a:gd name="T3" fmla="*/ 110 h 110"/>
                      <a:gd name="T4" fmla="*/ 0 w 63"/>
                      <a:gd name="T5" fmla="*/ 65 h 110"/>
                      <a:gd name="T6" fmla="*/ 63 w 63"/>
                      <a:gd name="T7" fmla="*/ 0 h 110"/>
                      <a:gd name="T8" fmla="*/ 63 w 63"/>
                      <a:gd name="T9" fmla="*/ 4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110">
                        <a:moveTo>
                          <a:pt x="63" y="48"/>
                        </a:moveTo>
                        <a:lnTo>
                          <a:pt x="3" y="110"/>
                        </a:lnTo>
                        <a:lnTo>
                          <a:pt x="0" y="65"/>
                        </a:lnTo>
                        <a:lnTo>
                          <a:pt x="63" y="0"/>
                        </a:lnTo>
                        <a:lnTo>
                          <a:pt x="63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7" name="Freeform 36">
                    <a:extLst>
                      <a:ext uri="{FF2B5EF4-FFF2-40B4-BE49-F238E27FC236}">
                        <a16:creationId xmlns:a16="http://schemas.microsoft.com/office/drawing/2014/main" id="{9DBF0307-E8F8-47FD-A8A3-C2E0AD070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9130" y="4257666"/>
                    <a:ext cx="142824" cy="278385"/>
                  </a:xfrm>
                  <a:custGeom>
                    <a:avLst/>
                    <a:gdLst>
                      <a:gd name="T0" fmla="*/ 0 w 59"/>
                      <a:gd name="T1" fmla="*/ 45 h 115"/>
                      <a:gd name="T2" fmla="*/ 52 w 59"/>
                      <a:gd name="T3" fmla="*/ 115 h 115"/>
                      <a:gd name="T4" fmla="*/ 59 w 59"/>
                      <a:gd name="T5" fmla="*/ 69 h 115"/>
                      <a:gd name="T6" fmla="*/ 7 w 59"/>
                      <a:gd name="T7" fmla="*/ 0 h 115"/>
                      <a:gd name="T8" fmla="*/ 0 w 59"/>
                      <a:gd name="T9" fmla="*/ 4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115">
                        <a:moveTo>
                          <a:pt x="0" y="45"/>
                        </a:moveTo>
                        <a:lnTo>
                          <a:pt x="52" y="115"/>
                        </a:lnTo>
                        <a:lnTo>
                          <a:pt x="59" y="69"/>
                        </a:lnTo>
                        <a:lnTo>
                          <a:pt x="7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8" name="Freeform 37">
                    <a:extLst>
                      <a:ext uri="{FF2B5EF4-FFF2-40B4-BE49-F238E27FC236}">
                        <a16:creationId xmlns:a16="http://schemas.microsoft.com/office/drawing/2014/main" id="{2422998D-1FF5-4FB2-ABAA-E5BB349ED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6162" y="4315763"/>
                    <a:ext cx="196081" cy="229971"/>
                  </a:xfrm>
                  <a:custGeom>
                    <a:avLst/>
                    <a:gdLst>
                      <a:gd name="T0" fmla="*/ 72 w 81"/>
                      <a:gd name="T1" fmla="*/ 45 h 95"/>
                      <a:gd name="T2" fmla="*/ 0 w 81"/>
                      <a:gd name="T3" fmla="*/ 95 h 95"/>
                      <a:gd name="T4" fmla="*/ 7 w 81"/>
                      <a:gd name="T5" fmla="*/ 48 h 95"/>
                      <a:gd name="T6" fmla="*/ 81 w 81"/>
                      <a:gd name="T7" fmla="*/ 0 h 95"/>
                      <a:gd name="T8" fmla="*/ 72 w 81"/>
                      <a:gd name="T9" fmla="*/ 4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95">
                        <a:moveTo>
                          <a:pt x="72" y="45"/>
                        </a:moveTo>
                        <a:lnTo>
                          <a:pt x="0" y="95"/>
                        </a:lnTo>
                        <a:lnTo>
                          <a:pt x="7" y="48"/>
                        </a:lnTo>
                        <a:lnTo>
                          <a:pt x="81" y="0"/>
                        </a:lnTo>
                        <a:lnTo>
                          <a:pt x="7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69" name="Freeform 38">
                    <a:extLst>
                      <a:ext uri="{FF2B5EF4-FFF2-40B4-BE49-F238E27FC236}">
                        <a16:creationId xmlns:a16="http://schemas.microsoft.com/office/drawing/2014/main" id="{D584EA13-D321-4015-819B-4AB94AE3A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6911" y="4042220"/>
                    <a:ext cx="128300" cy="295330"/>
                  </a:xfrm>
                  <a:custGeom>
                    <a:avLst/>
                    <a:gdLst>
                      <a:gd name="T0" fmla="*/ 0 w 53"/>
                      <a:gd name="T1" fmla="*/ 43 h 122"/>
                      <a:gd name="T2" fmla="*/ 36 w 53"/>
                      <a:gd name="T3" fmla="*/ 122 h 122"/>
                      <a:gd name="T4" fmla="*/ 53 w 53"/>
                      <a:gd name="T5" fmla="*/ 79 h 122"/>
                      <a:gd name="T6" fmla="*/ 17 w 53"/>
                      <a:gd name="T7" fmla="*/ 0 h 122"/>
                      <a:gd name="T8" fmla="*/ 0 w 53"/>
                      <a:gd name="T9" fmla="*/ 43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122">
                        <a:moveTo>
                          <a:pt x="0" y="43"/>
                        </a:moveTo>
                        <a:lnTo>
                          <a:pt x="36" y="122"/>
                        </a:lnTo>
                        <a:lnTo>
                          <a:pt x="53" y="79"/>
                        </a:lnTo>
                        <a:lnTo>
                          <a:pt x="1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0" name="Freeform 39">
                    <a:extLst>
                      <a:ext uri="{FF2B5EF4-FFF2-40B4-BE49-F238E27FC236}">
                        <a16:creationId xmlns:a16="http://schemas.microsoft.com/office/drawing/2014/main" id="{1A54DB7D-68C1-45AE-9552-3C28C8772F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210" y="4170519"/>
                    <a:ext cx="237232" cy="183976"/>
                  </a:xfrm>
                  <a:custGeom>
                    <a:avLst/>
                    <a:gdLst>
                      <a:gd name="T0" fmla="*/ 81 w 98"/>
                      <a:gd name="T1" fmla="*/ 43 h 76"/>
                      <a:gd name="T2" fmla="*/ 0 w 98"/>
                      <a:gd name="T3" fmla="*/ 76 h 76"/>
                      <a:gd name="T4" fmla="*/ 17 w 98"/>
                      <a:gd name="T5" fmla="*/ 33 h 76"/>
                      <a:gd name="T6" fmla="*/ 98 w 98"/>
                      <a:gd name="T7" fmla="*/ 0 h 76"/>
                      <a:gd name="T8" fmla="*/ 81 w 98"/>
                      <a:gd name="T9" fmla="*/ 4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76">
                        <a:moveTo>
                          <a:pt x="81" y="43"/>
                        </a:moveTo>
                        <a:lnTo>
                          <a:pt x="0" y="76"/>
                        </a:lnTo>
                        <a:lnTo>
                          <a:pt x="17" y="33"/>
                        </a:lnTo>
                        <a:lnTo>
                          <a:pt x="98" y="0"/>
                        </a:lnTo>
                        <a:lnTo>
                          <a:pt x="81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1" name="Freeform 40">
                    <a:extLst>
                      <a:ext uri="{FF2B5EF4-FFF2-40B4-BE49-F238E27FC236}">
                        <a16:creationId xmlns:a16="http://schemas.microsoft.com/office/drawing/2014/main" id="{4D0A997F-271C-4ED1-B21C-DC5B47C7DE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8265" y="3855824"/>
                    <a:ext cx="108934" cy="297751"/>
                  </a:xfrm>
                  <a:custGeom>
                    <a:avLst/>
                    <a:gdLst>
                      <a:gd name="T0" fmla="*/ 0 w 45"/>
                      <a:gd name="T1" fmla="*/ 39 h 123"/>
                      <a:gd name="T2" fmla="*/ 19 w 45"/>
                      <a:gd name="T3" fmla="*/ 123 h 123"/>
                      <a:gd name="T4" fmla="*/ 45 w 45"/>
                      <a:gd name="T5" fmla="*/ 84 h 123"/>
                      <a:gd name="T6" fmla="*/ 26 w 45"/>
                      <a:gd name="T7" fmla="*/ 0 h 123"/>
                      <a:gd name="T8" fmla="*/ 0 w 45"/>
                      <a:gd name="T9" fmla="*/ 3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23">
                        <a:moveTo>
                          <a:pt x="0" y="39"/>
                        </a:moveTo>
                        <a:lnTo>
                          <a:pt x="19" y="123"/>
                        </a:lnTo>
                        <a:lnTo>
                          <a:pt x="45" y="84"/>
                        </a:lnTo>
                        <a:lnTo>
                          <a:pt x="26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2" name="Freeform 41">
                    <a:extLst>
                      <a:ext uri="{FF2B5EF4-FFF2-40B4-BE49-F238E27FC236}">
                        <a16:creationId xmlns:a16="http://schemas.microsoft.com/office/drawing/2014/main" id="{EA2F7D30-FE74-4104-AC0E-4723D0F20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047061"/>
                    <a:ext cx="266281" cy="135561"/>
                  </a:xfrm>
                  <a:custGeom>
                    <a:avLst/>
                    <a:gdLst>
                      <a:gd name="T0" fmla="*/ 86 w 110"/>
                      <a:gd name="T1" fmla="*/ 39 h 56"/>
                      <a:gd name="T2" fmla="*/ 0 w 110"/>
                      <a:gd name="T3" fmla="*/ 56 h 56"/>
                      <a:gd name="T4" fmla="*/ 24 w 110"/>
                      <a:gd name="T5" fmla="*/ 15 h 56"/>
                      <a:gd name="T6" fmla="*/ 110 w 110"/>
                      <a:gd name="T7" fmla="*/ 0 h 56"/>
                      <a:gd name="T8" fmla="*/ 86 w 110"/>
                      <a:gd name="T9" fmla="*/ 3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6">
                        <a:moveTo>
                          <a:pt x="86" y="39"/>
                        </a:moveTo>
                        <a:lnTo>
                          <a:pt x="0" y="56"/>
                        </a:lnTo>
                        <a:lnTo>
                          <a:pt x="24" y="15"/>
                        </a:lnTo>
                        <a:lnTo>
                          <a:pt x="110" y="0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3" name="Freeform 42">
                    <a:extLst>
                      <a:ext uri="{FF2B5EF4-FFF2-40B4-BE49-F238E27FC236}">
                        <a16:creationId xmlns:a16="http://schemas.microsoft.com/office/drawing/2014/main" id="{C751D9C7-CC30-4B1F-BDED-1DAFB2C29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3192" y="3700897"/>
                    <a:ext cx="82305" cy="290488"/>
                  </a:xfrm>
                  <a:custGeom>
                    <a:avLst/>
                    <a:gdLst>
                      <a:gd name="T0" fmla="*/ 0 w 34"/>
                      <a:gd name="T1" fmla="*/ 31 h 120"/>
                      <a:gd name="T2" fmla="*/ 0 w 34"/>
                      <a:gd name="T3" fmla="*/ 120 h 120"/>
                      <a:gd name="T4" fmla="*/ 34 w 34"/>
                      <a:gd name="T5" fmla="*/ 86 h 120"/>
                      <a:gd name="T6" fmla="*/ 31 w 34"/>
                      <a:gd name="T7" fmla="*/ 0 h 120"/>
                      <a:gd name="T8" fmla="*/ 0 w 34"/>
                      <a:gd name="T9" fmla="*/ 31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20">
                        <a:moveTo>
                          <a:pt x="0" y="31"/>
                        </a:moveTo>
                        <a:lnTo>
                          <a:pt x="0" y="120"/>
                        </a:lnTo>
                        <a:lnTo>
                          <a:pt x="34" y="86"/>
                        </a:lnTo>
                        <a:lnTo>
                          <a:pt x="3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4" name="Freeform 43">
                    <a:extLst>
                      <a:ext uri="{FF2B5EF4-FFF2-40B4-BE49-F238E27FC236}">
                        <a16:creationId xmlns:a16="http://schemas.microsoft.com/office/drawing/2014/main" id="{DABB33CC-7B93-47FF-9C6A-DDD707AEF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2241" y="3938129"/>
                    <a:ext cx="295330" cy="87146"/>
                  </a:xfrm>
                  <a:custGeom>
                    <a:avLst/>
                    <a:gdLst>
                      <a:gd name="T0" fmla="*/ 89 w 122"/>
                      <a:gd name="T1" fmla="*/ 36 h 36"/>
                      <a:gd name="T2" fmla="*/ 0 w 122"/>
                      <a:gd name="T3" fmla="*/ 33 h 36"/>
                      <a:gd name="T4" fmla="*/ 34 w 122"/>
                      <a:gd name="T5" fmla="*/ 0 h 36"/>
                      <a:gd name="T6" fmla="*/ 122 w 122"/>
                      <a:gd name="T7" fmla="*/ 2 h 36"/>
                      <a:gd name="T8" fmla="*/ 89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89" y="36"/>
                        </a:moveTo>
                        <a:lnTo>
                          <a:pt x="0" y="33"/>
                        </a:lnTo>
                        <a:lnTo>
                          <a:pt x="34" y="0"/>
                        </a:lnTo>
                        <a:lnTo>
                          <a:pt x="122" y="2"/>
                        </a:lnTo>
                        <a:lnTo>
                          <a:pt x="89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5" name="Freeform 44">
                    <a:extLst>
                      <a:ext uri="{FF2B5EF4-FFF2-40B4-BE49-F238E27FC236}">
                        <a16:creationId xmlns:a16="http://schemas.microsoft.com/office/drawing/2014/main" id="{C53DBAC4-AC12-4E72-8315-C4B1172367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9473" y="5380886"/>
                    <a:ext cx="435733" cy="157349"/>
                  </a:xfrm>
                  <a:custGeom>
                    <a:avLst/>
                    <a:gdLst>
                      <a:gd name="T0" fmla="*/ 1 w 75"/>
                      <a:gd name="T1" fmla="*/ 0 h 27"/>
                      <a:gd name="T2" fmla="*/ 75 w 75"/>
                      <a:gd name="T3" fmla="*/ 19 h 27"/>
                      <a:gd name="T4" fmla="*/ 74 w 75"/>
                      <a:gd name="T5" fmla="*/ 27 h 27"/>
                      <a:gd name="T6" fmla="*/ 0 w 75"/>
                      <a:gd name="T7" fmla="*/ 2 h 27"/>
                      <a:gd name="T8" fmla="*/ 1 w 75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1" y="0"/>
                        </a:moveTo>
                        <a:cubicBezTo>
                          <a:pt x="24" y="13"/>
                          <a:pt x="49" y="19"/>
                          <a:pt x="75" y="19"/>
                        </a:cubicBezTo>
                        <a:cubicBezTo>
                          <a:pt x="74" y="27"/>
                          <a:pt x="74" y="27"/>
                          <a:pt x="74" y="27"/>
                        </a:cubicBezTo>
                        <a:cubicBezTo>
                          <a:pt x="48" y="25"/>
                          <a:pt x="22" y="16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6" name="Freeform 45">
                    <a:extLst>
                      <a:ext uri="{FF2B5EF4-FFF2-40B4-BE49-F238E27FC236}">
                        <a16:creationId xmlns:a16="http://schemas.microsoft.com/office/drawing/2014/main" id="{747662DB-7EBE-4747-AF6E-1974075A3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89387" y="3664585"/>
                    <a:ext cx="58098" cy="215446"/>
                  </a:xfrm>
                  <a:custGeom>
                    <a:avLst/>
                    <a:gdLst>
                      <a:gd name="T0" fmla="*/ 0 w 24"/>
                      <a:gd name="T1" fmla="*/ 24 h 89"/>
                      <a:gd name="T2" fmla="*/ 0 w 24"/>
                      <a:gd name="T3" fmla="*/ 89 h 89"/>
                      <a:gd name="T4" fmla="*/ 24 w 24"/>
                      <a:gd name="T5" fmla="*/ 65 h 89"/>
                      <a:gd name="T6" fmla="*/ 24 w 24"/>
                      <a:gd name="T7" fmla="*/ 0 h 89"/>
                      <a:gd name="T8" fmla="*/ 0 w 24"/>
                      <a:gd name="T9" fmla="*/ 2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89">
                        <a:moveTo>
                          <a:pt x="0" y="24"/>
                        </a:moveTo>
                        <a:lnTo>
                          <a:pt x="0" y="89"/>
                        </a:lnTo>
                        <a:lnTo>
                          <a:pt x="24" y="65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77" name="Freeform 46">
                    <a:extLst>
                      <a:ext uri="{FF2B5EF4-FFF2-40B4-BE49-F238E27FC236}">
                        <a16:creationId xmlns:a16="http://schemas.microsoft.com/office/drawing/2014/main" id="{1B8958C2-09D0-400D-87F7-8A88DB05D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3595" y="3846141"/>
                    <a:ext cx="213025" cy="58098"/>
                  </a:xfrm>
                  <a:custGeom>
                    <a:avLst/>
                    <a:gdLst>
                      <a:gd name="T0" fmla="*/ 64 w 88"/>
                      <a:gd name="T1" fmla="*/ 24 h 24"/>
                      <a:gd name="T2" fmla="*/ 0 w 88"/>
                      <a:gd name="T3" fmla="*/ 21 h 24"/>
                      <a:gd name="T4" fmla="*/ 24 w 88"/>
                      <a:gd name="T5" fmla="*/ 0 h 24"/>
                      <a:gd name="T6" fmla="*/ 88 w 88"/>
                      <a:gd name="T7" fmla="*/ 0 h 24"/>
                      <a:gd name="T8" fmla="*/ 64 w 88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24">
                        <a:moveTo>
                          <a:pt x="64" y="24"/>
                        </a:moveTo>
                        <a:lnTo>
                          <a:pt x="0" y="21"/>
                        </a:lnTo>
                        <a:lnTo>
                          <a:pt x="24" y="0"/>
                        </a:lnTo>
                        <a:lnTo>
                          <a:pt x="88" y="0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  <p:grpSp>
              <p:nvGrpSpPr>
                <p:cNvPr id="135" name="组合 134">
                  <a:extLst>
                    <a:ext uri="{FF2B5EF4-FFF2-40B4-BE49-F238E27FC236}">
                      <a16:creationId xmlns:a16="http://schemas.microsoft.com/office/drawing/2014/main" id="{78374849-56C2-4739-B693-1BA7AF36199D}"/>
                    </a:ext>
                  </a:extLst>
                </p:cNvPr>
                <p:cNvGrpSpPr/>
                <p:nvPr/>
              </p:nvGrpSpPr>
              <p:grpSpPr>
                <a:xfrm rot="20880000">
                  <a:off x="1115042" y="1830822"/>
                  <a:ext cx="516008" cy="907704"/>
                  <a:chOff x="7910081" y="3664585"/>
                  <a:chExt cx="1065125" cy="1873650"/>
                </a:xfrm>
                <a:grpFill/>
              </p:grpSpPr>
              <p:sp>
                <p:nvSpPr>
                  <p:cNvPr id="136" name="Freeform 26">
                    <a:extLst>
                      <a:ext uri="{FF2B5EF4-FFF2-40B4-BE49-F238E27FC236}">
                        <a16:creationId xmlns:a16="http://schemas.microsoft.com/office/drawing/2014/main" id="{F2704DED-828A-4958-89B0-BE0FC4845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8150" y="5313106"/>
                    <a:ext cx="302593" cy="96829"/>
                  </a:xfrm>
                  <a:custGeom>
                    <a:avLst/>
                    <a:gdLst>
                      <a:gd name="T0" fmla="*/ 36 w 125"/>
                      <a:gd name="T1" fmla="*/ 40 h 40"/>
                      <a:gd name="T2" fmla="*/ 125 w 125"/>
                      <a:gd name="T3" fmla="*/ 28 h 40"/>
                      <a:gd name="T4" fmla="*/ 89 w 125"/>
                      <a:gd name="T5" fmla="*/ 0 h 40"/>
                      <a:gd name="T6" fmla="*/ 0 w 125"/>
                      <a:gd name="T7" fmla="*/ 9 h 40"/>
                      <a:gd name="T8" fmla="*/ 36 w 125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40">
                        <a:moveTo>
                          <a:pt x="36" y="40"/>
                        </a:moveTo>
                        <a:lnTo>
                          <a:pt x="125" y="28"/>
                        </a:lnTo>
                        <a:lnTo>
                          <a:pt x="89" y="0"/>
                        </a:lnTo>
                        <a:lnTo>
                          <a:pt x="0" y="9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37" name="Freeform 27">
                    <a:extLst>
                      <a:ext uri="{FF2B5EF4-FFF2-40B4-BE49-F238E27FC236}">
                        <a16:creationId xmlns:a16="http://schemas.microsoft.com/office/drawing/2014/main" id="{29B14629-619C-4601-9082-3ABFE579B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3278" y="5068611"/>
                    <a:ext cx="99251" cy="283227"/>
                  </a:xfrm>
                  <a:custGeom>
                    <a:avLst/>
                    <a:gdLst>
                      <a:gd name="T0" fmla="*/ 36 w 41"/>
                      <a:gd name="T1" fmla="*/ 29 h 117"/>
                      <a:gd name="T2" fmla="*/ 41 w 41"/>
                      <a:gd name="T3" fmla="*/ 117 h 117"/>
                      <a:gd name="T4" fmla="*/ 5 w 41"/>
                      <a:gd name="T5" fmla="*/ 86 h 117"/>
                      <a:gd name="T6" fmla="*/ 0 w 41"/>
                      <a:gd name="T7" fmla="*/ 0 h 117"/>
                      <a:gd name="T8" fmla="*/ 36 w 41"/>
                      <a:gd name="T9" fmla="*/ 29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7">
                        <a:moveTo>
                          <a:pt x="36" y="29"/>
                        </a:moveTo>
                        <a:lnTo>
                          <a:pt x="41" y="117"/>
                        </a:lnTo>
                        <a:lnTo>
                          <a:pt x="5" y="86"/>
                        </a:lnTo>
                        <a:lnTo>
                          <a:pt x="0" y="0"/>
                        </a:lnTo>
                        <a:lnTo>
                          <a:pt x="36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38" name="Freeform 28">
                    <a:extLst>
                      <a:ext uri="{FF2B5EF4-FFF2-40B4-BE49-F238E27FC236}">
                        <a16:creationId xmlns:a16="http://schemas.microsoft.com/office/drawing/2014/main" id="{5BECB3E8-7ECE-490B-828D-F6702442F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0167" y="5150916"/>
                    <a:ext cx="283227" cy="108934"/>
                  </a:xfrm>
                  <a:custGeom>
                    <a:avLst/>
                    <a:gdLst>
                      <a:gd name="T0" fmla="*/ 31 w 117"/>
                      <a:gd name="T1" fmla="*/ 35 h 45"/>
                      <a:gd name="T2" fmla="*/ 117 w 117"/>
                      <a:gd name="T3" fmla="*/ 45 h 45"/>
                      <a:gd name="T4" fmla="*/ 88 w 117"/>
                      <a:gd name="T5" fmla="*/ 9 h 45"/>
                      <a:gd name="T6" fmla="*/ 0 w 117"/>
                      <a:gd name="T7" fmla="*/ 0 h 45"/>
                      <a:gd name="T8" fmla="*/ 31 w 117"/>
                      <a:gd name="T9" fmla="*/ 3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5">
                        <a:moveTo>
                          <a:pt x="31" y="35"/>
                        </a:moveTo>
                        <a:lnTo>
                          <a:pt x="117" y="45"/>
                        </a:lnTo>
                        <a:lnTo>
                          <a:pt x="88" y="9"/>
                        </a:lnTo>
                        <a:lnTo>
                          <a:pt x="0" y="0"/>
                        </a:lnTo>
                        <a:lnTo>
                          <a:pt x="31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39" name="Freeform 29">
                    <a:extLst>
                      <a:ext uri="{FF2B5EF4-FFF2-40B4-BE49-F238E27FC236}">
                        <a16:creationId xmlns:a16="http://schemas.microsoft.com/office/drawing/2014/main" id="{F69BED7F-4B4B-4F39-9AB5-8B31102C6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9504" y="4935471"/>
                    <a:ext cx="96830" cy="295330"/>
                  </a:xfrm>
                  <a:custGeom>
                    <a:avLst/>
                    <a:gdLst>
                      <a:gd name="T0" fmla="*/ 40 w 40"/>
                      <a:gd name="T1" fmla="*/ 36 h 122"/>
                      <a:gd name="T2" fmla="*/ 28 w 40"/>
                      <a:gd name="T3" fmla="*/ 122 h 122"/>
                      <a:gd name="T4" fmla="*/ 0 w 40"/>
                      <a:gd name="T5" fmla="*/ 86 h 122"/>
                      <a:gd name="T6" fmla="*/ 12 w 40"/>
                      <a:gd name="T7" fmla="*/ 0 h 122"/>
                      <a:gd name="T8" fmla="*/ 40 w 40"/>
                      <a:gd name="T9" fmla="*/ 3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122">
                        <a:moveTo>
                          <a:pt x="40" y="36"/>
                        </a:moveTo>
                        <a:lnTo>
                          <a:pt x="28" y="122"/>
                        </a:lnTo>
                        <a:lnTo>
                          <a:pt x="0" y="86"/>
                        </a:lnTo>
                        <a:lnTo>
                          <a:pt x="12" y="0"/>
                        </a:lnTo>
                        <a:lnTo>
                          <a:pt x="40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0" name="Freeform 30">
                    <a:extLst>
                      <a:ext uri="{FF2B5EF4-FFF2-40B4-BE49-F238E27FC236}">
                        <a16:creationId xmlns:a16="http://schemas.microsoft.com/office/drawing/2014/main" id="{13925218-DB16-4D11-B6C2-35EA41EC5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8179" y="4940313"/>
                    <a:ext cx="246915" cy="162190"/>
                  </a:xfrm>
                  <a:custGeom>
                    <a:avLst/>
                    <a:gdLst>
                      <a:gd name="T0" fmla="*/ 19 w 102"/>
                      <a:gd name="T1" fmla="*/ 41 h 67"/>
                      <a:gd name="T2" fmla="*/ 102 w 102"/>
                      <a:gd name="T3" fmla="*/ 67 h 67"/>
                      <a:gd name="T4" fmla="*/ 83 w 102"/>
                      <a:gd name="T5" fmla="*/ 27 h 67"/>
                      <a:gd name="T6" fmla="*/ 0 w 102"/>
                      <a:gd name="T7" fmla="*/ 0 h 67"/>
                      <a:gd name="T8" fmla="*/ 19 w 102"/>
                      <a:gd name="T9" fmla="*/ 41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67">
                        <a:moveTo>
                          <a:pt x="19" y="41"/>
                        </a:moveTo>
                        <a:lnTo>
                          <a:pt x="102" y="67"/>
                        </a:lnTo>
                        <a:lnTo>
                          <a:pt x="83" y="27"/>
                        </a:lnTo>
                        <a:lnTo>
                          <a:pt x="0" y="0"/>
                        </a:lnTo>
                        <a:lnTo>
                          <a:pt x="19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1" name="Freeform 31">
                    <a:extLst>
                      <a:ext uri="{FF2B5EF4-FFF2-40B4-BE49-F238E27FC236}">
                        <a16:creationId xmlns:a16="http://schemas.microsoft.com/office/drawing/2014/main" id="{E3595FA6-1852-4211-A0F8-FC902A88C3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785386"/>
                    <a:ext cx="121037" cy="300171"/>
                  </a:xfrm>
                  <a:custGeom>
                    <a:avLst/>
                    <a:gdLst>
                      <a:gd name="T0" fmla="*/ 50 w 50"/>
                      <a:gd name="T1" fmla="*/ 43 h 124"/>
                      <a:gd name="T2" fmla="*/ 21 w 50"/>
                      <a:gd name="T3" fmla="*/ 124 h 124"/>
                      <a:gd name="T4" fmla="*/ 0 w 50"/>
                      <a:gd name="T5" fmla="*/ 81 h 124"/>
                      <a:gd name="T6" fmla="*/ 31 w 50"/>
                      <a:gd name="T7" fmla="*/ 0 h 124"/>
                      <a:gd name="T8" fmla="*/ 50 w 50"/>
                      <a:gd name="T9" fmla="*/ 43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124">
                        <a:moveTo>
                          <a:pt x="50" y="43"/>
                        </a:moveTo>
                        <a:lnTo>
                          <a:pt x="21" y="124"/>
                        </a:lnTo>
                        <a:lnTo>
                          <a:pt x="0" y="81"/>
                        </a:lnTo>
                        <a:lnTo>
                          <a:pt x="31" y="0"/>
                        </a:lnTo>
                        <a:lnTo>
                          <a:pt x="5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2" name="Freeform 32">
                    <a:extLst>
                      <a:ext uri="{FF2B5EF4-FFF2-40B4-BE49-F238E27FC236}">
                        <a16:creationId xmlns:a16="http://schemas.microsoft.com/office/drawing/2014/main" id="{1C7E8FD8-D925-46FB-B4D0-4A3AE61EC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4922" y="4715184"/>
                    <a:ext cx="215446" cy="215446"/>
                  </a:xfrm>
                  <a:custGeom>
                    <a:avLst/>
                    <a:gdLst>
                      <a:gd name="T0" fmla="*/ 12 w 89"/>
                      <a:gd name="T1" fmla="*/ 45 h 89"/>
                      <a:gd name="T2" fmla="*/ 89 w 89"/>
                      <a:gd name="T3" fmla="*/ 89 h 89"/>
                      <a:gd name="T4" fmla="*/ 77 w 89"/>
                      <a:gd name="T5" fmla="*/ 43 h 89"/>
                      <a:gd name="T6" fmla="*/ 0 w 89"/>
                      <a:gd name="T7" fmla="*/ 0 h 89"/>
                      <a:gd name="T8" fmla="*/ 12 w 89"/>
                      <a:gd name="T9" fmla="*/ 4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12" y="45"/>
                        </a:moveTo>
                        <a:lnTo>
                          <a:pt x="89" y="89"/>
                        </a:lnTo>
                        <a:lnTo>
                          <a:pt x="77" y="43"/>
                        </a:lnTo>
                        <a:lnTo>
                          <a:pt x="0" y="0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3" name="Freeform 33">
                    <a:extLst>
                      <a:ext uri="{FF2B5EF4-FFF2-40B4-BE49-F238E27FC236}">
                        <a16:creationId xmlns:a16="http://schemas.microsoft.com/office/drawing/2014/main" id="{3A24FD78-A8A7-4848-9EEB-19FC2A8DB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0052" y="4628037"/>
                    <a:ext cx="140403" cy="290488"/>
                  </a:xfrm>
                  <a:custGeom>
                    <a:avLst/>
                    <a:gdLst>
                      <a:gd name="T0" fmla="*/ 58 w 58"/>
                      <a:gd name="T1" fmla="*/ 45 h 120"/>
                      <a:gd name="T2" fmla="*/ 12 w 58"/>
                      <a:gd name="T3" fmla="*/ 120 h 120"/>
                      <a:gd name="T4" fmla="*/ 0 w 58"/>
                      <a:gd name="T5" fmla="*/ 74 h 120"/>
                      <a:gd name="T6" fmla="*/ 46 w 58"/>
                      <a:gd name="T7" fmla="*/ 0 h 120"/>
                      <a:gd name="T8" fmla="*/ 58 w 58"/>
                      <a:gd name="T9" fmla="*/ 4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20">
                        <a:moveTo>
                          <a:pt x="58" y="45"/>
                        </a:moveTo>
                        <a:lnTo>
                          <a:pt x="12" y="120"/>
                        </a:lnTo>
                        <a:lnTo>
                          <a:pt x="0" y="74"/>
                        </a:lnTo>
                        <a:lnTo>
                          <a:pt x="46" y="0"/>
                        </a:lnTo>
                        <a:lnTo>
                          <a:pt x="5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4" name="Freeform 34">
                    <a:extLst>
                      <a:ext uri="{FF2B5EF4-FFF2-40B4-BE49-F238E27FC236}">
                        <a16:creationId xmlns:a16="http://schemas.microsoft.com/office/drawing/2014/main" id="{37B99DAB-3AE6-42FD-818B-20948D5C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0081" y="4482793"/>
                    <a:ext cx="167032" cy="254178"/>
                  </a:xfrm>
                  <a:custGeom>
                    <a:avLst/>
                    <a:gdLst>
                      <a:gd name="T0" fmla="*/ 2 w 69"/>
                      <a:gd name="T1" fmla="*/ 48 h 105"/>
                      <a:gd name="T2" fmla="*/ 69 w 69"/>
                      <a:gd name="T3" fmla="*/ 105 h 105"/>
                      <a:gd name="T4" fmla="*/ 67 w 69"/>
                      <a:gd name="T5" fmla="*/ 58 h 105"/>
                      <a:gd name="T6" fmla="*/ 0 w 69"/>
                      <a:gd name="T7" fmla="*/ 0 h 105"/>
                      <a:gd name="T8" fmla="*/ 2 w 69"/>
                      <a:gd name="T9" fmla="*/ 48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">
                        <a:moveTo>
                          <a:pt x="2" y="48"/>
                        </a:moveTo>
                        <a:lnTo>
                          <a:pt x="69" y="105"/>
                        </a:lnTo>
                        <a:lnTo>
                          <a:pt x="67" y="58"/>
                        </a:lnTo>
                        <a:lnTo>
                          <a:pt x="0" y="0"/>
                        </a:lnTo>
                        <a:lnTo>
                          <a:pt x="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5" name="Freeform 35">
                    <a:extLst>
                      <a:ext uri="{FF2B5EF4-FFF2-40B4-BE49-F238E27FC236}">
                        <a16:creationId xmlns:a16="http://schemas.microsoft.com/office/drawing/2014/main" id="{FE15059A-97F9-4824-AE56-189AA8A78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1003" y="4465849"/>
                    <a:ext cx="152507" cy="266281"/>
                  </a:xfrm>
                  <a:custGeom>
                    <a:avLst/>
                    <a:gdLst>
                      <a:gd name="T0" fmla="*/ 63 w 63"/>
                      <a:gd name="T1" fmla="*/ 48 h 110"/>
                      <a:gd name="T2" fmla="*/ 3 w 63"/>
                      <a:gd name="T3" fmla="*/ 110 h 110"/>
                      <a:gd name="T4" fmla="*/ 0 w 63"/>
                      <a:gd name="T5" fmla="*/ 65 h 110"/>
                      <a:gd name="T6" fmla="*/ 63 w 63"/>
                      <a:gd name="T7" fmla="*/ 0 h 110"/>
                      <a:gd name="T8" fmla="*/ 63 w 63"/>
                      <a:gd name="T9" fmla="*/ 4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110">
                        <a:moveTo>
                          <a:pt x="63" y="48"/>
                        </a:moveTo>
                        <a:lnTo>
                          <a:pt x="3" y="110"/>
                        </a:lnTo>
                        <a:lnTo>
                          <a:pt x="0" y="65"/>
                        </a:lnTo>
                        <a:lnTo>
                          <a:pt x="63" y="0"/>
                        </a:lnTo>
                        <a:lnTo>
                          <a:pt x="63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6" name="Freeform 36">
                    <a:extLst>
                      <a:ext uri="{FF2B5EF4-FFF2-40B4-BE49-F238E27FC236}">
                        <a16:creationId xmlns:a16="http://schemas.microsoft.com/office/drawing/2014/main" id="{ED199B59-C677-4826-9FBC-DD1CE06A5F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9130" y="4257666"/>
                    <a:ext cx="142824" cy="278385"/>
                  </a:xfrm>
                  <a:custGeom>
                    <a:avLst/>
                    <a:gdLst>
                      <a:gd name="T0" fmla="*/ 0 w 59"/>
                      <a:gd name="T1" fmla="*/ 45 h 115"/>
                      <a:gd name="T2" fmla="*/ 52 w 59"/>
                      <a:gd name="T3" fmla="*/ 115 h 115"/>
                      <a:gd name="T4" fmla="*/ 59 w 59"/>
                      <a:gd name="T5" fmla="*/ 69 h 115"/>
                      <a:gd name="T6" fmla="*/ 7 w 59"/>
                      <a:gd name="T7" fmla="*/ 0 h 115"/>
                      <a:gd name="T8" fmla="*/ 0 w 59"/>
                      <a:gd name="T9" fmla="*/ 4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115">
                        <a:moveTo>
                          <a:pt x="0" y="45"/>
                        </a:moveTo>
                        <a:lnTo>
                          <a:pt x="52" y="115"/>
                        </a:lnTo>
                        <a:lnTo>
                          <a:pt x="59" y="69"/>
                        </a:lnTo>
                        <a:lnTo>
                          <a:pt x="7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7" name="Freeform 37">
                    <a:extLst>
                      <a:ext uri="{FF2B5EF4-FFF2-40B4-BE49-F238E27FC236}">
                        <a16:creationId xmlns:a16="http://schemas.microsoft.com/office/drawing/2014/main" id="{EF68562A-DCF6-4804-A235-06E39A99C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6162" y="4315763"/>
                    <a:ext cx="196081" cy="229971"/>
                  </a:xfrm>
                  <a:custGeom>
                    <a:avLst/>
                    <a:gdLst>
                      <a:gd name="T0" fmla="*/ 72 w 81"/>
                      <a:gd name="T1" fmla="*/ 45 h 95"/>
                      <a:gd name="T2" fmla="*/ 0 w 81"/>
                      <a:gd name="T3" fmla="*/ 95 h 95"/>
                      <a:gd name="T4" fmla="*/ 7 w 81"/>
                      <a:gd name="T5" fmla="*/ 48 h 95"/>
                      <a:gd name="T6" fmla="*/ 81 w 81"/>
                      <a:gd name="T7" fmla="*/ 0 h 95"/>
                      <a:gd name="T8" fmla="*/ 72 w 81"/>
                      <a:gd name="T9" fmla="*/ 4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95">
                        <a:moveTo>
                          <a:pt x="72" y="45"/>
                        </a:moveTo>
                        <a:lnTo>
                          <a:pt x="0" y="95"/>
                        </a:lnTo>
                        <a:lnTo>
                          <a:pt x="7" y="48"/>
                        </a:lnTo>
                        <a:lnTo>
                          <a:pt x="81" y="0"/>
                        </a:lnTo>
                        <a:lnTo>
                          <a:pt x="7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8" name="Freeform 38">
                    <a:extLst>
                      <a:ext uri="{FF2B5EF4-FFF2-40B4-BE49-F238E27FC236}">
                        <a16:creationId xmlns:a16="http://schemas.microsoft.com/office/drawing/2014/main" id="{6EDF8731-E487-4EF6-876E-BE6CB96AC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6911" y="4042220"/>
                    <a:ext cx="128300" cy="295330"/>
                  </a:xfrm>
                  <a:custGeom>
                    <a:avLst/>
                    <a:gdLst>
                      <a:gd name="T0" fmla="*/ 0 w 53"/>
                      <a:gd name="T1" fmla="*/ 43 h 122"/>
                      <a:gd name="T2" fmla="*/ 36 w 53"/>
                      <a:gd name="T3" fmla="*/ 122 h 122"/>
                      <a:gd name="T4" fmla="*/ 53 w 53"/>
                      <a:gd name="T5" fmla="*/ 79 h 122"/>
                      <a:gd name="T6" fmla="*/ 17 w 53"/>
                      <a:gd name="T7" fmla="*/ 0 h 122"/>
                      <a:gd name="T8" fmla="*/ 0 w 53"/>
                      <a:gd name="T9" fmla="*/ 43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122">
                        <a:moveTo>
                          <a:pt x="0" y="43"/>
                        </a:moveTo>
                        <a:lnTo>
                          <a:pt x="36" y="122"/>
                        </a:lnTo>
                        <a:lnTo>
                          <a:pt x="53" y="79"/>
                        </a:lnTo>
                        <a:lnTo>
                          <a:pt x="1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49" name="Freeform 39">
                    <a:extLst>
                      <a:ext uri="{FF2B5EF4-FFF2-40B4-BE49-F238E27FC236}">
                        <a16:creationId xmlns:a16="http://schemas.microsoft.com/office/drawing/2014/main" id="{1AC2A384-7FED-459F-B3D8-882AC25779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210" y="4170519"/>
                    <a:ext cx="237232" cy="183976"/>
                  </a:xfrm>
                  <a:custGeom>
                    <a:avLst/>
                    <a:gdLst>
                      <a:gd name="T0" fmla="*/ 81 w 98"/>
                      <a:gd name="T1" fmla="*/ 43 h 76"/>
                      <a:gd name="T2" fmla="*/ 0 w 98"/>
                      <a:gd name="T3" fmla="*/ 76 h 76"/>
                      <a:gd name="T4" fmla="*/ 17 w 98"/>
                      <a:gd name="T5" fmla="*/ 33 h 76"/>
                      <a:gd name="T6" fmla="*/ 98 w 98"/>
                      <a:gd name="T7" fmla="*/ 0 h 76"/>
                      <a:gd name="T8" fmla="*/ 81 w 98"/>
                      <a:gd name="T9" fmla="*/ 4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76">
                        <a:moveTo>
                          <a:pt x="81" y="43"/>
                        </a:moveTo>
                        <a:lnTo>
                          <a:pt x="0" y="76"/>
                        </a:lnTo>
                        <a:lnTo>
                          <a:pt x="17" y="33"/>
                        </a:lnTo>
                        <a:lnTo>
                          <a:pt x="98" y="0"/>
                        </a:lnTo>
                        <a:lnTo>
                          <a:pt x="81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0" name="Freeform 40">
                    <a:extLst>
                      <a:ext uri="{FF2B5EF4-FFF2-40B4-BE49-F238E27FC236}">
                        <a16:creationId xmlns:a16="http://schemas.microsoft.com/office/drawing/2014/main" id="{1232CC8A-B797-420F-9E34-A055B21A5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8265" y="3855824"/>
                    <a:ext cx="108934" cy="297751"/>
                  </a:xfrm>
                  <a:custGeom>
                    <a:avLst/>
                    <a:gdLst>
                      <a:gd name="T0" fmla="*/ 0 w 45"/>
                      <a:gd name="T1" fmla="*/ 39 h 123"/>
                      <a:gd name="T2" fmla="*/ 19 w 45"/>
                      <a:gd name="T3" fmla="*/ 123 h 123"/>
                      <a:gd name="T4" fmla="*/ 45 w 45"/>
                      <a:gd name="T5" fmla="*/ 84 h 123"/>
                      <a:gd name="T6" fmla="*/ 26 w 45"/>
                      <a:gd name="T7" fmla="*/ 0 h 123"/>
                      <a:gd name="T8" fmla="*/ 0 w 45"/>
                      <a:gd name="T9" fmla="*/ 3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23">
                        <a:moveTo>
                          <a:pt x="0" y="39"/>
                        </a:moveTo>
                        <a:lnTo>
                          <a:pt x="19" y="123"/>
                        </a:lnTo>
                        <a:lnTo>
                          <a:pt x="45" y="84"/>
                        </a:lnTo>
                        <a:lnTo>
                          <a:pt x="26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1" name="Freeform 41">
                    <a:extLst>
                      <a:ext uri="{FF2B5EF4-FFF2-40B4-BE49-F238E27FC236}">
                        <a16:creationId xmlns:a16="http://schemas.microsoft.com/office/drawing/2014/main" id="{0B91DB13-E82E-4339-B3CF-6A406897A8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047061"/>
                    <a:ext cx="266281" cy="135561"/>
                  </a:xfrm>
                  <a:custGeom>
                    <a:avLst/>
                    <a:gdLst>
                      <a:gd name="T0" fmla="*/ 86 w 110"/>
                      <a:gd name="T1" fmla="*/ 39 h 56"/>
                      <a:gd name="T2" fmla="*/ 0 w 110"/>
                      <a:gd name="T3" fmla="*/ 56 h 56"/>
                      <a:gd name="T4" fmla="*/ 24 w 110"/>
                      <a:gd name="T5" fmla="*/ 15 h 56"/>
                      <a:gd name="T6" fmla="*/ 110 w 110"/>
                      <a:gd name="T7" fmla="*/ 0 h 56"/>
                      <a:gd name="T8" fmla="*/ 86 w 110"/>
                      <a:gd name="T9" fmla="*/ 3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6">
                        <a:moveTo>
                          <a:pt x="86" y="39"/>
                        </a:moveTo>
                        <a:lnTo>
                          <a:pt x="0" y="56"/>
                        </a:lnTo>
                        <a:lnTo>
                          <a:pt x="24" y="15"/>
                        </a:lnTo>
                        <a:lnTo>
                          <a:pt x="110" y="0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2" name="Freeform 42">
                    <a:extLst>
                      <a:ext uri="{FF2B5EF4-FFF2-40B4-BE49-F238E27FC236}">
                        <a16:creationId xmlns:a16="http://schemas.microsoft.com/office/drawing/2014/main" id="{B8075C5D-FF5D-42D6-8FBA-67E458BCF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3192" y="3700897"/>
                    <a:ext cx="82305" cy="290488"/>
                  </a:xfrm>
                  <a:custGeom>
                    <a:avLst/>
                    <a:gdLst>
                      <a:gd name="T0" fmla="*/ 0 w 34"/>
                      <a:gd name="T1" fmla="*/ 31 h 120"/>
                      <a:gd name="T2" fmla="*/ 0 w 34"/>
                      <a:gd name="T3" fmla="*/ 120 h 120"/>
                      <a:gd name="T4" fmla="*/ 34 w 34"/>
                      <a:gd name="T5" fmla="*/ 86 h 120"/>
                      <a:gd name="T6" fmla="*/ 31 w 34"/>
                      <a:gd name="T7" fmla="*/ 0 h 120"/>
                      <a:gd name="T8" fmla="*/ 0 w 34"/>
                      <a:gd name="T9" fmla="*/ 31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20">
                        <a:moveTo>
                          <a:pt x="0" y="31"/>
                        </a:moveTo>
                        <a:lnTo>
                          <a:pt x="0" y="120"/>
                        </a:lnTo>
                        <a:lnTo>
                          <a:pt x="34" y="86"/>
                        </a:lnTo>
                        <a:lnTo>
                          <a:pt x="3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3" name="Freeform 43">
                    <a:extLst>
                      <a:ext uri="{FF2B5EF4-FFF2-40B4-BE49-F238E27FC236}">
                        <a16:creationId xmlns:a16="http://schemas.microsoft.com/office/drawing/2014/main" id="{B753B43A-3F70-46EC-A44A-FDCABE120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2241" y="3938129"/>
                    <a:ext cx="295330" cy="87146"/>
                  </a:xfrm>
                  <a:custGeom>
                    <a:avLst/>
                    <a:gdLst>
                      <a:gd name="T0" fmla="*/ 89 w 122"/>
                      <a:gd name="T1" fmla="*/ 36 h 36"/>
                      <a:gd name="T2" fmla="*/ 0 w 122"/>
                      <a:gd name="T3" fmla="*/ 33 h 36"/>
                      <a:gd name="T4" fmla="*/ 34 w 122"/>
                      <a:gd name="T5" fmla="*/ 0 h 36"/>
                      <a:gd name="T6" fmla="*/ 122 w 122"/>
                      <a:gd name="T7" fmla="*/ 2 h 36"/>
                      <a:gd name="T8" fmla="*/ 89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89" y="36"/>
                        </a:moveTo>
                        <a:lnTo>
                          <a:pt x="0" y="33"/>
                        </a:lnTo>
                        <a:lnTo>
                          <a:pt x="34" y="0"/>
                        </a:lnTo>
                        <a:lnTo>
                          <a:pt x="122" y="2"/>
                        </a:lnTo>
                        <a:lnTo>
                          <a:pt x="89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4" name="Freeform 44">
                    <a:extLst>
                      <a:ext uri="{FF2B5EF4-FFF2-40B4-BE49-F238E27FC236}">
                        <a16:creationId xmlns:a16="http://schemas.microsoft.com/office/drawing/2014/main" id="{5C032589-234A-487B-B7B6-5A613468B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9473" y="5380886"/>
                    <a:ext cx="435733" cy="157349"/>
                  </a:xfrm>
                  <a:custGeom>
                    <a:avLst/>
                    <a:gdLst>
                      <a:gd name="T0" fmla="*/ 1 w 75"/>
                      <a:gd name="T1" fmla="*/ 0 h 27"/>
                      <a:gd name="T2" fmla="*/ 75 w 75"/>
                      <a:gd name="T3" fmla="*/ 19 h 27"/>
                      <a:gd name="T4" fmla="*/ 74 w 75"/>
                      <a:gd name="T5" fmla="*/ 27 h 27"/>
                      <a:gd name="T6" fmla="*/ 0 w 75"/>
                      <a:gd name="T7" fmla="*/ 2 h 27"/>
                      <a:gd name="T8" fmla="*/ 1 w 75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1" y="0"/>
                        </a:moveTo>
                        <a:cubicBezTo>
                          <a:pt x="24" y="13"/>
                          <a:pt x="49" y="19"/>
                          <a:pt x="75" y="19"/>
                        </a:cubicBezTo>
                        <a:cubicBezTo>
                          <a:pt x="74" y="27"/>
                          <a:pt x="74" y="27"/>
                          <a:pt x="74" y="27"/>
                        </a:cubicBezTo>
                        <a:cubicBezTo>
                          <a:pt x="48" y="25"/>
                          <a:pt x="22" y="16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5" name="Freeform 45">
                    <a:extLst>
                      <a:ext uri="{FF2B5EF4-FFF2-40B4-BE49-F238E27FC236}">
                        <a16:creationId xmlns:a16="http://schemas.microsoft.com/office/drawing/2014/main" id="{E1C1DDF6-A9F7-4475-A1D0-40D15955C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89387" y="3664585"/>
                    <a:ext cx="58098" cy="215446"/>
                  </a:xfrm>
                  <a:custGeom>
                    <a:avLst/>
                    <a:gdLst>
                      <a:gd name="T0" fmla="*/ 0 w 24"/>
                      <a:gd name="T1" fmla="*/ 24 h 89"/>
                      <a:gd name="T2" fmla="*/ 0 w 24"/>
                      <a:gd name="T3" fmla="*/ 89 h 89"/>
                      <a:gd name="T4" fmla="*/ 24 w 24"/>
                      <a:gd name="T5" fmla="*/ 65 h 89"/>
                      <a:gd name="T6" fmla="*/ 24 w 24"/>
                      <a:gd name="T7" fmla="*/ 0 h 89"/>
                      <a:gd name="T8" fmla="*/ 0 w 24"/>
                      <a:gd name="T9" fmla="*/ 2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89">
                        <a:moveTo>
                          <a:pt x="0" y="24"/>
                        </a:moveTo>
                        <a:lnTo>
                          <a:pt x="0" y="89"/>
                        </a:lnTo>
                        <a:lnTo>
                          <a:pt x="24" y="65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156" name="Freeform 46">
                    <a:extLst>
                      <a:ext uri="{FF2B5EF4-FFF2-40B4-BE49-F238E27FC236}">
                        <a16:creationId xmlns:a16="http://schemas.microsoft.com/office/drawing/2014/main" id="{F7E1588F-D6BA-486B-B9D0-3DBEC8802B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3595" y="3846141"/>
                    <a:ext cx="213025" cy="58098"/>
                  </a:xfrm>
                  <a:custGeom>
                    <a:avLst/>
                    <a:gdLst>
                      <a:gd name="T0" fmla="*/ 64 w 88"/>
                      <a:gd name="T1" fmla="*/ 24 h 24"/>
                      <a:gd name="T2" fmla="*/ 0 w 88"/>
                      <a:gd name="T3" fmla="*/ 21 h 24"/>
                      <a:gd name="T4" fmla="*/ 24 w 88"/>
                      <a:gd name="T5" fmla="*/ 0 h 24"/>
                      <a:gd name="T6" fmla="*/ 88 w 88"/>
                      <a:gd name="T7" fmla="*/ 0 h 24"/>
                      <a:gd name="T8" fmla="*/ 64 w 88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24">
                        <a:moveTo>
                          <a:pt x="64" y="24"/>
                        </a:moveTo>
                        <a:lnTo>
                          <a:pt x="0" y="21"/>
                        </a:lnTo>
                        <a:lnTo>
                          <a:pt x="24" y="0"/>
                        </a:lnTo>
                        <a:lnTo>
                          <a:pt x="88" y="0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6" name="Group 177+">
              <a:extLst>
                <a:ext uri="{FF2B5EF4-FFF2-40B4-BE49-F238E27FC236}">
                  <a16:creationId xmlns:a16="http://schemas.microsoft.com/office/drawing/2014/main" id="{AEA6EC90-915E-4444-9E1E-FB8772A8963C}"/>
                </a:ext>
              </a:extLst>
            </p:cNvPr>
            <p:cNvGrpSpPr/>
            <p:nvPr/>
          </p:nvGrpSpPr>
          <p:grpSpPr>
            <a:xfrm>
              <a:off x="8166001" y="4280231"/>
              <a:ext cx="2671849" cy="1154471"/>
              <a:chOff x="8148349" y="3033868"/>
              <a:chExt cx="2671849" cy="1154471"/>
            </a:xfrm>
          </p:grpSpPr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04AF2441-7F85-46E3-ABF6-17D2EB6A9F2C}"/>
                  </a:ext>
                </a:extLst>
              </p:cNvPr>
              <p:cNvSpPr txBox="1"/>
              <p:nvPr/>
            </p:nvSpPr>
            <p:spPr>
              <a:xfrm>
                <a:off x="8552806" y="3402872"/>
                <a:ext cx="1862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XXX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荣誉奖</a:t>
                </a:r>
              </a:p>
            </p:txBody>
          </p:sp>
          <p:sp>
            <p:nvSpPr>
              <p:cNvPr id="298" name="文本框 297">
                <a:extLst>
                  <a:ext uri="{FF2B5EF4-FFF2-40B4-BE49-F238E27FC236}">
                    <a16:creationId xmlns:a16="http://schemas.microsoft.com/office/drawing/2014/main" id="{125BE087-7F8B-463A-9E37-ACBDE31F04FA}"/>
                  </a:ext>
                </a:extLst>
              </p:cNvPr>
              <p:cNvSpPr txBox="1"/>
              <p:nvPr/>
            </p:nvSpPr>
            <p:spPr>
              <a:xfrm>
                <a:off x="8771672" y="3848299"/>
                <a:ext cx="1425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第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X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小组</a:t>
                </a:r>
              </a:p>
            </p:txBody>
          </p:sp>
          <p:grpSp>
            <p:nvGrpSpPr>
              <p:cNvPr id="299" name="组合 298">
                <a:extLst>
                  <a:ext uri="{FF2B5EF4-FFF2-40B4-BE49-F238E27FC236}">
                    <a16:creationId xmlns:a16="http://schemas.microsoft.com/office/drawing/2014/main" id="{C8F8FCF3-3674-4DB4-B594-CFF0C0841A3F}"/>
                  </a:ext>
                </a:extLst>
              </p:cNvPr>
              <p:cNvGrpSpPr/>
              <p:nvPr/>
            </p:nvGrpSpPr>
            <p:grpSpPr>
              <a:xfrm>
                <a:off x="8866570" y="3033868"/>
                <a:ext cx="1235407" cy="341104"/>
                <a:chOff x="2678798" y="482527"/>
                <a:chExt cx="3484382" cy="962060"/>
              </a:xfrm>
            </p:grpSpPr>
            <p:sp>
              <p:nvSpPr>
                <p:cNvPr id="345" name="任意多边形: 形状 344">
                  <a:extLst>
                    <a:ext uri="{FF2B5EF4-FFF2-40B4-BE49-F238E27FC236}">
                      <a16:creationId xmlns:a16="http://schemas.microsoft.com/office/drawing/2014/main" id="{E64E8CEB-B0F5-4995-A3D6-5AAA121DF601}"/>
                    </a:ext>
                  </a:extLst>
                </p:cNvPr>
                <p:cNvSpPr/>
                <p:nvPr/>
              </p:nvSpPr>
              <p:spPr>
                <a:xfrm>
                  <a:off x="2692046" y="848398"/>
                  <a:ext cx="1589832" cy="476501"/>
                </a:xfrm>
                <a:custGeom>
                  <a:avLst/>
                  <a:gdLst>
                    <a:gd name="connsiteX0" fmla="*/ 59619 w 1589832"/>
                    <a:gd name="connsiteY0" fmla="*/ 384211 h 476501"/>
                    <a:gd name="connsiteX1" fmla="*/ 1569960 w 1589832"/>
                    <a:gd name="connsiteY1" fmla="*/ 443830 h 476501"/>
                    <a:gd name="connsiteX2" fmla="*/ 1589833 w 1589832"/>
                    <a:gd name="connsiteY2" fmla="*/ 245100 h 476501"/>
                    <a:gd name="connsiteX3" fmla="*/ 0 w 1589832"/>
                    <a:gd name="connsiteY3" fmla="*/ 0 h 476501"/>
                    <a:gd name="connsiteX4" fmla="*/ 59619 w 1589832"/>
                    <a:gd name="connsiteY4" fmla="*/ 384211 h 476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9832" h="476501">
                      <a:moveTo>
                        <a:pt x="59619" y="384211"/>
                      </a:moveTo>
                      <a:cubicBezTo>
                        <a:pt x="59619" y="384211"/>
                        <a:pt x="920778" y="543195"/>
                        <a:pt x="1569960" y="443830"/>
                      </a:cubicBezTo>
                      <a:lnTo>
                        <a:pt x="1589833" y="245100"/>
                      </a:lnTo>
                      <a:cubicBezTo>
                        <a:pt x="1589833" y="245100"/>
                        <a:pt x="264972" y="238476"/>
                        <a:pt x="0" y="0"/>
                      </a:cubicBezTo>
                      <a:lnTo>
                        <a:pt x="59619" y="384211"/>
                      </a:ln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accent1"/>
                    </a:gs>
                    <a:gs pos="88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ln w="661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boto Regular"/>
                    <a:ea typeface="思源黑体 CN Regular"/>
                    <a:cs typeface="+mn-cs"/>
                  </a:endParaRPr>
                </a:p>
              </p:txBody>
            </p:sp>
            <p:grpSp>
              <p:nvGrpSpPr>
                <p:cNvPr id="346" name="图形 167">
                  <a:extLst>
                    <a:ext uri="{FF2B5EF4-FFF2-40B4-BE49-F238E27FC236}">
                      <a16:creationId xmlns:a16="http://schemas.microsoft.com/office/drawing/2014/main" id="{F0780C55-F5EA-4C39-8B3C-AC324B621198}"/>
                    </a:ext>
                  </a:extLst>
                </p:cNvPr>
                <p:cNvGrpSpPr/>
                <p:nvPr/>
              </p:nvGrpSpPr>
              <p:grpSpPr>
                <a:xfrm>
                  <a:off x="3500211" y="1093498"/>
                  <a:ext cx="788291" cy="351089"/>
                  <a:chOff x="5004514" y="794722"/>
                  <a:chExt cx="788291" cy="351089"/>
                </a:xfrm>
              </p:grpSpPr>
              <p:sp>
                <p:nvSpPr>
                  <p:cNvPr id="352" name="任意多边形: 形状 351">
                    <a:extLst>
                      <a:ext uri="{FF2B5EF4-FFF2-40B4-BE49-F238E27FC236}">
                        <a16:creationId xmlns:a16="http://schemas.microsoft.com/office/drawing/2014/main" id="{A4B5FACA-0239-485A-9DEF-7D1A5E55E329}"/>
                      </a:ext>
                    </a:extLst>
                  </p:cNvPr>
                  <p:cNvSpPr/>
                  <p:nvPr/>
                </p:nvSpPr>
                <p:spPr>
                  <a:xfrm>
                    <a:off x="5011138" y="794722"/>
                    <a:ext cx="781667" cy="351089"/>
                  </a:xfrm>
                  <a:custGeom>
                    <a:avLst/>
                    <a:gdLst>
                      <a:gd name="connsiteX0" fmla="*/ 675679 w 781667"/>
                      <a:gd name="connsiteY0" fmla="*/ 19873 h 351089"/>
                      <a:gd name="connsiteX1" fmla="*/ 92740 w 781667"/>
                      <a:gd name="connsiteY1" fmla="*/ 66243 h 351089"/>
                      <a:gd name="connsiteX2" fmla="*/ 0 w 781667"/>
                      <a:gd name="connsiteY2" fmla="*/ 172233 h 351089"/>
                      <a:gd name="connsiteX3" fmla="*/ 0 w 781667"/>
                      <a:gd name="connsiteY3" fmla="*/ 331217 h 351089"/>
                      <a:gd name="connsiteX4" fmla="*/ 0 w 781667"/>
                      <a:gd name="connsiteY4" fmla="*/ 351090 h 351089"/>
                      <a:gd name="connsiteX5" fmla="*/ 112613 w 781667"/>
                      <a:gd name="connsiteY5" fmla="*/ 291471 h 351089"/>
                      <a:gd name="connsiteX6" fmla="*/ 695552 w 781667"/>
                      <a:gd name="connsiteY6" fmla="*/ 245100 h 351089"/>
                      <a:gd name="connsiteX7" fmla="*/ 768419 w 781667"/>
                      <a:gd name="connsiteY7" fmla="*/ 172233 h 351089"/>
                      <a:gd name="connsiteX8" fmla="*/ 781668 w 781667"/>
                      <a:gd name="connsiteY8" fmla="*/ 0 h 351089"/>
                      <a:gd name="connsiteX9" fmla="*/ 675679 w 781667"/>
                      <a:gd name="connsiteY9" fmla="*/ 19873 h 351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81667" h="351089">
                        <a:moveTo>
                          <a:pt x="675679" y="19873"/>
                        </a:moveTo>
                        <a:cubicBezTo>
                          <a:pt x="589563" y="39746"/>
                          <a:pt x="158983" y="52995"/>
                          <a:pt x="92740" y="66243"/>
                        </a:cubicBezTo>
                        <a:cubicBezTo>
                          <a:pt x="19873" y="86116"/>
                          <a:pt x="0" y="119238"/>
                          <a:pt x="0" y="172233"/>
                        </a:cubicBezTo>
                        <a:cubicBezTo>
                          <a:pt x="0" y="211979"/>
                          <a:pt x="0" y="291471"/>
                          <a:pt x="0" y="331217"/>
                        </a:cubicBezTo>
                        <a:cubicBezTo>
                          <a:pt x="0" y="344465"/>
                          <a:pt x="0" y="351090"/>
                          <a:pt x="0" y="351090"/>
                        </a:cubicBezTo>
                        <a:cubicBezTo>
                          <a:pt x="0" y="351090"/>
                          <a:pt x="0" y="317968"/>
                          <a:pt x="112613" y="291471"/>
                        </a:cubicBezTo>
                        <a:cubicBezTo>
                          <a:pt x="225226" y="264973"/>
                          <a:pt x="629309" y="264973"/>
                          <a:pt x="695552" y="245100"/>
                        </a:cubicBezTo>
                        <a:cubicBezTo>
                          <a:pt x="761795" y="225227"/>
                          <a:pt x="761795" y="198730"/>
                          <a:pt x="768419" y="172233"/>
                        </a:cubicBezTo>
                        <a:cubicBezTo>
                          <a:pt x="768419" y="152360"/>
                          <a:pt x="775043" y="59619"/>
                          <a:pt x="781668" y="0"/>
                        </a:cubicBezTo>
                        <a:cubicBezTo>
                          <a:pt x="775043" y="6624"/>
                          <a:pt x="715425" y="13249"/>
                          <a:pt x="675679" y="19873"/>
                        </a:cubicBezTo>
                        <a:close/>
                      </a:path>
                    </a:pathLst>
                  </a:custGeom>
                  <a:gradFill>
                    <a:gsLst>
                      <a:gs pos="24000">
                        <a:schemeClr val="accent1">
                          <a:lumMod val="40000"/>
                          <a:lumOff val="60000"/>
                        </a:schemeClr>
                      </a:gs>
                      <a:gs pos="0">
                        <a:schemeClr val="accent1"/>
                      </a:gs>
                      <a:gs pos="76000">
                        <a:schemeClr val="accent1"/>
                      </a:gs>
                    </a:gsLst>
                  </a:gra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53" name="任意多边形: 形状 352">
                    <a:extLst>
                      <a:ext uri="{FF2B5EF4-FFF2-40B4-BE49-F238E27FC236}">
                        <a16:creationId xmlns:a16="http://schemas.microsoft.com/office/drawing/2014/main" id="{140978B8-340D-471F-AEB3-BD950C91D8DB}"/>
                      </a:ext>
                    </a:extLst>
                  </p:cNvPr>
                  <p:cNvSpPr/>
                  <p:nvPr/>
                </p:nvSpPr>
                <p:spPr>
                  <a:xfrm>
                    <a:off x="5004514" y="801347"/>
                    <a:ext cx="775043" cy="152359"/>
                  </a:xfrm>
                  <a:custGeom>
                    <a:avLst/>
                    <a:gdLst>
                      <a:gd name="connsiteX0" fmla="*/ 92740 w 775043"/>
                      <a:gd name="connsiteY0" fmla="*/ 79492 h 152359"/>
                      <a:gd name="connsiteX1" fmla="*/ 682303 w 775043"/>
                      <a:gd name="connsiteY1" fmla="*/ 26497 h 152359"/>
                      <a:gd name="connsiteX2" fmla="*/ 775043 w 775043"/>
                      <a:gd name="connsiteY2" fmla="*/ 13249 h 152359"/>
                      <a:gd name="connsiteX3" fmla="*/ 775043 w 775043"/>
                      <a:gd name="connsiteY3" fmla="*/ 0 h 152359"/>
                      <a:gd name="connsiteX4" fmla="*/ 675679 w 775043"/>
                      <a:gd name="connsiteY4" fmla="*/ 13249 h 152359"/>
                      <a:gd name="connsiteX5" fmla="*/ 92740 w 775043"/>
                      <a:gd name="connsiteY5" fmla="*/ 59619 h 152359"/>
                      <a:gd name="connsiteX6" fmla="*/ 0 w 775043"/>
                      <a:gd name="connsiteY6" fmla="*/ 152360 h 152359"/>
                      <a:gd name="connsiteX7" fmla="*/ 92740 w 775043"/>
                      <a:gd name="connsiteY7" fmla="*/ 79492 h 15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5043" h="152359">
                        <a:moveTo>
                          <a:pt x="92740" y="79492"/>
                        </a:moveTo>
                        <a:cubicBezTo>
                          <a:pt x="165608" y="59619"/>
                          <a:pt x="596187" y="46370"/>
                          <a:pt x="682303" y="26497"/>
                        </a:cubicBezTo>
                        <a:cubicBezTo>
                          <a:pt x="715425" y="19873"/>
                          <a:pt x="761795" y="13249"/>
                          <a:pt x="775043" y="13249"/>
                        </a:cubicBezTo>
                        <a:cubicBezTo>
                          <a:pt x="775043" y="6624"/>
                          <a:pt x="775043" y="6624"/>
                          <a:pt x="775043" y="0"/>
                        </a:cubicBezTo>
                        <a:cubicBezTo>
                          <a:pt x="775043" y="0"/>
                          <a:pt x="722049" y="6624"/>
                          <a:pt x="675679" y="13249"/>
                        </a:cubicBezTo>
                        <a:cubicBezTo>
                          <a:pt x="589563" y="33122"/>
                          <a:pt x="158983" y="46370"/>
                          <a:pt x="92740" y="59619"/>
                        </a:cubicBezTo>
                        <a:cubicBezTo>
                          <a:pt x="26497" y="72868"/>
                          <a:pt x="0" y="105989"/>
                          <a:pt x="0" y="152360"/>
                        </a:cubicBezTo>
                        <a:cubicBezTo>
                          <a:pt x="6624" y="119238"/>
                          <a:pt x="33122" y="92741"/>
                          <a:pt x="92740" y="7949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  <p:grpSp>
              <p:nvGrpSpPr>
                <p:cNvPr id="347" name="图形 167">
                  <a:extLst>
                    <a:ext uri="{FF2B5EF4-FFF2-40B4-BE49-F238E27FC236}">
                      <a16:creationId xmlns:a16="http://schemas.microsoft.com/office/drawing/2014/main" id="{CFFFCF64-C5A1-4F16-9AE4-B7A40C135E43}"/>
                    </a:ext>
                  </a:extLst>
                </p:cNvPr>
                <p:cNvGrpSpPr/>
                <p:nvPr/>
              </p:nvGrpSpPr>
              <p:grpSpPr>
                <a:xfrm>
                  <a:off x="2678798" y="482527"/>
                  <a:ext cx="3484382" cy="750082"/>
                  <a:chOff x="4183101" y="183751"/>
                  <a:chExt cx="3484382" cy="750082"/>
                </a:xfrm>
              </p:grpSpPr>
              <p:sp>
                <p:nvSpPr>
                  <p:cNvPr id="348" name="任意多边形: 形状 347">
                    <a:extLst>
                      <a:ext uri="{FF2B5EF4-FFF2-40B4-BE49-F238E27FC236}">
                        <a16:creationId xmlns:a16="http://schemas.microsoft.com/office/drawing/2014/main" id="{4AFC2FA6-E120-4A63-A491-81EA0AF8622C}"/>
                      </a:ext>
                    </a:extLst>
                  </p:cNvPr>
                  <p:cNvSpPr/>
                  <p:nvPr/>
                </p:nvSpPr>
                <p:spPr>
                  <a:xfrm>
                    <a:off x="4183101" y="183751"/>
                    <a:ext cx="3477758" cy="750082"/>
                  </a:xfrm>
                  <a:custGeom>
                    <a:avLst/>
                    <a:gdLst>
                      <a:gd name="connsiteX0" fmla="*/ 3159792 w 3477758"/>
                      <a:gd name="connsiteY0" fmla="*/ 485109 h 750082"/>
                      <a:gd name="connsiteX1" fmla="*/ 3259157 w 3477758"/>
                      <a:gd name="connsiteY1" fmla="*/ 28030 h 750082"/>
                      <a:gd name="connsiteX2" fmla="*/ 1702446 w 3477758"/>
                      <a:gd name="connsiteY2" fmla="*/ 14782 h 750082"/>
                      <a:gd name="connsiteX3" fmla="*/ 59619 w 3477758"/>
                      <a:gd name="connsiteY3" fmla="*/ 319501 h 750082"/>
                      <a:gd name="connsiteX4" fmla="*/ 0 w 3477758"/>
                      <a:gd name="connsiteY4" fmla="*/ 352623 h 750082"/>
                      <a:gd name="connsiteX5" fmla="*/ 66243 w 3477758"/>
                      <a:gd name="connsiteY5" fmla="*/ 750083 h 750082"/>
                      <a:gd name="connsiteX6" fmla="*/ 1185750 w 3477758"/>
                      <a:gd name="connsiteY6" fmla="*/ 538104 h 750082"/>
                      <a:gd name="connsiteX7" fmla="*/ 3477759 w 3477758"/>
                      <a:gd name="connsiteY7" fmla="*/ 610972 h 750082"/>
                      <a:gd name="connsiteX8" fmla="*/ 3159792 w 3477758"/>
                      <a:gd name="connsiteY8" fmla="*/ 485109 h 75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77758" h="750082">
                        <a:moveTo>
                          <a:pt x="3159792" y="485109"/>
                        </a:moveTo>
                        <a:cubicBezTo>
                          <a:pt x="2603351" y="240009"/>
                          <a:pt x="3259157" y="28030"/>
                          <a:pt x="3259157" y="28030"/>
                        </a:cubicBezTo>
                        <a:cubicBezTo>
                          <a:pt x="3259157" y="28030"/>
                          <a:pt x="2424495" y="-24964"/>
                          <a:pt x="1702446" y="14782"/>
                        </a:cubicBezTo>
                        <a:cubicBezTo>
                          <a:pt x="980397" y="47903"/>
                          <a:pt x="331215" y="180390"/>
                          <a:pt x="59619" y="319501"/>
                        </a:cubicBezTo>
                        <a:cubicBezTo>
                          <a:pt x="39746" y="332750"/>
                          <a:pt x="19873" y="345998"/>
                          <a:pt x="0" y="352623"/>
                        </a:cubicBezTo>
                        <a:lnTo>
                          <a:pt x="66243" y="750083"/>
                        </a:lnTo>
                        <a:cubicBezTo>
                          <a:pt x="218602" y="637469"/>
                          <a:pt x="437204" y="617596"/>
                          <a:pt x="1185750" y="538104"/>
                        </a:cubicBezTo>
                        <a:cubicBezTo>
                          <a:pt x="2020412" y="451988"/>
                          <a:pt x="3477759" y="610972"/>
                          <a:pt x="3477759" y="610972"/>
                        </a:cubicBezTo>
                        <a:cubicBezTo>
                          <a:pt x="3477759" y="610972"/>
                          <a:pt x="3226035" y="518231"/>
                          <a:pt x="3159792" y="48510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4000">
                        <a:schemeClr val="accent1">
                          <a:lumMod val="40000"/>
                          <a:lumOff val="60000"/>
                        </a:schemeClr>
                      </a:gs>
                      <a:gs pos="0">
                        <a:schemeClr val="accent1"/>
                      </a:gs>
                      <a:gs pos="76000">
                        <a:schemeClr val="accent1"/>
                      </a:gs>
                    </a:gsLst>
                    <a:lin ang="0" scaled="1"/>
                    <a:tileRect/>
                  </a:gradFill>
                  <a:ln w="661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grpSp>
                <p:nvGrpSpPr>
                  <p:cNvPr id="349" name="图形 167">
                    <a:extLst>
                      <a:ext uri="{FF2B5EF4-FFF2-40B4-BE49-F238E27FC236}">
                        <a16:creationId xmlns:a16="http://schemas.microsoft.com/office/drawing/2014/main" id="{C59233ED-48C7-4916-84A4-9BD59FC89CB2}"/>
                      </a:ext>
                    </a:extLst>
                  </p:cNvPr>
                  <p:cNvGrpSpPr/>
                  <p:nvPr/>
                </p:nvGrpSpPr>
                <p:grpSpPr>
                  <a:xfrm>
                    <a:off x="4183101" y="183751"/>
                    <a:ext cx="3484382" cy="750082"/>
                    <a:chOff x="4183101" y="183751"/>
                    <a:chExt cx="3484382" cy="750082"/>
                  </a:xfrm>
                  <a:solidFill>
                    <a:srgbClr val="FFE6C5"/>
                  </a:solidFill>
                </p:grpSpPr>
                <p:sp>
                  <p:nvSpPr>
                    <p:cNvPr id="350" name="任意多边形: 形状 349">
                      <a:extLst>
                        <a:ext uri="{FF2B5EF4-FFF2-40B4-BE49-F238E27FC236}">
                          <a16:creationId xmlns:a16="http://schemas.microsoft.com/office/drawing/2014/main" id="{95176C7B-6B4D-41DC-9AA1-A07CA1AC7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5741" y="456881"/>
                      <a:ext cx="551742" cy="331216"/>
                    </a:xfrm>
                    <a:custGeom>
                      <a:avLst/>
                      <a:gdLst>
                        <a:gd name="connsiteX0" fmla="*/ 227152 w 551742"/>
                        <a:gd name="connsiteY0" fmla="*/ 211979 h 331216"/>
                        <a:gd name="connsiteX1" fmla="*/ 1926 w 551742"/>
                        <a:gd name="connsiteY1" fmla="*/ 0 h 331216"/>
                        <a:gd name="connsiteX2" fmla="*/ 227152 w 551742"/>
                        <a:gd name="connsiteY2" fmla="*/ 231852 h 331216"/>
                        <a:gd name="connsiteX3" fmla="*/ 472251 w 551742"/>
                        <a:gd name="connsiteY3" fmla="*/ 324592 h 331216"/>
                        <a:gd name="connsiteX4" fmla="*/ 551743 w 551742"/>
                        <a:gd name="connsiteY4" fmla="*/ 331217 h 331216"/>
                        <a:gd name="connsiteX5" fmla="*/ 227152 w 551742"/>
                        <a:gd name="connsiteY5" fmla="*/ 211979 h 331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1742" h="331216">
                          <a:moveTo>
                            <a:pt x="227152" y="211979"/>
                          </a:moveTo>
                          <a:cubicBezTo>
                            <a:pt x="54920" y="139111"/>
                            <a:pt x="1926" y="66243"/>
                            <a:pt x="1926" y="0"/>
                          </a:cubicBezTo>
                          <a:cubicBezTo>
                            <a:pt x="-11323" y="72868"/>
                            <a:pt x="41672" y="152360"/>
                            <a:pt x="227152" y="231852"/>
                          </a:cubicBezTo>
                          <a:cubicBezTo>
                            <a:pt x="266898" y="251725"/>
                            <a:pt x="386135" y="291471"/>
                            <a:pt x="472251" y="324592"/>
                          </a:cubicBezTo>
                          <a:cubicBezTo>
                            <a:pt x="525246" y="331217"/>
                            <a:pt x="551743" y="331217"/>
                            <a:pt x="551743" y="331217"/>
                          </a:cubicBezTo>
                          <a:cubicBezTo>
                            <a:pt x="551743" y="331217"/>
                            <a:pt x="293395" y="245100"/>
                            <a:pt x="227152" y="21197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97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  <a:ln w="661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Regular"/>
                        <a:ea typeface="思源黑体 CN Regular"/>
                        <a:cs typeface="+mn-cs"/>
                      </a:endParaRPr>
                    </a:p>
                  </p:txBody>
                </p:sp>
                <p:sp>
                  <p:nvSpPr>
                    <p:cNvPr id="351" name="任意多边形: 形状 350">
                      <a:extLst>
                        <a:ext uri="{FF2B5EF4-FFF2-40B4-BE49-F238E27FC236}">
                          <a16:creationId xmlns:a16="http://schemas.microsoft.com/office/drawing/2014/main" id="{4FC511CE-000C-4081-978C-4280D2DCE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3101" y="183751"/>
                      <a:ext cx="3265780" cy="750082"/>
                    </a:xfrm>
                    <a:custGeom>
                      <a:avLst/>
                      <a:gdLst>
                        <a:gd name="connsiteX0" fmla="*/ 0 w 3265780"/>
                        <a:gd name="connsiteY0" fmla="*/ 372496 h 750082"/>
                        <a:gd name="connsiteX1" fmla="*/ 59619 w 3265780"/>
                        <a:gd name="connsiteY1" fmla="*/ 339374 h 750082"/>
                        <a:gd name="connsiteX2" fmla="*/ 1702446 w 3265780"/>
                        <a:gd name="connsiteY2" fmla="*/ 34655 h 750082"/>
                        <a:gd name="connsiteX3" fmla="*/ 3226035 w 3265780"/>
                        <a:gd name="connsiteY3" fmla="*/ 47903 h 750082"/>
                        <a:gd name="connsiteX4" fmla="*/ 3265781 w 3265780"/>
                        <a:gd name="connsiteY4" fmla="*/ 28030 h 750082"/>
                        <a:gd name="connsiteX5" fmla="*/ 1702446 w 3265780"/>
                        <a:gd name="connsiteY5" fmla="*/ 14782 h 750082"/>
                        <a:gd name="connsiteX6" fmla="*/ 59619 w 3265780"/>
                        <a:gd name="connsiteY6" fmla="*/ 319501 h 750082"/>
                        <a:gd name="connsiteX7" fmla="*/ 0 w 3265780"/>
                        <a:gd name="connsiteY7" fmla="*/ 352623 h 750082"/>
                        <a:gd name="connsiteX8" fmla="*/ 66243 w 3265780"/>
                        <a:gd name="connsiteY8" fmla="*/ 750083 h 750082"/>
                        <a:gd name="connsiteX9" fmla="*/ 72867 w 3265780"/>
                        <a:gd name="connsiteY9" fmla="*/ 750083 h 750082"/>
                        <a:gd name="connsiteX10" fmla="*/ 0 w 3265780"/>
                        <a:gd name="connsiteY10" fmla="*/ 372496 h 75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265780" h="750082">
                          <a:moveTo>
                            <a:pt x="0" y="372496"/>
                          </a:moveTo>
                          <a:cubicBezTo>
                            <a:pt x="19873" y="359247"/>
                            <a:pt x="39746" y="352623"/>
                            <a:pt x="59619" y="339374"/>
                          </a:cubicBezTo>
                          <a:cubicBezTo>
                            <a:pt x="331215" y="200263"/>
                            <a:pt x="973772" y="67776"/>
                            <a:pt x="1702446" y="34655"/>
                          </a:cubicBezTo>
                          <a:cubicBezTo>
                            <a:pt x="2325130" y="1533"/>
                            <a:pt x="3073676" y="41279"/>
                            <a:pt x="3226035" y="47903"/>
                          </a:cubicBezTo>
                          <a:cubicBezTo>
                            <a:pt x="3252532" y="34655"/>
                            <a:pt x="3265781" y="28030"/>
                            <a:pt x="3265781" y="28030"/>
                          </a:cubicBezTo>
                          <a:cubicBezTo>
                            <a:pt x="3265781" y="28030"/>
                            <a:pt x="2424495" y="-24964"/>
                            <a:pt x="1702446" y="14782"/>
                          </a:cubicBezTo>
                          <a:cubicBezTo>
                            <a:pt x="980397" y="47903"/>
                            <a:pt x="331215" y="180390"/>
                            <a:pt x="59619" y="319501"/>
                          </a:cubicBezTo>
                          <a:cubicBezTo>
                            <a:pt x="39746" y="332750"/>
                            <a:pt x="19873" y="345998"/>
                            <a:pt x="0" y="352623"/>
                          </a:cubicBezTo>
                          <a:lnTo>
                            <a:pt x="66243" y="750083"/>
                          </a:lnTo>
                          <a:cubicBezTo>
                            <a:pt x="66243" y="750083"/>
                            <a:pt x="66243" y="750083"/>
                            <a:pt x="72867" y="750083"/>
                          </a:cubicBezTo>
                          <a:lnTo>
                            <a:pt x="0" y="3724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1"/>
                        </a:gs>
                        <a:gs pos="97000">
                          <a:schemeClr val="accent1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</a:gradFill>
                    <a:ln w="661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 Regular"/>
                        <a:ea typeface="思源黑体 CN Regular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300" name="组合 299">
                <a:extLst>
                  <a:ext uri="{FF2B5EF4-FFF2-40B4-BE49-F238E27FC236}">
                    <a16:creationId xmlns:a16="http://schemas.microsoft.com/office/drawing/2014/main" id="{9503E4AF-9DC9-4889-870D-D1ADFE819879}"/>
                  </a:ext>
                </a:extLst>
              </p:cNvPr>
              <p:cNvGrpSpPr/>
              <p:nvPr/>
            </p:nvGrpSpPr>
            <p:grpSpPr>
              <a:xfrm>
                <a:off x="8148349" y="3280632"/>
                <a:ext cx="2671849" cy="907707"/>
                <a:chOff x="1115042" y="1830820"/>
                <a:chExt cx="2671849" cy="907707"/>
              </a:xfr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</p:grpSpPr>
            <p:grpSp>
              <p:nvGrpSpPr>
                <p:cNvPr id="301" name="组合 300">
                  <a:extLst>
                    <a:ext uri="{FF2B5EF4-FFF2-40B4-BE49-F238E27FC236}">
                      <a16:creationId xmlns:a16="http://schemas.microsoft.com/office/drawing/2014/main" id="{C7E90F52-F346-471B-A570-B50906964382}"/>
                    </a:ext>
                  </a:extLst>
                </p:cNvPr>
                <p:cNvGrpSpPr/>
                <p:nvPr/>
              </p:nvGrpSpPr>
              <p:grpSpPr>
                <a:xfrm rot="720000" flipH="1">
                  <a:off x="3270882" y="1830820"/>
                  <a:ext cx="516009" cy="907707"/>
                  <a:chOff x="7910081" y="3664585"/>
                  <a:chExt cx="1065125" cy="1873650"/>
                </a:xfrm>
                <a:grpFill/>
              </p:grpSpPr>
              <p:sp>
                <p:nvSpPr>
                  <p:cNvPr id="324" name="Freeform 26">
                    <a:extLst>
                      <a:ext uri="{FF2B5EF4-FFF2-40B4-BE49-F238E27FC236}">
                        <a16:creationId xmlns:a16="http://schemas.microsoft.com/office/drawing/2014/main" id="{B7135D99-54D6-497D-AA51-E7E466FA30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8150" y="5313106"/>
                    <a:ext cx="302593" cy="96829"/>
                  </a:xfrm>
                  <a:custGeom>
                    <a:avLst/>
                    <a:gdLst>
                      <a:gd name="T0" fmla="*/ 36 w 125"/>
                      <a:gd name="T1" fmla="*/ 40 h 40"/>
                      <a:gd name="T2" fmla="*/ 125 w 125"/>
                      <a:gd name="T3" fmla="*/ 28 h 40"/>
                      <a:gd name="T4" fmla="*/ 89 w 125"/>
                      <a:gd name="T5" fmla="*/ 0 h 40"/>
                      <a:gd name="T6" fmla="*/ 0 w 125"/>
                      <a:gd name="T7" fmla="*/ 9 h 40"/>
                      <a:gd name="T8" fmla="*/ 36 w 125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40">
                        <a:moveTo>
                          <a:pt x="36" y="40"/>
                        </a:moveTo>
                        <a:lnTo>
                          <a:pt x="125" y="28"/>
                        </a:lnTo>
                        <a:lnTo>
                          <a:pt x="89" y="0"/>
                        </a:lnTo>
                        <a:lnTo>
                          <a:pt x="0" y="9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5" name="Freeform 27">
                    <a:extLst>
                      <a:ext uri="{FF2B5EF4-FFF2-40B4-BE49-F238E27FC236}">
                        <a16:creationId xmlns:a16="http://schemas.microsoft.com/office/drawing/2014/main" id="{C96764E9-D36B-486C-92AB-00040C8852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3278" y="5068611"/>
                    <a:ext cx="99251" cy="283227"/>
                  </a:xfrm>
                  <a:custGeom>
                    <a:avLst/>
                    <a:gdLst>
                      <a:gd name="T0" fmla="*/ 36 w 41"/>
                      <a:gd name="T1" fmla="*/ 29 h 117"/>
                      <a:gd name="T2" fmla="*/ 41 w 41"/>
                      <a:gd name="T3" fmla="*/ 117 h 117"/>
                      <a:gd name="T4" fmla="*/ 5 w 41"/>
                      <a:gd name="T5" fmla="*/ 86 h 117"/>
                      <a:gd name="T6" fmla="*/ 0 w 41"/>
                      <a:gd name="T7" fmla="*/ 0 h 117"/>
                      <a:gd name="T8" fmla="*/ 36 w 41"/>
                      <a:gd name="T9" fmla="*/ 29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7">
                        <a:moveTo>
                          <a:pt x="36" y="29"/>
                        </a:moveTo>
                        <a:lnTo>
                          <a:pt x="41" y="117"/>
                        </a:lnTo>
                        <a:lnTo>
                          <a:pt x="5" y="86"/>
                        </a:lnTo>
                        <a:lnTo>
                          <a:pt x="0" y="0"/>
                        </a:lnTo>
                        <a:lnTo>
                          <a:pt x="36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6" name="Freeform 28">
                    <a:extLst>
                      <a:ext uri="{FF2B5EF4-FFF2-40B4-BE49-F238E27FC236}">
                        <a16:creationId xmlns:a16="http://schemas.microsoft.com/office/drawing/2014/main" id="{80BDAC85-2EC2-4C8F-B56C-50FF943F0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0167" y="5150916"/>
                    <a:ext cx="283227" cy="108934"/>
                  </a:xfrm>
                  <a:custGeom>
                    <a:avLst/>
                    <a:gdLst>
                      <a:gd name="T0" fmla="*/ 31 w 117"/>
                      <a:gd name="T1" fmla="*/ 35 h 45"/>
                      <a:gd name="T2" fmla="*/ 117 w 117"/>
                      <a:gd name="T3" fmla="*/ 45 h 45"/>
                      <a:gd name="T4" fmla="*/ 88 w 117"/>
                      <a:gd name="T5" fmla="*/ 9 h 45"/>
                      <a:gd name="T6" fmla="*/ 0 w 117"/>
                      <a:gd name="T7" fmla="*/ 0 h 45"/>
                      <a:gd name="T8" fmla="*/ 31 w 117"/>
                      <a:gd name="T9" fmla="*/ 3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5">
                        <a:moveTo>
                          <a:pt x="31" y="35"/>
                        </a:moveTo>
                        <a:lnTo>
                          <a:pt x="117" y="45"/>
                        </a:lnTo>
                        <a:lnTo>
                          <a:pt x="88" y="9"/>
                        </a:lnTo>
                        <a:lnTo>
                          <a:pt x="0" y="0"/>
                        </a:lnTo>
                        <a:lnTo>
                          <a:pt x="31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7" name="Freeform 29">
                    <a:extLst>
                      <a:ext uri="{FF2B5EF4-FFF2-40B4-BE49-F238E27FC236}">
                        <a16:creationId xmlns:a16="http://schemas.microsoft.com/office/drawing/2014/main" id="{21D7C7F2-568A-49B6-9EE8-F37C2089A7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9504" y="4935471"/>
                    <a:ext cx="96830" cy="295330"/>
                  </a:xfrm>
                  <a:custGeom>
                    <a:avLst/>
                    <a:gdLst>
                      <a:gd name="T0" fmla="*/ 40 w 40"/>
                      <a:gd name="T1" fmla="*/ 36 h 122"/>
                      <a:gd name="T2" fmla="*/ 28 w 40"/>
                      <a:gd name="T3" fmla="*/ 122 h 122"/>
                      <a:gd name="T4" fmla="*/ 0 w 40"/>
                      <a:gd name="T5" fmla="*/ 86 h 122"/>
                      <a:gd name="T6" fmla="*/ 12 w 40"/>
                      <a:gd name="T7" fmla="*/ 0 h 122"/>
                      <a:gd name="T8" fmla="*/ 40 w 40"/>
                      <a:gd name="T9" fmla="*/ 3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122">
                        <a:moveTo>
                          <a:pt x="40" y="36"/>
                        </a:moveTo>
                        <a:lnTo>
                          <a:pt x="28" y="122"/>
                        </a:lnTo>
                        <a:lnTo>
                          <a:pt x="0" y="86"/>
                        </a:lnTo>
                        <a:lnTo>
                          <a:pt x="12" y="0"/>
                        </a:lnTo>
                        <a:lnTo>
                          <a:pt x="40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8" name="Freeform 30">
                    <a:extLst>
                      <a:ext uri="{FF2B5EF4-FFF2-40B4-BE49-F238E27FC236}">
                        <a16:creationId xmlns:a16="http://schemas.microsoft.com/office/drawing/2014/main" id="{F8B9A8F2-B346-4CBD-BC2F-155D05A257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8179" y="4940313"/>
                    <a:ext cx="246915" cy="162190"/>
                  </a:xfrm>
                  <a:custGeom>
                    <a:avLst/>
                    <a:gdLst>
                      <a:gd name="T0" fmla="*/ 19 w 102"/>
                      <a:gd name="T1" fmla="*/ 41 h 67"/>
                      <a:gd name="T2" fmla="*/ 102 w 102"/>
                      <a:gd name="T3" fmla="*/ 67 h 67"/>
                      <a:gd name="T4" fmla="*/ 83 w 102"/>
                      <a:gd name="T5" fmla="*/ 27 h 67"/>
                      <a:gd name="T6" fmla="*/ 0 w 102"/>
                      <a:gd name="T7" fmla="*/ 0 h 67"/>
                      <a:gd name="T8" fmla="*/ 19 w 102"/>
                      <a:gd name="T9" fmla="*/ 41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67">
                        <a:moveTo>
                          <a:pt x="19" y="41"/>
                        </a:moveTo>
                        <a:lnTo>
                          <a:pt x="102" y="67"/>
                        </a:lnTo>
                        <a:lnTo>
                          <a:pt x="83" y="27"/>
                        </a:lnTo>
                        <a:lnTo>
                          <a:pt x="0" y="0"/>
                        </a:lnTo>
                        <a:lnTo>
                          <a:pt x="19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9" name="Freeform 31">
                    <a:extLst>
                      <a:ext uri="{FF2B5EF4-FFF2-40B4-BE49-F238E27FC236}">
                        <a16:creationId xmlns:a16="http://schemas.microsoft.com/office/drawing/2014/main" id="{BE16B5B7-388E-42DD-979E-FF97C25EE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785386"/>
                    <a:ext cx="121037" cy="300171"/>
                  </a:xfrm>
                  <a:custGeom>
                    <a:avLst/>
                    <a:gdLst>
                      <a:gd name="T0" fmla="*/ 50 w 50"/>
                      <a:gd name="T1" fmla="*/ 43 h 124"/>
                      <a:gd name="T2" fmla="*/ 21 w 50"/>
                      <a:gd name="T3" fmla="*/ 124 h 124"/>
                      <a:gd name="T4" fmla="*/ 0 w 50"/>
                      <a:gd name="T5" fmla="*/ 81 h 124"/>
                      <a:gd name="T6" fmla="*/ 31 w 50"/>
                      <a:gd name="T7" fmla="*/ 0 h 124"/>
                      <a:gd name="T8" fmla="*/ 50 w 50"/>
                      <a:gd name="T9" fmla="*/ 43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124">
                        <a:moveTo>
                          <a:pt x="50" y="43"/>
                        </a:moveTo>
                        <a:lnTo>
                          <a:pt x="21" y="124"/>
                        </a:lnTo>
                        <a:lnTo>
                          <a:pt x="0" y="81"/>
                        </a:lnTo>
                        <a:lnTo>
                          <a:pt x="31" y="0"/>
                        </a:lnTo>
                        <a:lnTo>
                          <a:pt x="5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0" name="Freeform 32">
                    <a:extLst>
                      <a:ext uri="{FF2B5EF4-FFF2-40B4-BE49-F238E27FC236}">
                        <a16:creationId xmlns:a16="http://schemas.microsoft.com/office/drawing/2014/main" id="{FD6F6A04-2C9A-4CBD-955A-CACC0EC91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4922" y="4715184"/>
                    <a:ext cx="215446" cy="215446"/>
                  </a:xfrm>
                  <a:custGeom>
                    <a:avLst/>
                    <a:gdLst>
                      <a:gd name="T0" fmla="*/ 12 w 89"/>
                      <a:gd name="T1" fmla="*/ 45 h 89"/>
                      <a:gd name="T2" fmla="*/ 89 w 89"/>
                      <a:gd name="T3" fmla="*/ 89 h 89"/>
                      <a:gd name="T4" fmla="*/ 77 w 89"/>
                      <a:gd name="T5" fmla="*/ 43 h 89"/>
                      <a:gd name="T6" fmla="*/ 0 w 89"/>
                      <a:gd name="T7" fmla="*/ 0 h 89"/>
                      <a:gd name="T8" fmla="*/ 12 w 89"/>
                      <a:gd name="T9" fmla="*/ 4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12" y="45"/>
                        </a:moveTo>
                        <a:lnTo>
                          <a:pt x="89" y="89"/>
                        </a:lnTo>
                        <a:lnTo>
                          <a:pt x="77" y="43"/>
                        </a:lnTo>
                        <a:lnTo>
                          <a:pt x="0" y="0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1" name="Freeform 33">
                    <a:extLst>
                      <a:ext uri="{FF2B5EF4-FFF2-40B4-BE49-F238E27FC236}">
                        <a16:creationId xmlns:a16="http://schemas.microsoft.com/office/drawing/2014/main" id="{78CEC565-2912-46DC-88FD-C560CA3F1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0052" y="4628037"/>
                    <a:ext cx="140403" cy="290488"/>
                  </a:xfrm>
                  <a:custGeom>
                    <a:avLst/>
                    <a:gdLst>
                      <a:gd name="T0" fmla="*/ 58 w 58"/>
                      <a:gd name="T1" fmla="*/ 45 h 120"/>
                      <a:gd name="T2" fmla="*/ 12 w 58"/>
                      <a:gd name="T3" fmla="*/ 120 h 120"/>
                      <a:gd name="T4" fmla="*/ 0 w 58"/>
                      <a:gd name="T5" fmla="*/ 74 h 120"/>
                      <a:gd name="T6" fmla="*/ 46 w 58"/>
                      <a:gd name="T7" fmla="*/ 0 h 120"/>
                      <a:gd name="T8" fmla="*/ 58 w 58"/>
                      <a:gd name="T9" fmla="*/ 4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20">
                        <a:moveTo>
                          <a:pt x="58" y="45"/>
                        </a:moveTo>
                        <a:lnTo>
                          <a:pt x="12" y="120"/>
                        </a:lnTo>
                        <a:lnTo>
                          <a:pt x="0" y="74"/>
                        </a:lnTo>
                        <a:lnTo>
                          <a:pt x="46" y="0"/>
                        </a:lnTo>
                        <a:lnTo>
                          <a:pt x="5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2" name="Freeform 34">
                    <a:extLst>
                      <a:ext uri="{FF2B5EF4-FFF2-40B4-BE49-F238E27FC236}">
                        <a16:creationId xmlns:a16="http://schemas.microsoft.com/office/drawing/2014/main" id="{97A0D994-CB9E-4DFC-B047-F7FB0C097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0081" y="4482793"/>
                    <a:ext cx="167032" cy="254178"/>
                  </a:xfrm>
                  <a:custGeom>
                    <a:avLst/>
                    <a:gdLst>
                      <a:gd name="T0" fmla="*/ 2 w 69"/>
                      <a:gd name="T1" fmla="*/ 48 h 105"/>
                      <a:gd name="T2" fmla="*/ 69 w 69"/>
                      <a:gd name="T3" fmla="*/ 105 h 105"/>
                      <a:gd name="T4" fmla="*/ 67 w 69"/>
                      <a:gd name="T5" fmla="*/ 58 h 105"/>
                      <a:gd name="T6" fmla="*/ 0 w 69"/>
                      <a:gd name="T7" fmla="*/ 0 h 105"/>
                      <a:gd name="T8" fmla="*/ 2 w 69"/>
                      <a:gd name="T9" fmla="*/ 48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">
                        <a:moveTo>
                          <a:pt x="2" y="48"/>
                        </a:moveTo>
                        <a:lnTo>
                          <a:pt x="69" y="105"/>
                        </a:lnTo>
                        <a:lnTo>
                          <a:pt x="67" y="58"/>
                        </a:lnTo>
                        <a:lnTo>
                          <a:pt x="0" y="0"/>
                        </a:lnTo>
                        <a:lnTo>
                          <a:pt x="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3" name="Freeform 35">
                    <a:extLst>
                      <a:ext uri="{FF2B5EF4-FFF2-40B4-BE49-F238E27FC236}">
                        <a16:creationId xmlns:a16="http://schemas.microsoft.com/office/drawing/2014/main" id="{FBFA81C5-CDB3-4C67-9038-810DC6B47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1003" y="4465849"/>
                    <a:ext cx="152507" cy="266281"/>
                  </a:xfrm>
                  <a:custGeom>
                    <a:avLst/>
                    <a:gdLst>
                      <a:gd name="T0" fmla="*/ 63 w 63"/>
                      <a:gd name="T1" fmla="*/ 48 h 110"/>
                      <a:gd name="T2" fmla="*/ 3 w 63"/>
                      <a:gd name="T3" fmla="*/ 110 h 110"/>
                      <a:gd name="T4" fmla="*/ 0 w 63"/>
                      <a:gd name="T5" fmla="*/ 65 h 110"/>
                      <a:gd name="T6" fmla="*/ 63 w 63"/>
                      <a:gd name="T7" fmla="*/ 0 h 110"/>
                      <a:gd name="T8" fmla="*/ 63 w 63"/>
                      <a:gd name="T9" fmla="*/ 4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110">
                        <a:moveTo>
                          <a:pt x="63" y="48"/>
                        </a:moveTo>
                        <a:lnTo>
                          <a:pt x="3" y="110"/>
                        </a:lnTo>
                        <a:lnTo>
                          <a:pt x="0" y="65"/>
                        </a:lnTo>
                        <a:lnTo>
                          <a:pt x="63" y="0"/>
                        </a:lnTo>
                        <a:lnTo>
                          <a:pt x="63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4" name="Freeform 36">
                    <a:extLst>
                      <a:ext uri="{FF2B5EF4-FFF2-40B4-BE49-F238E27FC236}">
                        <a16:creationId xmlns:a16="http://schemas.microsoft.com/office/drawing/2014/main" id="{27315108-E3D5-4775-924C-D65BA7F43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9130" y="4257666"/>
                    <a:ext cx="142824" cy="278385"/>
                  </a:xfrm>
                  <a:custGeom>
                    <a:avLst/>
                    <a:gdLst>
                      <a:gd name="T0" fmla="*/ 0 w 59"/>
                      <a:gd name="T1" fmla="*/ 45 h 115"/>
                      <a:gd name="T2" fmla="*/ 52 w 59"/>
                      <a:gd name="T3" fmla="*/ 115 h 115"/>
                      <a:gd name="T4" fmla="*/ 59 w 59"/>
                      <a:gd name="T5" fmla="*/ 69 h 115"/>
                      <a:gd name="T6" fmla="*/ 7 w 59"/>
                      <a:gd name="T7" fmla="*/ 0 h 115"/>
                      <a:gd name="T8" fmla="*/ 0 w 59"/>
                      <a:gd name="T9" fmla="*/ 4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115">
                        <a:moveTo>
                          <a:pt x="0" y="45"/>
                        </a:moveTo>
                        <a:lnTo>
                          <a:pt x="52" y="115"/>
                        </a:lnTo>
                        <a:lnTo>
                          <a:pt x="59" y="69"/>
                        </a:lnTo>
                        <a:lnTo>
                          <a:pt x="7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5" name="Freeform 37">
                    <a:extLst>
                      <a:ext uri="{FF2B5EF4-FFF2-40B4-BE49-F238E27FC236}">
                        <a16:creationId xmlns:a16="http://schemas.microsoft.com/office/drawing/2014/main" id="{77596E4B-B240-481D-8CFA-A3732F9C70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6162" y="4315763"/>
                    <a:ext cx="196081" cy="229971"/>
                  </a:xfrm>
                  <a:custGeom>
                    <a:avLst/>
                    <a:gdLst>
                      <a:gd name="T0" fmla="*/ 72 w 81"/>
                      <a:gd name="T1" fmla="*/ 45 h 95"/>
                      <a:gd name="T2" fmla="*/ 0 w 81"/>
                      <a:gd name="T3" fmla="*/ 95 h 95"/>
                      <a:gd name="T4" fmla="*/ 7 w 81"/>
                      <a:gd name="T5" fmla="*/ 48 h 95"/>
                      <a:gd name="T6" fmla="*/ 81 w 81"/>
                      <a:gd name="T7" fmla="*/ 0 h 95"/>
                      <a:gd name="T8" fmla="*/ 72 w 81"/>
                      <a:gd name="T9" fmla="*/ 4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95">
                        <a:moveTo>
                          <a:pt x="72" y="45"/>
                        </a:moveTo>
                        <a:lnTo>
                          <a:pt x="0" y="95"/>
                        </a:lnTo>
                        <a:lnTo>
                          <a:pt x="7" y="48"/>
                        </a:lnTo>
                        <a:lnTo>
                          <a:pt x="81" y="0"/>
                        </a:lnTo>
                        <a:lnTo>
                          <a:pt x="7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6" name="Freeform 38">
                    <a:extLst>
                      <a:ext uri="{FF2B5EF4-FFF2-40B4-BE49-F238E27FC236}">
                        <a16:creationId xmlns:a16="http://schemas.microsoft.com/office/drawing/2014/main" id="{92C068F4-BE41-4BB7-8540-8F3C30133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6911" y="4042220"/>
                    <a:ext cx="128300" cy="295330"/>
                  </a:xfrm>
                  <a:custGeom>
                    <a:avLst/>
                    <a:gdLst>
                      <a:gd name="T0" fmla="*/ 0 w 53"/>
                      <a:gd name="T1" fmla="*/ 43 h 122"/>
                      <a:gd name="T2" fmla="*/ 36 w 53"/>
                      <a:gd name="T3" fmla="*/ 122 h 122"/>
                      <a:gd name="T4" fmla="*/ 53 w 53"/>
                      <a:gd name="T5" fmla="*/ 79 h 122"/>
                      <a:gd name="T6" fmla="*/ 17 w 53"/>
                      <a:gd name="T7" fmla="*/ 0 h 122"/>
                      <a:gd name="T8" fmla="*/ 0 w 53"/>
                      <a:gd name="T9" fmla="*/ 43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122">
                        <a:moveTo>
                          <a:pt x="0" y="43"/>
                        </a:moveTo>
                        <a:lnTo>
                          <a:pt x="36" y="122"/>
                        </a:lnTo>
                        <a:lnTo>
                          <a:pt x="53" y="79"/>
                        </a:lnTo>
                        <a:lnTo>
                          <a:pt x="1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7" name="Freeform 39">
                    <a:extLst>
                      <a:ext uri="{FF2B5EF4-FFF2-40B4-BE49-F238E27FC236}">
                        <a16:creationId xmlns:a16="http://schemas.microsoft.com/office/drawing/2014/main" id="{ECA3EE1D-8A7F-469E-A619-5857B566C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210" y="4170519"/>
                    <a:ext cx="237232" cy="183976"/>
                  </a:xfrm>
                  <a:custGeom>
                    <a:avLst/>
                    <a:gdLst>
                      <a:gd name="T0" fmla="*/ 81 w 98"/>
                      <a:gd name="T1" fmla="*/ 43 h 76"/>
                      <a:gd name="T2" fmla="*/ 0 w 98"/>
                      <a:gd name="T3" fmla="*/ 76 h 76"/>
                      <a:gd name="T4" fmla="*/ 17 w 98"/>
                      <a:gd name="T5" fmla="*/ 33 h 76"/>
                      <a:gd name="T6" fmla="*/ 98 w 98"/>
                      <a:gd name="T7" fmla="*/ 0 h 76"/>
                      <a:gd name="T8" fmla="*/ 81 w 98"/>
                      <a:gd name="T9" fmla="*/ 4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76">
                        <a:moveTo>
                          <a:pt x="81" y="43"/>
                        </a:moveTo>
                        <a:lnTo>
                          <a:pt x="0" y="76"/>
                        </a:lnTo>
                        <a:lnTo>
                          <a:pt x="17" y="33"/>
                        </a:lnTo>
                        <a:lnTo>
                          <a:pt x="98" y="0"/>
                        </a:lnTo>
                        <a:lnTo>
                          <a:pt x="81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8" name="Freeform 40">
                    <a:extLst>
                      <a:ext uri="{FF2B5EF4-FFF2-40B4-BE49-F238E27FC236}">
                        <a16:creationId xmlns:a16="http://schemas.microsoft.com/office/drawing/2014/main" id="{4904E597-D9AC-482A-B5C5-340BEB1BF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8265" y="3855824"/>
                    <a:ext cx="108934" cy="297751"/>
                  </a:xfrm>
                  <a:custGeom>
                    <a:avLst/>
                    <a:gdLst>
                      <a:gd name="T0" fmla="*/ 0 w 45"/>
                      <a:gd name="T1" fmla="*/ 39 h 123"/>
                      <a:gd name="T2" fmla="*/ 19 w 45"/>
                      <a:gd name="T3" fmla="*/ 123 h 123"/>
                      <a:gd name="T4" fmla="*/ 45 w 45"/>
                      <a:gd name="T5" fmla="*/ 84 h 123"/>
                      <a:gd name="T6" fmla="*/ 26 w 45"/>
                      <a:gd name="T7" fmla="*/ 0 h 123"/>
                      <a:gd name="T8" fmla="*/ 0 w 45"/>
                      <a:gd name="T9" fmla="*/ 3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23">
                        <a:moveTo>
                          <a:pt x="0" y="39"/>
                        </a:moveTo>
                        <a:lnTo>
                          <a:pt x="19" y="123"/>
                        </a:lnTo>
                        <a:lnTo>
                          <a:pt x="45" y="84"/>
                        </a:lnTo>
                        <a:lnTo>
                          <a:pt x="26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39" name="Freeform 41">
                    <a:extLst>
                      <a:ext uri="{FF2B5EF4-FFF2-40B4-BE49-F238E27FC236}">
                        <a16:creationId xmlns:a16="http://schemas.microsoft.com/office/drawing/2014/main" id="{BFA40A85-2D58-471D-B448-94096F477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047061"/>
                    <a:ext cx="266281" cy="135561"/>
                  </a:xfrm>
                  <a:custGeom>
                    <a:avLst/>
                    <a:gdLst>
                      <a:gd name="T0" fmla="*/ 86 w 110"/>
                      <a:gd name="T1" fmla="*/ 39 h 56"/>
                      <a:gd name="T2" fmla="*/ 0 w 110"/>
                      <a:gd name="T3" fmla="*/ 56 h 56"/>
                      <a:gd name="T4" fmla="*/ 24 w 110"/>
                      <a:gd name="T5" fmla="*/ 15 h 56"/>
                      <a:gd name="T6" fmla="*/ 110 w 110"/>
                      <a:gd name="T7" fmla="*/ 0 h 56"/>
                      <a:gd name="T8" fmla="*/ 86 w 110"/>
                      <a:gd name="T9" fmla="*/ 3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6">
                        <a:moveTo>
                          <a:pt x="86" y="39"/>
                        </a:moveTo>
                        <a:lnTo>
                          <a:pt x="0" y="56"/>
                        </a:lnTo>
                        <a:lnTo>
                          <a:pt x="24" y="15"/>
                        </a:lnTo>
                        <a:lnTo>
                          <a:pt x="110" y="0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40" name="Freeform 42">
                    <a:extLst>
                      <a:ext uri="{FF2B5EF4-FFF2-40B4-BE49-F238E27FC236}">
                        <a16:creationId xmlns:a16="http://schemas.microsoft.com/office/drawing/2014/main" id="{800A7362-AD8F-4B13-951C-B5476783F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3192" y="3700897"/>
                    <a:ext cx="82305" cy="290488"/>
                  </a:xfrm>
                  <a:custGeom>
                    <a:avLst/>
                    <a:gdLst>
                      <a:gd name="T0" fmla="*/ 0 w 34"/>
                      <a:gd name="T1" fmla="*/ 31 h 120"/>
                      <a:gd name="T2" fmla="*/ 0 w 34"/>
                      <a:gd name="T3" fmla="*/ 120 h 120"/>
                      <a:gd name="T4" fmla="*/ 34 w 34"/>
                      <a:gd name="T5" fmla="*/ 86 h 120"/>
                      <a:gd name="T6" fmla="*/ 31 w 34"/>
                      <a:gd name="T7" fmla="*/ 0 h 120"/>
                      <a:gd name="T8" fmla="*/ 0 w 34"/>
                      <a:gd name="T9" fmla="*/ 31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20">
                        <a:moveTo>
                          <a:pt x="0" y="31"/>
                        </a:moveTo>
                        <a:lnTo>
                          <a:pt x="0" y="120"/>
                        </a:lnTo>
                        <a:lnTo>
                          <a:pt x="34" y="86"/>
                        </a:lnTo>
                        <a:lnTo>
                          <a:pt x="3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41" name="Freeform 43">
                    <a:extLst>
                      <a:ext uri="{FF2B5EF4-FFF2-40B4-BE49-F238E27FC236}">
                        <a16:creationId xmlns:a16="http://schemas.microsoft.com/office/drawing/2014/main" id="{E4BC0CBB-14EF-4825-A09F-F4C23D83F3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2241" y="3938129"/>
                    <a:ext cx="295330" cy="87146"/>
                  </a:xfrm>
                  <a:custGeom>
                    <a:avLst/>
                    <a:gdLst>
                      <a:gd name="T0" fmla="*/ 89 w 122"/>
                      <a:gd name="T1" fmla="*/ 36 h 36"/>
                      <a:gd name="T2" fmla="*/ 0 w 122"/>
                      <a:gd name="T3" fmla="*/ 33 h 36"/>
                      <a:gd name="T4" fmla="*/ 34 w 122"/>
                      <a:gd name="T5" fmla="*/ 0 h 36"/>
                      <a:gd name="T6" fmla="*/ 122 w 122"/>
                      <a:gd name="T7" fmla="*/ 2 h 36"/>
                      <a:gd name="T8" fmla="*/ 89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89" y="36"/>
                        </a:moveTo>
                        <a:lnTo>
                          <a:pt x="0" y="33"/>
                        </a:lnTo>
                        <a:lnTo>
                          <a:pt x="34" y="0"/>
                        </a:lnTo>
                        <a:lnTo>
                          <a:pt x="122" y="2"/>
                        </a:lnTo>
                        <a:lnTo>
                          <a:pt x="89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42" name="Freeform 44">
                    <a:extLst>
                      <a:ext uri="{FF2B5EF4-FFF2-40B4-BE49-F238E27FC236}">
                        <a16:creationId xmlns:a16="http://schemas.microsoft.com/office/drawing/2014/main" id="{B2F862DF-C7BA-450F-BBB6-F892B172B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9473" y="5380886"/>
                    <a:ext cx="435733" cy="157349"/>
                  </a:xfrm>
                  <a:custGeom>
                    <a:avLst/>
                    <a:gdLst>
                      <a:gd name="T0" fmla="*/ 1 w 75"/>
                      <a:gd name="T1" fmla="*/ 0 h 27"/>
                      <a:gd name="T2" fmla="*/ 75 w 75"/>
                      <a:gd name="T3" fmla="*/ 19 h 27"/>
                      <a:gd name="T4" fmla="*/ 74 w 75"/>
                      <a:gd name="T5" fmla="*/ 27 h 27"/>
                      <a:gd name="T6" fmla="*/ 0 w 75"/>
                      <a:gd name="T7" fmla="*/ 2 h 27"/>
                      <a:gd name="T8" fmla="*/ 1 w 75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1" y="0"/>
                        </a:moveTo>
                        <a:cubicBezTo>
                          <a:pt x="24" y="13"/>
                          <a:pt x="49" y="19"/>
                          <a:pt x="75" y="19"/>
                        </a:cubicBezTo>
                        <a:cubicBezTo>
                          <a:pt x="74" y="27"/>
                          <a:pt x="74" y="27"/>
                          <a:pt x="74" y="27"/>
                        </a:cubicBezTo>
                        <a:cubicBezTo>
                          <a:pt x="48" y="25"/>
                          <a:pt x="22" y="16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43" name="Freeform 45">
                    <a:extLst>
                      <a:ext uri="{FF2B5EF4-FFF2-40B4-BE49-F238E27FC236}">
                        <a16:creationId xmlns:a16="http://schemas.microsoft.com/office/drawing/2014/main" id="{BCDD2315-B83E-4CCB-A10F-B87BCF8FC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89387" y="3664585"/>
                    <a:ext cx="58098" cy="215446"/>
                  </a:xfrm>
                  <a:custGeom>
                    <a:avLst/>
                    <a:gdLst>
                      <a:gd name="T0" fmla="*/ 0 w 24"/>
                      <a:gd name="T1" fmla="*/ 24 h 89"/>
                      <a:gd name="T2" fmla="*/ 0 w 24"/>
                      <a:gd name="T3" fmla="*/ 89 h 89"/>
                      <a:gd name="T4" fmla="*/ 24 w 24"/>
                      <a:gd name="T5" fmla="*/ 65 h 89"/>
                      <a:gd name="T6" fmla="*/ 24 w 24"/>
                      <a:gd name="T7" fmla="*/ 0 h 89"/>
                      <a:gd name="T8" fmla="*/ 0 w 24"/>
                      <a:gd name="T9" fmla="*/ 2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89">
                        <a:moveTo>
                          <a:pt x="0" y="24"/>
                        </a:moveTo>
                        <a:lnTo>
                          <a:pt x="0" y="89"/>
                        </a:lnTo>
                        <a:lnTo>
                          <a:pt x="24" y="65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44" name="Freeform 46">
                    <a:extLst>
                      <a:ext uri="{FF2B5EF4-FFF2-40B4-BE49-F238E27FC236}">
                        <a16:creationId xmlns:a16="http://schemas.microsoft.com/office/drawing/2014/main" id="{A91D14D0-31FA-4396-A9C5-BD8B8587C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3595" y="3846141"/>
                    <a:ext cx="213025" cy="58098"/>
                  </a:xfrm>
                  <a:custGeom>
                    <a:avLst/>
                    <a:gdLst>
                      <a:gd name="T0" fmla="*/ 64 w 88"/>
                      <a:gd name="T1" fmla="*/ 24 h 24"/>
                      <a:gd name="T2" fmla="*/ 0 w 88"/>
                      <a:gd name="T3" fmla="*/ 21 h 24"/>
                      <a:gd name="T4" fmla="*/ 24 w 88"/>
                      <a:gd name="T5" fmla="*/ 0 h 24"/>
                      <a:gd name="T6" fmla="*/ 88 w 88"/>
                      <a:gd name="T7" fmla="*/ 0 h 24"/>
                      <a:gd name="T8" fmla="*/ 64 w 88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24">
                        <a:moveTo>
                          <a:pt x="64" y="24"/>
                        </a:moveTo>
                        <a:lnTo>
                          <a:pt x="0" y="21"/>
                        </a:lnTo>
                        <a:lnTo>
                          <a:pt x="24" y="0"/>
                        </a:lnTo>
                        <a:lnTo>
                          <a:pt x="88" y="0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  <p:grpSp>
              <p:nvGrpSpPr>
                <p:cNvPr id="302" name="组合 301">
                  <a:extLst>
                    <a:ext uri="{FF2B5EF4-FFF2-40B4-BE49-F238E27FC236}">
                      <a16:creationId xmlns:a16="http://schemas.microsoft.com/office/drawing/2014/main" id="{7E70FDD1-C5A7-475A-8EF7-69D9925D75D8}"/>
                    </a:ext>
                  </a:extLst>
                </p:cNvPr>
                <p:cNvGrpSpPr/>
                <p:nvPr/>
              </p:nvGrpSpPr>
              <p:grpSpPr>
                <a:xfrm rot="20880000">
                  <a:off x="1115042" y="1830822"/>
                  <a:ext cx="516008" cy="907704"/>
                  <a:chOff x="7910081" y="3664585"/>
                  <a:chExt cx="1065125" cy="1873650"/>
                </a:xfrm>
                <a:grpFill/>
              </p:grpSpPr>
              <p:sp>
                <p:nvSpPr>
                  <p:cNvPr id="303" name="Freeform 26">
                    <a:extLst>
                      <a:ext uri="{FF2B5EF4-FFF2-40B4-BE49-F238E27FC236}">
                        <a16:creationId xmlns:a16="http://schemas.microsoft.com/office/drawing/2014/main" id="{41D43E1E-912E-4913-AB36-BB53765D24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8150" y="5313106"/>
                    <a:ext cx="302593" cy="96829"/>
                  </a:xfrm>
                  <a:custGeom>
                    <a:avLst/>
                    <a:gdLst>
                      <a:gd name="T0" fmla="*/ 36 w 125"/>
                      <a:gd name="T1" fmla="*/ 40 h 40"/>
                      <a:gd name="T2" fmla="*/ 125 w 125"/>
                      <a:gd name="T3" fmla="*/ 28 h 40"/>
                      <a:gd name="T4" fmla="*/ 89 w 125"/>
                      <a:gd name="T5" fmla="*/ 0 h 40"/>
                      <a:gd name="T6" fmla="*/ 0 w 125"/>
                      <a:gd name="T7" fmla="*/ 9 h 40"/>
                      <a:gd name="T8" fmla="*/ 36 w 125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" h="40">
                        <a:moveTo>
                          <a:pt x="36" y="40"/>
                        </a:moveTo>
                        <a:lnTo>
                          <a:pt x="125" y="28"/>
                        </a:lnTo>
                        <a:lnTo>
                          <a:pt x="89" y="0"/>
                        </a:lnTo>
                        <a:lnTo>
                          <a:pt x="0" y="9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4" name="Freeform 27">
                    <a:extLst>
                      <a:ext uri="{FF2B5EF4-FFF2-40B4-BE49-F238E27FC236}">
                        <a16:creationId xmlns:a16="http://schemas.microsoft.com/office/drawing/2014/main" id="{5130A0EC-BA8A-4ED2-98DB-75A4AF96C6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3278" y="5068611"/>
                    <a:ext cx="99251" cy="283227"/>
                  </a:xfrm>
                  <a:custGeom>
                    <a:avLst/>
                    <a:gdLst>
                      <a:gd name="T0" fmla="*/ 36 w 41"/>
                      <a:gd name="T1" fmla="*/ 29 h 117"/>
                      <a:gd name="T2" fmla="*/ 41 w 41"/>
                      <a:gd name="T3" fmla="*/ 117 h 117"/>
                      <a:gd name="T4" fmla="*/ 5 w 41"/>
                      <a:gd name="T5" fmla="*/ 86 h 117"/>
                      <a:gd name="T6" fmla="*/ 0 w 41"/>
                      <a:gd name="T7" fmla="*/ 0 h 117"/>
                      <a:gd name="T8" fmla="*/ 36 w 41"/>
                      <a:gd name="T9" fmla="*/ 29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117">
                        <a:moveTo>
                          <a:pt x="36" y="29"/>
                        </a:moveTo>
                        <a:lnTo>
                          <a:pt x="41" y="117"/>
                        </a:lnTo>
                        <a:lnTo>
                          <a:pt x="5" y="86"/>
                        </a:lnTo>
                        <a:lnTo>
                          <a:pt x="0" y="0"/>
                        </a:lnTo>
                        <a:lnTo>
                          <a:pt x="36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5" name="Freeform 28">
                    <a:extLst>
                      <a:ext uri="{FF2B5EF4-FFF2-40B4-BE49-F238E27FC236}">
                        <a16:creationId xmlns:a16="http://schemas.microsoft.com/office/drawing/2014/main" id="{8DBBA79C-7428-4042-BE76-78A968277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0167" y="5150916"/>
                    <a:ext cx="283227" cy="108934"/>
                  </a:xfrm>
                  <a:custGeom>
                    <a:avLst/>
                    <a:gdLst>
                      <a:gd name="T0" fmla="*/ 31 w 117"/>
                      <a:gd name="T1" fmla="*/ 35 h 45"/>
                      <a:gd name="T2" fmla="*/ 117 w 117"/>
                      <a:gd name="T3" fmla="*/ 45 h 45"/>
                      <a:gd name="T4" fmla="*/ 88 w 117"/>
                      <a:gd name="T5" fmla="*/ 9 h 45"/>
                      <a:gd name="T6" fmla="*/ 0 w 117"/>
                      <a:gd name="T7" fmla="*/ 0 h 45"/>
                      <a:gd name="T8" fmla="*/ 31 w 117"/>
                      <a:gd name="T9" fmla="*/ 3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45">
                        <a:moveTo>
                          <a:pt x="31" y="35"/>
                        </a:moveTo>
                        <a:lnTo>
                          <a:pt x="117" y="45"/>
                        </a:lnTo>
                        <a:lnTo>
                          <a:pt x="88" y="9"/>
                        </a:lnTo>
                        <a:lnTo>
                          <a:pt x="0" y="0"/>
                        </a:lnTo>
                        <a:lnTo>
                          <a:pt x="31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6" name="Freeform 29">
                    <a:extLst>
                      <a:ext uri="{FF2B5EF4-FFF2-40B4-BE49-F238E27FC236}">
                        <a16:creationId xmlns:a16="http://schemas.microsoft.com/office/drawing/2014/main" id="{87FC02A4-BF50-4817-89D1-1CC0819DC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9504" y="4935471"/>
                    <a:ext cx="96830" cy="295330"/>
                  </a:xfrm>
                  <a:custGeom>
                    <a:avLst/>
                    <a:gdLst>
                      <a:gd name="T0" fmla="*/ 40 w 40"/>
                      <a:gd name="T1" fmla="*/ 36 h 122"/>
                      <a:gd name="T2" fmla="*/ 28 w 40"/>
                      <a:gd name="T3" fmla="*/ 122 h 122"/>
                      <a:gd name="T4" fmla="*/ 0 w 40"/>
                      <a:gd name="T5" fmla="*/ 86 h 122"/>
                      <a:gd name="T6" fmla="*/ 12 w 40"/>
                      <a:gd name="T7" fmla="*/ 0 h 122"/>
                      <a:gd name="T8" fmla="*/ 40 w 40"/>
                      <a:gd name="T9" fmla="*/ 3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122">
                        <a:moveTo>
                          <a:pt x="40" y="36"/>
                        </a:moveTo>
                        <a:lnTo>
                          <a:pt x="28" y="122"/>
                        </a:lnTo>
                        <a:lnTo>
                          <a:pt x="0" y="86"/>
                        </a:lnTo>
                        <a:lnTo>
                          <a:pt x="12" y="0"/>
                        </a:lnTo>
                        <a:lnTo>
                          <a:pt x="40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7" name="Freeform 30">
                    <a:extLst>
                      <a:ext uri="{FF2B5EF4-FFF2-40B4-BE49-F238E27FC236}">
                        <a16:creationId xmlns:a16="http://schemas.microsoft.com/office/drawing/2014/main" id="{038AA7E3-6934-4BBD-930D-9CF5058CCE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8179" y="4940313"/>
                    <a:ext cx="246915" cy="162190"/>
                  </a:xfrm>
                  <a:custGeom>
                    <a:avLst/>
                    <a:gdLst>
                      <a:gd name="T0" fmla="*/ 19 w 102"/>
                      <a:gd name="T1" fmla="*/ 41 h 67"/>
                      <a:gd name="T2" fmla="*/ 102 w 102"/>
                      <a:gd name="T3" fmla="*/ 67 h 67"/>
                      <a:gd name="T4" fmla="*/ 83 w 102"/>
                      <a:gd name="T5" fmla="*/ 27 h 67"/>
                      <a:gd name="T6" fmla="*/ 0 w 102"/>
                      <a:gd name="T7" fmla="*/ 0 h 67"/>
                      <a:gd name="T8" fmla="*/ 19 w 102"/>
                      <a:gd name="T9" fmla="*/ 41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2" h="67">
                        <a:moveTo>
                          <a:pt x="19" y="41"/>
                        </a:moveTo>
                        <a:lnTo>
                          <a:pt x="102" y="67"/>
                        </a:lnTo>
                        <a:lnTo>
                          <a:pt x="83" y="27"/>
                        </a:lnTo>
                        <a:lnTo>
                          <a:pt x="0" y="0"/>
                        </a:lnTo>
                        <a:lnTo>
                          <a:pt x="19" y="4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8" name="Freeform 31">
                    <a:extLst>
                      <a:ext uri="{FF2B5EF4-FFF2-40B4-BE49-F238E27FC236}">
                        <a16:creationId xmlns:a16="http://schemas.microsoft.com/office/drawing/2014/main" id="{305DE40E-F401-4E13-9DCC-4D04F0713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785386"/>
                    <a:ext cx="121037" cy="300171"/>
                  </a:xfrm>
                  <a:custGeom>
                    <a:avLst/>
                    <a:gdLst>
                      <a:gd name="T0" fmla="*/ 50 w 50"/>
                      <a:gd name="T1" fmla="*/ 43 h 124"/>
                      <a:gd name="T2" fmla="*/ 21 w 50"/>
                      <a:gd name="T3" fmla="*/ 124 h 124"/>
                      <a:gd name="T4" fmla="*/ 0 w 50"/>
                      <a:gd name="T5" fmla="*/ 81 h 124"/>
                      <a:gd name="T6" fmla="*/ 31 w 50"/>
                      <a:gd name="T7" fmla="*/ 0 h 124"/>
                      <a:gd name="T8" fmla="*/ 50 w 50"/>
                      <a:gd name="T9" fmla="*/ 43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124">
                        <a:moveTo>
                          <a:pt x="50" y="43"/>
                        </a:moveTo>
                        <a:lnTo>
                          <a:pt x="21" y="124"/>
                        </a:lnTo>
                        <a:lnTo>
                          <a:pt x="0" y="81"/>
                        </a:lnTo>
                        <a:lnTo>
                          <a:pt x="31" y="0"/>
                        </a:lnTo>
                        <a:lnTo>
                          <a:pt x="5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09" name="Freeform 32">
                    <a:extLst>
                      <a:ext uri="{FF2B5EF4-FFF2-40B4-BE49-F238E27FC236}">
                        <a16:creationId xmlns:a16="http://schemas.microsoft.com/office/drawing/2014/main" id="{54DF323C-7CBB-4E9F-BEE0-0CD1F6587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4922" y="4715184"/>
                    <a:ext cx="215446" cy="215446"/>
                  </a:xfrm>
                  <a:custGeom>
                    <a:avLst/>
                    <a:gdLst>
                      <a:gd name="T0" fmla="*/ 12 w 89"/>
                      <a:gd name="T1" fmla="*/ 45 h 89"/>
                      <a:gd name="T2" fmla="*/ 89 w 89"/>
                      <a:gd name="T3" fmla="*/ 89 h 89"/>
                      <a:gd name="T4" fmla="*/ 77 w 89"/>
                      <a:gd name="T5" fmla="*/ 43 h 89"/>
                      <a:gd name="T6" fmla="*/ 0 w 89"/>
                      <a:gd name="T7" fmla="*/ 0 h 89"/>
                      <a:gd name="T8" fmla="*/ 12 w 89"/>
                      <a:gd name="T9" fmla="*/ 4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9" h="89">
                        <a:moveTo>
                          <a:pt x="12" y="45"/>
                        </a:moveTo>
                        <a:lnTo>
                          <a:pt x="89" y="89"/>
                        </a:lnTo>
                        <a:lnTo>
                          <a:pt x="77" y="43"/>
                        </a:lnTo>
                        <a:lnTo>
                          <a:pt x="0" y="0"/>
                        </a:lnTo>
                        <a:lnTo>
                          <a:pt x="1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0" name="Freeform 33">
                    <a:extLst>
                      <a:ext uri="{FF2B5EF4-FFF2-40B4-BE49-F238E27FC236}">
                        <a16:creationId xmlns:a16="http://schemas.microsoft.com/office/drawing/2014/main" id="{AFDF93A0-17AF-486C-B223-F6DE138B3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40052" y="4628037"/>
                    <a:ext cx="140403" cy="290488"/>
                  </a:xfrm>
                  <a:custGeom>
                    <a:avLst/>
                    <a:gdLst>
                      <a:gd name="T0" fmla="*/ 58 w 58"/>
                      <a:gd name="T1" fmla="*/ 45 h 120"/>
                      <a:gd name="T2" fmla="*/ 12 w 58"/>
                      <a:gd name="T3" fmla="*/ 120 h 120"/>
                      <a:gd name="T4" fmla="*/ 0 w 58"/>
                      <a:gd name="T5" fmla="*/ 74 h 120"/>
                      <a:gd name="T6" fmla="*/ 46 w 58"/>
                      <a:gd name="T7" fmla="*/ 0 h 120"/>
                      <a:gd name="T8" fmla="*/ 58 w 58"/>
                      <a:gd name="T9" fmla="*/ 4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120">
                        <a:moveTo>
                          <a:pt x="58" y="45"/>
                        </a:moveTo>
                        <a:lnTo>
                          <a:pt x="12" y="120"/>
                        </a:lnTo>
                        <a:lnTo>
                          <a:pt x="0" y="74"/>
                        </a:lnTo>
                        <a:lnTo>
                          <a:pt x="46" y="0"/>
                        </a:lnTo>
                        <a:lnTo>
                          <a:pt x="5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1" name="Freeform 34">
                    <a:extLst>
                      <a:ext uri="{FF2B5EF4-FFF2-40B4-BE49-F238E27FC236}">
                        <a16:creationId xmlns:a16="http://schemas.microsoft.com/office/drawing/2014/main" id="{2732E8F2-956C-4948-9D17-0B017467F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10081" y="4482793"/>
                    <a:ext cx="167032" cy="254178"/>
                  </a:xfrm>
                  <a:custGeom>
                    <a:avLst/>
                    <a:gdLst>
                      <a:gd name="T0" fmla="*/ 2 w 69"/>
                      <a:gd name="T1" fmla="*/ 48 h 105"/>
                      <a:gd name="T2" fmla="*/ 69 w 69"/>
                      <a:gd name="T3" fmla="*/ 105 h 105"/>
                      <a:gd name="T4" fmla="*/ 67 w 69"/>
                      <a:gd name="T5" fmla="*/ 58 h 105"/>
                      <a:gd name="T6" fmla="*/ 0 w 69"/>
                      <a:gd name="T7" fmla="*/ 0 h 105"/>
                      <a:gd name="T8" fmla="*/ 2 w 69"/>
                      <a:gd name="T9" fmla="*/ 48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05">
                        <a:moveTo>
                          <a:pt x="2" y="48"/>
                        </a:moveTo>
                        <a:lnTo>
                          <a:pt x="69" y="105"/>
                        </a:lnTo>
                        <a:lnTo>
                          <a:pt x="67" y="58"/>
                        </a:lnTo>
                        <a:lnTo>
                          <a:pt x="0" y="0"/>
                        </a:lnTo>
                        <a:lnTo>
                          <a:pt x="2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2" name="Freeform 35">
                    <a:extLst>
                      <a:ext uri="{FF2B5EF4-FFF2-40B4-BE49-F238E27FC236}">
                        <a16:creationId xmlns:a16="http://schemas.microsoft.com/office/drawing/2014/main" id="{D18B2EE0-87C9-4200-BD32-C5BCD606B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1003" y="4465849"/>
                    <a:ext cx="152507" cy="266281"/>
                  </a:xfrm>
                  <a:custGeom>
                    <a:avLst/>
                    <a:gdLst>
                      <a:gd name="T0" fmla="*/ 63 w 63"/>
                      <a:gd name="T1" fmla="*/ 48 h 110"/>
                      <a:gd name="T2" fmla="*/ 3 w 63"/>
                      <a:gd name="T3" fmla="*/ 110 h 110"/>
                      <a:gd name="T4" fmla="*/ 0 w 63"/>
                      <a:gd name="T5" fmla="*/ 65 h 110"/>
                      <a:gd name="T6" fmla="*/ 63 w 63"/>
                      <a:gd name="T7" fmla="*/ 0 h 110"/>
                      <a:gd name="T8" fmla="*/ 63 w 63"/>
                      <a:gd name="T9" fmla="*/ 4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110">
                        <a:moveTo>
                          <a:pt x="63" y="48"/>
                        </a:moveTo>
                        <a:lnTo>
                          <a:pt x="3" y="110"/>
                        </a:lnTo>
                        <a:lnTo>
                          <a:pt x="0" y="65"/>
                        </a:lnTo>
                        <a:lnTo>
                          <a:pt x="63" y="0"/>
                        </a:lnTo>
                        <a:lnTo>
                          <a:pt x="63" y="4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3" name="Freeform 36">
                    <a:extLst>
                      <a:ext uri="{FF2B5EF4-FFF2-40B4-BE49-F238E27FC236}">
                        <a16:creationId xmlns:a16="http://schemas.microsoft.com/office/drawing/2014/main" id="{C14CA2E6-F972-4154-9B68-FD8F4FC3B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9130" y="4257666"/>
                    <a:ext cx="142824" cy="278385"/>
                  </a:xfrm>
                  <a:custGeom>
                    <a:avLst/>
                    <a:gdLst>
                      <a:gd name="T0" fmla="*/ 0 w 59"/>
                      <a:gd name="T1" fmla="*/ 45 h 115"/>
                      <a:gd name="T2" fmla="*/ 52 w 59"/>
                      <a:gd name="T3" fmla="*/ 115 h 115"/>
                      <a:gd name="T4" fmla="*/ 59 w 59"/>
                      <a:gd name="T5" fmla="*/ 69 h 115"/>
                      <a:gd name="T6" fmla="*/ 7 w 59"/>
                      <a:gd name="T7" fmla="*/ 0 h 115"/>
                      <a:gd name="T8" fmla="*/ 0 w 59"/>
                      <a:gd name="T9" fmla="*/ 4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115">
                        <a:moveTo>
                          <a:pt x="0" y="45"/>
                        </a:moveTo>
                        <a:lnTo>
                          <a:pt x="52" y="115"/>
                        </a:lnTo>
                        <a:lnTo>
                          <a:pt x="59" y="69"/>
                        </a:lnTo>
                        <a:lnTo>
                          <a:pt x="7" y="0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4" name="Freeform 37">
                    <a:extLst>
                      <a:ext uri="{FF2B5EF4-FFF2-40B4-BE49-F238E27FC236}">
                        <a16:creationId xmlns:a16="http://schemas.microsoft.com/office/drawing/2014/main" id="{57A5B899-473A-4F81-97F3-CB311F4D55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6162" y="4315763"/>
                    <a:ext cx="196081" cy="229971"/>
                  </a:xfrm>
                  <a:custGeom>
                    <a:avLst/>
                    <a:gdLst>
                      <a:gd name="T0" fmla="*/ 72 w 81"/>
                      <a:gd name="T1" fmla="*/ 45 h 95"/>
                      <a:gd name="T2" fmla="*/ 0 w 81"/>
                      <a:gd name="T3" fmla="*/ 95 h 95"/>
                      <a:gd name="T4" fmla="*/ 7 w 81"/>
                      <a:gd name="T5" fmla="*/ 48 h 95"/>
                      <a:gd name="T6" fmla="*/ 81 w 81"/>
                      <a:gd name="T7" fmla="*/ 0 h 95"/>
                      <a:gd name="T8" fmla="*/ 72 w 81"/>
                      <a:gd name="T9" fmla="*/ 4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95">
                        <a:moveTo>
                          <a:pt x="72" y="45"/>
                        </a:moveTo>
                        <a:lnTo>
                          <a:pt x="0" y="95"/>
                        </a:lnTo>
                        <a:lnTo>
                          <a:pt x="7" y="48"/>
                        </a:lnTo>
                        <a:lnTo>
                          <a:pt x="81" y="0"/>
                        </a:lnTo>
                        <a:lnTo>
                          <a:pt x="72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5" name="Freeform 38">
                    <a:extLst>
                      <a:ext uri="{FF2B5EF4-FFF2-40B4-BE49-F238E27FC236}">
                        <a16:creationId xmlns:a16="http://schemas.microsoft.com/office/drawing/2014/main" id="{2B8F646A-A4BF-4F32-8D40-F94AE5655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6911" y="4042220"/>
                    <a:ext cx="128300" cy="295330"/>
                  </a:xfrm>
                  <a:custGeom>
                    <a:avLst/>
                    <a:gdLst>
                      <a:gd name="T0" fmla="*/ 0 w 53"/>
                      <a:gd name="T1" fmla="*/ 43 h 122"/>
                      <a:gd name="T2" fmla="*/ 36 w 53"/>
                      <a:gd name="T3" fmla="*/ 122 h 122"/>
                      <a:gd name="T4" fmla="*/ 53 w 53"/>
                      <a:gd name="T5" fmla="*/ 79 h 122"/>
                      <a:gd name="T6" fmla="*/ 17 w 53"/>
                      <a:gd name="T7" fmla="*/ 0 h 122"/>
                      <a:gd name="T8" fmla="*/ 0 w 53"/>
                      <a:gd name="T9" fmla="*/ 43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122">
                        <a:moveTo>
                          <a:pt x="0" y="43"/>
                        </a:moveTo>
                        <a:lnTo>
                          <a:pt x="36" y="122"/>
                        </a:lnTo>
                        <a:lnTo>
                          <a:pt x="53" y="79"/>
                        </a:lnTo>
                        <a:lnTo>
                          <a:pt x="17" y="0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6" name="Freeform 39">
                    <a:extLst>
                      <a:ext uri="{FF2B5EF4-FFF2-40B4-BE49-F238E27FC236}">
                        <a16:creationId xmlns:a16="http://schemas.microsoft.com/office/drawing/2014/main" id="{027050FB-51AE-49B0-97AA-3BAAB8865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210" y="4170519"/>
                    <a:ext cx="237232" cy="183976"/>
                  </a:xfrm>
                  <a:custGeom>
                    <a:avLst/>
                    <a:gdLst>
                      <a:gd name="T0" fmla="*/ 81 w 98"/>
                      <a:gd name="T1" fmla="*/ 43 h 76"/>
                      <a:gd name="T2" fmla="*/ 0 w 98"/>
                      <a:gd name="T3" fmla="*/ 76 h 76"/>
                      <a:gd name="T4" fmla="*/ 17 w 98"/>
                      <a:gd name="T5" fmla="*/ 33 h 76"/>
                      <a:gd name="T6" fmla="*/ 98 w 98"/>
                      <a:gd name="T7" fmla="*/ 0 h 76"/>
                      <a:gd name="T8" fmla="*/ 81 w 98"/>
                      <a:gd name="T9" fmla="*/ 4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76">
                        <a:moveTo>
                          <a:pt x="81" y="43"/>
                        </a:moveTo>
                        <a:lnTo>
                          <a:pt x="0" y="76"/>
                        </a:lnTo>
                        <a:lnTo>
                          <a:pt x="17" y="33"/>
                        </a:lnTo>
                        <a:lnTo>
                          <a:pt x="98" y="0"/>
                        </a:lnTo>
                        <a:lnTo>
                          <a:pt x="81" y="4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7" name="Freeform 40">
                    <a:extLst>
                      <a:ext uri="{FF2B5EF4-FFF2-40B4-BE49-F238E27FC236}">
                        <a16:creationId xmlns:a16="http://schemas.microsoft.com/office/drawing/2014/main" id="{789213E9-2C7D-441C-9292-952D9607F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8265" y="3855824"/>
                    <a:ext cx="108934" cy="297751"/>
                  </a:xfrm>
                  <a:custGeom>
                    <a:avLst/>
                    <a:gdLst>
                      <a:gd name="T0" fmla="*/ 0 w 45"/>
                      <a:gd name="T1" fmla="*/ 39 h 123"/>
                      <a:gd name="T2" fmla="*/ 19 w 45"/>
                      <a:gd name="T3" fmla="*/ 123 h 123"/>
                      <a:gd name="T4" fmla="*/ 45 w 45"/>
                      <a:gd name="T5" fmla="*/ 84 h 123"/>
                      <a:gd name="T6" fmla="*/ 26 w 45"/>
                      <a:gd name="T7" fmla="*/ 0 h 123"/>
                      <a:gd name="T8" fmla="*/ 0 w 45"/>
                      <a:gd name="T9" fmla="*/ 3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123">
                        <a:moveTo>
                          <a:pt x="0" y="39"/>
                        </a:moveTo>
                        <a:lnTo>
                          <a:pt x="19" y="123"/>
                        </a:lnTo>
                        <a:lnTo>
                          <a:pt x="45" y="84"/>
                        </a:lnTo>
                        <a:lnTo>
                          <a:pt x="26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8" name="Freeform 41">
                    <a:extLst>
                      <a:ext uri="{FF2B5EF4-FFF2-40B4-BE49-F238E27FC236}">
                        <a16:creationId xmlns:a16="http://schemas.microsoft.com/office/drawing/2014/main" id="{FC79FAD6-AB44-454F-8769-BC87551E3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05411" y="4047061"/>
                    <a:ext cx="266281" cy="135561"/>
                  </a:xfrm>
                  <a:custGeom>
                    <a:avLst/>
                    <a:gdLst>
                      <a:gd name="T0" fmla="*/ 86 w 110"/>
                      <a:gd name="T1" fmla="*/ 39 h 56"/>
                      <a:gd name="T2" fmla="*/ 0 w 110"/>
                      <a:gd name="T3" fmla="*/ 56 h 56"/>
                      <a:gd name="T4" fmla="*/ 24 w 110"/>
                      <a:gd name="T5" fmla="*/ 15 h 56"/>
                      <a:gd name="T6" fmla="*/ 110 w 110"/>
                      <a:gd name="T7" fmla="*/ 0 h 56"/>
                      <a:gd name="T8" fmla="*/ 86 w 110"/>
                      <a:gd name="T9" fmla="*/ 39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56">
                        <a:moveTo>
                          <a:pt x="86" y="39"/>
                        </a:moveTo>
                        <a:lnTo>
                          <a:pt x="0" y="56"/>
                        </a:lnTo>
                        <a:lnTo>
                          <a:pt x="24" y="15"/>
                        </a:lnTo>
                        <a:lnTo>
                          <a:pt x="110" y="0"/>
                        </a:lnTo>
                        <a:lnTo>
                          <a:pt x="86" y="3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19" name="Freeform 42">
                    <a:extLst>
                      <a:ext uri="{FF2B5EF4-FFF2-40B4-BE49-F238E27FC236}">
                        <a16:creationId xmlns:a16="http://schemas.microsoft.com/office/drawing/2014/main" id="{FFE1D8D1-014C-4CCD-AD30-8EA1F9AD0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73192" y="3700897"/>
                    <a:ext cx="82305" cy="290488"/>
                  </a:xfrm>
                  <a:custGeom>
                    <a:avLst/>
                    <a:gdLst>
                      <a:gd name="T0" fmla="*/ 0 w 34"/>
                      <a:gd name="T1" fmla="*/ 31 h 120"/>
                      <a:gd name="T2" fmla="*/ 0 w 34"/>
                      <a:gd name="T3" fmla="*/ 120 h 120"/>
                      <a:gd name="T4" fmla="*/ 34 w 34"/>
                      <a:gd name="T5" fmla="*/ 86 h 120"/>
                      <a:gd name="T6" fmla="*/ 31 w 34"/>
                      <a:gd name="T7" fmla="*/ 0 h 120"/>
                      <a:gd name="T8" fmla="*/ 0 w 34"/>
                      <a:gd name="T9" fmla="*/ 31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20">
                        <a:moveTo>
                          <a:pt x="0" y="31"/>
                        </a:moveTo>
                        <a:lnTo>
                          <a:pt x="0" y="120"/>
                        </a:lnTo>
                        <a:lnTo>
                          <a:pt x="34" y="86"/>
                        </a:lnTo>
                        <a:lnTo>
                          <a:pt x="31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0" name="Freeform 43">
                    <a:extLst>
                      <a:ext uri="{FF2B5EF4-FFF2-40B4-BE49-F238E27FC236}">
                        <a16:creationId xmlns:a16="http://schemas.microsoft.com/office/drawing/2014/main" id="{E42EBF72-22CC-4777-860E-11E31E130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02241" y="3938129"/>
                    <a:ext cx="295330" cy="87146"/>
                  </a:xfrm>
                  <a:custGeom>
                    <a:avLst/>
                    <a:gdLst>
                      <a:gd name="T0" fmla="*/ 89 w 122"/>
                      <a:gd name="T1" fmla="*/ 36 h 36"/>
                      <a:gd name="T2" fmla="*/ 0 w 122"/>
                      <a:gd name="T3" fmla="*/ 33 h 36"/>
                      <a:gd name="T4" fmla="*/ 34 w 122"/>
                      <a:gd name="T5" fmla="*/ 0 h 36"/>
                      <a:gd name="T6" fmla="*/ 122 w 122"/>
                      <a:gd name="T7" fmla="*/ 2 h 36"/>
                      <a:gd name="T8" fmla="*/ 89 w 122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36">
                        <a:moveTo>
                          <a:pt x="89" y="36"/>
                        </a:moveTo>
                        <a:lnTo>
                          <a:pt x="0" y="33"/>
                        </a:lnTo>
                        <a:lnTo>
                          <a:pt x="34" y="0"/>
                        </a:lnTo>
                        <a:lnTo>
                          <a:pt x="122" y="2"/>
                        </a:lnTo>
                        <a:lnTo>
                          <a:pt x="89" y="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1" name="Freeform 44">
                    <a:extLst>
                      <a:ext uri="{FF2B5EF4-FFF2-40B4-BE49-F238E27FC236}">
                        <a16:creationId xmlns:a16="http://schemas.microsoft.com/office/drawing/2014/main" id="{EE8BFEF9-CD40-4F6D-B3BC-2E37D88F01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9473" y="5380886"/>
                    <a:ext cx="435733" cy="157349"/>
                  </a:xfrm>
                  <a:custGeom>
                    <a:avLst/>
                    <a:gdLst>
                      <a:gd name="T0" fmla="*/ 1 w 75"/>
                      <a:gd name="T1" fmla="*/ 0 h 27"/>
                      <a:gd name="T2" fmla="*/ 75 w 75"/>
                      <a:gd name="T3" fmla="*/ 19 h 27"/>
                      <a:gd name="T4" fmla="*/ 74 w 75"/>
                      <a:gd name="T5" fmla="*/ 27 h 27"/>
                      <a:gd name="T6" fmla="*/ 0 w 75"/>
                      <a:gd name="T7" fmla="*/ 2 h 27"/>
                      <a:gd name="T8" fmla="*/ 1 w 75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27">
                        <a:moveTo>
                          <a:pt x="1" y="0"/>
                        </a:moveTo>
                        <a:cubicBezTo>
                          <a:pt x="24" y="13"/>
                          <a:pt x="49" y="19"/>
                          <a:pt x="75" y="19"/>
                        </a:cubicBezTo>
                        <a:cubicBezTo>
                          <a:pt x="74" y="27"/>
                          <a:pt x="74" y="27"/>
                          <a:pt x="74" y="27"/>
                        </a:cubicBezTo>
                        <a:cubicBezTo>
                          <a:pt x="48" y="25"/>
                          <a:pt x="22" y="16"/>
                          <a:pt x="0" y="2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2" name="Freeform 45">
                    <a:extLst>
                      <a:ext uri="{FF2B5EF4-FFF2-40B4-BE49-F238E27FC236}">
                        <a16:creationId xmlns:a16="http://schemas.microsoft.com/office/drawing/2014/main" id="{5E910688-534D-43AD-8FD9-DBEEB859B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89387" y="3664585"/>
                    <a:ext cx="58098" cy="215446"/>
                  </a:xfrm>
                  <a:custGeom>
                    <a:avLst/>
                    <a:gdLst>
                      <a:gd name="T0" fmla="*/ 0 w 24"/>
                      <a:gd name="T1" fmla="*/ 24 h 89"/>
                      <a:gd name="T2" fmla="*/ 0 w 24"/>
                      <a:gd name="T3" fmla="*/ 89 h 89"/>
                      <a:gd name="T4" fmla="*/ 24 w 24"/>
                      <a:gd name="T5" fmla="*/ 65 h 89"/>
                      <a:gd name="T6" fmla="*/ 24 w 24"/>
                      <a:gd name="T7" fmla="*/ 0 h 89"/>
                      <a:gd name="T8" fmla="*/ 0 w 24"/>
                      <a:gd name="T9" fmla="*/ 2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89">
                        <a:moveTo>
                          <a:pt x="0" y="24"/>
                        </a:moveTo>
                        <a:lnTo>
                          <a:pt x="0" y="89"/>
                        </a:lnTo>
                        <a:lnTo>
                          <a:pt x="24" y="65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  <p:sp>
                <p:nvSpPr>
                  <p:cNvPr id="323" name="Freeform 46">
                    <a:extLst>
                      <a:ext uri="{FF2B5EF4-FFF2-40B4-BE49-F238E27FC236}">
                        <a16:creationId xmlns:a16="http://schemas.microsoft.com/office/drawing/2014/main" id="{7AA3460C-0127-4D94-A850-F92F33582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3595" y="3846141"/>
                    <a:ext cx="213025" cy="58098"/>
                  </a:xfrm>
                  <a:custGeom>
                    <a:avLst/>
                    <a:gdLst>
                      <a:gd name="T0" fmla="*/ 64 w 88"/>
                      <a:gd name="T1" fmla="*/ 24 h 24"/>
                      <a:gd name="T2" fmla="*/ 0 w 88"/>
                      <a:gd name="T3" fmla="*/ 21 h 24"/>
                      <a:gd name="T4" fmla="*/ 24 w 88"/>
                      <a:gd name="T5" fmla="*/ 0 h 24"/>
                      <a:gd name="T6" fmla="*/ 88 w 88"/>
                      <a:gd name="T7" fmla="*/ 0 h 24"/>
                      <a:gd name="T8" fmla="*/ 64 w 88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" h="24">
                        <a:moveTo>
                          <a:pt x="64" y="24"/>
                        </a:moveTo>
                        <a:lnTo>
                          <a:pt x="0" y="21"/>
                        </a:lnTo>
                        <a:lnTo>
                          <a:pt x="24" y="0"/>
                        </a:lnTo>
                        <a:lnTo>
                          <a:pt x="88" y="0"/>
                        </a:lnTo>
                        <a:lnTo>
                          <a:pt x="64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Roboto Regular"/>
                      <a:ea typeface="思源黑体 CN Regular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9905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边形 57++++">
            <a:extLst>
              <a:ext uri="{FF2B5EF4-FFF2-40B4-BE49-F238E27FC236}">
                <a16:creationId xmlns:a16="http://schemas.microsoft.com/office/drawing/2014/main" id="{3EC93947-D197-41BC-AC19-B7DA5410A1E9}"/>
              </a:ext>
            </a:extLst>
          </p:cNvPr>
          <p:cNvSpPr/>
          <p:nvPr/>
        </p:nvSpPr>
        <p:spPr>
          <a:xfrm rot="16200000">
            <a:off x="8106003" y="2296372"/>
            <a:ext cx="3803853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60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sp>
        <p:nvSpPr>
          <p:cNvPr id="27" name="五边形 57+++">
            <a:extLst>
              <a:ext uri="{FF2B5EF4-FFF2-40B4-BE49-F238E27FC236}">
                <a16:creationId xmlns:a16="http://schemas.microsoft.com/office/drawing/2014/main" id="{150D61FE-5767-46AE-9444-DD240B40036B}"/>
              </a:ext>
            </a:extLst>
          </p:cNvPr>
          <p:cNvSpPr/>
          <p:nvPr/>
        </p:nvSpPr>
        <p:spPr>
          <a:xfrm rot="16200000">
            <a:off x="4194074" y="2296372"/>
            <a:ext cx="3803853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60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sp>
        <p:nvSpPr>
          <p:cNvPr id="24" name="五边形 57++">
            <a:extLst>
              <a:ext uri="{FF2B5EF4-FFF2-40B4-BE49-F238E27FC236}">
                <a16:creationId xmlns:a16="http://schemas.microsoft.com/office/drawing/2014/main" id="{FB62DF99-3D5A-4D5C-BE49-6C559FE33F27}"/>
              </a:ext>
            </a:extLst>
          </p:cNvPr>
          <p:cNvSpPr/>
          <p:nvPr/>
        </p:nvSpPr>
        <p:spPr>
          <a:xfrm rot="16200000">
            <a:off x="273779" y="2296372"/>
            <a:ext cx="3803853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lumMod val="60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明年工作规划</a:t>
            </a:r>
          </a:p>
        </p:txBody>
      </p:sp>
      <p:sp>
        <p:nvSpPr>
          <p:cNvPr id="3" name="五边形 57++">
            <a:extLst>
              <a:ext uri="{FF2B5EF4-FFF2-40B4-BE49-F238E27FC236}">
                <a16:creationId xmlns:a16="http://schemas.microsoft.com/office/drawing/2014/main" id="{E4D575E1-B39A-44D2-B02F-380AC261425C}"/>
              </a:ext>
            </a:extLst>
          </p:cNvPr>
          <p:cNvSpPr/>
          <p:nvPr/>
        </p:nvSpPr>
        <p:spPr>
          <a:xfrm rot="16200000">
            <a:off x="8032747" y="2428943"/>
            <a:ext cx="3958161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>
                    <a:lumMod val="15000"/>
                    <a:lumOff val="8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POSans M"/>
              <a:ea typeface="OPPOSans M"/>
            </a:endParaRPr>
          </a:p>
        </p:txBody>
      </p:sp>
      <p:sp>
        <p:nvSpPr>
          <p:cNvPr id="4" name="五边形 57++">
            <a:extLst>
              <a:ext uri="{FF2B5EF4-FFF2-40B4-BE49-F238E27FC236}">
                <a16:creationId xmlns:a16="http://schemas.microsoft.com/office/drawing/2014/main" id="{FE30278C-6DD1-4931-B3B5-26C1E626E4ED}"/>
              </a:ext>
            </a:extLst>
          </p:cNvPr>
          <p:cNvSpPr/>
          <p:nvPr/>
        </p:nvSpPr>
        <p:spPr>
          <a:xfrm rot="16200000">
            <a:off x="201093" y="2428944"/>
            <a:ext cx="3958161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>
                    <a:lumMod val="15000"/>
                    <a:lumOff val="8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POSans M"/>
              <a:ea typeface="OPPOSans M"/>
            </a:endParaRPr>
          </a:p>
        </p:txBody>
      </p:sp>
      <p:sp>
        <p:nvSpPr>
          <p:cNvPr id="6" name="五边形 57+">
            <a:extLst>
              <a:ext uri="{FF2B5EF4-FFF2-40B4-BE49-F238E27FC236}">
                <a16:creationId xmlns:a16="http://schemas.microsoft.com/office/drawing/2014/main" id="{7687DC3B-BF0E-4FCC-AC34-5C85036B47E9}"/>
              </a:ext>
            </a:extLst>
          </p:cNvPr>
          <p:cNvSpPr/>
          <p:nvPr/>
        </p:nvSpPr>
        <p:spPr>
          <a:xfrm rot="16200000">
            <a:off x="4116921" y="2428944"/>
            <a:ext cx="3958161" cy="3010825"/>
          </a:xfrm>
          <a:prstGeom prst="homePlate">
            <a:avLst>
              <a:gd name="adj" fmla="val 8176"/>
            </a:avLst>
          </a:prstGeom>
          <a:gradFill>
            <a:gsLst>
              <a:gs pos="90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51000"/>
                </a:schemeClr>
              </a:gs>
            </a:gsLst>
            <a:lin ang="10800000" scaled="0"/>
          </a:gradFill>
          <a:ln w="12700">
            <a:gradFill flip="none" rotWithShape="1">
              <a:gsLst>
                <a:gs pos="0">
                  <a:schemeClr val="accent1">
                    <a:lumMod val="15000"/>
                    <a:lumOff val="8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OPPOSans M"/>
              <a:ea typeface="OPPOSans M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82C15ED-B526-49F9-BDCB-33FB86470393}"/>
              </a:ext>
            </a:extLst>
          </p:cNvPr>
          <p:cNvSpPr/>
          <p:nvPr/>
        </p:nvSpPr>
        <p:spPr>
          <a:xfrm>
            <a:off x="1784513" y="1559615"/>
            <a:ext cx="791323" cy="7913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8" name="Oval 16+">
            <a:extLst>
              <a:ext uri="{FF2B5EF4-FFF2-40B4-BE49-F238E27FC236}">
                <a16:creationId xmlns:a16="http://schemas.microsoft.com/office/drawing/2014/main" id="{720FA330-53DA-4C01-ABF8-02574433837C}"/>
              </a:ext>
            </a:extLst>
          </p:cNvPr>
          <p:cNvSpPr/>
          <p:nvPr/>
        </p:nvSpPr>
        <p:spPr>
          <a:xfrm>
            <a:off x="5700339" y="1559615"/>
            <a:ext cx="791323" cy="7913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9" name="Oval 16++">
            <a:extLst>
              <a:ext uri="{FF2B5EF4-FFF2-40B4-BE49-F238E27FC236}">
                <a16:creationId xmlns:a16="http://schemas.microsoft.com/office/drawing/2014/main" id="{F6A0205C-F111-4C0E-B617-1B1FE5F929CE}"/>
              </a:ext>
            </a:extLst>
          </p:cNvPr>
          <p:cNvSpPr/>
          <p:nvPr/>
        </p:nvSpPr>
        <p:spPr>
          <a:xfrm>
            <a:off x="9616167" y="1559615"/>
            <a:ext cx="791323" cy="7913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49D498-E099-44CF-BCC6-0B6EDFA9C307}"/>
              </a:ext>
            </a:extLst>
          </p:cNvPr>
          <p:cNvSpPr txBox="1"/>
          <p:nvPr/>
        </p:nvSpPr>
        <p:spPr>
          <a:xfrm>
            <a:off x="884879" y="3250561"/>
            <a:ext cx="2665588" cy="21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请在这里输入你的核心内容，请在这里输入你的核心内容，请在这里输入你的核心内容，请在这里输入你的核心内容，请在这里输入你的核心内容，请在这里输入你的核心内容，请在这里输入你的核心内容。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A1808F-C8B1-4017-93CA-E77C62BDA920}"/>
              </a:ext>
            </a:extLst>
          </p:cNvPr>
          <p:cNvSpPr txBox="1"/>
          <p:nvPr/>
        </p:nvSpPr>
        <p:spPr>
          <a:xfrm>
            <a:off x="1181394" y="2584557"/>
            <a:ext cx="199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公司自身</a:t>
            </a:r>
          </a:p>
        </p:txBody>
      </p:sp>
      <p:sp>
        <p:nvSpPr>
          <p:cNvPr id="16" name="TextBox 26+">
            <a:extLst>
              <a:ext uri="{FF2B5EF4-FFF2-40B4-BE49-F238E27FC236}">
                <a16:creationId xmlns:a16="http://schemas.microsoft.com/office/drawing/2014/main" id="{8D8C705E-7BC2-4FBA-9910-CE2CA748950E}"/>
              </a:ext>
            </a:extLst>
          </p:cNvPr>
          <p:cNvSpPr txBox="1"/>
          <p:nvPr/>
        </p:nvSpPr>
        <p:spPr>
          <a:xfrm>
            <a:off x="4763206" y="3250561"/>
            <a:ext cx="2665588" cy="21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请在这里输入你的核心内容，请在这里输入你的核心内容，请在这里输入你的核心内容，请在这里输入你的核心内容，请在这里输入你的核心内容，请在这里输入你的核心内容，请在这里输入你的核心内容。</a:t>
            </a:r>
          </a:p>
        </p:txBody>
      </p:sp>
      <p:sp>
        <p:nvSpPr>
          <p:cNvPr id="17" name="TextBox 28+">
            <a:extLst>
              <a:ext uri="{FF2B5EF4-FFF2-40B4-BE49-F238E27FC236}">
                <a16:creationId xmlns:a16="http://schemas.microsoft.com/office/drawing/2014/main" id="{D39E7D8F-21F1-437B-A172-ECCD9119159C}"/>
              </a:ext>
            </a:extLst>
          </p:cNvPr>
          <p:cNvSpPr txBox="1"/>
          <p:nvPr/>
        </p:nvSpPr>
        <p:spPr>
          <a:xfrm>
            <a:off x="5059721" y="2584557"/>
            <a:ext cx="199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公司客户</a:t>
            </a:r>
          </a:p>
        </p:txBody>
      </p:sp>
      <p:sp>
        <p:nvSpPr>
          <p:cNvPr id="19" name="TextBox 26+">
            <a:extLst>
              <a:ext uri="{FF2B5EF4-FFF2-40B4-BE49-F238E27FC236}">
                <a16:creationId xmlns:a16="http://schemas.microsoft.com/office/drawing/2014/main" id="{833CE351-2006-4D15-A769-FC4C16D99DBD}"/>
              </a:ext>
            </a:extLst>
          </p:cNvPr>
          <p:cNvSpPr txBox="1"/>
          <p:nvPr/>
        </p:nvSpPr>
        <p:spPr>
          <a:xfrm>
            <a:off x="8679033" y="3250561"/>
            <a:ext cx="2665588" cy="21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请在这里输入你的核心内容，请在这里输入你的核心内容，请在这里输入你的核心内容，请在这里输入你的核心内容，请在这里输入你的核心内容，请在这里输入你的核心内容，请在这里输入你的核心内容。</a:t>
            </a:r>
          </a:p>
        </p:txBody>
      </p:sp>
      <p:sp>
        <p:nvSpPr>
          <p:cNvPr id="20" name="TextBox 28+">
            <a:extLst>
              <a:ext uri="{FF2B5EF4-FFF2-40B4-BE49-F238E27FC236}">
                <a16:creationId xmlns:a16="http://schemas.microsoft.com/office/drawing/2014/main" id="{12FBCFDD-6C72-4230-AA9C-2429C5DFC404}"/>
              </a:ext>
            </a:extLst>
          </p:cNvPr>
          <p:cNvSpPr txBox="1"/>
          <p:nvPr/>
        </p:nvSpPr>
        <p:spPr>
          <a:xfrm>
            <a:off x="8975548" y="2584557"/>
            <a:ext cx="199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竞争对手</a:t>
            </a:r>
          </a:p>
        </p:txBody>
      </p:sp>
      <p:pic>
        <p:nvPicPr>
          <p:cNvPr id="21" name="图形 20" descr="会议室">
            <a:extLst>
              <a:ext uri="{FF2B5EF4-FFF2-40B4-BE49-F238E27FC236}">
                <a16:creationId xmlns:a16="http://schemas.microsoft.com/office/drawing/2014/main" id="{9C1B6DD2-A0B3-4EFA-8E21-83E8128A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7741" y="1661189"/>
            <a:ext cx="588174" cy="588174"/>
          </a:xfrm>
          <a:prstGeom prst="rect">
            <a:avLst/>
          </a:prstGeom>
        </p:spPr>
      </p:pic>
      <p:pic>
        <p:nvPicPr>
          <p:cNvPr id="22" name="图形 21" descr="社交网络">
            <a:extLst>
              <a:ext uri="{FF2B5EF4-FFF2-40B4-BE49-F238E27FC236}">
                <a16:creationId xmlns:a16="http://schemas.microsoft.com/office/drawing/2014/main" id="{E91CBF43-C587-4A0B-B851-E471C0E09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8345" y="1667620"/>
            <a:ext cx="575310" cy="575310"/>
          </a:xfrm>
          <a:prstGeom prst="rect">
            <a:avLst/>
          </a:prstGeom>
        </p:spPr>
      </p:pic>
      <p:pic>
        <p:nvPicPr>
          <p:cNvPr id="23" name="图形 22" descr="用户网络">
            <a:extLst>
              <a:ext uri="{FF2B5EF4-FFF2-40B4-BE49-F238E27FC236}">
                <a16:creationId xmlns:a16="http://schemas.microsoft.com/office/drawing/2014/main" id="{F9C9E858-1288-428D-ADBD-08D6671C0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8950" y="1674052"/>
            <a:ext cx="562448" cy="562448"/>
          </a:xfrm>
          <a:prstGeom prst="rect">
            <a:avLst/>
          </a:prstGeom>
        </p:spPr>
      </p:pic>
      <p:sp>
        <p:nvSpPr>
          <p:cNvPr id="25" name="弧形 24">
            <a:extLst>
              <a:ext uri="{FF2B5EF4-FFF2-40B4-BE49-F238E27FC236}">
                <a16:creationId xmlns:a16="http://schemas.microsoft.com/office/drawing/2014/main" id="{7A2F485F-4D25-43C5-8DD6-556BE31EBC4C}"/>
              </a:ext>
            </a:extLst>
          </p:cNvPr>
          <p:cNvSpPr/>
          <p:nvPr/>
        </p:nvSpPr>
        <p:spPr>
          <a:xfrm>
            <a:off x="3689484" y="1899857"/>
            <a:ext cx="854876" cy="635334"/>
          </a:xfrm>
          <a:prstGeom prst="arc">
            <a:avLst>
              <a:gd name="adj1" fmla="val 12201021"/>
              <a:gd name="adj2" fmla="val 20193425"/>
            </a:avLst>
          </a:prstGeom>
          <a:ln w="15875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sp>
        <p:nvSpPr>
          <p:cNvPr id="26" name="Arc 24+">
            <a:extLst>
              <a:ext uri="{FF2B5EF4-FFF2-40B4-BE49-F238E27FC236}">
                <a16:creationId xmlns:a16="http://schemas.microsoft.com/office/drawing/2014/main" id="{83FAE489-5BC7-4AEF-B415-4547DF1978D9}"/>
              </a:ext>
            </a:extLst>
          </p:cNvPr>
          <p:cNvSpPr/>
          <p:nvPr/>
        </p:nvSpPr>
        <p:spPr>
          <a:xfrm>
            <a:off x="7643743" y="1899857"/>
            <a:ext cx="854876" cy="635334"/>
          </a:xfrm>
          <a:prstGeom prst="arc">
            <a:avLst>
              <a:gd name="adj1" fmla="val 12201021"/>
              <a:gd name="adj2" fmla="val 20193425"/>
            </a:avLst>
          </a:prstGeom>
          <a:ln w="15875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M"/>
              <a:ea typeface="OPPOSans M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41C89F8-6642-4430-B510-ADC37BAB01A1}"/>
              </a:ext>
            </a:extLst>
          </p:cNvPr>
          <p:cNvSpPr txBox="1"/>
          <p:nvPr/>
        </p:nvSpPr>
        <p:spPr>
          <a:xfrm>
            <a:off x="1181394" y="2953118"/>
            <a:ext cx="1997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1200" dirty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</a:rPr>
              <a:t>COMPANY ITSELF</a:t>
            </a:r>
            <a:endParaRPr lang="zh-CN" altLang="en-US" sz="1200" dirty="0">
              <a:solidFill>
                <a:schemeClr val="accent1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30" name="TextBox 28+">
            <a:extLst>
              <a:ext uri="{FF2B5EF4-FFF2-40B4-BE49-F238E27FC236}">
                <a16:creationId xmlns:a16="http://schemas.microsoft.com/office/drawing/2014/main" id="{06CE5E89-6446-4EF6-AFF1-B4F84DA4BC27}"/>
              </a:ext>
            </a:extLst>
          </p:cNvPr>
          <p:cNvSpPr txBox="1"/>
          <p:nvPr/>
        </p:nvSpPr>
        <p:spPr>
          <a:xfrm>
            <a:off x="5059721" y="2953118"/>
            <a:ext cx="2130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1200" dirty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</a:rPr>
              <a:t>COMPANY'S CUSTOMERS</a:t>
            </a:r>
            <a:endParaRPr lang="zh-CN" altLang="en-US" sz="1200" dirty="0">
              <a:solidFill>
                <a:schemeClr val="accent1">
                  <a:lumMod val="20000"/>
                  <a:lumOff val="80000"/>
                </a:schemeClr>
              </a:solidFill>
              <a:ea typeface="+mj-ea"/>
            </a:endParaRPr>
          </a:p>
        </p:txBody>
      </p:sp>
      <p:sp>
        <p:nvSpPr>
          <p:cNvPr id="31" name="TextBox 28+">
            <a:extLst>
              <a:ext uri="{FF2B5EF4-FFF2-40B4-BE49-F238E27FC236}">
                <a16:creationId xmlns:a16="http://schemas.microsoft.com/office/drawing/2014/main" id="{26AB6989-2863-4C88-B890-437015831B12}"/>
              </a:ext>
            </a:extLst>
          </p:cNvPr>
          <p:cNvSpPr txBox="1"/>
          <p:nvPr/>
        </p:nvSpPr>
        <p:spPr>
          <a:xfrm>
            <a:off x="8975548" y="2954983"/>
            <a:ext cx="1997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1200" dirty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</a:rPr>
              <a:t>COMPETITORS</a:t>
            </a:r>
            <a:endParaRPr lang="zh-CN" altLang="en-US" sz="1200" dirty="0">
              <a:solidFill>
                <a:schemeClr val="accent1">
                  <a:lumMod val="20000"/>
                  <a:lumOff val="8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696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项目团队架构</a:t>
            </a:r>
          </a:p>
        </p:txBody>
      </p:sp>
      <p:sp>
        <p:nvSpPr>
          <p:cNvPr id="140" name="矩形: 对角圆角 139">
            <a:extLst>
              <a:ext uri="{FF2B5EF4-FFF2-40B4-BE49-F238E27FC236}">
                <a16:creationId xmlns:a16="http://schemas.microsoft.com/office/drawing/2014/main" id="{DA04C346-5C88-4914-BB66-9280FF8202A7}"/>
              </a:ext>
            </a:extLst>
          </p:cNvPr>
          <p:cNvSpPr/>
          <p:nvPr/>
        </p:nvSpPr>
        <p:spPr>
          <a:xfrm>
            <a:off x="8564280" y="5149286"/>
            <a:ext cx="2616969" cy="739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165100" dist="762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D901D7FD-6167-4D97-A055-A263F948FEFD}"/>
              </a:ext>
            </a:extLst>
          </p:cNvPr>
          <p:cNvSpPr/>
          <p:nvPr/>
        </p:nvSpPr>
        <p:spPr>
          <a:xfrm>
            <a:off x="9392938" y="4726508"/>
            <a:ext cx="2254127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刘十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市场专员</a:t>
            </a: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018A75D4-1AD6-4315-B3B8-13480A786682}"/>
              </a:ext>
            </a:extLst>
          </p:cNvPr>
          <p:cNvSpPr/>
          <p:nvPr/>
        </p:nvSpPr>
        <p:spPr>
          <a:xfrm>
            <a:off x="8268787" y="4938705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7" name="矩形: 对角圆角 136">
            <a:extLst>
              <a:ext uri="{FF2B5EF4-FFF2-40B4-BE49-F238E27FC236}">
                <a16:creationId xmlns:a16="http://schemas.microsoft.com/office/drawing/2014/main" id="{3D1707F2-2B8B-4494-BC49-7C023DECA480}"/>
              </a:ext>
            </a:extLst>
          </p:cNvPr>
          <p:cNvSpPr/>
          <p:nvPr/>
        </p:nvSpPr>
        <p:spPr>
          <a:xfrm>
            <a:off x="4994736" y="5149286"/>
            <a:ext cx="2616969" cy="739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165100" dist="762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8" name="矩形: 圆角 137">
            <a:extLst>
              <a:ext uri="{FF2B5EF4-FFF2-40B4-BE49-F238E27FC236}">
                <a16:creationId xmlns:a16="http://schemas.microsoft.com/office/drawing/2014/main" id="{956900E0-35A6-4296-BCE3-CA16CAB93D81}"/>
              </a:ext>
            </a:extLst>
          </p:cNvPr>
          <p:cNvSpPr/>
          <p:nvPr/>
        </p:nvSpPr>
        <p:spPr>
          <a:xfrm>
            <a:off x="5823394" y="4726508"/>
            <a:ext cx="1957074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黄九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人力专员</a:t>
            </a: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71795C4-7315-448E-89ED-A4FB8825EFB4}"/>
              </a:ext>
            </a:extLst>
          </p:cNvPr>
          <p:cNvSpPr/>
          <p:nvPr/>
        </p:nvSpPr>
        <p:spPr>
          <a:xfrm>
            <a:off x="4699244" y="4938705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4" name="矩形: 对角圆角 133">
            <a:extLst>
              <a:ext uri="{FF2B5EF4-FFF2-40B4-BE49-F238E27FC236}">
                <a16:creationId xmlns:a16="http://schemas.microsoft.com/office/drawing/2014/main" id="{8172072F-C443-4008-B61F-C38D6076A129}"/>
              </a:ext>
            </a:extLst>
          </p:cNvPr>
          <p:cNvSpPr/>
          <p:nvPr/>
        </p:nvSpPr>
        <p:spPr>
          <a:xfrm>
            <a:off x="1544574" y="5149286"/>
            <a:ext cx="2616969" cy="73982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165100" dist="76200" dir="5400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B91372FC-66D3-46DD-8E28-9DD3C3347724}"/>
              </a:ext>
            </a:extLst>
          </p:cNvPr>
          <p:cNvSpPr/>
          <p:nvPr/>
        </p:nvSpPr>
        <p:spPr>
          <a:xfrm>
            <a:off x="2373232" y="4726508"/>
            <a:ext cx="2351478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程八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财务专员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F59B6953-A289-458A-AED4-D80E9432CBF5}"/>
              </a:ext>
            </a:extLst>
          </p:cNvPr>
          <p:cNvSpPr txBox="1"/>
          <p:nvPr/>
        </p:nvSpPr>
        <p:spPr>
          <a:xfrm>
            <a:off x="2404341" y="5168168"/>
            <a:ext cx="2052694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B5639BDD-439C-4273-9D60-8DEC607B732A}"/>
              </a:ext>
            </a:extLst>
          </p:cNvPr>
          <p:cNvSpPr/>
          <p:nvPr/>
        </p:nvSpPr>
        <p:spPr>
          <a:xfrm>
            <a:off x="1249082" y="4938705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1" name="矩形: 对角圆角 130">
            <a:extLst>
              <a:ext uri="{FF2B5EF4-FFF2-40B4-BE49-F238E27FC236}">
                <a16:creationId xmlns:a16="http://schemas.microsoft.com/office/drawing/2014/main" id="{F8C6CD52-517C-4BAE-AAF1-CA965A601B4A}"/>
              </a:ext>
            </a:extLst>
          </p:cNvPr>
          <p:cNvSpPr/>
          <p:nvPr/>
        </p:nvSpPr>
        <p:spPr>
          <a:xfrm>
            <a:off x="8547696" y="3537620"/>
            <a:ext cx="2616969" cy="739820"/>
          </a:xfrm>
          <a:prstGeom prst="round2Diag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985D8787-B301-4AF8-9A16-C99CCF8B4CB0}"/>
              </a:ext>
            </a:extLst>
          </p:cNvPr>
          <p:cNvSpPr/>
          <p:nvPr/>
        </p:nvSpPr>
        <p:spPr>
          <a:xfrm>
            <a:off x="9376353" y="3114842"/>
            <a:ext cx="2089401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赵六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市场总监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4B144AF-4A1E-4ED9-BBA4-86AD5FE236CF}"/>
              </a:ext>
            </a:extLst>
          </p:cNvPr>
          <p:cNvSpPr txBox="1"/>
          <p:nvPr/>
        </p:nvSpPr>
        <p:spPr>
          <a:xfrm>
            <a:off x="9407463" y="3571175"/>
            <a:ext cx="1883840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2FB77581-BBD3-4345-8110-17AAF46145F8}"/>
              </a:ext>
            </a:extLst>
          </p:cNvPr>
          <p:cNvSpPr/>
          <p:nvPr/>
        </p:nvSpPr>
        <p:spPr>
          <a:xfrm>
            <a:off x="8252204" y="3327037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矩形: 对角圆角 127">
            <a:extLst>
              <a:ext uri="{FF2B5EF4-FFF2-40B4-BE49-F238E27FC236}">
                <a16:creationId xmlns:a16="http://schemas.microsoft.com/office/drawing/2014/main" id="{9CB7ADA6-CC24-4A6E-980D-1146EF205DA6}"/>
              </a:ext>
            </a:extLst>
          </p:cNvPr>
          <p:cNvSpPr/>
          <p:nvPr/>
        </p:nvSpPr>
        <p:spPr>
          <a:xfrm>
            <a:off x="4980392" y="3537620"/>
            <a:ext cx="2616969" cy="739820"/>
          </a:xfrm>
          <a:prstGeom prst="round2Diag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29" name="矩形: 圆角 128">
            <a:extLst>
              <a:ext uri="{FF2B5EF4-FFF2-40B4-BE49-F238E27FC236}">
                <a16:creationId xmlns:a16="http://schemas.microsoft.com/office/drawing/2014/main" id="{0F36FCE0-76F1-4F66-818F-72D5EB14BD24}"/>
              </a:ext>
            </a:extLst>
          </p:cNvPr>
          <p:cNvSpPr/>
          <p:nvPr/>
        </p:nvSpPr>
        <p:spPr>
          <a:xfrm>
            <a:off x="5809049" y="3114842"/>
            <a:ext cx="2107920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王五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人力总监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1289FCD4-B36B-4591-A9B4-BB1747E16935}"/>
              </a:ext>
            </a:extLst>
          </p:cNvPr>
          <p:cNvSpPr txBox="1"/>
          <p:nvPr/>
        </p:nvSpPr>
        <p:spPr>
          <a:xfrm>
            <a:off x="5840159" y="3534257"/>
            <a:ext cx="1940306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D3CFBC96-7E51-4757-B71A-1364E061D65A}"/>
              </a:ext>
            </a:extLst>
          </p:cNvPr>
          <p:cNvSpPr/>
          <p:nvPr/>
        </p:nvSpPr>
        <p:spPr>
          <a:xfrm>
            <a:off x="4684900" y="3327037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矩形: 对角圆角 124">
            <a:extLst>
              <a:ext uri="{FF2B5EF4-FFF2-40B4-BE49-F238E27FC236}">
                <a16:creationId xmlns:a16="http://schemas.microsoft.com/office/drawing/2014/main" id="{A22A5FE4-4AD6-4D38-BA58-D0D719D621B7}"/>
              </a:ext>
            </a:extLst>
          </p:cNvPr>
          <p:cNvSpPr/>
          <p:nvPr/>
        </p:nvSpPr>
        <p:spPr>
          <a:xfrm>
            <a:off x="1537111" y="3537620"/>
            <a:ext cx="2616969" cy="739820"/>
          </a:xfrm>
          <a:prstGeom prst="round2Diag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07277B7B-2650-44B9-8F6A-F68303940F9F}"/>
              </a:ext>
            </a:extLst>
          </p:cNvPr>
          <p:cNvSpPr/>
          <p:nvPr/>
        </p:nvSpPr>
        <p:spPr>
          <a:xfrm>
            <a:off x="2365768" y="3114842"/>
            <a:ext cx="2413234" cy="4005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李四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财务总监</a:t>
            </a: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65564923-0EDE-45D7-8979-7120389279DA}"/>
              </a:ext>
            </a:extLst>
          </p:cNvPr>
          <p:cNvSpPr txBox="1"/>
          <p:nvPr/>
        </p:nvSpPr>
        <p:spPr>
          <a:xfrm>
            <a:off x="2396878" y="3556975"/>
            <a:ext cx="1834763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EDBD34B1-60ED-432B-82D2-D41937938989}"/>
              </a:ext>
            </a:extLst>
          </p:cNvPr>
          <p:cNvSpPr/>
          <p:nvPr/>
        </p:nvSpPr>
        <p:spPr>
          <a:xfrm>
            <a:off x="1241619" y="3327037"/>
            <a:ext cx="1075457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矩形: 对角圆角 115">
            <a:extLst>
              <a:ext uri="{FF2B5EF4-FFF2-40B4-BE49-F238E27FC236}">
                <a16:creationId xmlns:a16="http://schemas.microsoft.com/office/drawing/2014/main" id="{ACB62227-53C5-4E41-904D-547A82B48222}"/>
              </a:ext>
            </a:extLst>
          </p:cNvPr>
          <p:cNvSpPr/>
          <p:nvPr/>
        </p:nvSpPr>
        <p:spPr>
          <a:xfrm>
            <a:off x="5001835" y="1497749"/>
            <a:ext cx="3186828" cy="739821"/>
          </a:xfrm>
          <a:prstGeom prst="round2Diag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阿里巴巴普惠体 R"/>
            </a:endParaRPr>
          </a:p>
        </p:txBody>
      </p:sp>
      <p:sp>
        <p:nvSpPr>
          <p:cNvPr id="117" name="矩形: 圆角 116">
            <a:extLst>
              <a:ext uri="{FF2B5EF4-FFF2-40B4-BE49-F238E27FC236}">
                <a16:creationId xmlns:a16="http://schemas.microsoft.com/office/drawing/2014/main" id="{0D218418-6F8E-49E9-83CD-6C5E27591B67}"/>
              </a:ext>
            </a:extLst>
          </p:cNvPr>
          <p:cNvSpPr/>
          <p:nvPr/>
        </p:nvSpPr>
        <p:spPr>
          <a:xfrm>
            <a:off x="5787517" y="1088572"/>
            <a:ext cx="2129455" cy="400543"/>
          </a:xfrm>
          <a:prstGeom prst="roundRect">
            <a:avLst/>
          </a:prstGeom>
          <a:noFill/>
          <a:ln>
            <a:noFill/>
          </a:ln>
          <a:effectLst>
            <a:outerShdw blurRad="127000" dist="76200" dir="2700000" algn="tl" rotWithShape="0">
              <a:schemeClr val="accent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张三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等线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pitchFamily="2" charset="-122"/>
              </a:rPr>
              <a:t>小组长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CC3AFA48-002F-497A-831F-04565086AAC7}"/>
              </a:ext>
            </a:extLst>
          </p:cNvPr>
          <p:cNvSpPr txBox="1"/>
          <p:nvPr/>
        </p:nvSpPr>
        <p:spPr>
          <a:xfrm>
            <a:off x="5817700" y="1505474"/>
            <a:ext cx="2302236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输入您的内容</a:t>
            </a:r>
          </a:p>
        </p:txBody>
      </p:sp>
      <p:sp>
        <p:nvSpPr>
          <p:cNvPr id="114" name="椭圆 113">
            <a:extLst>
              <a:ext uri="{FF2B5EF4-FFF2-40B4-BE49-F238E27FC236}">
                <a16:creationId xmlns:a16="http://schemas.microsoft.com/office/drawing/2014/main" id="{3178A526-5736-4FCD-93FB-A4B65AA7EBAE}"/>
              </a:ext>
            </a:extLst>
          </p:cNvPr>
          <p:cNvSpPr/>
          <p:nvPr/>
        </p:nvSpPr>
        <p:spPr>
          <a:xfrm>
            <a:off x="4706433" y="1208684"/>
            <a:ext cx="1075458" cy="10754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5" name="图片 114" descr="穿着西装的外套&#10;&#10;描述已自动生成">
            <a:extLst>
              <a:ext uri="{FF2B5EF4-FFF2-40B4-BE49-F238E27FC236}">
                <a16:creationId xmlns:a16="http://schemas.microsoft.com/office/drawing/2014/main" id="{AAA5EE6A-7C60-49D7-914C-471647ABE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8" t="1746" r="19171" b="78997"/>
          <a:stretch/>
        </p:blipFill>
        <p:spPr>
          <a:xfrm>
            <a:off x="4706433" y="1332117"/>
            <a:ext cx="1075460" cy="936355"/>
          </a:xfrm>
          <a:custGeom>
            <a:avLst/>
            <a:gdLst>
              <a:gd name="connsiteX0" fmla="*/ 153012 w 915264"/>
              <a:gd name="connsiteY0" fmla="*/ 0 h 796880"/>
              <a:gd name="connsiteX1" fmla="*/ 762253 w 915264"/>
              <a:gd name="connsiteY1" fmla="*/ 0 h 796880"/>
              <a:gd name="connsiteX2" fmla="*/ 781227 w 915264"/>
              <a:gd name="connsiteY2" fmla="*/ 15655 h 796880"/>
              <a:gd name="connsiteX3" fmla="*/ 915264 w 915264"/>
              <a:gd name="connsiteY3" fmla="*/ 339249 h 796880"/>
              <a:gd name="connsiteX4" fmla="*/ 457632 w 915264"/>
              <a:gd name="connsiteY4" fmla="*/ 796880 h 796880"/>
              <a:gd name="connsiteX5" fmla="*/ 0 w 915264"/>
              <a:gd name="connsiteY5" fmla="*/ 339249 h 796880"/>
              <a:gd name="connsiteX6" fmla="*/ 134038 w 915264"/>
              <a:gd name="connsiteY6" fmla="*/ 15655 h 79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4" h="796880">
                <a:moveTo>
                  <a:pt x="153012" y="0"/>
                </a:moveTo>
                <a:lnTo>
                  <a:pt x="762253" y="0"/>
                </a:lnTo>
                <a:lnTo>
                  <a:pt x="781227" y="15655"/>
                </a:lnTo>
                <a:cubicBezTo>
                  <a:pt x="864042" y="98470"/>
                  <a:pt x="915264" y="212878"/>
                  <a:pt x="915264" y="339249"/>
                </a:cubicBezTo>
                <a:cubicBezTo>
                  <a:pt x="915264" y="591992"/>
                  <a:pt x="710375" y="796880"/>
                  <a:pt x="457632" y="796880"/>
                </a:cubicBezTo>
                <a:cubicBezTo>
                  <a:pt x="204889" y="796880"/>
                  <a:pt x="0" y="591992"/>
                  <a:pt x="0" y="339249"/>
                </a:cubicBezTo>
                <a:cubicBezTo>
                  <a:pt x="0" y="212878"/>
                  <a:pt x="51223" y="98470"/>
                  <a:pt x="134038" y="15655"/>
                </a:cubicBezTo>
                <a:close/>
              </a:path>
            </a:pathLst>
          </a:custGeom>
        </p:spPr>
      </p:pic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A5FF12AE-A520-424D-8466-B8A2E3C6157B}"/>
              </a:ext>
            </a:extLst>
          </p:cNvPr>
          <p:cNvCxnSpPr>
            <a:cxnSpLocks/>
            <a:stCxn id="114" idx="4"/>
          </p:cNvCxnSpPr>
          <p:nvPr/>
        </p:nvCxnSpPr>
        <p:spPr>
          <a:xfrm flipH="1">
            <a:off x="5223405" y="2284141"/>
            <a:ext cx="20757" cy="21308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01565E75-E78A-4A5B-A45B-B877026538BE}"/>
              </a:ext>
            </a:extLst>
          </p:cNvPr>
          <p:cNvCxnSpPr>
            <a:cxnSpLocks/>
          </p:cNvCxnSpPr>
          <p:nvPr/>
        </p:nvCxnSpPr>
        <p:spPr>
          <a:xfrm>
            <a:off x="1761305" y="2854641"/>
            <a:ext cx="0" cy="45962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C231350C-89C4-4719-875A-BE542B124EF3}"/>
              </a:ext>
            </a:extLst>
          </p:cNvPr>
          <p:cNvCxnSpPr>
            <a:cxnSpLocks/>
          </p:cNvCxnSpPr>
          <p:nvPr/>
        </p:nvCxnSpPr>
        <p:spPr>
          <a:xfrm>
            <a:off x="8792948" y="2854641"/>
            <a:ext cx="0" cy="45365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9BAF314E-C00D-460E-8FF8-2B86E726838C}"/>
              </a:ext>
            </a:extLst>
          </p:cNvPr>
          <p:cNvCxnSpPr>
            <a:cxnSpLocks/>
          </p:cNvCxnSpPr>
          <p:nvPr/>
        </p:nvCxnSpPr>
        <p:spPr>
          <a:xfrm flipH="1">
            <a:off x="1761578" y="2854641"/>
            <a:ext cx="7031372" cy="119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BBE264E8-C3AF-4E8D-B62F-C605D3B5B4E0}"/>
              </a:ext>
            </a:extLst>
          </p:cNvPr>
          <p:cNvCxnSpPr>
            <a:cxnSpLocks/>
          </p:cNvCxnSpPr>
          <p:nvPr/>
        </p:nvCxnSpPr>
        <p:spPr>
          <a:xfrm>
            <a:off x="1797119" y="4430491"/>
            <a:ext cx="0" cy="513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CF3AFE8D-4FAD-45AC-BB1F-4E3CA7469FD7}"/>
              </a:ext>
            </a:extLst>
          </p:cNvPr>
          <p:cNvCxnSpPr>
            <a:cxnSpLocks/>
          </p:cNvCxnSpPr>
          <p:nvPr/>
        </p:nvCxnSpPr>
        <p:spPr>
          <a:xfrm>
            <a:off x="5229375" y="4430491"/>
            <a:ext cx="0" cy="513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8F7BFAD0-282B-4452-AA8C-3A8A4A71D832}"/>
              </a:ext>
            </a:extLst>
          </p:cNvPr>
          <p:cNvCxnSpPr>
            <a:cxnSpLocks/>
          </p:cNvCxnSpPr>
          <p:nvPr/>
        </p:nvCxnSpPr>
        <p:spPr>
          <a:xfrm>
            <a:off x="8804886" y="4430491"/>
            <a:ext cx="0" cy="51334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>
            <a:extLst>
              <a:ext uri="{FF2B5EF4-FFF2-40B4-BE49-F238E27FC236}">
                <a16:creationId xmlns:a16="http://schemas.microsoft.com/office/drawing/2014/main" id="{4ACB8F21-DEF3-471D-9225-DCD0D5EDADE8}"/>
              </a:ext>
            </a:extLst>
          </p:cNvPr>
          <p:cNvSpPr/>
          <p:nvPr/>
        </p:nvSpPr>
        <p:spPr>
          <a:xfrm>
            <a:off x="5177417" y="3251139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B77DD235-8B84-4D50-983B-1BD4A0AC633E}"/>
              </a:ext>
            </a:extLst>
          </p:cNvPr>
          <p:cNvSpPr/>
          <p:nvPr/>
        </p:nvSpPr>
        <p:spPr>
          <a:xfrm>
            <a:off x="1717704" y="3265287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16A0CBC0-56F4-40E1-8A55-EB1F9A14B7C3}"/>
              </a:ext>
            </a:extLst>
          </p:cNvPr>
          <p:cNvSpPr/>
          <p:nvPr/>
        </p:nvSpPr>
        <p:spPr>
          <a:xfrm>
            <a:off x="8739797" y="3275019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96004631-8E6E-4C11-8FA5-63B0E30B28C5}"/>
              </a:ext>
            </a:extLst>
          </p:cNvPr>
          <p:cNvSpPr/>
          <p:nvPr/>
        </p:nvSpPr>
        <p:spPr>
          <a:xfrm>
            <a:off x="5177417" y="4862808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B83CFA8E-6199-49E8-B991-B2797F07830A}"/>
              </a:ext>
            </a:extLst>
          </p:cNvPr>
          <p:cNvSpPr/>
          <p:nvPr/>
        </p:nvSpPr>
        <p:spPr>
          <a:xfrm>
            <a:off x="1753520" y="4876955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4E02D66-CE98-4609-941B-49FB29F7B0A9}"/>
              </a:ext>
            </a:extLst>
          </p:cNvPr>
          <p:cNvSpPr/>
          <p:nvPr/>
        </p:nvSpPr>
        <p:spPr>
          <a:xfrm>
            <a:off x="8763674" y="4886686"/>
            <a:ext cx="95506" cy="955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7" name="图片 106" descr="穿着西装的男人手里拿着手机&#10;&#10;描述已自动生成">
            <a:extLst>
              <a:ext uri="{FF2B5EF4-FFF2-40B4-BE49-F238E27FC236}">
                <a16:creationId xmlns:a16="http://schemas.microsoft.com/office/drawing/2014/main" id="{7DE0C033-A594-4946-82FA-D09152BDB1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3" r="21223" b="49421"/>
          <a:stretch/>
        </p:blipFill>
        <p:spPr>
          <a:xfrm>
            <a:off x="1241619" y="3448658"/>
            <a:ext cx="1075457" cy="934018"/>
          </a:xfrm>
          <a:custGeom>
            <a:avLst/>
            <a:gdLst>
              <a:gd name="connsiteX0" fmla="*/ 159500 w 915262"/>
              <a:gd name="connsiteY0" fmla="*/ 0 h 794890"/>
              <a:gd name="connsiteX1" fmla="*/ 755762 w 915262"/>
              <a:gd name="connsiteY1" fmla="*/ 0 h 794890"/>
              <a:gd name="connsiteX2" fmla="*/ 781225 w 915262"/>
              <a:gd name="connsiteY2" fmla="*/ 21009 h 794890"/>
              <a:gd name="connsiteX3" fmla="*/ 915262 w 915262"/>
              <a:gd name="connsiteY3" fmla="*/ 344603 h 794890"/>
              <a:gd name="connsiteX4" fmla="*/ 549860 w 915262"/>
              <a:gd name="connsiteY4" fmla="*/ 792937 h 794890"/>
              <a:gd name="connsiteX5" fmla="*/ 530482 w 915262"/>
              <a:gd name="connsiteY5" fmla="*/ 794890 h 794890"/>
              <a:gd name="connsiteX6" fmla="*/ 384780 w 915262"/>
              <a:gd name="connsiteY6" fmla="*/ 794890 h 794890"/>
              <a:gd name="connsiteX7" fmla="*/ 365402 w 915262"/>
              <a:gd name="connsiteY7" fmla="*/ 792937 h 794890"/>
              <a:gd name="connsiteX8" fmla="*/ 0 w 915262"/>
              <a:gd name="connsiteY8" fmla="*/ 344603 h 794890"/>
              <a:gd name="connsiteX9" fmla="*/ 134037 w 915262"/>
              <a:gd name="connsiteY9" fmla="*/ 21009 h 79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262" h="794890">
                <a:moveTo>
                  <a:pt x="159500" y="0"/>
                </a:moveTo>
                <a:lnTo>
                  <a:pt x="755762" y="0"/>
                </a:lnTo>
                <a:lnTo>
                  <a:pt x="781225" y="21009"/>
                </a:lnTo>
                <a:cubicBezTo>
                  <a:pt x="864040" y="103824"/>
                  <a:pt x="915262" y="218232"/>
                  <a:pt x="915262" y="344603"/>
                </a:cubicBezTo>
                <a:cubicBezTo>
                  <a:pt x="915262" y="565753"/>
                  <a:pt x="758395" y="750264"/>
                  <a:pt x="549860" y="792937"/>
                </a:cubicBezTo>
                <a:lnTo>
                  <a:pt x="530482" y="794890"/>
                </a:lnTo>
                <a:lnTo>
                  <a:pt x="384780" y="794890"/>
                </a:lnTo>
                <a:lnTo>
                  <a:pt x="365402" y="792937"/>
                </a:lnTo>
                <a:cubicBezTo>
                  <a:pt x="156868" y="750264"/>
                  <a:pt x="0" y="565753"/>
                  <a:pt x="0" y="344603"/>
                </a:cubicBezTo>
                <a:cubicBezTo>
                  <a:pt x="0" y="218232"/>
                  <a:pt x="51222" y="103824"/>
                  <a:pt x="134037" y="21009"/>
                </a:cubicBezTo>
                <a:close/>
              </a:path>
            </a:pathLst>
          </a:custGeom>
        </p:spPr>
      </p:pic>
      <p:pic>
        <p:nvPicPr>
          <p:cNvPr id="108" name="图片 107" descr="穿着西装笔挺的男子&#10;&#10;描述已自动生成">
            <a:extLst>
              <a:ext uri="{FF2B5EF4-FFF2-40B4-BE49-F238E27FC236}">
                <a16:creationId xmlns:a16="http://schemas.microsoft.com/office/drawing/2014/main" id="{D13AF2F2-31D0-4CE6-A221-3DA4F00925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2" r="1946" b="38694"/>
          <a:stretch/>
        </p:blipFill>
        <p:spPr>
          <a:xfrm>
            <a:off x="4696838" y="3474063"/>
            <a:ext cx="1075457" cy="916495"/>
          </a:xfrm>
          <a:custGeom>
            <a:avLst/>
            <a:gdLst>
              <a:gd name="connsiteX0" fmla="*/ 133007 w 915262"/>
              <a:gd name="connsiteY0" fmla="*/ 0 h 779977"/>
              <a:gd name="connsiteX1" fmla="*/ 782255 w 915262"/>
              <a:gd name="connsiteY1" fmla="*/ 0 h 779977"/>
              <a:gd name="connsiteX2" fmla="*/ 837106 w 915262"/>
              <a:gd name="connsiteY2" fmla="*/ 66480 h 779977"/>
              <a:gd name="connsiteX3" fmla="*/ 915262 w 915262"/>
              <a:gd name="connsiteY3" fmla="*/ 322346 h 779977"/>
              <a:gd name="connsiteX4" fmla="*/ 457631 w 915262"/>
              <a:gd name="connsiteY4" fmla="*/ 779977 h 779977"/>
              <a:gd name="connsiteX5" fmla="*/ 0 w 915262"/>
              <a:gd name="connsiteY5" fmla="*/ 322346 h 779977"/>
              <a:gd name="connsiteX6" fmla="*/ 78156 w 915262"/>
              <a:gd name="connsiteY6" fmla="*/ 66480 h 77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2" h="779977">
                <a:moveTo>
                  <a:pt x="133007" y="0"/>
                </a:moveTo>
                <a:lnTo>
                  <a:pt x="782255" y="0"/>
                </a:lnTo>
                <a:lnTo>
                  <a:pt x="837106" y="66480"/>
                </a:lnTo>
                <a:cubicBezTo>
                  <a:pt x="886450" y="139518"/>
                  <a:pt x="915262" y="227568"/>
                  <a:pt x="915262" y="322346"/>
                </a:cubicBezTo>
                <a:cubicBezTo>
                  <a:pt x="915262" y="575089"/>
                  <a:pt x="710374" y="779977"/>
                  <a:pt x="457631" y="779977"/>
                </a:cubicBezTo>
                <a:cubicBezTo>
                  <a:pt x="204888" y="779977"/>
                  <a:pt x="0" y="575089"/>
                  <a:pt x="0" y="322346"/>
                </a:cubicBezTo>
                <a:cubicBezTo>
                  <a:pt x="0" y="227568"/>
                  <a:pt x="28813" y="139518"/>
                  <a:pt x="78156" y="66480"/>
                </a:cubicBezTo>
                <a:close/>
              </a:path>
            </a:pathLst>
          </a:custGeom>
        </p:spPr>
      </p:pic>
      <p:pic>
        <p:nvPicPr>
          <p:cNvPr id="109" name="图片 108" descr="穿着蓝色西装的人&#10;&#10;描述已自动生成">
            <a:extLst>
              <a:ext uri="{FF2B5EF4-FFF2-40B4-BE49-F238E27FC236}">
                <a16:creationId xmlns:a16="http://schemas.microsoft.com/office/drawing/2014/main" id="{9CC0D5BE-A050-4157-BF68-4B703AC60A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70" r="8674" b="63581"/>
          <a:stretch>
            <a:fillRect/>
          </a:stretch>
        </p:blipFill>
        <p:spPr>
          <a:xfrm>
            <a:off x="8252204" y="3352457"/>
            <a:ext cx="1075457" cy="1050041"/>
          </a:xfrm>
          <a:custGeom>
            <a:avLst/>
            <a:gdLst>
              <a:gd name="connsiteX0" fmla="*/ 325670 w 915262"/>
              <a:gd name="connsiteY0" fmla="*/ 0 h 893631"/>
              <a:gd name="connsiteX1" fmla="*/ 589592 w 915262"/>
              <a:gd name="connsiteY1" fmla="*/ 0 h 893631"/>
              <a:gd name="connsiteX2" fmla="*/ 635762 w 915262"/>
              <a:gd name="connsiteY2" fmla="*/ 14332 h 893631"/>
              <a:gd name="connsiteX3" fmla="*/ 915262 w 915262"/>
              <a:gd name="connsiteY3" fmla="*/ 436000 h 893631"/>
              <a:gd name="connsiteX4" fmla="*/ 457631 w 915262"/>
              <a:gd name="connsiteY4" fmla="*/ 893631 h 893631"/>
              <a:gd name="connsiteX5" fmla="*/ 0 w 915262"/>
              <a:gd name="connsiteY5" fmla="*/ 436000 h 893631"/>
              <a:gd name="connsiteX6" fmla="*/ 279500 w 915262"/>
              <a:gd name="connsiteY6" fmla="*/ 14332 h 8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2" h="893631">
                <a:moveTo>
                  <a:pt x="325670" y="0"/>
                </a:moveTo>
                <a:lnTo>
                  <a:pt x="589592" y="0"/>
                </a:lnTo>
                <a:lnTo>
                  <a:pt x="635762" y="14332"/>
                </a:lnTo>
                <a:cubicBezTo>
                  <a:pt x="800012" y="83804"/>
                  <a:pt x="915262" y="246443"/>
                  <a:pt x="915262" y="436000"/>
                </a:cubicBezTo>
                <a:cubicBezTo>
                  <a:pt x="915262" y="688743"/>
                  <a:pt x="710374" y="893631"/>
                  <a:pt x="457631" y="893631"/>
                </a:cubicBezTo>
                <a:cubicBezTo>
                  <a:pt x="204888" y="893631"/>
                  <a:pt x="0" y="688743"/>
                  <a:pt x="0" y="436000"/>
                </a:cubicBezTo>
                <a:cubicBezTo>
                  <a:pt x="0" y="246443"/>
                  <a:pt x="115250" y="83804"/>
                  <a:pt x="279500" y="14332"/>
                </a:cubicBezTo>
                <a:close/>
              </a:path>
            </a:pathLst>
          </a:custGeom>
        </p:spPr>
      </p:pic>
      <p:pic>
        <p:nvPicPr>
          <p:cNvPr id="110" name="图片 109" descr="男人穿着衬衫&#10;&#10;描述已自动生成">
            <a:extLst>
              <a:ext uri="{FF2B5EF4-FFF2-40B4-BE49-F238E27FC236}">
                <a16:creationId xmlns:a16="http://schemas.microsoft.com/office/drawing/2014/main" id="{0ED6D551-988D-4EE1-BAB7-9605E78230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641" b="42339"/>
          <a:stretch>
            <a:fillRect/>
          </a:stretch>
        </p:blipFill>
        <p:spPr>
          <a:xfrm>
            <a:off x="1318159" y="5035500"/>
            <a:ext cx="1000412" cy="963739"/>
          </a:xfrm>
          <a:custGeom>
            <a:avLst/>
            <a:gdLst>
              <a:gd name="connsiteX0" fmla="*/ 117389 w 851395"/>
              <a:gd name="connsiteY0" fmla="*/ 0 h 820184"/>
              <a:gd name="connsiteX1" fmla="*/ 670140 w 851395"/>
              <a:gd name="connsiteY1" fmla="*/ 0 h 820184"/>
              <a:gd name="connsiteX2" fmla="*/ 717358 w 851395"/>
              <a:gd name="connsiteY2" fmla="*/ 38959 h 820184"/>
              <a:gd name="connsiteX3" fmla="*/ 851395 w 851395"/>
              <a:gd name="connsiteY3" fmla="*/ 362553 h 820184"/>
              <a:gd name="connsiteX4" fmla="*/ 393764 w 851395"/>
              <a:gd name="connsiteY4" fmla="*/ 820184 h 820184"/>
              <a:gd name="connsiteX5" fmla="*/ 14289 w 851395"/>
              <a:gd name="connsiteY5" fmla="*/ 618419 h 820184"/>
              <a:gd name="connsiteX6" fmla="*/ 0 w 851395"/>
              <a:gd name="connsiteY6" fmla="*/ 592094 h 820184"/>
              <a:gd name="connsiteX7" fmla="*/ 0 w 851395"/>
              <a:gd name="connsiteY7" fmla="*/ 133013 h 820184"/>
              <a:gd name="connsiteX8" fmla="*/ 14289 w 851395"/>
              <a:gd name="connsiteY8" fmla="*/ 106687 h 820184"/>
              <a:gd name="connsiteX9" fmla="*/ 70170 w 851395"/>
              <a:gd name="connsiteY9" fmla="*/ 38959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395" h="820184">
                <a:moveTo>
                  <a:pt x="117389" y="0"/>
                </a:moveTo>
                <a:lnTo>
                  <a:pt x="670140" y="0"/>
                </a:lnTo>
                <a:lnTo>
                  <a:pt x="717358" y="38959"/>
                </a:lnTo>
                <a:cubicBezTo>
                  <a:pt x="800173" y="121774"/>
                  <a:pt x="851395" y="236182"/>
                  <a:pt x="851395" y="362553"/>
                </a:cubicBezTo>
                <a:cubicBezTo>
                  <a:pt x="851395" y="615296"/>
                  <a:pt x="646507" y="820184"/>
                  <a:pt x="393764" y="820184"/>
                </a:cubicBezTo>
                <a:cubicBezTo>
                  <a:pt x="235800" y="820184"/>
                  <a:pt x="96529" y="740150"/>
                  <a:pt x="14289" y="618419"/>
                </a:cubicBezTo>
                <a:lnTo>
                  <a:pt x="0" y="592094"/>
                </a:lnTo>
                <a:lnTo>
                  <a:pt x="0" y="133013"/>
                </a:lnTo>
                <a:lnTo>
                  <a:pt x="14289" y="106687"/>
                </a:lnTo>
                <a:cubicBezTo>
                  <a:pt x="30737" y="82341"/>
                  <a:pt x="49466" y="59663"/>
                  <a:pt x="70170" y="38959"/>
                </a:cubicBezTo>
                <a:close/>
              </a:path>
            </a:pathLst>
          </a:custGeom>
        </p:spPr>
      </p:pic>
      <p:pic>
        <p:nvPicPr>
          <p:cNvPr id="111" name="图片 110" descr="穿着西装笔挺的男子&#10;&#10;描述已自动生成">
            <a:extLst>
              <a:ext uri="{FF2B5EF4-FFF2-40B4-BE49-F238E27FC236}">
                <a16:creationId xmlns:a16="http://schemas.microsoft.com/office/drawing/2014/main" id="{683CD1DF-956C-4841-B800-8A0BC56FCE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397" b="43474"/>
          <a:stretch>
            <a:fillRect/>
          </a:stretch>
        </p:blipFill>
        <p:spPr>
          <a:xfrm>
            <a:off x="4779003" y="5049690"/>
            <a:ext cx="1000173" cy="959996"/>
          </a:xfrm>
          <a:custGeom>
            <a:avLst/>
            <a:gdLst>
              <a:gd name="connsiteX0" fmla="*/ 113327 w 851192"/>
              <a:gd name="connsiteY0" fmla="*/ 0 h 817000"/>
              <a:gd name="connsiteX1" fmla="*/ 673796 w 851192"/>
              <a:gd name="connsiteY1" fmla="*/ 0 h 817000"/>
              <a:gd name="connsiteX2" fmla="*/ 717155 w 851192"/>
              <a:gd name="connsiteY2" fmla="*/ 35775 h 817000"/>
              <a:gd name="connsiteX3" fmla="*/ 851192 w 851192"/>
              <a:gd name="connsiteY3" fmla="*/ 359369 h 817000"/>
              <a:gd name="connsiteX4" fmla="*/ 393561 w 851192"/>
              <a:gd name="connsiteY4" fmla="*/ 817000 h 817000"/>
              <a:gd name="connsiteX5" fmla="*/ 14086 w 851192"/>
              <a:gd name="connsiteY5" fmla="*/ 615235 h 817000"/>
              <a:gd name="connsiteX6" fmla="*/ 0 w 851192"/>
              <a:gd name="connsiteY6" fmla="*/ 589284 h 817000"/>
              <a:gd name="connsiteX7" fmla="*/ 0 w 851192"/>
              <a:gd name="connsiteY7" fmla="*/ 129455 h 817000"/>
              <a:gd name="connsiteX8" fmla="*/ 14086 w 851192"/>
              <a:gd name="connsiteY8" fmla="*/ 103503 h 817000"/>
              <a:gd name="connsiteX9" fmla="*/ 69967 w 851192"/>
              <a:gd name="connsiteY9" fmla="*/ 35775 h 81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1192" h="817000">
                <a:moveTo>
                  <a:pt x="113327" y="0"/>
                </a:moveTo>
                <a:lnTo>
                  <a:pt x="673796" y="0"/>
                </a:lnTo>
                <a:lnTo>
                  <a:pt x="717155" y="35775"/>
                </a:lnTo>
                <a:cubicBezTo>
                  <a:pt x="799970" y="118590"/>
                  <a:pt x="851192" y="232998"/>
                  <a:pt x="851192" y="359369"/>
                </a:cubicBezTo>
                <a:cubicBezTo>
                  <a:pt x="851192" y="612112"/>
                  <a:pt x="646304" y="817000"/>
                  <a:pt x="393561" y="817000"/>
                </a:cubicBezTo>
                <a:cubicBezTo>
                  <a:pt x="235597" y="817000"/>
                  <a:pt x="96326" y="736966"/>
                  <a:pt x="14086" y="615235"/>
                </a:cubicBezTo>
                <a:lnTo>
                  <a:pt x="0" y="589284"/>
                </a:lnTo>
                <a:lnTo>
                  <a:pt x="0" y="129455"/>
                </a:lnTo>
                <a:lnTo>
                  <a:pt x="14086" y="103503"/>
                </a:lnTo>
                <a:cubicBezTo>
                  <a:pt x="30534" y="79157"/>
                  <a:pt x="49263" y="56479"/>
                  <a:pt x="69967" y="35775"/>
                </a:cubicBezTo>
                <a:close/>
              </a:path>
            </a:pathLst>
          </a:custGeom>
        </p:spPr>
      </p:pic>
      <p:pic>
        <p:nvPicPr>
          <p:cNvPr id="112" name="图片 111" descr="男人穿着衬衫&#10;&#10;描述已自动生成">
            <a:extLst>
              <a:ext uri="{FF2B5EF4-FFF2-40B4-BE49-F238E27FC236}">
                <a16:creationId xmlns:a16="http://schemas.microsoft.com/office/drawing/2014/main" id="{788C2541-888C-4033-ABE9-9ABAA38BDB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2" r="17563" b="38688"/>
          <a:stretch>
            <a:fillRect/>
          </a:stretch>
        </p:blipFill>
        <p:spPr>
          <a:xfrm>
            <a:off x="8262815" y="5051490"/>
            <a:ext cx="1075457" cy="950738"/>
          </a:xfrm>
          <a:custGeom>
            <a:avLst/>
            <a:gdLst>
              <a:gd name="connsiteX0" fmla="*/ 167846 w 915262"/>
              <a:gd name="connsiteY0" fmla="*/ 0 h 809120"/>
              <a:gd name="connsiteX1" fmla="*/ 747416 w 915262"/>
              <a:gd name="connsiteY1" fmla="*/ 0 h 809120"/>
              <a:gd name="connsiteX2" fmla="*/ 781225 w 915262"/>
              <a:gd name="connsiteY2" fmla="*/ 27895 h 809120"/>
              <a:gd name="connsiteX3" fmla="*/ 915262 w 915262"/>
              <a:gd name="connsiteY3" fmla="*/ 351489 h 809120"/>
              <a:gd name="connsiteX4" fmla="*/ 457631 w 915262"/>
              <a:gd name="connsiteY4" fmla="*/ 809120 h 809120"/>
              <a:gd name="connsiteX5" fmla="*/ 0 w 915262"/>
              <a:gd name="connsiteY5" fmla="*/ 351489 h 809120"/>
              <a:gd name="connsiteX6" fmla="*/ 134037 w 915262"/>
              <a:gd name="connsiteY6" fmla="*/ 27895 h 80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2" h="809120">
                <a:moveTo>
                  <a:pt x="167846" y="0"/>
                </a:moveTo>
                <a:lnTo>
                  <a:pt x="747416" y="0"/>
                </a:lnTo>
                <a:lnTo>
                  <a:pt x="781225" y="27895"/>
                </a:lnTo>
                <a:cubicBezTo>
                  <a:pt x="864040" y="110710"/>
                  <a:pt x="915262" y="225118"/>
                  <a:pt x="915262" y="351489"/>
                </a:cubicBezTo>
                <a:cubicBezTo>
                  <a:pt x="915262" y="604232"/>
                  <a:pt x="710374" y="809120"/>
                  <a:pt x="457631" y="809120"/>
                </a:cubicBezTo>
                <a:cubicBezTo>
                  <a:pt x="204888" y="809120"/>
                  <a:pt x="0" y="604232"/>
                  <a:pt x="0" y="351489"/>
                </a:cubicBezTo>
                <a:cubicBezTo>
                  <a:pt x="0" y="225118"/>
                  <a:pt x="51222" y="110710"/>
                  <a:pt x="134037" y="27895"/>
                </a:cubicBezTo>
                <a:close/>
              </a:path>
            </a:pathLst>
          </a:custGeom>
        </p:spPr>
      </p:pic>
      <p:sp>
        <p:nvSpPr>
          <p:cNvPr id="60" name="TextBox 135+">
            <a:extLst>
              <a:ext uri="{FF2B5EF4-FFF2-40B4-BE49-F238E27FC236}">
                <a16:creationId xmlns:a16="http://schemas.microsoft.com/office/drawing/2014/main" id="{1659B30F-3D80-40BC-8AEC-F4B22AD31222}"/>
              </a:ext>
            </a:extLst>
          </p:cNvPr>
          <p:cNvSpPr txBox="1"/>
          <p:nvPr/>
        </p:nvSpPr>
        <p:spPr>
          <a:xfrm>
            <a:off x="5864276" y="5168168"/>
            <a:ext cx="2052694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</a:p>
        </p:txBody>
      </p:sp>
      <p:sp>
        <p:nvSpPr>
          <p:cNvPr id="61" name="TextBox 135+">
            <a:extLst>
              <a:ext uri="{FF2B5EF4-FFF2-40B4-BE49-F238E27FC236}">
                <a16:creationId xmlns:a16="http://schemas.microsoft.com/office/drawing/2014/main" id="{60E6FECF-D71D-4898-A5E6-B27A75565EBF}"/>
              </a:ext>
            </a:extLst>
          </p:cNvPr>
          <p:cNvSpPr txBox="1"/>
          <p:nvPr/>
        </p:nvSpPr>
        <p:spPr>
          <a:xfrm>
            <a:off x="9407463" y="5168168"/>
            <a:ext cx="2052694" cy="71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6858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</a:t>
            </a:r>
          </a:p>
        </p:txBody>
      </p:sp>
    </p:spTree>
    <p:extLst>
      <p:ext uri="{BB962C8B-B14F-4D97-AF65-F5344CB8AC3E}">
        <p14:creationId xmlns:p14="http://schemas.microsoft.com/office/powerpoint/2010/main" val="289412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项目时间进度规划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8359A1E-5A33-4900-956B-E7D964617A83}"/>
              </a:ext>
            </a:extLst>
          </p:cNvPr>
          <p:cNvSpPr/>
          <p:nvPr/>
        </p:nvSpPr>
        <p:spPr>
          <a:xfrm flipV="1">
            <a:off x="658813" y="1591130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A336F65-DF31-433A-8330-7ED63A9C5171}"/>
              </a:ext>
            </a:extLst>
          </p:cNvPr>
          <p:cNvSpPr/>
          <p:nvPr/>
        </p:nvSpPr>
        <p:spPr>
          <a:xfrm flipV="1">
            <a:off x="2489342" y="1585357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5BE4334-3CA7-4641-8134-8B109A9866AC}"/>
              </a:ext>
            </a:extLst>
          </p:cNvPr>
          <p:cNvSpPr/>
          <p:nvPr/>
        </p:nvSpPr>
        <p:spPr>
          <a:xfrm flipV="1">
            <a:off x="4343969" y="1585357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B1D3A27-7A37-4B77-B0D5-389EBE0CCD41}"/>
              </a:ext>
            </a:extLst>
          </p:cNvPr>
          <p:cNvSpPr/>
          <p:nvPr/>
        </p:nvSpPr>
        <p:spPr>
          <a:xfrm flipV="1">
            <a:off x="6198595" y="1585357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8182E90-A60B-45E7-9ACC-4340901905AC}"/>
              </a:ext>
            </a:extLst>
          </p:cNvPr>
          <p:cNvSpPr/>
          <p:nvPr/>
        </p:nvSpPr>
        <p:spPr>
          <a:xfrm flipV="1">
            <a:off x="8038364" y="1585357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6F2E08A-4DA4-48C8-8761-59A366159D03}"/>
              </a:ext>
            </a:extLst>
          </p:cNvPr>
          <p:cNvSpPr/>
          <p:nvPr/>
        </p:nvSpPr>
        <p:spPr>
          <a:xfrm flipV="1">
            <a:off x="9850761" y="1585357"/>
            <a:ext cx="1682426" cy="38871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3CE1C88A-2334-4CD6-9A60-AFBFD8F77E99}"/>
              </a:ext>
            </a:extLst>
          </p:cNvPr>
          <p:cNvSpPr/>
          <p:nvPr/>
        </p:nvSpPr>
        <p:spPr>
          <a:xfrm>
            <a:off x="2489342" y="2226707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F76726F6-B310-409D-BB20-D1277FEB9DD0}"/>
              </a:ext>
            </a:extLst>
          </p:cNvPr>
          <p:cNvSpPr/>
          <p:nvPr/>
        </p:nvSpPr>
        <p:spPr>
          <a:xfrm>
            <a:off x="4343970" y="2226707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633B1D45-47C8-4F7F-A987-1C20C6B8BBB9}"/>
              </a:ext>
            </a:extLst>
          </p:cNvPr>
          <p:cNvSpPr/>
          <p:nvPr/>
        </p:nvSpPr>
        <p:spPr>
          <a:xfrm>
            <a:off x="6198596" y="2226707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8F0ACB99-3DC4-4B78-BFB4-FC62E93469BB}"/>
              </a:ext>
            </a:extLst>
          </p:cNvPr>
          <p:cNvSpPr/>
          <p:nvPr/>
        </p:nvSpPr>
        <p:spPr>
          <a:xfrm>
            <a:off x="8038365" y="2226707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B483F65D-5005-4B8C-BFEA-5564B5933226}"/>
              </a:ext>
            </a:extLst>
          </p:cNvPr>
          <p:cNvSpPr/>
          <p:nvPr/>
        </p:nvSpPr>
        <p:spPr>
          <a:xfrm>
            <a:off x="9850760" y="2226707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E5520EE1-33DE-4189-BB99-57054D86600C}"/>
              </a:ext>
            </a:extLst>
          </p:cNvPr>
          <p:cNvSpPr/>
          <p:nvPr/>
        </p:nvSpPr>
        <p:spPr>
          <a:xfrm>
            <a:off x="658813" y="2232480"/>
            <a:ext cx="1664494" cy="85725"/>
          </a:xfrm>
          <a:custGeom>
            <a:avLst/>
            <a:gdLst>
              <a:gd name="connsiteX0" fmla="*/ 0 w 1685925"/>
              <a:gd name="connsiteY0" fmla="*/ 85725 h 85725"/>
              <a:gd name="connsiteX1" fmla="*/ 1685925 w 1685925"/>
              <a:gd name="connsiteY1" fmla="*/ 85725 h 85725"/>
              <a:gd name="connsiteX2" fmla="*/ 1600200 w 1685925"/>
              <a:gd name="connsiteY2" fmla="*/ 0 h 85725"/>
              <a:gd name="connsiteX0" fmla="*/ 0 w 1664494"/>
              <a:gd name="connsiteY0" fmla="*/ 85725 h 85725"/>
              <a:gd name="connsiteX1" fmla="*/ 1664494 w 1664494"/>
              <a:gd name="connsiteY1" fmla="*/ 85725 h 85725"/>
              <a:gd name="connsiteX2" fmla="*/ 1578769 w 1664494"/>
              <a:gd name="connsiteY2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4494" h="85725">
                <a:moveTo>
                  <a:pt x="0" y="85725"/>
                </a:moveTo>
                <a:lnTo>
                  <a:pt x="1664494" y="85725"/>
                </a:lnTo>
                <a:lnTo>
                  <a:pt x="1578769" y="0"/>
                </a:lnTo>
              </a:path>
            </a:pathLst>
          </a:custGeom>
          <a:ln w="254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DF2ED5B-2FDD-4131-BFC3-92DC05B58427}"/>
              </a:ext>
            </a:extLst>
          </p:cNvPr>
          <p:cNvSpPr txBox="1"/>
          <p:nvPr/>
        </p:nvSpPr>
        <p:spPr>
          <a:xfrm>
            <a:off x="727066" y="1794985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准备期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45A6A14-9378-4E0D-AD85-FFCBC27E31D0}"/>
              </a:ext>
            </a:extLst>
          </p:cNvPr>
          <p:cNvSpPr txBox="1"/>
          <p:nvPr/>
        </p:nvSpPr>
        <p:spPr>
          <a:xfrm>
            <a:off x="2557595" y="178921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项目前期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2EA393AE-A63A-4BEC-9286-A906694DB7AE}"/>
              </a:ext>
            </a:extLst>
          </p:cNvPr>
          <p:cNvSpPr txBox="1"/>
          <p:nvPr/>
        </p:nvSpPr>
        <p:spPr>
          <a:xfrm>
            <a:off x="4412222" y="178921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项目中期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C6C8CB5-58D0-4309-B32B-D8BE39D74ED2}"/>
              </a:ext>
            </a:extLst>
          </p:cNvPr>
          <p:cNvSpPr txBox="1"/>
          <p:nvPr/>
        </p:nvSpPr>
        <p:spPr>
          <a:xfrm>
            <a:off x="6266848" y="178921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项目后期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FED6038-AD03-4E13-9C33-36BF79AD9043}"/>
              </a:ext>
            </a:extLst>
          </p:cNvPr>
          <p:cNvSpPr txBox="1"/>
          <p:nvPr/>
        </p:nvSpPr>
        <p:spPr>
          <a:xfrm>
            <a:off x="8106617" y="178921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项目验收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18E336D-FEA1-4B98-9369-2F2036C101A4}"/>
              </a:ext>
            </a:extLst>
          </p:cNvPr>
          <p:cNvSpPr txBox="1"/>
          <p:nvPr/>
        </p:nvSpPr>
        <p:spPr>
          <a:xfrm>
            <a:off x="9919014" y="178921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项目交付</a:t>
            </a:r>
          </a:p>
        </p:txBody>
      </p:sp>
      <p:sp>
        <p:nvSpPr>
          <p:cNvPr id="78" name="箭头: 五边形 77">
            <a:extLst>
              <a:ext uri="{FF2B5EF4-FFF2-40B4-BE49-F238E27FC236}">
                <a16:creationId xmlns:a16="http://schemas.microsoft.com/office/drawing/2014/main" id="{ACCF541F-BBC5-4887-87E9-3034C4E0A580}"/>
              </a:ext>
            </a:extLst>
          </p:cNvPr>
          <p:cNvSpPr/>
          <p:nvPr/>
        </p:nvSpPr>
        <p:spPr>
          <a:xfrm>
            <a:off x="658814" y="5768868"/>
            <a:ext cx="10854598" cy="72000"/>
          </a:xfrm>
          <a:prstGeom prst="homePlate">
            <a:avLst>
              <a:gd name="adj" fmla="val 789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/>
              <a:ea typeface="思源黑体 CN Regular"/>
              <a:cs typeface="+mn-cs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B24D646-4C50-43B8-8722-FF8C490EF91F}"/>
              </a:ext>
            </a:extLst>
          </p:cNvPr>
          <p:cNvSpPr txBox="1"/>
          <p:nvPr/>
        </p:nvSpPr>
        <p:spPr>
          <a:xfrm>
            <a:off x="535236" y="2694145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79" name="TextBox 71+">
            <a:extLst>
              <a:ext uri="{FF2B5EF4-FFF2-40B4-BE49-F238E27FC236}">
                <a16:creationId xmlns:a16="http://schemas.microsoft.com/office/drawing/2014/main" id="{82CF4455-C555-4328-9B8E-7027C04A5D19}"/>
              </a:ext>
            </a:extLst>
          </p:cNvPr>
          <p:cNvSpPr txBox="1"/>
          <p:nvPr/>
        </p:nvSpPr>
        <p:spPr>
          <a:xfrm>
            <a:off x="535236" y="3025120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0" name="TextBox 71++">
            <a:extLst>
              <a:ext uri="{FF2B5EF4-FFF2-40B4-BE49-F238E27FC236}">
                <a16:creationId xmlns:a16="http://schemas.microsoft.com/office/drawing/2014/main" id="{CC3AB8A8-DB5D-462E-BCD1-99E39D449D02}"/>
              </a:ext>
            </a:extLst>
          </p:cNvPr>
          <p:cNvSpPr txBox="1"/>
          <p:nvPr/>
        </p:nvSpPr>
        <p:spPr>
          <a:xfrm>
            <a:off x="535236" y="3321982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1" name="TextBox 71+++">
            <a:extLst>
              <a:ext uri="{FF2B5EF4-FFF2-40B4-BE49-F238E27FC236}">
                <a16:creationId xmlns:a16="http://schemas.microsoft.com/office/drawing/2014/main" id="{CA4E449D-3365-4245-B1E8-397D908282DA}"/>
              </a:ext>
            </a:extLst>
          </p:cNvPr>
          <p:cNvSpPr txBox="1"/>
          <p:nvPr/>
        </p:nvSpPr>
        <p:spPr>
          <a:xfrm>
            <a:off x="535236" y="3627640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2" name="TextBox 71++++">
            <a:extLst>
              <a:ext uri="{FF2B5EF4-FFF2-40B4-BE49-F238E27FC236}">
                <a16:creationId xmlns:a16="http://schemas.microsoft.com/office/drawing/2014/main" id="{783D0759-F143-4C23-9829-E369BAE3CD84}"/>
              </a:ext>
            </a:extLst>
          </p:cNvPr>
          <p:cNvSpPr txBox="1"/>
          <p:nvPr/>
        </p:nvSpPr>
        <p:spPr>
          <a:xfrm>
            <a:off x="535236" y="3961997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40B34DE-62D0-4515-8AD3-E98F0C7EB6A1}"/>
              </a:ext>
            </a:extLst>
          </p:cNvPr>
          <p:cNvSpPr txBox="1"/>
          <p:nvPr/>
        </p:nvSpPr>
        <p:spPr>
          <a:xfrm>
            <a:off x="2459303" y="2683091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5" name="TextBox 71+">
            <a:extLst>
              <a:ext uri="{FF2B5EF4-FFF2-40B4-BE49-F238E27FC236}">
                <a16:creationId xmlns:a16="http://schemas.microsoft.com/office/drawing/2014/main" id="{07F10A01-D17E-4995-92AB-43D6E4246C1E}"/>
              </a:ext>
            </a:extLst>
          </p:cNvPr>
          <p:cNvSpPr txBox="1"/>
          <p:nvPr/>
        </p:nvSpPr>
        <p:spPr>
          <a:xfrm>
            <a:off x="2459303" y="3014066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6" name="TextBox 71++">
            <a:extLst>
              <a:ext uri="{FF2B5EF4-FFF2-40B4-BE49-F238E27FC236}">
                <a16:creationId xmlns:a16="http://schemas.microsoft.com/office/drawing/2014/main" id="{678E6699-7551-43AF-BF0C-66CE6F263952}"/>
              </a:ext>
            </a:extLst>
          </p:cNvPr>
          <p:cNvSpPr txBox="1"/>
          <p:nvPr/>
        </p:nvSpPr>
        <p:spPr>
          <a:xfrm>
            <a:off x="2459303" y="3310928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7" name="TextBox 71+++">
            <a:extLst>
              <a:ext uri="{FF2B5EF4-FFF2-40B4-BE49-F238E27FC236}">
                <a16:creationId xmlns:a16="http://schemas.microsoft.com/office/drawing/2014/main" id="{2A74A3E8-29DF-4743-A7EF-2BF006323B98}"/>
              </a:ext>
            </a:extLst>
          </p:cNvPr>
          <p:cNvSpPr txBox="1"/>
          <p:nvPr/>
        </p:nvSpPr>
        <p:spPr>
          <a:xfrm>
            <a:off x="2459303" y="3616586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8" name="TextBox 71++++">
            <a:extLst>
              <a:ext uri="{FF2B5EF4-FFF2-40B4-BE49-F238E27FC236}">
                <a16:creationId xmlns:a16="http://schemas.microsoft.com/office/drawing/2014/main" id="{EB5A055B-E81D-47FF-896C-3CD3820CDECE}"/>
              </a:ext>
            </a:extLst>
          </p:cNvPr>
          <p:cNvSpPr txBox="1"/>
          <p:nvPr/>
        </p:nvSpPr>
        <p:spPr>
          <a:xfrm>
            <a:off x="2459303" y="3950943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7B98E6C3-472E-4F1C-899F-D0189E1D84C4}"/>
              </a:ext>
            </a:extLst>
          </p:cNvPr>
          <p:cNvSpPr txBox="1"/>
          <p:nvPr/>
        </p:nvSpPr>
        <p:spPr>
          <a:xfrm>
            <a:off x="4259957" y="2677810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1" name="TextBox 71+">
            <a:extLst>
              <a:ext uri="{FF2B5EF4-FFF2-40B4-BE49-F238E27FC236}">
                <a16:creationId xmlns:a16="http://schemas.microsoft.com/office/drawing/2014/main" id="{393EC4F7-D85A-47B4-AFE7-7C70249E9FE7}"/>
              </a:ext>
            </a:extLst>
          </p:cNvPr>
          <p:cNvSpPr txBox="1"/>
          <p:nvPr/>
        </p:nvSpPr>
        <p:spPr>
          <a:xfrm>
            <a:off x="4259957" y="3008785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2" name="TextBox 71++">
            <a:extLst>
              <a:ext uri="{FF2B5EF4-FFF2-40B4-BE49-F238E27FC236}">
                <a16:creationId xmlns:a16="http://schemas.microsoft.com/office/drawing/2014/main" id="{0EB3C0EE-1BB6-4167-974D-EDFC52BD5C67}"/>
              </a:ext>
            </a:extLst>
          </p:cNvPr>
          <p:cNvSpPr txBox="1"/>
          <p:nvPr/>
        </p:nvSpPr>
        <p:spPr>
          <a:xfrm>
            <a:off x="4259957" y="3305647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3" name="TextBox 71+++">
            <a:extLst>
              <a:ext uri="{FF2B5EF4-FFF2-40B4-BE49-F238E27FC236}">
                <a16:creationId xmlns:a16="http://schemas.microsoft.com/office/drawing/2014/main" id="{0446F3D0-96D2-4441-9499-5792137AD326}"/>
              </a:ext>
            </a:extLst>
          </p:cNvPr>
          <p:cNvSpPr txBox="1"/>
          <p:nvPr/>
        </p:nvSpPr>
        <p:spPr>
          <a:xfrm>
            <a:off x="4259957" y="3611305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4" name="TextBox 71++++">
            <a:extLst>
              <a:ext uri="{FF2B5EF4-FFF2-40B4-BE49-F238E27FC236}">
                <a16:creationId xmlns:a16="http://schemas.microsoft.com/office/drawing/2014/main" id="{EF429EA0-97A4-40F0-9230-F931D5458785}"/>
              </a:ext>
            </a:extLst>
          </p:cNvPr>
          <p:cNvSpPr txBox="1"/>
          <p:nvPr/>
        </p:nvSpPr>
        <p:spPr>
          <a:xfrm>
            <a:off x="4259957" y="3945662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592A8FA-B407-45A5-9873-E3F9CA3B4F5F}"/>
              </a:ext>
            </a:extLst>
          </p:cNvPr>
          <p:cNvSpPr txBox="1"/>
          <p:nvPr/>
        </p:nvSpPr>
        <p:spPr>
          <a:xfrm>
            <a:off x="6124687" y="2672529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7" name="TextBox 71+">
            <a:extLst>
              <a:ext uri="{FF2B5EF4-FFF2-40B4-BE49-F238E27FC236}">
                <a16:creationId xmlns:a16="http://schemas.microsoft.com/office/drawing/2014/main" id="{F3F46D28-419D-44E2-A0CC-AA3EAE03F465}"/>
              </a:ext>
            </a:extLst>
          </p:cNvPr>
          <p:cNvSpPr txBox="1"/>
          <p:nvPr/>
        </p:nvSpPr>
        <p:spPr>
          <a:xfrm>
            <a:off x="6124687" y="3003504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8" name="TextBox 71++">
            <a:extLst>
              <a:ext uri="{FF2B5EF4-FFF2-40B4-BE49-F238E27FC236}">
                <a16:creationId xmlns:a16="http://schemas.microsoft.com/office/drawing/2014/main" id="{7EDBCC35-E405-44A2-9C87-8F636DC17FA9}"/>
              </a:ext>
            </a:extLst>
          </p:cNvPr>
          <p:cNvSpPr txBox="1"/>
          <p:nvPr/>
        </p:nvSpPr>
        <p:spPr>
          <a:xfrm>
            <a:off x="6124687" y="3300366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9" name="TextBox 71+++">
            <a:extLst>
              <a:ext uri="{FF2B5EF4-FFF2-40B4-BE49-F238E27FC236}">
                <a16:creationId xmlns:a16="http://schemas.microsoft.com/office/drawing/2014/main" id="{5E473DB5-0158-4E4F-9822-D3F804CDDDC8}"/>
              </a:ext>
            </a:extLst>
          </p:cNvPr>
          <p:cNvSpPr txBox="1"/>
          <p:nvPr/>
        </p:nvSpPr>
        <p:spPr>
          <a:xfrm>
            <a:off x="6124687" y="3606024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0" name="TextBox 71++++">
            <a:extLst>
              <a:ext uri="{FF2B5EF4-FFF2-40B4-BE49-F238E27FC236}">
                <a16:creationId xmlns:a16="http://schemas.microsoft.com/office/drawing/2014/main" id="{AC66C8C5-D2FC-447D-B36E-E9E78C74988C}"/>
              </a:ext>
            </a:extLst>
          </p:cNvPr>
          <p:cNvSpPr txBox="1"/>
          <p:nvPr/>
        </p:nvSpPr>
        <p:spPr>
          <a:xfrm>
            <a:off x="6124687" y="3940381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58D013F-D9A5-4621-8CBF-BA0B30795CD8}"/>
              </a:ext>
            </a:extLst>
          </p:cNvPr>
          <p:cNvSpPr txBox="1"/>
          <p:nvPr/>
        </p:nvSpPr>
        <p:spPr>
          <a:xfrm>
            <a:off x="7954929" y="2667248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3" name="TextBox 71+">
            <a:extLst>
              <a:ext uri="{FF2B5EF4-FFF2-40B4-BE49-F238E27FC236}">
                <a16:creationId xmlns:a16="http://schemas.microsoft.com/office/drawing/2014/main" id="{0B0DEB7D-44C7-43A2-9B35-330D38D8F59E}"/>
              </a:ext>
            </a:extLst>
          </p:cNvPr>
          <p:cNvSpPr txBox="1"/>
          <p:nvPr/>
        </p:nvSpPr>
        <p:spPr>
          <a:xfrm>
            <a:off x="7954929" y="2998223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4" name="TextBox 71++">
            <a:extLst>
              <a:ext uri="{FF2B5EF4-FFF2-40B4-BE49-F238E27FC236}">
                <a16:creationId xmlns:a16="http://schemas.microsoft.com/office/drawing/2014/main" id="{95C54670-0247-4C48-B9A0-3F385C45273A}"/>
              </a:ext>
            </a:extLst>
          </p:cNvPr>
          <p:cNvSpPr txBox="1"/>
          <p:nvPr/>
        </p:nvSpPr>
        <p:spPr>
          <a:xfrm>
            <a:off x="7954929" y="3295085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5" name="TextBox 71+++">
            <a:extLst>
              <a:ext uri="{FF2B5EF4-FFF2-40B4-BE49-F238E27FC236}">
                <a16:creationId xmlns:a16="http://schemas.microsoft.com/office/drawing/2014/main" id="{FF36F0C6-1A6E-4440-B815-27F65866ABC5}"/>
              </a:ext>
            </a:extLst>
          </p:cNvPr>
          <p:cNvSpPr txBox="1"/>
          <p:nvPr/>
        </p:nvSpPr>
        <p:spPr>
          <a:xfrm>
            <a:off x="7954929" y="3600743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6" name="TextBox 71++++">
            <a:extLst>
              <a:ext uri="{FF2B5EF4-FFF2-40B4-BE49-F238E27FC236}">
                <a16:creationId xmlns:a16="http://schemas.microsoft.com/office/drawing/2014/main" id="{C18EE469-C849-44A4-9D61-45560C9610D4}"/>
              </a:ext>
            </a:extLst>
          </p:cNvPr>
          <p:cNvSpPr txBox="1"/>
          <p:nvPr/>
        </p:nvSpPr>
        <p:spPr>
          <a:xfrm>
            <a:off x="7954929" y="3935100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C3C8D1D-388E-4CD9-8B1D-B9832968953E}"/>
              </a:ext>
            </a:extLst>
          </p:cNvPr>
          <p:cNvSpPr txBox="1"/>
          <p:nvPr/>
        </p:nvSpPr>
        <p:spPr>
          <a:xfrm>
            <a:off x="9770909" y="2661967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9" name="TextBox 71+">
            <a:extLst>
              <a:ext uri="{FF2B5EF4-FFF2-40B4-BE49-F238E27FC236}">
                <a16:creationId xmlns:a16="http://schemas.microsoft.com/office/drawing/2014/main" id="{E81CA0D5-D347-4E91-AA39-A82FECDA8DA5}"/>
              </a:ext>
            </a:extLst>
          </p:cNvPr>
          <p:cNvSpPr txBox="1"/>
          <p:nvPr/>
        </p:nvSpPr>
        <p:spPr>
          <a:xfrm>
            <a:off x="9770909" y="2992942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0" name="TextBox 71++">
            <a:extLst>
              <a:ext uri="{FF2B5EF4-FFF2-40B4-BE49-F238E27FC236}">
                <a16:creationId xmlns:a16="http://schemas.microsoft.com/office/drawing/2014/main" id="{3D50C4D9-B386-4D36-B7C9-DF61A2930489}"/>
              </a:ext>
            </a:extLst>
          </p:cNvPr>
          <p:cNvSpPr txBox="1"/>
          <p:nvPr/>
        </p:nvSpPr>
        <p:spPr>
          <a:xfrm>
            <a:off x="9770909" y="3289804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1" name="TextBox 71+++">
            <a:extLst>
              <a:ext uri="{FF2B5EF4-FFF2-40B4-BE49-F238E27FC236}">
                <a16:creationId xmlns:a16="http://schemas.microsoft.com/office/drawing/2014/main" id="{3215A198-A637-4A09-AA96-2D8551D8AD2B}"/>
              </a:ext>
            </a:extLst>
          </p:cNvPr>
          <p:cNvSpPr txBox="1"/>
          <p:nvPr/>
        </p:nvSpPr>
        <p:spPr>
          <a:xfrm>
            <a:off x="9770909" y="3595462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2" name="TextBox 71++++">
            <a:extLst>
              <a:ext uri="{FF2B5EF4-FFF2-40B4-BE49-F238E27FC236}">
                <a16:creationId xmlns:a16="http://schemas.microsoft.com/office/drawing/2014/main" id="{C2EDB6FF-7CD0-4C1B-B04F-757E89AA1F59}"/>
              </a:ext>
            </a:extLst>
          </p:cNvPr>
          <p:cNvSpPr txBox="1"/>
          <p:nvPr/>
        </p:nvSpPr>
        <p:spPr>
          <a:xfrm>
            <a:off x="9770909" y="3929819"/>
            <a:ext cx="1742503" cy="367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输入你的内容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9" name="TextBox 65+">
            <a:extLst>
              <a:ext uri="{FF2B5EF4-FFF2-40B4-BE49-F238E27FC236}">
                <a16:creationId xmlns:a16="http://schemas.microsoft.com/office/drawing/2014/main" id="{0FE91DEF-FD7F-4FEF-959B-427983791E75}"/>
              </a:ext>
            </a:extLst>
          </p:cNvPr>
          <p:cNvSpPr txBox="1"/>
          <p:nvPr/>
        </p:nvSpPr>
        <p:spPr>
          <a:xfrm>
            <a:off x="727066" y="4840882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思源黑体 CN Regular"/>
                <a:cs typeface="+mn-cs"/>
              </a:rPr>
              <a:t>XX-XX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思源黑体 CN Regular"/>
              <a:cs typeface="+mn-cs"/>
            </a:endParaRPr>
          </a:p>
        </p:txBody>
      </p:sp>
      <p:sp>
        <p:nvSpPr>
          <p:cNvPr id="120" name="TextBox 66+">
            <a:extLst>
              <a:ext uri="{FF2B5EF4-FFF2-40B4-BE49-F238E27FC236}">
                <a16:creationId xmlns:a16="http://schemas.microsoft.com/office/drawing/2014/main" id="{2D32292D-52A5-40D3-B772-26D20B4056B9}"/>
              </a:ext>
            </a:extLst>
          </p:cNvPr>
          <p:cNvSpPr txBox="1"/>
          <p:nvPr/>
        </p:nvSpPr>
        <p:spPr>
          <a:xfrm>
            <a:off x="2557595" y="4835109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思源黑体 CN Regular"/>
              </a:rPr>
              <a:t>XX-XX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思源黑体 CN Regular"/>
            </a:endParaRPr>
          </a:p>
        </p:txBody>
      </p:sp>
      <p:sp>
        <p:nvSpPr>
          <p:cNvPr id="121" name="TextBox 67+">
            <a:extLst>
              <a:ext uri="{FF2B5EF4-FFF2-40B4-BE49-F238E27FC236}">
                <a16:creationId xmlns:a16="http://schemas.microsoft.com/office/drawing/2014/main" id="{120B19E1-F2E2-418D-87D5-608855CE1A89}"/>
              </a:ext>
            </a:extLst>
          </p:cNvPr>
          <p:cNvSpPr txBox="1"/>
          <p:nvPr/>
        </p:nvSpPr>
        <p:spPr>
          <a:xfrm>
            <a:off x="4412222" y="4835109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思源黑体 CN Regular"/>
              </a:rPr>
              <a:t>XX-XX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思源黑体 CN Regular"/>
            </a:endParaRPr>
          </a:p>
        </p:txBody>
      </p:sp>
      <p:sp>
        <p:nvSpPr>
          <p:cNvPr id="122" name="TextBox 68+">
            <a:extLst>
              <a:ext uri="{FF2B5EF4-FFF2-40B4-BE49-F238E27FC236}">
                <a16:creationId xmlns:a16="http://schemas.microsoft.com/office/drawing/2014/main" id="{E4A12BB6-4676-4E13-A2C9-40E0B56526AF}"/>
              </a:ext>
            </a:extLst>
          </p:cNvPr>
          <p:cNvSpPr txBox="1"/>
          <p:nvPr/>
        </p:nvSpPr>
        <p:spPr>
          <a:xfrm>
            <a:off x="6266848" y="4835109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思源黑体 CN Regular"/>
              </a:rPr>
              <a:t>XX-XX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思源黑体 CN Regular"/>
            </a:endParaRPr>
          </a:p>
        </p:txBody>
      </p:sp>
      <p:sp>
        <p:nvSpPr>
          <p:cNvPr id="123" name="TextBox 69+">
            <a:extLst>
              <a:ext uri="{FF2B5EF4-FFF2-40B4-BE49-F238E27FC236}">
                <a16:creationId xmlns:a16="http://schemas.microsoft.com/office/drawing/2014/main" id="{F28BD134-3B23-49E6-B1E0-CD0B3BEBAB66}"/>
              </a:ext>
            </a:extLst>
          </p:cNvPr>
          <p:cNvSpPr txBox="1"/>
          <p:nvPr/>
        </p:nvSpPr>
        <p:spPr>
          <a:xfrm>
            <a:off x="8106617" y="4835109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思源黑体 CN Regular"/>
              </a:rPr>
              <a:t>XX-XX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思源黑体 CN Regular"/>
            </a:endParaRPr>
          </a:p>
        </p:txBody>
      </p:sp>
      <p:sp>
        <p:nvSpPr>
          <p:cNvPr id="124" name="TextBox 70+">
            <a:extLst>
              <a:ext uri="{FF2B5EF4-FFF2-40B4-BE49-F238E27FC236}">
                <a16:creationId xmlns:a16="http://schemas.microsoft.com/office/drawing/2014/main" id="{1A29D458-2FF1-4069-A03F-905CD10972B4}"/>
              </a:ext>
            </a:extLst>
          </p:cNvPr>
          <p:cNvSpPr txBox="1"/>
          <p:nvPr/>
        </p:nvSpPr>
        <p:spPr>
          <a:xfrm>
            <a:off x="9919014" y="4835109"/>
            <a:ext cx="15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思源黑体 CN Regular"/>
              </a:rPr>
              <a:t>XX-XX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思源黑体 C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5888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: 圆角 126">
            <a:extLst>
              <a:ext uri="{FF2B5EF4-FFF2-40B4-BE49-F238E27FC236}">
                <a16:creationId xmlns:a16="http://schemas.microsoft.com/office/drawing/2014/main" id="{CD4C92B1-844C-4FC9-8BF0-6E9A30B4602F}"/>
              </a:ext>
            </a:extLst>
          </p:cNvPr>
          <p:cNvSpPr/>
          <p:nvPr/>
        </p:nvSpPr>
        <p:spPr>
          <a:xfrm>
            <a:off x="612894" y="4605387"/>
            <a:ext cx="2374386" cy="4355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27000" dist="76200" dir="5400000" sx="96000" sy="96000" algn="t" rotWithShape="0">
              <a:schemeClr val="accent1">
                <a:lumMod val="50000"/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BF31183B-6FB4-4BA2-B725-9D2864618E28}"/>
              </a:ext>
            </a:extLst>
          </p:cNvPr>
          <p:cNvSpPr txBox="1"/>
          <p:nvPr/>
        </p:nvSpPr>
        <p:spPr>
          <a:xfrm>
            <a:off x="541848" y="1766942"/>
            <a:ext cx="6237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chemeClr val="accent1"/>
                </a:solidFill>
              </a:rPr>
              <a:t>感谢您的观看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01AE7F4-9D26-4927-970D-3301C6C4E6A0}"/>
              </a:ext>
            </a:extLst>
          </p:cNvPr>
          <p:cNvSpPr txBox="1"/>
          <p:nvPr/>
        </p:nvSpPr>
        <p:spPr>
          <a:xfrm>
            <a:off x="645087" y="4646483"/>
            <a:ext cx="234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OfficePLUS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3000F615-3F44-4A9B-BC8E-CBEA03CF357E}"/>
              </a:ext>
            </a:extLst>
          </p:cNvPr>
          <p:cNvSpPr txBox="1"/>
          <p:nvPr/>
        </p:nvSpPr>
        <p:spPr>
          <a:xfrm>
            <a:off x="632498" y="3700691"/>
            <a:ext cx="5081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THANK YOU FOR WATCHING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52" name="图片 251">
            <a:hlinkClick r:id="rId2"/>
            <a:extLst>
              <a:ext uri="{FF2B5EF4-FFF2-40B4-BE49-F238E27FC236}">
                <a16:creationId xmlns:a16="http://schemas.microsoft.com/office/drawing/2014/main" id="{5E71CB9F-11F1-4045-95F6-F5511EB40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58" y="760305"/>
            <a:ext cx="1470348" cy="1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0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50680393-C16C-45A1-A684-554004451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237" y="944563"/>
            <a:ext cx="1298947" cy="1217929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ECB6D372-0FD9-444C-A344-2E82ACAF7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9182" y="884434"/>
            <a:ext cx="1273289" cy="1217929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513FECD3-99FB-44A5-98C8-CA20605C94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9183" y="2866341"/>
            <a:ext cx="1913305" cy="1217932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300D8974-B3CD-43C7-A1F0-FFE009A7E5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9955" y="884434"/>
            <a:ext cx="1286673" cy="121792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BC169687-3354-4B61-B007-E1D311191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48944" y="2866342"/>
            <a:ext cx="1754512" cy="1217931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5AB845CE-22F6-4595-880F-8AD48853F9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44171" y="884434"/>
            <a:ext cx="1826017" cy="121792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D53C4C98-BDA5-4915-89D5-C6D65196B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5275" y="2778606"/>
            <a:ext cx="1512909" cy="121793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16B516C-DB57-4B82-8071-A95C3B33F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91423" y="4443935"/>
            <a:ext cx="1532317" cy="1469502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08E0587A-EE7E-46C0-89C5-16505505F3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49641" y="929649"/>
            <a:ext cx="1444036" cy="1175428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203B47D8-26B9-4D44-840B-CE8A7A8DDA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76055" y="4608700"/>
            <a:ext cx="1300682" cy="1304738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D99BE6E6-A881-47F5-81CC-CFFB165A912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92091" y="4420400"/>
            <a:ext cx="1688095" cy="1493037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DB8925A3-D47C-47CE-8304-450E936185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58335" y="2974357"/>
            <a:ext cx="1247105" cy="1116398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AEFF68A5-FD31-42BB-99C6-D64CA947DE6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60313" y="4423481"/>
            <a:ext cx="1795670" cy="1489956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248F052-C07B-4FDB-B9C9-9C96CBDA04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026087" y="2778606"/>
            <a:ext cx="1532316" cy="1382873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2323D98D-984F-4E38-B473-522024A2C68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58813" y="4679511"/>
            <a:ext cx="1646033" cy="12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0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曲别针">
            <a:extLst>
              <a:ext uri="{FF2B5EF4-FFF2-40B4-BE49-F238E27FC236}">
                <a16:creationId xmlns:a16="http://schemas.microsoft.com/office/drawing/2014/main" id="{BBFB3304-399C-40B7-BA59-071CD325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3" y="1325880"/>
            <a:ext cx="914400" cy="914400"/>
          </a:xfrm>
          <a:prstGeom prst="rect">
            <a:avLst/>
          </a:prstGeom>
        </p:spPr>
      </p:pic>
      <p:pic>
        <p:nvPicPr>
          <p:cNvPr id="5" name="图形 4" descr="订书机">
            <a:extLst>
              <a:ext uri="{FF2B5EF4-FFF2-40B4-BE49-F238E27FC236}">
                <a16:creationId xmlns:a16="http://schemas.microsoft.com/office/drawing/2014/main" id="{7D64909E-AACD-4C4C-9E0B-985E320D0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093" y="1325880"/>
            <a:ext cx="914400" cy="914400"/>
          </a:xfrm>
          <a:prstGeom prst="rect">
            <a:avLst/>
          </a:prstGeom>
        </p:spPr>
      </p:pic>
      <p:pic>
        <p:nvPicPr>
          <p:cNvPr id="7" name="图形 6" descr="纸张">
            <a:extLst>
              <a:ext uri="{FF2B5EF4-FFF2-40B4-BE49-F238E27FC236}">
                <a16:creationId xmlns:a16="http://schemas.microsoft.com/office/drawing/2014/main" id="{230DBE92-EBA5-465B-AD32-568F26E0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3373" y="1325880"/>
            <a:ext cx="914400" cy="914400"/>
          </a:xfrm>
          <a:prstGeom prst="rect">
            <a:avLst/>
          </a:prstGeom>
        </p:spPr>
      </p:pic>
      <p:pic>
        <p:nvPicPr>
          <p:cNvPr id="9" name="图形 8" descr="文档">
            <a:extLst>
              <a:ext uri="{FF2B5EF4-FFF2-40B4-BE49-F238E27FC236}">
                <a16:creationId xmlns:a16="http://schemas.microsoft.com/office/drawing/2014/main" id="{00B64F97-688A-481C-86C2-6F6862893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0653" y="1325880"/>
            <a:ext cx="914400" cy="914400"/>
          </a:xfrm>
          <a:prstGeom prst="rect">
            <a:avLst/>
          </a:prstGeom>
        </p:spPr>
      </p:pic>
      <p:pic>
        <p:nvPicPr>
          <p:cNvPr id="11" name="图形 10" descr="剪贴板">
            <a:extLst>
              <a:ext uri="{FF2B5EF4-FFF2-40B4-BE49-F238E27FC236}">
                <a16:creationId xmlns:a16="http://schemas.microsoft.com/office/drawing/2014/main" id="{C0AFABC6-3D7F-4653-9145-709433592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7933" y="1325880"/>
            <a:ext cx="914400" cy="914400"/>
          </a:xfrm>
          <a:prstGeom prst="rect">
            <a:avLst/>
          </a:prstGeom>
        </p:spPr>
      </p:pic>
      <p:pic>
        <p:nvPicPr>
          <p:cNvPr id="13" name="图形 12" descr="文件夹">
            <a:extLst>
              <a:ext uri="{FF2B5EF4-FFF2-40B4-BE49-F238E27FC236}">
                <a16:creationId xmlns:a16="http://schemas.microsoft.com/office/drawing/2014/main" id="{43A99661-060C-4808-B7BE-209ED7A5C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5213" y="1325880"/>
            <a:ext cx="914400" cy="914400"/>
          </a:xfrm>
          <a:prstGeom prst="rect">
            <a:avLst/>
          </a:prstGeom>
        </p:spPr>
      </p:pic>
      <p:pic>
        <p:nvPicPr>
          <p:cNvPr id="15" name="图形 14" descr="打开文件夹">
            <a:extLst>
              <a:ext uri="{FF2B5EF4-FFF2-40B4-BE49-F238E27FC236}">
                <a16:creationId xmlns:a16="http://schemas.microsoft.com/office/drawing/2014/main" id="{11240681-754C-4FAE-AC8F-6D2E11132D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2493" y="1325880"/>
            <a:ext cx="914400" cy="914400"/>
          </a:xfrm>
          <a:prstGeom prst="rect">
            <a:avLst/>
          </a:prstGeom>
        </p:spPr>
      </p:pic>
      <p:pic>
        <p:nvPicPr>
          <p:cNvPr id="17" name="图形 16" descr="公文包">
            <a:extLst>
              <a:ext uri="{FF2B5EF4-FFF2-40B4-BE49-F238E27FC236}">
                <a16:creationId xmlns:a16="http://schemas.microsoft.com/office/drawing/2014/main" id="{8ECD62E0-3EC9-4D0A-85DC-BE2E19C15C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39774" y="1325880"/>
            <a:ext cx="914400" cy="914400"/>
          </a:xfrm>
          <a:prstGeom prst="rect">
            <a:avLst/>
          </a:prstGeom>
        </p:spPr>
      </p:pic>
      <p:pic>
        <p:nvPicPr>
          <p:cNvPr id="19" name="图形 18" descr="员工徽章">
            <a:extLst>
              <a:ext uri="{FF2B5EF4-FFF2-40B4-BE49-F238E27FC236}">
                <a16:creationId xmlns:a16="http://schemas.microsoft.com/office/drawing/2014/main" id="{601752C0-A090-49A0-A104-2175865A4C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7052" y="1325880"/>
            <a:ext cx="914400" cy="914400"/>
          </a:xfrm>
          <a:prstGeom prst="rect">
            <a:avLst/>
          </a:prstGeom>
        </p:spPr>
      </p:pic>
      <p:pic>
        <p:nvPicPr>
          <p:cNvPr id="21" name="图形 20" descr="会议">
            <a:extLst>
              <a:ext uri="{FF2B5EF4-FFF2-40B4-BE49-F238E27FC236}">
                <a16:creationId xmlns:a16="http://schemas.microsoft.com/office/drawing/2014/main" id="{88B3CA3C-E768-4E70-A426-08B6E466EE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4333" y="1325880"/>
            <a:ext cx="914400" cy="914400"/>
          </a:xfrm>
          <a:prstGeom prst="rect">
            <a:avLst/>
          </a:prstGeom>
        </p:spPr>
      </p:pic>
      <p:pic>
        <p:nvPicPr>
          <p:cNvPr id="23" name="图形 22" descr="会议室">
            <a:extLst>
              <a:ext uri="{FF2B5EF4-FFF2-40B4-BE49-F238E27FC236}">
                <a16:creationId xmlns:a16="http://schemas.microsoft.com/office/drawing/2014/main" id="{4C0993E9-0B6C-4534-830B-327071240E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8813" y="2423160"/>
            <a:ext cx="914400" cy="914400"/>
          </a:xfrm>
          <a:prstGeom prst="rect">
            <a:avLst/>
          </a:prstGeom>
        </p:spPr>
      </p:pic>
      <p:pic>
        <p:nvPicPr>
          <p:cNvPr id="25" name="图形 24" descr="社交网络">
            <a:extLst>
              <a:ext uri="{FF2B5EF4-FFF2-40B4-BE49-F238E27FC236}">
                <a16:creationId xmlns:a16="http://schemas.microsoft.com/office/drawing/2014/main" id="{83226472-5347-4285-8C19-F40116578F0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6093" y="2423160"/>
            <a:ext cx="914400" cy="914400"/>
          </a:xfrm>
          <a:prstGeom prst="rect">
            <a:avLst/>
          </a:prstGeom>
        </p:spPr>
      </p:pic>
      <p:pic>
        <p:nvPicPr>
          <p:cNvPr id="27" name="图形 26" descr="用户网络">
            <a:extLst>
              <a:ext uri="{FF2B5EF4-FFF2-40B4-BE49-F238E27FC236}">
                <a16:creationId xmlns:a16="http://schemas.microsoft.com/office/drawing/2014/main" id="{1D5F4986-560D-410C-A552-155D9CBBFDC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3373" y="2423160"/>
            <a:ext cx="914400" cy="914400"/>
          </a:xfrm>
          <a:prstGeom prst="rect">
            <a:avLst/>
          </a:prstGeom>
        </p:spPr>
      </p:pic>
      <p:pic>
        <p:nvPicPr>
          <p:cNvPr id="29" name="图形 28" descr="业务增长 RTL">
            <a:extLst>
              <a:ext uri="{FF2B5EF4-FFF2-40B4-BE49-F238E27FC236}">
                <a16:creationId xmlns:a16="http://schemas.microsoft.com/office/drawing/2014/main" id="{060E2FA2-45EE-4853-AF9D-7BE8C172F10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0653" y="2423160"/>
            <a:ext cx="914400" cy="914400"/>
          </a:xfrm>
          <a:prstGeom prst="rect">
            <a:avLst/>
          </a:prstGeom>
        </p:spPr>
      </p:pic>
      <p:pic>
        <p:nvPicPr>
          <p:cNvPr id="31" name="图形 30" descr="业务增长">
            <a:extLst>
              <a:ext uri="{FF2B5EF4-FFF2-40B4-BE49-F238E27FC236}">
                <a16:creationId xmlns:a16="http://schemas.microsoft.com/office/drawing/2014/main" id="{AEA16AED-3A60-469C-99B3-7E664D5446B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7933" y="2423160"/>
            <a:ext cx="914400" cy="914400"/>
          </a:xfrm>
          <a:prstGeom prst="rect">
            <a:avLst/>
          </a:prstGeom>
        </p:spPr>
      </p:pic>
      <p:pic>
        <p:nvPicPr>
          <p:cNvPr id="33" name="图形 32" descr="有想法的人">
            <a:extLst>
              <a:ext uri="{FF2B5EF4-FFF2-40B4-BE49-F238E27FC236}">
                <a16:creationId xmlns:a16="http://schemas.microsoft.com/office/drawing/2014/main" id="{2CE3A995-2CBF-40AD-B47F-9C1EA6CDC2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45213" y="2423160"/>
            <a:ext cx="914400" cy="914400"/>
          </a:xfrm>
          <a:prstGeom prst="rect">
            <a:avLst/>
          </a:prstGeom>
        </p:spPr>
      </p:pic>
      <p:pic>
        <p:nvPicPr>
          <p:cNvPr id="35" name="图形 34" descr="问题 RTL">
            <a:extLst>
              <a:ext uri="{FF2B5EF4-FFF2-40B4-BE49-F238E27FC236}">
                <a16:creationId xmlns:a16="http://schemas.microsoft.com/office/drawing/2014/main" id="{C4FB6A9A-3F1C-44CC-AD24-1FA7E687BD5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42493" y="2423160"/>
            <a:ext cx="914400" cy="914400"/>
          </a:xfrm>
          <a:prstGeom prst="rect">
            <a:avLst/>
          </a:prstGeom>
        </p:spPr>
      </p:pic>
      <p:pic>
        <p:nvPicPr>
          <p:cNvPr id="37" name="图形 36" descr="问题">
            <a:extLst>
              <a:ext uri="{FF2B5EF4-FFF2-40B4-BE49-F238E27FC236}">
                <a16:creationId xmlns:a16="http://schemas.microsoft.com/office/drawing/2014/main" id="{C537FEE3-2639-4359-BAA8-4D8834186B5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39774" y="2423160"/>
            <a:ext cx="914400" cy="914400"/>
          </a:xfrm>
          <a:prstGeom prst="rect">
            <a:avLst/>
          </a:prstGeom>
        </p:spPr>
      </p:pic>
      <p:pic>
        <p:nvPicPr>
          <p:cNvPr id="39" name="图形 38" descr="目标受众">
            <a:extLst>
              <a:ext uri="{FF2B5EF4-FFF2-40B4-BE49-F238E27FC236}">
                <a16:creationId xmlns:a16="http://schemas.microsoft.com/office/drawing/2014/main" id="{CB0E8F32-D588-475F-A402-2DAD8EB71DD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37052" y="2423160"/>
            <a:ext cx="914400" cy="914400"/>
          </a:xfrm>
          <a:prstGeom prst="rect">
            <a:avLst/>
          </a:prstGeom>
        </p:spPr>
      </p:pic>
      <p:pic>
        <p:nvPicPr>
          <p:cNvPr id="41" name="图形 40" descr="集体讨论">
            <a:extLst>
              <a:ext uri="{FF2B5EF4-FFF2-40B4-BE49-F238E27FC236}">
                <a16:creationId xmlns:a16="http://schemas.microsoft.com/office/drawing/2014/main" id="{634EECA0-1D61-4574-8502-647DFB3E55A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4333" y="2423160"/>
            <a:ext cx="914400" cy="914400"/>
          </a:xfrm>
          <a:prstGeom prst="rect">
            <a:avLst/>
          </a:prstGeom>
        </p:spPr>
      </p:pic>
      <p:pic>
        <p:nvPicPr>
          <p:cNvPr id="43" name="图形 42" descr="客户评价 RTL">
            <a:extLst>
              <a:ext uri="{FF2B5EF4-FFF2-40B4-BE49-F238E27FC236}">
                <a16:creationId xmlns:a16="http://schemas.microsoft.com/office/drawing/2014/main" id="{AE86C7A8-2AA2-4090-8E5D-65B97018A79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58813" y="3520440"/>
            <a:ext cx="914400" cy="914400"/>
          </a:xfrm>
          <a:prstGeom prst="rect">
            <a:avLst/>
          </a:prstGeom>
        </p:spPr>
      </p:pic>
      <p:pic>
        <p:nvPicPr>
          <p:cNvPr id="45" name="图形 44" descr="客户审核">
            <a:extLst>
              <a:ext uri="{FF2B5EF4-FFF2-40B4-BE49-F238E27FC236}">
                <a16:creationId xmlns:a16="http://schemas.microsoft.com/office/drawing/2014/main" id="{CDC9488D-A2F6-437D-97ED-83072E61B12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56093" y="3520440"/>
            <a:ext cx="914400" cy="914400"/>
          </a:xfrm>
          <a:prstGeom prst="rect">
            <a:avLst/>
          </a:prstGeom>
        </p:spPr>
      </p:pic>
      <p:pic>
        <p:nvPicPr>
          <p:cNvPr id="47" name="图形 46" descr="连接">
            <a:extLst>
              <a:ext uri="{FF2B5EF4-FFF2-40B4-BE49-F238E27FC236}">
                <a16:creationId xmlns:a16="http://schemas.microsoft.com/office/drawing/2014/main" id="{7BC4782E-208C-4B1A-8C0D-2AFB70E7CFA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53373" y="3520440"/>
            <a:ext cx="914400" cy="914400"/>
          </a:xfrm>
          <a:prstGeom prst="rect">
            <a:avLst/>
          </a:prstGeom>
        </p:spPr>
      </p:pic>
      <p:pic>
        <p:nvPicPr>
          <p:cNvPr id="49" name="图形 48" descr="握手">
            <a:extLst>
              <a:ext uri="{FF2B5EF4-FFF2-40B4-BE49-F238E27FC236}">
                <a16:creationId xmlns:a16="http://schemas.microsoft.com/office/drawing/2014/main" id="{E22294C1-325D-442F-9968-D75700D33E9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950653" y="3520440"/>
            <a:ext cx="914400" cy="914400"/>
          </a:xfrm>
          <a:prstGeom prst="rect">
            <a:avLst/>
          </a:prstGeom>
        </p:spPr>
      </p:pic>
      <p:pic>
        <p:nvPicPr>
          <p:cNvPr id="51" name="图形 50" descr="层次结构">
            <a:extLst>
              <a:ext uri="{FF2B5EF4-FFF2-40B4-BE49-F238E27FC236}">
                <a16:creationId xmlns:a16="http://schemas.microsoft.com/office/drawing/2014/main" id="{9C2EC6AA-1E27-4E21-B9C8-31E948FB792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047933" y="3520440"/>
            <a:ext cx="914400" cy="914400"/>
          </a:xfrm>
          <a:prstGeom prst="rect">
            <a:avLst/>
          </a:prstGeom>
        </p:spPr>
      </p:pic>
      <p:pic>
        <p:nvPicPr>
          <p:cNvPr id="53" name="图形 52" descr="流程图">
            <a:extLst>
              <a:ext uri="{FF2B5EF4-FFF2-40B4-BE49-F238E27FC236}">
                <a16:creationId xmlns:a16="http://schemas.microsoft.com/office/drawing/2014/main" id="{D78B95A6-890D-4C1C-B4B9-CEF35C9262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45213" y="3520440"/>
            <a:ext cx="914400" cy="914400"/>
          </a:xfrm>
          <a:prstGeom prst="rect">
            <a:avLst/>
          </a:prstGeom>
        </p:spPr>
      </p:pic>
      <p:pic>
        <p:nvPicPr>
          <p:cNvPr id="55" name="图形 54" descr="翻页日历">
            <a:extLst>
              <a:ext uri="{FF2B5EF4-FFF2-40B4-BE49-F238E27FC236}">
                <a16:creationId xmlns:a16="http://schemas.microsoft.com/office/drawing/2014/main" id="{5B796000-0A00-40E4-9133-70C0238C296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42493" y="3520440"/>
            <a:ext cx="914400" cy="914400"/>
          </a:xfrm>
          <a:prstGeom prst="rect">
            <a:avLst/>
          </a:prstGeom>
        </p:spPr>
      </p:pic>
      <p:pic>
        <p:nvPicPr>
          <p:cNvPr id="57" name="图形 56" descr="日历">
            <a:extLst>
              <a:ext uri="{FF2B5EF4-FFF2-40B4-BE49-F238E27FC236}">
                <a16:creationId xmlns:a16="http://schemas.microsoft.com/office/drawing/2014/main" id="{CDADEAB1-458A-4FCB-8073-9E8CFA33BF7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39774" y="3520440"/>
            <a:ext cx="914400" cy="914400"/>
          </a:xfrm>
          <a:prstGeom prst="rect">
            <a:avLst/>
          </a:prstGeom>
        </p:spPr>
      </p:pic>
      <p:pic>
        <p:nvPicPr>
          <p:cNvPr id="59" name="图形 58" descr="月历">
            <a:extLst>
              <a:ext uri="{FF2B5EF4-FFF2-40B4-BE49-F238E27FC236}">
                <a16:creationId xmlns:a16="http://schemas.microsoft.com/office/drawing/2014/main" id="{83889787-8EF4-4DB1-9FDD-16E7E3BEB46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37052" y="3520440"/>
            <a:ext cx="914400" cy="914400"/>
          </a:xfrm>
          <a:prstGeom prst="rect">
            <a:avLst/>
          </a:prstGeom>
        </p:spPr>
      </p:pic>
      <p:pic>
        <p:nvPicPr>
          <p:cNvPr id="61" name="图形 60" descr="清单">
            <a:extLst>
              <a:ext uri="{FF2B5EF4-FFF2-40B4-BE49-F238E27FC236}">
                <a16:creationId xmlns:a16="http://schemas.microsoft.com/office/drawing/2014/main" id="{95F329A8-BCD3-40D4-9BC4-C1DD81E2B57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534333" y="3520440"/>
            <a:ext cx="914400" cy="914400"/>
          </a:xfrm>
          <a:prstGeom prst="rect">
            <a:avLst/>
          </a:prstGeom>
        </p:spPr>
      </p:pic>
      <p:pic>
        <p:nvPicPr>
          <p:cNvPr id="63" name="图形 62" descr="清单 RTL">
            <a:extLst>
              <a:ext uri="{FF2B5EF4-FFF2-40B4-BE49-F238E27FC236}">
                <a16:creationId xmlns:a16="http://schemas.microsoft.com/office/drawing/2014/main" id="{942A8B25-8ECB-4E11-8D2A-8FD22547563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58813" y="4617720"/>
            <a:ext cx="914400" cy="914400"/>
          </a:xfrm>
          <a:prstGeom prst="rect">
            <a:avLst/>
          </a:prstGeom>
        </p:spPr>
      </p:pic>
      <p:pic>
        <p:nvPicPr>
          <p:cNvPr id="65" name="图形 64" descr="合同">
            <a:extLst>
              <a:ext uri="{FF2B5EF4-FFF2-40B4-BE49-F238E27FC236}">
                <a16:creationId xmlns:a16="http://schemas.microsoft.com/office/drawing/2014/main" id="{502D8607-315A-43D5-989A-9E29DADBA0B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756093" y="4617720"/>
            <a:ext cx="914400" cy="914400"/>
          </a:xfrm>
          <a:prstGeom prst="rect">
            <a:avLst/>
          </a:prstGeom>
        </p:spPr>
      </p:pic>
      <p:pic>
        <p:nvPicPr>
          <p:cNvPr id="67" name="图形 66" descr="合同 RTL">
            <a:extLst>
              <a:ext uri="{FF2B5EF4-FFF2-40B4-BE49-F238E27FC236}">
                <a16:creationId xmlns:a16="http://schemas.microsoft.com/office/drawing/2014/main" id="{2C4B6B35-68C3-4DA0-8922-DB9C55C4178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53373" y="4617720"/>
            <a:ext cx="914400" cy="914400"/>
          </a:xfrm>
          <a:prstGeom prst="rect">
            <a:avLst/>
          </a:prstGeom>
        </p:spPr>
      </p:pic>
      <p:pic>
        <p:nvPicPr>
          <p:cNvPr id="69" name="图形 68" descr="广告">
            <a:extLst>
              <a:ext uri="{FF2B5EF4-FFF2-40B4-BE49-F238E27FC236}">
                <a16:creationId xmlns:a16="http://schemas.microsoft.com/office/drawing/2014/main" id="{1952018E-A45E-426B-92A7-E0F3145C175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950653" y="4617720"/>
            <a:ext cx="914400" cy="914400"/>
          </a:xfrm>
          <a:prstGeom prst="rect">
            <a:avLst/>
          </a:prstGeom>
        </p:spPr>
      </p:pic>
      <p:pic>
        <p:nvPicPr>
          <p:cNvPr id="71" name="图形 70" descr="媒体演示文稿">
            <a:extLst>
              <a:ext uri="{FF2B5EF4-FFF2-40B4-BE49-F238E27FC236}">
                <a16:creationId xmlns:a16="http://schemas.microsoft.com/office/drawing/2014/main" id="{B82EAC25-6080-46B0-9EF1-28AEFAB6A84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047933" y="4617720"/>
            <a:ext cx="914400" cy="914400"/>
          </a:xfrm>
          <a:prstGeom prst="rect">
            <a:avLst/>
          </a:prstGeom>
        </p:spPr>
      </p:pic>
      <p:pic>
        <p:nvPicPr>
          <p:cNvPr id="73" name="图形 72" descr="组织结构图演示文稿">
            <a:extLst>
              <a:ext uri="{FF2B5EF4-FFF2-40B4-BE49-F238E27FC236}">
                <a16:creationId xmlns:a16="http://schemas.microsoft.com/office/drawing/2014/main" id="{46F8B424-AD57-462F-8134-8B40BA84F7E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145213" y="4617720"/>
            <a:ext cx="914400" cy="914400"/>
          </a:xfrm>
          <a:prstGeom prst="rect">
            <a:avLst/>
          </a:prstGeom>
        </p:spPr>
      </p:pic>
      <p:pic>
        <p:nvPicPr>
          <p:cNvPr id="75" name="图形 74" descr="清单演示文稿 RTL">
            <a:extLst>
              <a:ext uri="{FF2B5EF4-FFF2-40B4-BE49-F238E27FC236}">
                <a16:creationId xmlns:a16="http://schemas.microsoft.com/office/drawing/2014/main" id="{4000135B-2C36-42D3-BE00-191B4AD15226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242493" y="4617720"/>
            <a:ext cx="914400" cy="914400"/>
          </a:xfrm>
          <a:prstGeom prst="rect">
            <a:avLst/>
          </a:prstGeom>
        </p:spPr>
      </p:pic>
      <p:pic>
        <p:nvPicPr>
          <p:cNvPr id="77" name="图形 76" descr="清单演示文稿">
            <a:extLst>
              <a:ext uri="{FF2B5EF4-FFF2-40B4-BE49-F238E27FC236}">
                <a16:creationId xmlns:a16="http://schemas.microsoft.com/office/drawing/2014/main" id="{6EF24031-E2FA-452B-BB8A-B1E1962AE65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339774" y="4617720"/>
            <a:ext cx="914400" cy="914400"/>
          </a:xfrm>
          <a:prstGeom prst="rect">
            <a:avLst/>
          </a:prstGeom>
        </p:spPr>
      </p:pic>
      <p:pic>
        <p:nvPicPr>
          <p:cNvPr id="79" name="图形 78" descr="列表 RTL">
            <a:extLst>
              <a:ext uri="{FF2B5EF4-FFF2-40B4-BE49-F238E27FC236}">
                <a16:creationId xmlns:a16="http://schemas.microsoft.com/office/drawing/2014/main" id="{03C259B5-12D1-4014-8C30-34002DE3991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9437052" y="4617720"/>
            <a:ext cx="914400" cy="914400"/>
          </a:xfrm>
          <a:prstGeom prst="rect">
            <a:avLst/>
          </a:prstGeom>
        </p:spPr>
      </p:pic>
      <p:pic>
        <p:nvPicPr>
          <p:cNvPr id="81" name="图形 80" descr="列表">
            <a:extLst>
              <a:ext uri="{FF2B5EF4-FFF2-40B4-BE49-F238E27FC236}">
                <a16:creationId xmlns:a16="http://schemas.microsoft.com/office/drawing/2014/main" id="{25A68E40-2C39-497A-8538-CC45B642566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534333" y="46177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id="{66112F6B-5C6B-4030-B4FA-D49414A8BE28}"/>
              </a:ext>
            </a:extLst>
          </p:cNvPr>
          <p:cNvSpPr txBox="1"/>
          <p:nvPr/>
        </p:nvSpPr>
        <p:spPr>
          <a:xfrm>
            <a:off x="530666" y="2964683"/>
            <a:ext cx="5759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</a:rPr>
              <a:t>工作基本概况</a:t>
            </a:r>
            <a:endParaRPr kumimoji="0" lang="zh-CN" altLang="en-US" sz="60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0973EAD0-D2CC-4E79-B418-6F1352BC7823}"/>
              </a:ext>
            </a:extLst>
          </p:cNvPr>
          <p:cNvSpPr txBox="1"/>
          <p:nvPr/>
        </p:nvSpPr>
        <p:spPr>
          <a:xfrm>
            <a:off x="530666" y="4051491"/>
            <a:ext cx="488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JOB DESCRIPTION</a:t>
            </a: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8DAFDB83-0303-4235-B0A3-3D6169EAAFF4}"/>
              </a:ext>
            </a:extLst>
          </p:cNvPr>
          <p:cNvSpPr/>
          <p:nvPr/>
        </p:nvSpPr>
        <p:spPr>
          <a:xfrm>
            <a:off x="693290" y="1534272"/>
            <a:ext cx="1137550" cy="1137546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1734950-C613-4C3A-B392-F0F22A1F3AA0}"/>
              </a:ext>
            </a:extLst>
          </p:cNvPr>
          <p:cNvSpPr txBox="1"/>
          <p:nvPr/>
        </p:nvSpPr>
        <p:spPr>
          <a:xfrm>
            <a:off x="530666" y="1579799"/>
            <a:ext cx="1514473" cy="1015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02249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形 24" descr="黑板">
            <a:extLst>
              <a:ext uri="{FF2B5EF4-FFF2-40B4-BE49-F238E27FC236}">
                <a16:creationId xmlns:a16="http://schemas.microsoft.com/office/drawing/2014/main" id="{06A2B8D2-E619-445D-9BE3-92A10038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960243"/>
            <a:ext cx="914400" cy="914400"/>
          </a:xfrm>
          <a:prstGeom prst="rect">
            <a:avLst/>
          </a:prstGeom>
        </p:spPr>
      </p:pic>
      <p:pic>
        <p:nvPicPr>
          <p:cNvPr id="49" name="图形 48" descr="合上的书">
            <a:extLst>
              <a:ext uri="{FF2B5EF4-FFF2-40B4-BE49-F238E27FC236}">
                <a16:creationId xmlns:a16="http://schemas.microsoft.com/office/drawing/2014/main" id="{A0BBF8CF-65FB-4414-8F87-1628F5449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960" y="947963"/>
            <a:ext cx="914400" cy="914400"/>
          </a:xfrm>
          <a:prstGeom prst="rect">
            <a:avLst/>
          </a:prstGeom>
        </p:spPr>
      </p:pic>
      <p:pic>
        <p:nvPicPr>
          <p:cNvPr id="50" name="图形 49" descr="打开的书">
            <a:extLst>
              <a:ext uri="{FF2B5EF4-FFF2-40B4-BE49-F238E27FC236}">
                <a16:creationId xmlns:a16="http://schemas.microsoft.com/office/drawing/2014/main" id="{7C5BC41C-746D-4DC1-AFE2-B8D84C4E4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7680" y="947963"/>
            <a:ext cx="914400" cy="914400"/>
          </a:xfrm>
          <a:prstGeom prst="rect">
            <a:avLst/>
          </a:prstGeom>
        </p:spPr>
      </p:pic>
      <p:pic>
        <p:nvPicPr>
          <p:cNvPr id="51" name="图形 50" descr="铅笔">
            <a:extLst>
              <a:ext uri="{FF2B5EF4-FFF2-40B4-BE49-F238E27FC236}">
                <a16:creationId xmlns:a16="http://schemas.microsoft.com/office/drawing/2014/main" id="{1391C943-D049-4C45-BC4F-A58D1DC78A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9119" y="944563"/>
            <a:ext cx="914400" cy="914400"/>
          </a:xfrm>
          <a:prstGeom prst="rect">
            <a:avLst/>
          </a:prstGeom>
        </p:spPr>
      </p:pic>
      <p:pic>
        <p:nvPicPr>
          <p:cNvPr id="52" name="图形 51" descr="橡皮擦">
            <a:extLst>
              <a:ext uri="{FF2B5EF4-FFF2-40B4-BE49-F238E27FC236}">
                <a16:creationId xmlns:a16="http://schemas.microsoft.com/office/drawing/2014/main" id="{5F201E08-00AA-45A3-AC7B-3C5717AE5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6880" y="947963"/>
            <a:ext cx="914400" cy="914400"/>
          </a:xfrm>
          <a:prstGeom prst="rect">
            <a:avLst/>
          </a:prstGeom>
        </p:spPr>
      </p:pic>
      <p:pic>
        <p:nvPicPr>
          <p:cNvPr id="53" name="图形 52" descr="标尺">
            <a:extLst>
              <a:ext uri="{FF2B5EF4-FFF2-40B4-BE49-F238E27FC236}">
                <a16:creationId xmlns:a16="http://schemas.microsoft.com/office/drawing/2014/main" id="{8948ADE4-E351-4859-9920-04D4F7888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040" y="947963"/>
            <a:ext cx="914400" cy="914400"/>
          </a:xfrm>
          <a:prstGeom prst="rect">
            <a:avLst/>
          </a:prstGeom>
        </p:spPr>
      </p:pic>
      <p:pic>
        <p:nvPicPr>
          <p:cNvPr id="54" name="图形 53" descr="剪刀">
            <a:extLst>
              <a:ext uri="{FF2B5EF4-FFF2-40B4-BE49-F238E27FC236}">
                <a16:creationId xmlns:a16="http://schemas.microsoft.com/office/drawing/2014/main" id="{BDEF735A-FC0B-4674-A934-2EE793735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49520" y="960243"/>
            <a:ext cx="914400" cy="914400"/>
          </a:xfrm>
          <a:prstGeom prst="rect">
            <a:avLst/>
          </a:prstGeom>
        </p:spPr>
      </p:pic>
      <p:pic>
        <p:nvPicPr>
          <p:cNvPr id="55" name="图形 54" descr="书架上的书籍">
            <a:extLst>
              <a:ext uri="{FF2B5EF4-FFF2-40B4-BE49-F238E27FC236}">
                <a16:creationId xmlns:a16="http://schemas.microsoft.com/office/drawing/2014/main" id="{D6033100-4B79-47CB-A1D9-06DCBA82BA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4960" y="2246285"/>
            <a:ext cx="914400" cy="914400"/>
          </a:xfrm>
          <a:prstGeom prst="rect">
            <a:avLst/>
          </a:prstGeom>
        </p:spPr>
      </p:pic>
      <p:pic>
        <p:nvPicPr>
          <p:cNvPr id="56" name="图形 55" descr="书籍">
            <a:extLst>
              <a:ext uri="{FF2B5EF4-FFF2-40B4-BE49-F238E27FC236}">
                <a16:creationId xmlns:a16="http://schemas.microsoft.com/office/drawing/2014/main" id="{C064A90A-2D63-4FC1-AEFB-D325C6CB3C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57680" y="2273720"/>
            <a:ext cx="914400" cy="914400"/>
          </a:xfrm>
          <a:prstGeom prst="rect">
            <a:avLst/>
          </a:prstGeom>
        </p:spPr>
      </p:pic>
      <p:pic>
        <p:nvPicPr>
          <p:cNvPr id="57" name="图形 56" descr="时钟">
            <a:extLst>
              <a:ext uri="{FF2B5EF4-FFF2-40B4-BE49-F238E27FC236}">
                <a16:creationId xmlns:a16="http://schemas.microsoft.com/office/drawing/2014/main" id="{FAAB7AE8-8E4A-4D38-984E-4F02E3F32C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0400" y="2287766"/>
            <a:ext cx="914400" cy="914400"/>
          </a:xfrm>
          <a:prstGeom prst="rect">
            <a:avLst/>
          </a:prstGeom>
        </p:spPr>
      </p:pic>
      <p:pic>
        <p:nvPicPr>
          <p:cNvPr id="58" name="图形 57" descr="地球">
            <a:extLst>
              <a:ext uri="{FF2B5EF4-FFF2-40B4-BE49-F238E27FC236}">
                <a16:creationId xmlns:a16="http://schemas.microsoft.com/office/drawing/2014/main" id="{646857A2-D448-422D-93F1-582D26F28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43120" y="944563"/>
            <a:ext cx="914400" cy="914400"/>
          </a:xfrm>
          <a:prstGeom prst="rect">
            <a:avLst/>
          </a:prstGeom>
        </p:spPr>
      </p:pic>
      <p:pic>
        <p:nvPicPr>
          <p:cNvPr id="59" name="图形 58" descr="铃">
            <a:extLst>
              <a:ext uri="{FF2B5EF4-FFF2-40B4-BE49-F238E27FC236}">
                <a16:creationId xmlns:a16="http://schemas.microsoft.com/office/drawing/2014/main" id="{76340033-4BD8-498D-B78D-F8F941FD73E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41359" y="947963"/>
            <a:ext cx="914400" cy="914400"/>
          </a:xfrm>
          <a:prstGeom prst="rect">
            <a:avLst/>
          </a:prstGeom>
        </p:spPr>
      </p:pic>
      <p:pic>
        <p:nvPicPr>
          <p:cNvPr id="60" name="图形 59" descr="背包">
            <a:extLst>
              <a:ext uri="{FF2B5EF4-FFF2-40B4-BE49-F238E27FC236}">
                <a16:creationId xmlns:a16="http://schemas.microsoft.com/office/drawing/2014/main" id="{470D50FA-300D-4BC0-B146-9C25420BC2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38640" y="944563"/>
            <a:ext cx="914400" cy="914400"/>
          </a:xfrm>
          <a:prstGeom prst="rect">
            <a:avLst/>
          </a:prstGeom>
        </p:spPr>
      </p:pic>
      <p:pic>
        <p:nvPicPr>
          <p:cNvPr id="61" name="图形 60" descr="文凭卷筒">
            <a:extLst>
              <a:ext uri="{FF2B5EF4-FFF2-40B4-BE49-F238E27FC236}">
                <a16:creationId xmlns:a16="http://schemas.microsoft.com/office/drawing/2014/main" id="{19D5BE1F-AF1E-42F9-AD81-DC6EAEABCD9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45040" y="2392825"/>
            <a:ext cx="914400" cy="914400"/>
          </a:xfrm>
          <a:prstGeom prst="rect">
            <a:avLst/>
          </a:prstGeom>
        </p:spPr>
      </p:pic>
      <p:pic>
        <p:nvPicPr>
          <p:cNvPr id="62" name="图形 61" descr="原子">
            <a:extLst>
              <a:ext uri="{FF2B5EF4-FFF2-40B4-BE49-F238E27FC236}">
                <a16:creationId xmlns:a16="http://schemas.microsoft.com/office/drawing/2014/main" id="{FB317BF4-BE01-47BC-81C5-CA82F3FF2C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96880" y="2287766"/>
            <a:ext cx="914400" cy="914400"/>
          </a:xfrm>
          <a:prstGeom prst="rect">
            <a:avLst/>
          </a:prstGeom>
        </p:spPr>
      </p:pic>
      <p:pic>
        <p:nvPicPr>
          <p:cNvPr id="63" name="图形 62" descr="望远镜">
            <a:extLst>
              <a:ext uri="{FF2B5EF4-FFF2-40B4-BE49-F238E27FC236}">
                <a16:creationId xmlns:a16="http://schemas.microsoft.com/office/drawing/2014/main" id="{FE83C649-2BA0-4170-B465-D0BE0D9F50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035120" y="2246285"/>
            <a:ext cx="914400" cy="914400"/>
          </a:xfrm>
          <a:prstGeom prst="rect">
            <a:avLst/>
          </a:prstGeom>
        </p:spPr>
      </p:pic>
      <p:pic>
        <p:nvPicPr>
          <p:cNvPr id="64" name="图形 63" descr="教室">
            <a:extLst>
              <a:ext uri="{FF2B5EF4-FFF2-40B4-BE49-F238E27FC236}">
                <a16:creationId xmlns:a16="http://schemas.microsoft.com/office/drawing/2014/main" id="{6725FACE-70E7-4FFB-A456-1FA99E63135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86960" y="2246285"/>
            <a:ext cx="914400" cy="914400"/>
          </a:xfrm>
          <a:prstGeom prst="rect">
            <a:avLst/>
          </a:prstGeom>
        </p:spPr>
      </p:pic>
      <p:pic>
        <p:nvPicPr>
          <p:cNvPr id="20" name="图形 19" descr="复印机">
            <a:extLst>
              <a:ext uri="{FF2B5EF4-FFF2-40B4-BE49-F238E27FC236}">
                <a16:creationId xmlns:a16="http://schemas.microsoft.com/office/drawing/2014/main" id="{D9D580A0-5331-4CB1-8A7A-A507B02F62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60400" y="3380487"/>
            <a:ext cx="914400" cy="914400"/>
          </a:xfrm>
          <a:prstGeom prst="rect">
            <a:avLst/>
          </a:prstGeom>
        </p:spPr>
      </p:pic>
      <p:pic>
        <p:nvPicPr>
          <p:cNvPr id="21" name="图形 20" descr="服务器">
            <a:extLst>
              <a:ext uri="{FF2B5EF4-FFF2-40B4-BE49-F238E27FC236}">
                <a16:creationId xmlns:a16="http://schemas.microsoft.com/office/drawing/2014/main" id="{E566D59E-2163-4411-A2E4-975A8CA2271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757680" y="3380487"/>
            <a:ext cx="914400" cy="914400"/>
          </a:xfrm>
          <a:prstGeom prst="rect">
            <a:avLst/>
          </a:prstGeom>
        </p:spPr>
      </p:pic>
      <p:pic>
        <p:nvPicPr>
          <p:cNvPr id="22" name="图形 21" descr="扫描仪">
            <a:extLst>
              <a:ext uri="{FF2B5EF4-FFF2-40B4-BE49-F238E27FC236}">
                <a16:creationId xmlns:a16="http://schemas.microsoft.com/office/drawing/2014/main" id="{0B4970C0-F06C-464C-8E7A-DFA7F57E267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854960" y="3380487"/>
            <a:ext cx="914400" cy="914400"/>
          </a:xfrm>
          <a:prstGeom prst="rect">
            <a:avLst/>
          </a:prstGeom>
        </p:spPr>
      </p:pic>
      <p:pic>
        <p:nvPicPr>
          <p:cNvPr id="23" name="图形 22" descr="处理器">
            <a:extLst>
              <a:ext uri="{FF2B5EF4-FFF2-40B4-BE49-F238E27FC236}">
                <a16:creationId xmlns:a16="http://schemas.microsoft.com/office/drawing/2014/main" id="{9FB9AE8D-706C-43BC-A773-37019AFADE1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952240" y="3380487"/>
            <a:ext cx="914400" cy="914400"/>
          </a:xfrm>
          <a:prstGeom prst="rect">
            <a:avLst/>
          </a:prstGeom>
        </p:spPr>
      </p:pic>
      <p:pic>
        <p:nvPicPr>
          <p:cNvPr id="24" name="图形 23" descr="无线路由器">
            <a:extLst>
              <a:ext uri="{FF2B5EF4-FFF2-40B4-BE49-F238E27FC236}">
                <a16:creationId xmlns:a16="http://schemas.microsoft.com/office/drawing/2014/main" id="{79E02A76-9DD9-470E-9ABF-32E89CD7010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49520" y="3380487"/>
            <a:ext cx="914400" cy="914400"/>
          </a:xfrm>
          <a:prstGeom prst="rect">
            <a:avLst/>
          </a:prstGeom>
        </p:spPr>
      </p:pic>
      <p:pic>
        <p:nvPicPr>
          <p:cNvPr id="26" name="图形 25" descr="收音机">
            <a:extLst>
              <a:ext uri="{FF2B5EF4-FFF2-40B4-BE49-F238E27FC236}">
                <a16:creationId xmlns:a16="http://schemas.microsoft.com/office/drawing/2014/main" id="{9A7A3532-727D-42D8-8D0E-FCD3C8F6998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46800" y="3380487"/>
            <a:ext cx="914400" cy="914400"/>
          </a:xfrm>
          <a:prstGeom prst="rect">
            <a:avLst/>
          </a:prstGeom>
        </p:spPr>
      </p:pic>
      <p:pic>
        <p:nvPicPr>
          <p:cNvPr id="27" name="图形 26" descr="打字机">
            <a:extLst>
              <a:ext uri="{FF2B5EF4-FFF2-40B4-BE49-F238E27FC236}">
                <a16:creationId xmlns:a16="http://schemas.microsoft.com/office/drawing/2014/main" id="{249A2CEF-84A6-480D-95C5-21F1D391B61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244080" y="3380487"/>
            <a:ext cx="914400" cy="914400"/>
          </a:xfrm>
          <a:prstGeom prst="rect">
            <a:avLst/>
          </a:prstGeom>
        </p:spPr>
      </p:pic>
      <p:pic>
        <p:nvPicPr>
          <p:cNvPr id="28" name="图形 27" descr="光盘">
            <a:extLst>
              <a:ext uri="{FF2B5EF4-FFF2-40B4-BE49-F238E27FC236}">
                <a16:creationId xmlns:a16="http://schemas.microsoft.com/office/drawing/2014/main" id="{98ACAC70-3C50-4D30-AB93-620D871F344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341360" y="3380487"/>
            <a:ext cx="914400" cy="914400"/>
          </a:xfrm>
          <a:prstGeom prst="rect">
            <a:avLst/>
          </a:prstGeom>
        </p:spPr>
      </p:pic>
      <p:pic>
        <p:nvPicPr>
          <p:cNvPr id="29" name="图形 28" descr="磁盘">
            <a:extLst>
              <a:ext uri="{FF2B5EF4-FFF2-40B4-BE49-F238E27FC236}">
                <a16:creationId xmlns:a16="http://schemas.microsoft.com/office/drawing/2014/main" id="{270C6148-6775-4867-B4BD-A5EE27DB992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438640" y="3380487"/>
            <a:ext cx="914400" cy="914400"/>
          </a:xfrm>
          <a:prstGeom prst="rect">
            <a:avLst/>
          </a:prstGeom>
        </p:spPr>
      </p:pic>
      <p:pic>
        <p:nvPicPr>
          <p:cNvPr id="30" name="图形 29" descr="USB">
            <a:extLst>
              <a:ext uri="{FF2B5EF4-FFF2-40B4-BE49-F238E27FC236}">
                <a16:creationId xmlns:a16="http://schemas.microsoft.com/office/drawing/2014/main" id="{CEFACE7A-DA45-4CB5-87AD-56EBDECA23A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535920" y="3380487"/>
            <a:ext cx="914400" cy="914400"/>
          </a:xfrm>
          <a:prstGeom prst="rect">
            <a:avLst/>
          </a:prstGeom>
        </p:spPr>
      </p:pic>
      <p:pic>
        <p:nvPicPr>
          <p:cNvPr id="31" name="图形 30" descr="插头">
            <a:extLst>
              <a:ext uri="{FF2B5EF4-FFF2-40B4-BE49-F238E27FC236}">
                <a16:creationId xmlns:a16="http://schemas.microsoft.com/office/drawing/2014/main" id="{C0DA7040-2921-430D-B392-C4C160769C7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60400" y="4477767"/>
            <a:ext cx="914400" cy="914400"/>
          </a:xfrm>
          <a:prstGeom prst="rect">
            <a:avLst/>
          </a:prstGeom>
        </p:spPr>
      </p:pic>
      <p:pic>
        <p:nvPicPr>
          <p:cNvPr id="32" name="图形 31" descr="照相机">
            <a:extLst>
              <a:ext uri="{FF2B5EF4-FFF2-40B4-BE49-F238E27FC236}">
                <a16:creationId xmlns:a16="http://schemas.microsoft.com/office/drawing/2014/main" id="{F71E3FA9-9236-42CF-9731-C2CC2AB46D6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757680" y="4477767"/>
            <a:ext cx="914400" cy="914400"/>
          </a:xfrm>
          <a:prstGeom prst="rect">
            <a:avLst/>
          </a:prstGeom>
        </p:spPr>
      </p:pic>
      <p:pic>
        <p:nvPicPr>
          <p:cNvPr id="33" name="图形 32" descr="Web 摄像头">
            <a:extLst>
              <a:ext uri="{FF2B5EF4-FFF2-40B4-BE49-F238E27FC236}">
                <a16:creationId xmlns:a16="http://schemas.microsoft.com/office/drawing/2014/main" id="{F71DAB00-94F8-4E73-8157-CAB73AD595F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854960" y="4477767"/>
            <a:ext cx="914400" cy="914400"/>
          </a:xfrm>
          <a:prstGeom prst="rect">
            <a:avLst/>
          </a:prstGeom>
        </p:spPr>
      </p:pic>
      <p:pic>
        <p:nvPicPr>
          <p:cNvPr id="34" name="图形 33" descr="计算器​​">
            <a:extLst>
              <a:ext uri="{FF2B5EF4-FFF2-40B4-BE49-F238E27FC236}">
                <a16:creationId xmlns:a16="http://schemas.microsoft.com/office/drawing/2014/main" id="{BF33F56B-F232-40F4-A364-64AF886AD6BF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52240" y="4477767"/>
            <a:ext cx="914400" cy="914400"/>
          </a:xfrm>
          <a:prstGeom prst="rect">
            <a:avLst/>
          </a:prstGeom>
        </p:spPr>
      </p:pic>
      <p:pic>
        <p:nvPicPr>
          <p:cNvPr id="35" name="图形 34" descr="虚拟现实视图器">
            <a:extLst>
              <a:ext uri="{FF2B5EF4-FFF2-40B4-BE49-F238E27FC236}">
                <a16:creationId xmlns:a16="http://schemas.microsoft.com/office/drawing/2014/main" id="{4F268902-FBFB-48D4-85DC-FB996F54AD6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049520" y="4477767"/>
            <a:ext cx="914400" cy="914400"/>
          </a:xfrm>
          <a:prstGeom prst="rect">
            <a:avLst/>
          </a:prstGeom>
        </p:spPr>
      </p:pic>
      <p:pic>
        <p:nvPicPr>
          <p:cNvPr id="36" name="图形 35" descr="耳塞">
            <a:extLst>
              <a:ext uri="{FF2B5EF4-FFF2-40B4-BE49-F238E27FC236}">
                <a16:creationId xmlns:a16="http://schemas.microsoft.com/office/drawing/2014/main" id="{EA5B089D-8596-4E3E-9558-CBB5A8A97C3F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146800" y="4477767"/>
            <a:ext cx="914400" cy="914400"/>
          </a:xfrm>
          <a:prstGeom prst="rect">
            <a:avLst/>
          </a:prstGeom>
        </p:spPr>
      </p:pic>
      <p:pic>
        <p:nvPicPr>
          <p:cNvPr id="37" name="图形 36" descr="耳机">
            <a:extLst>
              <a:ext uri="{FF2B5EF4-FFF2-40B4-BE49-F238E27FC236}">
                <a16:creationId xmlns:a16="http://schemas.microsoft.com/office/drawing/2014/main" id="{AECD5E35-78F4-4C70-AAE4-B898DC1D98C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244080" y="4477767"/>
            <a:ext cx="914400" cy="914400"/>
          </a:xfrm>
          <a:prstGeom prst="rect">
            <a:avLst/>
          </a:prstGeom>
        </p:spPr>
      </p:pic>
      <p:pic>
        <p:nvPicPr>
          <p:cNvPr id="38" name="图形 37" descr="录制">
            <a:extLst>
              <a:ext uri="{FF2B5EF4-FFF2-40B4-BE49-F238E27FC236}">
                <a16:creationId xmlns:a16="http://schemas.microsoft.com/office/drawing/2014/main" id="{E66BB64A-9E0E-4867-807C-CD59B21C909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8341360" y="4477767"/>
            <a:ext cx="914400" cy="914400"/>
          </a:xfrm>
          <a:prstGeom prst="rect">
            <a:avLst/>
          </a:prstGeom>
        </p:spPr>
      </p:pic>
      <p:pic>
        <p:nvPicPr>
          <p:cNvPr id="39" name="图形 38" descr="扬声器">
            <a:extLst>
              <a:ext uri="{FF2B5EF4-FFF2-40B4-BE49-F238E27FC236}">
                <a16:creationId xmlns:a16="http://schemas.microsoft.com/office/drawing/2014/main" id="{17B4A005-36DF-4333-9B51-EF3D99DCFF3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9438640" y="4477767"/>
            <a:ext cx="914400" cy="914400"/>
          </a:xfrm>
          <a:prstGeom prst="rect">
            <a:avLst/>
          </a:prstGeom>
        </p:spPr>
      </p:pic>
      <p:pic>
        <p:nvPicPr>
          <p:cNvPr id="40" name="图形 39" descr="遥控">
            <a:extLst>
              <a:ext uri="{FF2B5EF4-FFF2-40B4-BE49-F238E27FC236}">
                <a16:creationId xmlns:a16="http://schemas.microsoft.com/office/drawing/2014/main" id="{79B633FC-C0CE-49C6-9498-1341655A0B3E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535920" y="4477767"/>
            <a:ext cx="914400" cy="914400"/>
          </a:xfrm>
          <a:prstGeom prst="rect">
            <a:avLst/>
          </a:prstGeom>
        </p:spPr>
      </p:pic>
      <p:pic>
        <p:nvPicPr>
          <p:cNvPr id="41" name="图形 40" descr="计算机">
            <a:extLst>
              <a:ext uri="{FF2B5EF4-FFF2-40B4-BE49-F238E27FC236}">
                <a16:creationId xmlns:a16="http://schemas.microsoft.com/office/drawing/2014/main" id="{EDCC130C-8FAB-4081-9B6C-574DB66B37C9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741681" y="5473447"/>
            <a:ext cx="914400" cy="914400"/>
          </a:xfrm>
          <a:prstGeom prst="rect">
            <a:avLst/>
          </a:prstGeom>
        </p:spPr>
      </p:pic>
      <p:pic>
        <p:nvPicPr>
          <p:cNvPr id="42" name="图形 41" descr="笔记本电脑">
            <a:extLst>
              <a:ext uri="{FF2B5EF4-FFF2-40B4-BE49-F238E27FC236}">
                <a16:creationId xmlns:a16="http://schemas.microsoft.com/office/drawing/2014/main" id="{52AF6517-66C6-4AA2-B276-D90CEA0F11C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838961" y="5473447"/>
            <a:ext cx="914400" cy="914400"/>
          </a:xfrm>
          <a:prstGeom prst="rect">
            <a:avLst/>
          </a:prstGeom>
        </p:spPr>
      </p:pic>
      <p:pic>
        <p:nvPicPr>
          <p:cNvPr id="43" name="图形 42" descr="Internet">
            <a:extLst>
              <a:ext uri="{FF2B5EF4-FFF2-40B4-BE49-F238E27FC236}">
                <a16:creationId xmlns:a16="http://schemas.microsoft.com/office/drawing/2014/main" id="{519351CF-DCED-40FA-A28F-92128AECB17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936241" y="5473447"/>
            <a:ext cx="914400" cy="914400"/>
          </a:xfrm>
          <a:prstGeom prst="rect">
            <a:avLst/>
          </a:prstGeom>
        </p:spPr>
      </p:pic>
      <p:pic>
        <p:nvPicPr>
          <p:cNvPr id="44" name="图形 43" descr="监视器">
            <a:extLst>
              <a:ext uri="{FF2B5EF4-FFF2-40B4-BE49-F238E27FC236}">
                <a16:creationId xmlns:a16="http://schemas.microsoft.com/office/drawing/2014/main" id="{47214C8D-132F-4C11-BD7B-EB4E2314B537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033521" y="5473447"/>
            <a:ext cx="914400" cy="914400"/>
          </a:xfrm>
          <a:prstGeom prst="rect">
            <a:avLst/>
          </a:prstGeom>
        </p:spPr>
      </p:pic>
      <p:pic>
        <p:nvPicPr>
          <p:cNvPr id="45" name="图形 44" descr="智能手机">
            <a:extLst>
              <a:ext uri="{FF2B5EF4-FFF2-40B4-BE49-F238E27FC236}">
                <a16:creationId xmlns:a16="http://schemas.microsoft.com/office/drawing/2014/main" id="{5007093B-B190-41DE-9496-5BC2153482EF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130801" y="5473447"/>
            <a:ext cx="914400" cy="914400"/>
          </a:xfrm>
          <a:prstGeom prst="rect">
            <a:avLst/>
          </a:prstGeom>
        </p:spPr>
      </p:pic>
      <p:pic>
        <p:nvPicPr>
          <p:cNvPr id="46" name="图形 45" descr="平板电脑">
            <a:extLst>
              <a:ext uri="{FF2B5EF4-FFF2-40B4-BE49-F238E27FC236}">
                <a16:creationId xmlns:a16="http://schemas.microsoft.com/office/drawing/2014/main" id="{594A33CF-B1D5-49D0-8031-AA6BF32221E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228081" y="54734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4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4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3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24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42" y="500772"/>
            <a:ext cx="3013485" cy="480514"/>
          </a:xfrm>
        </p:spPr>
        <p:txBody>
          <a:bodyPr/>
          <a:lstStyle/>
          <a:p>
            <a:r>
              <a:rPr lang="zh-CN" altLang="en-US" dirty="0"/>
              <a:t>全年工作回顾</a:t>
            </a: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3EB2C5A-91F2-4D0E-B80C-503194EE8978}"/>
              </a:ext>
            </a:extLst>
          </p:cNvPr>
          <p:cNvCxnSpPr>
            <a:cxnSpLocks/>
          </p:cNvCxnSpPr>
          <p:nvPr/>
        </p:nvCxnSpPr>
        <p:spPr>
          <a:xfrm>
            <a:off x="-70750" y="5535812"/>
            <a:ext cx="11599135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FA54D6A-B7C5-4309-BE58-28B16558EF4E}"/>
              </a:ext>
            </a:extLst>
          </p:cNvPr>
          <p:cNvCxnSpPr>
            <a:cxnSpLocks/>
          </p:cNvCxnSpPr>
          <p:nvPr/>
        </p:nvCxnSpPr>
        <p:spPr>
          <a:xfrm>
            <a:off x="6588953" y="2857382"/>
            <a:ext cx="0" cy="269367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6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波形 76">
            <a:extLst>
              <a:ext uri="{FF2B5EF4-FFF2-40B4-BE49-F238E27FC236}">
                <a16:creationId xmlns:a16="http://schemas.microsoft.com/office/drawing/2014/main" id="{B16FAFDE-E693-4C3C-987C-78738983061A}"/>
              </a:ext>
            </a:extLst>
          </p:cNvPr>
          <p:cNvSpPr/>
          <p:nvPr/>
        </p:nvSpPr>
        <p:spPr>
          <a:xfrm>
            <a:off x="6430997" y="2876520"/>
            <a:ext cx="155519" cy="119421"/>
          </a:xfrm>
          <a:prstGeom prst="wave">
            <a:avLst>
              <a:gd name="adj1" fmla="val 5672"/>
              <a:gd name="adj2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63664512-DAA1-4E5F-B1C5-63F62A4B83A7}"/>
              </a:ext>
            </a:extLst>
          </p:cNvPr>
          <p:cNvSpPr/>
          <p:nvPr/>
        </p:nvSpPr>
        <p:spPr>
          <a:xfrm>
            <a:off x="6563657" y="2823150"/>
            <a:ext cx="45719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122A32E2-9CD5-41CC-992D-6FA619455B1E}"/>
              </a:ext>
            </a:extLst>
          </p:cNvPr>
          <p:cNvCxnSpPr>
            <a:cxnSpLocks/>
          </p:cNvCxnSpPr>
          <p:nvPr/>
        </p:nvCxnSpPr>
        <p:spPr>
          <a:xfrm>
            <a:off x="8393271" y="1814773"/>
            <a:ext cx="0" cy="3627120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6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波形 79">
            <a:extLst>
              <a:ext uri="{FF2B5EF4-FFF2-40B4-BE49-F238E27FC236}">
                <a16:creationId xmlns:a16="http://schemas.microsoft.com/office/drawing/2014/main" id="{FA190682-373A-4737-B893-3E08D51C2DD2}"/>
              </a:ext>
            </a:extLst>
          </p:cNvPr>
          <p:cNvSpPr/>
          <p:nvPr/>
        </p:nvSpPr>
        <p:spPr>
          <a:xfrm>
            <a:off x="8235315" y="1828821"/>
            <a:ext cx="155519" cy="119421"/>
          </a:xfrm>
          <a:prstGeom prst="wave">
            <a:avLst>
              <a:gd name="adj1" fmla="val 5672"/>
              <a:gd name="adj2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4008309-82C1-4FBD-89DF-15544CA6555D}"/>
              </a:ext>
            </a:extLst>
          </p:cNvPr>
          <p:cNvSpPr/>
          <p:nvPr/>
        </p:nvSpPr>
        <p:spPr>
          <a:xfrm>
            <a:off x="8367975" y="1775451"/>
            <a:ext cx="45719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A4BC0318-B688-48D3-88E3-C3C3DFEF3BCF}"/>
              </a:ext>
            </a:extLst>
          </p:cNvPr>
          <p:cNvCxnSpPr>
            <a:cxnSpLocks/>
          </p:cNvCxnSpPr>
          <p:nvPr/>
        </p:nvCxnSpPr>
        <p:spPr>
          <a:xfrm>
            <a:off x="10189571" y="2863097"/>
            <a:ext cx="0" cy="2687955"/>
          </a:xfrm>
          <a:prstGeom prst="line">
            <a:avLst/>
          </a:prstGeom>
          <a:ln w="12700">
            <a:gradFill>
              <a:gsLst>
                <a:gs pos="0">
                  <a:schemeClr val="accent1"/>
                </a:gs>
                <a:gs pos="96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波形 82">
            <a:extLst>
              <a:ext uri="{FF2B5EF4-FFF2-40B4-BE49-F238E27FC236}">
                <a16:creationId xmlns:a16="http://schemas.microsoft.com/office/drawing/2014/main" id="{0F4BE797-46C4-4584-90E3-5A479F845766}"/>
              </a:ext>
            </a:extLst>
          </p:cNvPr>
          <p:cNvSpPr/>
          <p:nvPr/>
        </p:nvSpPr>
        <p:spPr>
          <a:xfrm>
            <a:off x="10031615" y="2882235"/>
            <a:ext cx="155519" cy="119421"/>
          </a:xfrm>
          <a:prstGeom prst="wave">
            <a:avLst>
              <a:gd name="adj1" fmla="val 5672"/>
              <a:gd name="adj2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1AD855B9-7B64-4E47-B042-93CDE1F09E40}"/>
              </a:ext>
            </a:extLst>
          </p:cNvPr>
          <p:cNvSpPr/>
          <p:nvPr/>
        </p:nvSpPr>
        <p:spPr>
          <a:xfrm>
            <a:off x="10164275" y="2828865"/>
            <a:ext cx="45719" cy="457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1252C30-8239-4422-A5F2-DF9F9B2C7326}"/>
              </a:ext>
            </a:extLst>
          </p:cNvPr>
          <p:cNvGrpSpPr/>
          <p:nvPr/>
        </p:nvGrpSpPr>
        <p:grpSpPr>
          <a:xfrm>
            <a:off x="2832695" y="1720853"/>
            <a:ext cx="1804508" cy="3830199"/>
            <a:chOff x="2561390" y="1821333"/>
            <a:chExt cx="1804508" cy="3830199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C7009E21-78BB-4CF5-BD15-8B874445E013}"/>
                </a:ext>
              </a:extLst>
            </p:cNvPr>
            <p:cNvCxnSpPr>
              <a:cxnSpLocks/>
            </p:cNvCxnSpPr>
            <p:nvPr/>
          </p:nvCxnSpPr>
          <p:spPr>
            <a:xfrm>
              <a:off x="2719346" y="2024412"/>
              <a:ext cx="0" cy="3627120"/>
            </a:xfrm>
            <a:prstGeom prst="line">
              <a:avLst/>
            </a:prstGeom>
            <a:ln w="12700">
              <a:gradFill>
                <a:gsLst>
                  <a:gs pos="0">
                    <a:schemeClr val="accent1"/>
                  </a:gs>
                  <a:gs pos="96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波形 67">
              <a:extLst>
                <a:ext uri="{FF2B5EF4-FFF2-40B4-BE49-F238E27FC236}">
                  <a16:creationId xmlns:a16="http://schemas.microsoft.com/office/drawing/2014/main" id="{C311DCB5-E8D8-4B40-A782-F44AB8B85775}"/>
                </a:ext>
              </a:extLst>
            </p:cNvPr>
            <p:cNvSpPr/>
            <p:nvPr/>
          </p:nvSpPr>
          <p:spPr>
            <a:xfrm>
              <a:off x="2561390" y="2038460"/>
              <a:ext cx="155519" cy="119421"/>
            </a:xfrm>
            <a:prstGeom prst="wave">
              <a:avLst>
                <a:gd name="adj1" fmla="val 5672"/>
                <a:gd name="adj2" fmla="val 0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6A098DE9-64A7-45A1-BF03-69121F6955CF}"/>
                </a:ext>
              </a:extLst>
            </p:cNvPr>
            <p:cNvSpPr/>
            <p:nvPr/>
          </p:nvSpPr>
          <p:spPr>
            <a:xfrm>
              <a:off x="2694050" y="1985090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93" name="Rektangel 762">
              <a:extLst>
                <a:ext uri="{FF2B5EF4-FFF2-40B4-BE49-F238E27FC236}">
                  <a16:creationId xmlns:a16="http://schemas.microsoft.com/office/drawing/2014/main" id="{4AECA0B0-E5D0-471D-B3AB-422EE423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726" y="1821333"/>
              <a:ext cx="1602172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输入你的文字输入你的文字输入你的文字</a:t>
              </a:r>
              <a:endPara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</a:t>
              </a:r>
              <a:endParaRPr kumimoji="0" lang="zh-CN" altLang="zh-CN" sz="16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8B57302F-CE46-40A4-8590-131E3FA02A4D}"/>
                </a:ext>
              </a:extLst>
            </p:cNvPr>
            <p:cNvSpPr/>
            <p:nvPr/>
          </p:nvSpPr>
          <p:spPr>
            <a:xfrm>
              <a:off x="2743630" y="31026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重要事件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347B14-6FD3-4750-BF0F-58F75B4EF22D}"/>
              </a:ext>
            </a:extLst>
          </p:cNvPr>
          <p:cNvGrpSpPr/>
          <p:nvPr/>
        </p:nvGrpSpPr>
        <p:grpSpPr>
          <a:xfrm>
            <a:off x="1047219" y="2218945"/>
            <a:ext cx="1731801" cy="3190617"/>
            <a:chOff x="675431" y="2319425"/>
            <a:chExt cx="1731801" cy="3190617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2A5401D-A635-4C2F-9D07-B7CC37F74594}"/>
                </a:ext>
              </a:extLst>
            </p:cNvPr>
            <p:cNvCxnSpPr>
              <a:cxnSpLocks/>
            </p:cNvCxnSpPr>
            <p:nvPr/>
          </p:nvCxnSpPr>
          <p:spPr>
            <a:xfrm>
              <a:off x="833387" y="2583962"/>
              <a:ext cx="0" cy="2926080"/>
            </a:xfrm>
            <a:prstGeom prst="line">
              <a:avLst/>
            </a:prstGeom>
            <a:ln w="12700">
              <a:gradFill>
                <a:gsLst>
                  <a:gs pos="0">
                    <a:schemeClr val="accent1"/>
                  </a:gs>
                  <a:gs pos="96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波形 64">
              <a:extLst>
                <a:ext uri="{FF2B5EF4-FFF2-40B4-BE49-F238E27FC236}">
                  <a16:creationId xmlns:a16="http://schemas.microsoft.com/office/drawing/2014/main" id="{5A85B3D1-A849-42EE-ABD6-B01F6F882A07}"/>
                </a:ext>
              </a:extLst>
            </p:cNvPr>
            <p:cNvSpPr/>
            <p:nvPr/>
          </p:nvSpPr>
          <p:spPr>
            <a:xfrm>
              <a:off x="675431" y="2607146"/>
              <a:ext cx="155519" cy="119421"/>
            </a:xfrm>
            <a:prstGeom prst="wave">
              <a:avLst>
                <a:gd name="adj1" fmla="val 5672"/>
                <a:gd name="adj2" fmla="val 0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79186A0C-335D-43EE-9613-2011E1A5DA7F}"/>
                </a:ext>
              </a:extLst>
            </p:cNvPr>
            <p:cNvSpPr/>
            <p:nvPr/>
          </p:nvSpPr>
          <p:spPr>
            <a:xfrm>
              <a:off x="808091" y="2553776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97" name="Rektangel 762">
              <a:extLst>
                <a:ext uri="{FF2B5EF4-FFF2-40B4-BE49-F238E27FC236}">
                  <a16:creationId xmlns:a16="http://schemas.microsoft.com/office/drawing/2014/main" id="{6C8FB9AC-CAB4-4D2A-9BAE-E4CD4BAC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16" y="2319425"/>
              <a:ext cx="1534416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输入你的文字输入你的文字输入你的文字</a:t>
              </a:r>
              <a:endPara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</a:t>
              </a:r>
              <a:endParaRPr kumimoji="0" lang="zh-CN" altLang="zh-CN" sz="16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2734EDE9-301C-4615-9439-5BE160036AFC}"/>
                </a:ext>
              </a:extLst>
            </p:cNvPr>
            <p:cNvSpPr/>
            <p:nvPr/>
          </p:nvSpPr>
          <p:spPr>
            <a:xfrm>
              <a:off x="872816" y="3600772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重要事件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563677-2508-4EC3-ABB7-45F5B507DC8C}"/>
              </a:ext>
            </a:extLst>
          </p:cNvPr>
          <p:cNvGrpSpPr/>
          <p:nvPr/>
        </p:nvGrpSpPr>
        <p:grpSpPr>
          <a:xfrm>
            <a:off x="4637404" y="1280139"/>
            <a:ext cx="1820847" cy="4270913"/>
            <a:chOff x="4466582" y="1380619"/>
            <a:chExt cx="1820847" cy="4270913"/>
          </a:xfrm>
        </p:grpSpPr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A7FC417-7D24-45E5-A915-5D938B95A826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38" y="1567212"/>
              <a:ext cx="0" cy="4084320"/>
            </a:xfrm>
            <a:prstGeom prst="line">
              <a:avLst/>
            </a:prstGeom>
            <a:ln w="12700">
              <a:gradFill>
                <a:gsLst>
                  <a:gs pos="0">
                    <a:schemeClr val="accent1"/>
                  </a:gs>
                  <a:gs pos="96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波形 73">
              <a:extLst>
                <a:ext uri="{FF2B5EF4-FFF2-40B4-BE49-F238E27FC236}">
                  <a16:creationId xmlns:a16="http://schemas.microsoft.com/office/drawing/2014/main" id="{7B4836D4-252D-45C4-A150-2202F2908E87}"/>
                </a:ext>
              </a:extLst>
            </p:cNvPr>
            <p:cNvSpPr/>
            <p:nvPr/>
          </p:nvSpPr>
          <p:spPr>
            <a:xfrm>
              <a:off x="4466582" y="1596545"/>
              <a:ext cx="155519" cy="119421"/>
            </a:xfrm>
            <a:prstGeom prst="wave">
              <a:avLst>
                <a:gd name="adj1" fmla="val 5672"/>
                <a:gd name="adj2" fmla="val 0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961EEF4-91E3-4F53-9CCE-7919C2708352}"/>
                </a:ext>
              </a:extLst>
            </p:cNvPr>
            <p:cNvSpPr/>
            <p:nvPr/>
          </p:nvSpPr>
          <p:spPr>
            <a:xfrm>
              <a:off x="4599242" y="1543175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00" name="Rektangel 762">
              <a:extLst>
                <a:ext uri="{FF2B5EF4-FFF2-40B4-BE49-F238E27FC236}">
                  <a16:creationId xmlns:a16="http://schemas.microsoft.com/office/drawing/2014/main" id="{0EAAEB41-D107-4913-AF46-297752FC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257" y="1380619"/>
              <a:ext cx="1602172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输入你的文字输入你的文字输入你的文字</a:t>
              </a:r>
              <a:endParaRPr lang="en-US" altLang="zh-CN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defTabSz="801688" fontAlgn="t">
                <a:lnSpc>
                  <a:spcPct val="120000"/>
                </a:lnSpc>
                <a:defRPr/>
              </a:pPr>
              <a:r>
                <a:rPr lang="zh-CN" altLang="en-US" sz="16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输入你的文字</a:t>
              </a:r>
              <a:endParaRPr kumimoji="0" lang="zh-CN" altLang="zh-CN" sz="16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E11B8E4E-32A3-49ED-917F-F7DE826CA7C7}"/>
                </a:ext>
              </a:extLst>
            </p:cNvPr>
            <p:cNvSpPr/>
            <p:nvPr/>
          </p:nvSpPr>
          <p:spPr>
            <a:xfrm>
              <a:off x="4691401" y="2661966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重要事件</a:t>
              </a:r>
            </a:p>
          </p:txBody>
        </p:sp>
      </p:grpSp>
      <p:sp>
        <p:nvSpPr>
          <p:cNvPr id="103" name="Rektangel 762">
            <a:extLst>
              <a:ext uri="{FF2B5EF4-FFF2-40B4-BE49-F238E27FC236}">
                <a16:creationId xmlns:a16="http://schemas.microsoft.com/office/drawing/2014/main" id="{7E9ACCE6-42C2-4EE0-AF9F-A916E72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062" y="2665537"/>
            <a:ext cx="160217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D161915C-F0D7-4B9B-B6C1-71B918887AD2}"/>
              </a:ext>
            </a:extLst>
          </p:cNvPr>
          <p:cNvSpPr/>
          <p:nvPr/>
        </p:nvSpPr>
        <p:spPr>
          <a:xfrm>
            <a:off x="6642014" y="39468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重要事件</a:t>
            </a:r>
          </a:p>
        </p:txBody>
      </p:sp>
      <p:sp>
        <p:nvSpPr>
          <p:cNvPr id="106" name="Rektangel 762">
            <a:extLst>
              <a:ext uri="{FF2B5EF4-FFF2-40B4-BE49-F238E27FC236}">
                <a16:creationId xmlns:a16="http://schemas.microsoft.com/office/drawing/2014/main" id="{5C3AAE5C-7A20-494B-ABBE-5B653FC9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990" y="1675230"/>
            <a:ext cx="160217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FA7F509C-5D8F-48DE-A5C4-9DF0DC48C61A}"/>
              </a:ext>
            </a:extLst>
          </p:cNvPr>
          <p:cNvSpPr/>
          <p:nvPr/>
        </p:nvSpPr>
        <p:spPr>
          <a:xfrm>
            <a:off x="8437407" y="29565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重要事件</a:t>
            </a:r>
          </a:p>
        </p:txBody>
      </p:sp>
      <p:sp>
        <p:nvSpPr>
          <p:cNvPr id="109" name="Rektangel 762">
            <a:extLst>
              <a:ext uri="{FF2B5EF4-FFF2-40B4-BE49-F238E27FC236}">
                <a16:creationId xmlns:a16="http://schemas.microsoft.com/office/drawing/2014/main" id="{4BB5BB9B-3E3D-4B4E-BBD5-018609D2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5434" y="2665537"/>
            <a:ext cx="1602172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2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A56A4233-E6B1-474F-9545-E65963F525A1}"/>
              </a:ext>
            </a:extLst>
          </p:cNvPr>
          <p:cNvSpPr/>
          <p:nvPr/>
        </p:nvSpPr>
        <p:spPr>
          <a:xfrm>
            <a:off x="10265434" y="394688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重要事件</a:t>
            </a:r>
          </a:p>
        </p:txBody>
      </p:sp>
      <p:sp>
        <p:nvSpPr>
          <p:cNvPr id="50" name="Rectangle 448">
            <a:extLst>
              <a:ext uri="{FF2B5EF4-FFF2-40B4-BE49-F238E27FC236}">
                <a16:creationId xmlns:a16="http://schemas.microsoft.com/office/drawing/2014/main" id="{163E6567-02A7-4EB1-ACCF-6C90F4A7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07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27088F4-4DDF-40D6-85AC-6B5435D8621E}"/>
              </a:ext>
            </a:extLst>
          </p:cNvPr>
          <p:cNvSpPr/>
          <p:nvPr/>
        </p:nvSpPr>
        <p:spPr>
          <a:xfrm>
            <a:off x="1140183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48">
            <a:extLst>
              <a:ext uri="{FF2B5EF4-FFF2-40B4-BE49-F238E27FC236}">
                <a16:creationId xmlns:a16="http://schemas.microsoft.com/office/drawing/2014/main" id="{09F3EE8D-E2BD-46F7-9169-604992BA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128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D9E83D44-CC60-407B-A9B8-E334229A1EDF}"/>
              </a:ext>
            </a:extLst>
          </p:cNvPr>
          <p:cNvSpPr/>
          <p:nvPr/>
        </p:nvSpPr>
        <p:spPr>
          <a:xfrm>
            <a:off x="2941604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Rectangle 448">
            <a:extLst>
              <a:ext uri="{FF2B5EF4-FFF2-40B4-BE49-F238E27FC236}">
                <a16:creationId xmlns:a16="http://schemas.microsoft.com/office/drawing/2014/main" id="{F425AFC5-00CD-4460-8FFD-1A8F1B0D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49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0CB6C5CF-B0BE-403E-BDE0-798A44F60A8B}"/>
              </a:ext>
            </a:extLst>
          </p:cNvPr>
          <p:cNvSpPr/>
          <p:nvPr/>
        </p:nvSpPr>
        <p:spPr>
          <a:xfrm>
            <a:off x="4743025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Rectangle 448">
            <a:extLst>
              <a:ext uri="{FF2B5EF4-FFF2-40B4-BE49-F238E27FC236}">
                <a16:creationId xmlns:a16="http://schemas.microsoft.com/office/drawing/2014/main" id="{33B02D24-F1FB-4D54-82F3-450764D2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970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2B20822-F906-4D50-810A-8BBC1B79C8A0}"/>
              </a:ext>
            </a:extLst>
          </p:cNvPr>
          <p:cNvSpPr/>
          <p:nvPr/>
        </p:nvSpPr>
        <p:spPr>
          <a:xfrm>
            <a:off x="6544446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Rectangle 448">
            <a:extLst>
              <a:ext uri="{FF2B5EF4-FFF2-40B4-BE49-F238E27FC236}">
                <a16:creationId xmlns:a16="http://schemas.microsoft.com/office/drawing/2014/main" id="{33CC316E-6121-4BF5-83E8-5C98F268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391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003EF9C5-F078-44C4-A727-6DFE33DC92F5}"/>
              </a:ext>
            </a:extLst>
          </p:cNvPr>
          <p:cNvSpPr/>
          <p:nvPr/>
        </p:nvSpPr>
        <p:spPr>
          <a:xfrm>
            <a:off x="8345867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ectangle 448">
            <a:extLst>
              <a:ext uri="{FF2B5EF4-FFF2-40B4-BE49-F238E27FC236}">
                <a16:creationId xmlns:a16="http://schemas.microsoft.com/office/drawing/2014/main" id="{05B16C2D-1789-44A6-80E9-44AE0962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810" y="5581402"/>
            <a:ext cx="1287361" cy="4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72000" rIns="108000" bIns="720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月</a:t>
            </a:r>
            <a:r>
              <a:rPr kumimoji="0" lang="en-US" altLang="zh-CN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XX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日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8EAA5B7-5852-4CD5-9ABA-E8601B3C1102}"/>
              </a:ext>
            </a:extLst>
          </p:cNvPr>
          <p:cNvSpPr/>
          <p:nvPr/>
        </p:nvSpPr>
        <p:spPr>
          <a:xfrm>
            <a:off x="10147286" y="5488789"/>
            <a:ext cx="94409" cy="94409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椭圆 127">
            <a:extLst>
              <a:ext uri="{FF2B5EF4-FFF2-40B4-BE49-F238E27FC236}">
                <a16:creationId xmlns:a16="http://schemas.microsoft.com/office/drawing/2014/main" id="{63CC54AA-3B5E-4150-B6D7-B144471A4FFB}"/>
              </a:ext>
            </a:extLst>
          </p:cNvPr>
          <p:cNvSpPr>
            <a:spLocks noChangeAspect="1"/>
          </p:cNvSpPr>
          <p:nvPr/>
        </p:nvSpPr>
        <p:spPr>
          <a:xfrm rot="20413596">
            <a:off x="5907010" y="1644132"/>
            <a:ext cx="1554226" cy="15542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核心工作指标</a:t>
            </a: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3E70898-DE4C-49D1-8A02-D1DBB047A726}"/>
              </a:ext>
            </a:extLst>
          </p:cNvPr>
          <p:cNvSpPr/>
          <p:nvPr/>
        </p:nvSpPr>
        <p:spPr>
          <a:xfrm>
            <a:off x="658813" y="3122598"/>
            <a:ext cx="4013995" cy="356896"/>
          </a:xfrm>
          <a:custGeom>
            <a:avLst/>
            <a:gdLst>
              <a:gd name="connsiteX0" fmla="*/ 4305300 w 4305300"/>
              <a:gd name="connsiteY0" fmla="*/ 482600 h 482600"/>
              <a:gd name="connsiteX1" fmla="*/ 3625850 w 4305300"/>
              <a:gd name="connsiteY1" fmla="*/ 0 h 482600"/>
              <a:gd name="connsiteX2" fmla="*/ 0 w 4305300"/>
              <a:gd name="connsiteY2" fmla="*/ 0 h 482600"/>
              <a:gd name="connsiteX0" fmla="*/ 4089400 w 4089400"/>
              <a:gd name="connsiteY0" fmla="*/ 323850 h 323850"/>
              <a:gd name="connsiteX1" fmla="*/ 3625850 w 4089400"/>
              <a:gd name="connsiteY1" fmla="*/ 0 h 323850"/>
              <a:gd name="connsiteX2" fmla="*/ 0 w 4089400"/>
              <a:gd name="connsiteY2" fmla="*/ 0 h 323850"/>
              <a:gd name="connsiteX0" fmla="*/ 4494213 w 4494213"/>
              <a:gd name="connsiteY0" fmla="*/ 323850 h 323850"/>
              <a:gd name="connsiteX1" fmla="*/ 4030663 w 4494213"/>
              <a:gd name="connsiteY1" fmla="*/ 0 h 323850"/>
              <a:gd name="connsiteX2" fmla="*/ 0 w 4494213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213" h="323850">
                <a:moveTo>
                  <a:pt x="4494213" y="323850"/>
                </a:moveTo>
                <a:lnTo>
                  <a:pt x="4030663" y="0"/>
                </a:lnTo>
                <a:lnTo>
                  <a:pt x="0" y="0"/>
                </a:lnTo>
              </a:path>
            </a:pathLst>
          </a:custGeom>
          <a:noFill/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ED32E9D-99F6-44F6-928F-92A8204CED1A}"/>
              </a:ext>
            </a:extLst>
          </p:cNvPr>
          <p:cNvSpPr/>
          <p:nvPr/>
        </p:nvSpPr>
        <p:spPr>
          <a:xfrm>
            <a:off x="658813" y="150392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财务管理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052537-E467-4773-A7CE-A1A7862CAF08}"/>
              </a:ext>
            </a:extLst>
          </p:cNvPr>
          <p:cNvSpPr txBox="1"/>
          <p:nvPr/>
        </p:nvSpPr>
        <p:spPr>
          <a:xfrm>
            <a:off x="567503" y="2024267"/>
            <a:ext cx="3539175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265E7DD-05DA-490C-86BB-F822615624FD}"/>
              </a:ext>
            </a:extLst>
          </p:cNvPr>
          <p:cNvSpPr/>
          <p:nvPr/>
        </p:nvSpPr>
        <p:spPr>
          <a:xfrm flipV="1">
            <a:off x="658813" y="5167434"/>
            <a:ext cx="4013995" cy="356896"/>
          </a:xfrm>
          <a:custGeom>
            <a:avLst/>
            <a:gdLst>
              <a:gd name="connsiteX0" fmla="*/ 4305300 w 4305300"/>
              <a:gd name="connsiteY0" fmla="*/ 482600 h 482600"/>
              <a:gd name="connsiteX1" fmla="*/ 3625850 w 4305300"/>
              <a:gd name="connsiteY1" fmla="*/ 0 h 482600"/>
              <a:gd name="connsiteX2" fmla="*/ 0 w 4305300"/>
              <a:gd name="connsiteY2" fmla="*/ 0 h 482600"/>
              <a:gd name="connsiteX0" fmla="*/ 4089400 w 4089400"/>
              <a:gd name="connsiteY0" fmla="*/ 323850 h 323850"/>
              <a:gd name="connsiteX1" fmla="*/ 3625850 w 4089400"/>
              <a:gd name="connsiteY1" fmla="*/ 0 h 323850"/>
              <a:gd name="connsiteX2" fmla="*/ 0 w 4089400"/>
              <a:gd name="connsiteY2" fmla="*/ 0 h 323850"/>
              <a:gd name="connsiteX0" fmla="*/ 4494213 w 4494213"/>
              <a:gd name="connsiteY0" fmla="*/ 323850 h 323850"/>
              <a:gd name="connsiteX1" fmla="*/ 4030663 w 4494213"/>
              <a:gd name="connsiteY1" fmla="*/ 0 h 323850"/>
              <a:gd name="connsiteX2" fmla="*/ 0 w 4494213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213" h="323850">
                <a:moveTo>
                  <a:pt x="4494213" y="323850"/>
                </a:moveTo>
                <a:lnTo>
                  <a:pt x="4030663" y="0"/>
                </a:lnTo>
                <a:lnTo>
                  <a:pt x="0" y="0"/>
                </a:lnTo>
              </a:path>
            </a:pathLst>
          </a:custGeom>
          <a:noFill/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517BD65-F66F-4833-A8A6-D7178DD64D16}"/>
              </a:ext>
            </a:extLst>
          </p:cNvPr>
          <p:cNvSpPr/>
          <p:nvPr/>
        </p:nvSpPr>
        <p:spPr>
          <a:xfrm>
            <a:off x="658813" y="387030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项目计划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F772DE-4040-49CE-B74F-88D7DA5E2FCA}"/>
              </a:ext>
            </a:extLst>
          </p:cNvPr>
          <p:cNvSpPr txBox="1"/>
          <p:nvPr/>
        </p:nvSpPr>
        <p:spPr>
          <a:xfrm>
            <a:off x="567504" y="4387098"/>
            <a:ext cx="353917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请输入你的内容，请输入你的内容，请输入你的内容，请输入你的内容，请输入你的内容，请输入你的内容。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878A9BF-4922-462A-A8E0-0C48BC8D4D83}"/>
              </a:ext>
            </a:extLst>
          </p:cNvPr>
          <p:cNvSpPr/>
          <p:nvPr/>
        </p:nvSpPr>
        <p:spPr>
          <a:xfrm flipH="1" flipV="1">
            <a:off x="7519194" y="5167434"/>
            <a:ext cx="4013995" cy="356896"/>
          </a:xfrm>
          <a:custGeom>
            <a:avLst/>
            <a:gdLst>
              <a:gd name="connsiteX0" fmla="*/ 4305300 w 4305300"/>
              <a:gd name="connsiteY0" fmla="*/ 482600 h 482600"/>
              <a:gd name="connsiteX1" fmla="*/ 3625850 w 4305300"/>
              <a:gd name="connsiteY1" fmla="*/ 0 h 482600"/>
              <a:gd name="connsiteX2" fmla="*/ 0 w 4305300"/>
              <a:gd name="connsiteY2" fmla="*/ 0 h 482600"/>
              <a:gd name="connsiteX0" fmla="*/ 4089400 w 4089400"/>
              <a:gd name="connsiteY0" fmla="*/ 323850 h 323850"/>
              <a:gd name="connsiteX1" fmla="*/ 3625850 w 4089400"/>
              <a:gd name="connsiteY1" fmla="*/ 0 h 323850"/>
              <a:gd name="connsiteX2" fmla="*/ 0 w 4089400"/>
              <a:gd name="connsiteY2" fmla="*/ 0 h 323850"/>
              <a:gd name="connsiteX0" fmla="*/ 4494213 w 4494213"/>
              <a:gd name="connsiteY0" fmla="*/ 323850 h 323850"/>
              <a:gd name="connsiteX1" fmla="*/ 4030663 w 4494213"/>
              <a:gd name="connsiteY1" fmla="*/ 0 h 323850"/>
              <a:gd name="connsiteX2" fmla="*/ 0 w 4494213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213" h="323850">
                <a:moveTo>
                  <a:pt x="4494213" y="323850"/>
                </a:moveTo>
                <a:lnTo>
                  <a:pt x="4030663" y="0"/>
                </a:lnTo>
                <a:lnTo>
                  <a:pt x="0" y="0"/>
                </a:lnTo>
              </a:path>
            </a:pathLst>
          </a:custGeom>
          <a:noFill/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D4384BC-EFC2-4F51-8181-A506634F742D}"/>
              </a:ext>
            </a:extLst>
          </p:cNvPr>
          <p:cNvSpPr/>
          <p:nvPr/>
        </p:nvSpPr>
        <p:spPr>
          <a:xfrm flipH="1">
            <a:off x="7519194" y="3122598"/>
            <a:ext cx="4013995" cy="356896"/>
          </a:xfrm>
          <a:custGeom>
            <a:avLst/>
            <a:gdLst>
              <a:gd name="connsiteX0" fmla="*/ 4305300 w 4305300"/>
              <a:gd name="connsiteY0" fmla="*/ 482600 h 482600"/>
              <a:gd name="connsiteX1" fmla="*/ 3625850 w 4305300"/>
              <a:gd name="connsiteY1" fmla="*/ 0 h 482600"/>
              <a:gd name="connsiteX2" fmla="*/ 0 w 4305300"/>
              <a:gd name="connsiteY2" fmla="*/ 0 h 482600"/>
              <a:gd name="connsiteX0" fmla="*/ 4089400 w 4089400"/>
              <a:gd name="connsiteY0" fmla="*/ 323850 h 323850"/>
              <a:gd name="connsiteX1" fmla="*/ 3625850 w 4089400"/>
              <a:gd name="connsiteY1" fmla="*/ 0 h 323850"/>
              <a:gd name="connsiteX2" fmla="*/ 0 w 4089400"/>
              <a:gd name="connsiteY2" fmla="*/ 0 h 323850"/>
              <a:gd name="connsiteX0" fmla="*/ 4494213 w 4494213"/>
              <a:gd name="connsiteY0" fmla="*/ 323850 h 323850"/>
              <a:gd name="connsiteX1" fmla="*/ 4030663 w 4494213"/>
              <a:gd name="connsiteY1" fmla="*/ 0 h 323850"/>
              <a:gd name="connsiteX2" fmla="*/ 0 w 4494213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4213" h="323850">
                <a:moveTo>
                  <a:pt x="4494213" y="323850"/>
                </a:moveTo>
                <a:lnTo>
                  <a:pt x="4030663" y="0"/>
                </a:lnTo>
                <a:lnTo>
                  <a:pt x="0" y="0"/>
                </a:lnTo>
              </a:path>
            </a:pathLst>
          </a:custGeom>
          <a:noFill/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E231B1B-EABA-44FF-B473-3B64CE5EA41B}"/>
              </a:ext>
            </a:extLst>
          </p:cNvPr>
          <p:cNvSpPr/>
          <p:nvPr/>
        </p:nvSpPr>
        <p:spPr>
          <a:xfrm>
            <a:off x="10114469" y="150392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后勤保障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B203E2-3CB9-4D96-A38E-A8C02E3DD0AE}"/>
              </a:ext>
            </a:extLst>
          </p:cNvPr>
          <p:cNvSpPr txBox="1"/>
          <p:nvPr/>
        </p:nvSpPr>
        <p:spPr>
          <a:xfrm>
            <a:off x="8079946" y="2024267"/>
            <a:ext cx="353917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E63D56D-56B9-4F98-A127-157523ACD3CE}"/>
              </a:ext>
            </a:extLst>
          </p:cNvPr>
          <p:cNvSpPr/>
          <p:nvPr/>
        </p:nvSpPr>
        <p:spPr>
          <a:xfrm>
            <a:off x="10114469" y="387030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团队建设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1A895D-4ED6-4E24-B0B1-A1AEB5FC1781}"/>
              </a:ext>
            </a:extLst>
          </p:cNvPr>
          <p:cNvSpPr txBox="1"/>
          <p:nvPr/>
        </p:nvSpPr>
        <p:spPr>
          <a:xfrm>
            <a:off x="8079946" y="4387098"/>
            <a:ext cx="3539174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  <a:endParaRPr lang="en-US" altLang="zh-CN" sz="1600" dirty="0">
              <a:solidFill>
                <a:schemeClr val="tx1">
                  <a:lumMod val="75000"/>
                  <a:lumOff val="25000"/>
                  <a:alpha val="87000"/>
                </a:schemeClr>
              </a:solidFill>
              <a:latin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732CDFC3-6DCE-4912-807D-30642C046EE2}"/>
              </a:ext>
            </a:extLst>
          </p:cNvPr>
          <p:cNvSpPr/>
          <p:nvPr/>
        </p:nvSpPr>
        <p:spPr>
          <a:xfrm>
            <a:off x="4225165" y="2123844"/>
            <a:ext cx="3715628" cy="3715628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871234D-0C9F-44BB-B4DA-9D60F7F80E42}"/>
              </a:ext>
            </a:extLst>
          </p:cNvPr>
          <p:cNvGrpSpPr/>
          <p:nvPr/>
        </p:nvGrpSpPr>
        <p:grpSpPr>
          <a:xfrm>
            <a:off x="4225165" y="2379866"/>
            <a:ext cx="3715628" cy="2421962"/>
            <a:chOff x="4468231" y="2928395"/>
            <a:chExt cx="3329292" cy="2170136"/>
          </a:xfrm>
          <a:effectLst>
            <a:outerShdw blurRad="190500" sx="102000" sy="102000" algn="ctr" rotWithShape="0">
              <a:schemeClr val="accent1">
                <a:lumMod val="50000"/>
                <a:alpha val="20000"/>
              </a:schemeClr>
            </a:outerShdw>
          </a:effectLst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6DDF6AD-B60B-4B86-8DAB-B1B2517A7927}"/>
                </a:ext>
              </a:extLst>
            </p:cNvPr>
            <p:cNvSpPr/>
            <p:nvPr/>
          </p:nvSpPr>
          <p:spPr>
            <a:xfrm>
              <a:off x="4468231" y="3119969"/>
              <a:ext cx="3329292" cy="1978559"/>
            </a:xfrm>
            <a:custGeom>
              <a:avLst/>
              <a:gdLst>
                <a:gd name="connsiteX0" fmla="*/ 3099614 w 3329292"/>
                <a:gd name="connsiteY0" fmla="*/ 1978559 h 1978559"/>
                <a:gd name="connsiteX1" fmla="*/ 3329293 w 3329292"/>
                <a:gd name="connsiteY1" fmla="*/ 1748881 h 1978559"/>
                <a:gd name="connsiteX2" fmla="*/ 3329060 w 3329292"/>
                <a:gd name="connsiteY2" fmla="*/ 1738713 h 1978559"/>
                <a:gd name="connsiteX3" fmla="*/ 2889637 w 3329292"/>
                <a:gd name="connsiteY3" fmla="*/ 1085307 h 1978559"/>
                <a:gd name="connsiteX4" fmla="*/ 1766476 w 3329292"/>
                <a:gd name="connsiteY4" fmla="*/ 2881 h 1978559"/>
                <a:gd name="connsiteX5" fmla="*/ 411739 w 3329292"/>
                <a:gd name="connsiteY5" fmla="*/ 973889 h 1978559"/>
                <a:gd name="connsiteX6" fmla="*/ 0 w 3329292"/>
                <a:gd name="connsiteY6" fmla="*/ 1749242 h 1978559"/>
                <a:gd name="connsiteX7" fmla="*/ 229679 w 3329292"/>
                <a:gd name="connsiteY7" fmla="*/ 1978559 h 197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9292" h="1978559">
                  <a:moveTo>
                    <a:pt x="3099614" y="1978559"/>
                  </a:moveTo>
                  <a:cubicBezTo>
                    <a:pt x="3226447" y="1978559"/>
                    <a:pt x="3329293" y="1875731"/>
                    <a:pt x="3329293" y="1748881"/>
                  </a:cubicBezTo>
                  <a:cubicBezTo>
                    <a:pt x="3329293" y="1745489"/>
                    <a:pt x="3329205" y="1742101"/>
                    <a:pt x="3329060" y="1738713"/>
                  </a:cubicBezTo>
                  <a:cubicBezTo>
                    <a:pt x="3321491" y="1567804"/>
                    <a:pt x="3234103" y="1326479"/>
                    <a:pt x="2889637" y="1085307"/>
                  </a:cubicBezTo>
                  <a:cubicBezTo>
                    <a:pt x="2469561" y="791208"/>
                    <a:pt x="2659027" y="-55558"/>
                    <a:pt x="1766476" y="2881"/>
                  </a:cubicBezTo>
                  <a:cubicBezTo>
                    <a:pt x="873926" y="61319"/>
                    <a:pt x="959026" y="687073"/>
                    <a:pt x="411739" y="973889"/>
                  </a:cubicBezTo>
                  <a:cubicBezTo>
                    <a:pt x="63364" y="1156464"/>
                    <a:pt x="23" y="1513694"/>
                    <a:pt x="0" y="1749242"/>
                  </a:cubicBezTo>
                  <a:cubicBezTo>
                    <a:pt x="119" y="1875981"/>
                    <a:pt x="102938" y="1978641"/>
                    <a:pt x="229679" y="1978559"/>
                  </a:cubicBezTo>
                  <a:close/>
                </a:path>
              </a:pathLst>
            </a:custGeom>
            <a:solidFill>
              <a:schemeClr val="bg1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E685DF2-A9DF-4152-A86D-693C4C488A1D}"/>
                </a:ext>
              </a:extLst>
            </p:cNvPr>
            <p:cNvSpPr/>
            <p:nvPr/>
          </p:nvSpPr>
          <p:spPr>
            <a:xfrm>
              <a:off x="4927408" y="3684992"/>
              <a:ext cx="273717" cy="345843"/>
            </a:xfrm>
            <a:custGeom>
              <a:avLst/>
              <a:gdLst>
                <a:gd name="connsiteX0" fmla="*/ 50470 w 273717"/>
                <a:gd name="connsiteY0" fmla="*/ 103341 h 345843"/>
                <a:gd name="connsiteX1" fmla="*/ 96147 w 273717"/>
                <a:gd name="connsiteY1" fmla="*/ 12686 h 345843"/>
                <a:gd name="connsiteX2" fmla="*/ 212185 w 273717"/>
                <a:gd name="connsiteY2" fmla="*/ 38256 h 345843"/>
                <a:gd name="connsiteX3" fmla="*/ 227963 w 273717"/>
                <a:gd name="connsiteY3" fmla="*/ 140115 h 345843"/>
                <a:gd name="connsiteX4" fmla="*/ 271919 w 273717"/>
                <a:gd name="connsiteY4" fmla="*/ 267859 h 345843"/>
                <a:gd name="connsiteX5" fmla="*/ 126628 w 273717"/>
                <a:gd name="connsiteY5" fmla="*/ 345700 h 345843"/>
                <a:gd name="connsiteX6" fmla="*/ 474 w 273717"/>
                <a:gd name="connsiteY6" fmla="*/ 279366 h 345843"/>
                <a:gd name="connsiteX7" fmla="*/ 50470 w 273717"/>
                <a:gd name="connsiteY7" fmla="*/ 103341 h 34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717" h="345843">
                  <a:moveTo>
                    <a:pt x="50470" y="103341"/>
                  </a:moveTo>
                  <a:cubicBezTo>
                    <a:pt x="50025" y="60057"/>
                    <a:pt x="72952" y="27413"/>
                    <a:pt x="96147" y="12686"/>
                  </a:cubicBezTo>
                  <a:cubicBezTo>
                    <a:pt x="119033" y="-1846"/>
                    <a:pt x="184976" y="-14494"/>
                    <a:pt x="212185" y="38256"/>
                  </a:cubicBezTo>
                  <a:cubicBezTo>
                    <a:pt x="229943" y="72679"/>
                    <a:pt x="222933" y="84984"/>
                    <a:pt x="227963" y="140115"/>
                  </a:cubicBezTo>
                  <a:cubicBezTo>
                    <a:pt x="232993" y="195247"/>
                    <a:pt x="252317" y="201034"/>
                    <a:pt x="271919" y="267859"/>
                  </a:cubicBezTo>
                  <a:cubicBezTo>
                    <a:pt x="287289" y="320278"/>
                    <a:pt x="201182" y="348104"/>
                    <a:pt x="126628" y="345700"/>
                  </a:cubicBezTo>
                  <a:cubicBezTo>
                    <a:pt x="52074" y="343295"/>
                    <a:pt x="4799" y="326778"/>
                    <a:pt x="474" y="279366"/>
                  </a:cubicBezTo>
                  <a:cubicBezTo>
                    <a:pt x="-5744" y="211313"/>
                    <a:pt x="51346" y="188162"/>
                    <a:pt x="50470" y="103341"/>
                  </a:cubicBezTo>
                  <a:close/>
                </a:path>
              </a:pathLst>
            </a:custGeom>
            <a:solidFill>
              <a:srgbClr val="0F1011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3DBC6E3-F5F2-47F9-B18C-A2F254A11BE1}"/>
                </a:ext>
              </a:extLst>
            </p:cNvPr>
            <p:cNvSpPr/>
            <p:nvPr/>
          </p:nvSpPr>
          <p:spPr>
            <a:xfrm>
              <a:off x="5022300" y="3819746"/>
              <a:ext cx="82206" cy="82436"/>
            </a:xfrm>
            <a:custGeom>
              <a:avLst/>
              <a:gdLst>
                <a:gd name="connsiteX0" fmla="*/ 82207 w 82206"/>
                <a:gd name="connsiteY0" fmla="*/ 72222 h 82436"/>
                <a:gd name="connsiteX1" fmla="*/ 0 w 82206"/>
                <a:gd name="connsiteY1" fmla="*/ 82437 h 82436"/>
                <a:gd name="connsiteX2" fmla="*/ 16826 w 82206"/>
                <a:gd name="connsiteY2" fmla="*/ 44043 h 82436"/>
                <a:gd name="connsiteX3" fmla="*/ 20028 w 82206"/>
                <a:gd name="connsiteY3" fmla="*/ 27393 h 82436"/>
                <a:gd name="connsiteX4" fmla="*/ 22793 w 82206"/>
                <a:gd name="connsiteY4" fmla="*/ 7889 h 82436"/>
                <a:gd name="connsiteX5" fmla="*/ 63227 w 82206"/>
                <a:gd name="connsiteY5" fmla="*/ 0 h 82436"/>
                <a:gd name="connsiteX6" fmla="*/ 82207 w 82206"/>
                <a:gd name="connsiteY6" fmla="*/ 72222 h 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6" h="82436">
                  <a:moveTo>
                    <a:pt x="82207" y="72222"/>
                  </a:moveTo>
                  <a:lnTo>
                    <a:pt x="0" y="82437"/>
                  </a:lnTo>
                  <a:cubicBezTo>
                    <a:pt x="0" y="82437"/>
                    <a:pt x="13274" y="75247"/>
                    <a:pt x="16826" y="44043"/>
                  </a:cubicBezTo>
                  <a:cubicBezTo>
                    <a:pt x="17903" y="39153"/>
                    <a:pt x="18980" y="33564"/>
                    <a:pt x="20028" y="27393"/>
                  </a:cubicBezTo>
                  <a:cubicBezTo>
                    <a:pt x="21047" y="21425"/>
                    <a:pt x="22007" y="14875"/>
                    <a:pt x="22793" y="7889"/>
                  </a:cubicBezTo>
                  <a:lnTo>
                    <a:pt x="63227" y="0"/>
                  </a:lnTo>
                  <a:cubicBezTo>
                    <a:pt x="63227" y="0"/>
                    <a:pt x="58511" y="54989"/>
                    <a:pt x="82207" y="72222"/>
                  </a:cubicBezTo>
                  <a:close/>
                </a:path>
              </a:pathLst>
            </a:custGeom>
            <a:solidFill>
              <a:srgbClr val="FAA896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FE7FC03-D6C3-432E-9BAF-768037E687F9}"/>
                </a:ext>
              </a:extLst>
            </p:cNvPr>
            <p:cNvSpPr/>
            <p:nvPr/>
          </p:nvSpPr>
          <p:spPr>
            <a:xfrm>
              <a:off x="5055963" y="3850791"/>
              <a:ext cx="38908" cy="29794"/>
            </a:xfrm>
            <a:custGeom>
              <a:avLst/>
              <a:gdLst>
                <a:gd name="connsiteX0" fmla="*/ 38909 w 38908"/>
                <a:gd name="connsiteY0" fmla="*/ 29794 h 29794"/>
                <a:gd name="connsiteX1" fmla="*/ 0 w 38908"/>
                <a:gd name="connsiteY1" fmla="*/ 582 h 29794"/>
                <a:gd name="connsiteX2" fmla="*/ 30341 w 38908"/>
                <a:gd name="connsiteY2" fmla="*/ 0 h 29794"/>
                <a:gd name="connsiteX3" fmla="*/ 38909 w 38908"/>
                <a:gd name="connsiteY3" fmla="*/ 29794 h 2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08" h="29794">
                  <a:moveTo>
                    <a:pt x="38909" y="29794"/>
                  </a:moveTo>
                  <a:lnTo>
                    <a:pt x="0" y="582"/>
                  </a:lnTo>
                  <a:lnTo>
                    <a:pt x="30341" y="0"/>
                  </a:lnTo>
                  <a:cubicBezTo>
                    <a:pt x="31317" y="10378"/>
                    <a:pt x="34222" y="20482"/>
                    <a:pt x="38909" y="29794"/>
                  </a:cubicBezTo>
                  <a:close/>
                </a:path>
              </a:pathLst>
            </a:custGeom>
            <a:solidFill>
              <a:srgbClr val="000000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AE585CA-2DB4-4AE2-A7F9-7647CBB6F38F}"/>
                </a:ext>
              </a:extLst>
            </p:cNvPr>
            <p:cNvSpPr/>
            <p:nvPr/>
          </p:nvSpPr>
          <p:spPr>
            <a:xfrm>
              <a:off x="5008732" y="3701303"/>
              <a:ext cx="126275" cy="153826"/>
            </a:xfrm>
            <a:custGeom>
              <a:avLst/>
              <a:gdLst>
                <a:gd name="connsiteX0" fmla="*/ 3779 w 126275"/>
                <a:gd name="connsiteY0" fmla="*/ 103966 h 153826"/>
                <a:gd name="connsiteX1" fmla="*/ 33937 w 126275"/>
                <a:gd name="connsiteY1" fmla="*/ 145905 h 153826"/>
                <a:gd name="connsiteX2" fmla="*/ 90352 w 126275"/>
                <a:gd name="connsiteY2" fmla="*/ 153002 h 153826"/>
                <a:gd name="connsiteX3" fmla="*/ 105717 w 126275"/>
                <a:gd name="connsiteY3" fmla="*/ 10430 h 153826"/>
                <a:gd name="connsiteX4" fmla="*/ 2251 w 126275"/>
                <a:gd name="connsiteY4" fmla="*/ 40742 h 153826"/>
                <a:gd name="connsiteX5" fmla="*/ 3779 w 126275"/>
                <a:gd name="connsiteY5" fmla="*/ 103966 h 1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75" h="153826">
                  <a:moveTo>
                    <a:pt x="3779" y="103966"/>
                  </a:moveTo>
                  <a:cubicBezTo>
                    <a:pt x="7167" y="122533"/>
                    <a:pt x="17478" y="140063"/>
                    <a:pt x="33937" y="145905"/>
                  </a:cubicBezTo>
                  <a:cubicBezTo>
                    <a:pt x="51881" y="152837"/>
                    <a:pt x="71250" y="155273"/>
                    <a:pt x="90352" y="153002"/>
                  </a:cubicBezTo>
                  <a:cubicBezTo>
                    <a:pt x="141225" y="148345"/>
                    <a:pt x="130094" y="32693"/>
                    <a:pt x="105717" y="10430"/>
                  </a:cubicBezTo>
                  <a:cubicBezTo>
                    <a:pt x="81340" y="-11834"/>
                    <a:pt x="10527" y="3056"/>
                    <a:pt x="2251" y="40742"/>
                  </a:cubicBezTo>
                  <a:cubicBezTo>
                    <a:pt x="-2034" y="60223"/>
                    <a:pt x="551" y="86294"/>
                    <a:pt x="3779" y="103966"/>
                  </a:cubicBezTo>
                  <a:close/>
                </a:path>
              </a:pathLst>
            </a:custGeom>
            <a:solidFill>
              <a:srgbClr val="FAA896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1" name="图形 23">
              <a:extLst>
                <a:ext uri="{FF2B5EF4-FFF2-40B4-BE49-F238E27FC236}">
                  <a16:creationId xmlns:a16="http://schemas.microsoft.com/office/drawing/2014/main" id="{34120B8C-99BE-45F8-9B9D-06B72A59B12D}"/>
                </a:ext>
              </a:extLst>
            </p:cNvPr>
            <p:cNvGrpSpPr/>
            <p:nvPr/>
          </p:nvGrpSpPr>
          <p:grpSpPr>
            <a:xfrm>
              <a:off x="5073988" y="3769970"/>
              <a:ext cx="53617" cy="58339"/>
              <a:chOff x="5073988" y="3769970"/>
              <a:chExt cx="53617" cy="58339"/>
            </a:xfrm>
          </p:grpSpPr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5529F9F5-1A4B-42A1-9EE7-764FEB7F174B}"/>
                  </a:ext>
                </a:extLst>
              </p:cNvPr>
              <p:cNvSpPr/>
              <p:nvPr/>
            </p:nvSpPr>
            <p:spPr>
              <a:xfrm>
                <a:off x="5080949" y="3781841"/>
                <a:ext cx="8436" cy="8436"/>
              </a:xfrm>
              <a:custGeom>
                <a:avLst/>
                <a:gdLst>
                  <a:gd name="connsiteX0" fmla="*/ 8436 w 8436"/>
                  <a:gd name="connsiteY0" fmla="*/ 4218 h 8436"/>
                  <a:gd name="connsiteX1" fmla="*/ 4218 w 8436"/>
                  <a:gd name="connsiteY1" fmla="*/ 8436 h 8436"/>
                  <a:gd name="connsiteX2" fmla="*/ 0 w 8436"/>
                  <a:gd name="connsiteY2" fmla="*/ 4218 h 8436"/>
                  <a:gd name="connsiteX3" fmla="*/ 4218 w 8436"/>
                  <a:gd name="connsiteY3" fmla="*/ 0 h 8436"/>
                  <a:gd name="connsiteX4" fmla="*/ 8436 w 8436"/>
                  <a:gd name="connsiteY4" fmla="*/ 4218 h 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6" h="8436">
                    <a:moveTo>
                      <a:pt x="8436" y="4218"/>
                    </a:moveTo>
                    <a:cubicBezTo>
                      <a:pt x="8436" y="6548"/>
                      <a:pt x="6548" y="8436"/>
                      <a:pt x="4218" y="8436"/>
                    </a:cubicBezTo>
                    <a:cubicBezTo>
                      <a:pt x="1888" y="8436"/>
                      <a:pt x="0" y="6548"/>
                      <a:pt x="0" y="4218"/>
                    </a:cubicBezTo>
                    <a:cubicBezTo>
                      <a:pt x="0" y="1888"/>
                      <a:pt x="1888" y="0"/>
                      <a:pt x="4218" y="0"/>
                    </a:cubicBezTo>
                    <a:cubicBezTo>
                      <a:pt x="6548" y="0"/>
                      <a:pt x="8436" y="1888"/>
                      <a:pt x="8436" y="4218"/>
                    </a:cubicBezTo>
                    <a:close/>
                  </a:path>
                </a:pathLst>
              </a:custGeom>
              <a:solidFill>
                <a:srgbClr val="0F1011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672CD27-B489-4D8B-9923-7C3641A9F2EB}"/>
                  </a:ext>
                </a:extLst>
              </p:cNvPr>
              <p:cNvSpPr/>
              <p:nvPr/>
            </p:nvSpPr>
            <p:spPr>
              <a:xfrm>
                <a:off x="5114198" y="3778805"/>
                <a:ext cx="8436" cy="8436"/>
              </a:xfrm>
              <a:custGeom>
                <a:avLst/>
                <a:gdLst>
                  <a:gd name="connsiteX0" fmla="*/ 8436 w 8436"/>
                  <a:gd name="connsiteY0" fmla="*/ 4218 h 8436"/>
                  <a:gd name="connsiteX1" fmla="*/ 4218 w 8436"/>
                  <a:gd name="connsiteY1" fmla="*/ 8436 h 8436"/>
                  <a:gd name="connsiteX2" fmla="*/ 0 w 8436"/>
                  <a:gd name="connsiteY2" fmla="*/ 4218 h 8436"/>
                  <a:gd name="connsiteX3" fmla="*/ 4218 w 8436"/>
                  <a:gd name="connsiteY3" fmla="*/ 0 h 8436"/>
                  <a:gd name="connsiteX4" fmla="*/ 8436 w 8436"/>
                  <a:gd name="connsiteY4" fmla="*/ 4218 h 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6" h="8436">
                    <a:moveTo>
                      <a:pt x="8436" y="4218"/>
                    </a:moveTo>
                    <a:cubicBezTo>
                      <a:pt x="8436" y="6548"/>
                      <a:pt x="6548" y="8436"/>
                      <a:pt x="4218" y="8436"/>
                    </a:cubicBezTo>
                    <a:cubicBezTo>
                      <a:pt x="1888" y="8436"/>
                      <a:pt x="0" y="6548"/>
                      <a:pt x="0" y="4218"/>
                    </a:cubicBezTo>
                    <a:cubicBezTo>
                      <a:pt x="0" y="1888"/>
                      <a:pt x="1888" y="0"/>
                      <a:pt x="4218" y="0"/>
                    </a:cubicBezTo>
                    <a:cubicBezTo>
                      <a:pt x="6548" y="0"/>
                      <a:pt x="8436" y="1888"/>
                      <a:pt x="8436" y="4218"/>
                    </a:cubicBezTo>
                    <a:close/>
                  </a:path>
                </a:pathLst>
              </a:custGeom>
              <a:solidFill>
                <a:srgbClr val="0F1011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3BC880DC-8524-4DF3-B4F8-F38FE6384BCE}"/>
                  </a:ext>
                </a:extLst>
              </p:cNvPr>
              <p:cNvSpPr/>
              <p:nvPr/>
            </p:nvSpPr>
            <p:spPr>
              <a:xfrm>
                <a:off x="5112543" y="3769970"/>
                <a:ext cx="15063" cy="3999"/>
              </a:xfrm>
              <a:custGeom>
                <a:avLst/>
                <a:gdLst>
                  <a:gd name="connsiteX0" fmla="*/ 13081 w 15063"/>
                  <a:gd name="connsiteY0" fmla="*/ 4000 h 3999"/>
                  <a:gd name="connsiteX1" fmla="*/ 13081 w 15063"/>
                  <a:gd name="connsiteY1" fmla="*/ 4000 h 3999"/>
                  <a:gd name="connsiteX2" fmla="*/ 1905 w 15063"/>
                  <a:gd name="connsiteY2" fmla="*/ 3962 h 3999"/>
                  <a:gd name="connsiteX3" fmla="*/ 2 w 15063"/>
                  <a:gd name="connsiteY3" fmla="*/ 1904 h 3999"/>
                  <a:gd name="connsiteX4" fmla="*/ 1905 w 15063"/>
                  <a:gd name="connsiteY4" fmla="*/ 0 h 3999"/>
                  <a:gd name="connsiteX5" fmla="*/ 1905 w 15063"/>
                  <a:gd name="connsiteY5" fmla="*/ 0 h 3999"/>
                  <a:gd name="connsiteX6" fmla="*/ 13081 w 15063"/>
                  <a:gd name="connsiteY6" fmla="*/ 35 h 3999"/>
                  <a:gd name="connsiteX7" fmla="*/ 15063 w 15063"/>
                  <a:gd name="connsiteY7" fmla="*/ 2017 h 3999"/>
                  <a:gd name="connsiteX8" fmla="*/ 13081 w 15063"/>
                  <a:gd name="connsiteY8" fmla="*/ 4000 h 3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63" h="3999">
                    <a:moveTo>
                      <a:pt x="13081" y="4000"/>
                    </a:moveTo>
                    <a:lnTo>
                      <a:pt x="13081" y="4000"/>
                    </a:lnTo>
                    <a:lnTo>
                      <a:pt x="1905" y="3962"/>
                    </a:lnTo>
                    <a:cubicBezTo>
                      <a:pt x="811" y="3921"/>
                      <a:pt x="-42" y="2998"/>
                      <a:pt x="2" y="1904"/>
                    </a:cubicBezTo>
                    <a:cubicBezTo>
                      <a:pt x="39" y="870"/>
                      <a:pt x="869" y="41"/>
                      <a:pt x="1905" y="0"/>
                    </a:cubicBezTo>
                    <a:lnTo>
                      <a:pt x="1905" y="0"/>
                    </a:lnTo>
                    <a:lnTo>
                      <a:pt x="13081" y="35"/>
                    </a:lnTo>
                    <a:cubicBezTo>
                      <a:pt x="14175" y="35"/>
                      <a:pt x="15063" y="923"/>
                      <a:pt x="15063" y="2017"/>
                    </a:cubicBezTo>
                    <a:cubicBezTo>
                      <a:pt x="15063" y="3112"/>
                      <a:pt x="14175" y="4000"/>
                      <a:pt x="13081" y="4000"/>
                    </a:cubicBezTo>
                    <a:close/>
                  </a:path>
                </a:pathLst>
              </a:custGeom>
              <a:solidFill>
                <a:srgbClr val="0F1011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5CB92FA-A274-4461-BC71-07BEA7F19CEE}"/>
                  </a:ext>
                </a:extLst>
              </p:cNvPr>
              <p:cNvSpPr/>
              <p:nvPr/>
            </p:nvSpPr>
            <p:spPr>
              <a:xfrm>
                <a:off x="5073988" y="3771789"/>
                <a:ext cx="14930" cy="6710"/>
              </a:xfrm>
              <a:custGeom>
                <a:avLst/>
                <a:gdLst>
                  <a:gd name="connsiteX0" fmla="*/ 1985 w 14930"/>
                  <a:gd name="connsiteY0" fmla="*/ 6710 h 6710"/>
                  <a:gd name="connsiteX1" fmla="*/ 0 w 14930"/>
                  <a:gd name="connsiteY1" fmla="*/ 4731 h 6710"/>
                  <a:gd name="connsiteX2" fmla="*/ 1505 w 14930"/>
                  <a:gd name="connsiteY2" fmla="*/ 2804 h 6710"/>
                  <a:gd name="connsiteX3" fmla="*/ 12497 w 14930"/>
                  <a:gd name="connsiteY3" fmla="*/ 53 h 6710"/>
                  <a:gd name="connsiteX4" fmla="*/ 14878 w 14930"/>
                  <a:gd name="connsiteY4" fmla="*/ 1532 h 6710"/>
                  <a:gd name="connsiteX5" fmla="*/ 13461 w 14930"/>
                  <a:gd name="connsiteY5" fmla="*/ 3898 h 6710"/>
                  <a:gd name="connsiteX6" fmla="*/ 2469 w 14930"/>
                  <a:gd name="connsiteY6" fmla="*/ 6652 h 6710"/>
                  <a:gd name="connsiteX7" fmla="*/ 1985 w 14930"/>
                  <a:gd name="connsiteY7" fmla="*/ 6710 h 6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30" h="6710">
                    <a:moveTo>
                      <a:pt x="1985" y="6710"/>
                    </a:moveTo>
                    <a:cubicBezTo>
                      <a:pt x="891" y="6713"/>
                      <a:pt x="0" y="5825"/>
                      <a:pt x="0" y="4731"/>
                    </a:cubicBezTo>
                    <a:cubicBezTo>
                      <a:pt x="-3" y="3820"/>
                      <a:pt x="620" y="3022"/>
                      <a:pt x="1505" y="2804"/>
                    </a:cubicBezTo>
                    <a:lnTo>
                      <a:pt x="12497" y="53"/>
                    </a:lnTo>
                    <a:cubicBezTo>
                      <a:pt x="13562" y="-198"/>
                      <a:pt x="14631" y="466"/>
                      <a:pt x="14878" y="1532"/>
                    </a:cubicBezTo>
                    <a:cubicBezTo>
                      <a:pt x="15123" y="2574"/>
                      <a:pt x="14494" y="3622"/>
                      <a:pt x="13461" y="3898"/>
                    </a:cubicBezTo>
                    <a:lnTo>
                      <a:pt x="2469" y="6652"/>
                    </a:lnTo>
                    <a:cubicBezTo>
                      <a:pt x="2311" y="6690"/>
                      <a:pt x="2148" y="6710"/>
                      <a:pt x="1985" y="6710"/>
                    </a:cubicBezTo>
                    <a:close/>
                  </a:path>
                </a:pathLst>
              </a:custGeom>
              <a:solidFill>
                <a:srgbClr val="0F1011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57277FE3-4431-4E50-AF8A-0AB8A0CA29BC}"/>
                  </a:ext>
                </a:extLst>
              </p:cNvPr>
              <p:cNvSpPr/>
              <p:nvPr/>
            </p:nvSpPr>
            <p:spPr>
              <a:xfrm>
                <a:off x="5087423" y="3816843"/>
                <a:ext cx="26461" cy="11466"/>
              </a:xfrm>
              <a:custGeom>
                <a:avLst/>
                <a:gdLst>
                  <a:gd name="connsiteX0" fmla="*/ 0 w 26461"/>
                  <a:gd name="connsiteY0" fmla="*/ 2416 h 11466"/>
                  <a:gd name="connsiteX1" fmla="*/ 26461 w 26461"/>
                  <a:gd name="connsiteY1" fmla="*/ 0 h 11466"/>
                  <a:gd name="connsiteX2" fmla="*/ 14159 w 26461"/>
                  <a:gd name="connsiteY2" fmla="*/ 11379 h 11466"/>
                  <a:gd name="connsiteX3" fmla="*/ 0 w 26461"/>
                  <a:gd name="connsiteY3" fmla="*/ 2416 h 1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61" h="11466">
                    <a:moveTo>
                      <a:pt x="0" y="2416"/>
                    </a:moveTo>
                    <a:cubicBezTo>
                      <a:pt x="0" y="2416"/>
                      <a:pt x="15583" y="3915"/>
                      <a:pt x="26461" y="0"/>
                    </a:cubicBezTo>
                    <a:cubicBezTo>
                      <a:pt x="26461" y="0"/>
                      <a:pt x="26461" y="10256"/>
                      <a:pt x="14159" y="11379"/>
                    </a:cubicBezTo>
                    <a:cubicBezTo>
                      <a:pt x="1857" y="12503"/>
                      <a:pt x="0" y="2416"/>
                      <a:pt x="0" y="2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2D4E1160-897C-41C7-A615-3525F79CFB16}"/>
                </a:ext>
              </a:extLst>
            </p:cNvPr>
            <p:cNvSpPr/>
            <p:nvPr/>
          </p:nvSpPr>
          <p:spPr>
            <a:xfrm>
              <a:off x="4990749" y="3688505"/>
              <a:ext cx="150088" cy="177599"/>
            </a:xfrm>
            <a:custGeom>
              <a:avLst/>
              <a:gdLst>
                <a:gd name="connsiteX0" fmla="*/ 56586 w 150088"/>
                <a:gd name="connsiteY0" fmla="*/ 83559 h 177599"/>
                <a:gd name="connsiteX1" fmla="*/ 55568 w 150088"/>
                <a:gd name="connsiteY1" fmla="*/ 68276 h 177599"/>
                <a:gd name="connsiteX2" fmla="*/ 45816 w 150088"/>
                <a:gd name="connsiteY2" fmla="*/ 85247 h 177599"/>
                <a:gd name="connsiteX3" fmla="*/ 56586 w 150088"/>
                <a:gd name="connsiteY3" fmla="*/ 83559 h 177599"/>
                <a:gd name="connsiteX4" fmla="*/ 54345 w 150088"/>
                <a:gd name="connsiteY4" fmla="*/ 139130 h 177599"/>
                <a:gd name="connsiteX5" fmla="*/ 51580 w 150088"/>
                <a:gd name="connsiteY5" fmla="*/ 158633 h 177599"/>
                <a:gd name="connsiteX6" fmla="*/ 48377 w 150088"/>
                <a:gd name="connsiteY6" fmla="*/ 175284 h 177599"/>
                <a:gd name="connsiteX7" fmla="*/ 608 w 150088"/>
                <a:gd name="connsiteY7" fmla="*/ 85917 h 177599"/>
                <a:gd name="connsiteX8" fmla="*/ 53646 w 150088"/>
                <a:gd name="connsiteY8" fmla="*/ 4143 h 177599"/>
                <a:gd name="connsiteX9" fmla="*/ 150088 w 150088"/>
                <a:gd name="connsiteY9" fmla="*/ 48888 h 177599"/>
                <a:gd name="connsiteX10" fmla="*/ 56586 w 150088"/>
                <a:gd name="connsiteY10" fmla="*/ 83559 h 17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088" h="177599">
                  <a:moveTo>
                    <a:pt x="56586" y="83559"/>
                  </a:moveTo>
                  <a:cubicBezTo>
                    <a:pt x="56383" y="78523"/>
                    <a:pt x="56033" y="73428"/>
                    <a:pt x="55568" y="68276"/>
                  </a:cubicBezTo>
                  <a:lnTo>
                    <a:pt x="45816" y="85247"/>
                  </a:lnTo>
                  <a:cubicBezTo>
                    <a:pt x="45816" y="85247"/>
                    <a:pt x="49949" y="84665"/>
                    <a:pt x="56586" y="83559"/>
                  </a:cubicBezTo>
                  <a:cubicBezTo>
                    <a:pt x="57282" y="102113"/>
                    <a:pt x="56534" y="120691"/>
                    <a:pt x="54345" y="139130"/>
                  </a:cubicBezTo>
                  <a:cubicBezTo>
                    <a:pt x="53559" y="146116"/>
                    <a:pt x="52598" y="152666"/>
                    <a:pt x="51580" y="158633"/>
                  </a:cubicBezTo>
                  <a:cubicBezTo>
                    <a:pt x="50532" y="164805"/>
                    <a:pt x="49454" y="170394"/>
                    <a:pt x="48377" y="175284"/>
                  </a:cubicBezTo>
                  <a:cubicBezTo>
                    <a:pt x="45379" y="189345"/>
                    <a:pt x="6604" y="136830"/>
                    <a:pt x="608" y="85917"/>
                  </a:cubicBezTo>
                  <a:cubicBezTo>
                    <a:pt x="-5040" y="38205"/>
                    <a:pt x="29922" y="9677"/>
                    <a:pt x="53646" y="4143"/>
                  </a:cubicBezTo>
                  <a:cubicBezTo>
                    <a:pt x="143829" y="-16871"/>
                    <a:pt x="150088" y="48888"/>
                    <a:pt x="150088" y="48888"/>
                  </a:cubicBezTo>
                  <a:cubicBezTo>
                    <a:pt x="145460" y="66730"/>
                    <a:pt x="82320" y="79192"/>
                    <a:pt x="56586" y="83559"/>
                  </a:cubicBezTo>
                  <a:close/>
                </a:path>
              </a:pathLst>
            </a:custGeom>
            <a:solidFill>
              <a:srgbClr val="0F1011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8179E1C-6F8C-488F-9EF0-C646C9DDCB7E}"/>
                </a:ext>
              </a:extLst>
            </p:cNvPr>
            <p:cNvSpPr/>
            <p:nvPr/>
          </p:nvSpPr>
          <p:spPr>
            <a:xfrm>
              <a:off x="5036564" y="3756780"/>
              <a:ext cx="10770" cy="16971"/>
            </a:xfrm>
            <a:custGeom>
              <a:avLst/>
              <a:gdLst>
                <a:gd name="connsiteX0" fmla="*/ 10771 w 10770"/>
                <a:gd name="connsiteY0" fmla="*/ 15283 h 16971"/>
                <a:gd name="connsiteX1" fmla="*/ 0 w 10770"/>
                <a:gd name="connsiteY1" fmla="*/ 16971 h 16971"/>
                <a:gd name="connsiteX2" fmla="*/ 9752 w 10770"/>
                <a:gd name="connsiteY2" fmla="*/ 0 h 16971"/>
                <a:gd name="connsiteX3" fmla="*/ 10771 w 10770"/>
                <a:gd name="connsiteY3" fmla="*/ 15283 h 1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0" h="16971">
                  <a:moveTo>
                    <a:pt x="10771" y="15283"/>
                  </a:moveTo>
                  <a:cubicBezTo>
                    <a:pt x="4134" y="16389"/>
                    <a:pt x="0" y="16971"/>
                    <a:pt x="0" y="16971"/>
                  </a:cubicBezTo>
                  <a:lnTo>
                    <a:pt x="9752" y="0"/>
                  </a:lnTo>
                  <a:cubicBezTo>
                    <a:pt x="10218" y="5152"/>
                    <a:pt x="10567" y="10247"/>
                    <a:pt x="10771" y="15283"/>
                  </a:cubicBezTo>
                  <a:close/>
                </a:path>
              </a:pathLst>
            </a:custGeom>
            <a:solidFill>
              <a:srgbClr val="0F1011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9B392C3-428A-41DD-A32A-935CACF0681F}"/>
                </a:ext>
              </a:extLst>
            </p:cNvPr>
            <p:cNvSpPr/>
            <p:nvPr/>
          </p:nvSpPr>
          <p:spPr>
            <a:xfrm>
              <a:off x="5028316" y="3788220"/>
              <a:ext cx="35788" cy="35642"/>
            </a:xfrm>
            <a:custGeom>
              <a:avLst/>
              <a:gdLst>
                <a:gd name="connsiteX0" fmla="*/ 35720 w 35788"/>
                <a:gd name="connsiteY0" fmla="*/ 16210 h 35642"/>
                <a:gd name="connsiteX1" fmla="*/ 19453 w 35788"/>
                <a:gd name="connsiteY1" fmla="*/ 35574 h 35642"/>
                <a:gd name="connsiteX2" fmla="*/ 104 w 35788"/>
                <a:gd name="connsiteY2" fmla="*/ 19462 h 35642"/>
                <a:gd name="connsiteX3" fmla="*/ 15695 w 35788"/>
                <a:gd name="connsiteY3" fmla="*/ 83 h 35642"/>
                <a:gd name="connsiteX4" fmla="*/ 16295 w 35788"/>
                <a:gd name="connsiteY4" fmla="*/ 28 h 35642"/>
                <a:gd name="connsiteX5" fmla="*/ 35720 w 35788"/>
                <a:gd name="connsiteY5" fmla="*/ 16210 h 3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88" h="35642">
                  <a:moveTo>
                    <a:pt x="35720" y="16210"/>
                  </a:moveTo>
                  <a:cubicBezTo>
                    <a:pt x="36576" y="26050"/>
                    <a:pt x="29292" y="34719"/>
                    <a:pt x="19453" y="35574"/>
                  </a:cubicBezTo>
                  <a:cubicBezTo>
                    <a:pt x="9675" y="36424"/>
                    <a:pt x="1038" y="29231"/>
                    <a:pt x="104" y="19462"/>
                  </a:cubicBezTo>
                  <a:cubicBezTo>
                    <a:pt x="-941" y="9803"/>
                    <a:pt x="6039" y="1128"/>
                    <a:pt x="15695" y="83"/>
                  </a:cubicBezTo>
                  <a:cubicBezTo>
                    <a:pt x="15896" y="60"/>
                    <a:pt x="16094" y="43"/>
                    <a:pt x="16295" y="28"/>
                  </a:cubicBezTo>
                  <a:cubicBezTo>
                    <a:pt x="29027" y="-496"/>
                    <a:pt x="34823" y="6377"/>
                    <a:pt x="35720" y="16210"/>
                  </a:cubicBezTo>
                  <a:close/>
                </a:path>
              </a:pathLst>
            </a:custGeom>
            <a:solidFill>
              <a:srgbClr val="FAA896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CFECD902-83D6-4994-8FC2-3DA0EBB9E5EB}"/>
                </a:ext>
              </a:extLst>
            </p:cNvPr>
            <p:cNvSpPr/>
            <p:nvPr/>
          </p:nvSpPr>
          <p:spPr>
            <a:xfrm>
              <a:off x="5102630" y="3788315"/>
              <a:ext cx="13050" cy="20965"/>
            </a:xfrm>
            <a:custGeom>
              <a:avLst/>
              <a:gdLst>
                <a:gd name="connsiteX0" fmla="*/ 1461 w 13050"/>
                <a:gd name="connsiteY0" fmla="*/ 20966 h 20965"/>
                <a:gd name="connsiteX1" fmla="*/ 0 w 13050"/>
                <a:gd name="connsiteY1" fmla="*/ 19516 h 20965"/>
                <a:gd name="connsiteX2" fmla="*/ 1019 w 13050"/>
                <a:gd name="connsiteY2" fmla="*/ 18122 h 20965"/>
                <a:gd name="connsiteX3" fmla="*/ 9574 w 13050"/>
                <a:gd name="connsiteY3" fmla="*/ 15409 h 20965"/>
                <a:gd name="connsiteX4" fmla="*/ 3461 w 13050"/>
                <a:gd name="connsiteY4" fmla="*/ 2102 h 20965"/>
                <a:gd name="connsiteX5" fmla="*/ 4119 w 13050"/>
                <a:gd name="connsiteY5" fmla="*/ 152 h 20965"/>
                <a:gd name="connsiteX6" fmla="*/ 6069 w 13050"/>
                <a:gd name="connsiteY6" fmla="*/ 810 h 20965"/>
                <a:gd name="connsiteX7" fmla="*/ 6104 w 13050"/>
                <a:gd name="connsiteY7" fmla="*/ 886 h 20965"/>
                <a:gd name="connsiteX8" fmla="*/ 12916 w 13050"/>
                <a:gd name="connsiteY8" fmla="*/ 15691 h 20965"/>
                <a:gd name="connsiteX9" fmla="*/ 12203 w 13050"/>
                <a:gd name="connsiteY9" fmla="*/ 17621 h 20965"/>
                <a:gd name="connsiteX10" fmla="*/ 12043 w 13050"/>
                <a:gd name="connsiteY10" fmla="*/ 17685 h 20965"/>
                <a:gd name="connsiteX11" fmla="*/ 1918 w 13050"/>
                <a:gd name="connsiteY11" fmla="*/ 20887 h 20965"/>
                <a:gd name="connsiteX12" fmla="*/ 1461 w 13050"/>
                <a:gd name="connsiteY12" fmla="*/ 20966 h 2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50" h="20965">
                  <a:moveTo>
                    <a:pt x="1461" y="20966"/>
                  </a:moveTo>
                  <a:cubicBezTo>
                    <a:pt x="658" y="20969"/>
                    <a:pt x="3" y="20319"/>
                    <a:pt x="0" y="19516"/>
                  </a:cubicBezTo>
                  <a:cubicBezTo>
                    <a:pt x="-3" y="18878"/>
                    <a:pt x="410" y="18314"/>
                    <a:pt x="1019" y="18122"/>
                  </a:cubicBezTo>
                  <a:lnTo>
                    <a:pt x="9574" y="15409"/>
                  </a:lnTo>
                  <a:lnTo>
                    <a:pt x="3461" y="2102"/>
                  </a:lnTo>
                  <a:cubicBezTo>
                    <a:pt x="3103" y="1383"/>
                    <a:pt x="3400" y="510"/>
                    <a:pt x="4119" y="152"/>
                  </a:cubicBezTo>
                  <a:cubicBezTo>
                    <a:pt x="4841" y="-206"/>
                    <a:pt x="5714" y="91"/>
                    <a:pt x="6069" y="810"/>
                  </a:cubicBezTo>
                  <a:cubicBezTo>
                    <a:pt x="6081" y="836"/>
                    <a:pt x="6093" y="859"/>
                    <a:pt x="6104" y="886"/>
                  </a:cubicBezTo>
                  <a:lnTo>
                    <a:pt x="12916" y="15691"/>
                  </a:lnTo>
                  <a:cubicBezTo>
                    <a:pt x="13254" y="16422"/>
                    <a:pt x="12934" y="17286"/>
                    <a:pt x="12203" y="17621"/>
                  </a:cubicBezTo>
                  <a:cubicBezTo>
                    <a:pt x="12151" y="17647"/>
                    <a:pt x="12098" y="17667"/>
                    <a:pt x="12043" y="17685"/>
                  </a:cubicBezTo>
                  <a:lnTo>
                    <a:pt x="1918" y="20887"/>
                  </a:lnTo>
                  <a:cubicBezTo>
                    <a:pt x="1773" y="20940"/>
                    <a:pt x="1616" y="20966"/>
                    <a:pt x="1461" y="20966"/>
                  </a:cubicBezTo>
                  <a:close/>
                </a:path>
              </a:pathLst>
            </a:custGeom>
            <a:solidFill>
              <a:srgbClr val="000000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1" name="图形 23">
              <a:extLst>
                <a:ext uri="{FF2B5EF4-FFF2-40B4-BE49-F238E27FC236}">
                  <a16:creationId xmlns:a16="http://schemas.microsoft.com/office/drawing/2014/main" id="{8D51EF3B-16CF-4368-989C-5C42808EDC17}"/>
                </a:ext>
              </a:extLst>
            </p:cNvPr>
            <p:cNvGrpSpPr/>
            <p:nvPr/>
          </p:nvGrpSpPr>
          <p:grpSpPr>
            <a:xfrm>
              <a:off x="5477486" y="2928395"/>
              <a:ext cx="1348737" cy="1749641"/>
              <a:chOff x="5477486" y="2928395"/>
              <a:chExt cx="1348737" cy="1749641"/>
            </a:xfrm>
          </p:grpSpPr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AFCDABF5-ED68-42B8-A163-80B53E0DF71F}"/>
                  </a:ext>
                </a:extLst>
              </p:cNvPr>
              <p:cNvSpPr/>
              <p:nvPr/>
            </p:nvSpPr>
            <p:spPr>
              <a:xfrm>
                <a:off x="5477486" y="2928395"/>
                <a:ext cx="1348737" cy="1749641"/>
              </a:xfrm>
              <a:custGeom>
                <a:avLst/>
                <a:gdLst>
                  <a:gd name="connsiteX0" fmla="*/ 0 w 1348737"/>
                  <a:gd name="connsiteY0" fmla="*/ 0 h 1749641"/>
                  <a:gd name="connsiteX1" fmla="*/ 1348738 w 1348737"/>
                  <a:gd name="connsiteY1" fmla="*/ 0 h 1749641"/>
                  <a:gd name="connsiteX2" fmla="*/ 1348738 w 1348737"/>
                  <a:gd name="connsiteY2" fmla="*/ 1749642 h 1749641"/>
                  <a:gd name="connsiteX3" fmla="*/ 0 w 1348737"/>
                  <a:gd name="connsiteY3" fmla="*/ 1749642 h 17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8737" h="1749641">
                    <a:moveTo>
                      <a:pt x="0" y="0"/>
                    </a:moveTo>
                    <a:lnTo>
                      <a:pt x="1348738" y="0"/>
                    </a:lnTo>
                    <a:lnTo>
                      <a:pt x="1348738" y="1749642"/>
                    </a:lnTo>
                    <a:lnTo>
                      <a:pt x="0" y="17496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6D9F2984-2773-40D6-9F1B-8043A7E76C09}"/>
                  </a:ext>
                </a:extLst>
              </p:cNvPr>
              <p:cNvSpPr/>
              <p:nvPr/>
            </p:nvSpPr>
            <p:spPr>
              <a:xfrm>
                <a:off x="5601801" y="3335374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935E4A2F-0B66-46F1-93EC-DB3D8CB818C1}"/>
                  </a:ext>
                </a:extLst>
              </p:cNvPr>
              <p:cNvSpPr/>
              <p:nvPr/>
            </p:nvSpPr>
            <p:spPr>
              <a:xfrm>
                <a:off x="5601801" y="3953198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8CAE727B-BAEF-4544-AF3A-1B51D6DEEB1C}"/>
                  </a:ext>
                </a:extLst>
              </p:cNvPr>
              <p:cNvSpPr/>
              <p:nvPr/>
            </p:nvSpPr>
            <p:spPr>
              <a:xfrm>
                <a:off x="5601801" y="3458938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4B47514B-E632-420B-A4BC-D5C7EF368584}"/>
                  </a:ext>
                </a:extLst>
              </p:cNvPr>
              <p:cNvSpPr/>
              <p:nvPr/>
            </p:nvSpPr>
            <p:spPr>
              <a:xfrm>
                <a:off x="5601801" y="3582504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0682F9A1-891F-4C58-B309-DB29A34085FD}"/>
                  </a:ext>
                </a:extLst>
              </p:cNvPr>
              <p:cNvSpPr/>
              <p:nvPr/>
            </p:nvSpPr>
            <p:spPr>
              <a:xfrm>
                <a:off x="5601801" y="3706068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B70543ED-0730-45D4-BD26-BA9C16A1D936}"/>
                  </a:ext>
                </a:extLst>
              </p:cNvPr>
              <p:cNvSpPr/>
              <p:nvPr/>
            </p:nvSpPr>
            <p:spPr>
              <a:xfrm>
                <a:off x="5601801" y="3829631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816D6C5D-7B7A-408A-B720-E0900334DFD6}"/>
                  </a:ext>
                </a:extLst>
              </p:cNvPr>
              <p:cNvSpPr/>
              <p:nvPr/>
            </p:nvSpPr>
            <p:spPr>
              <a:xfrm>
                <a:off x="5747351" y="4447455"/>
                <a:ext cx="809007" cy="41656"/>
              </a:xfrm>
              <a:custGeom>
                <a:avLst/>
                <a:gdLst>
                  <a:gd name="connsiteX0" fmla="*/ 0 w 809007"/>
                  <a:gd name="connsiteY0" fmla="*/ 0 h 41656"/>
                  <a:gd name="connsiteX1" fmla="*/ 809007 w 809007"/>
                  <a:gd name="connsiteY1" fmla="*/ 0 h 41656"/>
                  <a:gd name="connsiteX2" fmla="*/ 809007 w 809007"/>
                  <a:gd name="connsiteY2" fmla="*/ 41657 h 41656"/>
                  <a:gd name="connsiteX3" fmla="*/ 0 w 809007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007" h="41656">
                    <a:moveTo>
                      <a:pt x="0" y="0"/>
                    </a:moveTo>
                    <a:lnTo>
                      <a:pt x="809007" y="0"/>
                    </a:lnTo>
                    <a:lnTo>
                      <a:pt x="809007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145265A7-61B7-4CF7-9940-DB912CA532F2}"/>
                  </a:ext>
                </a:extLst>
              </p:cNvPr>
              <p:cNvSpPr/>
              <p:nvPr/>
            </p:nvSpPr>
            <p:spPr>
              <a:xfrm>
                <a:off x="5601801" y="4076762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74A6252-58C0-4007-9D2D-532C19227D17}"/>
                  </a:ext>
                </a:extLst>
              </p:cNvPr>
              <p:cNvSpPr/>
              <p:nvPr/>
            </p:nvSpPr>
            <p:spPr>
              <a:xfrm>
                <a:off x="5601801" y="4200325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7 h 41656"/>
                  <a:gd name="connsiteX3" fmla="*/ 0 w 1100108"/>
                  <a:gd name="connsiteY3" fmla="*/ 41657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7"/>
                    </a:lnTo>
                    <a:lnTo>
                      <a:pt x="0" y="41657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557086D0-DC85-4DB6-92E2-458D7449A887}"/>
                  </a:ext>
                </a:extLst>
              </p:cNvPr>
              <p:cNvSpPr/>
              <p:nvPr/>
            </p:nvSpPr>
            <p:spPr>
              <a:xfrm>
                <a:off x="5601801" y="4323892"/>
                <a:ext cx="1100108" cy="41656"/>
              </a:xfrm>
              <a:custGeom>
                <a:avLst/>
                <a:gdLst>
                  <a:gd name="connsiteX0" fmla="*/ 0 w 1100108"/>
                  <a:gd name="connsiteY0" fmla="*/ 0 h 41656"/>
                  <a:gd name="connsiteX1" fmla="*/ 1100108 w 1100108"/>
                  <a:gd name="connsiteY1" fmla="*/ 0 h 41656"/>
                  <a:gd name="connsiteX2" fmla="*/ 1100108 w 1100108"/>
                  <a:gd name="connsiteY2" fmla="*/ 41656 h 41656"/>
                  <a:gd name="connsiteX3" fmla="*/ 0 w 1100108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41656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rgbClr val="FFFFFF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6F470538-2850-42A8-B329-05A6BDC85EEE}"/>
                  </a:ext>
                </a:extLst>
              </p:cNvPr>
              <p:cNvSpPr/>
              <p:nvPr/>
            </p:nvSpPr>
            <p:spPr>
              <a:xfrm>
                <a:off x="5601801" y="3117319"/>
                <a:ext cx="1100108" cy="113593"/>
              </a:xfrm>
              <a:custGeom>
                <a:avLst/>
                <a:gdLst>
                  <a:gd name="connsiteX0" fmla="*/ 0 w 1100108"/>
                  <a:gd name="connsiteY0" fmla="*/ 0 h 113593"/>
                  <a:gd name="connsiteX1" fmla="*/ 1100108 w 1100108"/>
                  <a:gd name="connsiteY1" fmla="*/ 0 h 113593"/>
                  <a:gd name="connsiteX2" fmla="*/ 1100108 w 1100108"/>
                  <a:gd name="connsiteY2" fmla="*/ 113593 h 113593"/>
                  <a:gd name="connsiteX3" fmla="*/ 0 w 1100108"/>
                  <a:gd name="connsiteY3" fmla="*/ 113593 h 11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108" h="113593">
                    <a:moveTo>
                      <a:pt x="0" y="0"/>
                    </a:moveTo>
                    <a:lnTo>
                      <a:pt x="1100108" y="0"/>
                    </a:lnTo>
                    <a:lnTo>
                      <a:pt x="1100108" y="113593"/>
                    </a:lnTo>
                    <a:lnTo>
                      <a:pt x="0" y="113593"/>
                    </a:ln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4" name="图形 23">
              <a:extLst>
                <a:ext uri="{FF2B5EF4-FFF2-40B4-BE49-F238E27FC236}">
                  <a16:creationId xmlns:a16="http://schemas.microsoft.com/office/drawing/2014/main" id="{1E15AD80-EE25-45FF-8021-6D727B280123}"/>
                </a:ext>
              </a:extLst>
            </p:cNvPr>
            <p:cNvGrpSpPr/>
            <p:nvPr/>
          </p:nvGrpSpPr>
          <p:grpSpPr>
            <a:xfrm>
              <a:off x="5389794" y="4132791"/>
              <a:ext cx="136806" cy="73903"/>
              <a:chOff x="5389794" y="4132791"/>
              <a:chExt cx="136806" cy="73903"/>
            </a:xfrm>
            <a:solidFill>
              <a:srgbClr val="FAA896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A38E501C-19ED-470D-B268-53B6DA5B3144}"/>
                  </a:ext>
                </a:extLst>
              </p:cNvPr>
              <p:cNvSpPr/>
              <p:nvPr/>
            </p:nvSpPr>
            <p:spPr>
              <a:xfrm>
                <a:off x="5436502" y="4135648"/>
                <a:ext cx="38065" cy="16514"/>
              </a:xfrm>
              <a:custGeom>
                <a:avLst/>
                <a:gdLst>
                  <a:gd name="connsiteX0" fmla="*/ 0 w 38065"/>
                  <a:gd name="connsiteY0" fmla="*/ 0 h 16514"/>
                  <a:gd name="connsiteX1" fmla="*/ 38064 w 38065"/>
                  <a:gd name="connsiteY1" fmla="*/ 11778 h 16514"/>
                  <a:gd name="connsiteX2" fmla="*/ 16034 w 38065"/>
                  <a:gd name="connsiteY2" fmla="*/ 16514 h 1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065" h="16514">
                    <a:moveTo>
                      <a:pt x="0" y="0"/>
                    </a:moveTo>
                    <a:cubicBezTo>
                      <a:pt x="8442" y="1979"/>
                      <a:pt x="37727" y="4134"/>
                      <a:pt x="38064" y="11778"/>
                    </a:cubicBezTo>
                    <a:cubicBezTo>
                      <a:pt x="38268" y="16363"/>
                      <a:pt x="16034" y="16514"/>
                      <a:pt x="16034" y="16514"/>
                    </a:cubicBezTo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AC4486AF-D223-417E-A984-52A929E5F073}"/>
                  </a:ext>
                </a:extLst>
              </p:cNvPr>
              <p:cNvSpPr/>
              <p:nvPr/>
            </p:nvSpPr>
            <p:spPr>
              <a:xfrm rot="-4609020">
                <a:off x="5435453" y="4104816"/>
                <a:ext cx="45487" cy="129854"/>
              </a:xfrm>
              <a:custGeom>
                <a:avLst/>
                <a:gdLst>
                  <a:gd name="connsiteX0" fmla="*/ 45487 w 45487"/>
                  <a:gd name="connsiteY0" fmla="*/ 64927 h 129854"/>
                  <a:gd name="connsiteX1" fmla="*/ 22744 w 45487"/>
                  <a:gd name="connsiteY1" fmla="*/ 129854 h 129854"/>
                  <a:gd name="connsiteX2" fmla="*/ 0 w 45487"/>
                  <a:gd name="connsiteY2" fmla="*/ 64927 h 129854"/>
                  <a:gd name="connsiteX3" fmla="*/ 22744 w 45487"/>
                  <a:gd name="connsiteY3" fmla="*/ 0 h 129854"/>
                  <a:gd name="connsiteX4" fmla="*/ 45487 w 45487"/>
                  <a:gd name="connsiteY4" fmla="*/ 64927 h 12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87" h="129854">
                    <a:moveTo>
                      <a:pt x="45487" y="64927"/>
                    </a:moveTo>
                    <a:cubicBezTo>
                      <a:pt x="45487" y="100785"/>
                      <a:pt x="35305" y="129854"/>
                      <a:pt x="22744" y="129854"/>
                    </a:cubicBezTo>
                    <a:cubicBezTo>
                      <a:pt x="10183" y="129854"/>
                      <a:pt x="0" y="100785"/>
                      <a:pt x="0" y="64927"/>
                    </a:cubicBezTo>
                    <a:cubicBezTo>
                      <a:pt x="0" y="29069"/>
                      <a:pt x="10183" y="0"/>
                      <a:pt x="22744" y="0"/>
                    </a:cubicBezTo>
                    <a:cubicBezTo>
                      <a:pt x="35305" y="0"/>
                      <a:pt x="45487" y="29069"/>
                      <a:pt x="45487" y="64927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7" name="图形 23">
              <a:extLst>
                <a:ext uri="{FF2B5EF4-FFF2-40B4-BE49-F238E27FC236}">
                  <a16:creationId xmlns:a16="http://schemas.microsoft.com/office/drawing/2014/main" id="{6DA35762-896D-47CF-ADD6-9E1416F8C76F}"/>
                </a:ext>
              </a:extLst>
            </p:cNvPr>
            <p:cNvGrpSpPr/>
            <p:nvPr/>
          </p:nvGrpSpPr>
          <p:grpSpPr>
            <a:xfrm>
              <a:off x="4835986" y="4280943"/>
              <a:ext cx="50052" cy="74691"/>
              <a:chOff x="4835986" y="4280943"/>
              <a:chExt cx="50052" cy="74691"/>
            </a:xfrm>
            <a:solidFill>
              <a:srgbClr val="FAA896"/>
            </a:solidFill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3A0B5286-32DF-4FE9-8C81-D0C415457D70}"/>
                  </a:ext>
                </a:extLst>
              </p:cNvPr>
              <p:cNvSpPr/>
              <p:nvPr/>
            </p:nvSpPr>
            <p:spPr>
              <a:xfrm>
                <a:off x="4872209" y="4296860"/>
                <a:ext cx="13829" cy="39798"/>
              </a:xfrm>
              <a:custGeom>
                <a:avLst/>
                <a:gdLst>
                  <a:gd name="connsiteX0" fmla="*/ 12421 w 13829"/>
                  <a:gd name="connsiteY0" fmla="*/ 0 h 39798"/>
                  <a:gd name="connsiteX1" fmla="*/ 9635 w 13829"/>
                  <a:gd name="connsiteY1" fmla="*/ 39747 h 39798"/>
                  <a:gd name="connsiteX2" fmla="*/ 0 w 13829"/>
                  <a:gd name="connsiteY2" fmla="*/ 19370 h 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29" h="39798">
                    <a:moveTo>
                      <a:pt x="12421" y="0"/>
                    </a:moveTo>
                    <a:cubicBezTo>
                      <a:pt x="12421" y="8675"/>
                      <a:pt x="17003" y="37677"/>
                      <a:pt x="9635" y="39747"/>
                    </a:cubicBezTo>
                    <a:cubicBezTo>
                      <a:pt x="5217" y="40990"/>
                      <a:pt x="0" y="19370"/>
                      <a:pt x="0" y="19370"/>
                    </a:cubicBezTo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19BB836E-F1D0-4E87-8141-D2DF67528FD9}"/>
                  </a:ext>
                </a:extLst>
              </p:cNvPr>
              <p:cNvSpPr/>
              <p:nvPr/>
            </p:nvSpPr>
            <p:spPr>
              <a:xfrm>
                <a:off x="4835986" y="4280943"/>
                <a:ext cx="47861" cy="74691"/>
              </a:xfrm>
              <a:custGeom>
                <a:avLst/>
                <a:gdLst>
                  <a:gd name="connsiteX0" fmla="*/ 13878 w 47861"/>
                  <a:gd name="connsiteY0" fmla="*/ 11353 h 74691"/>
                  <a:gd name="connsiteX1" fmla="*/ 5899 w 47861"/>
                  <a:gd name="connsiteY1" fmla="*/ 70048 h 74691"/>
                  <a:gd name="connsiteX2" fmla="*/ 31144 w 47861"/>
                  <a:gd name="connsiteY2" fmla="*/ 71646 h 74691"/>
                  <a:gd name="connsiteX3" fmla="*/ 47861 w 47861"/>
                  <a:gd name="connsiteY3" fmla="*/ 36571 h 74691"/>
                  <a:gd name="connsiteX4" fmla="*/ 47861 w 47861"/>
                  <a:gd name="connsiteY4" fmla="*/ 0 h 7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61" h="74691">
                    <a:moveTo>
                      <a:pt x="13878" y="11353"/>
                    </a:moveTo>
                    <a:cubicBezTo>
                      <a:pt x="13878" y="11353"/>
                      <a:pt x="-11037" y="38198"/>
                      <a:pt x="5899" y="70048"/>
                    </a:cubicBezTo>
                    <a:cubicBezTo>
                      <a:pt x="8248" y="74464"/>
                      <a:pt x="31144" y="77054"/>
                      <a:pt x="31144" y="71646"/>
                    </a:cubicBezTo>
                    <a:cubicBezTo>
                      <a:pt x="31144" y="48925"/>
                      <a:pt x="32908" y="31130"/>
                      <a:pt x="47861" y="36571"/>
                    </a:cubicBezTo>
                    <a:lnTo>
                      <a:pt x="47861" y="0"/>
                    </a:lnTo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60" name="图形 23">
              <a:extLst>
                <a:ext uri="{FF2B5EF4-FFF2-40B4-BE49-F238E27FC236}">
                  <a16:creationId xmlns:a16="http://schemas.microsoft.com/office/drawing/2014/main" id="{207B7C28-970E-4A52-8535-C40AE0222E07}"/>
                </a:ext>
              </a:extLst>
            </p:cNvPr>
            <p:cNvGrpSpPr/>
            <p:nvPr/>
          </p:nvGrpSpPr>
          <p:grpSpPr>
            <a:xfrm>
              <a:off x="5458195" y="3674551"/>
              <a:ext cx="698601" cy="1423972"/>
              <a:chOff x="5458195" y="3674551"/>
              <a:chExt cx="698601" cy="1423972"/>
            </a:xfrm>
          </p:grpSpPr>
          <p:grpSp>
            <p:nvGrpSpPr>
              <p:cNvPr id="61" name="图形 23">
                <a:extLst>
                  <a:ext uri="{FF2B5EF4-FFF2-40B4-BE49-F238E27FC236}">
                    <a16:creationId xmlns:a16="http://schemas.microsoft.com/office/drawing/2014/main" id="{3BD139D0-6D15-4F88-969B-C48EB82CF363}"/>
                  </a:ext>
                </a:extLst>
              </p:cNvPr>
              <p:cNvGrpSpPr/>
              <p:nvPr/>
            </p:nvGrpSpPr>
            <p:grpSpPr>
              <a:xfrm>
                <a:off x="5847310" y="3674551"/>
                <a:ext cx="155940" cy="226295"/>
                <a:chOff x="5847310" y="3674551"/>
                <a:chExt cx="155940" cy="226295"/>
              </a:xfrm>
            </p:grpSpPr>
            <p:grpSp>
              <p:nvGrpSpPr>
                <p:cNvPr id="62" name="图形 23">
                  <a:extLst>
                    <a:ext uri="{FF2B5EF4-FFF2-40B4-BE49-F238E27FC236}">
                      <a16:creationId xmlns:a16="http://schemas.microsoft.com/office/drawing/2014/main" id="{C0FC4776-6011-4C6A-BADE-4E929B1854E5}"/>
                    </a:ext>
                  </a:extLst>
                </p:cNvPr>
                <p:cNvGrpSpPr/>
                <p:nvPr/>
              </p:nvGrpSpPr>
              <p:grpSpPr>
                <a:xfrm>
                  <a:off x="5868396" y="3700500"/>
                  <a:ext cx="120186" cy="200346"/>
                  <a:chOff x="5868396" y="3700500"/>
                  <a:chExt cx="120186" cy="200346"/>
                </a:xfrm>
                <a:solidFill>
                  <a:srgbClr val="FAA896"/>
                </a:solidFill>
              </p:grpSpPr>
              <p:sp>
                <p:nvSpPr>
                  <p:cNvPr id="63" name="任意多边形: 形状 62">
                    <a:extLst>
                      <a:ext uri="{FF2B5EF4-FFF2-40B4-BE49-F238E27FC236}">
                        <a16:creationId xmlns:a16="http://schemas.microsoft.com/office/drawing/2014/main" id="{50AF0C91-4BDB-46FD-A9EF-7C18C1765213}"/>
                      </a:ext>
                    </a:extLst>
                  </p:cNvPr>
                  <p:cNvSpPr/>
                  <p:nvPr/>
                </p:nvSpPr>
                <p:spPr>
                  <a:xfrm>
                    <a:off x="5893962" y="3818992"/>
                    <a:ext cx="82294" cy="81854"/>
                  </a:xfrm>
                  <a:custGeom>
                    <a:avLst/>
                    <a:gdLst>
                      <a:gd name="connsiteX0" fmla="*/ 82294 w 82294"/>
                      <a:gd name="connsiteY0" fmla="*/ 81855 h 81854"/>
                      <a:gd name="connsiteX1" fmla="*/ 64811 w 82294"/>
                      <a:gd name="connsiteY1" fmla="*/ 8625 h 81854"/>
                      <a:gd name="connsiteX2" fmla="*/ 18301 w 82294"/>
                      <a:gd name="connsiteY2" fmla="*/ 0 h 81854"/>
                      <a:gd name="connsiteX3" fmla="*/ 0 w 82294"/>
                      <a:gd name="connsiteY3" fmla="*/ 72405 h 81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294" h="81854">
                        <a:moveTo>
                          <a:pt x="82294" y="81855"/>
                        </a:moveTo>
                        <a:cubicBezTo>
                          <a:pt x="82294" y="81855"/>
                          <a:pt x="59783" y="69919"/>
                          <a:pt x="64811" y="8625"/>
                        </a:cubicBezTo>
                        <a:lnTo>
                          <a:pt x="18301" y="0"/>
                        </a:lnTo>
                        <a:cubicBezTo>
                          <a:pt x="18301" y="0"/>
                          <a:pt x="23527" y="54957"/>
                          <a:pt x="0" y="72405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任意多边形: 形状 63">
                    <a:extLst>
                      <a:ext uri="{FF2B5EF4-FFF2-40B4-BE49-F238E27FC236}">
                        <a16:creationId xmlns:a16="http://schemas.microsoft.com/office/drawing/2014/main" id="{681A58F5-7936-4C76-BE27-0CACA8D21C41}"/>
                      </a:ext>
                    </a:extLst>
                  </p:cNvPr>
                  <p:cNvSpPr/>
                  <p:nvPr/>
                </p:nvSpPr>
                <p:spPr>
                  <a:xfrm>
                    <a:off x="5868396" y="3700500"/>
                    <a:ext cx="120186" cy="153170"/>
                  </a:xfrm>
                  <a:custGeom>
                    <a:avLst/>
                    <a:gdLst>
                      <a:gd name="connsiteX0" fmla="*/ 116761 w 120186"/>
                      <a:gd name="connsiteY0" fmla="*/ 103349 h 153170"/>
                      <a:gd name="connsiteX1" fmla="*/ 86990 w 120186"/>
                      <a:gd name="connsiteY1" fmla="*/ 145558 h 153170"/>
                      <a:gd name="connsiteX2" fmla="*/ 30639 w 120186"/>
                      <a:gd name="connsiteY2" fmla="*/ 153171 h 153170"/>
                      <a:gd name="connsiteX3" fmla="*/ 155 w 120186"/>
                      <a:gd name="connsiteY3" fmla="*/ 89018 h 153170"/>
                      <a:gd name="connsiteX4" fmla="*/ 13971 w 120186"/>
                      <a:gd name="connsiteY4" fmla="*/ 10744 h 153170"/>
                      <a:gd name="connsiteX5" fmla="*/ 117710 w 120186"/>
                      <a:gd name="connsiteY5" fmla="*/ 40110 h 153170"/>
                      <a:gd name="connsiteX6" fmla="*/ 116761 w 120186"/>
                      <a:gd name="connsiteY6" fmla="*/ 103349 h 153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186" h="153170">
                        <a:moveTo>
                          <a:pt x="116761" y="103349"/>
                        </a:moveTo>
                        <a:cubicBezTo>
                          <a:pt x="113542" y="121944"/>
                          <a:pt x="103394" y="139556"/>
                          <a:pt x="86990" y="145558"/>
                        </a:cubicBezTo>
                        <a:cubicBezTo>
                          <a:pt x="67516" y="152687"/>
                          <a:pt x="53092" y="153171"/>
                          <a:pt x="30639" y="153171"/>
                        </a:cubicBezTo>
                        <a:cubicBezTo>
                          <a:pt x="1" y="153171"/>
                          <a:pt x="1014" y="121217"/>
                          <a:pt x="155" y="89018"/>
                        </a:cubicBezTo>
                        <a:cubicBezTo>
                          <a:pt x="-718" y="56688"/>
                          <a:pt x="1861" y="22009"/>
                          <a:pt x="13971" y="10744"/>
                        </a:cubicBezTo>
                        <a:cubicBezTo>
                          <a:pt x="38132" y="-11741"/>
                          <a:pt x="109082" y="2500"/>
                          <a:pt x="117710" y="40110"/>
                        </a:cubicBezTo>
                        <a:cubicBezTo>
                          <a:pt x="122173" y="59570"/>
                          <a:pt x="119827" y="85647"/>
                          <a:pt x="116761" y="103349"/>
                        </a:cubicBezTo>
                        <a:close/>
                      </a:path>
                    </a:pathLst>
                  </a:custGeom>
                  <a:solidFill>
                    <a:srgbClr val="FAA896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64AEF487-9633-4870-9047-5C9F8B57B522}"/>
                    </a:ext>
                  </a:extLst>
                </p:cNvPr>
                <p:cNvSpPr/>
                <p:nvPr/>
              </p:nvSpPr>
              <p:spPr>
                <a:xfrm>
                  <a:off x="5847310" y="3674551"/>
                  <a:ext cx="155940" cy="184138"/>
                </a:xfrm>
                <a:custGeom>
                  <a:avLst/>
                  <a:gdLst>
                    <a:gd name="connsiteX0" fmla="*/ 0 w 155940"/>
                    <a:gd name="connsiteY0" fmla="*/ 23308 h 184138"/>
                    <a:gd name="connsiteX1" fmla="*/ 70187 w 155940"/>
                    <a:gd name="connsiteY1" fmla="*/ 17486 h 184138"/>
                    <a:gd name="connsiteX2" fmla="*/ 70240 w 155940"/>
                    <a:gd name="connsiteY2" fmla="*/ 17518 h 184138"/>
                    <a:gd name="connsiteX3" fmla="*/ 109623 w 155940"/>
                    <a:gd name="connsiteY3" fmla="*/ 21823 h 184138"/>
                    <a:gd name="connsiteX4" fmla="*/ 154743 w 155940"/>
                    <a:gd name="connsiteY4" fmla="*/ 95839 h 184138"/>
                    <a:gd name="connsiteX5" fmla="*/ 133819 w 155940"/>
                    <a:gd name="connsiteY5" fmla="*/ 156082 h 184138"/>
                    <a:gd name="connsiteX6" fmla="*/ 114062 w 155940"/>
                    <a:gd name="connsiteY6" fmla="*/ 177493 h 184138"/>
                    <a:gd name="connsiteX7" fmla="*/ 31972 w 155940"/>
                    <a:gd name="connsiteY7" fmla="*/ 176386 h 184138"/>
                    <a:gd name="connsiteX8" fmla="*/ 21492 w 155940"/>
                    <a:gd name="connsiteY8" fmla="*/ 132520 h 184138"/>
                    <a:gd name="connsiteX9" fmla="*/ 29139 w 155940"/>
                    <a:gd name="connsiteY9" fmla="*/ 132372 h 184138"/>
                    <a:gd name="connsiteX10" fmla="*/ 38312 w 155940"/>
                    <a:gd name="connsiteY10" fmla="*/ 71209 h 184138"/>
                    <a:gd name="connsiteX11" fmla="*/ 35011 w 155940"/>
                    <a:gd name="connsiteY11" fmla="*/ 70979 h 184138"/>
                    <a:gd name="connsiteX12" fmla="*/ 0 w 155940"/>
                    <a:gd name="connsiteY12" fmla="*/ 23308 h 18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940" h="184138">
                      <a:moveTo>
                        <a:pt x="0" y="23308"/>
                      </a:moveTo>
                      <a:cubicBezTo>
                        <a:pt x="0" y="7932"/>
                        <a:pt x="19137" y="-17263"/>
                        <a:pt x="70187" y="17486"/>
                      </a:cubicBezTo>
                      <a:lnTo>
                        <a:pt x="70240" y="17518"/>
                      </a:lnTo>
                      <a:cubicBezTo>
                        <a:pt x="83502" y="17148"/>
                        <a:pt x="96753" y="18595"/>
                        <a:pt x="109623" y="21823"/>
                      </a:cubicBezTo>
                      <a:cubicBezTo>
                        <a:pt x="132969" y="28810"/>
                        <a:pt x="162242" y="48381"/>
                        <a:pt x="154743" y="95839"/>
                      </a:cubicBezTo>
                      <a:cubicBezTo>
                        <a:pt x="150269" y="124105"/>
                        <a:pt x="142281" y="142569"/>
                        <a:pt x="133819" y="156082"/>
                      </a:cubicBezTo>
                      <a:cubicBezTo>
                        <a:pt x="128573" y="164346"/>
                        <a:pt x="121881" y="171601"/>
                        <a:pt x="114062" y="177493"/>
                      </a:cubicBezTo>
                      <a:cubicBezTo>
                        <a:pt x="101632" y="185061"/>
                        <a:pt x="50122" y="187972"/>
                        <a:pt x="31972" y="176386"/>
                      </a:cubicBezTo>
                      <a:cubicBezTo>
                        <a:pt x="18700" y="167912"/>
                        <a:pt x="16485" y="132520"/>
                        <a:pt x="21492" y="132520"/>
                      </a:cubicBezTo>
                      <a:cubicBezTo>
                        <a:pt x="24956" y="132520"/>
                        <a:pt x="25241" y="132372"/>
                        <a:pt x="29139" y="132372"/>
                      </a:cubicBezTo>
                      <a:cubicBezTo>
                        <a:pt x="36260" y="132372"/>
                        <a:pt x="36970" y="89967"/>
                        <a:pt x="38312" y="71209"/>
                      </a:cubicBezTo>
                      <a:cubicBezTo>
                        <a:pt x="37217" y="71057"/>
                        <a:pt x="36114" y="70982"/>
                        <a:pt x="35011" y="70979"/>
                      </a:cubicBezTo>
                      <a:cubicBezTo>
                        <a:pt x="1502" y="70964"/>
                        <a:pt x="0" y="37633"/>
                        <a:pt x="0" y="23308"/>
                      </a:cubicBezTo>
                      <a:close/>
                    </a:path>
                  </a:pathLst>
                </a:custGeom>
                <a:solidFill>
                  <a:srgbClr val="0F1011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0A195BAD-B79C-4F9D-A32C-BED30D3E26EE}"/>
                    </a:ext>
                  </a:extLst>
                </p:cNvPr>
                <p:cNvSpPr/>
                <p:nvPr/>
              </p:nvSpPr>
              <p:spPr>
                <a:xfrm>
                  <a:off x="5891598" y="3772174"/>
                  <a:ext cx="18341" cy="35665"/>
                </a:xfrm>
                <a:custGeom>
                  <a:avLst/>
                  <a:gdLst>
                    <a:gd name="connsiteX0" fmla="*/ 0 w 18341"/>
                    <a:gd name="connsiteY0" fmla="*/ 35660 h 35665"/>
                    <a:gd name="connsiteX1" fmla="*/ 18252 w 18341"/>
                    <a:gd name="connsiteY1" fmla="*/ 19271 h 35665"/>
                    <a:gd name="connsiteX2" fmla="*/ 2541 w 18341"/>
                    <a:gd name="connsiteY2" fmla="*/ 41 h 35665"/>
                    <a:gd name="connsiteX3" fmla="*/ 2067 w 18341"/>
                    <a:gd name="connsiteY3" fmla="*/ 0 h 35665"/>
                    <a:gd name="connsiteX4" fmla="*/ 0 w 18341"/>
                    <a:gd name="connsiteY4" fmla="*/ 35660 h 35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41" h="35665">
                      <a:moveTo>
                        <a:pt x="0" y="35660"/>
                      </a:moveTo>
                      <a:cubicBezTo>
                        <a:pt x="9467" y="35904"/>
                        <a:pt x="17478" y="28711"/>
                        <a:pt x="18252" y="19271"/>
                      </a:cubicBezTo>
                      <a:cubicBezTo>
                        <a:pt x="19224" y="9621"/>
                        <a:pt x="12188" y="1013"/>
                        <a:pt x="2541" y="41"/>
                      </a:cubicBezTo>
                      <a:cubicBezTo>
                        <a:pt x="2381" y="26"/>
                        <a:pt x="2224" y="12"/>
                        <a:pt x="2067" y="0"/>
                      </a:cubicBezTo>
                      <a:cubicBezTo>
                        <a:pt x="1662" y="12692"/>
                        <a:pt x="990" y="26054"/>
                        <a:pt x="0" y="35660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7925EA0-E276-431F-BA4B-5BF8F54A33E1}"/>
                  </a:ext>
                </a:extLst>
              </p:cNvPr>
              <p:cNvSpPr/>
              <p:nvPr/>
            </p:nvSpPr>
            <p:spPr>
              <a:xfrm>
                <a:off x="5769874" y="5004716"/>
                <a:ext cx="67162" cy="62318"/>
              </a:xfrm>
              <a:custGeom>
                <a:avLst/>
                <a:gdLst>
                  <a:gd name="connsiteX0" fmla="*/ 6445 w 67162"/>
                  <a:gd name="connsiteY0" fmla="*/ 62319 h 62318"/>
                  <a:gd name="connsiteX1" fmla="*/ 0 w 67162"/>
                  <a:gd name="connsiteY1" fmla="*/ 713 h 62318"/>
                  <a:gd name="connsiteX2" fmla="*/ 61131 w 67162"/>
                  <a:gd name="connsiteY2" fmla="*/ 713 h 62318"/>
                  <a:gd name="connsiteX3" fmla="*/ 61131 w 67162"/>
                  <a:gd name="connsiteY3" fmla="*/ 0 h 62318"/>
                  <a:gd name="connsiteX4" fmla="*/ 67163 w 67162"/>
                  <a:gd name="connsiteY4" fmla="*/ 55100 h 6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62" h="62318">
                    <a:moveTo>
                      <a:pt x="6445" y="62319"/>
                    </a:moveTo>
                    <a:cubicBezTo>
                      <a:pt x="0" y="8122"/>
                      <a:pt x="0" y="2547"/>
                      <a:pt x="0" y="713"/>
                    </a:cubicBezTo>
                    <a:lnTo>
                      <a:pt x="61131" y="713"/>
                    </a:lnTo>
                    <a:cubicBezTo>
                      <a:pt x="61131" y="530"/>
                      <a:pt x="61131" y="291"/>
                      <a:pt x="61131" y="0"/>
                    </a:cubicBezTo>
                    <a:cubicBezTo>
                      <a:pt x="61350" y="4527"/>
                      <a:pt x="64429" y="32123"/>
                      <a:pt x="67163" y="55100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C23444FF-0555-44CC-A25B-75FF3CD6E576}"/>
                  </a:ext>
                </a:extLst>
              </p:cNvPr>
              <p:cNvSpPr/>
              <p:nvPr/>
            </p:nvSpPr>
            <p:spPr>
              <a:xfrm>
                <a:off x="6019694" y="5005429"/>
                <a:ext cx="61334" cy="68912"/>
              </a:xfrm>
              <a:custGeom>
                <a:avLst/>
                <a:gdLst>
                  <a:gd name="connsiteX0" fmla="*/ 204 w 61334"/>
                  <a:gd name="connsiteY0" fmla="*/ 68912 h 68912"/>
                  <a:gd name="connsiteX1" fmla="*/ 0 w 61334"/>
                  <a:gd name="connsiteY1" fmla="*/ 0 h 68912"/>
                  <a:gd name="connsiteX2" fmla="*/ 61131 w 61334"/>
                  <a:gd name="connsiteY2" fmla="*/ 0 h 68912"/>
                  <a:gd name="connsiteX3" fmla="*/ 61335 w 61334"/>
                  <a:gd name="connsiteY3" fmla="*/ 68714 h 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34" h="68912">
                    <a:moveTo>
                      <a:pt x="204" y="68912"/>
                    </a:moveTo>
                    <a:cubicBezTo>
                      <a:pt x="204" y="68912"/>
                      <a:pt x="0" y="5607"/>
                      <a:pt x="0" y="0"/>
                    </a:cubicBezTo>
                    <a:lnTo>
                      <a:pt x="61131" y="0"/>
                    </a:lnTo>
                    <a:cubicBezTo>
                      <a:pt x="61131" y="5589"/>
                      <a:pt x="61335" y="68714"/>
                      <a:pt x="61335" y="68714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F1AA198A-B03D-4221-96FC-7DA0FBBDF109}"/>
                  </a:ext>
                </a:extLst>
              </p:cNvPr>
              <p:cNvSpPr/>
              <p:nvPr/>
            </p:nvSpPr>
            <p:spPr>
              <a:xfrm>
                <a:off x="5753782" y="4197772"/>
                <a:ext cx="343018" cy="855560"/>
              </a:xfrm>
              <a:custGeom>
                <a:avLst/>
                <a:gdLst>
                  <a:gd name="connsiteX0" fmla="*/ 318374 w 343018"/>
                  <a:gd name="connsiteY0" fmla="*/ 479167 h 855560"/>
                  <a:gd name="connsiteX1" fmla="*/ 297264 w 343018"/>
                  <a:gd name="connsiteY1" fmla="*/ 144677 h 855560"/>
                  <a:gd name="connsiteX2" fmla="*/ 289474 w 343018"/>
                  <a:gd name="connsiteY2" fmla="*/ 0 h 855560"/>
                  <a:gd name="connsiteX3" fmla="*/ 70566 w 343018"/>
                  <a:gd name="connsiteY3" fmla="*/ 3403 h 855560"/>
                  <a:gd name="connsiteX4" fmla="*/ 6908 w 343018"/>
                  <a:gd name="connsiteY4" fmla="*/ 457261 h 855560"/>
                  <a:gd name="connsiteX5" fmla="*/ 0 w 343018"/>
                  <a:gd name="connsiteY5" fmla="*/ 848128 h 855560"/>
                  <a:gd name="connsiteX6" fmla="*/ 107690 w 343018"/>
                  <a:gd name="connsiteY6" fmla="*/ 849962 h 855560"/>
                  <a:gd name="connsiteX7" fmla="*/ 114138 w 343018"/>
                  <a:gd name="connsiteY7" fmla="*/ 468684 h 855560"/>
                  <a:gd name="connsiteX8" fmla="*/ 173770 w 343018"/>
                  <a:gd name="connsiteY8" fmla="*/ 164257 h 855560"/>
                  <a:gd name="connsiteX9" fmla="*/ 235693 w 343018"/>
                  <a:gd name="connsiteY9" fmla="*/ 855560 h 855560"/>
                  <a:gd name="connsiteX10" fmla="*/ 343019 w 343018"/>
                  <a:gd name="connsiteY10" fmla="*/ 846492 h 85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018" h="855560">
                    <a:moveTo>
                      <a:pt x="318374" y="479167"/>
                    </a:moveTo>
                    <a:cubicBezTo>
                      <a:pt x="312474" y="387822"/>
                      <a:pt x="302189" y="234595"/>
                      <a:pt x="297264" y="144677"/>
                    </a:cubicBezTo>
                    <a:cubicBezTo>
                      <a:pt x="295284" y="108511"/>
                      <a:pt x="289474" y="0"/>
                      <a:pt x="289474" y="0"/>
                    </a:cubicBezTo>
                    <a:lnTo>
                      <a:pt x="70566" y="3403"/>
                    </a:lnTo>
                    <a:cubicBezTo>
                      <a:pt x="44605" y="140983"/>
                      <a:pt x="27951" y="318689"/>
                      <a:pt x="6908" y="457261"/>
                    </a:cubicBezTo>
                    <a:cubicBezTo>
                      <a:pt x="5432" y="585666"/>
                      <a:pt x="5022" y="720035"/>
                      <a:pt x="0" y="848128"/>
                    </a:cubicBezTo>
                    <a:lnTo>
                      <a:pt x="107690" y="849962"/>
                    </a:lnTo>
                    <a:cubicBezTo>
                      <a:pt x="107352" y="724836"/>
                      <a:pt x="110444" y="594021"/>
                      <a:pt x="114138" y="468684"/>
                    </a:cubicBezTo>
                    <a:cubicBezTo>
                      <a:pt x="131039" y="370443"/>
                      <a:pt x="154732" y="261420"/>
                      <a:pt x="173770" y="164257"/>
                    </a:cubicBezTo>
                    <a:cubicBezTo>
                      <a:pt x="190986" y="353560"/>
                      <a:pt x="216655" y="663696"/>
                      <a:pt x="235693" y="855560"/>
                    </a:cubicBezTo>
                    <a:lnTo>
                      <a:pt x="343019" y="846492"/>
                    </a:lnTo>
                    <a:close/>
                  </a:path>
                </a:pathLst>
              </a:custGeom>
              <a:solidFill>
                <a:srgbClr val="26262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53F31541-E8ED-419B-9DAE-0439C152AF09}"/>
                  </a:ext>
                </a:extLst>
              </p:cNvPr>
              <p:cNvSpPr/>
              <p:nvPr/>
            </p:nvSpPr>
            <p:spPr>
              <a:xfrm>
                <a:off x="5933685" y="5050484"/>
                <a:ext cx="153704" cy="48038"/>
              </a:xfrm>
              <a:custGeom>
                <a:avLst/>
                <a:gdLst>
                  <a:gd name="connsiteX0" fmla="*/ 11900 w 153704"/>
                  <a:gd name="connsiteY0" fmla="*/ 47503 h 48038"/>
                  <a:gd name="connsiteX1" fmla="*/ 0 w 153704"/>
                  <a:gd name="connsiteY1" fmla="*/ 35487 h 48038"/>
                  <a:gd name="connsiteX2" fmla="*/ 35 w 153704"/>
                  <a:gd name="connsiteY2" fmla="*/ 34616 h 48038"/>
                  <a:gd name="connsiteX3" fmla="*/ 35 w 153704"/>
                  <a:gd name="connsiteY3" fmla="*/ 34616 h 48038"/>
                  <a:gd name="connsiteX4" fmla="*/ 7773 w 153704"/>
                  <a:gd name="connsiteY4" fmla="*/ 24340 h 48038"/>
                  <a:gd name="connsiteX5" fmla="*/ 78926 w 153704"/>
                  <a:gd name="connsiteY5" fmla="*/ 511 h 48038"/>
                  <a:gd name="connsiteX6" fmla="*/ 87287 w 153704"/>
                  <a:gd name="connsiteY6" fmla="*/ 1439 h 48038"/>
                  <a:gd name="connsiteX7" fmla="*/ 120670 w 153704"/>
                  <a:gd name="connsiteY7" fmla="*/ 11337 h 48038"/>
                  <a:gd name="connsiteX8" fmla="*/ 146348 w 153704"/>
                  <a:gd name="connsiteY8" fmla="*/ 1958 h 48038"/>
                  <a:gd name="connsiteX9" fmla="*/ 152683 w 153704"/>
                  <a:gd name="connsiteY9" fmla="*/ 2581 h 48038"/>
                  <a:gd name="connsiteX10" fmla="*/ 153704 w 153704"/>
                  <a:gd name="connsiteY10" fmla="*/ 5451 h 48038"/>
                  <a:gd name="connsiteX11" fmla="*/ 153704 w 153704"/>
                  <a:gd name="connsiteY11" fmla="*/ 40243 h 48038"/>
                  <a:gd name="connsiteX12" fmla="*/ 145909 w 153704"/>
                  <a:gd name="connsiteY12" fmla="*/ 48039 h 48038"/>
                  <a:gd name="connsiteX13" fmla="*/ 145877 w 153704"/>
                  <a:gd name="connsiteY1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04" h="48038">
                    <a:moveTo>
                      <a:pt x="11900" y="47503"/>
                    </a:moveTo>
                    <a:cubicBezTo>
                      <a:pt x="5295" y="47471"/>
                      <a:pt x="-32" y="42092"/>
                      <a:pt x="0" y="35487"/>
                    </a:cubicBezTo>
                    <a:cubicBezTo>
                      <a:pt x="0" y="35198"/>
                      <a:pt x="12" y="34907"/>
                      <a:pt x="35" y="34616"/>
                    </a:cubicBezTo>
                    <a:lnTo>
                      <a:pt x="35" y="34616"/>
                    </a:lnTo>
                    <a:cubicBezTo>
                      <a:pt x="396" y="29976"/>
                      <a:pt x="3415" y="25968"/>
                      <a:pt x="7773" y="24340"/>
                    </a:cubicBezTo>
                    <a:lnTo>
                      <a:pt x="78926" y="511"/>
                    </a:lnTo>
                    <a:cubicBezTo>
                      <a:pt x="81715" y="-412"/>
                      <a:pt x="84769" y="-74"/>
                      <a:pt x="87287" y="1439"/>
                    </a:cubicBezTo>
                    <a:cubicBezTo>
                      <a:pt x="97068" y="8228"/>
                      <a:pt x="108770" y="11698"/>
                      <a:pt x="120670" y="11337"/>
                    </a:cubicBezTo>
                    <a:cubicBezTo>
                      <a:pt x="129939" y="10679"/>
                      <a:pt x="138838" y="7427"/>
                      <a:pt x="146348" y="1958"/>
                    </a:cubicBezTo>
                    <a:cubicBezTo>
                      <a:pt x="148269" y="380"/>
                      <a:pt x="151105" y="659"/>
                      <a:pt x="152683" y="2581"/>
                    </a:cubicBezTo>
                    <a:cubicBezTo>
                      <a:pt x="153346" y="3390"/>
                      <a:pt x="153707" y="4403"/>
                      <a:pt x="153704" y="5451"/>
                    </a:cubicBezTo>
                    <a:lnTo>
                      <a:pt x="153704" y="40243"/>
                    </a:lnTo>
                    <a:cubicBezTo>
                      <a:pt x="153704" y="44549"/>
                      <a:pt x="150214" y="48039"/>
                      <a:pt x="145909" y="48039"/>
                    </a:cubicBezTo>
                    <a:cubicBezTo>
                      <a:pt x="145897" y="48039"/>
                      <a:pt x="145888" y="48039"/>
                      <a:pt x="145877" y="48039"/>
                    </a:cubicBez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125A3D74-0B34-47A8-B977-3792574F35CF}"/>
                  </a:ext>
                </a:extLst>
              </p:cNvPr>
              <p:cNvSpPr/>
              <p:nvPr/>
            </p:nvSpPr>
            <p:spPr>
              <a:xfrm>
                <a:off x="5689934" y="5050484"/>
                <a:ext cx="153704" cy="48038"/>
              </a:xfrm>
              <a:custGeom>
                <a:avLst/>
                <a:gdLst>
                  <a:gd name="connsiteX0" fmla="*/ 11903 w 153704"/>
                  <a:gd name="connsiteY0" fmla="*/ 47503 h 48038"/>
                  <a:gd name="connsiteX1" fmla="*/ 0 w 153704"/>
                  <a:gd name="connsiteY1" fmla="*/ 35484 h 48038"/>
                  <a:gd name="connsiteX2" fmla="*/ 35 w 153704"/>
                  <a:gd name="connsiteY2" fmla="*/ 34616 h 48038"/>
                  <a:gd name="connsiteX3" fmla="*/ 35 w 153704"/>
                  <a:gd name="connsiteY3" fmla="*/ 34616 h 48038"/>
                  <a:gd name="connsiteX4" fmla="*/ 7776 w 153704"/>
                  <a:gd name="connsiteY4" fmla="*/ 24340 h 48038"/>
                  <a:gd name="connsiteX5" fmla="*/ 78929 w 153704"/>
                  <a:gd name="connsiteY5" fmla="*/ 511 h 48038"/>
                  <a:gd name="connsiteX6" fmla="*/ 87290 w 153704"/>
                  <a:gd name="connsiteY6" fmla="*/ 1439 h 48038"/>
                  <a:gd name="connsiteX7" fmla="*/ 120673 w 153704"/>
                  <a:gd name="connsiteY7" fmla="*/ 11337 h 48038"/>
                  <a:gd name="connsiteX8" fmla="*/ 146348 w 153704"/>
                  <a:gd name="connsiteY8" fmla="*/ 1958 h 48038"/>
                  <a:gd name="connsiteX9" fmla="*/ 152683 w 153704"/>
                  <a:gd name="connsiteY9" fmla="*/ 2581 h 48038"/>
                  <a:gd name="connsiteX10" fmla="*/ 153704 w 153704"/>
                  <a:gd name="connsiteY10" fmla="*/ 5451 h 48038"/>
                  <a:gd name="connsiteX11" fmla="*/ 153704 w 153704"/>
                  <a:gd name="connsiteY11" fmla="*/ 40243 h 48038"/>
                  <a:gd name="connsiteX12" fmla="*/ 145915 w 153704"/>
                  <a:gd name="connsiteY12" fmla="*/ 48039 h 48038"/>
                  <a:gd name="connsiteX13" fmla="*/ 145880 w 153704"/>
                  <a:gd name="connsiteY1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04" h="48038">
                    <a:moveTo>
                      <a:pt x="11903" y="47503"/>
                    </a:moveTo>
                    <a:cubicBezTo>
                      <a:pt x="5298" y="47471"/>
                      <a:pt x="-32" y="42092"/>
                      <a:pt x="0" y="35484"/>
                    </a:cubicBezTo>
                    <a:cubicBezTo>
                      <a:pt x="0" y="35196"/>
                      <a:pt x="12" y="34905"/>
                      <a:pt x="35" y="34616"/>
                    </a:cubicBezTo>
                    <a:lnTo>
                      <a:pt x="35" y="34616"/>
                    </a:lnTo>
                    <a:cubicBezTo>
                      <a:pt x="396" y="29976"/>
                      <a:pt x="3418" y="25971"/>
                      <a:pt x="7776" y="24340"/>
                    </a:cubicBezTo>
                    <a:lnTo>
                      <a:pt x="78929" y="511"/>
                    </a:lnTo>
                    <a:cubicBezTo>
                      <a:pt x="81718" y="-412"/>
                      <a:pt x="84772" y="-74"/>
                      <a:pt x="87290" y="1439"/>
                    </a:cubicBezTo>
                    <a:cubicBezTo>
                      <a:pt x="97071" y="8228"/>
                      <a:pt x="108773" y="11698"/>
                      <a:pt x="120673" y="11337"/>
                    </a:cubicBezTo>
                    <a:cubicBezTo>
                      <a:pt x="129942" y="10679"/>
                      <a:pt x="138838" y="7427"/>
                      <a:pt x="146348" y="1958"/>
                    </a:cubicBezTo>
                    <a:cubicBezTo>
                      <a:pt x="148270" y="380"/>
                      <a:pt x="151105" y="659"/>
                      <a:pt x="152683" y="2581"/>
                    </a:cubicBezTo>
                    <a:cubicBezTo>
                      <a:pt x="153346" y="3390"/>
                      <a:pt x="153707" y="4403"/>
                      <a:pt x="153704" y="5451"/>
                    </a:cubicBezTo>
                    <a:lnTo>
                      <a:pt x="153704" y="40243"/>
                    </a:lnTo>
                    <a:cubicBezTo>
                      <a:pt x="153707" y="44546"/>
                      <a:pt x="150217" y="48036"/>
                      <a:pt x="145915" y="48039"/>
                    </a:cubicBezTo>
                    <a:cubicBezTo>
                      <a:pt x="145903" y="48039"/>
                      <a:pt x="145891" y="48039"/>
                      <a:pt x="145880" y="48039"/>
                    </a:cubicBez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72" name="图形 23">
                <a:extLst>
                  <a:ext uri="{FF2B5EF4-FFF2-40B4-BE49-F238E27FC236}">
                    <a16:creationId xmlns:a16="http://schemas.microsoft.com/office/drawing/2014/main" id="{7B306B2D-8C95-4140-AD48-57B7BBA3E5EC}"/>
                  </a:ext>
                </a:extLst>
              </p:cNvPr>
              <p:cNvGrpSpPr/>
              <p:nvPr/>
            </p:nvGrpSpPr>
            <p:grpSpPr>
              <a:xfrm>
                <a:off x="6107027" y="4286753"/>
                <a:ext cx="45954" cy="105557"/>
                <a:chOff x="6107027" y="4286753"/>
                <a:chExt cx="45954" cy="105557"/>
              </a:xfrm>
              <a:solidFill>
                <a:srgbClr val="FAA896"/>
              </a:solidFill>
            </p:grpSpPr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ED91A454-1CAC-4366-A806-289B4DB7DA6B}"/>
                    </a:ext>
                  </a:extLst>
                </p:cNvPr>
                <p:cNvSpPr/>
                <p:nvPr/>
              </p:nvSpPr>
              <p:spPr>
                <a:xfrm>
                  <a:off x="6107027" y="4302662"/>
                  <a:ext cx="13827" cy="39798"/>
                </a:xfrm>
                <a:custGeom>
                  <a:avLst/>
                  <a:gdLst>
                    <a:gd name="connsiteX0" fmla="*/ 1406 w 13827"/>
                    <a:gd name="connsiteY0" fmla="*/ 0 h 39798"/>
                    <a:gd name="connsiteX1" fmla="*/ 4195 w 13827"/>
                    <a:gd name="connsiteY1" fmla="*/ 39747 h 39798"/>
                    <a:gd name="connsiteX2" fmla="*/ 13828 w 13827"/>
                    <a:gd name="connsiteY2" fmla="*/ 19370 h 3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27" h="39798">
                      <a:moveTo>
                        <a:pt x="1406" y="0"/>
                      </a:moveTo>
                      <a:cubicBezTo>
                        <a:pt x="1406" y="8675"/>
                        <a:pt x="-3173" y="37674"/>
                        <a:pt x="4195" y="39747"/>
                      </a:cubicBezTo>
                      <a:cubicBezTo>
                        <a:pt x="8611" y="40990"/>
                        <a:pt x="13828" y="19370"/>
                        <a:pt x="13828" y="19370"/>
                      </a:cubicBezTo>
                    </a:path>
                  </a:pathLst>
                </a:custGeom>
                <a:solidFill>
                  <a:srgbClr val="FAA896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A4DB3FD7-5E05-4888-8FD7-962A1596FA8E}"/>
                    </a:ext>
                  </a:extLst>
                </p:cNvPr>
                <p:cNvSpPr/>
                <p:nvPr/>
              </p:nvSpPr>
              <p:spPr>
                <a:xfrm>
                  <a:off x="6109242" y="4286753"/>
                  <a:ext cx="43738" cy="105557"/>
                </a:xfrm>
                <a:custGeom>
                  <a:avLst/>
                  <a:gdLst>
                    <a:gd name="connsiteX0" fmla="*/ 33983 w 43738"/>
                    <a:gd name="connsiteY0" fmla="*/ 11353 h 105557"/>
                    <a:gd name="connsiteX1" fmla="*/ 30600 w 43738"/>
                    <a:gd name="connsiteY1" fmla="*/ 103542 h 105557"/>
                    <a:gd name="connsiteX2" fmla="*/ 22866 w 43738"/>
                    <a:gd name="connsiteY2" fmla="*/ 104316 h 105557"/>
                    <a:gd name="connsiteX3" fmla="*/ 20860 w 43738"/>
                    <a:gd name="connsiteY3" fmla="*/ 100395 h 105557"/>
                    <a:gd name="connsiteX4" fmla="*/ 0 w 43738"/>
                    <a:gd name="connsiteY4" fmla="*/ 36571 h 105557"/>
                    <a:gd name="connsiteX5" fmla="*/ 0 w 43738"/>
                    <a:gd name="connsiteY5" fmla="*/ 0 h 105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738" h="105557">
                      <a:moveTo>
                        <a:pt x="33983" y="11353"/>
                      </a:moveTo>
                      <a:cubicBezTo>
                        <a:pt x="33983" y="11353"/>
                        <a:pt x="58040" y="69905"/>
                        <a:pt x="30600" y="103542"/>
                      </a:cubicBezTo>
                      <a:cubicBezTo>
                        <a:pt x="28679" y="105891"/>
                        <a:pt x="25215" y="106237"/>
                        <a:pt x="22866" y="104316"/>
                      </a:cubicBezTo>
                      <a:cubicBezTo>
                        <a:pt x="21681" y="103347"/>
                        <a:pt x="20953" y="101926"/>
                        <a:pt x="20860" y="100395"/>
                      </a:cubicBezTo>
                      <a:cubicBezTo>
                        <a:pt x="19527" y="77715"/>
                        <a:pt x="14954" y="31130"/>
                        <a:pt x="0" y="36571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AA896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" name="图形 23">
                <a:extLst>
                  <a:ext uri="{FF2B5EF4-FFF2-40B4-BE49-F238E27FC236}">
                    <a16:creationId xmlns:a16="http://schemas.microsoft.com/office/drawing/2014/main" id="{556351F2-363C-4A13-B55B-B15FA0FCC297}"/>
                  </a:ext>
                </a:extLst>
              </p:cNvPr>
              <p:cNvGrpSpPr/>
              <p:nvPr/>
            </p:nvGrpSpPr>
            <p:grpSpPr>
              <a:xfrm>
                <a:off x="5458195" y="4140213"/>
                <a:ext cx="127071" cy="60959"/>
                <a:chOff x="5458195" y="4140213"/>
                <a:chExt cx="127071" cy="60959"/>
              </a:xfrm>
              <a:solidFill>
                <a:srgbClr val="FAA896"/>
              </a:solidFill>
            </p:grpSpPr>
            <p:sp>
              <p:nvSpPr>
                <p:cNvPr id="76" name="任意多边形: 形状 75">
                  <a:extLst>
                    <a:ext uri="{FF2B5EF4-FFF2-40B4-BE49-F238E27FC236}">
                      <a16:creationId xmlns:a16="http://schemas.microsoft.com/office/drawing/2014/main" id="{C55739BD-9C7C-48D6-BAFE-A214D42D93CE}"/>
                    </a:ext>
                  </a:extLst>
                </p:cNvPr>
                <p:cNvSpPr/>
                <p:nvPr/>
              </p:nvSpPr>
              <p:spPr>
                <a:xfrm>
                  <a:off x="5503940" y="4140213"/>
                  <a:ext cx="40295" cy="19291"/>
                </a:xfrm>
                <a:custGeom>
                  <a:avLst/>
                  <a:gdLst>
                    <a:gd name="connsiteX0" fmla="*/ 38162 w 40295"/>
                    <a:gd name="connsiteY0" fmla="*/ 0 h 19291"/>
                    <a:gd name="connsiteX1" fmla="*/ 1 w 40295"/>
                    <a:gd name="connsiteY1" fmla="*/ 14380 h 19291"/>
                    <a:gd name="connsiteX2" fmla="*/ 40295 w 40295"/>
                    <a:gd name="connsiteY2" fmla="*/ 19291 h 19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295" h="19291">
                      <a:moveTo>
                        <a:pt x="38162" y="0"/>
                      </a:moveTo>
                      <a:cubicBezTo>
                        <a:pt x="29699" y="1910"/>
                        <a:pt x="400" y="6736"/>
                        <a:pt x="1" y="14380"/>
                      </a:cubicBezTo>
                      <a:cubicBezTo>
                        <a:pt x="-238" y="18962"/>
                        <a:pt x="40295" y="19291"/>
                        <a:pt x="40295" y="19291"/>
                      </a:cubicBezTo>
                    </a:path>
                  </a:pathLst>
                </a:custGeom>
                <a:solidFill>
                  <a:srgbClr val="FAA896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任意多边形: 形状 76">
                  <a:extLst>
                    <a:ext uri="{FF2B5EF4-FFF2-40B4-BE49-F238E27FC236}">
                      <a16:creationId xmlns:a16="http://schemas.microsoft.com/office/drawing/2014/main" id="{E16FB960-6CB8-4D1D-9370-F6761705FD39}"/>
                    </a:ext>
                  </a:extLst>
                </p:cNvPr>
                <p:cNvSpPr/>
                <p:nvPr/>
              </p:nvSpPr>
              <p:spPr>
                <a:xfrm>
                  <a:off x="5458195" y="4150290"/>
                  <a:ext cx="127071" cy="50882"/>
                </a:xfrm>
                <a:custGeom>
                  <a:avLst/>
                  <a:gdLst>
                    <a:gd name="connsiteX0" fmla="*/ 126871 w 127071"/>
                    <a:gd name="connsiteY0" fmla="*/ 12099 h 50882"/>
                    <a:gd name="connsiteX1" fmla="*/ 68543 w 127071"/>
                    <a:gd name="connsiteY1" fmla="*/ 45669 h 50882"/>
                    <a:gd name="connsiteX2" fmla="*/ 201 w 127071"/>
                    <a:gd name="connsiteY2" fmla="*/ 40688 h 50882"/>
                    <a:gd name="connsiteX3" fmla="*/ 58529 w 127071"/>
                    <a:gd name="connsiteY3" fmla="*/ 4207 h 50882"/>
                    <a:gd name="connsiteX4" fmla="*/ 126871 w 127071"/>
                    <a:gd name="connsiteY4" fmla="*/ 12099 h 5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071" h="50882">
                      <a:moveTo>
                        <a:pt x="126871" y="12099"/>
                      </a:moveTo>
                      <a:cubicBezTo>
                        <a:pt x="129636" y="24351"/>
                        <a:pt x="103521" y="37774"/>
                        <a:pt x="68543" y="45669"/>
                      </a:cubicBezTo>
                      <a:cubicBezTo>
                        <a:pt x="33564" y="53563"/>
                        <a:pt x="2966" y="52946"/>
                        <a:pt x="201" y="40688"/>
                      </a:cubicBezTo>
                      <a:cubicBezTo>
                        <a:pt x="-2565" y="28430"/>
                        <a:pt x="23550" y="12102"/>
                        <a:pt x="58529" y="4207"/>
                      </a:cubicBezTo>
                      <a:cubicBezTo>
                        <a:pt x="93507" y="-3688"/>
                        <a:pt x="124105" y="-145"/>
                        <a:pt x="126871" y="12099"/>
                      </a:cubicBezTo>
                      <a:close/>
                    </a:path>
                  </a:pathLst>
                </a:custGeom>
                <a:solidFill>
                  <a:srgbClr val="FAA896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27DE88BD-20FE-419A-9EB0-1EC37102178D}"/>
                  </a:ext>
                </a:extLst>
              </p:cNvPr>
              <p:cNvSpPr/>
              <p:nvPr/>
            </p:nvSpPr>
            <p:spPr>
              <a:xfrm>
                <a:off x="5535840" y="3884585"/>
                <a:ext cx="620956" cy="424399"/>
              </a:xfrm>
              <a:custGeom>
                <a:avLst/>
                <a:gdLst>
                  <a:gd name="connsiteX0" fmla="*/ 593994 w 620956"/>
                  <a:gd name="connsiteY0" fmla="*/ 233402 h 424399"/>
                  <a:gd name="connsiteX1" fmla="*/ 592388 w 620956"/>
                  <a:gd name="connsiteY1" fmla="*/ 227108 h 424399"/>
                  <a:gd name="connsiteX2" fmla="*/ 525571 w 620956"/>
                  <a:gd name="connsiteY2" fmla="*/ 45420 h 424399"/>
                  <a:gd name="connsiteX3" fmla="*/ 525169 w 620956"/>
                  <a:gd name="connsiteY3" fmla="*/ 45566 h 424399"/>
                  <a:gd name="connsiteX4" fmla="*/ 510542 w 620956"/>
                  <a:gd name="connsiteY4" fmla="*/ 21908 h 424399"/>
                  <a:gd name="connsiteX5" fmla="*/ 446162 w 620956"/>
                  <a:gd name="connsiteY5" fmla="*/ 0 h 424399"/>
                  <a:gd name="connsiteX6" fmla="*/ 335689 w 620956"/>
                  <a:gd name="connsiteY6" fmla="*/ 582 h 424399"/>
                  <a:gd name="connsiteX7" fmla="*/ 277277 w 620956"/>
                  <a:gd name="connsiteY7" fmla="*/ 39121 h 424399"/>
                  <a:gd name="connsiteX8" fmla="*/ 175502 w 620956"/>
                  <a:gd name="connsiteY8" fmla="*/ 203302 h 424399"/>
                  <a:gd name="connsiteX9" fmla="*/ 0 w 620956"/>
                  <a:gd name="connsiteY9" fmla="*/ 253470 h 424399"/>
                  <a:gd name="connsiteX10" fmla="*/ 16799 w 620956"/>
                  <a:gd name="connsiteY10" fmla="*/ 312249 h 424399"/>
                  <a:gd name="connsiteX11" fmla="*/ 203660 w 620956"/>
                  <a:gd name="connsiteY11" fmla="*/ 258832 h 424399"/>
                  <a:gd name="connsiteX12" fmla="*/ 221240 w 620956"/>
                  <a:gd name="connsiteY12" fmla="*/ 245549 h 424399"/>
                  <a:gd name="connsiteX13" fmla="*/ 279253 w 620956"/>
                  <a:gd name="connsiteY13" fmla="*/ 151955 h 424399"/>
                  <a:gd name="connsiteX14" fmla="*/ 282490 w 620956"/>
                  <a:gd name="connsiteY14" fmla="*/ 195381 h 424399"/>
                  <a:gd name="connsiteX15" fmla="*/ 270663 w 620956"/>
                  <a:gd name="connsiteY15" fmla="*/ 336594 h 424399"/>
                  <a:gd name="connsiteX16" fmla="*/ 525734 w 620956"/>
                  <a:gd name="connsiteY16" fmla="*/ 326938 h 424399"/>
                  <a:gd name="connsiteX17" fmla="*/ 500117 w 620956"/>
                  <a:gd name="connsiteY17" fmla="*/ 207019 h 424399"/>
                  <a:gd name="connsiteX18" fmla="*/ 504696 w 620956"/>
                  <a:gd name="connsiteY18" fmla="*/ 172562 h 424399"/>
                  <a:gd name="connsiteX19" fmla="*/ 531679 w 620956"/>
                  <a:gd name="connsiteY19" fmla="*/ 245937 h 424399"/>
                  <a:gd name="connsiteX20" fmla="*/ 558169 w 620956"/>
                  <a:gd name="connsiteY20" fmla="*/ 424399 h 424399"/>
                  <a:gd name="connsiteX21" fmla="*/ 620956 w 620956"/>
                  <a:gd name="connsiteY21" fmla="*/ 415084 h 42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0956" h="424399">
                    <a:moveTo>
                      <a:pt x="593994" y="233402"/>
                    </a:moveTo>
                    <a:cubicBezTo>
                      <a:pt x="593674" y="231254"/>
                      <a:pt x="593136" y="229146"/>
                      <a:pt x="592388" y="227108"/>
                    </a:cubicBezTo>
                    <a:lnTo>
                      <a:pt x="525571" y="45420"/>
                    </a:lnTo>
                    <a:lnTo>
                      <a:pt x="525169" y="45566"/>
                    </a:lnTo>
                    <a:cubicBezTo>
                      <a:pt x="522261" y="36620"/>
                      <a:pt x="517243" y="28508"/>
                      <a:pt x="510542" y="21908"/>
                    </a:cubicBezTo>
                    <a:cubicBezTo>
                      <a:pt x="497244" y="8608"/>
                      <a:pt x="474215" y="0"/>
                      <a:pt x="446162" y="0"/>
                    </a:cubicBezTo>
                    <a:cubicBezTo>
                      <a:pt x="404406" y="0"/>
                      <a:pt x="347377" y="90"/>
                      <a:pt x="335689" y="582"/>
                    </a:cubicBezTo>
                    <a:cubicBezTo>
                      <a:pt x="301339" y="2055"/>
                      <a:pt x="284569" y="16933"/>
                      <a:pt x="277277" y="39121"/>
                    </a:cubicBezTo>
                    <a:lnTo>
                      <a:pt x="175502" y="203302"/>
                    </a:lnTo>
                    <a:lnTo>
                      <a:pt x="0" y="253470"/>
                    </a:lnTo>
                    <a:lnTo>
                      <a:pt x="16799" y="312249"/>
                    </a:lnTo>
                    <a:lnTo>
                      <a:pt x="203660" y="258832"/>
                    </a:lnTo>
                    <a:cubicBezTo>
                      <a:pt x="210967" y="256742"/>
                      <a:pt x="217234" y="252006"/>
                      <a:pt x="221240" y="245549"/>
                    </a:cubicBezTo>
                    <a:lnTo>
                      <a:pt x="279253" y="151955"/>
                    </a:lnTo>
                    <a:cubicBezTo>
                      <a:pt x="280945" y="166836"/>
                      <a:pt x="282327" y="181539"/>
                      <a:pt x="282490" y="195381"/>
                    </a:cubicBezTo>
                    <a:cubicBezTo>
                      <a:pt x="283608" y="289896"/>
                      <a:pt x="258087" y="307700"/>
                      <a:pt x="270663" y="336594"/>
                    </a:cubicBezTo>
                    <a:cubicBezTo>
                      <a:pt x="282872" y="364613"/>
                      <a:pt x="522532" y="376268"/>
                      <a:pt x="525734" y="326938"/>
                    </a:cubicBezTo>
                    <a:cubicBezTo>
                      <a:pt x="527772" y="295566"/>
                      <a:pt x="500117" y="268165"/>
                      <a:pt x="500117" y="207019"/>
                    </a:cubicBezTo>
                    <a:cubicBezTo>
                      <a:pt x="500347" y="195399"/>
                      <a:pt x="501884" y="183839"/>
                      <a:pt x="504696" y="172562"/>
                    </a:cubicBezTo>
                    <a:lnTo>
                      <a:pt x="531679" y="245937"/>
                    </a:lnTo>
                    <a:lnTo>
                      <a:pt x="558169" y="424399"/>
                    </a:lnTo>
                    <a:lnTo>
                      <a:pt x="620956" y="41508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9" name="图形 23">
              <a:extLst>
                <a:ext uri="{FF2B5EF4-FFF2-40B4-BE49-F238E27FC236}">
                  <a16:creationId xmlns:a16="http://schemas.microsoft.com/office/drawing/2014/main" id="{18D87C71-32AB-4E4F-AE7F-91F041EE58F9}"/>
                </a:ext>
              </a:extLst>
            </p:cNvPr>
            <p:cNvGrpSpPr/>
            <p:nvPr/>
          </p:nvGrpSpPr>
          <p:grpSpPr>
            <a:xfrm>
              <a:off x="4834526" y="3884574"/>
              <a:ext cx="617625" cy="1213949"/>
              <a:chOff x="4834526" y="3884574"/>
              <a:chExt cx="617625" cy="1213949"/>
            </a:xfrm>
          </p:grpSpPr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2A2974A9-B07A-4BF7-BEED-C9512D45F338}"/>
                  </a:ext>
                </a:extLst>
              </p:cNvPr>
              <p:cNvSpPr/>
              <p:nvPr/>
            </p:nvSpPr>
            <p:spPr>
              <a:xfrm>
                <a:off x="5155895" y="5004716"/>
                <a:ext cx="67162" cy="62318"/>
              </a:xfrm>
              <a:custGeom>
                <a:avLst/>
                <a:gdLst>
                  <a:gd name="connsiteX0" fmla="*/ 60700 w 67162"/>
                  <a:gd name="connsiteY0" fmla="*/ 62319 h 62318"/>
                  <a:gd name="connsiteX1" fmla="*/ 0 w 67162"/>
                  <a:gd name="connsiteY1" fmla="*/ 55100 h 62318"/>
                  <a:gd name="connsiteX2" fmla="*/ 6032 w 67162"/>
                  <a:gd name="connsiteY2" fmla="*/ 0 h 62318"/>
                  <a:gd name="connsiteX3" fmla="*/ 6032 w 67162"/>
                  <a:gd name="connsiteY3" fmla="*/ 713 h 62318"/>
                  <a:gd name="connsiteX4" fmla="*/ 67163 w 67162"/>
                  <a:gd name="connsiteY4" fmla="*/ 713 h 62318"/>
                  <a:gd name="connsiteX5" fmla="*/ 60700 w 67162"/>
                  <a:gd name="connsiteY5" fmla="*/ 62319 h 6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162" h="62318">
                    <a:moveTo>
                      <a:pt x="60700" y="62319"/>
                    </a:moveTo>
                    <a:lnTo>
                      <a:pt x="0" y="55100"/>
                    </a:lnTo>
                    <a:cubicBezTo>
                      <a:pt x="2731" y="32123"/>
                      <a:pt x="5822" y="4527"/>
                      <a:pt x="6032" y="0"/>
                    </a:cubicBezTo>
                    <a:cubicBezTo>
                      <a:pt x="6032" y="291"/>
                      <a:pt x="6032" y="530"/>
                      <a:pt x="6032" y="713"/>
                    </a:cubicBezTo>
                    <a:lnTo>
                      <a:pt x="67163" y="713"/>
                    </a:lnTo>
                    <a:cubicBezTo>
                      <a:pt x="67160" y="2547"/>
                      <a:pt x="67160" y="8122"/>
                      <a:pt x="60700" y="62319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E30B3573-B5E2-4E1A-893C-102ADCCB5DBB}"/>
                  </a:ext>
                </a:extLst>
              </p:cNvPr>
              <p:cNvSpPr/>
              <p:nvPr/>
            </p:nvSpPr>
            <p:spPr>
              <a:xfrm>
                <a:off x="4911886" y="5005429"/>
                <a:ext cx="61334" cy="68912"/>
              </a:xfrm>
              <a:custGeom>
                <a:avLst/>
                <a:gdLst>
                  <a:gd name="connsiteX0" fmla="*/ 61131 w 61334"/>
                  <a:gd name="connsiteY0" fmla="*/ 68912 h 68912"/>
                  <a:gd name="connsiteX1" fmla="*/ 0 w 61334"/>
                  <a:gd name="connsiteY1" fmla="*/ 68714 h 68912"/>
                  <a:gd name="connsiteX2" fmla="*/ 204 w 61334"/>
                  <a:gd name="connsiteY2" fmla="*/ 0 h 68912"/>
                  <a:gd name="connsiteX3" fmla="*/ 61335 w 61334"/>
                  <a:gd name="connsiteY3" fmla="*/ 0 h 68912"/>
                  <a:gd name="connsiteX4" fmla="*/ 61131 w 61334"/>
                  <a:gd name="connsiteY4" fmla="*/ 68912 h 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4" h="68912">
                    <a:moveTo>
                      <a:pt x="61131" y="68912"/>
                    </a:moveTo>
                    <a:lnTo>
                      <a:pt x="0" y="68714"/>
                    </a:lnTo>
                    <a:cubicBezTo>
                      <a:pt x="0" y="68714"/>
                      <a:pt x="204" y="5589"/>
                      <a:pt x="204" y="0"/>
                    </a:cubicBezTo>
                    <a:lnTo>
                      <a:pt x="61335" y="0"/>
                    </a:lnTo>
                    <a:cubicBezTo>
                      <a:pt x="61335" y="5607"/>
                      <a:pt x="61131" y="68912"/>
                      <a:pt x="61131" y="68912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C74CFE61-6E03-4233-871E-1458950298C9}"/>
                  </a:ext>
                </a:extLst>
              </p:cNvPr>
              <p:cNvSpPr/>
              <p:nvPr/>
            </p:nvSpPr>
            <p:spPr>
              <a:xfrm>
                <a:off x="4896131" y="4197769"/>
                <a:ext cx="343018" cy="855557"/>
              </a:xfrm>
              <a:custGeom>
                <a:avLst/>
                <a:gdLst>
                  <a:gd name="connsiteX0" fmla="*/ 343019 w 343018"/>
                  <a:gd name="connsiteY0" fmla="*/ 848128 h 855557"/>
                  <a:gd name="connsiteX1" fmla="*/ 336070 w 343018"/>
                  <a:gd name="connsiteY1" fmla="*/ 457014 h 855557"/>
                  <a:gd name="connsiteX2" fmla="*/ 278042 w 343018"/>
                  <a:gd name="connsiteY2" fmla="*/ 28953 h 855557"/>
                  <a:gd name="connsiteX3" fmla="*/ 277265 w 343018"/>
                  <a:gd name="connsiteY3" fmla="*/ 29183 h 855557"/>
                  <a:gd name="connsiteX4" fmla="*/ 274989 w 343018"/>
                  <a:gd name="connsiteY4" fmla="*/ 13667 h 855557"/>
                  <a:gd name="connsiteX5" fmla="*/ 53528 w 343018"/>
                  <a:gd name="connsiteY5" fmla="*/ 0 h 855557"/>
                  <a:gd name="connsiteX6" fmla="*/ 45738 w 343018"/>
                  <a:gd name="connsiteY6" fmla="*/ 144677 h 855557"/>
                  <a:gd name="connsiteX7" fmla="*/ 0 w 343018"/>
                  <a:gd name="connsiteY7" fmla="*/ 846490 h 855557"/>
                  <a:gd name="connsiteX8" fmla="*/ 107326 w 343018"/>
                  <a:gd name="connsiteY8" fmla="*/ 855557 h 855557"/>
                  <a:gd name="connsiteX9" fmla="*/ 172160 w 343018"/>
                  <a:gd name="connsiteY9" fmla="*/ 164257 h 855557"/>
                  <a:gd name="connsiteX10" fmla="*/ 228881 w 343018"/>
                  <a:gd name="connsiteY10" fmla="*/ 468681 h 855557"/>
                  <a:gd name="connsiteX11" fmla="*/ 235326 w 343018"/>
                  <a:gd name="connsiteY11" fmla="*/ 849960 h 85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3018" h="855557">
                    <a:moveTo>
                      <a:pt x="343019" y="848128"/>
                    </a:moveTo>
                    <a:cubicBezTo>
                      <a:pt x="337959" y="720018"/>
                      <a:pt x="337654" y="585465"/>
                      <a:pt x="336070" y="457014"/>
                    </a:cubicBezTo>
                    <a:cubicBezTo>
                      <a:pt x="315044" y="318470"/>
                      <a:pt x="303994" y="166516"/>
                      <a:pt x="278042" y="28953"/>
                    </a:cubicBezTo>
                    <a:lnTo>
                      <a:pt x="277265" y="29183"/>
                    </a:lnTo>
                    <a:lnTo>
                      <a:pt x="274989" y="13667"/>
                    </a:lnTo>
                    <a:lnTo>
                      <a:pt x="53528" y="0"/>
                    </a:lnTo>
                    <a:lnTo>
                      <a:pt x="45738" y="144677"/>
                    </a:lnTo>
                    <a:cubicBezTo>
                      <a:pt x="34592" y="338495"/>
                      <a:pt x="13038" y="650072"/>
                      <a:pt x="0" y="846490"/>
                    </a:cubicBezTo>
                    <a:lnTo>
                      <a:pt x="107326" y="855557"/>
                    </a:lnTo>
                    <a:cubicBezTo>
                      <a:pt x="126492" y="662386"/>
                      <a:pt x="154837" y="354645"/>
                      <a:pt x="172160" y="164257"/>
                    </a:cubicBezTo>
                    <a:cubicBezTo>
                      <a:pt x="191166" y="261269"/>
                      <a:pt x="212003" y="370516"/>
                      <a:pt x="228881" y="468681"/>
                    </a:cubicBezTo>
                    <a:cubicBezTo>
                      <a:pt x="232572" y="594082"/>
                      <a:pt x="235664" y="724763"/>
                      <a:pt x="235326" y="849960"/>
                    </a:cubicBezTo>
                    <a:close/>
                  </a:path>
                </a:pathLst>
              </a:custGeom>
              <a:solidFill>
                <a:srgbClr val="26262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CF2CE073-F770-4E0E-BEEE-66F1DA37775C}"/>
                  </a:ext>
                </a:extLst>
              </p:cNvPr>
              <p:cNvSpPr/>
              <p:nvPr/>
            </p:nvSpPr>
            <p:spPr>
              <a:xfrm>
                <a:off x="4905528" y="5050483"/>
                <a:ext cx="153704" cy="48040"/>
              </a:xfrm>
              <a:custGeom>
                <a:avLst/>
                <a:gdLst>
                  <a:gd name="connsiteX0" fmla="*/ 141804 w 153704"/>
                  <a:gd name="connsiteY0" fmla="*/ 47505 h 48040"/>
                  <a:gd name="connsiteX1" fmla="*/ 153704 w 153704"/>
                  <a:gd name="connsiteY1" fmla="*/ 35488 h 48040"/>
                  <a:gd name="connsiteX2" fmla="*/ 153669 w 153704"/>
                  <a:gd name="connsiteY2" fmla="*/ 34618 h 48040"/>
                  <a:gd name="connsiteX3" fmla="*/ 153669 w 153704"/>
                  <a:gd name="connsiteY3" fmla="*/ 34618 h 48040"/>
                  <a:gd name="connsiteX4" fmla="*/ 145929 w 153704"/>
                  <a:gd name="connsiteY4" fmla="*/ 24342 h 48040"/>
                  <a:gd name="connsiteX5" fmla="*/ 74778 w 153704"/>
                  <a:gd name="connsiteY5" fmla="*/ 512 h 48040"/>
                  <a:gd name="connsiteX6" fmla="*/ 66415 w 153704"/>
                  <a:gd name="connsiteY6" fmla="*/ 1441 h 48040"/>
                  <a:gd name="connsiteX7" fmla="*/ 33034 w 153704"/>
                  <a:gd name="connsiteY7" fmla="*/ 11338 h 48040"/>
                  <a:gd name="connsiteX8" fmla="*/ 7356 w 153704"/>
                  <a:gd name="connsiteY8" fmla="*/ 1959 h 48040"/>
                  <a:gd name="connsiteX9" fmla="*/ 1022 w 153704"/>
                  <a:gd name="connsiteY9" fmla="*/ 2582 h 48040"/>
                  <a:gd name="connsiteX10" fmla="*/ 0 w 153704"/>
                  <a:gd name="connsiteY10" fmla="*/ 5452 h 48040"/>
                  <a:gd name="connsiteX11" fmla="*/ 0 w 153704"/>
                  <a:gd name="connsiteY11" fmla="*/ 40245 h 48040"/>
                  <a:gd name="connsiteX12" fmla="*/ 7790 w 153704"/>
                  <a:gd name="connsiteY12" fmla="*/ 48040 h 48040"/>
                  <a:gd name="connsiteX13" fmla="*/ 7828 w 153704"/>
                  <a:gd name="connsiteY13" fmla="*/ 48040 h 4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04" h="48040">
                    <a:moveTo>
                      <a:pt x="141804" y="47505"/>
                    </a:moveTo>
                    <a:cubicBezTo>
                      <a:pt x="148409" y="47473"/>
                      <a:pt x="153736" y="42093"/>
                      <a:pt x="153704" y="35488"/>
                    </a:cubicBezTo>
                    <a:cubicBezTo>
                      <a:pt x="153704" y="35200"/>
                      <a:pt x="153693" y="34909"/>
                      <a:pt x="153669" y="34618"/>
                    </a:cubicBezTo>
                    <a:lnTo>
                      <a:pt x="153669" y="34618"/>
                    </a:lnTo>
                    <a:cubicBezTo>
                      <a:pt x="153308" y="29977"/>
                      <a:pt x="150290" y="25969"/>
                      <a:pt x="145929" y="24342"/>
                    </a:cubicBezTo>
                    <a:lnTo>
                      <a:pt x="74778" y="512"/>
                    </a:lnTo>
                    <a:cubicBezTo>
                      <a:pt x="71989" y="-414"/>
                      <a:pt x="68933" y="-73"/>
                      <a:pt x="66415" y="1441"/>
                    </a:cubicBezTo>
                    <a:cubicBezTo>
                      <a:pt x="56634" y="8229"/>
                      <a:pt x="44934" y="11699"/>
                      <a:pt x="33034" y="11338"/>
                    </a:cubicBezTo>
                    <a:cubicBezTo>
                      <a:pt x="23766" y="10680"/>
                      <a:pt x="14867" y="7429"/>
                      <a:pt x="7356" y="1959"/>
                    </a:cubicBezTo>
                    <a:cubicBezTo>
                      <a:pt x="5435" y="381"/>
                      <a:pt x="2600" y="661"/>
                      <a:pt x="1022" y="2582"/>
                    </a:cubicBezTo>
                    <a:cubicBezTo>
                      <a:pt x="358" y="3391"/>
                      <a:pt x="-3" y="4404"/>
                      <a:pt x="0" y="5452"/>
                    </a:cubicBezTo>
                    <a:lnTo>
                      <a:pt x="0" y="40245"/>
                    </a:lnTo>
                    <a:cubicBezTo>
                      <a:pt x="-3" y="44547"/>
                      <a:pt x="3487" y="48037"/>
                      <a:pt x="7790" y="48040"/>
                    </a:cubicBezTo>
                    <a:cubicBezTo>
                      <a:pt x="7802" y="48040"/>
                      <a:pt x="7816" y="48040"/>
                      <a:pt x="7828" y="48040"/>
                    </a:cubicBez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E75503DE-253D-4D1B-9D2A-A0768223A98B}"/>
                  </a:ext>
                </a:extLst>
              </p:cNvPr>
              <p:cNvSpPr/>
              <p:nvPr/>
            </p:nvSpPr>
            <p:spPr>
              <a:xfrm>
                <a:off x="5149276" y="5050484"/>
                <a:ext cx="153704" cy="48038"/>
              </a:xfrm>
              <a:custGeom>
                <a:avLst/>
                <a:gdLst>
                  <a:gd name="connsiteX0" fmla="*/ 141804 w 153704"/>
                  <a:gd name="connsiteY0" fmla="*/ 47503 h 48038"/>
                  <a:gd name="connsiteX1" fmla="*/ 153704 w 153704"/>
                  <a:gd name="connsiteY1" fmla="*/ 35487 h 48038"/>
                  <a:gd name="connsiteX2" fmla="*/ 153669 w 153704"/>
                  <a:gd name="connsiteY2" fmla="*/ 34616 h 48038"/>
                  <a:gd name="connsiteX3" fmla="*/ 153669 w 153704"/>
                  <a:gd name="connsiteY3" fmla="*/ 34616 h 48038"/>
                  <a:gd name="connsiteX4" fmla="*/ 145932 w 153704"/>
                  <a:gd name="connsiteY4" fmla="*/ 24340 h 48038"/>
                  <a:gd name="connsiteX5" fmla="*/ 74778 w 153704"/>
                  <a:gd name="connsiteY5" fmla="*/ 511 h 48038"/>
                  <a:gd name="connsiteX6" fmla="*/ 66418 w 153704"/>
                  <a:gd name="connsiteY6" fmla="*/ 1439 h 48038"/>
                  <a:gd name="connsiteX7" fmla="*/ 33034 w 153704"/>
                  <a:gd name="connsiteY7" fmla="*/ 11337 h 48038"/>
                  <a:gd name="connsiteX8" fmla="*/ 7359 w 153704"/>
                  <a:gd name="connsiteY8" fmla="*/ 1958 h 48038"/>
                  <a:gd name="connsiteX9" fmla="*/ 1022 w 153704"/>
                  <a:gd name="connsiteY9" fmla="*/ 2584 h 48038"/>
                  <a:gd name="connsiteX10" fmla="*/ 0 w 153704"/>
                  <a:gd name="connsiteY10" fmla="*/ 5451 h 48038"/>
                  <a:gd name="connsiteX11" fmla="*/ 0 w 153704"/>
                  <a:gd name="connsiteY11" fmla="*/ 40243 h 48038"/>
                  <a:gd name="connsiteX12" fmla="*/ 7796 w 153704"/>
                  <a:gd name="connsiteY12" fmla="*/ 48039 h 48038"/>
                  <a:gd name="connsiteX13" fmla="*/ 7828 w 153704"/>
                  <a:gd name="connsiteY13" fmla="*/ 48039 h 4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04" h="48038">
                    <a:moveTo>
                      <a:pt x="141804" y="47503"/>
                    </a:moveTo>
                    <a:cubicBezTo>
                      <a:pt x="148409" y="47471"/>
                      <a:pt x="153736" y="42092"/>
                      <a:pt x="153704" y="35487"/>
                    </a:cubicBezTo>
                    <a:cubicBezTo>
                      <a:pt x="153704" y="35198"/>
                      <a:pt x="153693" y="34907"/>
                      <a:pt x="153669" y="34616"/>
                    </a:cubicBezTo>
                    <a:lnTo>
                      <a:pt x="153669" y="34616"/>
                    </a:lnTo>
                    <a:cubicBezTo>
                      <a:pt x="153308" y="29976"/>
                      <a:pt x="150290" y="25968"/>
                      <a:pt x="145932" y="24340"/>
                    </a:cubicBezTo>
                    <a:lnTo>
                      <a:pt x="74778" y="511"/>
                    </a:lnTo>
                    <a:cubicBezTo>
                      <a:pt x="71989" y="-412"/>
                      <a:pt x="68936" y="-74"/>
                      <a:pt x="66418" y="1439"/>
                    </a:cubicBezTo>
                    <a:cubicBezTo>
                      <a:pt x="56637" y="8228"/>
                      <a:pt x="44934" y="11698"/>
                      <a:pt x="33034" y="11337"/>
                    </a:cubicBezTo>
                    <a:cubicBezTo>
                      <a:pt x="23766" y="10679"/>
                      <a:pt x="14869" y="7427"/>
                      <a:pt x="7359" y="1958"/>
                    </a:cubicBezTo>
                    <a:cubicBezTo>
                      <a:pt x="5435" y="380"/>
                      <a:pt x="2600" y="662"/>
                      <a:pt x="1022" y="2584"/>
                    </a:cubicBezTo>
                    <a:cubicBezTo>
                      <a:pt x="358" y="3393"/>
                      <a:pt x="-3" y="4406"/>
                      <a:pt x="0" y="5451"/>
                    </a:cubicBezTo>
                    <a:lnTo>
                      <a:pt x="0" y="40243"/>
                    </a:lnTo>
                    <a:cubicBezTo>
                      <a:pt x="0" y="44549"/>
                      <a:pt x="3490" y="48039"/>
                      <a:pt x="7796" y="48039"/>
                    </a:cubicBezTo>
                    <a:cubicBezTo>
                      <a:pt x="7807" y="48039"/>
                      <a:pt x="7816" y="48039"/>
                      <a:pt x="7828" y="48039"/>
                    </a:cubicBez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0BC69E67-9849-4499-9BDD-0AA71AB9BA44}"/>
                  </a:ext>
                </a:extLst>
              </p:cNvPr>
              <p:cNvSpPr/>
              <p:nvPr/>
            </p:nvSpPr>
            <p:spPr>
              <a:xfrm>
                <a:off x="4834526" y="3884582"/>
                <a:ext cx="617625" cy="422306"/>
              </a:xfrm>
              <a:custGeom>
                <a:avLst/>
                <a:gdLst>
                  <a:gd name="connsiteX0" fmla="*/ 450010 w 617625"/>
                  <a:gd name="connsiteY0" fmla="*/ 186561 h 422306"/>
                  <a:gd name="connsiteX1" fmla="*/ 341610 w 617625"/>
                  <a:gd name="connsiteY1" fmla="*/ 24569 h 422306"/>
                  <a:gd name="connsiteX2" fmla="*/ 340969 w 617625"/>
                  <a:gd name="connsiteY2" fmla="*/ 24997 h 422306"/>
                  <a:gd name="connsiteX3" fmla="*/ 289229 w 617625"/>
                  <a:gd name="connsiteY3" fmla="*/ 582 h 422306"/>
                  <a:gd name="connsiteX4" fmla="*/ 280671 w 617625"/>
                  <a:gd name="connsiteY4" fmla="*/ 378 h 422306"/>
                  <a:gd name="connsiteX5" fmla="*/ 178669 w 617625"/>
                  <a:gd name="connsiteY5" fmla="*/ 0 h 422306"/>
                  <a:gd name="connsiteX6" fmla="*/ 114394 w 617625"/>
                  <a:gd name="connsiteY6" fmla="*/ 21920 h 422306"/>
                  <a:gd name="connsiteX7" fmla="*/ 100503 w 617625"/>
                  <a:gd name="connsiteY7" fmla="*/ 43656 h 422306"/>
                  <a:gd name="connsiteX8" fmla="*/ 100150 w 617625"/>
                  <a:gd name="connsiteY8" fmla="*/ 43496 h 422306"/>
                  <a:gd name="connsiteX9" fmla="*/ 29785 w 617625"/>
                  <a:gd name="connsiteY9" fmla="*/ 201925 h 422306"/>
                  <a:gd name="connsiteX10" fmla="*/ 27337 w 617625"/>
                  <a:gd name="connsiteY10" fmla="*/ 210577 h 422306"/>
                  <a:gd name="connsiteX11" fmla="*/ 0 w 617625"/>
                  <a:gd name="connsiteY11" fmla="*/ 413847 h 422306"/>
                  <a:gd name="connsiteX12" fmla="*/ 62904 w 617625"/>
                  <a:gd name="connsiteY12" fmla="*/ 422306 h 422306"/>
                  <a:gd name="connsiteX13" fmla="*/ 89636 w 617625"/>
                  <a:gd name="connsiteY13" fmla="*/ 223536 h 422306"/>
                  <a:gd name="connsiteX14" fmla="*/ 117363 w 617625"/>
                  <a:gd name="connsiteY14" fmla="*/ 161110 h 422306"/>
                  <a:gd name="connsiteX15" fmla="*/ 124815 w 617625"/>
                  <a:gd name="connsiteY15" fmla="*/ 207031 h 422306"/>
                  <a:gd name="connsiteX16" fmla="*/ 99198 w 617625"/>
                  <a:gd name="connsiteY16" fmla="*/ 326965 h 422306"/>
                  <a:gd name="connsiteX17" fmla="*/ 354261 w 617625"/>
                  <a:gd name="connsiteY17" fmla="*/ 336600 h 422306"/>
                  <a:gd name="connsiteX18" fmla="*/ 342442 w 617625"/>
                  <a:gd name="connsiteY18" fmla="*/ 195416 h 422306"/>
                  <a:gd name="connsiteX19" fmla="*/ 346387 w 617625"/>
                  <a:gd name="connsiteY19" fmla="*/ 145839 h 422306"/>
                  <a:gd name="connsiteX20" fmla="*/ 403073 w 617625"/>
                  <a:gd name="connsiteY20" fmla="*/ 230549 h 422306"/>
                  <a:gd name="connsiteX21" fmla="*/ 418720 w 617625"/>
                  <a:gd name="connsiteY21" fmla="*/ 242775 h 422306"/>
                  <a:gd name="connsiteX22" fmla="*/ 596166 w 617625"/>
                  <a:gd name="connsiteY22" fmla="*/ 306526 h 422306"/>
                  <a:gd name="connsiteX23" fmla="*/ 617626 w 617625"/>
                  <a:gd name="connsiteY23" fmla="*/ 246769 h 42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7625" h="422306">
                    <a:moveTo>
                      <a:pt x="450010" y="186561"/>
                    </a:moveTo>
                    <a:lnTo>
                      <a:pt x="341610" y="24569"/>
                    </a:lnTo>
                    <a:lnTo>
                      <a:pt x="340969" y="24997"/>
                    </a:lnTo>
                    <a:cubicBezTo>
                      <a:pt x="331654" y="10788"/>
                      <a:pt x="315644" y="1709"/>
                      <a:pt x="289229" y="582"/>
                    </a:cubicBezTo>
                    <a:cubicBezTo>
                      <a:pt x="287395" y="495"/>
                      <a:pt x="284458" y="437"/>
                      <a:pt x="280671" y="378"/>
                    </a:cubicBezTo>
                    <a:cubicBezTo>
                      <a:pt x="279917" y="16389"/>
                      <a:pt x="180765" y="16331"/>
                      <a:pt x="178669" y="0"/>
                    </a:cubicBezTo>
                    <a:cubicBezTo>
                      <a:pt x="150668" y="29"/>
                      <a:pt x="127697" y="8617"/>
                      <a:pt x="114394" y="21920"/>
                    </a:cubicBezTo>
                    <a:cubicBezTo>
                      <a:pt x="108208" y="28045"/>
                      <a:pt x="103463" y="35471"/>
                      <a:pt x="100503" y="43656"/>
                    </a:cubicBezTo>
                    <a:lnTo>
                      <a:pt x="100150" y="43496"/>
                    </a:lnTo>
                    <a:lnTo>
                      <a:pt x="29785" y="201925"/>
                    </a:lnTo>
                    <a:cubicBezTo>
                      <a:pt x="28563" y="204679"/>
                      <a:pt x="27739" y="207590"/>
                      <a:pt x="27337" y="210577"/>
                    </a:cubicBezTo>
                    <a:lnTo>
                      <a:pt x="0" y="413847"/>
                    </a:lnTo>
                    <a:lnTo>
                      <a:pt x="62904" y="422306"/>
                    </a:lnTo>
                    <a:lnTo>
                      <a:pt x="89636" y="223536"/>
                    </a:lnTo>
                    <a:lnTo>
                      <a:pt x="117363" y="161110"/>
                    </a:lnTo>
                    <a:cubicBezTo>
                      <a:pt x="121808" y="176035"/>
                      <a:pt x="124312" y="191469"/>
                      <a:pt x="124815" y="207031"/>
                    </a:cubicBezTo>
                    <a:cubicBezTo>
                      <a:pt x="124815" y="268191"/>
                      <a:pt x="97161" y="295584"/>
                      <a:pt x="99198" y="326965"/>
                    </a:cubicBezTo>
                    <a:cubicBezTo>
                      <a:pt x="102401" y="376277"/>
                      <a:pt x="342067" y="364633"/>
                      <a:pt x="354261" y="336600"/>
                    </a:cubicBezTo>
                    <a:cubicBezTo>
                      <a:pt x="366837" y="307723"/>
                      <a:pt x="341307" y="289907"/>
                      <a:pt x="342442" y="195416"/>
                    </a:cubicBezTo>
                    <a:cubicBezTo>
                      <a:pt x="342902" y="178832"/>
                      <a:pt x="344218" y="162286"/>
                      <a:pt x="346387" y="145839"/>
                    </a:cubicBezTo>
                    <a:lnTo>
                      <a:pt x="403073" y="230549"/>
                    </a:lnTo>
                    <a:cubicBezTo>
                      <a:pt x="406846" y="236193"/>
                      <a:pt x="412330" y="240479"/>
                      <a:pt x="418720" y="242775"/>
                    </a:cubicBezTo>
                    <a:lnTo>
                      <a:pt x="596166" y="306526"/>
                    </a:lnTo>
                    <a:lnTo>
                      <a:pt x="617626" y="24676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6AC172DE-A295-479D-B873-5D05A92199D7}"/>
                  </a:ext>
                </a:extLst>
              </p:cNvPr>
              <p:cNvSpPr/>
              <p:nvPr/>
            </p:nvSpPr>
            <p:spPr>
              <a:xfrm>
                <a:off x="5013195" y="3884574"/>
                <a:ext cx="102001" cy="41855"/>
              </a:xfrm>
              <a:custGeom>
                <a:avLst/>
                <a:gdLst>
                  <a:gd name="connsiteX0" fmla="*/ 102002 w 102001"/>
                  <a:gd name="connsiteY0" fmla="*/ 378 h 41855"/>
                  <a:gd name="connsiteX1" fmla="*/ 65672 w 102001"/>
                  <a:gd name="connsiteY1" fmla="*/ 41715 h 41855"/>
                  <a:gd name="connsiteX2" fmla="*/ 0 w 102001"/>
                  <a:gd name="connsiteY2" fmla="*/ 0 h 41855"/>
                  <a:gd name="connsiteX3" fmla="*/ 87 w 102001"/>
                  <a:gd name="connsiteY3" fmla="*/ 0 h 41855"/>
                  <a:gd name="connsiteX4" fmla="*/ 102002 w 102001"/>
                  <a:gd name="connsiteY4" fmla="*/ 378 h 4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01" h="41855">
                    <a:moveTo>
                      <a:pt x="102002" y="378"/>
                    </a:moveTo>
                    <a:cubicBezTo>
                      <a:pt x="101245" y="16389"/>
                      <a:pt x="92541" y="39939"/>
                      <a:pt x="65672" y="41715"/>
                    </a:cubicBezTo>
                    <a:cubicBezTo>
                      <a:pt x="29867" y="44073"/>
                      <a:pt x="2096" y="16331"/>
                      <a:pt x="0" y="0"/>
                    </a:cubicBezTo>
                    <a:lnTo>
                      <a:pt x="87" y="0"/>
                    </a:lnTo>
                    <a:cubicBezTo>
                      <a:pt x="35340" y="9"/>
                      <a:pt x="81450" y="67"/>
                      <a:pt x="102002" y="378"/>
                    </a:cubicBezTo>
                    <a:close/>
                  </a:path>
                </a:pathLst>
              </a:custGeom>
              <a:solidFill>
                <a:srgbClr val="FAA896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674382EF-0A4B-48EE-9777-54DA53742642}"/>
                </a:ext>
              </a:extLst>
            </p:cNvPr>
            <p:cNvSpPr/>
            <p:nvPr/>
          </p:nvSpPr>
          <p:spPr>
            <a:xfrm>
              <a:off x="4679512" y="4333524"/>
              <a:ext cx="355236" cy="293345"/>
            </a:xfrm>
            <a:custGeom>
              <a:avLst/>
              <a:gdLst>
                <a:gd name="connsiteX0" fmla="*/ 326502 w 355236"/>
                <a:gd name="connsiteY0" fmla="*/ 46800 h 293345"/>
                <a:gd name="connsiteX1" fmla="*/ 247785 w 355236"/>
                <a:gd name="connsiteY1" fmla="*/ 46800 h 293345"/>
                <a:gd name="connsiteX2" fmla="*/ 247785 w 355236"/>
                <a:gd name="connsiteY2" fmla="*/ 26848 h 293345"/>
                <a:gd name="connsiteX3" fmla="*/ 220940 w 355236"/>
                <a:gd name="connsiteY3" fmla="*/ 0 h 293345"/>
                <a:gd name="connsiteX4" fmla="*/ 134270 w 355236"/>
                <a:gd name="connsiteY4" fmla="*/ 0 h 293345"/>
                <a:gd name="connsiteX5" fmla="*/ 107425 w 355236"/>
                <a:gd name="connsiteY5" fmla="*/ 26848 h 293345"/>
                <a:gd name="connsiteX6" fmla="*/ 107425 w 355236"/>
                <a:gd name="connsiteY6" fmla="*/ 46800 h 293345"/>
                <a:gd name="connsiteX7" fmla="*/ 28720 w 355236"/>
                <a:gd name="connsiteY7" fmla="*/ 46800 h 293345"/>
                <a:gd name="connsiteX8" fmla="*/ 0 w 355236"/>
                <a:gd name="connsiteY8" fmla="*/ 75520 h 293345"/>
                <a:gd name="connsiteX9" fmla="*/ 0 w 355236"/>
                <a:gd name="connsiteY9" fmla="*/ 264625 h 293345"/>
                <a:gd name="connsiteX10" fmla="*/ 28720 w 355236"/>
                <a:gd name="connsiteY10" fmla="*/ 293345 h 293345"/>
                <a:gd name="connsiteX11" fmla="*/ 326516 w 355236"/>
                <a:gd name="connsiteY11" fmla="*/ 293345 h 293345"/>
                <a:gd name="connsiteX12" fmla="*/ 355236 w 355236"/>
                <a:gd name="connsiteY12" fmla="*/ 264625 h 293345"/>
                <a:gd name="connsiteX13" fmla="*/ 355236 w 355236"/>
                <a:gd name="connsiteY13" fmla="*/ 75520 h 293345"/>
                <a:gd name="connsiteX14" fmla="*/ 326516 w 355236"/>
                <a:gd name="connsiteY14" fmla="*/ 46800 h 293345"/>
                <a:gd name="connsiteX15" fmla="*/ 326502 w 355236"/>
                <a:gd name="connsiteY15" fmla="*/ 46800 h 293345"/>
                <a:gd name="connsiteX16" fmla="*/ 124891 w 355236"/>
                <a:gd name="connsiteY16" fmla="*/ 26848 h 293345"/>
                <a:gd name="connsiteX17" fmla="*/ 134270 w 355236"/>
                <a:gd name="connsiteY17" fmla="*/ 17466 h 293345"/>
                <a:gd name="connsiteX18" fmla="*/ 220951 w 355236"/>
                <a:gd name="connsiteY18" fmla="*/ 17466 h 293345"/>
                <a:gd name="connsiteX19" fmla="*/ 230331 w 355236"/>
                <a:gd name="connsiteY19" fmla="*/ 26848 h 293345"/>
                <a:gd name="connsiteX20" fmla="*/ 230331 w 355236"/>
                <a:gd name="connsiteY20" fmla="*/ 46800 h 293345"/>
                <a:gd name="connsiteX21" fmla="*/ 124891 w 355236"/>
                <a:gd name="connsiteY21" fmla="*/ 46800 h 2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5236" h="293345">
                  <a:moveTo>
                    <a:pt x="326502" y="46800"/>
                  </a:moveTo>
                  <a:lnTo>
                    <a:pt x="247785" y="46800"/>
                  </a:lnTo>
                  <a:lnTo>
                    <a:pt x="247785" y="26848"/>
                  </a:lnTo>
                  <a:cubicBezTo>
                    <a:pt x="247768" y="12028"/>
                    <a:pt x="235760" y="17"/>
                    <a:pt x="220940" y="0"/>
                  </a:cubicBezTo>
                  <a:lnTo>
                    <a:pt x="134270" y="0"/>
                  </a:lnTo>
                  <a:cubicBezTo>
                    <a:pt x="119450" y="17"/>
                    <a:pt x="107442" y="12028"/>
                    <a:pt x="107425" y="26848"/>
                  </a:cubicBezTo>
                  <a:lnTo>
                    <a:pt x="107425" y="46800"/>
                  </a:lnTo>
                  <a:lnTo>
                    <a:pt x="28720" y="46800"/>
                  </a:lnTo>
                  <a:cubicBezTo>
                    <a:pt x="12859" y="46800"/>
                    <a:pt x="0" y="59658"/>
                    <a:pt x="0" y="75520"/>
                  </a:cubicBezTo>
                  <a:lnTo>
                    <a:pt x="0" y="264625"/>
                  </a:lnTo>
                  <a:cubicBezTo>
                    <a:pt x="0" y="280487"/>
                    <a:pt x="12859" y="293345"/>
                    <a:pt x="28720" y="293345"/>
                  </a:cubicBezTo>
                  <a:lnTo>
                    <a:pt x="326516" y="293345"/>
                  </a:lnTo>
                  <a:cubicBezTo>
                    <a:pt x="342378" y="293345"/>
                    <a:pt x="355236" y="280487"/>
                    <a:pt x="355236" y="264625"/>
                  </a:cubicBezTo>
                  <a:lnTo>
                    <a:pt x="355236" y="75520"/>
                  </a:lnTo>
                  <a:cubicBezTo>
                    <a:pt x="355236" y="59658"/>
                    <a:pt x="342378" y="46800"/>
                    <a:pt x="326516" y="46800"/>
                  </a:cubicBezTo>
                  <a:cubicBezTo>
                    <a:pt x="326511" y="46800"/>
                    <a:pt x="326508" y="46800"/>
                    <a:pt x="326502" y="46800"/>
                  </a:cubicBezTo>
                  <a:close/>
                  <a:moveTo>
                    <a:pt x="124891" y="26848"/>
                  </a:moveTo>
                  <a:cubicBezTo>
                    <a:pt x="124894" y="21670"/>
                    <a:pt x="129092" y="17472"/>
                    <a:pt x="134270" y="17466"/>
                  </a:cubicBezTo>
                  <a:lnTo>
                    <a:pt x="220951" y="17466"/>
                  </a:lnTo>
                  <a:cubicBezTo>
                    <a:pt x="226130" y="17472"/>
                    <a:pt x="230328" y="21670"/>
                    <a:pt x="230331" y="26848"/>
                  </a:cubicBezTo>
                  <a:lnTo>
                    <a:pt x="230331" y="46800"/>
                  </a:lnTo>
                  <a:lnTo>
                    <a:pt x="124891" y="46800"/>
                  </a:lnTo>
                  <a:close/>
                </a:path>
              </a:pathLst>
            </a:custGeom>
            <a:solidFill>
              <a:srgbClr val="F6D340"/>
            </a:solidFill>
            <a:ln w="2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88" name="图形 23">
              <a:extLst>
                <a:ext uri="{FF2B5EF4-FFF2-40B4-BE49-F238E27FC236}">
                  <a16:creationId xmlns:a16="http://schemas.microsoft.com/office/drawing/2014/main" id="{388B570C-2160-435E-9834-74EA36130AA8}"/>
                </a:ext>
              </a:extLst>
            </p:cNvPr>
            <p:cNvGrpSpPr/>
            <p:nvPr/>
          </p:nvGrpSpPr>
          <p:grpSpPr>
            <a:xfrm>
              <a:off x="7285280" y="4211997"/>
              <a:ext cx="160893" cy="239586"/>
              <a:chOff x="7285280" y="4211997"/>
              <a:chExt cx="160893" cy="239586"/>
            </a:xfrm>
          </p:grpSpPr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39414DD3-05F3-476B-954D-3CE5E9BF15F2}"/>
                  </a:ext>
                </a:extLst>
              </p:cNvPr>
              <p:cNvSpPr/>
              <p:nvPr/>
            </p:nvSpPr>
            <p:spPr>
              <a:xfrm>
                <a:off x="7285280" y="4211997"/>
                <a:ext cx="160893" cy="187956"/>
              </a:xfrm>
              <a:custGeom>
                <a:avLst/>
                <a:gdLst>
                  <a:gd name="connsiteX0" fmla="*/ 152093 w 160893"/>
                  <a:gd name="connsiteY0" fmla="*/ 73143 h 187956"/>
                  <a:gd name="connsiteX1" fmla="*/ 122226 w 160893"/>
                  <a:gd name="connsiteY1" fmla="*/ 80954 h 187956"/>
                  <a:gd name="connsiteX2" fmla="*/ 118413 w 160893"/>
                  <a:gd name="connsiteY2" fmla="*/ 17933 h 187956"/>
                  <a:gd name="connsiteX3" fmla="*/ 82348 w 160893"/>
                  <a:gd name="connsiteY3" fmla="*/ 45544 h 187956"/>
                  <a:gd name="connsiteX4" fmla="*/ 52930 w 160893"/>
                  <a:gd name="connsiteY4" fmla="*/ 1404 h 187956"/>
                  <a:gd name="connsiteX5" fmla="*/ 32975 w 160893"/>
                  <a:gd name="connsiteY5" fmla="*/ 65473 h 187956"/>
                  <a:gd name="connsiteX6" fmla="*/ 6141 w 160893"/>
                  <a:gd name="connsiteY6" fmla="*/ 51250 h 187956"/>
                  <a:gd name="connsiteX7" fmla="*/ 43431 w 160893"/>
                  <a:gd name="connsiteY7" fmla="*/ 149132 h 187956"/>
                  <a:gd name="connsiteX8" fmla="*/ 59057 w 160893"/>
                  <a:gd name="connsiteY8" fmla="*/ 149132 h 187956"/>
                  <a:gd name="connsiteX9" fmla="*/ 67976 w 160893"/>
                  <a:gd name="connsiteY9" fmla="*/ 158814 h 187956"/>
                  <a:gd name="connsiteX10" fmla="*/ 65182 w 160893"/>
                  <a:gd name="connsiteY10" fmla="*/ 164904 h 187956"/>
                  <a:gd name="connsiteX11" fmla="*/ 76509 w 160893"/>
                  <a:gd name="connsiteY11" fmla="*/ 187957 h 187956"/>
                  <a:gd name="connsiteX12" fmla="*/ 152093 w 160893"/>
                  <a:gd name="connsiteY12" fmla="*/ 73143 h 18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93" h="187956">
                    <a:moveTo>
                      <a:pt x="152093" y="73143"/>
                    </a:moveTo>
                    <a:cubicBezTo>
                      <a:pt x="142167" y="69895"/>
                      <a:pt x="131978" y="73548"/>
                      <a:pt x="122226" y="80954"/>
                    </a:cubicBezTo>
                    <a:cubicBezTo>
                      <a:pt x="135064" y="48534"/>
                      <a:pt x="140362" y="19240"/>
                      <a:pt x="118413" y="17933"/>
                    </a:cubicBezTo>
                    <a:cubicBezTo>
                      <a:pt x="103043" y="17007"/>
                      <a:pt x="91288" y="28794"/>
                      <a:pt x="82348" y="45544"/>
                    </a:cubicBezTo>
                    <a:cubicBezTo>
                      <a:pt x="79207" y="16090"/>
                      <a:pt x="71094" y="-5876"/>
                      <a:pt x="52930" y="1404"/>
                    </a:cubicBezTo>
                    <a:cubicBezTo>
                      <a:pt x="32986" y="9404"/>
                      <a:pt x="29953" y="36805"/>
                      <a:pt x="32975" y="65473"/>
                    </a:cubicBezTo>
                    <a:cubicBezTo>
                      <a:pt x="24183" y="50830"/>
                      <a:pt x="14728" y="42665"/>
                      <a:pt x="6141" y="51250"/>
                    </a:cubicBezTo>
                    <a:cubicBezTo>
                      <a:pt x="-19496" y="76884"/>
                      <a:pt x="43431" y="149132"/>
                      <a:pt x="43431" y="149132"/>
                    </a:cubicBezTo>
                    <a:lnTo>
                      <a:pt x="59057" y="149132"/>
                    </a:lnTo>
                    <a:lnTo>
                      <a:pt x="67976" y="158814"/>
                    </a:lnTo>
                    <a:cubicBezTo>
                      <a:pt x="66166" y="162631"/>
                      <a:pt x="65182" y="164904"/>
                      <a:pt x="65182" y="164904"/>
                    </a:cubicBezTo>
                    <a:lnTo>
                      <a:pt x="76509" y="187957"/>
                    </a:lnTo>
                    <a:cubicBezTo>
                      <a:pt x="76509" y="187957"/>
                      <a:pt x="193284" y="86627"/>
                      <a:pt x="152093" y="73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6436874C-1AC4-46B7-970D-058F9A8A9CD9}"/>
                  </a:ext>
                </a:extLst>
              </p:cNvPr>
              <p:cNvSpPr/>
              <p:nvPr/>
            </p:nvSpPr>
            <p:spPr>
              <a:xfrm>
                <a:off x="7306107" y="4348335"/>
                <a:ext cx="118050" cy="103247"/>
              </a:xfrm>
              <a:custGeom>
                <a:avLst/>
                <a:gdLst>
                  <a:gd name="connsiteX0" fmla="*/ 103233 w 118050"/>
                  <a:gd name="connsiteY0" fmla="*/ 103248 h 103247"/>
                  <a:gd name="connsiteX1" fmla="*/ 14802 w 118050"/>
                  <a:gd name="connsiteY1" fmla="*/ 103248 h 103247"/>
                  <a:gd name="connsiteX2" fmla="*/ 0 w 118050"/>
                  <a:gd name="connsiteY2" fmla="*/ 0 h 103247"/>
                  <a:gd name="connsiteX3" fmla="*/ 118050 w 118050"/>
                  <a:gd name="connsiteY3" fmla="*/ 0 h 103247"/>
                  <a:gd name="connsiteX4" fmla="*/ 103233 w 118050"/>
                  <a:gd name="connsiteY4" fmla="*/ 103248 h 10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050" h="103247">
                    <a:moveTo>
                      <a:pt x="103233" y="103248"/>
                    </a:moveTo>
                    <a:lnTo>
                      <a:pt x="14802" y="103248"/>
                    </a:lnTo>
                    <a:lnTo>
                      <a:pt x="0" y="0"/>
                    </a:lnTo>
                    <a:lnTo>
                      <a:pt x="118050" y="0"/>
                    </a:lnTo>
                    <a:lnTo>
                      <a:pt x="103233" y="103248"/>
                    </a:ln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1" name="图形 23">
              <a:extLst>
                <a:ext uri="{FF2B5EF4-FFF2-40B4-BE49-F238E27FC236}">
                  <a16:creationId xmlns:a16="http://schemas.microsoft.com/office/drawing/2014/main" id="{6D431E27-AC04-40CE-B74F-491C3A094F54}"/>
                </a:ext>
              </a:extLst>
            </p:cNvPr>
            <p:cNvGrpSpPr/>
            <p:nvPr/>
          </p:nvGrpSpPr>
          <p:grpSpPr>
            <a:xfrm>
              <a:off x="6976939" y="4454005"/>
              <a:ext cx="752760" cy="644526"/>
              <a:chOff x="6976939" y="4454005"/>
              <a:chExt cx="752760" cy="644526"/>
            </a:xfrm>
          </p:grpSpPr>
          <p:grpSp>
            <p:nvGrpSpPr>
              <p:cNvPr id="92" name="图形 23">
                <a:extLst>
                  <a:ext uri="{FF2B5EF4-FFF2-40B4-BE49-F238E27FC236}">
                    <a16:creationId xmlns:a16="http://schemas.microsoft.com/office/drawing/2014/main" id="{4D97CFA3-CA64-40D1-AC1A-578114660545}"/>
                  </a:ext>
                </a:extLst>
              </p:cNvPr>
              <p:cNvGrpSpPr/>
              <p:nvPr/>
            </p:nvGrpSpPr>
            <p:grpSpPr>
              <a:xfrm>
                <a:off x="7193419" y="5046561"/>
                <a:ext cx="495686" cy="51970"/>
                <a:chOff x="7193419" y="5046561"/>
                <a:chExt cx="495686" cy="51970"/>
              </a:xfrm>
              <a:solidFill>
                <a:srgbClr val="C1D8ED"/>
              </a:solidFill>
            </p:grpSpPr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E28EB74E-0457-4D6A-AB7A-270A501555B2}"/>
                    </a:ext>
                  </a:extLst>
                </p:cNvPr>
                <p:cNvSpPr/>
                <p:nvPr/>
              </p:nvSpPr>
              <p:spPr>
                <a:xfrm>
                  <a:off x="7193419" y="5046561"/>
                  <a:ext cx="47146" cy="51970"/>
                </a:xfrm>
                <a:custGeom>
                  <a:avLst/>
                  <a:gdLst>
                    <a:gd name="connsiteX0" fmla="*/ 0 w 47146"/>
                    <a:gd name="connsiteY0" fmla="*/ 0 h 51970"/>
                    <a:gd name="connsiteX1" fmla="*/ 47147 w 47146"/>
                    <a:gd name="connsiteY1" fmla="*/ 0 h 51970"/>
                    <a:gd name="connsiteX2" fmla="*/ 47147 w 47146"/>
                    <a:gd name="connsiteY2" fmla="*/ 51970 h 51970"/>
                    <a:gd name="connsiteX3" fmla="*/ 0 w 47146"/>
                    <a:gd name="connsiteY3" fmla="*/ 51970 h 5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46" h="51970">
                      <a:moveTo>
                        <a:pt x="0" y="0"/>
                      </a:moveTo>
                      <a:lnTo>
                        <a:pt x="47147" y="0"/>
                      </a:lnTo>
                      <a:lnTo>
                        <a:pt x="47147" y="51970"/>
                      </a:lnTo>
                      <a:lnTo>
                        <a:pt x="0" y="51970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04FF9AA6-56FA-4866-8C9C-DCA462EBDC58}"/>
                    </a:ext>
                  </a:extLst>
                </p:cNvPr>
                <p:cNvSpPr/>
                <p:nvPr/>
              </p:nvSpPr>
              <p:spPr>
                <a:xfrm>
                  <a:off x="7641959" y="5046561"/>
                  <a:ext cx="47146" cy="51970"/>
                </a:xfrm>
                <a:custGeom>
                  <a:avLst/>
                  <a:gdLst>
                    <a:gd name="connsiteX0" fmla="*/ 0 w 47146"/>
                    <a:gd name="connsiteY0" fmla="*/ 0 h 51970"/>
                    <a:gd name="connsiteX1" fmla="*/ 47147 w 47146"/>
                    <a:gd name="connsiteY1" fmla="*/ 0 h 51970"/>
                    <a:gd name="connsiteX2" fmla="*/ 47147 w 47146"/>
                    <a:gd name="connsiteY2" fmla="*/ 51970 h 51970"/>
                    <a:gd name="connsiteX3" fmla="*/ 0 w 47146"/>
                    <a:gd name="connsiteY3" fmla="*/ 51970 h 5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46" h="51970">
                      <a:moveTo>
                        <a:pt x="0" y="0"/>
                      </a:moveTo>
                      <a:lnTo>
                        <a:pt x="47147" y="0"/>
                      </a:lnTo>
                      <a:lnTo>
                        <a:pt x="47147" y="51970"/>
                      </a:lnTo>
                      <a:lnTo>
                        <a:pt x="0" y="51970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B65A6C0A-AB4E-46E1-BC3A-89C936A92448}"/>
                  </a:ext>
                </a:extLst>
              </p:cNvPr>
              <p:cNvSpPr/>
              <p:nvPr/>
            </p:nvSpPr>
            <p:spPr>
              <a:xfrm>
                <a:off x="7531893" y="4454005"/>
                <a:ext cx="197806" cy="598579"/>
              </a:xfrm>
              <a:custGeom>
                <a:avLst/>
                <a:gdLst>
                  <a:gd name="connsiteX0" fmla="*/ 0 w 197806"/>
                  <a:gd name="connsiteY0" fmla="*/ 0 h 598579"/>
                  <a:gd name="connsiteX1" fmla="*/ 197806 w 197806"/>
                  <a:gd name="connsiteY1" fmla="*/ 0 h 598579"/>
                  <a:gd name="connsiteX2" fmla="*/ 197806 w 197806"/>
                  <a:gd name="connsiteY2" fmla="*/ 598579 h 598579"/>
                  <a:gd name="connsiteX3" fmla="*/ 0 w 197806"/>
                  <a:gd name="connsiteY3" fmla="*/ 598579 h 5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06" h="598579">
                    <a:moveTo>
                      <a:pt x="0" y="0"/>
                    </a:moveTo>
                    <a:lnTo>
                      <a:pt x="197806" y="0"/>
                    </a:lnTo>
                    <a:lnTo>
                      <a:pt x="197806" y="598579"/>
                    </a:lnTo>
                    <a:lnTo>
                      <a:pt x="0" y="598579"/>
                    </a:ln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AD8B080B-6EA7-4BAF-BA5D-8DC89C70BB2C}"/>
                  </a:ext>
                </a:extLst>
              </p:cNvPr>
              <p:cNvSpPr/>
              <p:nvPr/>
            </p:nvSpPr>
            <p:spPr>
              <a:xfrm>
                <a:off x="6990251" y="4467262"/>
                <a:ext cx="202565" cy="579296"/>
              </a:xfrm>
              <a:custGeom>
                <a:avLst/>
                <a:gdLst>
                  <a:gd name="connsiteX0" fmla="*/ 0 w 202565"/>
                  <a:gd name="connsiteY0" fmla="*/ 0 h 579296"/>
                  <a:gd name="connsiteX1" fmla="*/ 202565 w 202565"/>
                  <a:gd name="connsiteY1" fmla="*/ 0 h 579296"/>
                  <a:gd name="connsiteX2" fmla="*/ 202565 w 202565"/>
                  <a:gd name="connsiteY2" fmla="*/ 579297 h 579296"/>
                  <a:gd name="connsiteX3" fmla="*/ 0 w 202565"/>
                  <a:gd name="connsiteY3" fmla="*/ 579297 h 57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565" h="579296">
                    <a:moveTo>
                      <a:pt x="0" y="0"/>
                    </a:moveTo>
                    <a:lnTo>
                      <a:pt x="202565" y="0"/>
                    </a:lnTo>
                    <a:lnTo>
                      <a:pt x="202565" y="579297"/>
                    </a:lnTo>
                    <a:lnTo>
                      <a:pt x="0" y="579297"/>
                    </a:lnTo>
                    <a:close/>
                  </a:path>
                </a:pathLst>
              </a:custGeom>
              <a:solidFill>
                <a:srgbClr val="C1D8ED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02899CB2-7934-4757-97F7-3AC15657D292}"/>
                  </a:ext>
                </a:extLst>
              </p:cNvPr>
              <p:cNvSpPr/>
              <p:nvPr/>
            </p:nvSpPr>
            <p:spPr>
              <a:xfrm>
                <a:off x="6976939" y="4454005"/>
                <a:ext cx="568287" cy="598579"/>
              </a:xfrm>
              <a:custGeom>
                <a:avLst/>
                <a:gdLst>
                  <a:gd name="connsiteX0" fmla="*/ 568287 w 568287"/>
                  <a:gd name="connsiteY0" fmla="*/ 598579 h 598579"/>
                  <a:gd name="connsiteX1" fmla="*/ 0 w 568287"/>
                  <a:gd name="connsiteY1" fmla="*/ 598579 h 598579"/>
                  <a:gd name="connsiteX2" fmla="*/ 0 w 568287"/>
                  <a:gd name="connsiteY2" fmla="*/ 0 h 598579"/>
                  <a:gd name="connsiteX3" fmla="*/ 568287 w 568287"/>
                  <a:gd name="connsiteY3" fmla="*/ 0 h 598579"/>
                  <a:gd name="connsiteX4" fmla="*/ 26636 w 568287"/>
                  <a:gd name="connsiteY4" fmla="*/ 571932 h 598579"/>
                  <a:gd name="connsiteX5" fmla="*/ 541622 w 568287"/>
                  <a:gd name="connsiteY5" fmla="*/ 571932 h 598579"/>
                  <a:gd name="connsiteX6" fmla="*/ 541622 w 568287"/>
                  <a:gd name="connsiteY6" fmla="*/ 26647 h 598579"/>
                  <a:gd name="connsiteX7" fmla="*/ 26636 w 568287"/>
                  <a:gd name="connsiteY7" fmla="*/ 26647 h 59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8287" h="598579">
                    <a:moveTo>
                      <a:pt x="568287" y="598579"/>
                    </a:moveTo>
                    <a:lnTo>
                      <a:pt x="0" y="598579"/>
                    </a:lnTo>
                    <a:lnTo>
                      <a:pt x="0" y="0"/>
                    </a:lnTo>
                    <a:lnTo>
                      <a:pt x="568287" y="0"/>
                    </a:lnTo>
                    <a:close/>
                    <a:moveTo>
                      <a:pt x="26636" y="571932"/>
                    </a:moveTo>
                    <a:lnTo>
                      <a:pt x="541622" y="571932"/>
                    </a:lnTo>
                    <a:lnTo>
                      <a:pt x="541622" y="26647"/>
                    </a:lnTo>
                    <a:lnTo>
                      <a:pt x="26636" y="26647"/>
                    </a:lnTo>
                    <a:close/>
                  </a:path>
                </a:pathLst>
              </a:custGeom>
              <a:solidFill>
                <a:srgbClr val="DEE8F5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1B0FD5DA-2745-4FFC-97A7-3D8596028153}"/>
                  </a:ext>
                </a:extLst>
              </p:cNvPr>
              <p:cNvSpPr/>
              <p:nvPr/>
            </p:nvSpPr>
            <p:spPr>
              <a:xfrm>
                <a:off x="6976939" y="4722566"/>
                <a:ext cx="568287" cy="330018"/>
              </a:xfrm>
              <a:custGeom>
                <a:avLst/>
                <a:gdLst>
                  <a:gd name="connsiteX0" fmla="*/ 568287 w 568287"/>
                  <a:gd name="connsiteY0" fmla="*/ 330018 h 330018"/>
                  <a:gd name="connsiteX1" fmla="*/ 0 w 568287"/>
                  <a:gd name="connsiteY1" fmla="*/ 330018 h 330018"/>
                  <a:gd name="connsiteX2" fmla="*/ 0 w 568287"/>
                  <a:gd name="connsiteY2" fmla="*/ 0 h 330018"/>
                  <a:gd name="connsiteX3" fmla="*/ 568287 w 568287"/>
                  <a:gd name="connsiteY3" fmla="*/ 0 h 330018"/>
                  <a:gd name="connsiteX4" fmla="*/ 26636 w 568287"/>
                  <a:gd name="connsiteY4" fmla="*/ 303371 h 330018"/>
                  <a:gd name="connsiteX5" fmla="*/ 541622 w 568287"/>
                  <a:gd name="connsiteY5" fmla="*/ 303371 h 330018"/>
                  <a:gd name="connsiteX6" fmla="*/ 541622 w 568287"/>
                  <a:gd name="connsiteY6" fmla="*/ 26647 h 330018"/>
                  <a:gd name="connsiteX7" fmla="*/ 26636 w 568287"/>
                  <a:gd name="connsiteY7" fmla="*/ 26647 h 33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8287" h="330018">
                    <a:moveTo>
                      <a:pt x="568287" y="330018"/>
                    </a:moveTo>
                    <a:lnTo>
                      <a:pt x="0" y="330018"/>
                    </a:lnTo>
                    <a:lnTo>
                      <a:pt x="0" y="0"/>
                    </a:lnTo>
                    <a:lnTo>
                      <a:pt x="568287" y="0"/>
                    </a:lnTo>
                    <a:close/>
                    <a:moveTo>
                      <a:pt x="26636" y="303371"/>
                    </a:moveTo>
                    <a:lnTo>
                      <a:pt x="541622" y="303371"/>
                    </a:lnTo>
                    <a:lnTo>
                      <a:pt x="541622" y="26647"/>
                    </a:lnTo>
                    <a:lnTo>
                      <a:pt x="26636" y="26647"/>
                    </a:lnTo>
                    <a:close/>
                  </a:path>
                </a:pathLst>
              </a:custGeom>
              <a:solidFill>
                <a:srgbClr val="DEE8F5"/>
              </a:solidFill>
              <a:ln w="2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99" name="图形 23">
                <a:extLst>
                  <a:ext uri="{FF2B5EF4-FFF2-40B4-BE49-F238E27FC236}">
                    <a16:creationId xmlns:a16="http://schemas.microsoft.com/office/drawing/2014/main" id="{69D525F3-2BE2-43C4-B953-F493CE526F7A}"/>
                  </a:ext>
                </a:extLst>
              </p:cNvPr>
              <p:cNvGrpSpPr/>
              <p:nvPr/>
            </p:nvGrpSpPr>
            <p:grpSpPr>
              <a:xfrm>
                <a:off x="7155407" y="4528134"/>
                <a:ext cx="320537" cy="194213"/>
                <a:chOff x="7155407" y="4528134"/>
                <a:chExt cx="320537" cy="194213"/>
              </a:xfrm>
            </p:grpSpPr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C9F232DA-411A-4689-9EB1-D2F18B0F8F01}"/>
                    </a:ext>
                  </a:extLst>
                </p:cNvPr>
                <p:cNvSpPr/>
                <p:nvPr/>
              </p:nvSpPr>
              <p:spPr>
                <a:xfrm>
                  <a:off x="7234545" y="4528134"/>
                  <a:ext cx="241398" cy="194213"/>
                </a:xfrm>
                <a:custGeom>
                  <a:avLst/>
                  <a:gdLst>
                    <a:gd name="connsiteX0" fmla="*/ 0 w 241398"/>
                    <a:gd name="connsiteY0" fmla="*/ 0 h 194213"/>
                    <a:gd name="connsiteX1" fmla="*/ 0 w 241398"/>
                    <a:gd name="connsiteY1" fmla="*/ 38117 h 194213"/>
                    <a:gd name="connsiteX2" fmla="*/ 0 w 241398"/>
                    <a:gd name="connsiteY2" fmla="*/ 194214 h 194213"/>
                    <a:gd name="connsiteX3" fmla="*/ 241398 w 241398"/>
                    <a:gd name="connsiteY3" fmla="*/ 194214 h 194213"/>
                    <a:gd name="connsiteX4" fmla="*/ 241398 w 241398"/>
                    <a:gd name="connsiteY4" fmla="*/ 38117 h 194213"/>
                    <a:gd name="connsiteX5" fmla="*/ 241398 w 241398"/>
                    <a:gd name="connsiteY5" fmla="*/ 0 h 194213"/>
                    <a:gd name="connsiteX6" fmla="*/ 0 w 241398"/>
                    <a:gd name="connsiteY6" fmla="*/ 0 h 194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1398" h="194213">
                      <a:moveTo>
                        <a:pt x="0" y="0"/>
                      </a:moveTo>
                      <a:lnTo>
                        <a:pt x="0" y="38117"/>
                      </a:lnTo>
                      <a:lnTo>
                        <a:pt x="0" y="194214"/>
                      </a:lnTo>
                      <a:lnTo>
                        <a:pt x="241398" y="194214"/>
                      </a:lnTo>
                      <a:lnTo>
                        <a:pt x="241398" y="38117"/>
                      </a:lnTo>
                      <a:lnTo>
                        <a:pt x="2413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7B6BCDE6-290F-457F-A117-1CCC2E729877}"/>
                    </a:ext>
                  </a:extLst>
                </p:cNvPr>
                <p:cNvSpPr/>
                <p:nvPr/>
              </p:nvSpPr>
              <p:spPr>
                <a:xfrm>
                  <a:off x="7155421" y="4566251"/>
                  <a:ext cx="241407" cy="156097"/>
                </a:xfrm>
                <a:custGeom>
                  <a:avLst/>
                  <a:gdLst>
                    <a:gd name="connsiteX0" fmla="*/ 0 w 241407"/>
                    <a:gd name="connsiteY0" fmla="*/ 0 h 156097"/>
                    <a:gd name="connsiteX1" fmla="*/ 241407 w 241407"/>
                    <a:gd name="connsiteY1" fmla="*/ 0 h 156097"/>
                    <a:gd name="connsiteX2" fmla="*/ 241407 w 241407"/>
                    <a:gd name="connsiteY2" fmla="*/ 156097 h 156097"/>
                    <a:gd name="connsiteX3" fmla="*/ 0 w 241407"/>
                    <a:gd name="connsiteY3" fmla="*/ 156097 h 156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407" h="156097">
                      <a:moveTo>
                        <a:pt x="0" y="0"/>
                      </a:moveTo>
                      <a:lnTo>
                        <a:pt x="241407" y="0"/>
                      </a:lnTo>
                      <a:lnTo>
                        <a:pt x="241407" y="156097"/>
                      </a:lnTo>
                      <a:lnTo>
                        <a:pt x="0" y="156097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750DD4D7-CB3E-4351-B3E5-C37B0D4CA65E}"/>
                    </a:ext>
                  </a:extLst>
                </p:cNvPr>
                <p:cNvSpPr/>
                <p:nvPr/>
              </p:nvSpPr>
              <p:spPr>
                <a:xfrm>
                  <a:off x="7155421" y="4566251"/>
                  <a:ext cx="241407" cy="11702"/>
                </a:xfrm>
                <a:custGeom>
                  <a:avLst/>
                  <a:gdLst>
                    <a:gd name="connsiteX0" fmla="*/ 0 w 241407"/>
                    <a:gd name="connsiteY0" fmla="*/ 0 h 11702"/>
                    <a:gd name="connsiteX1" fmla="*/ 241407 w 241407"/>
                    <a:gd name="connsiteY1" fmla="*/ 0 h 11702"/>
                    <a:gd name="connsiteX2" fmla="*/ 241407 w 241407"/>
                    <a:gd name="connsiteY2" fmla="*/ 11702 h 11702"/>
                    <a:gd name="connsiteX3" fmla="*/ 0 w 241407"/>
                    <a:gd name="connsiteY3" fmla="*/ 11702 h 1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407" h="11702">
                      <a:moveTo>
                        <a:pt x="0" y="0"/>
                      </a:moveTo>
                      <a:lnTo>
                        <a:pt x="241407" y="0"/>
                      </a:lnTo>
                      <a:lnTo>
                        <a:pt x="241407" y="11702"/>
                      </a:lnTo>
                      <a:lnTo>
                        <a:pt x="0" y="11702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BC3C8F9A-B2AE-497C-A01E-F4DD402E9E16}"/>
                    </a:ext>
                  </a:extLst>
                </p:cNvPr>
                <p:cNvSpPr/>
                <p:nvPr/>
              </p:nvSpPr>
              <p:spPr>
                <a:xfrm rot="10800000">
                  <a:off x="7155407" y="4528134"/>
                  <a:ext cx="241407" cy="38116"/>
                </a:xfrm>
                <a:custGeom>
                  <a:avLst/>
                  <a:gdLst>
                    <a:gd name="connsiteX0" fmla="*/ 0 w 241407"/>
                    <a:gd name="connsiteY0" fmla="*/ 0 h 38116"/>
                    <a:gd name="connsiteX1" fmla="*/ 241407 w 241407"/>
                    <a:gd name="connsiteY1" fmla="*/ 0 h 38116"/>
                    <a:gd name="connsiteX2" fmla="*/ 241407 w 241407"/>
                    <a:gd name="connsiteY2" fmla="*/ 38117 h 38116"/>
                    <a:gd name="connsiteX3" fmla="*/ 0 w 241407"/>
                    <a:gd name="connsiteY3" fmla="*/ 38117 h 38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407" h="38116">
                      <a:moveTo>
                        <a:pt x="0" y="0"/>
                      </a:moveTo>
                      <a:lnTo>
                        <a:pt x="241407" y="0"/>
                      </a:lnTo>
                      <a:lnTo>
                        <a:pt x="241407" y="38117"/>
                      </a:lnTo>
                      <a:lnTo>
                        <a:pt x="0" y="38117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ACD6F232-9099-424A-9399-7EF6E36B4A33}"/>
                    </a:ext>
                  </a:extLst>
                </p:cNvPr>
                <p:cNvSpPr/>
                <p:nvPr/>
              </p:nvSpPr>
              <p:spPr>
                <a:xfrm>
                  <a:off x="7243808" y="4597602"/>
                  <a:ext cx="64633" cy="23439"/>
                </a:xfrm>
                <a:custGeom>
                  <a:avLst/>
                  <a:gdLst>
                    <a:gd name="connsiteX0" fmla="*/ 59070 w 64633"/>
                    <a:gd name="connsiteY0" fmla="*/ 0 h 23439"/>
                    <a:gd name="connsiteX1" fmla="*/ 64633 w 64633"/>
                    <a:gd name="connsiteY1" fmla="*/ 0 h 23439"/>
                    <a:gd name="connsiteX2" fmla="*/ 64633 w 64633"/>
                    <a:gd name="connsiteY2" fmla="*/ 23439 h 23439"/>
                    <a:gd name="connsiteX3" fmla="*/ 59070 w 64633"/>
                    <a:gd name="connsiteY3" fmla="*/ 23439 h 23439"/>
                    <a:gd name="connsiteX4" fmla="*/ 5563 w 64633"/>
                    <a:gd name="connsiteY4" fmla="*/ 23439 h 23439"/>
                    <a:gd name="connsiteX5" fmla="*/ 0 w 64633"/>
                    <a:gd name="connsiteY5" fmla="*/ 23439 h 23439"/>
                    <a:gd name="connsiteX6" fmla="*/ 0 w 64633"/>
                    <a:gd name="connsiteY6" fmla="*/ 0 h 23439"/>
                    <a:gd name="connsiteX7" fmla="*/ 5563 w 64633"/>
                    <a:gd name="connsiteY7" fmla="*/ 0 h 2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4633" h="23439">
                      <a:moveTo>
                        <a:pt x="59070" y="0"/>
                      </a:moveTo>
                      <a:cubicBezTo>
                        <a:pt x="62143" y="0"/>
                        <a:pt x="64633" y="0"/>
                        <a:pt x="64633" y="0"/>
                      </a:cubicBezTo>
                      <a:lnTo>
                        <a:pt x="64633" y="23439"/>
                      </a:lnTo>
                      <a:cubicBezTo>
                        <a:pt x="64633" y="23439"/>
                        <a:pt x="62143" y="23439"/>
                        <a:pt x="59070" y="23439"/>
                      </a:cubicBezTo>
                      <a:lnTo>
                        <a:pt x="5563" y="23439"/>
                      </a:lnTo>
                      <a:cubicBezTo>
                        <a:pt x="2491" y="23439"/>
                        <a:pt x="0" y="23439"/>
                        <a:pt x="0" y="23439"/>
                      </a:cubicBezTo>
                      <a:lnTo>
                        <a:pt x="0" y="0"/>
                      </a:lnTo>
                      <a:cubicBezTo>
                        <a:pt x="0" y="0"/>
                        <a:pt x="2491" y="0"/>
                        <a:pt x="55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5" name="图形 23">
                <a:extLst>
                  <a:ext uri="{FF2B5EF4-FFF2-40B4-BE49-F238E27FC236}">
                    <a16:creationId xmlns:a16="http://schemas.microsoft.com/office/drawing/2014/main" id="{ADAA4C29-9EE5-405B-9F75-80309C9545B7}"/>
                  </a:ext>
                </a:extLst>
              </p:cNvPr>
              <p:cNvGrpSpPr/>
              <p:nvPr/>
            </p:nvGrpSpPr>
            <p:grpSpPr>
              <a:xfrm>
                <a:off x="7013224" y="5046561"/>
                <a:ext cx="495689" cy="51970"/>
                <a:chOff x="7013224" y="5046561"/>
                <a:chExt cx="495689" cy="51970"/>
              </a:xfrm>
              <a:solidFill>
                <a:srgbClr val="DEE8F5"/>
              </a:solidFill>
            </p:grpSpPr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029EA6BA-8208-4334-9B9C-89D3BBC2A1D9}"/>
                    </a:ext>
                  </a:extLst>
                </p:cNvPr>
                <p:cNvSpPr/>
                <p:nvPr/>
              </p:nvSpPr>
              <p:spPr>
                <a:xfrm>
                  <a:off x="7013224" y="5046561"/>
                  <a:ext cx="47146" cy="51970"/>
                </a:xfrm>
                <a:custGeom>
                  <a:avLst/>
                  <a:gdLst>
                    <a:gd name="connsiteX0" fmla="*/ 0 w 47146"/>
                    <a:gd name="connsiteY0" fmla="*/ 0 h 51970"/>
                    <a:gd name="connsiteX1" fmla="*/ 47147 w 47146"/>
                    <a:gd name="connsiteY1" fmla="*/ 0 h 51970"/>
                    <a:gd name="connsiteX2" fmla="*/ 47147 w 47146"/>
                    <a:gd name="connsiteY2" fmla="*/ 51970 h 51970"/>
                    <a:gd name="connsiteX3" fmla="*/ 0 w 47146"/>
                    <a:gd name="connsiteY3" fmla="*/ 51970 h 5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46" h="51970">
                      <a:moveTo>
                        <a:pt x="0" y="0"/>
                      </a:moveTo>
                      <a:lnTo>
                        <a:pt x="47147" y="0"/>
                      </a:lnTo>
                      <a:lnTo>
                        <a:pt x="47147" y="51970"/>
                      </a:lnTo>
                      <a:lnTo>
                        <a:pt x="0" y="51970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53CD5E16-A2B5-4C0C-98E1-8AB967826D2D}"/>
                    </a:ext>
                  </a:extLst>
                </p:cNvPr>
                <p:cNvSpPr/>
                <p:nvPr/>
              </p:nvSpPr>
              <p:spPr>
                <a:xfrm>
                  <a:off x="7461767" y="5046561"/>
                  <a:ext cx="47146" cy="51970"/>
                </a:xfrm>
                <a:custGeom>
                  <a:avLst/>
                  <a:gdLst>
                    <a:gd name="connsiteX0" fmla="*/ 0 w 47146"/>
                    <a:gd name="connsiteY0" fmla="*/ 0 h 51970"/>
                    <a:gd name="connsiteX1" fmla="*/ 47147 w 47146"/>
                    <a:gd name="connsiteY1" fmla="*/ 0 h 51970"/>
                    <a:gd name="connsiteX2" fmla="*/ 47147 w 47146"/>
                    <a:gd name="connsiteY2" fmla="*/ 51970 h 51970"/>
                    <a:gd name="connsiteX3" fmla="*/ 0 w 47146"/>
                    <a:gd name="connsiteY3" fmla="*/ 51970 h 5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46" h="51970">
                      <a:moveTo>
                        <a:pt x="0" y="0"/>
                      </a:moveTo>
                      <a:lnTo>
                        <a:pt x="47147" y="0"/>
                      </a:lnTo>
                      <a:lnTo>
                        <a:pt x="47147" y="51970"/>
                      </a:lnTo>
                      <a:lnTo>
                        <a:pt x="0" y="51970"/>
                      </a:lnTo>
                      <a:close/>
                    </a:path>
                  </a:pathLst>
                </a:custGeom>
                <a:solidFill>
                  <a:srgbClr val="DEE8F5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8" name="图形 23">
                <a:extLst>
                  <a:ext uri="{FF2B5EF4-FFF2-40B4-BE49-F238E27FC236}">
                    <a16:creationId xmlns:a16="http://schemas.microsoft.com/office/drawing/2014/main" id="{7E36DFFA-CBED-4150-A4F9-A00EA7C62767}"/>
                  </a:ext>
                </a:extLst>
              </p:cNvPr>
              <p:cNvGrpSpPr/>
              <p:nvPr/>
            </p:nvGrpSpPr>
            <p:grpSpPr>
              <a:xfrm>
                <a:off x="7088180" y="4847786"/>
                <a:ext cx="388497" cy="178150"/>
                <a:chOff x="7088180" y="4847786"/>
                <a:chExt cx="388497" cy="178150"/>
              </a:xfrm>
            </p:grpSpPr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6CB3A016-8991-44B4-8E07-1E1648A11FD6}"/>
                    </a:ext>
                  </a:extLst>
                </p:cNvPr>
                <p:cNvSpPr/>
                <p:nvPr/>
              </p:nvSpPr>
              <p:spPr>
                <a:xfrm>
                  <a:off x="7192831" y="4966509"/>
                  <a:ext cx="262450" cy="59428"/>
                </a:xfrm>
                <a:custGeom>
                  <a:avLst/>
                  <a:gdLst>
                    <a:gd name="connsiteX0" fmla="*/ 0 w 262450"/>
                    <a:gd name="connsiteY0" fmla="*/ 0 h 59428"/>
                    <a:gd name="connsiteX1" fmla="*/ 262451 w 262450"/>
                    <a:gd name="connsiteY1" fmla="*/ 0 h 59428"/>
                    <a:gd name="connsiteX2" fmla="*/ 262451 w 262450"/>
                    <a:gd name="connsiteY2" fmla="*/ 59428 h 59428"/>
                    <a:gd name="connsiteX3" fmla="*/ 0 w 262450"/>
                    <a:gd name="connsiteY3" fmla="*/ 59428 h 5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50" h="59428">
                      <a:moveTo>
                        <a:pt x="0" y="0"/>
                      </a:moveTo>
                      <a:lnTo>
                        <a:pt x="262451" y="0"/>
                      </a:lnTo>
                      <a:lnTo>
                        <a:pt x="262451" y="59428"/>
                      </a:lnTo>
                      <a:lnTo>
                        <a:pt x="0" y="59428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EBAFA9D9-E099-480D-A9D4-B565CAB6D604}"/>
                    </a:ext>
                  </a:extLst>
                </p:cNvPr>
                <p:cNvSpPr/>
                <p:nvPr/>
              </p:nvSpPr>
              <p:spPr>
                <a:xfrm>
                  <a:off x="7197340" y="4847786"/>
                  <a:ext cx="262450" cy="59428"/>
                </a:xfrm>
                <a:custGeom>
                  <a:avLst/>
                  <a:gdLst>
                    <a:gd name="connsiteX0" fmla="*/ 0 w 262450"/>
                    <a:gd name="connsiteY0" fmla="*/ 0 h 59428"/>
                    <a:gd name="connsiteX1" fmla="*/ 262451 w 262450"/>
                    <a:gd name="connsiteY1" fmla="*/ 0 h 59428"/>
                    <a:gd name="connsiteX2" fmla="*/ 262451 w 262450"/>
                    <a:gd name="connsiteY2" fmla="*/ 59428 h 59428"/>
                    <a:gd name="connsiteX3" fmla="*/ 0 w 262450"/>
                    <a:gd name="connsiteY3" fmla="*/ 59428 h 5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50" h="59428">
                      <a:moveTo>
                        <a:pt x="0" y="0"/>
                      </a:moveTo>
                      <a:lnTo>
                        <a:pt x="262451" y="0"/>
                      </a:lnTo>
                      <a:lnTo>
                        <a:pt x="262451" y="59428"/>
                      </a:lnTo>
                      <a:lnTo>
                        <a:pt x="0" y="59428"/>
                      </a:lnTo>
                      <a:close/>
                    </a:path>
                  </a:pathLst>
                </a:custGeom>
                <a:solidFill>
                  <a:srgbClr val="C1D8ED"/>
                </a:solidFill>
                <a:ln w="29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1" name="图形 23">
                  <a:extLst>
                    <a:ext uri="{FF2B5EF4-FFF2-40B4-BE49-F238E27FC236}">
                      <a16:creationId xmlns:a16="http://schemas.microsoft.com/office/drawing/2014/main" id="{F4BCDB4E-C577-4825-9347-29B4F224F3D3}"/>
                    </a:ext>
                  </a:extLst>
                </p:cNvPr>
                <p:cNvGrpSpPr/>
                <p:nvPr/>
              </p:nvGrpSpPr>
              <p:grpSpPr>
                <a:xfrm>
                  <a:off x="7088180" y="4966509"/>
                  <a:ext cx="277544" cy="59428"/>
                  <a:chOff x="7088180" y="4966509"/>
                  <a:chExt cx="277544" cy="59428"/>
                </a:xfrm>
              </p:grpSpPr>
              <p:sp>
                <p:nvSpPr>
                  <p:cNvPr id="112" name="任意多边形: 形状 111">
                    <a:extLst>
                      <a:ext uri="{FF2B5EF4-FFF2-40B4-BE49-F238E27FC236}">
                        <a16:creationId xmlns:a16="http://schemas.microsoft.com/office/drawing/2014/main" id="{E226C567-3322-44E7-860F-2998F1571A6A}"/>
                      </a:ext>
                    </a:extLst>
                  </p:cNvPr>
                  <p:cNvSpPr/>
                  <p:nvPr/>
                </p:nvSpPr>
                <p:spPr>
                  <a:xfrm>
                    <a:off x="7088180" y="4966509"/>
                    <a:ext cx="277544" cy="59428"/>
                  </a:xfrm>
                  <a:custGeom>
                    <a:avLst/>
                    <a:gdLst>
                      <a:gd name="connsiteX0" fmla="*/ 0 w 277544"/>
                      <a:gd name="connsiteY0" fmla="*/ 0 h 59428"/>
                      <a:gd name="connsiteX1" fmla="*/ 277544 w 277544"/>
                      <a:gd name="connsiteY1" fmla="*/ 0 h 59428"/>
                      <a:gd name="connsiteX2" fmla="*/ 277544 w 277544"/>
                      <a:gd name="connsiteY2" fmla="*/ 59428 h 59428"/>
                      <a:gd name="connsiteX3" fmla="*/ 0 w 277544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7544" h="59428">
                        <a:moveTo>
                          <a:pt x="0" y="0"/>
                        </a:moveTo>
                        <a:lnTo>
                          <a:pt x="277544" y="0"/>
                        </a:lnTo>
                        <a:lnTo>
                          <a:pt x="277544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244C2A84-D870-4BAA-9F37-C576A209A0E0}"/>
                      </a:ext>
                    </a:extLst>
                  </p:cNvPr>
                  <p:cNvSpPr/>
                  <p:nvPr/>
                </p:nvSpPr>
                <p:spPr>
                  <a:xfrm>
                    <a:off x="7329599" y="4966509"/>
                    <a:ext cx="13472" cy="59428"/>
                  </a:xfrm>
                  <a:custGeom>
                    <a:avLst/>
                    <a:gdLst>
                      <a:gd name="connsiteX0" fmla="*/ 0 w 13472"/>
                      <a:gd name="connsiteY0" fmla="*/ 0 h 59428"/>
                      <a:gd name="connsiteX1" fmla="*/ 13472 w 13472"/>
                      <a:gd name="connsiteY1" fmla="*/ 0 h 59428"/>
                      <a:gd name="connsiteX2" fmla="*/ 13472 w 13472"/>
                      <a:gd name="connsiteY2" fmla="*/ 59428 h 59428"/>
                      <a:gd name="connsiteX3" fmla="*/ 0 w 13472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72" h="59428">
                        <a:moveTo>
                          <a:pt x="0" y="0"/>
                        </a:moveTo>
                        <a:lnTo>
                          <a:pt x="13472" y="0"/>
                        </a:lnTo>
                        <a:lnTo>
                          <a:pt x="13472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:a16="http://schemas.microsoft.com/office/drawing/2014/main" id="{7C7D274C-F1DD-4BF2-8509-A76621F7CE45}"/>
                      </a:ext>
                    </a:extLst>
                  </p:cNvPr>
                  <p:cNvSpPr/>
                  <p:nvPr/>
                </p:nvSpPr>
                <p:spPr>
                  <a:xfrm>
                    <a:off x="7302654" y="4966509"/>
                    <a:ext cx="13472" cy="59428"/>
                  </a:xfrm>
                  <a:custGeom>
                    <a:avLst/>
                    <a:gdLst>
                      <a:gd name="connsiteX0" fmla="*/ 0 w 13472"/>
                      <a:gd name="connsiteY0" fmla="*/ 0 h 59428"/>
                      <a:gd name="connsiteX1" fmla="*/ 13472 w 13472"/>
                      <a:gd name="connsiteY1" fmla="*/ 0 h 59428"/>
                      <a:gd name="connsiteX2" fmla="*/ 13472 w 13472"/>
                      <a:gd name="connsiteY2" fmla="*/ 59428 h 59428"/>
                      <a:gd name="connsiteX3" fmla="*/ 0 w 13472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72" h="59428">
                        <a:moveTo>
                          <a:pt x="0" y="0"/>
                        </a:moveTo>
                        <a:lnTo>
                          <a:pt x="13472" y="0"/>
                        </a:lnTo>
                        <a:lnTo>
                          <a:pt x="13472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6B6A7CCB-7C95-4289-9A60-E071DFA69A6C}"/>
                      </a:ext>
                    </a:extLst>
                  </p:cNvPr>
                  <p:cNvSpPr/>
                  <p:nvPr/>
                </p:nvSpPr>
                <p:spPr>
                  <a:xfrm>
                    <a:off x="7100834" y="4977055"/>
                    <a:ext cx="38332" cy="38332"/>
                  </a:xfrm>
                  <a:custGeom>
                    <a:avLst/>
                    <a:gdLst>
                      <a:gd name="connsiteX0" fmla="*/ 38332 w 38332"/>
                      <a:gd name="connsiteY0" fmla="*/ 19166 h 38332"/>
                      <a:gd name="connsiteX1" fmla="*/ 19166 w 38332"/>
                      <a:gd name="connsiteY1" fmla="*/ 38332 h 38332"/>
                      <a:gd name="connsiteX2" fmla="*/ 0 w 38332"/>
                      <a:gd name="connsiteY2" fmla="*/ 19166 h 38332"/>
                      <a:gd name="connsiteX3" fmla="*/ 19166 w 38332"/>
                      <a:gd name="connsiteY3" fmla="*/ 0 h 38332"/>
                      <a:gd name="connsiteX4" fmla="*/ 38332 w 38332"/>
                      <a:gd name="connsiteY4" fmla="*/ 19166 h 38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332" h="38332">
                        <a:moveTo>
                          <a:pt x="38332" y="19166"/>
                        </a:moveTo>
                        <a:cubicBezTo>
                          <a:pt x="38332" y="29751"/>
                          <a:pt x="29751" y="38332"/>
                          <a:pt x="19166" y="38332"/>
                        </a:cubicBezTo>
                        <a:cubicBezTo>
                          <a:pt x="8581" y="38332"/>
                          <a:pt x="0" y="29751"/>
                          <a:pt x="0" y="19166"/>
                        </a:cubicBezTo>
                        <a:cubicBezTo>
                          <a:pt x="0" y="8581"/>
                          <a:pt x="8581" y="0"/>
                          <a:pt x="19166" y="0"/>
                        </a:cubicBezTo>
                        <a:cubicBezTo>
                          <a:pt x="29751" y="0"/>
                          <a:pt x="38332" y="8581"/>
                          <a:pt x="38332" y="19166"/>
                        </a:cubicBezTo>
                        <a:close/>
                      </a:path>
                    </a:pathLst>
                  </a:custGeom>
                  <a:solidFill>
                    <a:srgbClr val="F3F5F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6" name="图形 23">
                  <a:extLst>
                    <a:ext uri="{FF2B5EF4-FFF2-40B4-BE49-F238E27FC236}">
                      <a16:creationId xmlns:a16="http://schemas.microsoft.com/office/drawing/2014/main" id="{AD0F945F-E276-4721-9CC1-0D4F4988BE9F}"/>
                    </a:ext>
                  </a:extLst>
                </p:cNvPr>
                <p:cNvGrpSpPr/>
                <p:nvPr/>
              </p:nvGrpSpPr>
              <p:grpSpPr>
                <a:xfrm>
                  <a:off x="7092689" y="4847786"/>
                  <a:ext cx="277544" cy="59428"/>
                  <a:chOff x="7092689" y="4847786"/>
                  <a:chExt cx="277544" cy="59428"/>
                </a:xfrm>
              </p:grpSpPr>
              <p:sp>
                <p:nvSpPr>
                  <p:cNvPr id="117" name="任意多边形: 形状 116">
                    <a:extLst>
                      <a:ext uri="{FF2B5EF4-FFF2-40B4-BE49-F238E27FC236}">
                        <a16:creationId xmlns:a16="http://schemas.microsoft.com/office/drawing/2014/main" id="{F7BE892B-FB85-4E86-9102-AC65C5286BB1}"/>
                      </a:ext>
                    </a:extLst>
                  </p:cNvPr>
                  <p:cNvSpPr/>
                  <p:nvPr/>
                </p:nvSpPr>
                <p:spPr>
                  <a:xfrm>
                    <a:off x="7092689" y="4847786"/>
                    <a:ext cx="277544" cy="59428"/>
                  </a:xfrm>
                  <a:custGeom>
                    <a:avLst/>
                    <a:gdLst>
                      <a:gd name="connsiteX0" fmla="*/ 0 w 277544"/>
                      <a:gd name="connsiteY0" fmla="*/ 0 h 59428"/>
                      <a:gd name="connsiteX1" fmla="*/ 277544 w 277544"/>
                      <a:gd name="connsiteY1" fmla="*/ 0 h 59428"/>
                      <a:gd name="connsiteX2" fmla="*/ 277544 w 277544"/>
                      <a:gd name="connsiteY2" fmla="*/ 59428 h 59428"/>
                      <a:gd name="connsiteX3" fmla="*/ 0 w 277544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7544" h="59428">
                        <a:moveTo>
                          <a:pt x="0" y="0"/>
                        </a:moveTo>
                        <a:lnTo>
                          <a:pt x="277544" y="0"/>
                        </a:lnTo>
                        <a:lnTo>
                          <a:pt x="277544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:a16="http://schemas.microsoft.com/office/drawing/2014/main" id="{AD227BE1-C894-4009-A405-4FD2C4C5913C}"/>
                      </a:ext>
                    </a:extLst>
                  </p:cNvPr>
                  <p:cNvSpPr/>
                  <p:nvPr/>
                </p:nvSpPr>
                <p:spPr>
                  <a:xfrm>
                    <a:off x="7110563" y="4861171"/>
                    <a:ext cx="193675" cy="32658"/>
                  </a:xfrm>
                  <a:custGeom>
                    <a:avLst/>
                    <a:gdLst>
                      <a:gd name="connsiteX0" fmla="*/ 0 w 193675"/>
                      <a:gd name="connsiteY0" fmla="*/ 0 h 32658"/>
                      <a:gd name="connsiteX1" fmla="*/ 193675 w 193675"/>
                      <a:gd name="connsiteY1" fmla="*/ 0 h 32658"/>
                      <a:gd name="connsiteX2" fmla="*/ 193675 w 193675"/>
                      <a:gd name="connsiteY2" fmla="*/ 32659 h 32658"/>
                      <a:gd name="connsiteX3" fmla="*/ 0 w 193675"/>
                      <a:gd name="connsiteY3" fmla="*/ 32659 h 3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675" h="32658">
                        <a:moveTo>
                          <a:pt x="0" y="0"/>
                        </a:moveTo>
                        <a:lnTo>
                          <a:pt x="193675" y="0"/>
                        </a:lnTo>
                        <a:lnTo>
                          <a:pt x="193675" y="32659"/>
                        </a:lnTo>
                        <a:lnTo>
                          <a:pt x="0" y="32659"/>
                        </a:lnTo>
                        <a:close/>
                      </a:path>
                    </a:pathLst>
                  </a:custGeom>
                  <a:solidFill>
                    <a:srgbClr val="F3F5F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任意多边形: 形状 118">
                    <a:extLst>
                      <a:ext uri="{FF2B5EF4-FFF2-40B4-BE49-F238E27FC236}">
                        <a16:creationId xmlns:a16="http://schemas.microsoft.com/office/drawing/2014/main" id="{45ECDC9C-4E7B-47E3-BCC2-8A49B8FE1785}"/>
                      </a:ext>
                    </a:extLst>
                  </p:cNvPr>
                  <p:cNvSpPr/>
                  <p:nvPr/>
                </p:nvSpPr>
                <p:spPr>
                  <a:xfrm>
                    <a:off x="7322085" y="4847786"/>
                    <a:ext cx="25491" cy="59428"/>
                  </a:xfrm>
                  <a:custGeom>
                    <a:avLst/>
                    <a:gdLst>
                      <a:gd name="connsiteX0" fmla="*/ 0 w 25491"/>
                      <a:gd name="connsiteY0" fmla="*/ 0 h 59428"/>
                      <a:gd name="connsiteX1" fmla="*/ 25492 w 25491"/>
                      <a:gd name="connsiteY1" fmla="*/ 0 h 59428"/>
                      <a:gd name="connsiteX2" fmla="*/ 25492 w 25491"/>
                      <a:gd name="connsiteY2" fmla="*/ 59428 h 59428"/>
                      <a:gd name="connsiteX3" fmla="*/ 0 w 25491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491" h="59428">
                        <a:moveTo>
                          <a:pt x="0" y="0"/>
                        </a:moveTo>
                        <a:lnTo>
                          <a:pt x="25492" y="0"/>
                        </a:lnTo>
                        <a:lnTo>
                          <a:pt x="25492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0" name="图形 23">
                  <a:extLst>
                    <a:ext uri="{FF2B5EF4-FFF2-40B4-BE49-F238E27FC236}">
                      <a16:creationId xmlns:a16="http://schemas.microsoft.com/office/drawing/2014/main" id="{D5951265-E81A-4046-9AE8-E3353073E7F9}"/>
                    </a:ext>
                  </a:extLst>
                </p:cNvPr>
                <p:cNvGrpSpPr/>
                <p:nvPr/>
              </p:nvGrpSpPr>
              <p:grpSpPr>
                <a:xfrm>
                  <a:off x="7109590" y="4907144"/>
                  <a:ext cx="367087" cy="59428"/>
                  <a:chOff x="7109590" y="4907144"/>
                  <a:chExt cx="367087" cy="59428"/>
                </a:xfrm>
              </p:grpSpPr>
              <p:sp>
                <p:nvSpPr>
                  <p:cNvPr id="121" name="任意多边形: 形状 120">
                    <a:extLst>
                      <a:ext uri="{FF2B5EF4-FFF2-40B4-BE49-F238E27FC236}">
                        <a16:creationId xmlns:a16="http://schemas.microsoft.com/office/drawing/2014/main" id="{7FC3187F-2C3B-4619-B075-1012761F3B7C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7214227" y="4907144"/>
                    <a:ext cx="262450" cy="59428"/>
                  </a:xfrm>
                  <a:custGeom>
                    <a:avLst/>
                    <a:gdLst>
                      <a:gd name="connsiteX0" fmla="*/ 0 w 262450"/>
                      <a:gd name="connsiteY0" fmla="*/ 0 h 59428"/>
                      <a:gd name="connsiteX1" fmla="*/ 262451 w 262450"/>
                      <a:gd name="connsiteY1" fmla="*/ 0 h 59428"/>
                      <a:gd name="connsiteX2" fmla="*/ 262451 w 262450"/>
                      <a:gd name="connsiteY2" fmla="*/ 59428 h 59428"/>
                      <a:gd name="connsiteX3" fmla="*/ 0 w 262450"/>
                      <a:gd name="connsiteY3" fmla="*/ 59428 h 59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50" h="59428">
                        <a:moveTo>
                          <a:pt x="0" y="0"/>
                        </a:moveTo>
                        <a:lnTo>
                          <a:pt x="262451" y="0"/>
                        </a:lnTo>
                        <a:lnTo>
                          <a:pt x="262451" y="59428"/>
                        </a:lnTo>
                        <a:lnTo>
                          <a:pt x="0" y="59428"/>
                        </a:lnTo>
                        <a:close/>
                      </a:path>
                    </a:pathLst>
                  </a:custGeom>
                  <a:solidFill>
                    <a:srgbClr val="C1D8ED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2" name="图形 23">
                    <a:extLst>
                      <a:ext uri="{FF2B5EF4-FFF2-40B4-BE49-F238E27FC236}">
                        <a16:creationId xmlns:a16="http://schemas.microsoft.com/office/drawing/2014/main" id="{B593B1E2-2F47-4DC3-A0B2-7DFDE0D68EDE}"/>
                      </a:ext>
                    </a:extLst>
                  </p:cNvPr>
                  <p:cNvGrpSpPr/>
                  <p:nvPr/>
                </p:nvGrpSpPr>
                <p:grpSpPr>
                  <a:xfrm>
                    <a:off x="7109590" y="4907144"/>
                    <a:ext cx="277544" cy="59428"/>
                    <a:chOff x="7109590" y="4907144"/>
                    <a:chExt cx="277544" cy="59428"/>
                  </a:xfrm>
                </p:grpSpPr>
                <p:sp>
                  <p:nvSpPr>
                    <p:cNvPr id="123" name="任意多边形: 形状 122">
                      <a:extLst>
                        <a:ext uri="{FF2B5EF4-FFF2-40B4-BE49-F238E27FC236}">
                          <a16:creationId xmlns:a16="http://schemas.microsoft.com/office/drawing/2014/main" id="{8F0F9930-7007-4926-BDAF-9D98D3834657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7109590" y="4907144"/>
                      <a:ext cx="277544" cy="59428"/>
                    </a:xfrm>
                    <a:custGeom>
                      <a:avLst/>
                      <a:gdLst>
                        <a:gd name="connsiteX0" fmla="*/ 0 w 277544"/>
                        <a:gd name="connsiteY0" fmla="*/ 0 h 59428"/>
                        <a:gd name="connsiteX1" fmla="*/ 277544 w 277544"/>
                        <a:gd name="connsiteY1" fmla="*/ 0 h 59428"/>
                        <a:gd name="connsiteX2" fmla="*/ 277544 w 277544"/>
                        <a:gd name="connsiteY2" fmla="*/ 59428 h 59428"/>
                        <a:gd name="connsiteX3" fmla="*/ 0 w 277544"/>
                        <a:gd name="connsiteY3" fmla="*/ 59428 h 59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7544" h="59428">
                          <a:moveTo>
                            <a:pt x="0" y="0"/>
                          </a:moveTo>
                          <a:lnTo>
                            <a:pt x="277544" y="0"/>
                          </a:lnTo>
                          <a:lnTo>
                            <a:pt x="277544" y="59428"/>
                          </a:lnTo>
                          <a:lnTo>
                            <a:pt x="0" y="59428"/>
                          </a:lnTo>
                          <a:close/>
                        </a:path>
                      </a:pathLst>
                    </a:custGeom>
                    <a:solidFill>
                      <a:srgbClr val="F3F5FD"/>
                    </a:solidFill>
                    <a:ln w="290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" name="任意多边形: 形状 123">
                      <a:extLst>
                        <a:ext uri="{FF2B5EF4-FFF2-40B4-BE49-F238E27FC236}">
                          <a16:creationId xmlns:a16="http://schemas.microsoft.com/office/drawing/2014/main" id="{C1E4BEF7-ADB8-4FDE-AFB5-727736254B74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7132247" y="4907144"/>
                      <a:ext cx="13472" cy="59428"/>
                    </a:xfrm>
                    <a:custGeom>
                      <a:avLst/>
                      <a:gdLst>
                        <a:gd name="connsiteX0" fmla="*/ 0 w 13472"/>
                        <a:gd name="connsiteY0" fmla="*/ 0 h 59428"/>
                        <a:gd name="connsiteX1" fmla="*/ 13472 w 13472"/>
                        <a:gd name="connsiteY1" fmla="*/ 0 h 59428"/>
                        <a:gd name="connsiteX2" fmla="*/ 13472 w 13472"/>
                        <a:gd name="connsiteY2" fmla="*/ 59428 h 59428"/>
                        <a:gd name="connsiteX3" fmla="*/ 0 w 13472"/>
                        <a:gd name="connsiteY3" fmla="*/ 59428 h 59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472" h="59428">
                          <a:moveTo>
                            <a:pt x="0" y="0"/>
                          </a:moveTo>
                          <a:lnTo>
                            <a:pt x="13472" y="0"/>
                          </a:lnTo>
                          <a:lnTo>
                            <a:pt x="13472" y="59428"/>
                          </a:lnTo>
                          <a:lnTo>
                            <a:pt x="0" y="59428"/>
                          </a:lnTo>
                          <a:close/>
                        </a:path>
                      </a:pathLst>
                    </a:custGeom>
                    <a:solidFill>
                      <a:srgbClr val="DEE8F5"/>
                    </a:solidFill>
                    <a:ln w="290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" name="任意多边形: 形状 124">
                      <a:extLst>
                        <a:ext uri="{FF2B5EF4-FFF2-40B4-BE49-F238E27FC236}">
                          <a16:creationId xmlns:a16="http://schemas.microsoft.com/office/drawing/2014/main" id="{740C140D-B38F-4AA6-8EC7-DE4375BEA909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7159185" y="4907144"/>
                      <a:ext cx="13472" cy="59428"/>
                    </a:xfrm>
                    <a:custGeom>
                      <a:avLst/>
                      <a:gdLst>
                        <a:gd name="connsiteX0" fmla="*/ 0 w 13472"/>
                        <a:gd name="connsiteY0" fmla="*/ 0 h 59428"/>
                        <a:gd name="connsiteX1" fmla="*/ 13472 w 13472"/>
                        <a:gd name="connsiteY1" fmla="*/ 0 h 59428"/>
                        <a:gd name="connsiteX2" fmla="*/ 13472 w 13472"/>
                        <a:gd name="connsiteY2" fmla="*/ 59428 h 59428"/>
                        <a:gd name="connsiteX3" fmla="*/ 0 w 13472"/>
                        <a:gd name="connsiteY3" fmla="*/ 59428 h 59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472" h="59428">
                          <a:moveTo>
                            <a:pt x="0" y="0"/>
                          </a:moveTo>
                          <a:lnTo>
                            <a:pt x="13472" y="0"/>
                          </a:lnTo>
                          <a:lnTo>
                            <a:pt x="13472" y="59428"/>
                          </a:lnTo>
                          <a:lnTo>
                            <a:pt x="0" y="59428"/>
                          </a:lnTo>
                          <a:close/>
                        </a:path>
                      </a:pathLst>
                    </a:custGeom>
                    <a:solidFill>
                      <a:srgbClr val="DEE8F5"/>
                    </a:solidFill>
                    <a:ln w="290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6" name="任意多边形: 形状 125">
                      <a:extLst>
                        <a:ext uri="{FF2B5EF4-FFF2-40B4-BE49-F238E27FC236}">
                          <a16:creationId xmlns:a16="http://schemas.microsoft.com/office/drawing/2014/main" id="{310E8EC3-C5AB-413E-BA17-293C9AFC0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6146" y="4917694"/>
                      <a:ext cx="38332" cy="38332"/>
                    </a:xfrm>
                    <a:custGeom>
                      <a:avLst/>
                      <a:gdLst>
                        <a:gd name="connsiteX0" fmla="*/ 38332 w 38332"/>
                        <a:gd name="connsiteY0" fmla="*/ 19166 h 38332"/>
                        <a:gd name="connsiteX1" fmla="*/ 19166 w 38332"/>
                        <a:gd name="connsiteY1" fmla="*/ 38332 h 38332"/>
                        <a:gd name="connsiteX2" fmla="*/ 0 w 38332"/>
                        <a:gd name="connsiteY2" fmla="*/ 19166 h 38332"/>
                        <a:gd name="connsiteX3" fmla="*/ 19166 w 38332"/>
                        <a:gd name="connsiteY3" fmla="*/ 0 h 38332"/>
                        <a:gd name="connsiteX4" fmla="*/ 38332 w 38332"/>
                        <a:gd name="connsiteY4" fmla="*/ 19166 h 3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32" h="38332">
                          <a:moveTo>
                            <a:pt x="38332" y="19166"/>
                          </a:moveTo>
                          <a:cubicBezTo>
                            <a:pt x="38332" y="29751"/>
                            <a:pt x="29751" y="38332"/>
                            <a:pt x="19166" y="38332"/>
                          </a:cubicBezTo>
                          <a:cubicBezTo>
                            <a:pt x="8581" y="38332"/>
                            <a:pt x="0" y="29751"/>
                            <a:pt x="0" y="19166"/>
                          </a:cubicBezTo>
                          <a:cubicBezTo>
                            <a:pt x="0" y="8581"/>
                            <a:pt x="8581" y="0"/>
                            <a:pt x="19166" y="0"/>
                          </a:cubicBezTo>
                          <a:cubicBezTo>
                            <a:pt x="29751" y="0"/>
                            <a:pt x="38332" y="8581"/>
                            <a:pt x="38332" y="19166"/>
                          </a:cubicBezTo>
                          <a:close/>
                        </a:path>
                      </a:pathLst>
                    </a:custGeom>
                    <a:solidFill>
                      <a:srgbClr val="DEE8F5"/>
                    </a:solidFill>
                    <a:ln w="290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7" name="任意多边形: 形状 126">
                    <a:extLst>
                      <a:ext uri="{FF2B5EF4-FFF2-40B4-BE49-F238E27FC236}">
                        <a16:creationId xmlns:a16="http://schemas.microsoft.com/office/drawing/2014/main" id="{C09E3429-7EA1-4B4D-9C72-F34F68CE1063}"/>
                      </a:ext>
                    </a:extLst>
                  </p:cNvPr>
                  <p:cNvSpPr/>
                  <p:nvPr/>
                </p:nvSpPr>
                <p:spPr>
                  <a:xfrm>
                    <a:off x="7193419" y="4922293"/>
                    <a:ext cx="122518" cy="29133"/>
                  </a:xfrm>
                  <a:custGeom>
                    <a:avLst/>
                    <a:gdLst>
                      <a:gd name="connsiteX0" fmla="*/ 0 w 122518"/>
                      <a:gd name="connsiteY0" fmla="*/ 0 h 29133"/>
                      <a:gd name="connsiteX1" fmla="*/ 122519 w 122518"/>
                      <a:gd name="connsiteY1" fmla="*/ 0 h 29133"/>
                      <a:gd name="connsiteX2" fmla="*/ 122519 w 122518"/>
                      <a:gd name="connsiteY2" fmla="*/ 29133 h 29133"/>
                      <a:gd name="connsiteX3" fmla="*/ 0 w 122518"/>
                      <a:gd name="connsiteY3" fmla="*/ 29133 h 2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518" h="29133">
                        <a:moveTo>
                          <a:pt x="0" y="0"/>
                        </a:moveTo>
                        <a:lnTo>
                          <a:pt x="122519" y="0"/>
                        </a:lnTo>
                        <a:lnTo>
                          <a:pt x="122519" y="29133"/>
                        </a:lnTo>
                        <a:lnTo>
                          <a:pt x="0" y="29133"/>
                        </a:lnTo>
                        <a:close/>
                      </a:path>
                    </a:pathLst>
                  </a:custGeom>
                  <a:solidFill>
                    <a:srgbClr val="DEE8F5"/>
                  </a:solidFill>
                  <a:ln w="290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30" name="文本框 129">
            <a:extLst>
              <a:ext uri="{FF2B5EF4-FFF2-40B4-BE49-F238E27FC236}">
                <a16:creationId xmlns:a16="http://schemas.microsoft.com/office/drawing/2014/main" id="{BD16DB14-6C7B-4B64-8800-D39C7359E2ED}"/>
              </a:ext>
            </a:extLst>
          </p:cNvPr>
          <p:cNvSpPr txBox="1"/>
          <p:nvPr/>
        </p:nvSpPr>
        <p:spPr>
          <a:xfrm>
            <a:off x="4947115" y="4998070"/>
            <a:ext cx="229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核心指标</a:t>
            </a:r>
          </a:p>
        </p:txBody>
      </p:sp>
    </p:spTree>
    <p:extLst>
      <p:ext uri="{BB962C8B-B14F-4D97-AF65-F5344CB8AC3E}">
        <p14:creationId xmlns:p14="http://schemas.microsoft.com/office/powerpoint/2010/main" val="15074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关键业务汇报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BB989DB-9118-4AE0-B5B3-52A05E441F66}"/>
              </a:ext>
            </a:extLst>
          </p:cNvPr>
          <p:cNvSpPr/>
          <p:nvPr/>
        </p:nvSpPr>
        <p:spPr>
          <a:xfrm>
            <a:off x="2577352" y="348242"/>
            <a:ext cx="7037296" cy="7037296"/>
          </a:xfrm>
          <a:prstGeom prst="ellipse">
            <a:avLst/>
          </a:prstGeom>
          <a:noFill/>
          <a:ln w="9525">
            <a:gradFill>
              <a:gsLst>
                <a:gs pos="9000">
                  <a:schemeClr val="accent1">
                    <a:lumMod val="20000"/>
                    <a:lumOff val="80000"/>
                    <a:alpha val="0"/>
                  </a:schemeClr>
                </a:gs>
                <a:gs pos="60000">
                  <a:schemeClr val="accent1">
                    <a:lumMod val="35000"/>
                    <a:lumOff val="65000"/>
                  </a:schemeClr>
                </a:gs>
                <a:gs pos="36000">
                  <a:schemeClr val="accent1">
                    <a:lumMod val="35000"/>
                    <a:lumOff val="65000"/>
                  </a:schemeClr>
                </a:gs>
                <a:gs pos="93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9315783-BF82-4B39-A5BC-8F7998FF18BF}"/>
              </a:ext>
            </a:extLst>
          </p:cNvPr>
          <p:cNvSpPr/>
          <p:nvPr/>
        </p:nvSpPr>
        <p:spPr>
          <a:xfrm>
            <a:off x="1031631" y="-1197479"/>
            <a:ext cx="10128738" cy="10128738"/>
          </a:xfrm>
          <a:prstGeom prst="ellipse">
            <a:avLst/>
          </a:prstGeom>
          <a:noFill/>
          <a:ln w="9525">
            <a:gradFill>
              <a:gsLst>
                <a:gs pos="23000">
                  <a:schemeClr val="accent1">
                    <a:lumMod val="20000"/>
                    <a:lumOff val="80000"/>
                    <a:alpha val="0"/>
                  </a:schemeClr>
                </a:gs>
                <a:gs pos="59000">
                  <a:schemeClr val="accent1">
                    <a:lumMod val="35000"/>
                    <a:lumOff val="65000"/>
                  </a:schemeClr>
                </a:gs>
                <a:gs pos="39000">
                  <a:schemeClr val="accent1">
                    <a:lumMod val="35000"/>
                    <a:lumOff val="65000"/>
                  </a:schemeClr>
                </a:gs>
                <a:gs pos="72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24+">
            <a:extLst>
              <a:ext uri="{FF2B5EF4-FFF2-40B4-BE49-F238E27FC236}">
                <a16:creationId xmlns:a16="http://schemas.microsoft.com/office/drawing/2014/main" id="{B7F8B7E0-6590-41EB-B409-52FE68A361F7}"/>
              </a:ext>
            </a:extLst>
          </p:cNvPr>
          <p:cNvSpPr/>
          <p:nvPr/>
        </p:nvSpPr>
        <p:spPr>
          <a:xfrm>
            <a:off x="4320617" y="1959429"/>
            <a:ext cx="3550766" cy="3550762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609AFF89-E8EA-41CD-8FCF-7A73E49267AB}"/>
              </a:ext>
            </a:extLst>
          </p:cNvPr>
          <p:cNvGrpSpPr/>
          <p:nvPr/>
        </p:nvGrpSpPr>
        <p:grpSpPr>
          <a:xfrm>
            <a:off x="4624436" y="2321259"/>
            <a:ext cx="3105997" cy="2910120"/>
            <a:chOff x="4543413" y="2534362"/>
            <a:chExt cx="3105997" cy="2910120"/>
          </a:xfrm>
          <a:effectLst>
            <a:outerShdw blurRad="190500" sx="102000" sy="102000" algn="ctr" rotWithShape="0">
              <a:schemeClr val="accent1">
                <a:lumMod val="50000"/>
                <a:alpha val="40000"/>
              </a:schemeClr>
            </a:outerShdw>
          </a:effectLst>
        </p:grpSpPr>
        <p:grpSp>
          <p:nvGrpSpPr>
            <p:cNvPr id="19" name="图形 35">
              <a:extLst>
                <a:ext uri="{FF2B5EF4-FFF2-40B4-BE49-F238E27FC236}">
                  <a16:creationId xmlns:a16="http://schemas.microsoft.com/office/drawing/2014/main" id="{DE6C6A26-7ECE-4FF6-8D3E-EA6EAD1A995F}"/>
                </a:ext>
              </a:extLst>
            </p:cNvPr>
            <p:cNvGrpSpPr/>
            <p:nvPr/>
          </p:nvGrpSpPr>
          <p:grpSpPr>
            <a:xfrm>
              <a:off x="6638608" y="2559708"/>
              <a:ext cx="1010802" cy="1273335"/>
              <a:chOff x="6638608" y="2559708"/>
              <a:chExt cx="1010802" cy="1273335"/>
            </a:xfrm>
          </p:grpSpPr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5686330F-94CE-47D0-940C-ACA85C3CFE8D}"/>
                  </a:ext>
                </a:extLst>
              </p:cNvPr>
              <p:cNvSpPr/>
              <p:nvPr/>
            </p:nvSpPr>
            <p:spPr>
              <a:xfrm>
                <a:off x="6638608" y="2559708"/>
                <a:ext cx="546303" cy="647578"/>
              </a:xfrm>
              <a:custGeom>
                <a:avLst/>
                <a:gdLst>
                  <a:gd name="connsiteX0" fmla="*/ 0 w 546303"/>
                  <a:gd name="connsiteY0" fmla="*/ 0 h 647578"/>
                  <a:gd name="connsiteX1" fmla="*/ 546304 w 546303"/>
                  <a:gd name="connsiteY1" fmla="*/ 0 h 647578"/>
                  <a:gd name="connsiteX2" fmla="*/ 546304 w 546303"/>
                  <a:gd name="connsiteY2" fmla="*/ 647579 h 647578"/>
                  <a:gd name="connsiteX3" fmla="*/ 0 w 54630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303" h="647578">
                    <a:moveTo>
                      <a:pt x="0" y="0"/>
                    </a:moveTo>
                    <a:lnTo>
                      <a:pt x="546304" y="0"/>
                    </a:lnTo>
                    <a:lnTo>
                      <a:pt x="546304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2CA6E7BA-1841-4C37-A890-EA0BEF3A8772}"/>
                  </a:ext>
                </a:extLst>
              </p:cNvPr>
              <p:cNvSpPr/>
              <p:nvPr/>
            </p:nvSpPr>
            <p:spPr>
              <a:xfrm rot="10800000">
                <a:off x="7184918" y="2559708"/>
                <a:ext cx="17723" cy="647578"/>
              </a:xfrm>
              <a:custGeom>
                <a:avLst/>
                <a:gdLst>
                  <a:gd name="connsiteX0" fmla="*/ 0 w 17723"/>
                  <a:gd name="connsiteY0" fmla="*/ 0 h 647578"/>
                  <a:gd name="connsiteX1" fmla="*/ 17723 w 17723"/>
                  <a:gd name="connsiteY1" fmla="*/ 0 h 647578"/>
                  <a:gd name="connsiteX2" fmla="*/ 17723 w 17723"/>
                  <a:gd name="connsiteY2" fmla="*/ 647579 h 647578"/>
                  <a:gd name="connsiteX3" fmla="*/ 0 w 1772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647578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0D099D77-DB72-415C-8D19-BC6A17887D70}"/>
                  </a:ext>
                </a:extLst>
              </p:cNvPr>
              <p:cNvSpPr/>
              <p:nvPr/>
            </p:nvSpPr>
            <p:spPr>
              <a:xfrm rot="10800000">
                <a:off x="7184918" y="2559708"/>
                <a:ext cx="17723" cy="647578"/>
              </a:xfrm>
              <a:custGeom>
                <a:avLst/>
                <a:gdLst>
                  <a:gd name="connsiteX0" fmla="*/ 0 w 17723"/>
                  <a:gd name="connsiteY0" fmla="*/ 0 h 647578"/>
                  <a:gd name="connsiteX1" fmla="*/ 17723 w 17723"/>
                  <a:gd name="connsiteY1" fmla="*/ 0 h 647578"/>
                  <a:gd name="connsiteX2" fmla="*/ 17723 w 17723"/>
                  <a:gd name="connsiteY2" fmla="*/ 647579 h 647578"/>
                  <a:gd name="connsiteX3" fmla="*/ 0 w 17723"/>
                  <a:gd name="connsiteY3" fmla="*/ 647579 h 64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647578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647579"/>
                    </a:lnTo>
                    <a:lnTo>
                      <a:pt x="0" y="64757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D6B3274F-27EB-4C19-9628-53781429D08F}"/>
                  </a:ext>
                </a:extLst>
              </p:cNvPr>
              <p:cNvSpPr/>
              <p:nvPr/>
            </p:nvSpPr>
            <p:spPr>
              <a:xfrm>
                <a:off x="6738123" y="2689241"/>
                <a:ext cx="347272" cy="388516"/>
              </a:xfrm>
              <a:custGeom>
                <a:avLst/>
                <a:gdLst>
                  <a:gd name="connsiteX0" fmla="*/ 0 w 347272"/>
                  <a:gd name="connsiteY0" fmla="*/ 0 h 388516"/>
                  <a:gd name="connsiteX1" fmla="*/ 347272 w 347272"/>
                  <a:gd name="connsiteY1" fmla="*/ 0 h 388516"/>
                  <a:gd name="connsiteX2" fmla="*/ 347272 w 347272"/>
                  <a:gd name="connsiteY2" fmla="*/ 388516 h 388516"/>
                  <a:gd name="connsiteX3" fmla="*/ 0 w 347272"/>
                  <a:gd name="connsiteY3" fmla="*/ 388516 h 38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72" h="388516">
                    <a:moveTo>
                      <a:pt x="0" y="0"/>
                    </a:moveTo>
                    <a:lnTo>
                      <a:pt x="347272" y="0"/>
                    </a:lnTo>
                    <a:lnTo>
                      <a:pt x="347272" y="388516"/>
                    </a:lnTo>
                    <a:lnTo>
                      <a:pt x="0" y="388516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152C998A-252F-46E5-A2EC-03DAA3AA91E7}"/>
                  </a:ext>
                </a:extLst>
              </p:cNvPr>
              <p:cNvSpPr/>
              <p:nvPr/>
            </p:nvSpPr>
            <p:spPr>
              <a:xfrm>
                <a:off x="7067298" y="2689241"/>
                <a:ext cx="18097" cy="388516"/>
              </a:xfrm>
              <a:custGeom>
                <a:avLst/>
                <a:gdLst>
                  <a:gd name="connsiteX0" fmla="*/ 0 w 18097"/>
                  <a:gd name="connsiteY0" fmla="*/ 0 h 388516"/>
                  <a:gd name="connsiteX1" fmla="*/ 18098 w 18097"/>
                  <a:gd name="connsiteY1" fmla="*/ 0 h 388516"/>
                  <a:gd name="connsiteX2" fmla="*/ 18098 w 18097"/>
                  <a:gd name="connsiteY2" fmla="*/ 388516 h 388516"/>
                  <a:gd name="connsiteX3" fmla="*/ 0 w 18097"/>
                  <a:gd name="connsiteY3" fmla="*/ 388516 h 38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388516">
                    <a:moveTo>
                      <a:pt x="0" y="0"/>
                    </a:moveTo>
                    <a:lnTo>
                      <a:pt x="18098" y="0"/>
                    </a:lnTo>
                    <a:lnTo>
                      <a:pt x="18098" y="388516"/>
                    </a:lnTo>
                    <a:lnTo>
                      <a:pt x="0" y="388516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D3F082F6-1C3B-44C4-BBF4-22742620984F}"/>
                  </a:ext>
                </a:extLst>
              </p:cNvPr>
              <p:cNvSpPr/>
              <p:nvPr/>
            </p:nvSpPr>
            <p:spPr>
              <a:xfrm>
                <a:off x="7184911" y="3382153"/>
                <a:ext cx="446787" cy="450890"/>
              </a:xfrm>
              <a:custGeom>
                <a:avLst/>
                <a:gdLst>
                  <a:gd name="connsiteX0" fmla="*/ 0 w 446787"/>
                  <a:gd name="connsiteY0" fmla="*/ 0 h 450890"/>
                  <a:gd name="connsiteX1" fmla="*/ 446788 w 446787"/>
                  <a:gd name="connsiteY1" fmla="*/ 0 h 450890"/>
                  <a:gd name="connsiteX2" fmla="*/ 446788 w 446787"/>
                  <a:gd name="connsiteY2" fmla="*/ 450890 h 450890"/>
                  <a:gd name="connsiteX3" fmla="*/ 0 w 446787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787" h="450890">
                    <a:moveTo>
                      <a:pt x="0" y="0"/>
                    </a:moveTo>
                    <a:lnTo>
                      <a:pt x="446788" y="0"/>
                    </a:lnTo>
                    <a:lnTo>
                      <a:pt x="446788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C2735F4A-4046-497F-BE28-BFBBE2C87A79}"/>
                  </a:ext>
                </a:extLst>
              </p:cNvPr>
              <p:cNvSpPr/>
              <p:nvPr/>
            </p:nvSpPr>
            <p:spPr>
              <a:xfrm>
                <a:off x="7266301" y="3464289"/>
                <a:ext cx="284012" cy="286619"/>
              </a:xfrm>
              <a:custGeom>
                <a:avLst/>
                <a:gdLst>
                  <a:gd name="connsiteX0" fmla="*/ 0 w 284012"/>
                  <a:gd name="connsiteY0" fmla="*/ 0 h 286619"/>
                  <a:gd name="connsiteX1" fmla="*/ 284012 w 284012"/>
                  <a:gd name="connsiteY1" fmla="*/ 0 h 286619"/>
                  <a:gd name="connsiteX2" fmla="*/ 284012 w 284012"/>
                  <a:gd name="connsiteY2" fmla="*/ 286619 h 286619"/>
                  <a:gd name="connsiteX3" fmla="*/ 0 w 284012"/>
                  <a:gd name="connsiteY3" fmla="*/ 286619 h 28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012" h="286619">
                    <a:moveTo>
                      <a:pt x="0" y="0"/>
                    </a:moveTo>
                    <a:lnTo>
                      <a:pt x="284012" y="0"/>
                    </a:lnTo>
                    <a:lnTo>
                      <a:pt x="284012" y="286619"/>
                    </a:lnTo>
                    <a:lnTo>
                      <a:pt x="0" y="28661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FBBC9D13-2544-407D-8713-018586F55B32}"/>
                  </a:ext>
                </a:extLst>
              </p:cNvPr>
              <p:cNvSpPr/>
              <p:nvPr/>
            </p:nvSpPr>
            <p:spPr>
              <a:xfrm rot="-10800000">
                <a:off x="7631687" y="3382153"/>
                <a:ext cx="17723" cy="450890"/>
              </a:xfrm>
              <a:custGeom>
                <a:avLst/>
                <a:gdLst>
                  <a:gd name="connsiteX0" fmla="*/ 0 w 17723"/>
                  <a:gd name="connsiteY0" fmla="*/ 0 h 450890"/>
                  <a:gd name="connsiteX1" fmla="*/ 17723 w 17723"/>
                  <a:gd name="connsiteY1" fmla="*/ 0 h 450890"/>
                  <a:gd name="connsiteX2" fmla="*/ 17723 w 17723"/>
                  <a:gd name="connsiteY2" fmla="*/ 450890 h 450890"/>
                  <a:gd name="connsiteX3" fmla="*/ 0 w 17723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450890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CB29CC39-00BA-41AB-B99A-E63580C90090}"/>
                  </a:ext>
                </a:extLst>
              </p:cNvPr>
              <p:cNvSpPr/>
              <p:nvPr/>
            </p:nvSpPr>
            <p:spPr>
              <a:xfrm rot="-10800000">
                <a:off x="7631687" y="3382153"/>
                <a:ext cx="17723" cy="450890"/>
              </a:xfrm>
              <a:custGeom>
                <a:avLst/>
                <a:gdLst>
                  <a:gd name="connsiteX0" fmla="*/ 0 w 17723"/>
                  <a:gd name="connsiteY0" fmla="*/ 0 h 450890"/>
                  <a:gd name="connsiteX1" fmla="*/ 17723 w 17723"/>
                  <a:gd name="connsiteY1" fmla="*/ 0 h 450890"/>
                  <a:gd name="connsiteX2" fmla="*/ 17723 w 17723"/>
                  <a:gd name="connsiteY2" fmla="*/ 450890 h 450890"/>
                  <a:gd name="connsiteX3" fmla="*/ 0 w 17723"/>
                  <a:gd name="connsiteY3" fmla="*/ 450890 h 4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23" h="450890">
                    <a:moveTo>
                      <a:pt x="0" y="0"/>
                    </a:moveTo>
                    <a:lnTo>
                      <a:pt x="17723" y="0"/>
                    </a:lnTo>
                    <a:lnTo>
                      <a:pt x="17723" y="450890"/>
                    </a:lnTo>
                    <a:lnTo>
                      <a:pt x="0" y="450890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7B03FC01-4627-4E13-A45B-5C86CEE7C404}"/>
                  </a:ext>
                </a:extLst>
              </p:cNvPr>
              <p:cNvSpPr/>
              <p:nvPr/>
            </p:nvSpPr>
            <p:spPr>
              <a:xfrm>
                <a:off x="7532212" y="3464289"/>
                <a:ext cx="18097" cy="286619"/>
              </a:xfrm>
              <a:custGeom>
                <a:avLst/>
                <a:gdLst>
                  <a:gd name="connsiteX0" fmla="*/ 0 w 18097"/>
                  <a:gd name="connsiteY0" fmla="*/ 0 h 286619"/>
                  <a:gd name="connsiteX1" fmla="*/ 18098 w 18097"/>
                  <a:gd name="connsiteY1" fmla="*/ 0 h 286619"/>
                  <a:gd name="connsiteX2" fmla="*/ 18098 w 18097"/>
                  <a:gd name="connsiteY2" fmla="*/ 286619 h 286619"/>
                  <a:gd name="connsiteX3" fmla="*/ 0 w 18097"/>
                  <a:gd name="connsiteY3" fmla="*/ 286619 h 28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" h="286619">
                    <a:moveTo>
                      <a:pt x="0" y="0"/>
                    </a:moveTo>
                    <a:lnTo>
                      <a:pt x="18098" y="0"/>
                    </a:lnTo>
                    <a:lnTo>
                      <a:pt x="18098" y="286619"/>
                    </a:lnTo>
                    <a:lnTo>
                      <a:pt x="0" y="286619"/>
                    </a:lnTo>
                    <a:close/>
                  </a:path>
                </a:pathLst>
              </a:custGeom>
              <a:solidFill>
                <a:srgbClr val="292A2E">
                  <a:alpha val="3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47" name="图形 35">
              <a:extLst>
                <a:ext uri="{FF2B5EF4-FFF2-40B4-BE49-F238E27FC236}">
                  <a16:creationId xmlns:a16="http://schemas.microsoft.com/office/drawing/2014/main" id="{4BD0CC24-6251-4B61-A803-645340D2F63A}"/>
                </a:ext>
              </a:extLst>
            </p:cNvPr>
            <p:cNvGrpSpPr/>
            <p:nvPr/>
          </p:nvGrpSpPr>
          <p:grpSpPr>
            <a:xfrm>
              <a:off x="4708905" y="2534362"/>
              <a:ext cx="1408675" cy="1327375"/>
              <a:chOff x="4708905" y="2534362"/>
              <a:chExt cx="1408675" cy="1327375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50DDE2DA-78F3-46F9-9CE5-8CAC3BC6462A}"/>
                  </a:ext>
                </a:extLst>
              </p:cNvPr>
              <p:cNvSpPr/>
              <p:nvPr/>
            </p:nvSpPr>
            <p:spPr>
              <a:xfrm>
                <a:off x="4780188" y="2534362"/>
                <a:ext cx="1286156" cy="1286156"/>
              </a:xfrm>
              <a:custGeom>
                <a:avLst/>
                <a:gdLst>
                  <a:gd name="connsiteX0" fmla="*/ 0 w 1286156"/>
                  <a:gd name="connsiteY0" fmla="*/ 0 h 1286156"/>
                  <a:gd name="connsiteX1" fmla="*/ 1286156 w 1286156"/>
                  <a:gd name="connsiteY1" fmla="*/ 0 h 1286156"/>
                  <a:gd name="connsiteX2" fmla="*/ 1286156 w 1286156"/>
                  <a:gd name="connsiteY2" fmla="*/ 1286157 h 1286156"/>
                  <a:gd name="connsiteX3" fmla="*/ 0 w 1286156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6156" h="1286156">
                    <a:moveTo>
                      <a:pt x="0" y="0"/>
                    </a:moveTo>
                    <a:lnTo>
                      <a:pt x="1286156" y="0"/>
                    </a:lnTo>
                    <a:lnTo>
                      <a:pt x="1286156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71E300B5-7468-42E1-8D46-F80E850DF16C}"/>
                  </a:ext>
                </a:extLst>
              </p:cNvPr>
              <p:cNvSpPr/>
              <p:nvPr/>
            </p:nvSpPr>
            <p:spPr>
              <a:xfrm>
                <a:off x="4765446" y="2534362"/>
                <a:ext cx="14741" cy="1286156"/>
              </a:xfrm>
              <a:custGeom>
                <a:avLst/>
                <a:gdLst>
                  <a:gd name="connsiteX0" fmla="*/ 0 w 14741"/>
                  <a:gd name="connsiteY0" fmla="*/ 0 h 1286156"/>
                  <a:gd name="connsiteX1" fmla="*/ 14742 w 14741"/>
                  <a:gd name="connsiteY1" fmla="*/ 0 h 1286156"/>
                  <a:gd name="connsiteX2" fmla="*/ 14742 w 14741"/>
                  <a:gd name="connsiteY2" fmla="*/ 1286157 h 1286156"/>
                  <a:gd name="connsiteX3" fmla="*/ 0 w 14741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1" h="1286156">
                    <a:moveTo>
                      <a:pt x="0" y="0"/>
                    </a:moveTo>
                    <a:lnTo>
                      <a:pt x="14742" y="0"/>
                    </a:lnTo>
                    <a:lnTo>
                      <a:pt x="14742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68C4BDFF-8CFB-4961-9790-1C1782D0F7AE}"/>
                  </a:ext>
                </a:extLst>
              </p:cNvPr>
              <p:cNvSpPr/>
              <p:nvPr/>
            </p:nvSpPr>
            <p:spPr>
              <a:xfrm>
                <a:off x="4765446" y="2534362"/>
                <a:ext cx="14741" cy="1286156"/>
              </a:xfrm>
              <a:custGeom>
                <a:avLst/>
                <a:gdLst>
                  <a:gd name="connsiteX0" fmla="*/ 0 w 14741"/>
                  <a:gd name="connsiteY0" fmla="*/ 0 h 1286156"/>
                  <a:gd name="connsiteX1" fmla="*/ 14742 w 14741"/>
                  <a:gd name="connsiteY1" fmla="*/ 0 h 1286156"/>
                  <a:gd name="connsiteX2" fmla="*/ 14742 w 14741"/>
                  <a:gd name="connsiteY2" fmla="*/ 1286157 h 1286156"/>
                  <a:gd name="connsiteX3" fmla="*/ 0 w 14741"/>
                  <a:gd name="connsiteY3" fmla="*/ 1286157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1" h="1286156">
                    <a:moveTo>
                      <a:pt x="0" y="0"/>
                    </a:moveTo>
                    <a:lnTo>
                      <a:pt x="14742" y="0"/>
                    </a:lnTo>
                    <a:lnTo>
                      <a:pt x="14742" y="1286157"/>
                    </a:lnTo>
                    <a:lnTo>
                      <a:pt x="0" y="1286157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1BD6898-3D51-41D7-9D9D-A2816D833015}"/>
                  </a:ext>
                </a:extLst>
              </p:cNvPr>
              <p:cNvSpPr/>
              <p:nvPr/>
            </p:nvSpPr>
            <p:spPr>
              <a:xfrm>
                <a:off x="4842057" y="3084129"/>
                <a:ext cx="1133794" cy="736388"/>
              </a:xfrm>
              <a:custGeom>
                <a:avLst/>
                <a:gdLst>
                  <a:gd name="connsiteX0" fmla="*/ 249709 w 1133794"/>
                  <a:gd name="connsiteY0" fmla="*/ 336499 h 736388"/>
                  <a:gd name="connsiteX1" fmla="*/ 249709 w 1133794"/>
                  <a:gd name="connsiteY1" fmla="*/ 0 h 736388"/>
                  <a:gd name="connsiteX2" fmla="*/ 525352 w 1133794"/>
                  <a:gd name="connsiteY2" fmla="*/ 0 h 736388"/>
                  <a:gd name="connsiteX3" fmla="*/ 525352 w 1133794"/>
                  <a:gd name="connsiteY3" fmla="*/ 195498 h 736388"/>
                  <a:gd name="connsiteX4" fmla="*/ 952324 w 1133794"/>
                  <a:gd name="connsiteY4" fmla="*/ 195498 h 736388"/>
                  <a:gd name="connsiteX5" fmla="*/ 952324 w 1133794"/>
                  <a:gd name="connsiteY5" fmla="*/ 541656 h 736388"/>
                  <a:gd name="connsiteX6" fmla="*/ 1133795 w 1133794"/>
                  <a:gd name="connsiteY6" fmla="*/ 541656 h 736388"/>
                  <a:gd name="connsiteX7" fmla="*/ 1133795 w 1133794"/>
                  <a:gd name="connsiteY7" fmla="*/ 736389 h 736388"/>
                  <a:gd name="connsiteX8" fmla="*/ 952324 w 1133794"/>
                  <a:gd name="connsiteY8" fmla="*/ 736389 h 736388"/>
                  <a:gd name="connsiteX9" fmla="*/ 917367 w 1133794"/>
                  <a:gd name="connsiteY9" fmla="*/ 736389 h 736388"/>
                  <a:gd name="connsiteX10" fmla="*/ 0 w 1133794"/>
                  <a:gd name="connsiteY10" fmla="*/ 736389 h 736388"/>
                  <a:gd name="connsiteX11" fmla="*/ 0 w 1133794"/>
                  <a:gd name="connsiteY11" fmla="*/ 336499 h 736388"/>
                  <a:gd name="connsiteX12" fmla="*/ 249709 w 1133794"/>
                  <a:gd name="connsiteY12" fmla="*/ 336499 h 73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3794" h="736388">
                    <a:moveTo>
                      <a:pt x="249709" y="336499"/>
                    </a:moveTo>
                    <a:lnTo>
                      <a:pt x="249709" y="0"/>
                    </a:lnTo>
                    <a:lnTo>
                      <a:pt x="525352" y="0"/>
                    </a:lnTo>
                    <a:lnTo>
                      <a:pt x="525352" y="195498"/>
                    </a:lnTo>
                    <a:lnTo>
                      <a:pt x="952324" y="195498"/>
                    </a:lnTo>
                    <a:lnTo>
                      <a:pt x="952324" y="541656"/>
                    </a:lnTo>
                    <a:lnTo>
                      <a:pt x="1133795" y="541656"/>
                    </a:lnTo>
                    <a:lnTo>
                      <a:pt x="1133795" y="736389"/>
                    </a:lnTo>
                    <a:lnTo>
                      <a:pt x="952324" y="736389"/>
                    </a:lnTo>
                    <a:lnTo>
                      <a:pt x="917367" y="736389"/>
                    </a:lnTo>
                    <a:lnTo>
                      <a:pt x="0" y="736389"/>
                    </a:lnTo>
                    <a:lnTo>
                      <a:pt x="0" y="336499"/>
                    </a:lnTo>
                    <a:lnTo>
                      <a:pt x="249709" y="336499"/>
                    </a:lnTo>
                    <a:close/>
                  </a:path>
                </a:pathLst>
              </a:custGeom>
              <a:solidFill>
                <a:srgbClr val="292A2E">
                  <a:alpha val="5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52" name="图形 35">
                <a:extLst>
                  <a:ext uri="{FF2B5EF4-FFF2-40B4-BE49-F238E27FC236}">
                    <a16:creationId xmlns:a16="http://schemas.microsoft.com/office/drawing/2014/main" id="{9FE447DD-D714-42F8-B2B3-26AC9E4275F6}"/>
                  </a:ext>
                </a:extLst>
              </p:cNvPr>
              <p:cNvGrpSpPr/>
              <p:nvPr/>
            </p:nvGrpSpPr>
            <p:grpSpPr>
              <a:xfrm>
                <a:off x="5131302" y="3120665"/>
                <a:ext cx="200727" cy="187957"/>
                <a:chOff x="5131302" y="3120665"/>
                <a:chExt cx="200727" cy="187957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669094C5-D60C-4178-9CB3-04D428AD2B4F}"/>
                    </a:ext>
                  </a:extLst>
                </p:cNvPr>
                <p:cNvSpPr/>
                <p:nvPr/>
              </p:nvSpPr>
              <p:spPr>
                <a:xfrm>
                  <a:off x="5131302" y="3120665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F413A836-7237-4087-A019-060899109125}"/>
                    </a:ext>
                  </a:extLst>
                </p:cNvPr>
                <p:cNvSpPr/>
                <p:nvPr/>
              </p:nvSpPr>
              <p:spPr>
                <a:xfrm>
                  <a:off x="5131302" y="3196377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3BFF5555-EC7D-4473-9A45-869C1498D07F}"/>
                    </a:ext>
                  </a:extLst>
                </p:cNvPr>
                <p:cNvSpPr/>
                <p:nvPr/>
              </p:nvSpPr>
              <p:spPr>
                <a:xfrm>
                  <a:off x="5131302" y="3272087"/>
                  <a:ext cx="200727" cy="36535"/>
                </a:xfrm>
                <a:custGeom>
                  <a:avLst/>
                  <a:gdLst>
                    <a:gd name="connsiteX0" fmla="*/ 0 w 200727"/>
                    <a:gd name="connsiteY0" fmla="*/ 0 h 36535"/>
                    <a:gd name="connsiteX1" fmla="*/ 200727 w 200727"/>
                    <a:gd name="connsiteY1" fmla="*/ 0 h 36535"/>
                    <a:gd name="connsiteX2" fmla="*/ 200727 w 200727"/>
                    <a:gd name="connsiteY2" fmla="*/ 36535 h 36535"/>
                    <a:gd name="connsiteX3" fmla="*/ 0 w 200727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727" h="36535">
                      <a:moveTo>
                        <a:pt x="0" y="0"/>
                      </a:moveTo>
                      <a:lnTo>
                        <a:pt x="200727" y="0"/>
                      </a:lnTo>
                      <a:lnTo>
                        <a:pt x="200727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6" name="图形 35">
                <a:extLst>
                  <a:ext uri="{FF2B5EF4-FFF2-40B4-BE49-F238E27FC236}">
                    <a16:creationId xmlns:a16="http://schemas.microsoft.com/office/drawing/2014/main" id="{D03B7779-260D-4260-B606-BA5D1B2D87AE}"/>
                  </a:ext>
                </a:extLst>
              </p:cNvPr>
              <p:cNvGrpSpPr/>
              <p:nvPr/>
            </p:nvGrpSpPr>
            <p:grpSpPr>
              <a:xfrm>
                <a:off x="4877653" y="3456094"/>
                <a:ext cx="172034" cy="187957"/>
                <a:chOff x="4877653" y="3456094"/>
                <a:chExt cx="172034" cy="187957"/>
              </a:xfrm>
              <a:solidFill>
                <a:srgbClr val="FFFFFA">
                  <a:alpha val="34000"/>
                </a:srgbClr>
              </a:solidFill>
            </p:grpSpPr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D40FA844-597B-4544-8CDE-C4DB86E10FA3}"/>
                    </a:ext>
                  </a:extLst>
                </p:cNvPr>
                <p:cNvSpPr/>
                <p:nvPr/>
              </p:nvSpPr>
              <p:spPr>
                <a:xfrm>
                  <a:off x="4877653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492EB2E2-8508-4490-9ED8-4323D43ECBEB}"/>
                    </a:ext>
                  </a:extLst>
                </p:cNvPr>
                <p:cNvSpPr/>
                <p:nvPr/>
              </p:nvSpPr>
              <p:spPr>
                <a:xfrm>
                  <a:off x="4877653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F3FA9468-4998-4093-B336-FCA09C5B660C}"/>
                    </a:ext>
                  </a:extLst>
                </p:cNvPr>
                <p:cNvSpPr/>
                <p:nvPr/>
              </p:nvSpPr>
              <p:spPr>
                <a:xfrm>
                  <a:off x="4877653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90F23378-BFDD-429D-B24A-F67E7F09B34B}"/>
                    </a:ext>
                  </a:extLst>
                </p:cNvPr>
                <p:cNvSpPr/>
                <p:nvPr/>
              </p:nvSpPr>
              <p:spPr>
                <a:xfrm>
                  <a:off x="4946098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98740882-DF8D-42B7-842E-E7322AB7007B}"/>
                    </a:ext>
                  </a:extLst>
                </p:cNvPr>
                <p:cNvSpPr/>
                <p:nvPr/>
              </p:nvSpPr>
              <p:spPr>
                <a:xfrm>
                  <a:off x="4946098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12EF5685-6233-409C-830C-3515440CDBD4}"/>
                    </a:ext>
                  </a:extLst>
                </p:cNvPr>
                <p:cNvSpPr/>
                <p:nvPr/>
              </p:nvSpPr>
              <p:spPr>
                <a:xfrm>
                  <a:off x="4946098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CB2B21E5-1B43-4055-9C48-67BA4C89497F}"/>
                    </a:ext>
                  </a:extLst>
                </p:cNvPr>
                <p:cNvSpPr/>
                <p:nvPr/>
              </p:nvSpPr>
              <p:spPr>
                <a:xfrm>
                  <a:off x="5012691" y="3456094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3F909DE9-A209-493F-95E8-FED09C9F76CB}"/>
                    </a:ext>
                  </a:extLst>
                </p:cNvPr>
                <p:cNvSpPr/>
                <p:nvPr/>
              </p:nvSpPr>
              <p:spPr>
                <a:xfrm>
                  <a:off x="5012691" y="3531807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D2A0CE0A-32FD-4B59-809B-3346E776E16A}"/>
                    </a:ext>
                  </a:extLst>
                </p:cNvPr>
                <p:cNvSpPr/>
                <p:nvPr/>
              </p:nvSpPr>
              <p:spPr>
                <a:xfrm>
                  <a:off x="5012691" y="3607516"/>
                  <a:ext cx="36995" cy="36535"/>
                </a:xfrm>
                <a:custGeom>
                  <a:avLst/>
                  <a:gdLst>
                    <a:gd name="connsiteX0" fmla="*/ 0 w 36995"/>
                    <a:gd name="connsiteY0" fmla="*/ 0 h 36535"/>
                    <a:gd name="connsiteX1" fmla="*/ 36996 w 36995"/>
                    <a:gd name="connsiteY1" fmla="*/ 0 h 36535"/>
                    <a:gd name="connsiteX2" fmla="*/ 36996 w 36995"/>
                    <a:gd name="connsiteY2" fmla="*/ 36535 h 36535"/>
                    <a:gd name="connsiteX3" fmla="*/ 0 w 36995"/>
                    <a:gd name="connsiteY3" fmla="*/ 36535 h 36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95" h="36535">
                      <a:moveTo>
                        <a:pt x="0" y="0"/>
                      </a:moveTo>
                      <a:lnTo>
                        <a:pt x="36996" y="0"/>
                      </a:lnTo>
                      <a:lnTo>
                        <a:pt x="36996" y="36535"/>
                      </a:lnTo>
                      <a:lnTo>
                        <a:pt x="0" y="36535"/>
                      </a:lnTo>
                      <a:close/>
                    </a:path>
                  </a:pathLst>
                </a:custGeom>
                <a:solidFill>
                  <a:srgbClr val="FFFFFA">
                    <a:alpha val="34000"/>
                  </a:srgb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870404E-AB13-4432-AEB0-96641865D601}"/>
                  </a:ext>
                </a:extLst>
              </p:cNvPr>
              <p:cNvSpPr/>
              <p:nvPr/>
            </p:nvSpPr>
            <p:spPr>
              <a:xfrm>
                <a:off x="4780188" y="2534362"/>
                <a:ext cx="1286156" cy="1286156"/>
              </a:xfrm>
              <a:custGeom>
                <a:avLst/>
                <a:gdLst>
                  <a:gd name="connsiteX0" fmla="*/ 0 w 1286156"/>
                  <a:gd name="connsiteY0" fmla="*/ 635863 h 1286156"/>
                  <a:gd name="connsiteX1" fmla="*/ 258796 w 1286156"/>
                  <a:gd name="connsiteY1" fmla="*/ 635863 h 1286156"/>
                  <a:gd name="connsiteX2" fmla="*/ 258796 w 1286156"/>
                  <a:gd name="connsiteY2" fmla="*/ 0 h 1286156"/>
                  <a:gd name="connsiteX3" fmla="*/ 280199 w 1286156"/>
                  <a:gd name="connsiteY3" fmla="*/ 0 h 1286156"/>
                  <a:gd name="connsiteX4" fmla="*/ 280199 w 1286156"/>
                  <a:gd name="connsiteY4" fmla="*/ 635863 h 1286156"/>
                  <a:gd name="connsiteX5" fmla="*/ 979236 w 1286156"/>
                  <a:gd name="connsiteY5" fmla="*/ 635863 h 1286156"/>
                  <a:gd name="connsiteX6" fmla="*/ 979236 w 1286156"/>
                  <a:gd name="connsiteY6" fmla="*/ 0 h 1286156"/>
                  <a:gd name="connsiteX7" fmla="*/ 1000639 w 1286156"/>
                  <a:gd name="connsiteY7" fmla="*/ 0 h 1286156"/>
                  <a:gd name="connsiteX8" fmla="*/ 1000639 w 1286156"/>
                  <a:gd name="connsiteY8" fmla="*/ 635863 h 1286156"/>
                  <a:gd name="connsiteX9" fmla="*/ 1286156 w 1286156"/>
                  <a:gd name="connsiteY9" fmla="*/ 635863 h 1286156"/>
                  <a:gd name="connsiteX10" fmla="*/ 1286156 w 1286156"/>
                  <a:gd name="connsiteY10" fmla="*/ 657266 h 1286156"/>
                  <a:gd name="connsiteX11" fmla="*/ 1000639 w 1286156"/>
                  <a:gd name="connsiteY11" fmla="*/ 657266 h 1286156"/>
                  <a:gd name="connsiteX12" fmla="*/ 1000639 w 1286156"/>
                  <a:gd name="connsiteY12" fmla="*/ 1286157 h 1286156"/>
                  <a:gd name="connsiteX13" fmla="*/ 979236 w 1286156"/>
                  <a:gd name="connsiteY13" fmla="*/ 1286157 h 1286156"/>
                  <a:gd name="connsiteX14" fmla="*/ 979236 w 1286156"/>
                  <a:gd name="connsiteY14" fmla="*/ 657266 h 1286156"/>
                  <a:gd name="connsiteX15" fmla="*/ 280199 w 1286156"/>
                  <a:gd name="connsiteY15" fmla="*/ 657266 h 1286156"/>
                  <a:gd name="connsiteX16" fmla="*/ 280199 w 1286156"/>
                  <a:gd name="connsiteY16" fmla="*/ 1286157 h 1286156"/>
                  <a:gd name="connsiteX17" fmla="*/ 258796 w 1286156"/>
                  <a:gd name="connsiteY17" fmla="*/ 1286157 h 1286156"/>
                  <a:gd name="connsiteX18" fmla="*/ 258796 w 1286156"/>
                  <a:gd name="connsiteY18" fmla="*/ 657266 h 1286156"/>
                  <a:gd name="connsiteX19" fmla="*/ 0 w 1286156"/>
                  <a:gd name="connsiteY19" fmla="*/ 657266 h 1286156"/>
                  <a:gd name="connsiteX20" fmla="*/ 0 w 1286156"/>
                  <a:gd name="connsiteY20" fmla="*/ 635863 h 1286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6156" h="1286156">
                    <a:moveTo>
                      <a:pt x="0" y="635863"/>
                    </a:moveTo>
                    <a:lnTo>
                      <a:pt x="258796" y="635863"/>
                    </a:lnTo>
                    <a:lnTo>
                      <a:pt x="258796" y="0"/>
                    </a:lnTo>
                    <a:lnTo>
                      <a:pt x="280199" y="0"/>
                    </a:lnTo>
                    <a:lnTo>
                      <a:pt x="280199" y="635863"/>
                    </a:lnTo>
                    <a:lnTo>
                      <a:pt x="979236" y="635863"/>
                    </a:lnTo>
                    <a:lnTo>
                      <a:pt x="979236" y="0"/>
                    </a:lnTo>
                    <a:lnTo>
                      <a:pt x="1000639" y="0"/>
                    </a:lnTo>
                    <a:lnTo>
                      <a:pt x="1000639" y="635863"/>
                    </a:lnTo>
                    <a:lnTo>
                      <a:pt x="1286156" y="635863"/>
                    </a:lnTo>
                    <a:lnTo>
                      <a:pt x="1286156" y="657266"/>
                    </a:lnTo>
                    <a:lnTo>
                      <a:pt x="1000639" y="657266"/>
                    </a:lnTo>
                    <a:lnTo>
                      <a:pt x="1000639" y="1286157"/>
                    </a:lnTo>
                    <a:lnTo>
                      <a:pt x="979236" y="1286157"/>
                    </a:lnTo>
                    <a:lnTo>
                      <a:pt x="979236" y="657266"/>
                    </a:lnTo>
                    <a:lnTo>
                      <a:pt x="280199" y="657266"/>
                    </a:lnTo>
                    <a:lnTo>
                      <a:pt x="280199" y="1286157"/>
                    </a:lnTo>
                    <a:lnTo>
                      <a:pt x="258796" y="1286157"/>
                    </a:lnTo>
                    <a:lnTo>
                      <a:pt x="258796" y="657266"/>
                    </a:lnTo>
                    <a:lnTo>
                      <a:pt x="0" y="657266"/>
                    </a:lnTo>
                    <a:lnTo>
                      <a:pt x="0" y="635863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F0A12B57-2A27-4FD1-BE30-69FC86BE854E}"/>
                  </a:ext>
                </a:extLst>
              </p:cNvPr>
              <p:cNvSpPr/>
              <p:nvPr/>
            </p:nvSpPr>
            <p:spPr>
              <a:xfrm>
                <a:off x="4728952" y="3818965"/>
                <a:ext cx="1388628" cy="42771"/>
              </a:xfrm>
              <a:custGeom>
                <a:avLst/>
                <a:gdLst>
                  <a:gd name="connsiteX0" fmla="*/ 0 w 1388628"/>
                  <a:gd name="connsiteY0" fmla="*/ 0 h 42771"/>
                  <a:gd name="connsiteX1" fmla="*/ 1388628 w 1388628"/>
                  <a:gd name="connsiteY1" fmla="*/ 0 h 42771"/>
                  <a:gd name="connsiteX2" fmla="*/ 1388628 w 1388628"/>
                  <a:gd name="connsiteY2" fmla="*/ 42771 h 42771"/>
                  <a:gd name="connsiteX3" fmla="*/ 0 w 1388628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628" h="42771">
                    <a:moveTo>
                      <a:pt x="0" y="0"/>
                    </a:moveTo>
                    <a:lnTo>
                      <a:pt x="1388628" y="0"/>
                    </a:lnTo>
                    <a:lnTo>
                      <a:pt x="1388628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F4F4F4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B31C7FE6-7AC7-4982-9946-6DBB21E221D5}"/>
                  </a:ext>
                </a:extLst>
              </p:cNvPr>
              <p:cNvSpPr/>
              <p:nvPr/>
            </p:nvSpPr>
            <p:spPr>
              <a:xfrm>
                <a:off x="4728952" y="3818965"/>
                <a:ext cx="1388628" cy="42771"/>
              </a:xfrm>
              <a:custGeom>
                <a:avLst/>
                <a:gdLst>
                  <a:gd name="connsiteX0" fmla="*/ 0 w 1388628"/>
                  <a:gd name="connsiteY0" fmla="*/ 0 h 42771"/>
                  <a:gd name="connsiteX1" fmla="*/ 1388628 w 1388628"/>
                  <a:gd name="connsiteY1" fmla="*/ 0 h 42771"/>
                  <a:gd name="connsiteX2" fmla="*/ 1388628 w 1388628"/>
                  <a:gd name="connsiteY2" fmla="*/ 42771 h 42771"/>
                  <a:gd name="connsiteX3" fmla="*/ 0 w 1388628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628" h="42771">
                    <a:moveTo>
                      <a:pt x="0" y="0"/>
                    </a:moveTo>
                    <a:lnTo>
                      <a:pt x="1388628" y="0"/>
                    </a:lnTo>
                    <a:lnTo>
                      <a:pt x="1388628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84894527-CC24-4185-8ED6-DF75F7F5FFFD}"/>
                  </a:ext>
                </a:extLst>
              </p:cNvPr>
              <p:cNvSpPr/>
              <p:nvPr/>
            </p:nvSpPr>
            <p:spPr>
              <a:xfrm>
                <a:off x="4708905" y="3818965"/>
                <a:ext cx="20047" cy="42771"/>
              </a:xfrm>
              <a:custGeom>
                <a:avLst/>
                <a:gdLst>
                  <a:gd name="connsiteX0" fmla="*/ 0 w 20047"/>
                  <a:gd name="connsiteY0" fmla="*/ 0 h 42771"/>
                  <a:gd name="connsiteX1" fmla="*/ 20047 w 20047"/>
                  <a:gd name="connsiteY1" fmla="*/ 0 h 42771"/>
                  <a:gd name="connsiteX2" fmla="*/ 20047 w 20047"/>
                  <a:gd name="connsiteY2" fmla="*/ 42771 h 42771"/>
                  <a:gd name="connsiteX3" fmla="*/ 0 w 20047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47" h="42771">
                    <a:moveTo>
                      <a:pt x="0" y="0"/>
                    </a:moveTo>
                    <a:lnTo>
                      <a:pt x="20047" y="0"/>
                    </a:lnTo>
                    <a:lnTo>
                      <a:pt x="20047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28C3C305-345A-40B0-87C0-7558277E9BE4}"/>
                  </a:ext>
                </a:extLst>
              </p:cNvPr>
              <p:cNvSpPr/>
              <p:nvPr/>
            </p:nvSpPr>
            <p:spPr>
              <a:xfrm>
                <a:off x="4708905" y="3818965"/>
                <a:ext cx="20047" cy="42771"/>
              </a:xfrm>
              <a:custGeom>
                <a:avLst/>
                <a:gdLst>
                  <a:gd name="connsiteX0" fmla="*/ 0 w 20047"/>
                  <a:gd name="connsiteY0" fmla="*/ 0 h 42771"/>
                  <a:gd name="connsiteX1" fmla="*/ 20047 w 20047"/>
                  <a:gd name="connsiteY1" fmla="*/ 0 h 42771"/>
                  <a:gd name="connsiteX2" fmla="*/ 20047 w 20047"/>
                  <a:gd name="connsiteY2" fmla="*/ 42771 h 42771"/>
                  <a:gd name="connsiteX3" fmla="*/ 0 w 20047"/>
                  <a:gd name="connsiteY3" fmla="*/ 42771 h 4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47" h="42771">
                    <a:moveTo>
                      <a:pt x="0" y="0"/>
                    </a:moveTo>
                    <a:lnTo>
                      <a:pt x="20047" y="0"/>
                    </a:lnTo>
                    <a:lnTo>
                      <a:pt x="20047" y="42771"/>
                    </a:lnTo>
                    <a:lnTo>
                      <a:pt x="0" y="42771"/>
                    </a:lnTo>
                    <a:close/>
                  </a:path>
                </a:pathLst>
              </a:custGeom>
              <a:solidFill>
                <a:srgbClr val="292A2E">
                  <a:alpha val="1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图形 35">
              <a:extLst>
                <a:ext uri="{FF2B5EF4-FFF2-40B4-BE49-F238E27FC236}">
                  <a16:creationId xmlns:a16="http://schemas.microsoft.com/office/drawing/2014/main" id="{9224EE30-C704-4727-85D3-71C12A98CD97}"/>
                </a:ext>
              </a:extLst>
            </p:cNvPr>
            <p:cNvGrpSpPr/>
            <p:nvPr/>
          </p:nvGrpSpPr>
          <p:grpSpPr>
            <a:xfrm>
              <a:off x="5437562" y="2690892"/>
              <a:ext cx="1675288" cy="1974706"/>
              <a:chOff x="5437562" y="2690892"/>
              <a:chExt cx="1675288" cy="1974706"/>
            </a:xfrm>
          </p:grpSpPr>
          <p:grpSp>
            <p:nvGrpSpPr>
              <p:cNvPr id="72" name="图形 35">
                <a:extLst>
                  <a:ext uri="{FF2B5EF4-FFF2-40B4-BE49-F238E27FC236}">
                    <a16:creationId xmlns:a16="http://schemas.microsoft.com/office/drawing/2014/main" id="{F59E42B7-8E07-41A2-BF41-145B9E996F24}"/>
                  </a:ext>
                </a:extLst>
              </p:cNvPr>
              <p:cNvGrpSpPr/>
              <p:nvPr/>
            </p:nvGrpSpPr>
            <p:grpSpPr>
              <a:xfrm>
                <a:off x="5437562" y="2690892"/>
                <a:ext cx="1675288" cy="1974706"/>
                <a:chOff x="5437562" y="2690892"/>
                <a:chExt cx="1675288" cy="1974706"/>
              </a:xfrm>
            </p:grpSpPr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341D28D8-088B-40CE-8874-718BC5EC1A39}"/>
                    </a:ext>
                  </a:extLst>
                </p:cNvPr>
                <p:cNvSpPr/>
                <p:nvPr/>
              </p:nvSpPr>
              <p:spPr>
                <a:xfrm>
                  <a:off x="5440737" y="2694067"/>
                  <a:ext cx="1668938" cy="1968359"/>
                </a:xfrm>
                <a:custGeom>
                  <a:avLst/>
                  <a:gdLst>
                    <a:gd name="connsiteX0" fmla="*/ 81761 w 1668938"/>
                    <a:gd name="connsiteY0" fmla="*/ 0 h 1968359"/>
                    <a:gd name="connsiteX1" fmla="*/ 1587174 w 1668938"/>
                    <a:gd name="connsiteY1" fmla="*/ 0 h 1968359"/>
                    <a:gd name="connsiteX2" fmla="*/ 1668938 w 1668938"/>
                    <a:gd name="connsiteY2" fmla="*/ 81764 h 1968359"/>
                    <a:gd name="connsiteX3" fmla="*/ 1668938 w 1668938"/>
                    <a:gd name="connsiteY3" fmla="*/ 1884817 h 1968359"/>
                    <a:gd name="connsiteX4" fmla="*/ 1585396 w 1668938"/>
                    <a:gd name="connsiteY4" fmla="*/ 1968360 h 1968359"/>
                    <a:gd name="connsiteX5" fmla="*/ 83542 w 1668938"/>
                    <a:gd name="connsiteY5" fmla="*/ 1968360 h 1968359"/>
                    <a:gd name="connsiteX6" fmla="*/ 0 w 1668938"/>
                    <a:gd name="connsiteY6" fmla="*/ 1884817 h 1968359"/>
                    <a:gd name="connsiteX7" fmla="*/ 0 w 1668938"/>
                    <a:gd name="connsiteY7" fmla="*/ 81755 h 1968359"/>
                    <a:gd name="connsiteX8" fmla="*/ 81761 w 1668938"/>
                    <a:gd name="connsiteY8" fmla="*/ 0 h 1968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8938" h="1968359">
                      <a:moveTo>
                        <a:pt x="81761" y="0"/>
                      </a:moveTo>
                      <a:lnTo>
                        <a:pt x="1587174" y="0"/>
                      </a:lnTo>
                      <a:cubicBezTo>
                        <a:pt x="1632330" y="0"/>
                        <a:pt x="1668938" y="36607"/>
                        <a:pt x="1668938" y="81764"/>
                      </a:cubicBezTo>
                      <a:lnTo>
                        <a:pt x="1668938" y="1884817"/>
                      </a:lnTo>
                      <a:cubicBezTo>
                        <a:pt x="1668938" y="1930957"/>
                        <a:pt x="1631536" y="1968360"/>
                        <a:pt x="1585396" y="1968360"/>
                      </a:cubicBezTo>
                      <a:lnTo>
                        <a:pt x="83542" y="1968360"/>
                      </a:lnTo>
                      <a:cubicBezTo>
                        <a:pt x="37402" y="1968360"/>
                        <a:pt x="0" y="1930957"/>
                        <a:pt x="0" y="1884817"/>
                      </a:cubicBezTo>
                      <a:lnTo>
                        <a:pt x="0" y="81755"/>
                      </a:lnTo>
                      <a:cubicBezTo>
                        <a:pt x="6" y="36602"/>
                        <a:pt x="36608" y="2"/>
                        <a:pt x="817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9AF68E9C-D127-4364-A066-F1DCA5792508}"/>
                    </a:ext>
                  </a:extLst>
                </p:cNvPr>
                <p:cNvSpPr/>
                <p:nvPr/>
              </p:nvSpPr>
              <p:spPr>
                <a:xfrm>
                  <a:off x="5437562" y="2690892"/>
                  <a:ext cx="1675288" cy="1974706"/>
                </a:xfrm>
                <a:custGeom>
                  <a:avLst/>
                  <a:gdLst>
                    <a:gd name="connsiteX0" fmla="*/ 1588571 w 1675288"/>
                    <a:gd name="connsiteY0" fmla="*/ 1974706 h 1974706"/>
                    <a:gd name="connsiteX1" fmla="*/ 86717 w 1675288"/>
                    <a:gd name="connsiteY1" fmla="*/ 1974706 h 1974706"/>
                    <a:gd name="connsiteX2" fmla="*/ 0 w 1675288"/>
                    <a:gd name="connsiteY2" fmla="*/ 1887989 h 1974706"/>
                    <a:gd name="connsiteX3" fmla="*/ 0 w 1675288"/>
                    <a:gd name="connsiteY3" fmla="*/ 81755 h 1974706"/>
                    <a:gd name="connsiteX4" fmla="*/ 81761 w 1675288"/>
                    <a:gd name="connsiteY4" fmla="*/ 0 h 1974706"/>
                    <a:gd name="connsiteX5" fmla="*/ 1593524 w 1675288"/>
                    <a:gd name="connsiteY5" fmla="*/ 0 h 1974706"/>
                    <a:gd name="connsiteX6" fmla="*/ 1675288 w 1675288"/>
                    <a:gd name="connsiteY6" fmla="*/ 81761 h 1974706"/>
                    <a:gd name="connsiteX7" fmla="*/ 1675288 w 1675288"/>
                    <a:gd name="connsiteY7" fmla="*/ 1887989 h 1974706"/>
                    <a:gd name="connsiteX8" fmla="*/ 1588571 w 1675288"/>
                    <a:gd name="connsiteY8" fmla="*/ 1974706 h 1974706"/>
                    <a:gd name="connsiteX9" fmla="*/ 6350 w 1675288"/>
                    <a:gd name="connsiteY9" fmla="*/ 84793 h 1974706"/>
                    <a:gd name="connsiteX10" fmla="*/ 6350 w 1675288"/>
                    <a:gd name="connsiteY10" fmla="*/ 1887989 h 1974706"/>
                    <a:gd name="connsiteX11" fmla="*/ 86711 w 1675288"/>
                    <a:gd name="connsiteY11" fmla="*/ 1968356 h 1974706"/>
                    <a:gd name="connsiteX12" fmla="*/ 86717 w 1675288"/>
                    <a:gd name="connsiteY12" fmla="*/ 1968356 h 1974706"/>
                    <a:gd name="connsiteX13" fmla="*/ 1588571 w 1675288"/>
                    <a:gd name="connsiteY13" fmla="*/ 1968356 h 1974706"/>
                    <a:gd name="connsiteX14" fmla="*/ 1668938 w 1675288"/>
                    <a:gd name="connsiteY14" fmla="*/ 1887989 h 1974706"/>
                    <a:gd name="connsiteX15" fmla="*/ 1668938 w 1675288"/>
                    <a:gd name="connsiteY15" fmla="*/ 83999 h 1974706"/>
                    <a:gd name="connsiteX16" fmla="*/ 1591270 w 1675288"/>
                    <a:gd name="connsiteY16" fmla="*/ 6350 h 1974706"/>
                    <a:gd name="connsiteX17" fmla="*/ 84799 w 1675288"/>
                    <a:gd name="connsiteY17" fmla="*/ 6350 h 1974706"/>
                    <a:gd name="connsiteX18" fmla="*/ 6350 w 1675288"/>
                    <a:gd name="connsiteY18" fmla="*/ 84793 h 197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675288" h="1974706">
                      <a:moveTo>
                        <a:pt x="1588571" y="1974706"/>
                      </a:moveTo>
                      <a:lnTo>
                        <a:pt x="86717" y="1974706"/>
                      </a:lnTo>
                      <a:cubicBezTo>
                        <a:pt x="38825" y="1974706"/>
                        <a:pt x="0" y="1935882"/>
                        <a:pt x="0" y="1887989"/>
                      </a:cubicBezTo>
                      <a:lnTo>
                        <a:pt x="0" y="81755"/>
                      </a:lnTo>
                      <a:cubicBezTo>
                        <a:pt x="3" y="36602"/>
                        <a:pt x="36608" y="0"/>
                        <a:pt x="81761" y="0"/>
                      </a:cubicBezTo>
                      <a:lnTo>
                        <a:pt x="1593524" y="0"/>
                      </a:lnTo>
                      <a:cubicBezTo>
                        <a:pt x="1638680" y="0"/>
                        <a:pt x="1675285" y="36605"/>
                        <a:pt x="1675288" y="81761"/>
                      </a:cubicBezTo>
                      <a:lnTo>
                        <a:pt x="1675288" y="1887989"/>
                      </a:lnTo>
                      <a:cubicBezTo>
                        <a:pt x="1675288" y="1935882"/>
                        <a:pt x="1636464" y="1974706"/>
                        <a:pt x="1588571" y="1974706"/>
                      </a:cubicBezTo>
                      <a:close/>
                      <a:moveTo>
                        <a:pt x="6350" y="84793"/>
                      </a:moveTo>
                      <a:lnTo>
                        <a:pt x="6350" y="1887989"/>
                      </a:lnTo>
                      <a:cubicBezTo>
                        <a:pt x="6347" y="1932373"/>
                        <a:pt x="42327" y="1968353"/>
                        <a:pt x="86711" y="1968356"/>
                      </a:cubicBezTo>
                      <a:cubicBezTo>
                        <a:pt x="86714" y="1968356"/>
                        <a:pt x="86714" y="1968356"/>
                        <a:pt x="86717" y="1968356"/>
                      </a:cubicBezTo>
                      <a:lnTo>
                        <a:pt x="1588571" y="1968356"/>
                      </a:lnTo>
                      <a:cubicBezTo>
                        <a:pt x="1632955" y="1968356"/>
                        <a:pt x="1668938" y="1932373"/>
                        <a:pt x="1668938" y="1887989"/>
                      </a:cubicBezTo>
                      <a:lnTo>
                        <a:pt x="1668938" y="83999"/>
                      </a:lnTo>
                      <a:cubicBezTo>
                        <a:pt x="1668932" y="41110"/>
                        <a:pt x="1634159" y="6345"/>
                        <a:pt x="1591270" y="6350"/>
                      </a:cubicBezTo>
                      <a:lnTo>
                        <a:pt x="84799" y="6350"/>
                      </a:lnTo>
                      <a:cubicBezTo>
                        <a:pt x="41476" y="6350"/>
                        <a:pt x="6353" y="41469"/>
                        <a:pt x="6350" y="84793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A6807E14-8D37-45AB-9558-D4566AFD8409}"/>
                  </a:ext>
                </a:extLst>
              </p:cNvPr>
              <p:cNvSpPr/>
              <p:nvPr/>
            </p:nvSpPr>
            <p:spPr>
              <a:xfrm>
                <a:off x="5543698" y="2826343"/>
                <a:ext cx="259142" cy="259135"/>
              </a:xfrm>
              <a:custGeom>
                <a:avLst/>
                <a:gdLst>
                  <a:gd name="connsiteX0" fmla="*/ 220787 w 259142"/>
                  <a:gd name="connsiteY0" fmla="*/ 259136 h 259135"/>
                  <a:gd name="connsiteX1" fmla="*/ 38352 w 259142"/>
                  <a:gd name="connsiteY1" fmla="*/ 259136 h 259135"/>
                  <a:gd name="connsiteX2" fmla="*/ 0 w 259142"/>
                  <a:gd name="connsiteY2" fmla="*/ 220791 h 259135"/>
                  <a:gd name="connsiteX3" fmla="*/ 0 w 259142"/>
                  <a:gd name="connsiteY3" fmla="*/ 38352 h 259135"/>
                  <a:gd name="connsiteX4" fmla="*/ 38352 w 259142"/>
                  <a:gd name="connsiteY4" fmla="*/ 0 h 259135"/>
                  <a:gd name="connsiteX5" fmla="*/ 220787 w 259142"/>
                  <a:gd name="connsiteY5" fmla="*/ 0 h 259135"/>
                  <a:gd name="connsiteX6" fmla="*/ 259142 w 259142"/>
                  <a:gd name="connsiteY6" fmla="*/ 38352 h 259135"/>
                  <a:gd name="connsiteX7" fmla="*/ 259142 w 259142"/>
                  <a:gd name="connsiteY7" fmla="*/ 220791 h 259135"/>
                  <a:gd name="connsiteX8" fmla="*/ 220787 w 259142"/>
                  <a:gd name="connsiteY8" fmla="*/ 259136 h 259135"/>
                  <a:gd name="connsiteX9" fmla="*/ 38352 w 259142"/>
                  <a:gd name="connsiteY9" fmla="*/ 6344 h 259135"/>
                  <a:gd name="connsiteX10" fmla="*/ 6350 w 259142"/>
                  <a:gd name="connsiteY10" fmla="*/ 38345 h 259135"/>
                  <a:gd name="connsiteX11" fmla="*/ 6350 w 259142"/>
                  <a:gd name="connsiteY11" fmla="*/ 220791 h 259135"/>
                  <a:gd name="connsiteX12" fmla="*/ 38352 w 259142"/>
                  <a:gd name="connsiteY12" fmla="*/ 252792 h 259135"/>
                  <a:gd name="connsiteX13" fmla="*/ 220787 w 259142"/>
                  <a:gd name="connsiteY13" fmla="*/ 252792 h 259135"/>
                  <a:gd name="connsiteX14" fmla="*/ 252792 w 259142"/>
                  <a:gd name="connsiteY14" fmla="*/ 220791 h 259135"/>
                  <a:gd name="connsiteX15" fmla="*/ 252792 w 259142"/>
                  <a:gd name="connsiteY15" fmla="*/ 38352 h 259135"/>
                  <a:gd name="connsiteX16" fmla="*/ 220787 w 259142"/>
                  <a:gd name="connsiteY16" fmla="*/ 6350 h 25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35">
                    <a:moveTo>
                      <a:pt x="220787" y="259136"/>
                    </a:moveTo>
                    <a:lnTo>
                      <a:pt x="38352" y="259136"/>
                    </a:lnTo>
                    <a:cubicBezTo>
                      <a:pt x="17183" y="259110"/>
                      <a:pt x="29" y="241959"/>
                      <a:pt x="0" y="220791"/>
                    </a:cubicBezTo>
                    <a:lnTo>
                      <a:pt x="0" y="38352"/>
                    </a:lnTo>
                    <a:cubicBezTo>
                      <a:pt x="25" y="17181"/>
                      <a:pt x="17180" y="24"/>
                      <a:pt x="38352" y="0"/>
                    </a:cubicBezTo>
                    <a:lnTo>
                      <a:pt x="220787" y="0"/>
                    </a:lnTo>
                    <a:cubicBezTo>
                      <a:pt x="241959" y="23"/>
                      <a:pt x="259117" y="17180"/>
                      <a:pt x="259142" y="38352"/>
                    </a:cubicBezTo>
                    <a:lnTo>
                      <a:pt x="259142" y="220791"/>
                    </a:lnTo>
                    <a:cubicBezTo>
                      <a:pt x="259113" y="241959"/>
                      <a:pt x="241955" y="259114"/>
                      <a:pt x="220787" y="259136"/>
                    </a:cubicBezTo>
                    <a:close/>
                    <a:moveTo>
                      <a:pt x="38352" y="6344"/>
                    </a:moveTo>
                    <a:cubicBezTo>
                      <a:pt x="20686" y="6365"/>
                      <a:pt x="6372" y="20680"/>
                      <a:pt x="6350" y="38345"/>
                    </a:cubicBezTo>
                    <a:lnTo>
                      <a:pt x="6350" y="220791"/>
                    </a:lnTo>
                    <a:cubicBezTo>
                      <a:pt x="6372" y="238457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3"/>
                      <a:pt x="252770" y="238457"/>
                      <a:pt x="252792" y="220791"/>
                    </a:cubicBezTo>
                    <a:lnTo>
                      <a:pt x="252792" y="38352"/>
                    </a:lnTo>
                    <a:cubicBezTo>
                      <a:pt x="252770" y="20685"/>
                      <a:pt x="238453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2E37B17F-5A9C-4620-ABD6-D9FB21B51AE2}"/>
                  </a:ext>
                </a:extLst>
              </p:cNvPr>
              <p:cNvSpPr/>
              <p:nvPr/>
            </p:nvSpPr>
            <p:spPr>
              <a:xfrm>
                <a:off x="5543698" y="3187779"/>
                <a:ext cx="259142" cy="259142"/>
              </a:xfrm>
              <a:custGeom>
                <a:avLst/>
                <a:gdLst>
                  <a:gd name="connsiteX0" fmla="*/ 220787 w 259142"/>
                  <a:gd name="connsiteY0" fmla="*/ 259142 h 259142"/>
                  <a:gd name="connsiteX1" fmla="*/ 38352 w 259142"/>
                  <a:gd name="connsiteY1" fmla="*/ 259142 h 259142"/>
                  <a:gd name="connsiteX2" fmla="*/ 0 w 259142"/>
                  <a:gd name="connsiteY2" fmla="*/ 220791 h 259142"/>
                  <a:gd name="connsiteX3" fmla="*/ 0 w 259142"/>
                  <a:gd name="connsiteY3" fmla="*/ 38355 h 259142"/>
                  <a:gd name="connsiteX4" fmla="*/ 38352 w 259142"/>
                  <a:gd name="connsiteY4" fmla="*/ 0 h 259142"/>
                  <a:gd name="connsiteX5" fmla="*/ 220787 w 259142"/>
                  <a:gd name="connsiteY5" fmla="*/ 0 h 259142"/>
                  <a:gd name="connsiteX6" fmla="*/ 259142 w 259142"/>
                  <a:gd name="connsiteY6" fmla="*/ 38355 h 259142"/>
                  <a:gd name="connsiteX7" fmla="*/ 259142 w 259142"/>
                  <a:gd name="connsiteY7" fmla="*/ 220791 h 259142"/>
                  <a:gd name="connsiteX8" fmla="*/ 220787 w 259142"/>
                  <a:gd name="connsiteY8" fmla="*/ 259142 h 259142"/>
                  <a:gd name="connsiteX9" fmla="*/ 38352 w 259142"/>
                  <a:gd name="connsiteY9" fmla="*/ 6360 h 259142"/>
                  <a:gd name="connsiteX10" fmla="*/ 6350 w 259142"/>
                  <a:gd name="connsiteY10" fmla="*/ 38364 h 259142"/>
                  <a:gd name="connsiteX11" fmla="*/ 6350 w 259142"/>
                  <a:gd name="connsiteY11" fmla="*/ 220800 h 259142"/>
                  <a:gd name="connsiteX12" fmla="*/ 38352 w 259142"/>
                  <a:gd name="connsiteY12" fmla="*/ 252801 h 259142"/>
                  <a:gd name="connsiteX13" fmla="*/ 220787 w 259142"/>
                  <a:gd name="connsiteY13" fmla="*/ 252801 h 259142"/>
                  <a:gd name="connsiteX14" fmla="*/ 252792 w 259142"/>
                  <a:gd name="connsiteY14" fmla="*/ 220800 h 259142"/>
                  <a:gd name="connsiteX15" fmla="*/ 252792 w 259142"/>
                  <a:gd name="connsiteY15" fmla="*/ 38355 h 259142"/>
                  <a:gd name="connsiteX16" fmla="*/ 220787 w 259142"/>
                  <a:gd name="connsiteY16" fmla="*/ 6350 h 25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2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5" y="241962"/>
                      <a:pt x="0" y="220791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20"/>
                      <a:pt x="220787" y="259142"/>
                    </a:cubicBezTo>
                    <a:close/>
                    <a:moveTo>
                      <a:pt x="38352" y="6360"/>
                    </a:moveTo>
                    <a:cubicBezTo>
                      <a:pt x="20686" y="6382"/>
                      <a:pt x="6369" y="20698"/>
                      <a:pt x="6350" y="38364"/>
                    </a:cubicBezTo>
                    <a:lnTo>
                      <a:pt x="6350" y="220800"/>
                    </a:lnTo>
                    <a:cubicBezTo>
                      <a:pt x="6369" y="238466"/>
                      <a:pt x="20686" y="252782"/>
                      <a:pt x="38352" y="252801"/>
                    </a:cubicBezTo>
                    <a:lnTo>
                      <a:pt x="220787" y="252801"/>
                    </a:lnTo>
                    <a:cubicBezTo>
                      <a:pt x="238453" y="252782"/>
                      <a:pt x="252770" y="238466"/>
                      <a:pt x="252792" y="220800"/>
                    </a:cubicBezTo>
                    <a:lnTo>
                      <a:pt x="252792" y="38355"/>
                    </a:lnTo>
                    <a:cubicBezTo>
                      <a:pt x="252770" y="20689"/>
                      <a:pt x="238453" y="6372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CA135EA9-D407-4825-9926-9AD9226975A7}"/>
                  </a:ext>
                </a:extLst>
              </p:cNvPr>
              <p:cNvSpPr/>
              <p:nvPr/>
            </p:nvSpPr>
            <p:spPr>
              <a:xfrm>
                <a:off x="5543698" y="3549225"/>
                <a:ext cx="259142" cy="259138"/>
              </a:xfrm>
              <a:custGeom>
                <a:avLst/>
                <a:gdLst>
                  <a:gd name="connsiteX0" fmla="*/ 220787 w 259142"/>
                  <a:gd name="connsiteY0" fmla="*/ 259139 h 259138"/>
                  <a:gd name="connsiteX1" fmla="*/ 38352 w 259142"/>
                  <a:gd name="connsiteY1" fmla="*/ 259139 h 259138"/>
                  <a:gd name="connsiteX2" fmla="*/ 0 w 259142"/>
                  <a:gd name="connsiteY2" fmla="*/ 220787 h 259138"/>
                  <a:gd name="connsiteX3" fmla="*/ 0 w 259142"/>
                  <a:gd name="connsiteY3" fmla="*/ 38352 h 259138"/>
                  <a:gd name="connsiteX4" fmla="*/ 38352 w 259142"/>
                  <a:gd name="connsiteY4" fmla="*/ 0 h 259138"/>
                  <a:gd name="connsiteX5" fmla="*/ 220787 w 259142"/>
                  <a:gd name="connsiteY5" fmla="*/ 0 h 259138"/>
                  <a:gd name="connsiteX6" fmla="*/ 259142 w 259142"/>
                  <a:gd name="connsiteY6" fmla="*/ 38352 h 259138"/>
                  <a:gd name="connsiteX7" fmla="*/ 259142 w 259142"/>
                  <a:gd name="connsiteY7" fmla="*/ 220787 h 259138"/>
                  <a:gd name="connsiteX8" fmla="*/ 220787 w 259142"/>
                  <a:gd name="connsiteY8" fmla="*/ 259139 h 259138"/>
                  <a:gd name="connsiteX9" fmla="*/ 38352 w 259142"/>
                  <a:gd name="connsiteY9" fmla="*/ 6350 h 259138"/>
                  <a:gd name="connsiteX10" fmla="*/ 6350 w 259142"/>
                  <a:gd name="connsiteY10" fmla="*/ 38352 h 259138"/>
                  <a:gd name="connsiteX11" fmla="*/ 6350 w 259142"/>
                  <a:gd name="connsiteY11" fmla="*/ 220787 h 259138"/>
                  <a:gd name="connsiteX12" fmla="*/ 38352 w 259142"/>
                  <a:gd name="connsiteY12" fmla="*/ 252789 h 259138"/>
                  <a:gd name="connsiteX13" fmla="*/ 220787 w 259142"/>
                  <a:gd name="connsiteY13" fmla="*/ 252789 h 259138"/>
                  <a:gd name="connsiteX14" fmla="*/ 252792 w 259142"/>
                  <a:gd name="connsiteY14" fmla="*/ 220787 h 259138"/>
                  <a:gd name="connsiteX15" fmla="*/ 252792 w 259142"/>
                  <a:gd name="connsiteY15" fmla="*/ 38352 h 259138"/>
                  <a:gd name="connsiteX16" fmla="*/ 220787 w 259142"/>
                  <a:gd name="connsiteY16" fmla="*/ 6350 h 25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38">
                    <a:moveTo>
                      <a:pt x="220787" y="259139"/>
                    </a:moveTo>
                    <a:lnTo>
                      <a:pt x="38352" y="259139"/>
                    </a:lnTo>
                    <a:cubicBezTo>
                      <a:pt x="17180" y="259114"/>
                      <a:pt x="25" y="241959"/>
                      <a:pt x="0" y="220787"/>
                    </a:cubicBezTo>
                    <a:lnTo>
                      <a:pt x="0" y="38352"/>
                    </a:lnTo>
                    <a:cubicBezTo>
                      <a:pt x="25" y="17180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2"/>
                      <a:pt x="259117" y="17180"/>
                      <a:pt x="259142" y="38352"/>
                    </a:cubicBezTo>
                    <a:lnTo>
                      <a:pt x="259142" y="220787"/>
                    </a:lnTo>
                    <a:cubicBezTo>
                      <a:pt x="259117" y="241959"/>
                      <a:pt x="241959" y="259117"/>
                      <a:pt x="220787" y="259139"/>
                    </a:cubicBezTo>
                    <a:close/>
                    <a:moveTo>
                      <a:pt x="38352" y="6350"/>
                    </a:moveTo>
                    <a:cubicBezTo>
                      <a:pt x="20686" y="6369"/>
                      <a:pt x="6369" y="20686"/>
                      <a:pt x="6350" y="38352"/>
                    </a:cubicBezTo>
                    <a:lnTo>
                      <a:pt x="6350" y="220787"/>
                    </a:lnTo>
                    <a:cubicBezTo>
                      <a:pt x="6369" y="238453"/>
                      <a:pt x="20686" y="252770"/>
                      <a:pt x="38352" y="252789"/>
                    </a:cubicBezTo>
                    <a:lnTo>
                      <a:pt x="220787" y="252789"/>
                    </a:lnTo>
                    <a:cubicBezTo>
                      <a:pt x="238453" y="252770"/>
                      <a:pt x="252770" y="238453"/>
                      <a:pt x="252792" y="220787"/>
                    </a:cubicBezTo>
                    <a:lnTo>
                      <a:pt x="252792" y="38352"/>
                    </a:lnTo>
                    <a:cubicBezTo>
                      <a:pt x="252770" y="20686"/>
                      <a:pt x="238453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17ADBD8B-4F5C-4880-A637-B5153829C93D}"/>
                  </a:ext>
                </a:extLst>
              </p:cNvPr>
              <p:cNvSpPr/>
              <p:nvPr/>
            </p:nvSpPr>
            <p:spPr>
              <a:xfrm>
                <a:off x="5543698" y="3905698"/>
                <a:ext cx="259142" cy="259141"/>
              </a:xfrm>
              <a:custGeom>
                <a:avLst/>
                <a:gdLst>
                  <a:gd name="connsiteX0" fmla="*/ 220787 w 259142"/>
                  <a:gd name="connsiteY0" fmla="*/ 259142 h 259141"/>
                  <a:gd name="connsiteX1" fmla="*/ 38352 w 259142"/>
                  <a:gd name="connsiteY1" fmla="*/ 259142 h 259141"/>
                  <a:gd name="connsiteX2" fmla="*/ 0 w 259142"/>
                  <a:gd name="connsiteY2" fmla="*/ 220791 h 259141"/>
                  <a:gd name="connsiteX3" fmla="*/ 0 w 259142"/>
                  <a:gd name="connsiteY3" fmla="*/ 38355 h 259141"/>
                  <a:gd name="connsiteX4" fmla="*/ 38352 w 259142"/>
                  <a:gd name="connsiteY4" fmla="*/ 0 h 259141"/>
                  <a:gd name="connsiteX5" fmla="*/ 220787 w 259142"/>
                  <a:gd name="connsiteY5" fmla="*/ 0 h 259141"/>
                  <a:gd name="connsiteX6" fmla="*/ 259142 w 259142"/>
                  <a:gd name="connsiteY6" fmla="*/ 38355 h 259141"/>
                  <a:gd name="connsiteX7" fmla="*/ 259142 w 259142"/>
                  <a:gd name="connsiteY7" fmla="*/ 220791 h 259141"/>
                  <a:gd name="connsiteX8" fmla="*/ 220787 w 259142"/>
                  <a:gd name="connsiteY8" fmla="*/ 259142 h 259141"/>
                  <a:gd name="connsiteX9" fmla="*/ 38352 w 259142"/>
                  <a:gd name="connsiteY9" fmla="*/ 6350 h 259141"/>
                  <a:gd name="connsiteX10" fmla="*/ 6350 w 259142"/>
                  <a:gd name="connsiteY10" fmla="*/ 38355 h 259141"/>
                  <a:gd name="connsiteX11" fmla="*/ 6350 w 259142"/>
                  <a:gd name="connsiteY11" fmla="*/ 220791 h 259141"/>
                  <a:gd name="connsiteX12" fmla="*/ 38352 w 259142"/>
                  <a:gd name="connsiteY12" fmla="*/ 252792 h 259141"/>
                  <a:gd name="connsiteX13" fmla="*/ 220787 w 259142"/>
                  <a:gd name="connsiteY13" fmla="*/ 252792 h 259141"/>
                  <a:gd name="connsiteX14" fmla="*/ 252792 w 259142"/>
                  <a:gd name="connsiteY14" fmla="*/ 220791 h 259141"/>
                  <a:gd name="connsiteX15" fmla="*/ 252792 w 259142"/>
                  <a:gd name="connsiteY15" fmla="*/ 38355 h 259141"/>
                  <a:gd name="connsiteX16" fmla="*/ 220787 w 259142"/>
                  <a:gd name="connsiteY16" fmla="*/ 6350 h 25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1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5" y="241962"/>
                      <a:pt x="0" y="220791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20"/>
                      <a:pt x="220787" y="259142"/>
                    </a:cubicBezTo>
                    <a:close/>
                    <a:moveTo>
                      <a:pt x="38352" y="6350"/>
                    </a:moveTo>
                    <a:cubicBezTo>
                      <a:pt x="20686" y="6369"/>
                      <a:pt x="6369" y="20689"/>
                      <a:pt x="6350" y="38355"/>
                    </a:cubicBezTo>
                    <a:lnTo>
                      <a:pt x="6350" y="220791"/>
                    </a:lnTo>
                    <a:cubicBezTo>
                      <a:pt x="6372" y="238457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3"/>
                      <a:pt x="252770" y="238457"/>
                      <a:pt x="252792" y="220791"/>
                    </a:cubicBezTo>
                    <a:lnTo>
                      <a:pt x="252792" y="38355"/>
                    </a:lnTo>
                    <a:cubicBezTo>
                      <a:pt x="252773" y="20686"/>
                      <a:pt x="238457" y="6369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1A74A039-3D25-4D88-9CF1-1FA3739F81FD}"/>
                  </a:ext>
                </a:extLst>
              </p:cNvPr>
              <p:cNvSpPr/>
              <p:nvPr/>
            </p:nvSpPr>
            <p:spPr>
              <a:xfrm>
                <a:off x="5543698" y="4262172"/>
                <a:ext cx="259142" cy="259141"/>
              </a:xfrm>
              <a:custGeom>
                <a:avLst/>
                <a:gdLst>
                  <a:gd name="connsiteX0" fmla="*/ 220787 w 259142"/>
                  <a:gd name="connsiteY0" fmla="*/ 259142 h 259141"/>
                  <a:gd name="connsiteX1" fmla="*/ 38352 w 259142"/>
                  <a:gd name="connsiteY1" fmla="*/ 259142 h 259141"/>
                  <a:gd name="connsiteX2" fmla="*/ 0 w 259142"/>
                  <a:gd name="connsiteY2" fmla="*/ 220787 h 259141"/>
                  <a:gd name="connsiteX3" fmla="*/ 0 w 259142"/>
                  <a:gd name="connsiteY3" fmla="*/ 38355 h 259141"/>
                  <a:gd name="connsiteX4" fmla="*/ 38352 w 259142"/>
                  <a:gd name="connsiteY4" fmla="*/ 0 h 259141"/>
                  <a:gd name="connsiteX5" fmla="*/ 220787 w 259142"/>
                  <a:gd name="connsiteY5" fmla="*/ 0 h 259141"/>
                  <a:gd name="connsiteX6" fmla="*/ 259142 w 259142"/>
                  <a:gd name="connsiteY6" fmla="*/ 38355 h 259141"/>
                  <a:gd name="connsiteX7" fmla="*/ 259142 w 259142"/>
                  <a:gd name="connsiteY7" fmla="*/ 220791 h 259141"/>
                  <a:gd name="connsiteX8" fmla="*/ 220787 w 259142"/>
                  <a:gd name="connsiteY8" fmla="*/ 259142 h 259141"/>
                  <a:gd name="connsiteX9" fmla="*/ 38352 w 259142"/>
                  <a:gd name="connsiteY9" fmla="*/ 6347 h 259141"/>
                  <a:gd name="connsiteX10" fmla="*/ 6350 w 259142"/>
                  <a:gd name="connsiteY10" fmla="*/ 38351 h 259141"/>
                  <a:gd name="connsiteX11" fmla="*/ 6350 w 259142"/>
                  <a:gd name="connsiteY11" fmla="*/ 220787 h 259141"/>
                  <a:gd name="connsiteX12" fmla="*/ 38352 w 259142"/>
                  <a:gd name="connsiteY12" fmla="*/ 252792 h 259141"/>
                  <a:gd name="connsiteX13" fmla="*/ 220787 w 259142"/>
                  <a:gd name="connsiteY13" fmla="*/ 252792 h 259141"/>
                  <a:gd name="connsiteX14" fmla="*/ 252792 w 259142"/>
                  <a:gd name="connsiteY14" fmla="*/ 220787 h 259141"/>
                  <a:gd name="connsiteX15" fmla="*/ 252792 w 259142"/>
                  <a:gd name="connsiteY15" fmla="*/ 38355 h 259141"/>
                  <a:gd name="connsiteX16" fmla="*/ 220787 w 259142"/>
                  <a:gd name="connsiteY16" fmla="*/ 6350 h 25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142" h="259141">
                    <a:moveTo>
                      <a:pt x="220787" y="259142"/>
                    </a:moveTo>
                    <a:lnTo>
                      <a:pt x="38352" y="259142"/>
                    </a:lnTo>
                    <a:cubicBezTo>
                      <a:pt x="17180" y="259117"/>
                      <a:pt x="22" y="241959"/>
                      <a:pt x="0" y="220787"/>
                    </a:cubicBezTo>
                    <a:lnTo>
                      <a:pt x="0" y="38355"/>
                    </a:lnTo>
                    <a:cubicBezTo>
                      <a:pt x="22" y="17183"/>
                      <a:pt x="17180" y="25"/>
                      <a:pt x="38352" y="0"/>
                    </a:cubicBezTo>
                    <a:lnTo>
                      <a:pt x="220787" y="0"/>
                    </a:lnTo>
                    <a:cubicBezTo>
                      <a:pt x="241959" y="25"/>
                      <a:pt x="259117" y="17183"/>
                      <a:pt x="259142" y="38355"/>
                    </a:cubicBezTo>
                    <a:lnTo>
                      <a:pt x="259142" y="220791"/>
                    </a:lnTo>
                    <a:cubicBezTo>
                      <a:pt x="259117" y="241962"/>
                      <a:pt x="241959" y="259117"/>
                      <a:pt x="220787" y="259142"/>
                    </a:cubicBezTo>
                    <a:close/>
                    <a:moveTo>
                      <a:pt x="38352" y="6347"/>
                    </a:moveTo>
                    <a:cubicBezTo>
                      <a:pt x="20686" y="6369"/>
                      <a:pt x="6369" y="20686"/>
                      <a:pt x="6350" y="38351"/>
                    </a:cubicBezTo>
                    <a:lnTo>
                      <a:pt x="6350" y="220787"/>
                    </a:lnTo>
                    <a:cubicBezTo>
                      <a:pt x="6369" y="238453"/>
                      <a:pt x="20686" y="252770"/>
                      <a:pt x="38352" y="252792"/>
                    </a:cubicBezTo>
                    <a:lnTo>
                      <a:pt x="220787" y="252792"/>
                    </a:lnTo>
                    <a:cubicBezTo>
                      <a:pt x="238453" y="252770"/>
                      <a:pt x="252770" y="238453"/>
                      <a:pt x="252792" y="220787"/>
                    </a:cubicBezTo>
                    <a:lnTo>
                      <a:pt x="252792" y="38355"/>
                    </a:lnTo>
                    <a:cubicBezTo>
                      <a:pt x="252770" y="20689"/>
                      <a:pt x="238453" y="6372"/>
                      <a:pt x="220787" y="6350"/>
                    </a:cubicBez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021E67C4-E7EF-42AD-A46E-91F276D565D4}"/>
                  </a:ext>
                </a:extLst>
              </p:cNvPr>
              <p:cNvSpPr/>
              <p:nvPr/>
            </p:nvSpPr>
            <p:spPr>
              <a:xfrm>
                <a:off x="5574940" y="3244443"/>
                <a:ext cx="197978" cy="145895"/>
              </a:xfrm>
              <a:custGeom>
                <a:avLst/>
                <a:gdLst>
                  <a:gd name="connsiteX0" fmla="*/ 65877 w 197978"/>
                  <a:gd name="connsiteY0" fmla="*/ 145895 h 145895"/>
                  <a:gd name="connsiteX1" fmla="*/ 57076 w 197978"/>
                  <a:gd name="connsiteY1" fmla="*/ 142349 h 145895"/>
                  <a:gd name="connsiteX2" fmla="*/ 3900 w 197978"/>
                  <a:gd name="connsiteY2" fmla="*/ 91230 h 145895"/>
                  <a:gd name="connsiteX3" fmla="*/ 3544 w 197978"/>
                  <a:gd name="connsiteY3" fmla="*/ 73272 h 145895"/>
                  <a:gd name="connsiteX4" fmla="*/ 21502 w 197978"/>
                  <a:gd name="connsiteY4" fmla="*/ 72917 h 145895"/>
                  <a:gd name="connsiteX5" fmla="*/ 65661 w 197978"/>
                  <a:gd name="connsiteY5" fmla="*/ 115370 h 145895"/>
                  <a:gd name="connsiteX6" fmla="*/ 176347 w 197978"/>
                  <a:gd name="connsiteY6" fmla="*/ 3672 h 145895"/>
                  <a:gd name="connsiteX7" fmla="*/ 194308 w 197978"/>
                  <a:gd name="connsiteY7" fmla="*/ 3770 h 145895"/>
                  <a:gd name="connsiteX8" fmla="*/ 194391 w 197978"/>
                  <a:gd name="connsiteY8" fmla="*/ 21547 h 145895"/>
                  <a:gd name="connsiteX9" fmla="*/ 74897 w 197978"/>
                  <a:gd name="connsiteY9" fmla="*/ 142120 h 145895"/>
                  <a:gd name="connsiteX10" fmla="*/ 65877 w 197978"/>
                  <a:gd name="connsiteY10" fmla="*/ 145895 h 145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7978" h="145895">
                    <a:moveTo>
                      <a:pt x="65877" y="145895"/>
                    </a:moveTo>
                    <a:cubicBezTo>
                      <a:pt x="62594" y="145899"/>
                      <a:pt x="59438" y="144625"/>
                      <a:pt x="57076" y="142349"/>
                    </a:cubicBezTo>
                    <a:lnTo>
                      <a:pt x="3900" y="91230"/>
                    </a:lnTo>
                    <a:cubicBezTo>
                      <a:pt x="-1158" y="86369"/>
                      <a:pt x="-1317" y="78330"/>
                      <a:pt x="3544" y="73272"/>
                    </a:cubicBezTo>
                    <a:cubicBezTo>
                      <a:pt x="8405" y="68214"/>
                      <a:pt x="16445" y="68056"/>
                      <a:pt x="21502" y="72917"/>
                    </a:cubicBezTo>
                    <a:lnTo>
                      <a:pt x="65661" y="115370"/>
                    </a:lnTo>
                    <a:lnTo>
                      <a:pt x="176347" y="3672"/>
                    </a:lnTo>
                    <a:cubicBezTo>
                      <a:pt x="181335" y="-1262"/>
                      <a:pt x="189374" y="-1218"/>
                      <a:pt x="194308" y="3770"/>
                    </a:cubicBezTo>
                    <a:cubicBezTo>
                      <a:pt x="199169" y="8685"/>
                      <a:pt x="199207" y="16588"/>
                      <a:pt x="194391" y="21547"/>
                    </a:cubicBezTo>
                    <a:lnTo>
                      <a:pt x="74897" y="142120"/>
                    </a:lnTo>
                    <a:cubicBezTo>
                      <a:pt x="72519" y="144536"/>
                      <a:pt x="69268" y="145895"/>
                      <a:pt x="65877" y="145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1375A429-45CA-44BD-A84B-234F38C3520F}"/>
                  </a:ext>
                </a:extLst>
              </p:cNvPr>
              <p:cNvSpPr/>
              <p:nvPr/>
            </p:nvSpPr>
            <p:spPr>
              <a:xfrm>
                <a:off x="5574940" y="3605796"/>
                <a:ext cx="198069" cy="145984"/>
              </a:xfrm>
              <a:custGeom>
                <a:avLst/>
                <a:gdLst>
                  <a:gd name="connsiteX0" fmla="*/ 65877 w 198069"/>
                  <a:gd name="connsiteY0" fmla="*/ 145985 h 145984"/>
                  <a:gd name="connsiteX1" fmla="*/ 57076 w 198069"/>
                  <a:gd name="connsiteY1" fmla="*/ 142441 h 145984"/>
                  <a:gd name="connsiteX2" fmla="*/ 3900 w 198069"/>
                  <a:gd name="connsiteY2" fmla="*/ 91323 h 145984"/>
                  <a:gd name="connsiteX3" fmla="*/ 3544 w 198069"/>
                  <a:gd name="connsiteY3" fmla="*/ 73365 h 145984"/>
                  <a:gd name="connsiteX4" fmla="*/ 21502 w 198069"/>
                  <a:gd name="connsiteY4" fmla="*/ 73009 h 145984"/>
                  <a:gd name="connsiteX5" fmla="*/ 65661 w 198069"/>
                  <a:gd name="connsiteY5" fmla="*/ 115450 h 145984"/>
                  <a:gd name="connsiteX6" fmla="*/ 176347 w 198069"/>
                  <a:gd name="connsiteY6" fmla="*/ 3761 h 145984"/>
                  <a:gd name="connsiteX7" fmla="*/ 194308 w 198069"/>
                  <a:gd name="connsiteY7" fmla="*/ 3678 h 145984"/>
                  <a:gd name="connsiteX8" fmla="*/ 194391 w 198069"/>
                  <a:gd name="connsiteY8" fmla="*/ 21640 h 145984"/>
                  <a:gd name="connsiteX9" fmla="*/ 74897 w 198069"/>
                  <a:gd name="connsiteY9" fmla="*/ 142213 h 145984"/>
                  <a:gd name="connsiteX10" fmla="*/ 65877 w 198069"/>
                  <a:gd name="connsiteY10" fmla="*/ 145985 h 1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069" h="145984">
                    <a:moveTo>
                      <a:pt x="65877" y="145985"/>
                    </a:moveTo>
                    <a:cubicBezTo>
                      <a:pt x="62594" y="145988"/>
                      <a:pt x="59441" y="144718"/>
                      <a:pt x="57076" y="142441"/>
                    </a:cubicBezTo>
                    <a:lnTo>
                      <a:pt x="3900" y="91323"/>
                    </a:lnTo>
                    <a:cubicBezTo>
                      <a:pt x="-1158" y="86462"/>
                      <a:pt x="-1317" y="78423"/>
                      <a:pt x="3544" y="73365"/>
                    </a:cubicBezTo>
                    <a:cubicBezTo>
                      <a:pt x="8405" y="68307"/>
                      <a:pt x="16445" y="68148"/>
                      <a:pt x="21502" y="73009"/>
                    </a:cubicBezTo>
                    <a:lnTo>
                      <a:pt x="65661" y="115450"/>
                    </a:lnTo>
                    <a:lnTo>
                      <a:pt x="176347" y="3761"/>
                    </a:lnTo>
                    <a:cubicBezTo>
                      <a:pt x="181284" y="-1221"/>
                      <a:pt x="189327" y="-1259"/>
                      <a:pt x="194308" y="3678"/>
                    </a:cubicBezTo>
                    <a:cubicBezTo>
                      <a:pt x="199290" y="8616"/>
                      <a:pt x="199328" y="16658"/>
                      <a:pt x="194391" y="21640"/>
                    </a:cubicBezTo>
                    <a:lnTo>
                      <a:pt x="74897" y="142213"/>
                    </a:lnTo>
                    <a:cubicBezTo>
                      <a:pt x="72516" y="144629"/>
                      <a:pt x="69268" y="145988"/>
                      <a:pt x="65877" y="14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F341AFCA-913B-4770-A189-ECD704B1D3DE}"/>
                  </a:ext>
                </a:extLst>
              </p:cNvPr>
              <p:cNvSpPr/>
              <p:nvPr/>
            </p:nvSpPr>
            <p:spPr>
              <a:xfrm>
                <a:off x="5893688" y="2899420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B6018B62-6A4B-41DB-A154-E421CBB5EA7C}"/>
                  </a:ext>
                </a:extLst>
              </p:cNvPr>
              <p:cNvSpPr/>
              <p:nvPr/>
            </p:nvSpPr>
            <p:spPr>
              <a:xfrm>
                <a:off x="5893688" y="2994672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948C40A7-77B0-40E9-B522-CDCE5F6494EF}"/>
                  </a:ext>
                </a:extLst>
              </p:cNvPr>
              <p:cNvSpPr/>
              <p:nvPr/>
            </p:nvSpPr>
            <p:spPr>
              <a:xfrm>
                <a:off x="5893688" y="3260863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F541B578-E716-465C-ADD1-59809DA2FD82}"/>
                  </a:ext>
                </a:extLst>
              </p:cNvPr>
              <p:cNvSpPr/>
              <p:nvPr/>
            </p:nvSpPr>
            <p:spPr>
              <a:xfrm>
                <a:off x="5893688" y="3356115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C1FC950E-F40C-4787-9C5C-650BCEBCCBF3}"/>
                  </a:ext>
                </a:extLst>
              </p:cNvPr>
              <p:cNvSpPr/>
              <p:nvPr/>
            </p:nvSpPr>
            <p:spPr>
              <a:xfrm>
                <a:off x="5893688" y="3622305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851B0F46-7FCA-4FC6-ABD7-BA3A42A2BA25}"/>
                  </a:ext>
                </a:extLst>
              </p:cNvPr>
              <p:cNvSpPr/>
              <p:nvPr/>
            </p:nvSpPr>
            <p:spPr>
              <a:xfrm>
                <a:off x="5893688" y="3717557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88F5C727-B772-4B36-A45F-5499BEEB0DF3}"/>
                  </a:ext>
                </a:extLst>
              </p:cNvPr>
              <p:cNvSpPr/>
              <p:nvPr/>
            </p:nvSpPr>
            <p:spPr>
              <a:xfrm>
                <a:off x="5893688" y="3978782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C016B79A-149C-4FEB-982C-72FDB76B07A9}"/>
                  </a:ext>
                </a:extLst>
              </p:cNvPr>
              <p:cNvSpPr/>
              <p:nvPr/>
            </p:nvSpPr>
            <p:spPr>
              <a:xfrm>
                <a:off x="5893688" y="4074034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E167C8F5-56B5-491F-BA43-C6A7516FB099}"/>
                  </a:ext>
                </a:extLst>
              </p:cNvPr>
              <p:cNvSpPr/>
              <p:nvPr/>
            </p:nvSpPr>
            <p:spPr>
              <a:xfrm>
                <a:off x="5893688" y="4335256"/>
                <a:ext cx="1087680" cy="17723"/>
              </a:xfrm>
              <a:custGeom>
                <a:avLst/>
                <a:gdLst>
                  <a:gd name="connsiteX0" fmla="*/ 1078819 w 1087680"/>
                  <a:gd name="connsiteY0" fmla="*/ 0 h 17723"/>
                  <a:gd name="connsiteX1" fmla="*/ 1087680 w 1087680"/>
                  <a:gd name="connsiteY1" fmla="*/ 0 h 17723"/>
                  <a:gd name="connsiteX2" fmla="*/ 1087680 w 1087680"/>
                  <a:gd name="connsiteY2" fmla="*/ 17723 h 17723"/>
                  <a:gd name="connsiteX3" fmla="*/ 1078819 w 1087680"/>
                  <a:gd name="connsiteY3" fmla="*/ 17723 h 17723"/>
                  <a:gd name="connsiteX4" fmla="*/ 8862 w 1087680"/>
                  <a:gd name="connsiteY4" fmla="*/ 17723 h 17723"/>
                  <a:gd name="connsiteX5" fmla="*/ 0 w 1087680"/>
                  <a:gd name="connsiteY5" fmla="*/ 17723 h 17723"/>
                  <a:gd name="connsiteX6" fmla="*/ 0 w 1087680"/>
                  <a:gd name="connsiteY6" fmla="*/ 0 h 17723"/>
                  <a:gd name="connsiteX7" fmla="*/ 8862 w 1087680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7680" h="17723">
                    <a:moveTo>
                      <a:pt x="1078819" y="0"/>
                    </a:moveTo>
                    <a:cubicBezTo>
                      <a:pt x="1083713" y="0"/>
                      <a:pt x="1087680" y="0"/>
                      <a:pt x="1087680" y="0"/>
                    </a:cubicBezTo>
                    <a:lnTo>
                      <a:pt x="1087680" y="17723"/>
                    </a:lnTo>
                    <a:cubicBezTo>
                      <a:pt x="1087680" y="17723"/>
                      <a:pt x="1083713" y="17723"/>
                      <a:pt x="1078819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94D1BEAA-F5EC-4610-8A1A-167280D94BEC}"/>
                  </a:ext>
                </a:extLst>
              </p:cNvPr>
              <p:cNvSpPr/>
              <p:nvPr/>
            </p:nvSpPr>
            <p:spPr>
              <a:xfrm>
                <a:off x="5893688" y="4430507"/>
                <a:ext cx="706672" cy="17723"/>
              </a:xfrm>
              <a:custGeom>
                <a:avLst/>
                <a:gdLst>
                  <a:gd name="connsiteX0" fmla="*/ 697811 w 706672"/>
                  <a:gd name="connsiteY0" fmla="*/ 0 h 17723"/>
                  <a:gd name="connsiteX1" fmla="*/ 706673 w 706672"/>
                  <a:gd name="connsiteY1" fmla="*/ 0 h 17723"/>
                  <a:gd name="connsiteX2" fmla="*/ 706673 w 706672"/>
                  <a:gd name="connsiteY2" fmla="*/ 17723 h 17723"/>
                  <a:gd name="connsiteX3" fmla="*/ 697811 w 706672"/>
                  <a:gd name="connsiteY3" fmla="*/ 17723 h 17723"/>
                  <a:gd name="connsiteX4" fmla="*/ 8862 w 706672"/>
                  <a:gd name="connsiteY4" fmla="*/ 17723 h 17723"/>
                  <a:gd name="connsiteX5" fmla="*/ 0 w 706672"/>
                  <a:gd name="connsiteY5" fmla="*/ 17723 h 17723"/>
                  <a:gd name="connsiteX6" fmla="*/ 0 w 706672"/>
                  <a:gd name="connsiteY6" fmla="*/ 0 h 17723"/>
                  <a:gd name="connsiteX7" fmla="*/ 8862 w 706672"/>
                  <a:gd name="connsiteY7" fmla="*/ 0 h 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672" h="17723">
                    <a:moveTo>
                      <a:pt x="697811" y="0"/>
                    </a:moveTo>
                    <a:cubicBezTo>
                      <a:pt x="702706" y="0"/>
                      <a:pt x="706673" y="0"/>
                      <a:pt x="706673" y="0"/>
                    </a:cubicBezTo>
                    <a:lnTo>
                      <a:pt x="706673" y="17723"/>
                    </a:lnTo>
                    <a:cubicBezTo>
                      <a:pt x="706673" y="17723"/>
                      <a:pt x="702706" y="17723"/>
                      <a:pt x="697811" y="17723"/>
                    </a:cubicBezTo>
                    <a:lnTo>
                      <a:pt x="8862" y="17723"/>
                    </a:lnTo>
                    <a:cubicBezTo>
                      <a:pt x="3967" y="17723"/>
                      <a:pt x="0" y="17723"/>
                      <a:pt x="0" y="17723"/>
                    </a:cubicBezTo>
                    <a:lnTo>
                      <a:pt x="0" y="0"/>
                    </a:lnTo>
                    <a:cubicBezTo>
                      <a:pt x="0" y="0"/>
                      <a:pt x="3967" y="0"/>
                      <a:pt x="8862" y="0"/>
                    </a:cubicBez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92" name="图形 35">
              <a:extLst>
                <a:ext uri="{FF2B5EF4-FFF2-40B4-BE49-F238E27FC236}">
                  <a16:creationId xmlns:a16="http://schemas.microsoft.com/office/drawing/2014/main" id="{C2FDD40C-3B88-496B-99E2-32EA5B66279F}"/>
                </a:ext>
              </a:extLst>
            </p:cNvPr>
            <p:cNvGrpSpPr/>
            <p:nvPr/>
          </p:nvGrpSpPr>
          <p:grpSpPr>
            <a:xfrm>
              <a:off x="4543413" y="2879295"/>
              <a:ext cx="1229596" cy="2562687"/>
              <a:chOff x="4543413" y="2879295"/>
              <a:chExt cx="1229596" cy="2562687"/>
            </a:xfrm>
          </p:grpSpPr>
          <p:grpSp>
            <p:nvGrpSpPr>
              <p:cNvPr id="93" name="图形 35">
                <a:extLst>
                  <a:ext uri="{FF2B5EF4-FFF2-40B4-BE49-F238E27FC236}">
                    <a16:creationId xmlns:a16="http://schemas.microsoft.com/office/drawing/2014/main" id="{315F9A7C-4185-40E7-817F-B4563D0F9DB4}"/>
                  </a:ext>
                </a:extLst>
              </p:cNvPr>
              <p:cNvGrpSpPr/>
              <p:nvPr/>
            </p:nvGrpSpPr>
            <p:grpSpPr>
              <a:xfrm>
                <a:off x="5574854" y="2879295"/>
                <a:ext cx="198155" cy="266197"/>
                <a:chOff x="5574854" y="2879295"/>
                <a:chExt cx="198155" cy="266197"/>
              </a:xfrm>
            </p:grpSpPr>
            <p:sp>
              <p:nvSpPr>
                <p:cNvPr id="94" name="任意多边形: 形状 93">
                  <a:extLst>
                    <a:ext uri="{FF2B5EF4-FFF2-40B4-BE49-F238E27FC236}">
                      <a16:creationId xmlns:a16="http://schemas.microsoft.com/office/drawing/2014/main" id="{514135B4-07D9-446B-AE86-D1576730F5BB}"/>
                    </a:ext>
                  </a:extLst>
                </p:cNvPr>
                <p:cNvSpPr/>
                <p:nvPr/>
              </p:nvSpPr>
              <p:spPr>
                <a:xfrm>
                  <a:off x="5630024" y="2953404"/>
                  <a:ext cx="66352" cy="106621"/>
                </a:xfrm>
                <a:custGeom>
                  <a:avLst/>
                  <a:gdLst>
                    <a:gd name="connsiteX0" fmla="*/ 1629 w 66352"/>
                    <a:gd name="connsiteY0" fmla="*/ 67459 h 106621"/>
                    <a:gd name="connsiteX1" fmla="*/ 13323 w 66352"/>
                    <a:gd name="connsiteY1" fmla="*/ 60509 h 106621"/>
                    <a:gd name="connsiteX2" fmla="*/ 13494 w 66352"/>
                    <a:gd name="connsiteY2" fmla="*/ 59839 h 106621"/>
                    <a:gd name="connsiteX3" fmla="*/ 5557 w 66352"/>
                    <a:gd name="connsiteY3" fmla="*/ 54822 h 106621"/>
                    <a:gd name="connsiteX4" fmla="*/ 927 w 66352"/>
                    <a:gd name="connsiteY4" fmla="*/ 40483 h 106621"/>
                    <a:gd name="connsiteX5" fmla="*/ 14580 w 66352"/>
                    <a:gd name="connsiteY5" fmla="*/ 34733 h 106621"/>
                    <a:gd name="connsiteX6" fmla="*/ 14631 w 66352"/>
                    <a:gd name="connsiteY6" fmla="*/ 34416 h 106621"/>
                    <a:gd name="connsiteX7" fmla="*/ 11367 w 66352"/>
                    <a:gd name="connsiteY7" fmla="*/ 32355 h 106621"/>
                    <a:gd name="connsiteX8" fmla="*/ 6585 w 66352"/>
                    <a:gd name="connsiteY8" fmla="*/ 18855 h 106621"/>
                    <a:gd name="connsiteX9" fmla="*/ 20873 w 66352"/>
                    <a:gd name="connsiteY9" fmla="*/ 12483 h 106621"/>
                    <a:gd name="connsiteX10" fmla="*/ 22819 w 66352"/>
                    <a:gd name="connsiteY10" fmla="*/ 13457 h 106621"/>
                    <a:gd name="connsiteX11" fmla="*/ 30357 w 66352"/>
                    <a:gd name="connsiteY11" fmla="*/ 18220 h 106621"/>
                    <a:gd name="connsiteX12" fmla="*/ 30376 w 66352"/>
                    <a:gd name="connsiteY12" fmla="*/ 18087 h 106621"/>
                    <a:gd name="connsiteX13" fmla="*/ 30519 w 66352"/>
                    <a:gd name="connsiteY13" fmla="*/ 17979 h 106621"/>
                    <a:gd name="connsiteX14" fmla="*/ 28985 w 66352"/>
                    <a:gd name="connsiteY14" fmla="*/ 4285 h 106621"/>
                    <a:gd name="connsiteX15" fmla="*/ 44896 w 66352"/>
                    <a:gd name="connsiteY15" fmla="*/ 2329 h 106621"/>
                    <a:gd name="connsiteX16" fmla="*/ 59501 w 66352"/>
                    <a:gd name="connsiteY16" fmla="*/ 13216 h 106621"/>
                    <a:gd name="connsiteX17" fmla="*/ 66327 w 66352"/>
                    <a:gd name="connsiteY17" fmla="*/ 27802 h 106621"/>
                    <a:gd name="connsiteX18" fmla="*/ 44562 w 66352"/>
                    <a:gd name="connsiteY18" fmla="*/ 105591 h 106621"/>
                    <a:gd name="connsiteX19" fmla="*/ 6274 w 66352"/>
                    <a:gd name="connsiteY19" fmla="*/ 81416 h 106621"/>
                    <a:gd name="connsiteX20" fmla="*/ 1629 w 66352"/>
                    <a:gd name="connsiteY20" fmla="*/ 67459 h 10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6352" h="106621">
                      <a:moveTo>
                        <a:pt x="1629" y="67459"/>
                      </a:moveTo>
                      <a:cubicBezTo>
                        <a:pt x="3531" y="62785"/>
                        <a:pt x="8309" y="59943"/>
                        <a:pt x="13323" y="60509"/>
                      </a:cubicBezTo>
                      <a:cubicBezTo>
                        <a:pt x="13323" y="60312"/>
                        <a:pt x="13151" y="59835"/>
                        <a:pt x="13494" y="59839"/>
                      </a:cubicBezTo>
                      <a:lnTo>
                        <a:pt x="5557" y="54822"/>
                      </a:lnTo>
                      <a:cubicBezTo>
                        <a:pt x="648" y="51869"/>
                        <a:pt x="-1327" y="45748"/>
                        <a:pt x="927" y="40483"/>
                      </a:cubicBezTo>
                      <a:cubicBezTo>
                        <a:pt x="3325" y="35343"/>
                        <a:pt x="9227" y="32860"/>
                        <a:pt x="14580" y="34733"/>
                      </a:cubicBezTo>
                      <a:cubicBezTo>
                        <a:pt x="14555" y="34625"/>
                        <a:pt x="14621" y="34518"/>
                        <a:pt x="14631" y="34416"/>
                      </a:cubicBezTo>
                      <a:lnTo>
                        <a:pt x="11367" y="32355"/>
                      </a:lnTo>
                      <a:cubicBezTo>
                        <a:pt x="6766" y="29564"/>
                        <a:pt x="4769" y="23919"/>
                        <a:pt x="6585" y="18855"/>
                      </a:cubicBezTo>
                      <a:cubicBezTo>
                        <a:pt x="8770" y="13149"/>
                        <a:pt x="15167" y="10295"/>
                        <a:pt x="20873" y="12483"/>
                      </a:cubicBezTo>
                      <a:cubicBezTo>
                        <a:pt x="21553" y="12743"/>
                        <a:pt x="22203" y="13070"/>
                        <a:pt x="22819" y="13457"/>
                      </a:cubicBezTo>
                      <a:lnTo>
                        <a:pt x="30357" y="18220"/>
                      </a:lnTo>
                      <a:cubicBezTo>
                        <a:pt x="30376" y="18176"/>
                        <a:pt x="30357" y="18128"/>
                        <a:pt x="30376" y="18087"/>
                      </a:cubicBezTo>
                      <a:cubicBezTo>
                        <a:pt x="30395" y="18045"/>
                        <a:pt x="30481" y="18026"/>
                        <a:pt x="30519" y="17979"/>
                      </a:cubicBezTo>
                      <a:cubicBezTo>
                        <a:pt x="26874" y="14331"/>
                        <a:pt x="26239" y="8647"/>
                        <a:pt x="28985" y="4285"/>
                      </a:cubicBezTo>
                      <a:cubicBezTo>
                        <a:pt x="32078" y="-1408"/>
                        <a:pt x="40022" y="-748"/>
                        <a:pt x="44896" y="2329"/>
                      </a:cubicBezTo>
                      <a:lnTo>
                        <a:pt x="59501" y="13216"/>
                      </a:lnTo>
                      <a:cubicBezTo>
                        <a:pt x="64076" y="16629"/>
                        <a:pt x="66638" y="22103"/>
                        <a:pt x="66327" y="27802"/>
                      </a:cubicBezTo>
                      <a:cubicBezTo>
                        <a:pt x="65029" y="52085"/>
                        <a:pt x="60117" y="115434"/>
                        <a:pt x="44562" y="105591"/>
                      </a:cubicBezTo>
                      <a:lnTo>
                        <a:pt x="6274" y="81416"/>
                      </a:lnTo>
                      <a:cubicBezTo>
                        <a:pt x="1715" y="78375"/>
                        <a:pt x="-200" y="72625"/>
                        <a:pt x="1629" y="67459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5" name="任意多边形: 形状 94">
                  <a:extLst>
                    <a:ext uri="{FF2B5EF4-FFF2-40B4-BE49-F238E27FC236}">
                      <a16:creationId xmlns:a16="http://schemas.microsoft.com/office/drawing/2014/main" id="{49828F77-13EA-4B59-8271-7489636D4F5B}"/>
                    </a:ext>
                  </a:extLst>
                </p:cNvPr>
                <p:cNvSpPr/>
                <p:nvPr/>
              </p:nvSpPr>
              <p:spPr>
                <a:xfrm>
                  <a:off x="5574854" y="2879295"/>
                  <a:ext cx="198155" cy="145981"/>
                </a:xfrm>
                <a:custGeom>
                  <a:avLst/>
                  <a:gdLst>
                    <a:gd name="connsiteX0" fmla="*/ 65963 w 198155"/>
                    <a:gd name="connsiteY0" fmla="*/ 145981 h 145981"/>
                    <a:gd name="connsiteX1" fmla="*/ 57162 w 198155"/>
                    <a:gd name="connsiteY1" fmla="*/ 142435 h 145981"/>
                    <a:gd name="connsiteX2" fmla="*/ 3986 w 198155"/>
                    <a:gd name="connsiteY2" fmla="*/ 91316 h 145981"/>
                    <a:gd name="connsiteX3" fmla="*/ 3462 w 198155"/>
                    <a:gd name="connsiteY3" fmla="*/ 73365 h 145981"/>
                    <a:gd name="connsiteX4" fmla="*/ 21414 w 198155"/>
                    <a:gd name="connsiteY4" fmla="*/ 72838 h 145981"/>
                    <a:gd name="connsiteX5" fmla="*/ 21588 w 198155"/>
                    <a:gd name="connsiteY5" fmla="*/ 73006 h 145981"/>
                    <a:gd name="connsiteX6" fmla="*/ 65747 w 198155"/>
                    <a:gd name="connsiteY6" fmla="*/ 115450 h 145981"/>
                    <a:gd name="connsiteX7" fmla="*/ 176433 w 198155"/>
                    <a:gd name="connsiteY7" fmla="*/ 3761 h 145981"/>
                    <a:gd name="connsiteX8" fmla="*/ 194394 w 198155"/>
                    <a:gd name="connsiteY8" fmla="*/ 3678 h 145981"/>
                    <a:gd name="connsiteX9" fmla="*/ 194477 w 198155"/>
                    <a:gd name="connsiteY9" fmla="*/ 21640 h 145981"/>
                    <a:gd name="connsiteX10" fmla="*/ 74983 w 198155"/>
                    <a:gd name="connsiteY10" fmla="*/ 142213 h 145981"/>
                    <a:gd name="connsiteX11" fmla="*/ 65963 w 198155"/>
                    <a:gd name="connsiteY11" fmla="*/ 145981 h 145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8155" h="145981">
                      <a:moveTo>
                        <a:pt x="65963" y="145981"/>
                      </a:moveTo>
                      <a:cubicBezTo>
                        <a:pt x="62680" y="145985"/>
                        <a:pt x="59524" y="144711"/>
                        <a:pt x="57162" y="142435"/>
                      </a:cubicBezTo>
                      <a:lnTo>
                        <a:pt x="3986" y="91316"/>
                      </a:lnTo>
                      <a:cubicBezTo>
                        <a:pt x="-1117" y="86503"/>
                        <a:pt x="-1351" y="78467"/>
                        <a:pt x="3462" y="73365"/>
                      </a:cubicBezTo>
                      <a:cubicBezTo>
                        <a:pt x="8275" y="68262"/>
                        <a:pt x="16311" y="68027"/>
                        <a:pt x="21414" y="72838"/>
                      </a:cubicBezTo>
                      <a:cubicBezTo>
                        <a:pt x="21474" y="72895"/>
                        <a:pt x="21531" y="72949"/>
                        <a:pt x="21588" y="73006"/>
                      </a:cubicBezTo>
                      <a:lnTo>
                        <a:pt x="65747" y="115450"/>
                      </a:lnTo>
                      <a:lnTo>
                        <a:pt x="176433" y="3761"/>
                      </a:lnTo>
                      <a:cubicBezTo>
                        <a:pt x="181370" y="-1221"/>
                        <a:pt x="189412" y="-1259"/>
                        <a:pt x="194394" y="3678"/>
                      </a:cubicBezTo>
                      <a:cubicBezTo>
                        <a:pt x="199376" y="8616"/>
                        <a:pt x="199414" y="16658"/>
                        <a:pt x="194477" y="21640"/>
                      </a:cubicBezTo>
                      <a:lnTo>
                        <a:pt x="74983" y="142213"/>
                      </a:lnTo>
                      <a:cubicBezTo>
                        <a:pt x="72602" y="144626"/>
                        <a:pt x="69354" y="145985"/>
                        <a:pt x="65963" y="1459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1876B963-54FE-4CA2-AD15-2BEDE4F33B71}"/>
                    </a:ext>
                  </a:extLst>
                </p:cNvPr>
                <p:cNvSpPr/>
                <p:nvPr/>
              </p:nvSpPr>
              <p:spPr>
                <a:xfrm>
                  <a:off x="5583453" y="2956168"/>
                  <a:ext cx="118861" cy="189324"/>
                </a:xfrm>
                <a:custGeom>
                  <a:avLst/>
                  <a:gdLst>
                    <a:gd name="connsiteX0" fmla="*/ 20771 w 118861"/>
                    <a:gd name="connsiteY0" fmla="*/ 38108 h 189324"/>
                    <a:gd name="connsiteX1" fmla="*/ 36345 w 118861"/>
                    <a:gd name="connsiteY1" fmla="*/ 26455 h 189324"/>
                    <a:gd name="connsiteX2" fmla="*/ 37075 w 118861"/>
                    <a:gd name="connsiteY2" fmla="*/ 26579 h 189324"/>
                    <a:gd name="connsiteX3" fmla="*/ 47889 w 118861"/>
                    <a:gd name="connsiteY3" fmla="*/ 42797 h 189324"/>
                    <a:gd name="connsiteX4" fmla="*/ 47508 w 118861"/>
                    <a:gd name="connsiteY4" fmla="*/ 62295 h 189324"/>
                    <a:gd name="connsiteX5" fmla="*/ 62022 w 118861"/>
                    <a:gd name="connsiteY5" fmla="*/ 79345 h 189324"/>
                    <a:gd name="connsiteX6" fmla="*/ 62022 w 118861"/>
                    <a:gd name="connsiteY6" fmla="*/ 79345 h 189324"/>
                    <a:gd name="connsiteX7" fmla="*/ 80573 w 118861"/>
                    <a:gd name="connsiteY7" fmla="*/ 67461 h 189324"/>
                    <a:gd name="connsiteX8" fmla="*/ 90521 w 118861"/>
                    <a:gd name="connsiteY8" fmla="*/ 34177 h 189324"/>
                    <a:gd name="connsiteX9" fmla="*/ 79704 w 118861"/>
                    <a:gd name="connsiteY9" fmla="*/ 18025 h 189324"/>
                    <a:gd name="connsiteX10" fmla="*/ 93220 w 118861"/>
                    <a:gd name="connsiteY10" fmla="*/ 861 h 189324"/>
                    <a:gd name="connsiteX11" fmla="*/ 114810 w 118861"/>
                    <a:gd name="connsiteY11" fmla="*/ 20546 h 189324"/>
                    <a:gd name="connsiteX12" fmla="*/ 117817 w 118861"/>
                    <a:gd name="connsiteY12" fmla="*/ 94008 h 189324"/>
                    <a:gd name="connsiteX13" fmla="*/ 86771 w 118861"/>
                    <a:gd name="connsiteY13" fmla="*/ 177054 h 189324"/>
                    <a:gd name="connsiteX14" fmla="*/ 0 w 118861"/>
                    <a:gd name="connsiteY14" fmla="*/ 182477 h 18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8861" h="189324">
                      <a:moveTo>
                        <a:pt x="20771" y="38108"/>
                      </a:moveTo>
                      <a:cubicBezTo>
                        <a:pt x="21854" y="30589"/>
                        <a:pt x="28826" y="25372"/>
                        <a:pt x="36345" y="26455"/>
                      </a:cubicBezTo>
                      <a:cubicBezTo>
                        <a:pt x="36589" y="26490"/>
                        <a:pt x="36834" y="26531"/>
                        <a:pt x="37075" y="26579"/>
                      </a:cubicBezTo>
                      <a:cubicBezTo>
                        <a:pt x="44381" y="28306"/>
                        <a:pt x="49105" y="35390"/>
                        <a:pt x="47889" y="42797"/>
                      </a:cubicBezTo>
                      <a:lnTo>
                        <a:pt x="47508" y="62295"/>
                      </a:lnTo>
                      <a:cubicBezTo>
                        <a:pt x="47340" y="70830"/>
                        <a:pt x="53570" y="78148"/>
                        <a:pt x="62022" y="79345"/>
                      </a:cubicBezTo>
                      <a:lnTo>
                        <a:pt x="62022" y="79345"/>
                      </a:lnTo>
                      <a:cubicBezTo>
                        <a:pt x="70293" y="80517"/>
                        <a:pt x="78179" y="75465"/>
                        <a:pt x="80573" y="67461"/>
                      </a:cubicBezTo>
                      <a:lnTo>
                        <a:pt x="90521" y="34177"/>
                      </a:lnTo>
                      <a:lnTo>
                        <a:pt x="79704" y="18025"/>
                      </a:lnTo>
                      <a:cubicBezTo>
                        <a:pt x="83488" y="11929"/>
                        <a:pt x="86663" y="-3835"/>
                        <a:pt x="93220" y="861"/>
                      </a:cubicBezTo>
                      <a:cubicBezTo>
                        <a:pt x="98767" y="4309"/>
                        <a:pt x="111362" y="12647"/>
                        <a:pt x="114810" y="20546"/>
                      </a:cubicBezTo>
                      <a:cubicBezTo>
                        <a:pt x="114877" y="20578"/>
                        <a:pt x="121325" y="88356"/>
                        <a:pt x="117817" y="94008"/>
                      </a:cubicBezTo>
                      <a:lnTo>
                        <a:pt x="86771" y="177054"/>
                      </a:lnTo>
                      <a:cubicBezTo>
                        <a:pt x="71877" y="201033"/>
                        <a:pt x="0" y="182477"/>
                        <a:pt x="0" y="182477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6E485A84-4F52-4E51-A925-11E91EE35351}"/>
                    </a:ext>
                  </a:extLst>
                </p:cNvPr>
                <p:cNvSpPr/>
                <p:nvPr/>
              </p:nvSpPr>
              <p:spPr>
                <a:xfrm>
                  <a:off x="5640601" y="2879295"/>
                  <a:ext cx="132408" cy="142212"/>
                </a:xfrm>
                <a:custGeom>
                  <a:avLst/>
                  <a:gdLst>
                    <a:gd name="connsiteX0" fmla="*/ 0 w 132408"/>
                    <a:gd name="connsiteY0" fmla="*/ 115450 h 142212"/>
                    <a:gd name="connsiteX1" fmla="*/ 110686 w 132408"/>
                    <a:gd name="connsiteY1" fmla="*/ 3761 h 142212"/>
                    <a:gd name="connsiteX2" fmla="*/ 128647 w 132408"/>
                    <a:gd name="connsiteY2" fmla="*/ 3678 h 142212"/>
                    <a:gd name="connsiteX3" fmla="*/ 128730 w 132408"/>
                    <a:gd name="connsiteY3" fmla="*/ 21640 h 142212"/>
                    <a:gd name="connsiteX4" fmla="*/ 9236 w 132408"/>
                    <a:gd name="connsiteY4" fmla="*/ 142213 h 14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408" h="142212">
                      <a:moveTo>
                        <a:pt x="0" y="115450"/>
                      </a:moveTo>
                      <a:lnTo>
                        <a:pt x="110686" y="3761"/>
                      </a:lnTo>
                      <a:cubicBezTo>
                        <a:pt x="115623" y="-1221"/>
                        <a:pt x="123665" y="-1259"/>
                        <a:pt x="128647" y="3678"/>
                      </a:cubicBezTo>
                      <a:cubicBezTo>
                        <a:pt x="133629" y="8616"/>
                        <a:pt x="133667" y="16658"/>
                        <a:pt x="128730" y="21640"/>
                      </a:cubicBezTo>
                      <a:lnTo>
                        <a:pt x="9236" y="142213"/>
                      </a:lnTo>
                    </a:path>
                  </a:pathLst>
                </a:custGeom>
                <a:solidFill>
                  <a:schemeClr val="accent1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BE27265C-7E1A-40CF-98BD-076E9036D94E}"/>
                  </a:ext>
                </a:extLst>
              </p:cNvPr>
              <p:cNvSpPr/>
              <p:nvPr/>
            </p:nvSpPr>
            <p:spPr>
              <a:xfrm>
                <a:off x="5063718" y="3048766"/>
                <a:ext cx="651090" cy="523233"/>
              </a:xfrm>
              <a:custGeom>
                <a:avLst/>
                <a:gdLst>
                  <a:gd name="connsiteX0" fmla="*/ 11970 w 651090"/>
                  <a:gd name="connsiteY0" fmla="*/ 523234 h 523233"/>
                  <a:gd name="connsiteX1" fmla="*/ 459930 w 651090"/>
                  <a:gd name="connsiteY1" fmla="*/ 485537 h 523233"/>
                  <a:gd name="connsiteX2" fmla="*/ 533727 w 651090"/>
                  <a:gd name="connsiteY2" fmla="*/ 428208 h 523233"/>
                  <a:gd name="connsiteX3" fmla="*/ 651090 w 651090"/>
                  <a:gd name="connsiteY3" fmla="*/ 60352 h 523233"/>
                  <a:gd name="connsiteX4" fmla="*/ 497564 w 651090"/>
                  <a:gd name="connsiteY4" fmla="*/ 0 h 523233"/>
                  <a:gd name="connsiteX5" fmla="*/ 393965 w 651090"/>
                  <a:gd name="connsiteY5" fmla="*/ 315102 h 523233"/>
                  <a:gd name="connsiteX6" fmla="*/ 0 w 651090"/>
                  <a:gd name="connsiteY6" fmla="*/ 342675 h 5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090" h="523233">
                    <a:moveTo>
                      <a:pt x="11970" y="523234"/>
                    </a:moveTo>
                    <a:lnTo>
                      <a:pt x="459930" y="485537"/>
                    </a:lnTo>
                    <a:cubicBezTo>
                      <a:pt x="492912" y="486403"/>
                      <a:pt x="521630" y="458980"/>
                      <a:pt x="533727" y="428208"/>
                    </a:cubicBezTo>
                    <a:lnTo>
                      <a:pt x="651090" y="60352"/>
                    </a:lnTo>
                    <a:lnTo>
                      <a:pt x="497564" y="0"/>
                    </a:lnTo>
                    <a:lnTo>
                      <a:pt x="393965" y="315102"/>
                    </a:lnTo>
                    <a:lnTo>
                      <a:pt x="0" y="3426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99" name="图形 35">
                <a:extLst>
                  <a:ext uri="{FF2B5EF4-FFF2-40B4-BE49-F238E27FC236}">
                    <a16:creationId xmlns:a16="http://schemas.microsoft.com/office/drawing/2014/main" id="{2300CFE3-FA1B-4F7C-924D-0796E2B6FA8C}"/>
                  </a:ext>
                </a:extLst>
              </p:cNvPr>
              <p:cNvGrpSpPr/>
              <p:nvPr/>
            </p:nvGrpSpPr>
            <p:grpSpPr>
              <a:xfrm>
                <a:off x="4676377" y="3382103"/>
                <a:ext cx="590020" cy="2059880"/>
                <a:chOff x="4676377" y="3382103"/>
                <a:chExt cx="590020" cy="2059880"/>
              </a:xfrm>
            </p:grpSpPr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247CC535-BF79-4E43-B89A-95655EBA1BA9}"/>
                    </a:ext>
                  </a:extLst>
                </p:cNvPr>
                <p:cNvSpPr/>
                <p:nvPr/>
              </p:nvSpPr>
              <p:spPr>
                <a:xfrm>
                  <a:off x="4688108" y="5303966"/>
                  <a:ext cx="267257" cy="138016"/>
                </a:xfrm>
                <a:custGeom>
                  <a:avLst/>
                  <a:gdLst>
                    <a:gd name="connsiteX0" fmla="*/ 127479 w 267257"/>
                    <a:gd name="connsiteY0" fmla="*/ 0 h 138016"/>
                    <a:gd name="connsiteX1" fmla="*/ 211389 w 267257"/>
                    <a:gd name="connsiteY1" fmla="*/ 78449 h 138016"/>
                    <a:gd name="connsiteX2" fmla="*/ 265876 w 267257"/>
                    <a:gd name="connsiteY2" fmla="*/ 138017 h 138016"/>
                    <a:gd name="connsiteX3" fmla="*/ 0 w 267257"/>
                    <a:gd name="connsiteY3" fmla="*/ 138017 h 138016"/>
                    <a:gd name="connsiteX4" fmla="*/ 0 w 267257"/>
                    <a:gd name="connsiteY4" fmla="*/ 5179 h 13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7257" h="138016">
                      <a:moveTo>
                        <a:pt x="127479" y="0"/>
                      </a:moveTo>
                      <a:cubicBezTo>
                        <a:pt x="127479" y="0"/>
                        <a:pt x="141814" y="74296"/>
                        <a:pt x="211389" y="78449"/>
                      </a:cubicBezTo>
                      <a:cubicBezTo>
                        <a:pt x="280964" y="82602"/>
                        <a:pt x="265876" y="138017"/>
                        <a:pt x="265876" y="138017"/>
                      </a:cubicBezTo>
                      <a:lnTo>
                        <a:pt x="0" y="138017"/>
                      </a:lnTo>
                      <a:lnTo>
                        <a:pt x="0" y="517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76A3B1FE-C7E0-4C4C-846A-46297AAF606F}"/>
                    </a:ext>
                  </a:extLst>
                </p:cNvPr>
                <p:cNvSpPr/>
                <p:nvPr/>
              </p:nvSpPr>
              <p:spPr>
                <a:xfrm>
                  <a:off x="4676377" y="3940754"/>
                  <a:ext cx="344043" cy="1410631"/>
                </a:xfrm>
                <a:custGeom>
                  <a:avLst/>
                  <a:gdLst>
                    <a:gd name="connsiteX0" fmla="*/ 57205 w 344043"/>
                    <a:gd name="connsiteY0" fmla="*/ 7677 h 1410631"/>
                    <a:gd name="connsiteX1" fmla="*/ 57862 w 344043"/>
                    <a:gd name="connsiteY1" fmla="*/ 36011 h 1410631"/>
                    <a:gd name="connsiteX2" fmla="*/ 45911 w 344043"/>
                    <a:gd name="connsiteY2" fmla="*/ 567247 h 1410631"/>
                    <a:gd name="connsiteX3" fmla="*/ 0 w 344043"/>
                    <a:gd name="connsiteY3" fmla="*/ 1410631 h 1410631"/>
                    <a:gd name="connsiteX4" fmla="*/ 174711 w 344043"/>
                    <a:gd name="connsiteY4" fmla="*/ 1409165 h 1410631"/>
                    <a:gd name="connsiteX5" fmla="*/ 344043 w 344043"/>
                    <a:gd name="connsiteY5" fmla="*/ 0 h 141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4043" h="1410631">
                      <a:moveTo>
                        <a:pt x="57205" y="7677"/>
                      </a:moveTo>
                      <a:cubicBezTo>
                        <a:pt x="57205" y="7677"/>
                        <a:pt x="58040" y="-14659"/>
                        <a:pt x="57862" y="36011"/>
                      </a:cubicBezTo>
                      <a:cubicBezTo>
                        <a:pt x="57205" y="225020"/>
                        <a:pt x="53925" y="440911"/>
                        <a:pt x="45911" y="567247"/>
                      </a:cubicBezTo>
                      <a:cubicBezTo>
                        <a:pt x="33030" y="770336"/>
                        <a:pt x="0" y="1410631"/>
                        <a:pt x="0" y="1410631"/>
                      </a:cubicBezTo>
                      <a:lnTo>
                        <a:pt x="174711" y="1409165"/>
                      </a:lnTo>
                      <a:lnTo>
                        <a:pt x="344043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20CE3334-579B-4915-824F-5ACEBF0D0E67}"/>
                    </a:ext>
                  </a:extLst>
                </p:cNvPr>
                <p:cNvSpPr/>
                <p:nvPr/>
              </p:nvSpPr>
              <p:spPr>
                <a:xfrm>
                  <a:off x="4930877" y="4171318"/>
                  <a:ext cx="40304" cy="408357"/>
                </a:xfrm>
                <a:custGeom>
                  <a:avLst/>
                  <a:gdLst>
                    <a:gd name="connsiteX0" fmla="*/ 0 w 40304"/>
                    <a:gd name="connsiteY0" fmla="*/ 0 h 408357"/>
                    <a:gd name="connsiteX1" fmla="*/ 8573 w 40304"/>
                    <a:gd name="connsiteY1" fmla="*/ 169361 h 408357"/>
                    <a:gd name="connsiteX2" fmla="*/ 12757 w 40304"/>
                    <a:gd name="connsiteY2" fmla="*/ 408357 h 408357"/>
                    <a:gd name="connsiteX3" fmla="*/ 40304 w 40304"/>
                    <a:gd name="connsiteY3" fmla="*/ 179178 h 408357"/>
                    <a:gd name="connsiteX4" fmla="*/ 0 w 40304"/>
                    <a:gd name="connsiteY4" fmla="*/ 0 h 40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04" h="408357">
                      <a:moveTo>
                        <a:pt x="0" y="0"/>
                      </a:moveTo>
                      <a:cubicBezTo>
                        <a:pt x="0" y="0"/>
                        <a:pt x="7239" y="137163"/>
                        <a:pt x="8573" y="169361"/>
                      </a:cubicBezTo>
                      <a:cubicBezTo>
                        <a:pt x="11678" y="243832"/>
                        <a:pt x="12757" y="320935"/>
                        <a:pt x="12757" y="408357"/>
                      </a:cubicBezTo>
                      <a:lnTo>
                        <a:pt x="40304" y="179178"/>
                      </a:lnTo>
                      <a:cubicBezTo>
                        <a:pt x="40304" y="179178"/>
                        <a:pt x="20152" y="107358"/>
                        <a:pt x="0" y="0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DB4BEA6A-EF0A-49DF-9FBF-EC46075604FA}"/>
                    </a:ext>
                  </a:extLst>
                </p:cNvPr>
                <p:cNvSpPr/>
                <p:nvPr/>
              </p:nvSpPr>
              <p:spPr>
                <a:xfrm>
                  <a:off x="4999140" y="5303966"/>
                  <a:ext cx="267257" cy="138016"/>
                </a:xfrm>
                <a:custGeom>
                  <a:avLst/>
                  <a:gdLst>
                    <a:gd name="connsiteX0" fmla="*/ 127479 w 267257"/>
                    <a:gd name="connsiteY0" fmla="*/ 0 h 138016"/>
                    <a:gd name="connsiteX1" fmla="*/ 211389 w 267257"/>
                    <a:gd name="connsiteY1" fmla="*/ 78449 h 138016"/>
                    <a:gd name="connsiteX2" fmla="*/ 265876 w 267257"/>
                    <a:gd name="connsiteY2" fmla="*/ 138017 h 138016"/>
                    <a:gd name="connsiteX3" fmla="*/ 0 w 267257"/>
                    <a:gd name="connsiteY3" fmla="*/ 138017 h 138016"/>
                    <a:gd name="connsiteX4" fmla="*/ 0 w 267257"/>
                    <a:gd name="connsiteY4" fmla="*/ 5179 h 13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7257" h="138016">
                      <a:moveTo>
                        <a:pt x="127479" y="0"/>
                      </a:moveTo>
                      <a:cubicBezTo>
                        <a:pt x="127479" y="0"/>
                        <a:pt x="141814" y="74296"/>
                        <a:pt x="211389" y="78449"/>
                      </a:cubicBezTo>
                      <a:cubicBezTo>
                        <a:pt x="280964" y="82602"/>
                        <a:pt x="265876" y="138017"/>
                        <a:pt x="265876" y="138017"/>
                      </a:cubicBezTo>
                      <a:lnTo>
                        <a:pt x="0" y="138017"/>
                      </a:lnTo>
                      <a:lnTo>
                        <a:pt x="0" y="517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71C94E10-D79F-4056-8C43-F10DA1D67B87}"/>
                    </a:ext>
                  </a:extLst>
                </p:cNvPr>
                <p:cNvSpPr/>
                <p:nvPr/>
              </p:nvSpPr>
              <p:spPr>
                <a:xfrm>
                  <a:off x="4898615" y="3929283"/>
                  <a:ext cx="326032" cy="1420375"/>
                </a:xfrm>
                <a:custGeom>
                  <a:avLst/>
                  <a:gdLst>
                    <a:gd name="connsiteX0" fmla="*/ 312597 w 326032"/>
                    <a:gd name="connsiteY0" fmla="*/ 33827 h 1420375"/>
                    <a:gd name="connsiteX1" fmla="*/ 325806 w 326032"/>
                    <a:gd name="connsiteY1" fmla="*/ 711385 h 1420375"/>
                    <a:gd name="connsiteX2" fmla="*/ 260834 w 326032"/>
                    <a:gd name="connsiteY2" fmla="*/ 1417201 h 1420375"/>
                    <a:gd name="connsiteX3" fmla="*/ 89010 w 326032"/>
                    <a:gd name="connsiteY3" fmla="*/ 1420376 h 1420375"/>
                    <a:gd name="connsiteX4" fmla="*/ 105755 w 326032"/>
                    <a:gd name="connsiteY4" fmla="*/ 685848 h 1420375"/>
                    <a:gd name="connsiteX5" fmla="*/ 44987 w 326032"/>
                    <a:gd name="connsiteY5" fmla="*/ 295081 h 1420375"/>
                    <a:gd name="connsiteX6" fmla="*/ 0 w 326032"/>
                    <a:gd name="connsiteY6" fmla="*/ 0 h 1420375"/>
                    <a:gd name="connsiteX7" fmla="*/ 0 w 326032"/>
                    <a:gd name="connsiteY7" fmla="*/ 0 h 142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032" h="1420375">
                      <a:moveTo>
                        <a:pt x="312597" y="33827"/>
                      </a:moveTo>
                      <a:cubicBezTo>
                        <a:pt x="312597" y="33827"/>
                        <a:pt x="328073" y="679812"/>
                        <a:pt x="325806" y="711385"/>
                      </a:cubicBezTo>
                      <a:lnTo>
                        <a:pt x="260834" y="1417201"/>
                      </a:lnTo>
                      <a:lnTo>
                        <a:pt x="89010" y="1420376"/>
                      </a:lnTo>
                      <a:lnTo>
                        <a:pt x="105755" y="685848"/>
                      </a:lnTo>
                      <a:cubicBezTo>
                        <a:pt x="105755" y="685848"/>
                        <a:pt x="93944" y="483228"/>
                        <a:pt x="44987" y="295081"/>
                      </a:cubicBezTo>
                      <a:cubicBezTo>
                        <a:pt x="19939" y="198517"/>
                        <a:pt x="4864" y="9964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602274AF-7B89-41A3-8DDD-C6DFF75F829B}"/>
                    </a:ext>
                  </a:extLst>
                </p:cNvPr>
                <p:cNvSpPr/>
                <p:nvPr/>
              </p:nvSpPr>
              <p:spPr>
                <a:xfrm>
                  <a:off x="4731105" y="3943535"/>
                  <a:ext cx="571" cy="4908"/>
                </a:xfrm>
                <a:custGeom>
                  <a:avLst/>
                  <a:gdLst>
                    <a:gd name="connsiteX0" fmla="*/ 572 w 571"/>
                    <a:gd name="connsiteY0" fmla="*/ 4877 h 4908"/>
                    <a:gd name="connsiteX1" fmla="*/ 0 w 571"/>
                    <a:gd name="connsiteY1" fmla="*/ 4909 h 4908"/>
                    <a:gd name="connsiteX2" fmla="*/ 572 w 571"/>
                    <a:gd name="connsiteY2" fmla="*/ 4877 h 4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" h="4908">
                      <a:moveTo>
                        <a:pt x="572" y="4877"/>
                      </a:moveTo>
                      <a:lnTo>
                        <a:pt x="0" y="4909"/>
                      </a:lnTo>
                      <a:cubicBezTo>
                        <a:pt x="0" y="4909"/>
                        <a:pt x="416" y="-6115"/>
                        <a:pt x="572" y="487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1D6189DC-6861-4522-ABC0-0A0842E59E13}"/>
                    </a:ext>
                  </a:extLst>
                </p:cNvPr>
                <p:cNvSpPr/>
                <p:nvPr/>
              </p:nvSpPr>
              <p:spPr>
                <a:xfrm>
                  <a:off x="4688887" y="3382103"/>
                  <a:ext cx="553493" cy="581007"/>
                </a:xfrm>
                <a:custGeom>
                  <a:avLst/>
                  <a:gdLst>
                    <a:gd name="connsiteX0" fmla="*/ 546919 w 553493"/>
                    <a:gd name="connsiteY0" fmla="*/ 241495 h 581007"/>
                    <a:gd name="connsiteX1" fmla="*/ 522325 w 553493"/>
                    <a:gd name="connsiteY1" fmla="*/ 581007 h 581007"/>
                    <a:gd name="connsiteX2" fmla="*/ 44885 w 553493"/>
                    <a:gd name="connsiteY2" fmla="*/ 581007 h 581007"/>
                    <a:gd name="connsiteX3" fmla="*/ 19850 w 553493"/>
                    <a:gd name="connsiteY3" fmla="*/ 236390 h 581007"/>
                    <a:gd name="connsiteX4" fmla="*/ 4972 w 553493"/>
                    <a:gd name="connsiteY4" fmla="*/ 78761 h 581007"/>
                    <a:gd name="connsiteX5" fmla="*/ 133358 w 553493"/>
                    <a:gd name="connsiteY5" fmla="*/ 6074 h 581007"/>
                    <a:gd name="connsiteX6" fmla="*/ 382550 w 553493"/>
                    <a:gd name="connsiteY6" fmla="*/ 0 h 581007"/>
                    <a:gd name="connsiteX7" fmla="*/ 524326 w 553493"/>
                    <a:gd name="connsiteY7" fmla="*/ 25547 h 581007"/>
                    <a:gd name="connsiteX8" fmla="*/ 546919 w 553493"/>
                    <a:gd name="connsiteY8" fmla="*/ 241495 h 58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493" h="581007">
                      <a:moveTo>
                        <a:pt x="546919" y="241495"/>
                      </a:moveTo>
                      <a:cubicBezTo>
                        <a:pt x="543319" y="283825"/>
                        <a:pt x="525789" y="528867"/>
                        <a:pt x="522325" y="581007"/>
                      </a:cubicBezTo>
                      <a:lnTo>
                        <a:pt x="44885" y="581007"/>
                      </a:lnTo>
                      <a:cubicBezTo>
                        <a:pt x="42190" y="533982"/>
                        <a:pt x="30077" y="328349"/>
                        <a:pt x="19850" y="236390"/>
                      </a:cubicBezTo>
                      <a:cubicBezTo>
                        <a:pt x="10087" y="148637"/>
                        <a:pt x="-9068" y="104704"/>
                        <a:pt x="4972" y="78761"/>
                      </a:cubicBezTo>
                      <a:cubicBezTo>
                        <a:pt x="27915" y="36361"/>
                        <a:pt x="90609" y="11862"/>
                        <a:pt x="133358" y="6074"/>
                      </a:cubicBezTo>
                      <a:cubicBezTo>
                        <a:pt x="159464" y="2540"/>
                        <a:pt x="382016" y="0"/>
                        <a:pt x="382550" y="0"/>
                      </a:cubicBezTo>
                      <a:cubicBezTo>
                        <a:pt x="400032" y="0"/>
                        <a:pt x="501824" y="8217"/>
                        <a:pt x="524326" y="25547"/>
                      </a:cubicBezTo>
                      <a:cubicBezTo>
                        <a:pt x="565040" y="56903"/>
                        <a:pt x="553212" y="167678"/>
                        <a:pt x="546919" y="24149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任意多边形: 形状 106">
                  <a:extLst>
                    <a:ext uri="{FF2B5EF4-FFF2-40B4-BE49-F238E27FC236}">
                      <a16:creationId xmlns:a16="http://schemas.microsoft.com/office/drawing/2014/main" id="{AC2827B8-5A97-483A-B099-B20A807DAEBD}"/>
                    </a:ext>
                  </a:extLst>
                </p:cNvPr>
                <p:cNvSpPr/>
                <p:nvPr/>
              </p:nvSpPr>
              <p:spPr>
                <a:xfrm>
                  <a:off x="5240817" y="3495174"/>
                  <a:ext cx="7025" cy="64042"/>
                </a:xfrm>
                <a:custGeom>
                  <a:avLst/>
                  <a:gdLst>
                    <a:gd name="connsiteX0" fmla="*/ 1584 w 7025"/>
                    <a:gd name="connsiteY0" fmla="*/ 64043 h 64042"/>
                    <a:gd name="connsiteX1" fmla="*/ 3171 w 7025"/>
                    <a:gd name="connsiteY1" fmla="*/ 62547 h 64042"/>
                    <a:gd name="connsiteX2" fmla="*/ 7023 w 7025"/>
                    <a:gd name="connsiteY2" fmla="*/ 1678 h 64042"/>
                    <a:gd name="connsiteX3" fmla="*/ 5530 w 7025"/>
                    <a:gd name="connsiteY3" fmla="*/ 2 h 64042"/>
                    <a:gd name="connsiteX4" fmla="*/ 3854 w 7025"/>
                    <a:gd name="connsiteY4" fmla="*/ 1494 h 64042"/>
                    <a:gd name="connsiteX5" fmla="*/ 3 w 7025"/>
                    <a:gd name="connsiteY5" fmla="*/ 62363 h 64042"/>
                    <a:gd name="connsiteX6" fmla="*/ 1495 w 7025"/>
                    <a:gd name="connsiteY6" fmla="*/ 64040 h 64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5" h="64042">
                      <a:moveTo>
                        <a:pt x="1584" y="64043"/>
                      </a:moveTo>
                      <a:cubicBezTo>
                        <a:pt x="2425" y="64043"/>
                        <a:pt x="3124" y="63389"/>
                        <a:pt x="3171" y="62547"/>
                      </a:cubicBezTo>
                      <a:lnTo>
                        <a:pt x="7023" y="1678"/>
                      </a:lnTo>
                      <a:cubicBezTo>
                        <a:pt x="7074" y="802"/>
                        <a:pt x="6407" y="53"/>
                        <a:pt x="5530" y="2"/>
                      </a:cubicBezTo>
                      <a:cubicBezTo>
                        <a:pt x="4661" y="-39"/>
                        <a:pt x="3914" y="624"/>
                        <a:pt x="3854" y="1494"/>
                      </a:cubicBezTo>
                      <a:lnTo>
                        <a:pt x="3" y="62363"/>
                      </a:lnTo>
                      <a:cubicBezTo>
                        <a:pt x="-48" y="63239"/>
                        <a:pt x="619" y="63989"/>
                        <a:pt x="1495" y="64040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8" name="图形 35">
                <a:extLst>
                  <a:ext uri="{FF2B5EF4-FFF2-40B4-BE49-F238E27FC236}">
                    <a16:creationId xmlns:a16="http://schemas.microsoft.com/office/drawing/2014/main" id="{EC37E004-11EE-4F11-9BAB-65D5B5713C2E}"/>
                  </a:ext>
                </a:extLst>
              </p:cNvPr>
              <p:cNvGrpSpPr/>
              <p:nvPr/>
            </p:nvGrpSpPr>
            <p:grpSpPr>
              <a:xfrm>
                <a:off x="4543413" y="2997819"/>
                <a:ext cx="618884" cy="962521"/>
                <a:chOff x="4543413" y="2997819"/>
                <a:chExt cx="618884" cy="962521"/>
              </a:xfrm>
            </p:grpSpPr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BD810BB8-423F-44C7-917B-3D4DE98C3B5D}"/>
                    </a:ext>
                  </a:extLst>
                </p:cNvPr>
                <p:cNvSpPr/>
                <p:nvPr/>
              </p:nvSpPr>
              <p:spPr>
                <a:xfrm>
                  <a:off x="4543413" y="3466696"/>
                  <a:ext cx="310944" cy="493645"/>
                </a:xfrm>
                <a:custGeom>
                  <a:avLst/>
                  <a:gdLst>
                    <a:gd name="connsiteX0" fmla="*/ 87138 w 310944"/>
                    <a:gd name="connsiteY0" fmla="*/ 493646 h 493645"/>
                    <a:gd name="connsiteX1" fmla="*/ 0 w 310944"/>
                    <a:gd name="connsiteY1" fmla="*/ 406449 h 493645"/>
                    <a:gd name="connsiteX2" fmla="*/ 5380 w 310944"/>
                    <a:gd name="connsiteY2" fmla="*/ 376327 h 493645"/>
                    <a:gd name="connsiteX3" fmla="*/ 147941 w 310944"/>
                    <a:gd name="connsiteY3" fmla="*/ 0 h 493645"/>
                    <a:gd name="connsiteX4" fmla="*/ 310945 w 310944"/>
                    <a:gd name="connsiteY4" fmla="*/ 66041 h 493645"/>
                    <a:gd name="connsiteX5" fmla="*/ 217690 w 310944"/>
                    <a:gd name="connsiteY5" fmla="*/ 316271 h 493645"/>
                    <a:gd name="connsiteX6" fmla="*/ 277546 w 310944"/>
                    <a:gd name="connsiteY6" fmla="*/ 309765 h 493645"/>
                    <a:gd name="connsiteX7" fmla="*/ 296387 w 310944"/>
                    <a:gd name="connsiteY7" fmla="*/ 483076 h 493645"/>
                    <a:gd name="connsiteX8" fmla="*/ 96565 w 310944"/>
                    <a:gd name="connsiteY8" fmla="*/ 493131 h 493645"/>
                    <a:gd name="connsiteX9" fmla="*/ 87138 w 310944"/>
                    <a:gd name="connsiteY9" fmla="*/ 493646 h 49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0944" h="493645">
                      <a:moveTo>
                        <a:pt x="87138" y="493646"/>
                      </a:moveTo>
                      <a:cubicBezTo>
                        <a:pt x="38997" y="493630"/>
                        <a:pt x="-17" y="454589"/>
                        <a:pt x="0" y="406449"/>
                      </a:cubicBezTo>
                      <a:cubicBezTo>
                        <a:pt x="4" y="396168"/>
                        <a:pt x="1825" y="385973"/>
                        <a:pt x="5380" y="376327"/>
                      </a:cubicBezTo>
                      <a:cubicBezTo>
                        <a:pt x="10299" y="362951"/>
                        <a:pt x="125934" y="56738"/>
                        <a:pt x="147941" y="0"/>
                      </a:cubicBezTo>
                      <a:lnTo>
                        <a:pt x="310945" y="66041"/>
                      </a:lnTo>
                      <a:cubicBezTo>
                        <a:pt x="298562" y="97941"/>
                        <a:pt x="253721" y="218860"/>
                        <a:pt x="217690" y="316271"/>
                      </a:cubicBezTo>
                      <a:lnTo>
                        <a:pt x="277546" y="309765"/>
                      </a:lnTo>
                      <a:lnTo>
                        <a:pt x="296387" y="483076"/>
                      </a:lnTo>
                      <a:lnTo>
                        <a:pt x="96565" y="493131"/>
                      </a:lnTo>
                      <a:cubicBezTo>
                        <a:pt x="93434" y="493474"/>
                        <a:pt x="90287" y="493646"/>
                        <a:pt x="87138" y="49364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0E8C034A-639E-44DC-B675-C244EDE33479}"/>
                    </a:ext>
                  </a:extLst>
                </p:cNvPr>
                <p:cNvSpPr/>
                <p:nvPr/>
              </p:nvSpPr>
              <p:spPr>
                <a:xfrm>
                  <a:off x="4898615" y="3232198"/>
                  <a:ext cx="229702" cy="191483"/>
                </a:xfrm>
                <a:custGeom>
                  <a:avLst/>
                  <a:gdLst>
                    <a:gd name="connsiteX0" fmla="*/ 229703 w 229702"/>
                    <a:gd name="connsiteY0" fmla="*/ 144113 h 191483"/>
                    <a:gd name="connsiteX1" fmla="*/ 100230 w 229702"/>
                    <a:gd name="connsiteY1" fmla="*/ 190577 h 191483"/>
                    <a:gd name="connsiteX2" fmla="*/ 0 w 229702"/>
                    <a:gd name="connsiteY2" fmla="*/ 130793 h 191483"/>
                    <a:gd name="connsiteX3" fmla="*/ 26175 w 229702"/>
                    <a:gd name="connsiteY3" fmla="*/ 125078 h 191483"/>
                    <a:gd name="connsiteX4" fmla="*/ 52277 w 229702"/>
                    <a:gd name="connsiteY4" fmla="*/ 92743 h 191483"/>
                    <a:gd name="connsiteX5" fmla="*/ 57675 w 229702"/>
                    <a:gd name="connsiteY5" fmla="*/ 0 h 191483"/>
                    <a:gd name="connsiteX6" fmla="*/ 179429 w 229702"/>
                    <a:gd name="connsiteY6" fmla="*/ 27360 h 191483"/>
                    <a:gd name="connsiteX7" fmla="*/ 207484 w 229702"/>
                    <a:gd name="connsiteY7" fmla="*/ 138468 h 191483"/>
                    <a:gd name="connsiteX8" fmla="*/ 229703 w 229702"/>
                    <a:gd name="connsiteY8" fmla="*/ 144113 h 191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9702" h="191483">
                      <a:moveTo>
                        <a:pt x="229703" y="144113"/>
                      </a:moveTo>
                      <a:cubicBezTo>
                        <a:pt x="229169" y="144043"/>
                        <a:pt x="214523" y="199156"/>
                        <a:pt x="100230" y="190577"/>
                      </a:cubicBezTo>
                      <a:cubicBezTo>
                        <a:pt x="21108" y="184649"/>
                        <a:pt x="1803" y="130793"/>
                        <a:pt x="0" y="130793"/>
                      </a:cubicBezTo>
                      <a:cubicBezTo>
                        <a:pt x="8531" y="128980"/>
                        <a:pt x="22387" y="127098"/>
                        <a:pt x="26175" y="125078"/>
                      </a:cubicBezTo>
                      <a:cubicBezTo>
                        <a:pt x="38634" y="118382"/>
                        <a:pt x="47712" y="110235"/>
                        <a:pt x="52277" y="92743"/>
                      </a:cubicBezTo>
                      <a:cubicBezTo>
                        <a:pt x="55849" y="79069"/>
                        <a:pt x="57675" y="26416"/>
                        <a:pt x="57675" y="0"/>
                      </a:cubicBezTo>
                      <a:lnTo>
                        <a:pt x="179429" y="27360"/>
                      </a:lnTo>
                      <a:cubicBezTo>
                        <a:pt x="177730" y="57157"/>
                        <a:pt x="165852" y="126240"/>
                        <a:pt x="207484" y="138468"/>
                      </a:cubicBezTo>
                      <a:cubicBezTo>
                        <a:pt x="214409" y="140487"/>
                        <a:pt x="221870" y="142344"/>
                        <a:pt x="229703" y="144113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BB9F7884-2DBD-4147-9DD3-C523D31C997E}"/>
                    </a:ext>
                  </a:extLst>
                </p:cNvPr>
                <p:cNvSpPr/>
                <p:nvPr/>
              </p:nvSpPr>
              <p:spPr>
                <a:xfrm>
                  <a:off x="4939022" y="3045001"/>
                  <a:ext cx="209535" cy="273575"/>
                </a:xfrm>
                <a:custGeom>
                  <a:avLst/>
                  <a:gdLst>
                    <a:gd name="connsiteX0" fmla="*/ 134805 w 209535"/>
                    <a:gd name="connsiteY0" fmla="*/ 273137 h 273575"/>
                    <a:gd name="connsiteX1" fmla="*/ 13435 w 209535"/>
                    <a:gd name="connsiteY1" fmla="*/ 192620 h 273575"/>
                    <a:gd name="connsiteX2" fmla="*/ 2869 w 209535"/>
                    <a:gd name="connsiteY2" fmla="*/ 134834 h 273575"/>
                    <a:gd name="connsiteX3" fmla="*/ 75593 w 209535"/>
                    <a:gd name="connsiteY3" fmla="*/ 1704 h 273575"/>
                    <a:gd name="connsiteX4" fmla="*/ 75593 w 209535"/>
                    <a:gd name="connsiteY4" fmla="*/ 1704 h 273575"/>
                    <a:gd name="connsiteX5" fmla="*/ 202161 w 209535"/>
                    <a:gd name="connsiteY5" fmla="*/ 98388 h 273575"/>
                    <a:gd name="connsiteX6" fmla="*/ 206841 w 209535"/>
                    <a:gd name="connsiteY6" fmla="*/ 123969 h 273575"/>
                    <a:gd name="connsiteX7" fmla="*/ 134805 w 209535"/>
                    <a:gd name="connsiteY7" fmla="*/ 273137 h 273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9535" h="273575">
                      <a:moveTo>
                        <a:pt x="134805" y="273137"/>
                      </a:moveTo>
                      <a:cubicBezTo>
                        <a:pt x="86808" y="276925"/>
                        <a:pt x="25148" y="256658"/>
                        <a:pt x="13435" y="192620"/>
                      </a:cubicBezTo>
                      <a:lnTo>
                        <a:pt x="2869" y="134834"/>
                      </a:lnTo>
                      <a:cubicBezTo>
                        <a:pt x="-8844" y="70797"/>
                        <a:pt x="15296" y="12731"/>
                        <a:pt x="75593" y="1704"/>
                      </a:cubicBezTo>
                      <a:lnTo>
                        <a:pt x="75593" y="1704"/>
                      </a:lnTo>
                      <a:cubicBezTo>
                        <a:pt x="135888" y="-9323"/>
                        <a:pt x="190451" y="34350"/>
                        <a:pt x="202161" y="98388"/>
                      </a:cubicBezTo>
                      <a:lnTo>
                        <a:pt x="206841" y="123969"/>
                      </a:lnTo>
                      <a:cubicBezTo>
                        <a:pt x="211333" y="148544"/>
                        <a:pt x="220443" y="266380"/>
                        <a:pt x="134805" y="273137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22DCFD72-54C6-4544-B0A5-AA093642EEAD}"/>
                    </a:ext>
                  </a:extLst>
                </p:cNvPr>
                <p:cNvSpPr/>
                <p:nvPr/>
              </p:nvSpPr>
              <p:spPr>
                <a:xfrm>
                  <a:off x="4746651" y="2997819"/>
                  <a:ext cx="415646" cy="517218"/>
                </a:xfrm>
                <a:custGeom>
                  <a:avLst/>
                  <a:gdLst>
                    <a:gd name="connsiteX0" fmla="*/ 371681 w 415646"/>
                    <a:gd name="connsiteY0" fmla="*/ 261523 h 517218"/>
                    <a:gd name="connsiteX1" fmla="*/ 359575 w 415646"/>
                    <a:gd name="connsiteY1" fmla="*/ 158883 h 517218"/>
                    <a:gd name="connsiteX2" fmla="*/ 365760 w 415646"/>
                    <a:gd name="connsiteY2" fmla="*/ 102608 h 517218"/>
                    <a:gd name="connsiteX3" fmla="*/ 393824 w 415646"/>
                    <a:gd name="connsiteY3" fmla="*/ 109802 h 517218"/>
                    <a:gd name="connsiteX4" fmla="*/ 305542 w 415646"/>
                    <a:gd name="connsiteY4" fmla="*/ 7585 h 517218"/>
                    <a:gd name="connsiteX5" fmla="*/ 218447 w 415646"/>
                    <a:gd name="connsiteY5" fmla="*/ 2371 h 517218"/>
                    <a:gd name="connsiteX6" fmla="*/ 80385 w 415646"/>
                    <a:gd name="connsiteY6" fmla="*/ 134746 h 517218"/>
                    <a:gd name="connsiteX7" fmla="*/ 80385 w 415646"/>
                    <a:gd name="connsiteY7" fmla="*/ 134746 h 517218"/>
                    <a:gd name="connsiteX8" fmla="*/ 80385 w 415646"/>
                    <a:gd name="connsiteY8" fmla="*/ 134803 h 517218"/>
                    <a:gd name="connsiteX9" fmla="*/ 54350 w 415646"/>
                    <a:gd name="connsiteY9" fmla="*/ 274985 h 517218"/>
                    <a:gd name="connsiteX10" fmla="*/ 15 w 415646"/>
                    <a:gd name="connsiteY10" fmla="*/ 421990 h 517218"/>
                    <a:gd name="connsiteX11" fmla="*/ 261958 w 415646"/>
                    <a:gd name="connsiteY11" fmla="*/ 515677 h 517218"/>
                    <a:gd name="connsiteX12" fmla="*/ 415630 w 415646"/>
                    <a:gd name="connsiteY12" fmla="*/ 412983 h 517218"/>
                    <a:gd name="connsiteX13" fmla="*/ 371681 w 415646"/>
                    <a:gd name="connsiteY13" fmla="*/ 261523 h 51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5646" h="517218">
                      <a:moveTo>
                        <a:pt x="371681" y="261523"/>
                      </a:moveTo>
                      <a:cubicBezTo>
                        <a:pt x="363067" y="218234"/>
                        <a:pt x="359114" y="189350"/>
                        <a:pt x="359575" y="158883"/>
                      </a:cubicBezTo>
                      <a:cubicBezTo>
                        <a:pt x="371710" y="137610"/>
                        <a:pt x="368519" y="113162"/>
                        <a:pt x="365760" y="102608"/>
                      </a:cubicBezTo>
                      <a:cubicBezTo>
                        <a:pt x="374117" y="107916"/>
                        <a:pt x="383943" y="110434"/>
                        <a:pt x="393824" y="109802"/>
                      </a:cubicBezTo>
                      <a:cubicBezTo>
                        <a:pt x="393824" y="109802"/>
                        <a:pt x="373755" y="29258"/>
                        <a:pt x="305542" y="7585"/>
                      </a:cubicBezTo>
                      <a:cubicBezTo>
                        <a:pt x="292997" y="2705"/>
                        <a:pt x="260970" y="-3461"/>
                        <a:pt x="218447" y="2371"/>
                      </a:cubicBezTo>
                      <a:cubicBezTo>
                        <a:pt x="182279" y="7331"/>
                        <a:pt x="93124" y="34373"/>
                        <a:pt x="80385" y="134746"/>
                      </a:cubicBezTo>
                      <a:lnTo>
                        <a:pt x="80385" y="134746"/>
                      </a:lnTo>
                      <a:lnTo>
                        <a:pt x="80385" y="134803"/>
                      </a:lnTo>
                      <a:cubicBezTo>
                        <a:pt x="79966" y="138134"/>
                        <a:pt x="71406" y="230613"/>
                        <a:pt x="54350" y="274985"/>
                      </a:cubicBezTo>
                      <a:cubicBezTo>
                        <a:pt x="31410" y="334632"/>
                        <a:pt x="-801" y="353164"/>
                        <a:pt x="15" y="421990"/>
                      </a:cubicBezTo>
                      <a:cubicBezTo>
                        <a:pt x="1066" y="510514"/>
                        <a:pt x="163810" y="522300"/>
                        <a:pt x="261958" y="515677"/>
                      </a:cubicBezTo>
                      <a:cubicBezTo>
                        <a:pt x="360105" y="509054"/>
                        <a:pt x="414913" y="476779"/>
                        <a:pt x="415630" y="412983"/>
                      </a:cubicBezTo>
                      <a:cubicBezTo>
                        <a:pt x="416412" y="341496"/>
                        <a:pt x="388922" y="348135"/>
                        <a:pt x="371681" y="261523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B4FEA636-E4F8-4F78-AE9F-78808038FF4F}"/>
                  </a:ext>
                </a:extLst>
              </p:cNvPr>
              <p:cNvSpPr/>
              <p:nvPr/>
            </p:nvSpPr>
            <p:spPr>
              <a:xfrm rot="-117600">
                <a:off x="4726299" y="3620213"/>
                <a:ext cx="3175" cy="342995"/>
              </a:xfrm>
              <a:custGeom>
                <a:avLst/>
                <a:gdLst>
                  <a:gd name="connsiteX0" fmla="*/ 0 w 3175"/>
                  <a:gd name="connsiteY0" fmla="*/ 0 h 342995"/>
                  <a:gd name="connsiteX1" fmla="*/ 3175 w 3175"/>
                  <a:gd name="connsiteY1" fmla="*/ 0 h 342995"/>
                  <a:gd name="connsiteX2" fmla="*/ 3175 w 3175"/>
                  <a:gd name="connsiteY2" fmla="*/ 342995 h 342995"/>
                  <a:gd name="connsiteX3" fmla="*/ 0 w 3175"/>
                  <a:gd name="connsiteY3" fmla="*/ 342995 h 3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5" h="342995">
                    <a:moveTo>
                      <a:pt x="0" y="0"/>
                    </a:moveTo>
                    <a:lnTo>
                      <a:pt x="3175" y="0"/>
                    </a:lnTo>
                    <a:lnTo>
                      <a:pt x="3175" y="342995"/>
                    </a:lnTo>
                    <a:lnTo>
                      <a:pt x="0" y="342995"/>
                    </a:lnTo>
                    <a:close/>
                  </a:path>
                </a:pathLst>
              </a:custGeom>
              <a:solidFill>
                <a:srgbClr val="0C0C0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5" name="图形 35">
              <a:extLst>
                <a:ext uri="{FF2B5EF4-FFF2-40B4-BE49-F238E27FC236}">
                  <a16:creationId xmlns:a16="http://schemas.microsoft.com/office/drawing/2014/main" id="{2E478986-AFBD-4812-A4B3-37C9B3AC5340}"/>
                </a:ext>
              </a:extLst>
            </p:cNvPr>
            <p:cNvGrpSpPr/>
            <p:nvPr/>
          </p:nvGrpSpPr>
          <p:grpSpPr>
            <a:xfrm>
              <a:off x="6997773" y="4332572"/>
              <a:ext cx="590443" cy="1111910"/>
              <a:chOff x="6997773" y="4332572"/>
              <a:chExt cx="590443" cy="1111910"/>
            </a:xfrm>
          </p:grpSpPr>
          <p:sp>
            <p:nvSpPr>
              <p:cNvPr id="116" name="任意多边形: 形状 115">
                <a:extLst>
                  <a:ext uri="{FF2B5EF4-FFF2-40B4-BE49-F238E27FC236}">
                    <a16:creationId xmlns:a16="http://schemas.microsoft.com/office/drawing/2014/main" id="{8B6C9315-F1CE-4023-B78B-53DA2EA90AEC}"/>
                  </a:ext>
                </a:extLst>
              </p:cNvPr>
              <p:cNvSpPr/>
              <p:nvPr/>
            </p:nvSpPr>
            <p:spPr>
              <a:xfrm>
                <a:off x="7162443" y="4433174"/>
                <a:ext cx="109665" cy="594926"/>
              </a:xfrm>
              <a:custGeom>
                <a:avLst/>
                <a:gdLst>
                  <a:gd name="connsiteX0" fmla="*/ 106490 w 109665"/>
                  <a:gd name="connsiteY0" fmla="*/ 594927 h 594926"/>
                  <a:gd name="connsiteX1" fmla="*/ 104245 w 109665"/>
                  <a:gd name="connsiteY1" fmla="*/ 593997 h 594926"/>
                  <a:gd name="connsiteX2" fmla="*/ 72840 w 109665"/>
                  <a:gd name="connsiteY2" fmla="*/ 263079 h 594926"/>
                  <a:gd name="connsiteX3" fmla="*/ 51672 w 109665"/>
                  <a:gd name="connsiteY3" fmla="*/ 11249 h 594926"/>
                  <a:gd name="connsiteX4" fmla="*/ 49164 w 109665"/>
                  <a:gd name="connsiteY4" fmla="*/ 6519 h 594926"/>
                  <a:gd name="connsiteX5" fmla="*/ 5643 w 109665"/>
                  <a:gd name="connsiteY5" fmla="*/ 38339 h 594926"/>
                  <a:gd name="connsiteX6" fmla="*/ 1179 w 109665"/>
                  <a:gd name="connsiteY6" fmla="*/ 38809 h 594926"/>
                  <a:gd name="connsiteX7" fmla="*/ 706 w 109665"/>
                  <a:gd name="connsiteY7" fmla="*/ 34345 h 594926"/>
                  <a:gd name="connsiteX8" fmla="*/ 50990 w 109665"/>
                  <a:gd name="connsiteY8" fmla="*/ 435 h 594926"/>
                  <a:gd name="connsiteX9" fmla="*/ 57994 w 109665"/>
                  <a:gd name="connsiteY9" fmla="*/ 10640 h 594926"/>
                  <a:gd name="connsiteX10" fmla="*/ 79168 w 109665"/>
                  <a:gd name="connsiteY10" fmla="*/ 262571 h 594926"/>
                  <a:gd name="connsiteX11" fmla="*/ 109068 w 109665"/>
                  <a:gd name="connsiteY11" fmla="*/ 589898 h 594926"/>
                  <a:gd name="connsiteX12" fmla="*/ 108344 w 109665"/>
                  <a:gd name="connsiteY12" fmla="*/ 594330 h 594926"/>
                  <a:gd name="connsiteX13" fmla="*/ 106490 w 109665"/>
                  <a:gd name="connsiteY13" fmla="*/ 594927 h 59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9665" h="594926">
                    <a:moveTo>
                      <a:pt x="106490" y="594927"/>
                    </a:moveTo>
                    <a:cubicBezTo>
                      <a:pt x="105648" y="594927"/>
                      <a:pt x="104839" y="594594"/>
                      <a:pt x="104245" y="593997"/>
                    </a:cubicBezTo>
                    <a:cubicBezTo>
                      <a:pt x="99771" y="589523"/>
                      <a:pt x="92481" y="507448"/>
                      <a:pt x="72840" y="263079"/>
                    </a:cubicBezTo>
                    <a:cubicBezTo>
                      <a:pt x="64804" y="163090"/>
                      <a:pt x="57210" y="68648"/>
                      <a:pt x="51672" y="11249"/>
                    </a:cubicBezTo>
                    <a:cubicBezTo>
                      <a:pt x="51275" y="7150"/>
                      <a:pt x="49688" y="6674"/>
                      <a:pt x="49164" y="6519"/>
                    </a:cubicBezTo>
                    <a:cubicBezTo>
                      <a:pt x="41582" y="4229"/>
                      <a:pt x="18518" y="22416"/>
                      <a:pt x="5643" y="38339"/>
                    </a:cubicBezTo>
                    <a:cubicBezTo>
                      <a:pt x="4542" y="39701"/>
                      <a:pt x="2541" y="39914"/>
                      <a:pt x="1179" y="38809"/>
                    </a:cubicBezTo>
                    <a:cubicBezTo>
                      <a:pt x="-186" y="37707"/>
                      <a:pt x="-395" y="35707"/>
                      <a:pt x="706" y="34345"/>
                    </a:cubicBezTo>
                    <a:cubicBezTo>
                      <a:pt x="9222" y="23816"/>
                      <a:pt x="36969" y="-3784"/>
                      <a:pt x="50990" y="435"/>
                    </a:cubicBezTo>
                    <a:cubicBezTo>
                      <a:pt x="53819" y="1286"/>
                      <a:pt x="57340" y="3744"/>
                      <a:pt x="57994" y="10640"/>
                    </a:cubicBezTo>
                    <a:cubicBezTo>
                      <a:pt x="63537" y="68086"/>
                      <a:pt x="71129" y="162557"/>
                      <a:pt x="79168" y="262571"/>
                    </a:cubicBezTo>
                    <a:cubicBezTo>
                      <a:pt x="91106" y="411069"/>
                      <a:pt x="104626" y="579303"/>
                      <a:pt x="109068" y="589898"/>
                    </a:cubicBezTo>
                    <a:cubicBezTo>
                      <a:pt x="110090" y="591320"/>
                      <a:pt x="109769" y="593305"/>
                      <a:pt x="108344" y="594330"/>
                    </a:cubicBezTo>
                    <a:cubicBezTo>
                      <a:pt x="107804" y="594717"/>
                      <a:pt x="107156" y="594927"/>
                      <a:pt x="106490" y="594927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7" name="任意多边形: 形状 116">
                <a:extLst>
                  <a:ext uri="{FF2B5EF4-FFF2-40B4-BE49-F238E27FC236}">
                    <a16:creationId xmlns:a16="http://schemas.microsoft.com/office/drawing/2014/main" id="{5F603EFB-B2FC-4D6A-80B6-B85F55628F20}"/>
                  </a:ext>
                </a:extLst>
              </p:cNvPr>
              <p:cNvSpPr/>
              <p:nvPr/>
            </p:nvSpPr>
            <p:spPr>
              <a:xfrm rot="-2322899">
                <a:off x="7027302" y="4389228"/>
                <a:ext cx="244524" cy="180330"/>
              </a:xfrm>
              <a:custGeom>
                <a:avLst/>
                <a:gdLst>
                  <a:gd name="connsiteX0" fmla="*/ 244524 w 244524"/>
                  <a:gd name="connsiteY0" fmla="*/ 90165 h 180330"/>
                  <a:gd name="connsiteX1" fmla="*/ 122262 w 244524"/>
                  <a:gd name="connsiteY1" fmla="*/ 180331 h 180330"/>
                  <a:gd name="connsiteX2" fmla="*/ 0 w 244524"/>
                  <a:gd name="connsiteY2" fmla="*/ 90165 h 180330"/>
                  <a:gd name="connsiteX3" fmla="*/ 122262 w 244524"/>
                  <a:gd name="connsiteY3" fmla="*/ 0 h 180330"/>
                  <a:gd name="connsiteX4" fmla="*/ 244524 w 244524"/>
                  <a:gd name="connsiteY4" fmla="*/ 90165 h 18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24" h="180330">
                    <a:moveTo>
                      <a:pt x="244524" y="90165"/>
                    </a:moveTo>
                    <a:cubicBezTo>
                      <a:pt x="244524" y="139962"/>
                      <a:pt x="189785" y="180331"/>
                      <a:pt x="122262" y="180331"/>
                    </a:cubicBezTo>
                    <a:cubicBezTo>
                      <a:pt x="54738" y="180331"/>
                      <a:pt x="0" y="139962"/>
                      <a:pt x="0" y="90165"/>
                    </a:cubicBezTo>
                    <a:cubicBezTo>
                      <a:pt x="0" y="40368"/>
                      <a:pt x="54738" y="0"/>
                      <a:pt x="122262" y="0"/>
                    </a:cubicBezTo>
                    <a:cubicBezTo>
                      <a:pt x="189785" y="0"/>
                      <a:pt x="244524" y="40368"/>
                      <a:pt x="244524" y="90165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DAD7E984-0771-4C27-AE9F-DC5E7DB91636}"/>
                  </a:ext>
                </a:extLst>
              </p:cNvPr>
              <p:cNvSpPr/>
              <p:nvPr/>
            </p:nvSpPr>
            <p:spPr>
              <a:xfrm rot="-2322899">
                <a:off x="7027302" y="4389228"/>
                <a:ext cx="244524" cy="180330"/>
              </a:xfrm>
              <a:custGeom>
                <a:avLst/>
                <a:gdLst>
                  <a:gd name="connsiteX0" fmla="*/ 244524 w 244524"/>
                  <a:gd name="connsiteY0" fmla="*/ 90165 h 180330"/>
                  <a:gd name="connsiteX1" fmla="*/ 122262 w 244524"/>
                  <a:gd name="connsiteY1" fmla="*/ 180331 h 180330"/>
                  <a:gd name="connsiteX2" fmla="*/ 0 w 244524"/>
                  <a:gd name="connsiteY2" fmla="*/ 90165 h 180330"/>
                  <a:gd name="connsiteX3" fmla="*/ 122262 w 244524"/>
                  <a:gd name="connsiteY3" fmla="*/ 0 h 180330"/>
                  <a:gd name="connsiteX4" fmla="*/ 244524 w 244524"/>
                  <a:gd name="connsiteY4" fmla="*/ 90165 h 18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524" h="180330">
                    <a:moveTo>
                      <a:pt x="244524" y="90165"/>
                    </a:moveTo>
                    <a:cubicBezTo>
                      <a:pt x="244524" y="139962"/>
                      <a:pt x="189785" y="180331"/>
                      <a:pt x="122262" y="180331"/>
                    </a:cubicBezTo>
                    <a:cubicBezTo>
                      <a:pt x="54738" y="180331"/>
                      <a:pt x="0" y="139962"/>
                      <a:pt x="0" y="90165"/>
                    </a:cubicBezTo>
                    <a:cubicBezTo>
                      <a:pt x="0" y="40368"/>
                      <a:pt x="54738" y="0"/>
                      <a:pt x="122262" y="0"/>
                    </a:cubicBezTo>
                    <a:cubicBezTo>
                      <a:pt x="189785" y="0"/>
                      <a:pt x="244524" y="40368"/>
                      <a:pt x="244524" y="90165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51F4F99F-C4EF-444D-80ED-633170485987}"/>
                  </a:ext>
                </a:extLst>
              </p:cNvPr>
              <p:cNvSpPr/>
              <p:nvPr/>
            </p:nvSpPr>
            <p:spPr>
              <a:xfrm>
                <a:off x="7067352" y="4381476"/>
                <a:ext cx="153342" cy="184266"/>
              </a:xfrm>
              <a:custGeom>
                <a:avLst/>
                <a:gdLst>
                  <a:gd name="connsiteX0" fmla="*/ 1584 w 153342"/>
                  <a:gd name="connsiteY0" fmla="*/ 184266 h 184266"/>
                  <a:gd name="connsiteX1" fmla="*/ 0 w 153342"/>
                  <a:gd name="connsiteY1" fmla="*/ 182676 h 184266"/>
                  <a:gd name="connsiteX2" fmla="*/ 365 w 153342"/>
                  <a:gd name="connsiteY2" fmla="*/ 181666 h 184266"/>
                  <a:gd name="connsiteX3" fmla="*/ 150517 w 153342"/>
                  <a:gd name="connsiteY3" fmla="*/ 595 h 184266"/>
                  <a:gd name="connsiteX4" fmla="*/ 152749 w 153342"/>
                  <a:gd name="connsiteY4" fmla="*/ 348 h 184266"/>
                  <a:gd name="connsiteX5" fmla="*/ 152993 w 153342"/>
                  <a:gd name="connsiteY5" fmla="*/ 2580 h 184266"/>
                  <a:gd name="connsiteX6" fmla="*/ 152958 w 153342"/>
                  <a:gd name="connsiteY6" fmla="*/ 2624 h 184266"/>
                  <a:gd name="connsiteX7" fmla="*/ 2807 w 153342"/>
                  <a:gd name="connsiteY7" fmla="*/ 183695 h 184266"/>
                  <a:gd name="connsiteX8" fmla="*/ 1584 w 153342"/>
                  <a:gd name="connsiteY8" fmla="*/ 184266 h 1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42" h="184266">
                    <a:moveTo>
                      <a:pt x="1584" y="184266"/>
                    </a:moveTo>
                    <a:cubicBezTo>
                      <a:pt x="708" y="184263"/>
                      <a:pt x="-3" y="183552"/>
                      <a:pt x="0" y="182676"/>
                    </a:cubicBezTo>
                    <a:cubicBezTo>
                      <a:pt x="0" y="182307"/>
                      <a:pt x="130" y="181948"/>
                      <a:pt x="365" y="181666"/>
                    </a:cubicBezTo>
                    <a:lnTo>
                      <a:pt x="150517" y="595"/>
                    </a:lnTo>
                    <a:cubicBezTo>
                      <a:pt x="151066" y="-90"/>
                      <a:pt x="152063" y="-198"/>
                      <a:pt x="152749" y="348"/>
                    </a:cubicBezTo>
                    <a:cubicBezTo>
                      <a:pt x="153432" y="897"/>
                      <a:pt x="153543" y="1897"/>
                      <a:pt x="152993" y="2580"/>
                    </a:cubicBezTo>
                    <a:cubicBezTo>
                      <a:pt x="152984" y="2596"/>
                      <a:pt x="152971" y="2608"/>
                      <a:pt x="152958" y="2624"/>
                    </a:cubicBezTo>
                    <a:lnTo>
                      <a:pt x="2807" y="183695"/>
                    </a:lnTo>
                    <a:cubicBezTo>
                      <a:pt x="2505" y="184057"/>
                      <a:pt x="2057" y="184266"/>
                      <a:pt x="1584" y="184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0FE22052-0AB5-461B-8528-FFAF39665424}"/>
                  </a:ext>
                </a:extLst>
              </p:cNvPr>
              <p:cNvSpPr/>
              <p:nvPr/>
            </p:nvSpPr>
            <p:spPr>
              <a:xfrm>
                <a:off x="7298509" y="4802610"/>
                <a:ext cx="136680" cy="186672"/>
              </a:xfrm>
              <a:custGeom>
                <a:avLst/>
                <a:gdLst>
                  <a:gd name="connsiteX0" fmla="*/ 3175 w 136680"/>
                  <a:gd name="connsiteY0" fmla="*/ 186673 h 186672"/>
                  <a:gd name="connsiteX1" fmla="*/ 0 w 136680"/>
                  <a:gd name="connsiteY1" fmla="*/ 183498 h 186672"/>
                  <a:gd name="connsiteX2" fmla="*/ 178 w 136680"/>
                  <a:gd name="connsiteY2" fmla="*/ 182453 h 186672"/>
                  <a:gd name="connsiteX3" fmla="*/ 56576 w 136680"/>
                  <a:gd name="connsiteY3" fmla="*/ 20249 h 186672"/>
                  <a:gd name="connsiteX4" fmla="*/ 94985 w 136680"/>
                  <a:gd name="connsiteY4" fmla="*/ 1687 h 186672"/>
                  <a:gd name="connsiteX5" fmla="*/ 105882 w 136680"/>
                  <a:gd name="connsiteY5" fmla="*/ 8349 h 186672"/>
                  <a:gd name="connsiteX6" fmla="*/ 135699 w 136680"/>
                  <a:gd name="connsiteY6" fmla="*/ 36845 h 186672"/>
                  <a:gd name="connsiteX7" fmla="*/ 135800 w 136680"/>
                  <a:gd name="connsiteY7" fmla="*/ 41334 h 186672"/>
                  <a:gd name="connsiteX8" fmla="*/ 131311 w 136680"/>
                  <a:gd name="connsiteY8" fmla="*/ 41436 h 186672"/>
                  <a:gd name="connsiteX9" fmla="*/ 101494 w 136680"/>
                  <a:gd name="connsiteY9" fmla="*/ 12952 h 186672"/>
                  <a:gd name="connsiteX10" fmla="*/ 67826 w 136680"/>
                  <a:gd name="connsiteY10" fmla="*/ 13749 h 186672"/>
                  <a:gd name="connsiteX11" fmla="*/ 62574 w 136680"/>
                  <a:gd name="connsiteY11" fmla="*/ 22344 h 186672"/>
                  <a:gd name="connsiteX12" fmla="*/ 6172 w 136680"/>
                  <a:gd name="connsiteY12" fmla="*/ 184539 h 186672"/>
                  <a:gd name="connsiteX13" fmla="*/ 3175 w 136680"/>
                  <a:gd name="connsiteY13" fmla="*/ 186673 h 18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680" h="186672">
                    <a:moveTo>
                      <a:pt x="3175" y="186673"/>
                    </a:moveTo>
                    <a:cubicBezTo>
                      <a:pt x="1422" y="186673"/>
                      <a:pt x="0" y="185250"/>
                      <a:pt x="0" y="183498"/>
                    </a:cubicBezTo>
                    <a:cubicBezTo>
                      <a:pt x="0" y="183142"/>
                      <a:pt x="60" y="182789"/>
                      <a:pt x="178" y="182453"/>
                    </a:cubicBezTo>
                    <a:lnTo>
                      <a:pt x="56576" y="20249"/>
                    </a:lnTo>
                    <a:cubicBezTo>
                      <a:pt x="62056" y="4516"/>
                      <a:pt x="79253" y="-3793"/>
                      <a:pt x="94985" y="1687"/>
                    </a:cubicBezTo>
                    <a:cubicBezTo>
                      <a:pt x="99049" y="3107"/>
                      <a:pt x="102767" y="5377"/>
                      <a:pt x="105882" y="8349"/>
                    </a:cubicBezTo>
                    <a:lnTo>
                      <a:pt x="135699" y="36845"/>
                    </a:lnTo>
                    <a:cubicBezTo>
                      <a:pt x="136966" y="38058"/>
                      <a:pt x="137013" y="40067"/>
                      <a:pt x="135800" y="41334"/>
                    </a:cubicBezTo>
                    <a:cubicBezTo>
                      <a:pt x="134588" y="42601"/>
                      <a:pt x="132578" y="42649"/>
                      <a:pt x="131311" y="41436"/>
                    </a:cubicBezTo>
                    <a:lnTo>
                      <a:pt x="101494" y="12952"/>
                    </a:lnTo>
                    <a:cubicBezTo>
                      <a:pt x="91978" y="3875"/>
                      <a:pt x="76903" y="4234"/>
                      <a:pt x="67826" y="13749"/>
                    </a:cubicBezTo>
                    <a:cubicBezTo>
                      <a:pt x="65482" y="16207"/>
                      <a:pt x="63692" y="19137"/>
                      <a:pt x="62574" y="22344"/>
                    </a:cubicBezTo>
                    <a:lnTo>
                      <a:pt x="6172" y="184539"/>
                    </a:lnTo>
                    <a:cubicBezTo>
                      <a:pt x="5728" y="185815"/>
                      <a:pt x="4528" y="186673"/>
                      <a:pt x="3175" y="186673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271BAA86-5ED5-4C84-9443-EAF3B0C5DBF1}"/>
                  </a:ext>
                </a:extLst>
              </p:cNvPr>
              <p:cNvSpPr/>
              <p:nvPr/>
            </p:nvSpPr>
            <p:spPr>
              <a:xfrm rot="-2301782">
                <a:off x="7351472" y="4711125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BCF1CCF1-0E43-455F-ADB8-993E7A697475}"/>
                  </a:ext>
                </a:extLst>
              </p:cNvPr>
              <p:cNvSpPr/>
              <p:nvPr/>
            </p:nvSpPr>
            <p:spPr>
              <a:xfrm>
                <a:off x="7084746" y="4601651"/>
                <a:ext cx="161745" cy="416118"/>
              </a:xfrm>
              <a:custGeom>
                <a:avLst/>
                <a:gdLst>
                  <a:gd name="connsiteX0" fmla="*/ 158565 w 161745"/>
                  <a:gd name="connsiteY0" fmla="*/ 416106 h 416118"/>
                  <a:gd name="connsiteX1" fmla="*/ 155479 w 161745"/>
                  <a:gd name="connsiteY1" fmla="*/ 413667 h 416118"/>
                  <a:gd name="connsiteX2" fmla="*/ 60830 w 161745"/>
                  <a:gd name="connsiteY2" fmla="*/ 17915 h 416118"/>
                  <a:gd name="connsiteX3" fmla="*/ 42650 w 161745"/>
                  <a:gd name="connsiteY3" fmla="*/ 6761 h 416118"/>
                  <a:gd name="connsiteX4" fmla="*/ 34753 w 161745"/>
                  <a:gd name="connsiteY4" fmla="*/ 11565 h 416118"/>
                  <a:gd name="connsiteX5" fmla="*/ 5578 w 161745"/>
                  <a:gd name="connsiteY5" fmla="*/ 45281 h 416118"/>
                  <a:gd name="connsiteX6" fmla="*/ 1098 w 161745"/>
                  <a:gd name="connsiteY6" fmla="*/ 45605 h 416118"/>
                  <a:gd name="connsiteX7" fmla="*/ 774 w 161745"/>
                  <a:gd name="connsiteY7" fmla="*/ 41125 h 416118"/>
                  <a:gd name="connsiteX8" fmla="*/ 29953 w 161745"/>
                  <a:gd name="connsiteY8" fmla="*/ 7409 h 416118"/>
                  <a:gd name="connsiteX9" fmla="*/ 60182 w 161745"/>
                  <a:gd name="connsiteY9" fmla="*/ 5224 h 416118"/>
                  <a:gd name="connsiteX10" fmla="*/ 67005 w 161745"/>
                  <a:gd name="connsiteY10" fmla="*/ 16451 h 416118"/>
                  <a:gd name="connsiteX11" fmla="*/ 161657 w 161745"/>
                  <a:gd name="connsiteY11" fmla="*/ 412203 h 416118"/>
                  <a:gd name="connsiteX12" fmla="*/ 159311 w 161745"/>
                  <a:gd name="connsiteY12" fmla="*/ 416029 h 416118"/>
                  <a:gd name="connsiteX13" fmla="*/ 158565 w 161745"/>
                  <a:gd name="connsiteY13" fmla="*/ 416118 h 416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745" h="416118">
                    <a:moveTo>
                      <a:pt x="158565" y="416106"/>
                    </a:moveTo>
                    <a:cubicBezTo>
                      <a:pt x="157095" y="416106"/>
                      <a:pt x="155818" y="415096"/>
                      <a:pt x="155479" y="413667"/>
                    </a:cubicBezTo>
                    <a:lnTo>
                      <a:pt x="60830" y="17915"/>
                    </a:lnTo>
                    <a:cubicBezTo>
                      <a:pt x="58890" y="9815"/>
                      <a:pt x="50752" y="4821"/>
                      <a:pt x="42650" y="6761"/>
                    </a:cubicBezTo>
                    <a:cubicBezTo>
                      <a:pt x="39579" y="7494"/>
                      <a:pt x="36817" y="9177"/>
                      <a:pt x="34753" y="11565"/>
                    </a:cubicBezTo>
                    <a:lnTo>
                      <a:pt x="5578" y="45281"/>
                    </a:lnTo>
                    <a:cubicBezTo>
                      <a:pt x="4432" y="46608"/>
                      <a:pt x="2425" y="46751"/>
                      <a:pt x="1098" y="45605"/>
                    </a:cubicBezTo>
                    <a:cubicBezTo>
                      <a:pt x="-229" y="44458"/>
                      <a:pt x="-372" y="42452"/>
                      <a:pt x="774" y="41125"/>
                    </a:cubicBezTo>
                    <a:lnTo>
                      <a:pt x="29953" y="7409"/>
                    </a:lnTo>
                    <a:cubicBezTo>
                      <a:pt x="37697" y="-1542"/>
                      <a:pt x="51232" y="-2520"/>
                      <a:pt x="60182" y="5224"/>
                    </a:cubicBezTo>
                    <a:cubicBezTo>
                      <a:pt x="63577" y="8158"/>
                      <a:pt x="65964" y="12086"/>
                      <a:pt x="67005" y="16451"/>
                    </a:cubicBezTo>
                    <a:lnTo>
                      <a:pt x="161657" y="412203"/>
                    </a:lnTo>
                    <a:cubicBezTo>
                      <a:pt x="162067" y="413909"/>
                      <a:pt x="161016" y="415623"/>
                      <a:pt x="159311" y="416029"/>
                    </a:cubicBezTo>
                    <a:cubicBezTo>
                      <a:pt x="159066" y="416090"/>
                      <a:pt x="158816" y="416118"/>
                      <a:pt x="158565" y="416118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55AC5CFB-CC41-445A-A27A-4D2945C74DB3}"/>
                  </a:ext>
                </a:extLst>
              </p:cNvPr>
              <p:cNvSpPr/>
              <p:nvPr/>
            </p:nvSpPr>
            <p:spPr>
              <a:xfrm rot="-4812471">
                <a:off x="6995502" y="4629459"/>
                <a:ext cx="244417" cy="180251"/>
              </a:xfrm>
              <a:custGeom>
                <a:avLst/>
                <a:gdLst>
                  <a:gd name="connsiteX0" fmla="*/ 244416 w 244417"/>
                  <a:gd name="connsiteY0" fmla="*/ 90126 h 180251"/>
                  <a:gd name="connsiteX1" fmla="*/ 122208 w 244417"/>
                  <a:gd name="connsiteY1" fmla="*/ 180252 h 180251"/>
                  <a:gd name="connsiteX2" fmla="*/ -1 w 244417"/>
                  <a:gd name="connsiteY2" fmla="*/ 90126 h 180251"/>
                  <a:gd name="connsiteX3" fmla="*/ 122208 w 244417"/>
                  <a:gd name="connsiteY3" fmla="*/ 0 h 180251"/>
                  <a:gd name="connsiteX4" fmla="*/ 244416 w 244417"/>
                  <a:gd name="connsiteY4" fmla="*/ 90126 h 18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7" h="180251">
                    <a:moveTo>
                      <a:pt x="244416" y="90126"/>
                    </a:moveTo>
                    <a:cubicBezTo>
                      <a:pt x="244416" y="139901"/>
                      <a:pt x="189702" y="180252"/>
                      <a:pt x="122208" y="180252"/>
                    </a:cubicBezTo>
                    <a:cubicBezTo>
                      <a:pt x="54714" y="180252"/>
                      <a:pt x="-1" y="139901"/>
                      <a:pt x="-1" y="90126"/>
                    </a:cubicBezTo>
                    <a:cubicBezTo>
                      <a:pt x="-1" y="40351"/>
                      <a:pt x="54714" y="0"/>
                      <a:pt x="122208" y="0"/>
                    </a:cubicBezTo>
                    <a:cubicBezTo>
                      <a:pt x="189702" y="0"/>
                      <a:pt x="244416" y="40351"/>
                      <a:pt x="244416" y="90126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4" name="任意多边形: 形状 123">
                <a:extLst>
                  <a:ext uri="{FF2B5EF4-FFF2-40B4-BE49-F238E27FC236}">
                    <a16:creationId xmlns:a16="http://schemas.microsoft.com/office/drawing/2014/main" id="{5823D2F8-9FDA-49BB-A52A-43A121CA519F}"/>
                  </a:ext>
                </a:extLst>
              </p:cNvPr>
              <p:cNvSpPr/>
              <p:nvPr/>
            </p:nvSpPr>
            <p:spPr>
              <a:xfrm>
                <a:off x="7265759" y="4509262"/>
                <a:ext cx="179052" cy="518839"/>
              </a:xfrm>
              <a:custGeom>
                <a:avLst/>
                <a:gdLst>
                  <a:gd name="connsiteX0" fmla="*/ 3180 w 179052"/>
                  <a:gd name="connsiteY0" fmla="*/ 518839 h 518839"/>
                  <a:gd name="connsiteX1" fmla="*/ 2787 w 179052"/>
                  <a:gd name="connsiteY1" fmla="*/ 518814 h 518839"/>
                  <a:gd name="connsiteX2" fmla="*/ 24 w 179052"/>
                  <a:gd name="connsiteY2" fmla="*/ 515274 h 518839"/>
                  <a:gd name="connsiteX3" fmla="*/ 24 w 179052"/>
                  <a:gd name="connsiteY3" fmla="*/ 515274 h 518839"/>
                  <a:gd name="connsiteX4" fmla="*/ 60465 w 179052"/>
                  <a:gd name="connsiteY4" fmla="*/ 24546 h 518839"/>
                  <a:gd name="connsiteX5" fmla="*/ 91631 w 179052"/>
                  <a:gd name="connsiteY5" fmla="*/ 212 h 518839"/>
                  <a:gd name="connsiteX6" fmla="*/ 109174 w 179052"/>
                  <a:gd name="connsiteY6" fmla="*/ 9455 h 518839"/>
                  <a:gd name="connsiteX7" fmla="*/ 178256 w 179052"/>
                  <a:gd name="connsiteY7" fmla="*/ 87698 h 518839"/>
                  <a:gd name="connsiteX8" fmla="*/ 177980 w 179052"/>
                  <a:gd name="connsiteY8" fmla="*/ 92181 h 518839"/>
                  <a:gd name="connsiteX9" fmla="*/ 173494 w 179052"/>
                  <a:gd name="connsiteY9" fmla="*/ 91905 h 518839"/>
                  <a:gd name="connsiteX10" fmla="*/ 104411 w 179052"/>
                  <a:gd name="connsiteY10" fmla="*/ 13662 h 518839"/>
                  <a:gd name="connsiteX11" fmla="*/ 73908 w 179052"/>
                  <a:gd name="connsiteY11" fmla="*/ 11763 h 518839"/>
                  <a:gd name="connsiteX12" fmla="*/ 66764 w 179052"/>
                  <a:gd name="connsiteY12" fmla="*/ 25321 h 518839"/>
                  <a:gd name="connsiteX13" fmla="*/ 6327 w 179052"/>
                  <a:gd name="connsiteY13" fmla="*/ 516052 h 518839"/>
                  <a:gd name="connsiteX14" fmla="*/ 3180 w 179052"/>
                  <a:gd name="connsiteY14" fmla="*/ 518839 h 51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052" h="518839">
                    <a:moveTo>
                      <a:pt x="3180" y="518839"/>
                    </a:moveTo>
                    <a:cubicBezTo>
                      <a:pt x="3050" y="518839"/>
                      <a:pt x="2917" y="518830"/>
                      <a:pt x="2787" y="518814"/>
                    </a:cubicBezTo>
                    <a:cubicBezTo>
                      <a:pt x="1047" y="518598"/>
                      <a:pt x="-191" y="517014"/>
                      <a:pt x="24" y="515274"/>
                    </a:cubicBezTo>
                    <a:cubicBezTo>
                      <a:pt x="24" y="515274"/>
                      <a:pt x="24" y="515274"/>
                      <a:pt x="24" y="515274"/>
                    </a:cubicBezTo>
                    <a:lnTo>
                      <a:pt x="60465" y="24546"/>
                    </a:lnTo>
                    <a:cubicBezTo>
                      <a:pt x="62351" y="9220"/>
                      <a:pt x="76305" y="-1674"/>
                      <a:pt x="91631" y="212"/>
                    </a:cubicBezTo>
                    <a:cubicBezTo>
                      <a:pt x="98410" y="1044"/>
                      <a:pt x="104652" y="4334"/>
                      <a:pt x="109174" y="9455"/>
                    </a:cubicBezTo>
                    <a:lnTo>
                      <a:pt x="178256" y="87698"/>
                    </a:lnTo>
                    <a:cubicBezTo>
                      <a:pt x="179418" y="89012"/>
                      <a:pt x="179295" y="91022"/>
                      <a:pt x="177980" y="92181"/>
                    </a:cubicBezTo>
                    <a:cubicBezTo>
                      <a:pt x="176663" y="93343"/>
                      <a:pt x="174656" y="93219"/>
                      <a:pt x="173494" y="91905"/>
                    </a:cubicBezTo>
                    <a:lnTo>
                      <a:pt x="104411" y="13662"/>
                    </a:lnTo>
                    <a:cubicBezTo>
                      <a:pt x="96511" y="4715"/>
                      <a:pt x="82855" y="3867"/>
                      <a:pt x="73908" y="11763"/>
                    </a:cubicBezTo>
                    <a:cubicBezTo>
                      <a:pt x="69952" y="15259"/>
                      <a:pt x="67409" y="20082"/>
                      <a:pt x="66764" y="25321"/>
                    </a:cubicBezTo>
                    <a:lnTo>
                      <a:pt x="6327" y="516052"/>
                    </a:lnTo>
                    <a:cubicBezTo>
                      <a:pt x="6130" y="517642"/>
                      <a:pt x="4784" y="518836"/>
                      <a:pt x="3180" y="518839"/>
                    </a:cubicBezTo>
                    <a:close/>
                  </a:path>
                </a:pathLst>
              </a:custGeom>
              <a:solidFill>
                <a:srgbClr val="494949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E48A61CD-9B64-4A40-B5E2-ADDF4151590D}"/>
                  </a:ext>
                </a:extLst>
              </p:cNvPr>
              <p:cNvSpPr/>
              <p:nvPr/>
            </p:nvSpPr>
            <p:spPr>
              <a:xfrm rot="-3663060">
                <a:off x="7317720" y="4458994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0CBC8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344C1DE2-CB6A-45FD-997D-C93925067D3A}"/>
                  </a:ext>
                </a:extLst>
              </p:cNvPr>
              <p:cNvSpPr/>
              <p:nvPr/>
            </p:nvSpPr>
            <p:spPr>
              <a:xfrm rot="-2301782">
                <a:off x="7351472" y="4711125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A9DFAB58-3867-4597-94A8-EB1D1B72C4DD}"/>
                  </a:ext>
                </a:extLst>
              </p:cNvPr>
              <p:cNvSpPr/>
              <p:nvPr/>
            </p:nvSpPr>
            <p:spPr>
              <a:xfrm rot="-4812471">
                <a:off x="6995502" y="4629459"/>
                <a:ext cx="244417" cy="180251"/>
              </a:xfrm>
              <a:custGeom>
                <a:avLst/>
                <a:gdLst>
                  <a:gd name="connsiteX0" fmla="*/ 244416 w 244417"/>
                  <a:gd name="connsiteY0" fmla="*/ 90126 h 180251"/>
                  <a:gd name="connsiteX1" fmla="*/ 122208 w 244417"/>
                  <a:gd name="connsiteY1" fmla="*/ 180252 h 180251"/>
                  <a:gd name="connsiteX2" fmla="*/ -1 w 244417"/>
                  <a:gd name="connsiteY2" fmla="*/ 90126 h 180251"/>
                  <a:gd name="connsiteX3" fmla="*/ 122208 w 244417"/>
                  <a:gd name="connsiteY3" fmla="*/ 0 h 180251"/>
                  <a:gd name="connsiteX4" fmla="*/ 244416 w 244417"/>
                  <a:gd name="connsiteY4" fmla="*/ 90126 h 180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417" h="180251">
                    <a:moveTo>
                      <a:pt x="244416" y="90126"/>
                    </a:moveTo>
                    <a:cubicBezTo>
                      <a:pt x="244416" y="139901"/>
                      <a:pt x="189702" y="180252"/>
                      <a:pt x="122208" y="180252"/>
                    </a:cubicBezTo>
                    <a:cubicBezTo>
                      <a:pt x="54714" y="180252"/>
                      <a:pt x="-1" y="139901"/>
                      <a:pt x="-1" y="90126"/>
                    </a:cubicBezTo>
                    <a:cubicBezTo>
                      <a:pt x="-1" y="40351"/>
                      <a:pt x="54714" y="0"/>
                      <a:pt x="122208" y="0"/>
                    </a:cubicBezTo>
                    <a:cubicBezTo>
                      <a:pt x="189702" y="0"/>
                      <a:pt x="244416" y="40351"/>
                      <a:pt x="244416" y="9012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1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37FF27C7-2F2F-4670-A10E-C9387B9B633A}"/>
                  </a:ext>
                </a:extLst>
              </p:cNvPr>
              <p:cNvSpPr/>
              <p:nvPr/>
            </p:nvSpPr>
            <p:spPr>
              <a:xfrm rot="-3663060">
                <a:off x="7317720" y="4458994"/>
                <a:ext cx="180330" cy="244524"/>
              </a:xfrm>
              <a:custGeom>
                <a:avLst/>
                <a:gdLst>
                  <a:gd name="connsiteX0" fmla="*/ 180331 w 180330"/>
                  <a:gd name="connsiteY0" fmla="*/ 122262 h 244524"/>
                  <a:gd name="connsiteX1" fmla="*/ 90165 w 180330"/>
                  <a:gd name="connsiteY1" fmla="*/ 244524 h 244524"/>
                  <a:gd name="connsiteX2" fmla="*/ 0 w 180330"/>
                  <a:gd name="connsiteY2" fmla="*/ 122262 h 244524"/>
                  <a:gd name="connsiteX3" fmla="*/ 90165 w 180330"/>
                  <a:gd name="connsiteY3" fmla="*/ 0 h 244524"/>
                  <a:gd name="connsiteX4" fmla="*/ 180331 w 180330"/>
                  <a:gd name="connsiteY4" fmla="*/ 122262 h 24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30" h="244524">
                    <a:moveTo>
                      <a:pt x="180331" y="122262"/>
                    </a:moveTo>
                    <a:cubicBezTo>
                      <a:pt x="180331" y="189786"/>
                      <a:pt x="139962" y="244524"/>
                      <a:pt x="90165" y="244524"/>
                    </a:cubicBezTo>
                    <a:cubicBezTo>
                      <a:pt x="40368" y="244524"/>
                      <a:pt x="0" y="189786"/>
                      <a:pt x="0" y="122262"/>
                    </a:cubicBezTo>
                    <a:cubicBezTo>
                      <a:pt x="0" y="54739"/>
                      <a:pt x="40368" y="0"/>
                      <a:pt x="90165" y="0"/>
                    </a:cubicBezTo>
                    <a:cubicBezTo>
                      <a:pt x="139962" y="0"/>
                      <a:pt x="180331" y="54739"/>
                      <a:pt x="180331" y="122262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:a16="http://schemas.microsoft.com/office/drawing/2014/main" id="{A2C15909-DF3A-4C57-9C38-676139A44F8F}"/>
                  </a:ext>
                </a:extLst>
              </p:cNvPr>
              <p:cNvSpPr/>
              <p:nvPr/>
            </p:nvSpPr>
            <p:spPr>
              <a:xfrm>
                <a:off x="7166007" y="4949795"/>
                <a:ext cx="205854" cy="494687"/>
              </a:xfrm>
              <a:custGeom>
                <a:avLst/>
                <a:gdLst>
                  <a:gd name="connsiteX0" fmla="*/ 180235 w 205854"/>
                  <a:gd name="connsiteY0" fmla="*/ 494687 h 494687"/>
                  <a:gd name="connsiteX1" fmla="*/ 25619 w 205854"/>
                  <a:gd name="connsiteY1" fmla="*/ 494687 h 494687"/>
                  <a:gd name="connsiteX2" fmla="*/ 0 w 205854"/>
                  <a:gd name="connsiteY2" fmla="*/ 0 h 494687"/>
                  <a:gd name="connsiteX3" fmla="*/ 205855 w 205854"/>
                  <a:gd name="connsiteY3" fmla="*/ 0 h 494687"/>
                  <a:gd name="connsiteX4" fmla="*/ 180235 w 205854"/>
                  <a:gd name="connsiteY4" fmla="*/ 494687 h 49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54" h="494687">
                    <a:moveTo>
                      <a:pt x="180235" y="494687"/>
                    </a:moveTo>
                    <a:lnTo>
                      <a:pt x="25619" y="494687"/>
                    </a:lnTo>
                    <a:lnTo>
                      <a:pt x="0" y="0"/>
                    </a:lnTo>
                    <a:lnTo>
                      <a:pt x="205855" y="0"/>
                    </a:lnTo>
                    <a:lnTo>
                      <a:pt x="180235" y="494687"/>
                    </a:lnTo>
                    <a:close/>
                  </a:path>
                </a:pathLst>
              </a:custGeom>
              <a:solidFill>
                <a:srgbClr val="292A2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7D925568-201E-4A9E-9B56-BB3B9DCA1470}"/>
                  </a:ext>
                </a:extLst>
              </p:cNvPr>
              <p:cNvSpPr/>
              <p:nvPr/>
            </p:nvSpPr>
            <p:spPr>
              <a:xfrm>
                <a:off x="7166007" y="4949795"/>
                <a:ext cx="205854" cy="494687"/>
              </a:xfrm>
              <a:custGeom>
                <a:avLst/>
                <a:gdLst>
                  <a:gd name="connsiteX0" fmla="*/ 180235 w 205854"/>
                  <a:gd name="connsiteY0" fmla="*/ 494687 h 494687"/>
                  <a:gd name="connsiteX1" fmla="*/ 25619 w 205854"/>
                  <a:gd name="connsiteY1" fmla="*/ 494687 h 494687"/>
                  <a:gd name="connsiteX2" fmla="*/ 0 w 205854"/>
                  <a:gd name="connsiteY2" fmla="*/ 0 h 494687"/>
                  <a:gd name="connsiteX3" fmla="*/ 205855 w 205854"/>
                  <a:gd name="connsiteY3" fmla="*/ 0 h 494687"/>
                  <a:gd name="connsiteX4" fmla="*/ 180235 w 205854"/>
                  <a:gd name="connsiteY4" fmla="*/ 494687 h 49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854" h="494687">
                    <a:moveTo>
                      <a:pt x="180235" y="494687"/>
                    </a:moveTo>
                    <a:lnTo>
                      <a:pt x="25619" y="494687"/>
                    </a:lnTo>
                    <a:lnTo>
                      <a:pt x="0" y="0"/>
                    </a:lnTo>
                    <a:lnTo>
                      <a:pt x="205855" y="0"/>
                    </a:lnTo>
                    <a:lnTo>
                      <a:pt x="180235" y="494687"/>
                    </a:ln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53CD5751-2DAB-4571-9046-F02237CA79AA}"/>
                  </a:ext>
                </a:extLst>
              </p:cNvPr>
              <p:cNvSpPr/>
              <p:nvPr/>
            </p:nvSpPr>
            <p:spPr>
              <a:xfrm>
                <a:off x="7364162" y="4735914"/>
                <a:ext cx="154949" cy="194906"/>
              </a:xfrm>
              <a:custGeom>
                <a:avLst/>
                <a:gdLst>
                  <a:gd name="connsiteX0" fmla="*/ 153360 w 154949"/>
                  <a:gd name="connsiteY0" fmla="*/ 194907 h 194906"/>
                  <a:gd name="connsiteX1" fmla="*/ 152112 w 154949"/>
                  <a:gd name="connsiteY1" fmla="*/ 194304 h 194906"/>
                  <a:gd name="connsiteX2" fmla="*/ 344 w 154949"/>
                  <a:gd name="connsiteY2" fmla="*/ 2575 h 194906"/>
                  <a:gd name="connsiteX3" fmla="*/ 604 w 154949"/>
                  <a:gd name="connsiteY3" fmla="*/ 342 h 194906"/>
                  <a:gd name="connsiteX4" fmla="*/ 2836 w 154949"/>
                  <a:gd name="connsiteY4" fmla="*/ 603 h 194906"/>
                  <a:gd name="connsiteX5" fmla="*/ 154604 w 154949"/>
                  <a:gd name="connsiteY5" fmla="*/ 192332 h 194906"/>
                  <a:gd name="connsiteX6" fmla="*/ 154347 w 154949"/>
                  <a:gd name="connsiteY6" fmla="*/ 194564 h 194906"/>
                  <a:gd name="connsiteX7" fmla="*/ 153363 w 154949"/>
                  <a:gd name="connsiteY7" fmla="*/ 194907 h 19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949" h="194906">
                    <a:moveTo>
                      <a:pt x="153360" y="194907"/>
                    </a:moveTo>
                    <a:cubicBezTo>
                      <a:pt x="152874" y="194907"/>
                      <a:pt x="152413" y="194685"/>
                      <a:pt x="152112" y="194304"/>
                    </a:cubicBezTo>
                    <a:lnTo>
                      <a:pt x="344" y="2575"/>
                    </a:lnTo>
                    <a:cubicBezTo>
                      <a:pt x="-202" y="1885"/>
                      <a:pt x="-85" y="889"/>
                      <a:pt x="604" y="342"/>
                    </a:cubicBezTo>
                    <a:cubicBezTo>
                      <a:pt x="1293" y="-201"/>
                      <a:pt x="2290" y="-86"/>
                      <a:pt x="2836" y="603"/>
                    </a:cubicBezTo>
                    <a:lnTo>
                      <a:pt x="154604" y="192332"/>
                    </a:lnTo>
                    <a:cubicBezTo>
                      <a:pt x="155150" y="193018"/>
                      <a:pt x="155036" y="194018"/>
                      <a:pt x="154347" y="194564"/>
                    </a:cubicBezTo>
                    <a:cubicBezTo>
                      <a:pt x="154067" y="194786"/>
                      <a:pt x="153721" y="194907"/>
                      <a:pt x="153363" y="1949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C710DCC4-3C2B-4964-A06E-C99A384F51E0}"/>
                  </a:ext>
                </a:extLst>
              </p:cNvPr>
              <p:cNvSpPr/>
              <p:nvPr/>
            </p:nvSpPr>
            <p:spPr>
              <a:xfrm>
                <a:off x="7308982" y="4510823"/>
                <a:ext cx="197378" cy="144983"/>
              </a:xfrm>
              <a:custGeom>
                <a:avLst/>
                <a:gdLst>
                  <a:gd name="connsiteX0" fmla="*/ 195791 w 197378"/>
                  <a:gd name="connsiteY0" fmla="*/ 144984 h 144983"/>
                  <a:gd name="connsiteX1" fmla="*/ 194857 w 197378"/>
                  <a:gd name="connsiteY1" fmla="*/ 144666 h 144983"/>
                  <a:gd name="connsiteX2" fmla="*/ 652 w 197378"/>
                  <a:gd name="connsiteY2" fmla="*/ 2871 h 144983"/>
                  <a:gd name="connsiteX3" fmla="*/ 306 w 197378"/>
                  <a:gd name="connsiteY3" fmla="*/ 652 h 144983"/>
                  <a:gd name="connsiteX4" fmla="*/ 2525 w 197378"/>
                  <a:gd name="connsiteY4" fmla="*/ 306 h 144983"/>
                  <a:gd name="connsiteX5" fmla="*/ 196743 w 197378"/>
                  <a:gd name="connsiteY5" fmla="*/ 142113 h 144983"/>
                  <a:gd name="connsiteX6" fmla="*/ 197061 w 197378"/>
                  <a:gd name="connsiteY6" fmla="*/ 144336 h 144983"/>
                  <a:gd name="connsiteX7" fmla="*/ 195791 w 197378"/>
                  <a:gd name="connsiteY7" fmla="*/ 144971 h 14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7378" h="144983">
                    <a:moveTo>
                      <a:pt x="195791" y="144984"/>
                    </a:moveTo>
                    <a:cubicBezTo>
                      <a:pt x="195454" y="144980"/>
                      <a:pt x="195127" y="144869"/>
                      <a:pt x="194857" y="144666"/>
                    </a:cubicBezTo>
                    <a:lnTo>
                      <a:pt x="652" y="2871"/>
                    </a:lnTo>
                    <a:cubicBezTo>
                      <a:pt x="-56" y="2354"/>
                      <a:pt x="-212" y="1360"/>
                      <a:pt x="306" y="652"/>
                    </a:cubicBezTo>
                    <a:cubicBezTo>
                      <a:pt x="823" y="-56"/>
                      <a:pt x="1817" y="-212"/>
                      <a:pt x="2525" y="306"/>
                    </a:cubicBezTo>
                    <a:lnTo>
                      <a:pt x="196743" y="142113"/>
                    </a:lnTo>
                    <a:cubicBezTo>
                      <a:pt x="197445" y="142640"/>
                      <a:pt x="197588" y="143634"/>
                      <a:pt x="197061" y="144336"/>
                    </a:cubicBezTo>
                    <a:cubicBezTo>
                      <a:pt x="196762" y="144736"/>
                      <a:pt x="196289" y="144971"/>
                      <a:pt x="195791" y="1449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2A0545DB-516E-46F8-B2E9-6B50375477F8}"/>
                  </a:ext>
                </a:extLst>
              </p:cNvPr>
              <p:cNvSpPr/>
              <p:nvPr/>
            </p:nvSpPr>
            <p:spPr>
              <a:xfrm>
                <a:off x="7089241" y="4603059"/>
                <a:ext cx="65006" cy="234830"/>
              </a:xfrm>
              <a:custGeom>
                <a:avLst/>
                <a:gdLst>
                  <a:gd name="connsiteX0" fmla="*/ 1591 w 65006"/>
                  <a:gd name="connsiteY0" fmla="*/ 234831 h 234830"/>
                  <a:gd name="connsiteX1" fmla="*/ 1178 w 65006"/>
                  <a:gd name="connsiteY1" fmla="*/ 234777 h 234830"/>
                  <a:gd name="connsiteX2" fmla="*/ 54 w 65006"/>
                  <a:gd name="connsiteY2" fmla="*/ 232834 h 234830"/>
                  <a:gd name="connsiteX3" fmla="*/ 61879 w 65006"/>
                  <a:gd name="connsiteY3" fmla="*/ 1203 h 234830"/>
                  <a:gd name="connsiteX4" fmla="*/ 63803 w 65006"/>
                  <a:gd name="connsiteY4" fmla="*/ 48 h 234830"/>
                  <a:gd name="connsiteX5" fmla="*/ 64958 w 65006"/>
                  <a:gd name="connsiteY5" fmla="*/ 1972 h 234830"/>
                  <a:gd name="connsiteX6" fmla="*/ 64946 w 65006"/>
                  <a:gd name="connsiteY6" fmla="*/ 2023 h 234830"/>
                  <a:gd name="connsiteX7" fmla="*/ 3121 w 65006"/>
                  <a:gd name="connsiteY7" fmla="*/ 233653 h 234830"/>
                  <a:gd name="connsiteX8" fmla="*/ 1591 w 65006"/>
                  <a:gd name="connsiteY8" fmla="*/ 234831 h 23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006" h="234830">
                    <a:moveTo>
                      <a:pt x="1591" y="234831"/>
                    </a:moveTo>
                    <a:cubicBezTo>
                      <a:pt x="1451" y="234831"/>
                      <a:pt x="1314" y="234812"/>
                      <a:pt x="1178" y="234777"/>
                    </a:cubicBezTo>
                    <a:cubicBezTo>
                      <a:pt x="330" y="234551"/>
                      <a:pt x="-172" y="233681"/>
                      <a:pt x="54" y="232834"/>
                    </a:cubicBezTo>
                    <a:lnTo>
                      <a:pt x="61879" y="1203"/>
                    </a:lnTo>
                    <a:cubicBezTo>
                      <a:pt x="62091" y="353"/>
                      <a:pt x="62952" y="-165"/>
                      <a:pt x="63803" y="48"/>
                    </a:cubicBezTo>
                    <a:cubicBezTo>
                      <a:pt x="64654" y="261"/>
                      <a:pt x="65171" y="1121"/>
                      <a:pt x="64958" y="1972"/>
                    </a:cubicBezTo>
                    <a:cubicBezTo>
                      <a:pt x="64955" y="1988"/>
                      <a:pt x="64952" y="2007"/>
                      <a:pt x="64946" y="2023"/>
                    </a:cubicBezTo>
                    <a:lnTo>
                      <a:pt x="3121" y="233653"/>
                    </a:lnTo>
                    <a:cubicBezTo>
                      <a:pt x="2937" y="234345"/>
                      <a:pt x="2308" y="234831"/>
                      <a:pt x="1591" y="234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3DD55CF-9AB7-4452-AECD-6A20B432DDE9}"/>
              </a:ext>
            </a:extLst>
          </p:cNvPr>
          <p:cNvSpPr/>
          <p:nvPr/>
        </p:nvSpPr>
        <p:spPr>
          <a:xfrm>
            <a:off x="1265766" y="1675735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8" name="Rektangel 762">
            <a:extLst>
              <a:ext uri="{FF2B5EF4-FFF2-40B4-BE49-F238E27FC236}">
                <a16:creationId xmlns:a16="http://schemas.microsoft.com/office/drawing/2014/main" id="{EC44A204-2AAA-47A9-8005-45230B41D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180" y="1844650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5" name="矩形: 圆角 134">
            <a:extLst>
              <a:ext uri="{FF2B5EF4-FFF2-40B4-BE49-F238E27FC236}">
                <a16:creationId xmlns:a16="http://schemas.microsoft.com/office/drawing/2014/main" id="{69CEC310-E14D-4B09-80E5-54E632F94923}"/>
              </a:ext>
            </a:extLst>
          </p:cNvPr>
          <p:cNvSpPr/>
          <p:nvPr/>
        </p:nvSpPr>
        <p:spPr>
          <a:xfrm>
            <a:off x="1262859" y="142801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团队建设</a:t>
            </a:r>
          </a:p>
        </p:txBody>
      </p:sp>
      <p:sp>
        <p:nvSpPr>
          <p:cNvPr id="24" name="Rounded Rectangle 1+">
            <a:extLst>
              <a:ext uri="{FF2B5EF4-FFF2-40B4-BE49-F238E27FC236}">
                <a16:creationId xmlns:a16="http://schemas.microsoft.com/office/drawing/2014/main" id="{498C78E5-DD5F-4207-993E-57EA5EE248D8}"/>
              </a:ext>
            </a:extLst>
          </p:cNvPr>
          <p:cNvSpPr/>
          <p:nvPr/>
        </p:nvSpPr>
        <p:spPr>
          <a:xfrm>
            <a:off x="672918" y="3271272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0" name="Rektangel 762+">
            <a:extLst>
              <a:ext uri="{FF2B5EF4-FFF2-40B4-BE49-F238E27FC236}">
                <a16:creationId xmlns:a16="http://schemas.microsoft.com/office/drawing/2014/main" id="{9E250B30-A3D2-4DBC-9A1F-D0C78BAE2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32" y="3440187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7" name="矩形: 圆角 136">
            <a:extLst>
              <a:ext uri="{FF2B5EF4-FFF2-40B4-BE49-F238E27FC236}">
                <a16:creationId xmlns:a16="http://schemas.microsoft.com/office/drawing/2014/main" id="{8E7A42EB-9899-4758-A9C2-91C3FCA1AD49}"/>
              </a:ext>
            </a:extLst>
          </p:cNvPr>
          <p:cNvSpPr/>
          <p:nvPr/>
        </p:nvSpPr>
        <p:spPr>
          <a:xfrm>
            <a:off x="639796" y="3009153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销售业绩</a:t>
            </a:r>
          </a:p>
        </p:txBody>
      </p:sp>
      <p:sp>
        <p:nvSpPr>
          <p:cNvPr id="27" name="Rounded Rectangle 1++">
            <a:extLst>
              <a:ext uri="{FF2B5EF4-FFF2-40B4-BE49-F238E27FC236}">
                <a16:creationId xmlns:a16="http://schemas.microsoft.com/office/drawing/2014/main" id="{70200A4E-F495-48B1-BF8E-7AD058B025D5}"/>
              </a:ext>
            </a:extLst>
          </p:cNvPr>
          <p:cNvSpPr/>
          <p:nvPr/>
        </p:nvSpPr>
        <p:spPr>
          <a:xfrm>
            <a:off x="1265766" y="4879123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1" name="Rektangel 762++">
            <a:extLst>
              <a:ext uri="{FF2B5EF4-FFF2-40B4-BE49-F238E27FC236}">
                <a16:creationId xmlns:a16="http://schemas.microsoft.com/office/drawing/2014/main" id="{4F80A088-5ECD-4E9D-8129-EA256C18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180" y="5048038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8" name="矩形: 圆角 137">
            <a:extLst>
              <a:ext uri="{FF2B5EF4-FFF2-40B4-BE49-F238E27FC236}">
                <a16:creationId xmlns:a16="http://schemas.microsoft.com/office/drawing/2014/main" id="{B44CC1AE-26BF-461F-818F-0DC04B271250}"/>
              </a:ext>
            </a:extLst>
          </p:cNvPr>
          <p:cNvSpPr/>
          <p:nvPr/>
        </p:nvSpPr>
        <p:spPr>
          <a:xfrm>
            <a:off x="1242734" y="4604690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财务管理</a:t>
            </a:r>
          </a:p>
        </p:txBody>
      </p:sp>
      <p:sp>
        <p:nvSpPr>
          <p:cNvPr id="21" name="Rounded Rectangle 1+">
            <a:extLst>
              <a:ext uri="{FF2B5EF4-FFF2-40B4-BE49-F238E27FC236}">
                <a16:creationId xmlns:a16="http://schemas.microsoft.com/office/drawing/2014/main" id="{370DDF45-D7A7-430E-B715-3FF083C29C1D}"/>
              </a:ext>
            </a:extLst>
          </p:cNvPr>
          <p:cNvSpPr/>
          <p:nvPr/>
        </p:nvSpPr>
        <p:spPr>
          <a:xfrm>
            <a:off x="8089969" y="1675735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5" name="Rektangel 762+">
            <a:extLst>
              <a:ext uri="{FF2B5EF4-FFF2-40B4-BE49-F238E27FC236}">
                <a16:creationId xmlns:a16="http://schemas.microsoft.com/office/drawing/2014/main" id="{F3A248C6-0A18-4F1A-8FF1-4142D631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412" y="1844650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9" name="矩形: 圆角 138">
            <a:extLst>
              <a:ext uri="{FF2B5EF4-FFF2-40B4-BE49-F238E27FC236}">
                <a16:creationId xmlns:a16="http://schemas.microsoft.com/office/drawing/2014/main" id="{420A89FC-A037-4A6E-BA9E-B4569403011A}"/>
              </a:ext>
            </a:extLst>
          </p:cNvPr>
          <p:cNvSpPr/>
          <p:nvPr/>
        </p:nvSpPr>
        <p:spPr>
          <a:xfrm>
            <a:off x="8084708" y="1428011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后勤保障</a:t>
            </a:r>
          </a:p>
        </p:txBody>
      </p:sp>
      <p:sp>
        <p:nvSpPr>
          <p:cNvPr id="22" name="Rounded Rectangle 1++">
            <a:extLst>
              <a:ext uri="{FF2B5EF4-FFF2-40B4-BE49-F238E27FC236}">
                <a16:creationId xmlns:a16="http://schemas.microsoft.com/office/drawing/2014/main" id="{4F9365C7-9155-4902-8F48-BB14B6282C40}"/>
              </a:ext>
            </a:extLst>
          </p:cNvPr>
          <p:cNvSpPr/>
          <p:nvPr/>
        </p:nvSpPr>
        <p:spPr>
          <a:xfrm>
            <a:off x="8692867" y="3271272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4" name="Rektangel 762++">
            <a:extLst>
              <a:ext uri="{FF2B5EF4-FFF2-40B4-BE49-F238E27FC236}">
                <a16:creationId xmlns:a16="http://schemas.microsoft.com/office/drawing/2014/main" id="{FDA5DF27-7B58-4A87-BA5E-ABE5B8336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310" y="3440187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0" name="矩形: 圆角 139">
            <a:extLst>
              <a:ext uri="{FF2B5EF4-FFF2-40B4-BE49-F238E27FC236}">
                <a16:creationId xmlns:a16="http://schemas.microsoft.com/office/drawing/2014/main" id="{EBDEF986-9668-488F-89B1-A27C31BD34F4}"/>
              </a:ext>
            </a:extLst>
          </p:cNvPr>
          <p:cNvSpPr/>
          <p:nvPr/>
        </p:nvSpPr>
        <p:spPr>
          <a:xfrm>
            <a:off x="8687543" y="3009153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项目计划</a:t>
            </a:r>
          </a:p>
        </p:txBody>
      </p:sp>
      <p:sp>
        <p:nvSpPr>
          <p:cNvPr id="25" name="Rounded Rectangle 1+++">
            <a:extLst>
              <a:ext uri="{FF2B5EF4-FFF2-40B4-BE49-F238E27FC236}">
                <a16:creationId xmlns:a16="http://schemas.microsoft.com/office/drawing/2014/main" id="{52C230B2-7C2B-4A8D-92AA-B865C767AB2C}"/>
              </a:ext>
            </a:extLst>
          </p:cNvPr>
          <p:cNvSpPr/>
          <p:nvPr/>
        </p:nvSpPr>
        <p:spPr>
          <a:xfrm>
            <a:off x="8089969" y="4879123"/>
            <a:ext cx="2839172" cy="1030147"/>
          </a:xfrm>
          <a:prstGeom prst="roundRect">
            <a:avLst>
              <a:gd name="adj" fmla="val 8065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Rektangel 762+++">
            <a:extLst>
              <a:ext uri="{FF2B5EF4-FFF2-40B4-BE49-F238E27FC236}">
                <a16:creationId xmlns:a16="http://schemas.microsoft.com/office/drawing/2014/main" id="{291A9A06-73FE-4369-9E01-438251342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412" y="5048038"/>
            <a:ext cx="2698729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defTabSz="801688" fontAlgn="t">
              <a:lnSpc>
                <a:spcPct val="130000"/>
              </a:lnSpc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输入你的文字输入你的文字</a:t>
            </a:r>
            <a:endParaRPr kumimoji="0" lang="zh-CN" altLang="zh-CN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1" name="矩形: 圆角 140">
            <a:extLst>
              <a:ext uri="{FF2B5EF4-FFF2-40B4-BE49-F238E27FC236}">
                <a16:creationId xmlns:a16="http://schemas.microsoft.com/office/drawing/2014/main" id="{1B9339B2-8D86-4775-9B8B-BE51A382D548}"/>
              </a:ext>
            </a:extLst>
          </p:cNvPr>
          <p:cNvSpPr/>
          <p:nvPr/>
        </p:nvSpPr>
        <p:spPr>
          <a:xfrm>
            <a:off x="8064583" y="4604690"/>
            <a:ext cx="1418719" cy="38682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+mj-ea"/>
                <a:ea typeface="+mj-ea"/>
              </a:rPr>
              <a:t>培训管理</a:t>
            </a:r>
          </a:p>
        </p:txBody>
      </p:sp>
    </p:spTree>
    <p:extLst>
      <p:ext uri="{BB962C8B-B14F-4D97-AF65-F5344CB8AC3E}">
        <p14:creationId xmlns:p14="http://schemas.microsoft.com/office/powerpoint/2010/main" val="3579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val 24+">
            <a:extLst>
              <a:ext uri="{FF2B5EF4-FFF2-40B4-BE49-F238E27FC236}">
                <a16:creationId xmlns:a16="http://schemas.microsoft.com/office/drawing/2014/main" id="{1406C3D7-699A-4633-AD74-E978BFB27B6A}"/>
              </a:ext>
            </a:extLst>
          </p:cNvPr>
          <p:cNvSpPr/>
          <p:nvPr/>
        </p:nvSpPr>
        <p:spPr>
          <a:xfrm>
            <a:off x="3861916" y="1500729"/>
            <a:ext cx="4468168" cy="4468162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1" name="任意多边形: 形状 190">
            <a:extLst>
              <a:ext uri="{FF2B5EF4-FFF2-40B4-BE49-F238E27FC236}">
                <a16:creationId xmlns:a16="http://schemas.microsoft.com/office/drawing/2014/main" id="{50766AC1-0D78-411A-BA26-2F97F5FD04B0}"/>
              </a:ext>
            </a:extLst>
          </p:cNvPr>
          <p:cNvSpPr/>
          <p:nvPr/>
        </p:nvSpPr>
        <p:spPr>
          <a:xfrm rot="20859595">
            <a:off x="3363608" y="3478107"/>
            <a:ext cx="1287837" cy="1598980"/>
          </a:xfrm>
          <a:custGeom>
            <a:avLst/>
            <a:gdLst>
              <a:gd name="connsiteX0" fmla="*/ 381982 w 1103713"/>
              <a:gd name="connsiteY0" fmla="*/ 1337335 h 1370372"/>
              <a:gd name="connsiteX1" fmla="*/ 87804 w 1103713"/>
              <a:gd name="connsiteY1" fmla="*/ 1146828 h 1370372"/>
              <a:gd name="connsiteX2" fmla="*/ 61785 w 1103713"/>
              <a:gd name="connsiteY2" fmla="*/ 1063566 h 1370372"/>
              <a:gd name="connsiteX3" fmla="*/ 114473 w 1103713"/>
              <a:gd name="connsiteY3" fmla="*/ 1024657 h 1370372"/>
              <a:gd name="connsiteX4" fmla="*/ 139972 w 1103713"/>
              <a:gd name="connsiteY4" fmla="*/ 1023960 h 1370372"/>
              <a:gd name="connsiteX5" fmla="*/ 140071 w 1103713"/>
              <a:gd name="connsiteY5" fmla="*/ 1023960 h 1370372"/>
              <a:gd name="connsiteX6" fmla="*/ 178647 w 1103713"/>
              <a:gd name="connsiteY6" fmla="*/ 1031526 h 1370372"/>
              <a:gd name="connsiteX7" fmla="*/ 182248 w 1103713"/>
              <a:gd name="connsiteY7" fmla="*/ 1032567 h 1370372"/>
              <a:gd name="connsiteX8" fmla="*/ 352252 w 1103713"/>
              <a:gd name="connsiteY8" fmla="*/ 1109344 h 1370372"/>
              <a:gd name="connsiteX9" fmla="*/ 386816 w 1103713"/>
              <a:gd name="connsiteY9" fmla="*/ 1101715 h 1370372"/>
              <a:gd name="connsiteX10" fmla="*/ 387118 w 1103713"/>
              <a:gd name="connsiteY10" fmla="*/ 1075259 h 1370372"/>
              <a:gd name="connsiteX11" fmla="*/ 368488 w 1103713"/>
              <a:gd name="connsiteY11" fmla="*/ 1050801 h 1370372"/>
              <a:gd name="connsiteX12" fmla="*/ 334590 w 1103713"/>
              <a:gd name="connsiteY12" fmla="*/ 1021405 h 1370372"/>
              <a:gd name="connsiteX13" fmla="*/ 284181 w 1103713"/>
              <a:gd name="connsiteY13" fmla="*/ 988235 h 1370372"/>
              <a:gd name="connsiteX14" fmla="*/ 106002 w 1103713"/>
              <a:gd name="connsiteY14" fmla="*/ 853586 h 1370372"/>
              <a:gd name="connsiteX15" fmla="*/ 8466 w 1103713"/>
              <a:gd name="connsiteY15" fmla="*/ 729074 h 1370372"/>
              <a:gd name="connsiteX16" fmla="*/ 6187 w 1103713"/>
              <a:gd name="connsiteY16" fmla="*/ 657584 h 1370372"/>
              <a:gd name="connsiteX17" fmla="*/ 111273 w 1103713"/>
              <a:gd name="connsiteY17" fmla="*/ 618508 h 1370372"/>
              <a:gd name="connsiteX18" fmla="*/ 285196 w 1103713"/>
              <a:gd name="connsiteY18" fmla="*/ 733320 h 1370372"/>
              <a:gd name="connsiteX19" fmla="*/ 430154 w 1103713"/>
              <a:gd name="connsiteY19" fmla="*/ 824653 h 1370372"/>
              <a:gd name="connsiteX20" fmla="*/ 459019 w 1103713"/>
              <a:gd name="connsiteY20" fmla="*/ 818866 h 1370372"/>
              <a:gd name="connsiteX21" fmla="*/ 474064 w 1103713"/>
              <a:gd name="connsiteY21" fmla="*/ 766703 h 1370372"/>
              <a:gd name="connsiteX22" fmla="*/ 441035 w 1103713"/>
              <a:gd name="connsiteY22" fmla="*/ 718942 h 1370372"/>
              <a:gd name="connsiteX23" fmla="*/ 237523 w 1103713"/>
              <a:gd name="connsiteY23" fmla="*/ 448197 h 1370372"/>
              <a:gd name="connsiteX24" fmla="*/ 199983 w 1103713"/>
              <a:gd name="connsiteY24" fmla="*/ 118794 h 1370372"/>
              <a:gd name="connsiteX25" fmla="*/ 249534 w 1103713"/>
              <a:gd name="connsiteY25" fmla="*/ 33675 h 1370372"/>
              <a:gd name="connsiteX26" fmla="*/ 340002 w 1103713"/>
              <a:gd name="connsiteY26" fmla="*/ 787 h 1370372"/>
              <a:gd name="connsiteX27" fmla="*/ 441290 w 1103713"/>
              <a:gd name="connsiteY27" fmla="*/ 83569 h 1370372"/>
              <a:gd name="connsiteX28" fmla="*/ 536562 w 1103713"/>
              <a:gd name="connsiteY28" fmla="*/ 535309 h 1370372"/>
              <a:gd name="connsiteX29" fmla="*/ 577256 w 1103713"/>
              <a:gd name="connsiteY29" fmla="*/ 657740 h 1370372"/>
              <a:gd name="connsiteX30" fmla="*/ 586238 w 1103713"/>
              <a:gd name="connsiteY30" fmla="*/ 666113 h 1370372"/>
              <a:gd name="connsiteX31" fmla="*/ 634113 w 1103713"/>
              <a:gd name="connsiteY31" fmla="*/ 632845 h 1370372"/>
              <a:gd name="connsiteX32" fmla="*/ 729046 w 1103713"/>
              <a:gd name="connsiteY32" fmla="*/ 387479 h 1370372"/>
              <a:gd name="connsiteX33" fmla="*/ 814202 w 1103713"/>
              <a:gd name="connsiteY33" fmla="*/ 339926 h 1370372"/>
              <a:gd name="connsiteX34" fmla="*/ 902454 w 1103713"/>
              <a:gd name="connsiteY34" fmla="*/ 413820 h 1370372"/>
              <a:gd name="connsiteX35" fmla="*/ 894424 w 1103713"/>
              <a:gd name="connsiteY35" fmla="*/ 534836 h 1370372"/>
              <a:gd name="connsiteX36" fmla="*/ 777489 w 1103713"/>
              <a:gd name="connsiteY36" fmla="*/ 729350 h 1370372"/>
              <a:gd name="connsiteX37" fmla="*/ 712961 w 1103713"/>
              <a:gd name="connsiteY37" fmla="*/ 829362 h 1370372"/>
              <a:gd name="connsiteX38" fmla="*/ 738007 w 1103713"/>
              <a:gd name="connsiteY38" fmla="*/ 902913 h 1370372"/>
              <a:gd name="connsiteX39" fmla="*/ 772634 w 1103713"/>
              <a:gd name="connsiteY39" fmla="*/ 914232 h 1370372"/>
              <a:gd name="connsiteX40" fmla="*/ 810101 w 1103713"/>
              <a:gd name="connsiteY40" fmla="*/ 899432 h 1370372"/>
              <a:gd name="connsiteX41" fmla="*/ 824969 w 1103713"/>
              <a:gd name="connsiteY41" fmla="*/ 890976 h 1370372"/>
              <a:gd name="connsiteX42" fmla="*/ 883887 w 1103713"/>
              <a:gd name="connsiteY42" fmla="*/ 857395 h 1370372"/>
              <a:gd name="connsiteX43" fmla="*/ 1046116 w 1103713"/>
              <a:gd name="connsiteY43" fmla="*/ 824336 h 1370372"/>
              <a:gd name="connsiteX44" fmla="*/ 1098222 w 1103713"/>
              <a:gd name="connsiteY44" fmla="*/ 889831 h 1370372"/>
              <a:gd name="connsiteX45" fmla="*/ 1098222 w 1103713"/>
              <a:gd name="connsiteY45" fmla="*/ 968409 h 1370372"/>
              <a:gd name="connsiteX46" fmla="*/ 944813 w 1103713"/>
              <a:gd name="connsiteY46" fmla="*/ 1208758 h 1370372"/>
              <a:gd name="connsiteX47" fmla="*/ 381982 w 1103713"/>
              <a:gd name="connsiteY47" fmla="*/ 1337335 h 13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3713" h="1370372">
                <a:moveTo>
                  <a:pt x="381982" y="1337335"/>
                </a:moveTo>
                <a:cubicBezTo>
                  <a:pt x="278915" y="1305394"/>
                  <a:pt x="178918" y="1263654"/>
                  <a:pt x="87804" y="1146828"/>
                </a:cubicBezTo>
                <a:cubicBezTo>
                  <a:pt x="69106" y="1122890"/>
                  <a:pt x="51538" y="1092219"/>
                  <a:pt x="61785" y="1063566"/>
                </a:cubicBezTo>
                <a:cubicBezTo>
                  <a:pt x="69497" y="1042001"/>
                  <a:pt x="91805" y="1028180"/>
                  <a:pt x="114473" y="1024657"/>
                </a:cubicBezTo>
                <a:cubicBezTo>
                  <a:pt x="122917" y="1023429"/>
                  <a:pt x="131474" y="1023195"/>
                  <a:pt x="139972" y="1023960"/>
                </a:cubicBezTo>
                <a:cubicBezTo>
                  <a:pt x="140014" y="1023960"/>
                  <a:pt x="140055" y="1023960"/>
                  <a:pt x="140071" y="1023960"/>
                </a:cubicBezTo>
                <a:cubicBezTo>
                  <a:pt x="153134" y="1025297"/>
                  <a:pt x="166047" y="1027831"/>
                  <a:pt x="178647" y="1031526"/>
                </a:cubicBezTo>
                <a:lnTo>
                  <a:pt x="182248" y="1032567"/>
                </a:lnTo>
                <a:cubicBezTo>
                  <a:pt x="242383" y="1049662"/>
                  <a:pt x="299668" y="1075530"/>
                  <a:pt x="352252" y="1109344"/>
                </a:cubicBezTo>
                <a:cubicBezTo>
                  <a:pt x="363904" y="1116781"/>
                  <a:pt x="379380" y="1113367"/>
                  <a:pt x="386816" y="1101715"/>
                </a:cubicBezTo>
                <a:cubicBezTo>
                  <a:pt x="391952" y="1093676"/>
                  <a:pt x="392067" y="1083414"/>
                  <a:pt x="387118" y="1075259"/>
                </a:cubicBezTo>
                <a:cubicBezTo>
                  <a:pt x="381753" y="1066496"/>
                  <a:pt x="375513" y="1058300"/>
                  <a:pt x="368488" y="1050801"/>
                </a:cubicBezTo>
                <a:cubicBezTo>
                  <a:pt x="358133" y="1039967"/>
                  <a:pt x="346783" y="1030126"/>
                  <a:pt x="334590" y="1021405"/>
                </a:cubicBezTo>
                <a:cubicBezTo>
                  <a:pt x="318391" y="1009582"/>
                  <a:pt x="301099" y="999028"/>
                  <a:pt x="284181" y="988235"/>
                </a:cubicBezTo>
                <a:cubicBezTo>
                  <a:pt x="221287" y="948181"/>
                  <a:pt x="161704" y="903153"/>
                  <a:pt x="106002" y="853586"/>
                </a:cubicBezTo>
                <a:cubicBezTo>
                  <a:pt x="66244" y="818169"/>
                  <a:pt x="27361" y="778864"/>
                  <a:pt x="8466" y="729074"/>
                </a:cubicBezTo>
                <a:cubicBezTo>
                  <a:pt x="-219" y="706177"/>
                  <a:pt x="-4169" y="679773"/>
                  <a:pt x="6187" y="657584"/>
                </a:cubicBezTo>
                <a:cubicBezTo>
                  <a:pt x="23276" y="621157"/>
                  <a:pt x="71687" y="610947"/>
                  <a:pt x="111273" y="618508"/>
                </a:cubicBezTo>
                <a:cubicBezTo>
                  <a:pt x="180640" y="631794"/>
                  <a:pt x="236056" y="682640"/>
                  <a:pt x="285196" y="733320"/>
                </a:cubicBezTo>
                <a:cubicBezTo>
                  <a:pt x="325947" y="775435"/>
                  <a:pt x="371579" y="822067"/>
                  <a:pt x="430154" y="824653"/>
                </a:cubicBezTo>
                <a:cubicBezTo>
                  <a:pt x="440135" y="825590"/>
                  <a:pt x="450168" y="823576"/>
                  <a:pt x="459019" y="818866"/>
                </a:cubicBezTo>
                <a:cubicBezTo>
                  <a:pt x="475719" y="808750"/>
                  <a:pt x="480012" y="785312"/>
                  <a:pt x="474064" y="766703"/>
                </a:cubicBezTo>
                <a:cubicBezTo>
                  <a:pt x="468116" y="748094"/>
                  <a:pt x="454336" y="733227"/>
                  <a:pt x="441035" y="718942"/>
                </a:cubicBezTo>
                <a:cubicBezTo>
                  <a:pt x="363758" y="636035"/>
                  <a:pt x="287704" y="549786"/>
                  <a:pt x="237523" y="448197"/>
                </a:cubicBezTo>
                <a:cubicBezTo>
                  <a:pt x="187343" y="346608"/>
                  <a:pt x="165112" y="226664"/>
                  <a:pt x="199983" y="118794"/>
                </a:cubicBezTo>
                <a:cubicBezTo>
                  <a:pt x="210208" y="87264"/>
                  <a:pt x="225570" y="56582"/>
                  <a:pt x="249534" y="33675"/>
                </a:cubicBezTo>
                <a:cubicBezTo>
                  <a:pt x="273497" y="10768"/>
                  <a:pt x="307104" y="-3600"/>
                  <a:pt x="340002" y="787"/>
                </a:cubicBezTo>
                <a:cubicBezTo>
                  <a:pt x="384823" y="6688"/>
                  <a:pt x="418580" y="44499"/>
                  <a:pt x="441290" y="83569"/>
                </a:cubicBezTo>
                <a:cubicBezTo>
                  <a:pt x="519347" y="217589"/>
                  <a:pt x="514576" y="381791"/>
                  <a:pt x="536562" y="535309"/>
                </a:cubicBezTo>
                <a:cubicBezTo>
                  <a:pt x="542718" y="578282"/>
                  <a:pt x="551653" y="622364"/>
                  <a:pt x="577256" y="657740"/>
                </a:cubicBezTo>
                <a:cubicBezTo>
                  <a:pt x="579618" y="661143"/>
                  <a:pt x="582678" y="663995"/>
                  <a:pt x="586238" y="666113"/>
                </a:cubicBezTo>
                <a:cubicBezTo>
                  <a:pt x="607303" y="678311"/>
                  <a:pt x="626208" y="653717"/>
                  <a:pt x="634113" y="632845"/>
                </a:cubicBezTo>
                <a:cubicBezTo>
                  <a:pt x="665336" y="550265"/>
                  <a:pt x="673142" y="455826"/>
                  <a:pt x="729046" y="387479"/>
                </a:cubicBezTo>
                <a:cubicBezTo>
                  <a:pt x="750382" y="361459"/>
                  <a:pt x="780564" y="339713"/>
                  <a:pt x="814202" y="339926"/>
                </a:cubicBezTo>
                <a:cubicBezTo>
                  <a:pt x="855312" y="340207"/>
                  <a:pt x="890464" y="374526"/>
                  <a:pt x="902454" y="413820"/>
                </a:cubicBezTo>
                <a:cubicBezTo>
                  <a:pt x="914444" y="453115"/>
                  <a:pt x="907267" y="495812"/>
                  <a:pt x="894424" y="534836"/>
                </a:cubicBezTo>
                <a:cubicBezTo>
                  <a:pt x="870580" y="607200"/>
                  <a:pt x="827847" y="672217"/>
                  <a:pt x="777489" y="729350"/>
                </a:cubicBezTo>
                <a:cubicBezTo>
                  <a:pt x="750949" y="759532"/>
                  <a:pt x="720918" y="790006"/>
                  <a:pt x="712961" y="829362"/>
                </a:cubicBezTo>
                <a:cubicBezTo>
                  <a:pt x="708002" y="856563"/>
                  <a:pt x="717478" y="884393"/>
                  <a:pt x="738007" y="902913"/>
                </a:cubicBezTo>
                <a:cubicBezTo>
                  <a:pt x="747546" y="911213"/>
                  <a:pt x="760035" y="915298"/>
                  <a:pt x="772634" y="914232"/>
                </a:cubicBezTo>
                <a:cubicBezTo>
                  <a:pt x="786122" y="912998"/>
                  <a:pt x="798320" y="906119"/>
                  <a:pt x="810101" y="899432"/>
                </a:cubicBezTo>
                <a:cubicBezTo>
                  <a:pt x="815040" y="896622"/>
                  <a:pt x="819989" y="893770"/>
                  <a:pt x="824969" y="890976"/>
                </a:cubicBezTo>
                <a:cubicBezTo>
                  <a:pt x="844603" y="879798"/>
                  <a:pt x="864242" y="868604"/>
                  <a:pt x="883887" y="857395"/>
                </a:cubicBezTo>
                <a:cubicBezTo>
                  <a:pt x="933817" y="828910"/>
                  <a:pt x="994109" y="799805"/>
                  <a:pt x="1046116" y="824336"/>
                </a:cubicBezTo>
                <a:cubicBezTo>
                  <a:pt x="1072682" y="836877"/>
                  <a:pt x="1090047" y="861538"/>
                  <a:pt x="1098222" y="889831"/>
                </a:cubicBezTo>
                <a:cubicBezTo>
                  <a:pt x="1105544" y="915512"/>
                  <a:pt x="1105544" y="942728"/>
                  <a:pt x="1098222" y="968409"/>
                </a:cubicBezTo>
                <a:cubicBezTo>
                  <a:pt x="1082730" y="1021816"/>
                  <a:pt x="985086" y="1170432"/>
                  <a:pt x="944813" y="1208758"/>
                </a:cubicBezTo>
                <a:cubicBezTo>
                  <a:pt x="897750" y="1253506"/>
                  <a:pt x="734635" y="1446631"/>
                  <a:pt x="381982" y="133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1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0" name="任意多边形: 形状 189">
            <a:extLst>
              <a:ext uri="{FF2B5EF4-FFF2-40B4-BE49-F238E27FC236}">
                <a16:creationId xmlns:a16="http://schemas.microsoft.com/office/drawing/2014/main" id="{B6DE360F-7CBA-4BE7-8C82-FB5D8B7B6045}"/>
              </a:ext>
            </a:extLst>
          </p:cNvPr>
          <p:cNvSpPr/>
          <p:nvPr/>
        </p:nvSpPr>
        <p:spPr>
          <a:xfrm rot="740405" flipH="1">
            <a:off x="7493635" y="3427864"/>
            <a:ext cx="1287837" cy="1598980"/>
          </a:xfrm>
          <a:custGeom>
            <a:avLst/>
            <a:gdLst>
              <a:gd name="connsiteX0" fmla="*/ 381982 w 1103713"/>
              <a:gd name="connsiteY0" fmla="*/ 1337335 h 1370372"/>
              <a:gd name="connsiteX1" fmla="*/ 87804 w 1103713"/>
              <a:gd name="connsiteY1" fmla="*/ 1146828 h 1370372"/>
              <a:gd name="connsiteX2" fmla="*/ 61785 w 1103713"/>
              <a:gd name="connsiteY2" fmla="*/ 1063566 h 1370372"/>
              <a:gd name="connsiteX3" fmla="*/ 114473 w 1103713"/>
              <a:gd name="connsiteY3" fmla="*/ 1024657 h 1370372"/>
              <a:gd name="connsiteX4" fmla="*/ 139972 w 1103713"/>
              <a:gd name="connsiteY4" fmla="*/ 1023960 h 1370372"/>
              <a:gd name="connsiteX5" fmla="*/ 140071 w 1103713"/>
              <a:gd name="connsiteY5" fmla="*/ 1023960 h 1370372"/>
              <a:gd name="connsiteX6" fmla="*/ 178647 w 1103713"/>
              <a:gd name="connsiteY6" fmla="*/ 1031526 h 1370372"/>
              <a:gd name="connsiteX7" fmla="*/ 182248 w 1103713"/>
              <a:gd name="connsiteY7" fmla="*/ 1032567 h 1370372"/>
              <a:gd name="connsiteX8" fmla="*/ 352252 w 1103713"/>
              <a:gd name="connsiteY8" fmla="*/ 1109344 h 1370372"/>
              <a:gd name="connsiteX9" fmla="*/ 386816 w 1103713"/>
              <a:gd name="connsiteY9" fmla="*/ 1101715 h 1370372"/>
              <a:gd name="connsiteX10" fmla="*/ 387118 w 1103713"/>
              <a:gd name="connsiteY10" fmla="*/ 1075259 h 1370372"/>
              <a:gd name="connsiteX11" fmla="*/ 368488 w 1103713"/>
              <a:gd name="connsiteY11" fmla="*/ 1050801 h 1370372"/>
              <a:gd name="connsiteX12" fmla="*/ 334590 w 1103713"/>
              <a:gd name="connsiteY12" fmla="*/ 1021405 h 1370372"/>
              <a:gd name="connsiteX13" fmla="*/ 284181 w 1103713"/>
              <a:gd name="connsiteY13" fmla="*/ 988235 h 1370372"/>
              <a:gd name="connsiteX14" fmla="*/ 106002 w 1103713"/>
              <a:gd name="connsiteY14" fmla="*/ 853586 h 1370372"/>
              <a:gd name="connsiteX15" fmla="*/ 8466 w 1103713"/>
              <a:gd name="connsiteY15" fmla="*/ 729074 h 1370372"/>
              <a:gd name="connsiteX16" fmla="*/ 6187 w 1103713"/>
              <a:gd name="connsiteY16" fmla="*/ 657584 h 1370372"/>
              <a:gd name="connsiteX17" fmla="*/ 111273 w 1103713"/>
              <a:gd name="connsiteY17" fmla="*/ 618508 h 1370372"/>
              <a:gd name="connsiteX18" fmla="*/ 285196 w 1103713"/>
              <a:gd name="connsiteY18" fmla="*/ 733320 h 1370372"/>
              <a:gd name="connsiteX19" fmla="*/ 430154 w 1103713"/>
              <a:gd name="connsiteY19" fmla="*/ 824653 h 1370372"/>
              <a:gd name="connsiteX20" fmla="*/ 459019 w 1103713"/>
              <a:gd name="connsiteY20" fmla="*/ 818866 h 1370372"/>
              <a:gd name="connsiteX21" fmla="*/ 474064 w 1103713"/>
              <a:gd name="connsiteY21" fmla="*/ 766703 h 1370372"/>
              <a:gd name="connsiteX22" fmla="*/ 441035 w 1103713"/>
              <a:gd name="connsiteY22" fmla="*/ 718942 h 1370372"/>
              <a:gd name="connsiteX23" fmla="*/ 237523 w 1103713"/>
              <a:gd name="connsiteY23" fmla="*/ 448197 h 1370372"/>
              <a:gd name="connsiteX24" fmla="*/ 199983 w 1103713"/>
              <a:gd name="connsiteY24" fmla="*/ 118794 h 1370372"/>
              <a:gd name="connsiteX25" fmla="*/ 249534 w 1103713"/>
              <a:gd name="connsiteY25" fmla="*/ 33675 h 1370372"/>
              <a:gd name="connsiteX26" fmla="*/ 340002 w 1103713"/>
              <a:gd name="connsiteY26" fmla="*/ 787 h 1370372"/>
              <a:gd name="connsiteX27" fmla="*/ 441290 w 1103713"/>
              <a:gd name="connsiteY27" fmla="*/ 83569 h 1370372"/>
              <a:gd name="connsiteX28" fmla="*/ 536562 w 1103713"/>
              <a:gd name="connsiteY28" fmla="*/ 535309 h 1370372"/>
              <a:gd name="connsiteX29" fmla="*/ 577256 w 1103713"/>
              <a:gd name="connsiteY29" fmla="*/ 657740 h 1370372"/>
              <a:gd name="connsiteX30" fmla="*/ 586238 w 1103713"/>
              <a:gd name="connsiteY30" fmla="*/ 666113 h 1370372"/>
              <a:gd name="connsiteX31" fmla="*/ 634113 w 1103713"/>
              <a:gd name="connsiteY31" fmla="*/ 632845 h 1370372"/>
              <a:gd name="connsiteX32" fmla="*/ 729046 w 1103713"/>
              <a:gd name="connsiteY32" fmla="*/ 387479 h 1370372"/>
              <a:gd name="connsiteX33" fmla="*/ 814202 w 1103713"/>
              <a:gd name="connsiteY33" fmla="*/ 339926 h 1370372"/>
              <a:gd name="connsiteX34" fmla="*/ 902454 w 1103713"/>
              <a:gd name="connsiteY34" fmla="*/ 413820 h 1370372"/>
              <a:gd name="connsiteX35" fmla="*/ 894424 w 1103713"/>
              <a:gd name="connsiteY35" fmla="*/ 534836 h 1370372"/>
              <a:gd name="connsiteX36" fmla="*/ 777489 w 1103713"/>
              <a:gd name="connsiteY36" fmla="*/ 729350 h 1370372"/>
              <a:gd name="connsiteX37" fmla="*/ 712961 w 1103713"/>
              <a:gd name="connsiteY37" fmla="*/ 829362 h 1370372"/>
              <a:gd name="connsiteX38" fmla="*/ 738007 w 1103713"/>
              <a:gd name="connsiteY38" fmla="*/ 902913 h 1370372"/>
              <a:gd name="connsiteX39" fmla="*/ 772634 w 1103713"/>
              <a:gd name="connsiteY39" fmla="*/ 914232 h 1370372"/>
              <a:gd name="connsiteX40" fmla="*/ 810101 w 1103713"/>
              <a:gd name="connsiteY40" fmla="*/ 899432 h 1370372"/>
              <a:gd name="connsiteX41" fmla="*/ 824969 w 1103713"/>
              <a:gd name="connsiteY41" fmla="*/ 890976 h 1370372"/>
              <a:gd name="connsiteX42" fmla="*/ 883887 w 1103713"/>
              <a:gd name="connsiteY42" fmla="*/ 857395 h 1370372"/>
              <a:gd name="connsiteX43" fmla="*/ 1046116 w 1103713"/>
              <a:gd name="connsiteY43" fmla="*/ 824336 h 1370372"/>
              <a:gd name="connsiteX44" fmla="*/ 1098222 w 1103713"/>
              <a:gd name="connsiteY44" fmla="*/ 889831 h 1370372"/>
              <a:gd name="connsiteX45" fmla="*/ 1098222 w 1103713"/>
              <a:gd name="connsiteY45" fmla="*/ 968409 h 1370372"/>
              <a:gd name="connsiteX46" fmla="*/ 944813 w 1103713"/>
              <a:gd name="connsiteY46" fmla="*/ 1208758 h 1370372"/>
              <a:gd name="connsiteX47" fmla="*/ 381982 w 1103713"/>
              <a:gd name="connsiteY47" fmla="*/ 1337335 h 13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03713" h="1370372">
                <a:moveTo>
                  <a:pt x="381982" y="1337335"/>
                </a:moveTo>
                <a:cubicBezTo>
                  <a:pt x="278915" y="1305394"/>
                  <a:pt x="178918" y="1263654"/>
                  <a:pt x="87804" y="1146828"/>
                </a:cubicBezTo>
                <a:cubicBezTo>
                  <a:pt x="69106" y="1122890"/>
                  <a:pt x="51538" y="1092219"/>
                  <a:pt x="61785" y="1063566"/>
                </a:cubicBezTo>
                <a:cubicBezTo>
                  <a:pt x="69497" y="1042001"/>
                  <a:pt x="91805" y="1028180"/>
                  <a:pt x="114473" y="1024657"/>
                </a:cubicBezTo>
                <a:cubicBezTo>
                  <a:pt x="122917" y="1023429"/>
                  <a:pt x="131474" y="1023195"/>
                  <a:pt x="139972" y="1023960"/>
                </a:cubicBezTo>
                <a:cubicBezTo>
                  <a:pt x="140014" y="1023960"/>
                  <a:pt x="140055" y="1023960"/>
                  <a:pt x="140071" y="1023960"/>
                </a:cubicBezTo>
                <a:cubicBezTo>
                  <a:pt x="153134" y="1025297"/>
                  <a:pt x="166047" y="1027831"/>
                  <a:pt x="178647" y="1031526"/>
                </a:cubicBezTo>
                <a:lnTo>
                  <a:pt x="182248" y="1032567"/>
                </a:lnTo>
                <a:cubicBezTo>
                  <a:pt x="242383" y="1049662"/>
                  <a:pt x="299668" y="1075530"/>
                  <a:pt x="352252" y="1109344"/>
                </a:cubicBezTo>
                <a:cubicBezTo>
                  <a:pt x="363904" y="1116781"/>
                  <a:pt x="379380" y="1113367"/>
                  <a:pt x="386816" y="1101715"/>
                </a:cubicBezTo>
                <a:cubicBezTo>
                  <a:pt x="391952" y="1093676"/>
                  <a:pt x="392067" y="1083414"/>
                  <a:pt x="387118" y="1075259"/>
                </a:cubicBezTo>
                <a:cubicBezTo>
                  <a:pt x="381753" y="1066496"/>
                  <a:pt x="375513" y="1058300"/>
                  <a:pt x="368488" y="1050801"/>
                </a:cubicBezTo>
                <a:cubicBezTo>
                  <a:pt x="358133" y="1039967"/>
                  <a:pt x="346783" y="1030126"/>
                  <a:pt x="334590" y="1021405"/>
                </a:cubicBezTo>
                <a:cubicBezTo>
                  <a:pt x="318391" y="1009582"/>
                  <a:pt x="301099" y="999028"/>
                  <a:pt x="284181" y="988235"/>
                </a:cubicBezTo>
                <a:cubicBezTo>
                  <a:pt x="221287" y="948181"/>
                  <a:pt x="161704" y="903153"/>
                  <a:pt x="106002" y="853586"/>
                </a:cubicBezTo>
                <a:cubicBezTo>
                  <a:pt x="66244" y="818169"/>
                  <a:pt x="27361" y="778864"/>
                  <a:pt x="8466" y="729074"/>
                </a:cubicBezTo>
                <a:cubicBezTo>
                  <a:pt x="-219" y="706177"/>
                  <a:pt x="-4169" y="679773"/>
                  <a:pt x="6187" y="657584"/>
                </a:cubicBezTo>
                <a:cubicBezTo>
                  <a:pt x="23276" y="621157"/>
                  <a:pt x="71687" y="610947"/>
                  <a:pt x="111273" y="618508"/>
                </a:cubicBezTo>
                <a:cubicBezTo>
                  <a:pt x="180640" y="631794"/>
                  <a:pt x="236056" y="682640"/>
                  <a:pt x="285196" y="733320"/>
                </a:cubicBezTo>
                <a:cubicBezTo>
                  <a:pt x="325947" y="775435"/>
                  <a:pt x="371579" y="822067"/>
                  <a:pt x="430154" y="824653"/>
                </a:cubicBezTo>
                <a:cubicBezTo>
                  <a:pt x="440135" y="825590"/>
                  <a:pt x="450168" y="823576"/>
                  <a:pt x="459019" y="818866"/>
                </a:cubicBezTo>
                <a:cubicBezTo>
                  <a:pt x="475719" y="808750"/>
                  <a:pt x="480012" y="785312"/>
                  <a:pt x="474064" y="766703"/>
                </a:cubicBezTo>
                <a:cubicBezTo>
                  <a:pt x="468116" y="748094"/>
                  <a:pt x="454336" y="733227"/>
                  <a:pt x="441035" y="718942"/>
                </a:cubicBezTo>
                <a:cubicBezTo>
                  <a:pt x="363758" y="636035"/>
                  <a:pt x="287704" y="549786"/>
                  <a:pt x="237523" y="448197"/>
                </a:cubicBezTo>
                <a:cubicBezTo>
                  <a:pt x="187343" y="346608"/>
                  <a:pt x="165112" y="226664"/>
                  <a:pt x="199983" y="118794"/>
                </a:cubicBezTo>
                <a:cubicBezTo>
                  <a:pt x="210208" y="87264"/>
                  <a:pt x="225570" y="56582"/>
                  <a:pt x="249534" y="33675"/>
                </a:cubicBezTo>
                <a:cubicBezTo>
                  <a:pt x="273497" y="10768"/>
                  <a:pt x="307104" y="-3600"/>
                  <a:pt x="340002" y="787"/>
                </a:cubicBezTo>
                <a:cubicBezTo>
                  <a:pt x="384823" y="6688"/>
                  <a:pt x="418580" y="44499"/>
                  <a:pt x="441290" y="83569"/>
                </a:cubicBezTo>
                <a:cubicBezTo>
                  <a:pt x="519347" y="217589"/>
                  <a:pt x="514576" y="381791"/>
                  <a:pt x="536562" y="535309"/>
                </a:cubicBezTo>
                <a:cubicBezTo>
                  <a:pt x="542718" y="578282"/>
                  <a:pt x="551653" y="622364"/>
                  <a:pt x="577256" y="657740"/>
                </a:cubicBezTo>
                <a:cubicBezTo>
                  <a:pt x="579618" y="661143"/>
                  <a:pt x="582678" y="663995"/>
                  <a:pt x="586238" y="666113"/>
                </a:cubicBezTo>
                <a:cubicBezTo>
                  <a:pt x="607303" y="678311"/>
                  <a:pt x="626208" y="653717"/>
                  <a:pt x="634113" y="632845"/>
                </a:cubicBezTo>
                <a:cubicBezTo>
                  <a:pt x="665336" y="550265"/>
                  <a:pt x="673142" y="455826"/>
                  <a:pt x="729046" y="387479"/>
                </a:cubicBezTo>
                <a:cubicBezTo>
                  <a:pt x="750382" y="361459"/>
                  <a:pt x="780564" y="339713"/>
                  <a:pt x="814202" y="339926"/>
                </a:cubicBezTo>
                <a:cubicBezTo>
                  <a:pt x="855312" y="340207"/>
                  <a:pt x="890464" y="374526"/>
                  <a:pt x="902454" y="413820"/>
                </a:cubicBezTo>
                <a:cubicBezTo>
                  <a:pt x="914444" y="453115"/>
                  <a:pt x="907267" y="495812"/>
                  <a:pt x="894424" y="534836"/>
                </a:cubicBezTo>
                <a:cubicBezTo>
                  <a:pt x="870580" y="607200"/>
                  <a:pt x="827847" y="672217"/>
                  <a:pt x="777489" y="729350"/>
                </a:cubicBezTo>
                <a:cubicBezTo>
                  <a:pt x="750949" y="759532"/>
                  <a:pt x="720918" y="790006"/>
                  <a:pt x="712961" y="829362"/>
                </a:cubicBezTo>
                <a:cubicBezTo>
                  <a:pt x="708002" y="856563"/>
                  <a:pt x="717478" y="884393"/>
                  <a:pt x="738007" y="902913"/>
                </a:cubicBezTo>
                <a:cubicBezTo>
                  <a:pt x="747546" y="911213"/>
                  <a:pt x="760035" y="915298"/>
                  <a:pt x="772634" y="914232"/>
                </a:cubicBezTo>
                <a:cubicBezTo>
                  <a:pt x="786122" y="912998"/>
                  <a:pt x="798320" y="906119"/>
                  <a:pt x="810101" y="899432"/>
                </a:cubicBezTo>
                <a:cubicBezTo>
                  <a:pt x="815040" y="896622"/>
                  <a:pt x="819989" y="893770"/>
                  <a:pt x="824969" y="890976"/>
                </a:cubicBezTo>
                <a:cubicBezTo>
                  <a:pt x="844603" y="879798"/>
                  <a:pt x="864242" y="868604"/>
                  <a:pt x="883887" y="857395"/>
                </a:cubicBezTo>
                <a:cubicBezTo>
                  <a:pt x="933817" y="828910"/>
                  <a:pt x="994109" y="799805"/>
                  <a:pt x="1046116" y="824336"/>
                </a:cubicBezTo>
                <a:cubicBezTo>
                  <a:pt x="1072682" y="836877"/>
                  <a:pt x="1090047" y="861538"/>
                  <a:pt x="1098222" y="889831"/>
                </a:cubicBezTo>
                <a:cubicBezTo>
                  <a:pt x="1105544" y="915512"/>
                  <a:pt x="1105544" y="942728"/>
                  <a:pt x="1098222" y="968409"/>
                </a:cubicBezTo>
                <a:cubicBezTo>
                  <a:pt x="1082730" y="1021816"/>
                  <a:pt x="985086" y="1170432"/>
                  <a:pt x="944813" y="1208758"/>
                </a:cubicBezTo>
                <a:cubicBezTo>
                  <a:pt x="897750" y="1253506"/>
                  <a:pt x="734635" y="1446631"/>
                  <a:pt x="381982" y="133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19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亮点成果展示</a:t>
            </a: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id="{16B9BF6A-EF47-4750-81DD-C7E4B582C541}"/>
              </a:ext>
            </a:extLst>
          </p:cNvPr>
          <p:cNvSpPr/>
          <p:nvPr/>
        </p:nvSpPr>
        <p:spPr>
          <a:xfrm>
            <a:off x="677937" y="1596709"/>
            <a:ext cx="3883661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C923A0-A923-48C4-900A-C92B0C46E3D3}"/>
              </a:ext>
            </a:extLst>
          </p:cNvPr>
          <p:cNvSpPr txBox="1"/>
          <p:nvPr/>
        </p:nvSpPr>
        <p:spPr>
          <a:xfrm>
            <a:off x="907364" y="185421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业务管理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2A2790-DC04-472D-8685-87B7CF90A019}"/>
              </a:ext>
            </a:extLst>
          </p:cNvPr>
          <p:cNvCxnSpPr>
            <a:cxnSpLocks/>
          </p:cNvCxnSpPr>
          <p:nvPr/>
        </p:nvCxnSpPr>
        <p:spPr>
          <a:xfrm>
            <a:off x="922604" y="2293481"/>
            <a:ext cx="10106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838DEEE-3B92-417B-A119-48E312CF2662}"/>
              </a:ext>
            </a:extLst>
          </p:cNvPr>
          <p:cNvSpPr txBox="1"/>
          <p:nvPr/>
        </p:nvSpPr>
        <p:spPr>
          <a:xfrm>
            <a:off x="922604" y="2376171"/>
            <a:ext cx="3270287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请输入你的文字，请输入你的文字，请输入你的文字，请输入你的文字。</a:t>
            </a:r>
          </a:p>
        </p:txBody>
      </p:sp>
      <p:sp>
        <p:nvSpPr>
          <p:cNvPr id="9" name="圆角矩形 15">
            <a:extLst>
              <a:ext uri="{FF2B5EF4-FFF2-40B4-BE49-F238E27FC236}">
                <a16:creationId xmlns:a16="http://schemas.microsoft.com/office/drawing/2014/main" id="{ACBC0ADB-8CDB-45DC-BF99-2130FEE296E7}"/>
              </a:ext>
            </a:extLst>
          </p:cNvPr>
          <p:cNvSpPr/>
          <p:nvPr/>
        </p:nvSpPr>
        <p:spPr>
          <a:xfrm>
            <a:off x="677937" y="4191709"/>
            <a:ext cx="3883661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5B018F-B899-4559-8029-CA695D5B34DB}"/>
              </a:ext>
            </a:extLst>
          </p:cNvPr>
          <p:cNvSpPr txBox="1"/>
          <p:nvPr/>
        </p:nvSpPr>
        <p:spPr>
          <a:xfrm>
            <a:off x="907364" y="444921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产品研发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50CF556-C2EE-4154-89DD-73EA7F73167D}"/>
              </a:ext>
            </a:extLst>
          </p:cNvPr>
          <p:cNvCxnSpPr>
            <a:cxnSpLocks/>
          </p:cNvCxnSpPr>
          <p:nvPr/>
        </p:nvCxnSpPr>
        <p:spPr>
          <a:xfrm>
            <a:off x="922604" y="4888481"/>
            <a:ext cx="10106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B9D0C8C-4631-4F2D-9F7D-7846819D7BAC}"/>
              </a:ext>
            </a:extLst>
          </p:cNvPr>
          <p:cNvSpPr txBox="1"/>
          <p:nvPr/>
        </p:nvSpPr>
        <p:spPr>
          <a:xfrm>
            <a:off x="922604" y="4971171"/>
            <a:ext cx="3324916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请输入你的文字，请输入你的文字，请输入你的文字，请输入你的文字。</a:t>
            </a:r>
          </a:p>
        </p:txBody>
      </p:sp>
      <p:sp>
        <p:nvSpPr>
          <p:cNvPr id="13" name="圆角矩形 15">
            <a:extLst>
              <a:ext uri="{FF2B5EF4-FFF2-40B4-BE49-F238E27FC236}">
                <a16:creationId xmlns:a16="http://schemas.microsoft.com/office/drawing/2014/main" id="{9384FA53-B95A-4814-A31D-550522816FBE}"/>
              </a:ext>
            </a:extLst>
          </p:cNvPr>
          <p:cNvSpPr/>
          <p:nvPr/>
        </p:nvSpPr>
        <p:spPr>
          <a:xfrm>
            <a:off x="7649527" y="1596709"/>
            <a:ext cx="3883661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640864-C6B2-4FD2-A85C-C5C8DEEDCE3A}"/>
              </a:ext>
            </a:extLst>
          </p:cNvPr>
          <p:cNvSpPr txBox="1"/>
          <p:nvPr/>
        </p:nvSpPr>
        <p:spPr>
          <a:xfrm>
            <a:off x="7878954" y="185421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项目计划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59C312D-1554-4051-8B74-ED2A1BC774E3}"/>
              </a:ext>
            </a:extLst>
          </p:cNvPr>
          <p:cNvCxnSpPr>
            <a:cxnSpLocks/>
          </p:cNvCxnSpPr>
          <p:nvPr/>
        </p:nvCxnSpPr>
        <p:spPr>
          <a:xfrm>
            <a:off x="7894194" y="2293481"/>
            <a:ext cx="10106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A31CE9D-46CB-4181-A37A-FEA7CB357297}"/>
              </a:ext>
            </a:extLst>
          </p:cNvPr>
          <p:cNvSpPr txBox="1"/>
          <p:nvPr/>
        </p:nvSpPr>
        <p:spPr>
          <a:xfrm>
            <a:off x="7894193" y="2376171"/>
            <a:ext cx="3199187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请输入你的文字，请输入你的文字，请输入你的文字，请输入你的文字。</a:t>
            </a:r>
          </a:p>
        </p:txBody>
      </p:sp>
      <p:sp>
        <p:nvSpPr>
          <p:cNvPr id="17" name="圆角矩形 15">
            <a:extLst>
              <a:ext uri="{FF2B5EF4-FFF2-40B4-BE49-F238E27FC236}">
                <a16:creationId xmlns:a16="http://schemas.microsoft.com/office/drawing/2014/main" id="{4F2CC191-7E80-4AAC-BDA7-54ECB6EAA48F}"/>
              </a:ext>
            </a:extLst>
          </p:cNvPr>
          <p:cNvSpPr/>
          <p:nvPr/>
        </p:nvSpPr>
        <p:spPr>
          <a:xfrm>
            <a:off x="7649527" y="4214634"/>
            <a:ext cx="3883661" cy="1602685"/>
          </a:xfrm>
          <a:prstGeom prst="roundRect">
            <a:avLst>
              <a:gd name="adj" fmla="val 9829"/>
            </a:avLst>
          </a:pr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270AB3-192B-4A43-912D-6BA986442D1F}"/>
              </a:ext>
            </a:extLst>
          </p:cNvPr>
          <p:cNvSpPr txBox="1"/>
          <p:nvPr/>
        </p:nvSpPr>
        <p:spPr>
          <a:xfrm>
            <a:off x="7878954" y="444921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公司形象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D6A8EE6-4757-4E89-9CB4-A07F023994C7}"/>
              </a:ext>
            </a:extLst>
          </p:cNvPr>
          <p:cNvCxnSpPr>
            <a:cxnSpLocks/>
          </p:cNvCxnSpPr>
          <p:nvPr/>
        </p:nvCxnSpPr>
        <p:spPr>
          <a:xfrm>
            <a:off x="7894194" y="4888481"/>
            <a:ext cx="10106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2F461D1-3B81-4083-B454-1D43D72757DD}"/>
              </a:ext>
            </a:extLst>
          </p:cNvPr>
          <p:cNvSpPr txBox="1"/>
          <p:nvPr/>
        </p:nvSpPr>
        <p:spPr>
          <a:xfrm>
            <a:off x="7878955" y="4971171"/>
            <a:ext cx="3214425" cy="608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请输入你的文字，请输入你的文字，请输入你的文字，请输入你的文字。</a:t>
            </a:r>
          </a:p>
        </p:txBody>
      </p:sp>
      <p:grpSp>
        <p:nvGrpSpPr>
          <p:cNvPr id="2" name="图形 117">
            <a:extLst>
              <a:ext uri="{FF2B5EF4-FFF2-40B4-BE49-F238E27FC236}">
                <a16:creationId xmlns:a16="http://schemas.microsoft.com/office/drawing/2014/main" id="{3B15D55B-3DC0-4B8D-AD12-444F55B5849C}"/>
              </a:ext>
            </a:extLst>
          </p:cNvPr>
          <p:cNvGrpSpPr/>
          <p:nvPr/>
        </p:nvGrpSpPr>
        <p:grpSpPr>
          <a:xfrm>
            <a:off x="4793001" y="2402222"/>
            <a:ext cx="2723888" cy="2578909"/>
            <a:chOff x="4803561" y="2271389"/>
            <a:chExt cx="2723888" cy="2578909"/>
          </a:xfrm>
          <a:effectLst>
            <a:outerShdw blurRad="190500" sx="102000" sy="102000" algn="ctr" rotWithShape="0">
              <a:schemeClr val="accent1">
                <a:alpha val="50000"/>
              </a:schemeClr>
            </a:outerShdw>
          </a:effectLst>
        </p:grpSpPr>
        <p:grpSp>
          <p:nvGrpSpPr>
            <p:cNvPr id="24" name="图形 117">
              <a:extLst>
                <a:ext uri="{FF2B5EF4-FFF2-40B4-BE49-F238E27FC236}">
                  <a16:creationId xmlns:a16="http://schemas.microsoft.com/office/drawing/2014/main" id="{2CC4D1A1-5FA8-44D8-A437-244036F5757F}"/>
                </a:ext>
              </a:extLst>
            </p:cNvPr>
            <p:cNvGrpSpPr/>
            <p:nvPr/>
          </p:nvGrpSpPr>
          <p:grpSpPr>
            <a:xfrm>
              <a:off x="5014674" y="3912472"/>
              <a:ext cx="858010" cy="931306"/>
              <a:chOff x="5014674" y="3912472"/>
              <a:chExt cx="858010" cy="931306"/>
            </a:xfrm>
          </p:grpSpPr>
          <p:grpSp>
            <p:nvGrpSpPr>
              <p:cNvPr id="25" name="图形 117">
                <a:extLst>
                  <a:ext uri="{FF2B5EF4-FFF2-40B4-BE49-F238E27FC236}">
                    <a16:creationId xmlns:a16="http://schemas.microsoft.com/office/drawing/2014/main" id="{5FA23B70-C76F-4433-A049-C59D3AE26C2B}"/>
                  </a:ext>
                </a:extLst>
              </p:cNvPr>
              <p:cNvGrpSpPr/>
              <p:nvPr/>
            </p:nvGrpSpPr>
            <p:grpSpPr>
              <a:xfrm>
                <a:off x="5290773" y="3993625"/>
                <a:ext cx="220603" cy="64187"/>
                <a:chOff x="5290773" y="3993625"/>
                <a:chExt cx="220603" cy="64187"/>
              </a:xfrm>
            </p:grpSpPr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DDBE9E2D-23D1-48DC-87C0-4D1F9CF090F7}"/>
                    </a:ext>
                  </a:extLst>
                </p:cNvPr>
                <p:cNvSpPr/>
                <p:nvPr/>
              </p:nvSpPr>
              <p:spPr>
                <a:xfrm>
                  <a:off x="5290773" y="3993625"/>
                  <a:ext cx="220603" cy="64187"/>
                </a:xfrm>
                <a:custGeom>
                  <a:avLst/>
                  <a:gdLst>
                    <a:gd name="connsiteX0" fmla="*/ 0 w 220603"/>
                    <a:gd name="connsiteY0" fmla="*/ 0 h 64187"/>
                    <a:gd name="connsiteX1" fmla="*/ 220604 w 220603"/>
                    <a:gd name="connsiteY1" fmla="*/ 0 h 64187"/>
                    <a:gd name="connsiteX2" fmla="*/ 220604 w 220603"/>
                    <a:gd name="connsiteY2" fmla="*/ 64188 h 64187"/>
                    <a:gd name="connsiteX3" fmla="*/ 0 w 220603"/>
                    <a:gd name="connsiteY3" fmla="*/ 64188 h 6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603" h="64187">
                      <a:moveTo>
                        <a:pt x="0" y="0"/>
                      </a:moveTo>
                      <a:lnTo>
                        <a:pt x="220604" y="0"/>
                      </a:lnTo>
                      <a:lnTo>
                        <a:pt x="220604" y="64188"/>
                      </a:lnTo>
                      <a:lnTo>
                        <a:pt x="0" y="6418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F17DF36A-90ED-49C2-9E80-B845469C7DEC}"/>
                    </a:ext>
                  </a:extLst>
                </p:cNvPr>
                <p:cNvSpPr/>
                <p:nvPr/>
              </p:nvSpPr>
              <p:spPr>
                <a:xfrm>
                  <a:off x="5320398" y="3993625"/>
                  <a:ext cx="28905" cy="64187"/>
                </a:xfrm>
                <a:custGeom>
                  <a:avLst/>
                  <a:gdLst>
                    <a:gd name="connsiteX0" fmla="*/ 0 w 28905"/>
                    <a:gd name="connsiteY0" fmla="*/ 0 h 64187"/>
                    <a:gd name="connsiteX1" fmla="*/ 28905 w 28905"/>
                    <a:gd name="connsiteY1" fmla="*/ 0 h 64187"/>
                    <a:gd name="connsiteX2" fmla="*/ 28905 w 28905"/>
                    <a:gd name="connsiteY2" fmla="*/ 64188 h 64187"/>
                    <a:gd name="connsiteX3" fmla="*/ 0 w 28905"/>
                    <a:gd name="connsiteY3" fmla="*/ 64188 h 6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05" h="64187">
                      <a:moveTo>
                        <a:pt x="0" y="0"/>
                      </a:moveTo>
                      <a:lnTo>
                        <a:pt x="28905" y="0"/>
                      </a:lnTo>
                      <a:lnTo>
                        <a:pt x="28905" y="64188"/>
                      </a:lnTo>
                      <a:lnTo>
                        <a:pt x="0" y="64188"/>
                      </a:lnTo>
                      <a:close/>
                    </a:path>
                  </a:pathLst>
                </a:custGeom>
                <a:solidFill>
                  <a:srgbClr val="292A2E">
                    <a:alpha val="5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9E65F3CD-10DA-4210-9316-D305F7B3DEAA}"/>
                    </a:ext>
                  </a:extLst>
                </p:cNvPr>
                <p:cNvSpPr/>
                <p:nvPr/>
              </p:nvSpPr>
              <p:spPr>
                <a:xfrm>
                  <a:off x="5362997" y="4007577"/>
                  <a:ext cx="120191" cy="38036"/>
                </a:xfrm>
                <a:custGeom>
                  <a:avLst/>
                  <a:gdLst>
                    <a:gd name="connsiteX0" fmla="*/ 0 w 120191"/>
                    <a:gd name="connsiteY0" fmla="*/ 0 h 38036"/>
                    <a:gd name="connsiteX1" fmla="*/ 120191 w 120191"/>
                    <a:gd name="connsiteY1" fmla="*/ 0 h 38036"/>
                    <a:gd name="connsiteX2" fmla="*/ 120191 w 120191"/>
                    <a:gd name="connsiteY2" fmla="*/ 38037 h 38036"/>
                    <a:gd name="connsiteX3" fmla="*/ 0 w 120191"/>
                    <a:gd name="connsiteY3" fmla="*/ 38037 h 3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191" h="38036">
                      <a:moveTo>
                        <a:pt x="0" y="0"/>
                      </a:moveTo>
                      <a:lnTo>
                        <a:pt x="120191" y="0"/>
                      </a:lnTo>
                      <a:lnTo>
                        <a:pt x="120191" y="38037"/>
                      </a:lnTo>
                      <a:lnTo>
                        <a:pt x="0" y="380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" name="图形 117">
                <a:extLst>
                  <a:ext uri="{FF2B5EF4-FFF2-40B4-BE49-F238E27FC236}">
                    <a16:creationId xmlns:a16="http://schemas.microsoft.com/office/drawing/2014/main" id="{C356D313-FAA8-4E89-B5C3-85FBA3938EEF}"/>
                  </a:ext>
                </a:extLst>
              </p:cNvPr>
              <p:cNvGrpSpPr/>
              <p:nvPr/>
            </p:nvGrpSpPr>
            <p:grpSpPr>
              <a:xfrm>
                <a:off x="5456668" y="3912472"/>
                <a:ext cx="230669" cy="148349"/>
                <a:chOff x="5456668" y="3912472"/>
                <a:chExt cx="230669" cy="148349"/>
              </a:xfrm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D32AD16B-5C45-433A-A2EC-45113D22EA45}"/>
                    </a:ext>
                  </a:extLst>
                </p:cNvPr>
                <p:cNvSpPr/>
                <p:nvPr/>
              </p:nvSpPr>
              <p:spPr>
                <a:xfrm rot="1415639">
                  <a:off x="5460164" y="3954552"/>
                  <a:ext cx="223676" cy="64187"/>
                </a:xfrm>
                <a:custGeom>
                  <a:avLst/>
                  <a:gdLst>
                    <a:gd name="connsiteX0" fmla="*/ 0 w 223676"/>
                    <a:gd name="connsiteY0" fmla="*/ 0 h 64187"/>
                    <a:gd name="connsiteX1" fmla="*/ 223677 w 223676"/>
                    <a:gd name="connsiteY1" fmla="*/ 0 h 64187"/>
                    <a:gd name="connsiteX2" fmla="*/ 223677 w 223676"/>
                    <a:gd name="connsiteY2" fmla="*/ 64188 h 64187"/>
                    <a:gd name="connsiteX3" fmla="*/ 0 w 223676"/>
                    <a:gd name="connsiteY3" fmla="*/ 64188 h 6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676" h="64187">
                      <a:moveTo>
                        <a:pt x="0" y="0"/>
                      </a:moveTo>
                      <a:lnTo>
                        <a:pt x="223677" y="0"/>
                      </a:lnTo>
                      <a:lnTo>
                        <a:pt x="223677" y="64188"/>
                      </a:lnTo>
                      <a:lnTo>
                        <a:pt x="0" y="6418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654928B4-AD3B-4BDE-9555-BA0A760AA647}"/>
                    </a:ext>
                  </a:extLst>
                </p:cNvPr>
                <p:cNvSpPr/>
                <p:nvPr/>
              </p:nvSpPr>
              <p:spPr>
                <a:xfrm rot="1415639">
                  <a:off x="5460164" y="3954552"/>
                  <a:ext cx="223676" cy="64187"/>
                </a:xfrm>
                <a:custGeom>
                  <a:avLst/>
                  <a:gdLst>
                    <a:gd name="connsiteX0" fmla="*/ 0 w 223676"/>
                    <a:gd name="connsiteY0" fmla="*/ 0 h 64187"/>
                    <a:gd name="connsiteX1" fmla="*/ 223677 w 223676"/>
                    <a:gd name="connsiteY1" fmla="*/ 0 h 64187"/>
                    <a:gd name="connsiteX2" fmla="*/ 223677 w 223676"/>
                    <a:gd name="connsiteY2" fmla="*/ 64188 h 64187"/>
                    <a:gd name="connsiteX3" fmla="*/ 0 w 223676"/>
                    <a:gd name="connsiteY3" fmla="*/ 64188 h 6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676" h="64187">
                      <a:moveTo>
                        <a:pt x="0" y="0"/>
                      </a:moveTo>
                      <a:lnTo>
                        <a:pt x="223677" y="0"/>
                      </a:lnTo>
                      <a:lnTo>
                        <a:pt x="223677" y="64188"/>
                      </a:lnTo>
                      <a:lnTo>
                        <a:pt x="0" y="64188"/>
                      </a:lnTo>
                      <a:close/>
                    </a:path>
                  </a:pathLst>
                </a:custGeom>
                <a:solidFill>
                  <a:srgbClr val="292A2E">
                    <a:alpha val="5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5BEFDD35-A41D-4436-86FC-A8DC2CA4BC08}"/>
                    </a:ext>
                  </a:extLst>
                </p:cNvPr>
                <p:cNvSpPr/>
                <p:nvPr/>
              </p:nvSpPr>
              <p:spPr>
                <a:xfrm rot="1415639">
                  <a:off x="5618882" y="3981428"/>
                  <a:ext cx="29309" cy="64187"/>
                </a:xfrm>
                <a:custGeom>
                  <a:avLst/>
                  <a:gdLst>
                    <a:gd name="connsiteX0" fmla="*/ 0 w 29309"/>
                    <a:gd name="connsiteY0" fmla="*/ 0 h 64187"/>
                    <a:gd name="connsiteX1" fmla="*/ 29309 w 29309"/>
                    <a:gd name="connsiteY1" fmla="*/ 0 h 64187"/>
                    <a:gd name="connsiteX2" fmla="*/ 29309 w 29309"/>
                    <a:gd name="connsiteY2" fmla="*/ 64188 h 64187"/>
                    <a:gd name="connsiteX3" fmla="*/ 0 w 29309"/>
                    <a:gd name="connsiteY3" fmla="*/ 64188 h 6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09" h="64187">
                      <a:moveTo>
                        <a:pt x="0" y="0"/>
                      </a:moveTo>
                      <a:lnTo>
                        <a:pt x="29309" y="0"/>
                      </a:lnTo>
                      <a:lnTo>
                        <a:pt x="29309" y="64188"/>
                      </a:lnTo>
                      <a:lnTo>
                        <a:pt x="0" y="641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C81225DD-DFA2-4AB3-8896-B7AD4D7A0EE9}"/>
                    </a:ext>
                  </a:extLst>
                </p:cNvPr>
                <p:cNvSpPr/>
                <p:nvPr/>
              </p:nvSpPr>
              <p:spPr>
                <a:xfrm rot="1415639">
                  <a:off x="5490262" y="3959493"/>
                  <a:ext cx="121863" cy="38037"/>
                </a:xfrm>
                <a:custGeom>
                  <a:avLst/>
                  <a:gdLst>
                    <a:gd name="connsiteX0" fmla="*/ 0 w 121863"/>
                    <a:gd name="connsiteY0" fmla="*/ 0 h 38037"/>
                    <a:gd name="connsiteX1" fmla="*/ 121864 w 121863"/>
                    <a:gd name="connsiteY1" fmla="*/ 0 h 38037"/>
                    <a:gd name="connsiteX2" fmla="*/ 121864 w 121863"/>
                    <a:gd name="connsiteY2" fmla="*/ 38037 h 38037"/>
                    <a:gd name="connsiteX3" fmla="*/ 0 w 121863"/>
                    <a:gd name="connsiteY3" fmla="*/ 38037 h 3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863" h="38037">
                      <a:moveTo>
                        <a:pt x="0" y="0"/>
                      </a:moveTo>
                      <a:lnTo>
                        <a:pt x="121864" y="0"/>
                      </a:lnTo>
                      <a:lnTo>
                        <a:pt x="121864" y="38037"/>
                      </a:lnTo>
                      <a:lnTo>
                        <a:pt x="0" y="380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8" name="图形 117">
                <a:extLst>
                  <a:ext uri="{FF2B5EF4-FFF2-40B4-BE49-F238E27FC236}">
                    <a16:creationId xmlns:a16="http://schemas.microsoft.com/office/drawing/2014/main" id="{6B575F7F-482C-4271-B5D0-C930206955D7}"/>
                  </a:ext>
                </a:extLst>
              </p:cNvPr>
              <p:cNvGrpSpPr/>
              <p:nvPr/>
            </p:nvGrpSpPr>
            <p:grpSpPr>
              <a:xfrm>
                <a:off x="5014674" y="4060823"/>
                <a:ext cx="858010" cy="782955"/>
                <a:chOff x="5014674" y="4060823"/>
                <a:chExt cx="858010" cy="782955"/>
              </a:xfrm>
            </p:grpSpPr>
            <p:grpSp>
              <p:nvGrpSpPr>
                <p:cNvPr id="99" name="图形 117">
                  <a:extLst>
                    <a:ext uri="{FF2B5EF4-FFF2-40B4-BE49-F238E27FC236}">
                      <a16:creationId xmlns:a16="http://schemas.microsoft.com/office/drawing/2014/main" id="{5BA01022-3529-4325-86E3-7501D9B436AE}"/>
                    </a:ext>
                  </a:extLst>
                </p:cNvPr>
                <p:cNvGrpSpPr/>
                <p:nvPr/>
              </p:nvGrpSpPr>
              <p:grpSpPr>
                <a:xfrm>
                  <a:off x="5065492" y="4806754"/>
                  <a:ext cx="622230" cy="37023"/>
                  <a:chOff x="5065492" y="4806754"/>
                  <a:chExt cx="622230" cy="37023"/>
                </a:xfrm>
                <a:solidFill>
                  <a:srgbClr val="292A2E">
                    <a:alpha val="5000"/>
                  </a:srgbClr>
                </a:solidFill>
              </p:grpSpPr>
              <p:sp>
                <p:nvSpPr>
                  <p:cNvPr id="100" name="任意多边形: 形状 99">
                    <a:extLst>
                      <a:ext uri="{FF2B5EF4-FFF2-40B4-BE49-F238E27FC236}">
                        <a16:creationId xmlns:a16="http://schemas.microsoft.com/office/drawing/2014/main" id="{3B23F94A-52BF-487F-BE42-A60B88E7C166}"/>
                      </a:ext>
                    </a:extLst>
                  </p:cNvPr>
                  <p:cNvSpPr/>
                  <p:nvPr/>
                </p:nvSpPr>
                <p:spPr>
                  <a:xfrm>
                    <a:off x="5632285" y="4806754"/>
                    <a:ext cx="55437" cy="37023"/>
                  </a:xfrm>
                  <a:custGeom>
                    <a:avLst/>
                    <a:gdLst>
                      <a:gd name="connsiteX0" fmla="*/ 0 w 55437"/>
                      <a:gd name="connsiteY0" fmla="*/ 0 h 37023"/>
                      <a:gd name="connsiteX1" fmla="*/ 55438 w 55437"/>
                      <a:gd name="connsiteY1" fmla="*/ 0 h 37023"/>
                      <a:gd name="connsiteX2" fmla="*/ 55438 w 55437"/>
                      <a:gd name="connsiteY2" fmla="*/ 37024 h 37023"/>
                      <a:gd name="connsiteX3" fmla="*/ 0 w 55437"/>
                      <a:gd name="connsiteY3" fmla="*/ 37024 h 3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37" h="37023">
                        <a:moveTo>
                          <a:pt x="0" y="0"/>
                        </a:moveTo>
                        <a:lnTo>
                          <a:pt x="55438" y="0"/>
                        </a:lnTo>
                        <a:lnTo>
                          <a:pt x="55438" y="37024"/>
                        </a:lnTo>
                        <a:lnTo>
                          <a:pt x="0" y="37024"/>
                        </a:lnTo>
                        <a:close/>
                      </a:path>
                    </a:pathLst>
                  </a:custGeom>
                  <a:solidFill>
                    <a:srgbClr val="292A2E">
                      <a:alpha val="5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1" name="任意多边形: 形状 100">
                    <a:extLst>
                      <a:ext uri="{FF2B5EF4-FFF2-40B4-BE49-F238E27FC236}">
                        <a16:creationId xmlns:a16="http://schemas.microsoft.com/office/drawing/2014/main" id="{9F8C5970-A25C-47CE-A7A3-427A19619180}"/>
                      </a:ext>
                    </a:extLst>
                  </p:cNvPr>
                  <p:cNvSpPr/>
                  <p:nvPr/>
                </p:nvSpPr>
                <p:spPr>
                  <a:xfrm>
                    <a:off x="5065492" y="4806754"/>
                    <a:ext cx="55437" cy="37023"/>
                  </a:xfrm>
                  <a:custGeom>
                    <a:avLst/>
                    <a:gdLst>
                      <a:gd name="connsiteX0" fmla="*/ 0 w 55437"/>
                      <a:gd name="connsiteY0" fmla="*/ 0 h 37023"/>
                      <a:gd name="connsiteX1" fmla="*/ 55438 w 55437"/>
                      <a:gd name="connsiteY1" fmla="*/ 0 h 37023"/>
                      <a:gd name="connsiteX2" fmla="*/ 55438 w 55437"/>
                      <a:gd name="connsiteY2" fmla="*/ 37024 h 37023"/>
                      <a:gd name="connsiteX3" fmla="*/ 0 w 55437"/>
                      <a:gd name="connsiteY3" fmla="*/ 37024 h 3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37" h="37023">
                        <a:moveTo>
                          <a:pt x="0" y="0"/>
                        </a:moveTo>
                        <a:lnTo>
                          <a:pt x="55438" y="0"/>
                        </a:lnTo>
                        <a:lnTo>
                          <a:pt x="55438" y="37024"/>
                        </a:lnTo>
                        <a:lnTo>
                          <a:pt x="0" y="37024"/>
                        </a:lnTo>
                        <a:close/>
                      </a:path>
                    </a:pathLst>
                  </a:custGeom>
                  <a:solidFill>
                    <a:srgbClr val="292A2E">
                      <a:alpha val="5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0C9BAB24-B89B-46AF-BBDC-6C35FBAF2EDD}"/>
                    </a:ext>
                  </a:extLst>
                </p:cNvPr>
                <p:cNvSpPr/>
                <p:nvPr/>
              </p:nvSpPr>
              <p:spPr>
                <a:xfrm>
                  <a:off x="5014674" y="4060823"/>
                  <a:ext cx="723867" cy="744679"/>
                </a:xfrm>
                <a:custGeom>
                  <a:avLst/>
                  <a:gdLst>
                    <a:gd name="connsiteX0" fmla="*/ 0 w 723867"/>
                    <a:gd name="connsiteY0" fmla="*/ 0 h 744679"/>
                    <a:gd name="connsiteX1" fmla="*/ 723867 w 723867"/>
                    <a:gd name="connsiteY1" fmla="*/ 0 h 744679"/>
                    <a:gd name="connsiteX2" fmla="*/ 723867 w 723867"/>
                    <a:gd name="connsiteY2" fmla="*/ 744679 h 744679"/>
                    <a:gd name="connsiteX3" fmla="*/ 0 w 723867"/>
                    <a:gd name="connsiteY3" fmla="*/ 744679 h 744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867" h="744679">
                      <a:moveTo>
                        <a:pt x="0" y="0"/>
                      </a:moveTo>
                      <a:lnTo>
                        <a:pt x="723867" y="0"/>
                      </a:lnTo>
                      <a:lnTo>
                        <a:pt x="723867" y="744679"/>
                      </a:lnTo>
                      <a:lnTo>
                        <a:pt x="0" y="744679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8A1C6735-09C1-489E-8595-ED1AA1347FB5}"/>
                    </a:ext>
                  </a:extLst>
                </p:cNvPr>
                <p:cNvSpPr/>
                <p:nvPr/>
              </p:nvSpPr>
              <p:spPr>
                <a:xfrm>
                  <a:off x="5014674" y="4060823"/>
                  <a:ext cx="723867" cy="744679"/>
                </a:xfrm>
                <a:custGeom>
                  <a:avLst/>
                  <a:gdLst>
                    <a:gd name="connsiteX0" fmla="*/ 0 w 723867"/>
                    <a:gd name="connsiteY0" fmla="*/ 0 h 744679"/>
                    <a:gd name="connsiteX1" fmla="*/ 723867 w 723867"/>
                    <a:gd name="connsiteY1" fmla="*/ 0 h 744679"/>
                    <a:gd name="connsiteX2" fmla="*/ 723867 w 723867"/>
                    <a:gd name="connsiteY2" fmla="*/ 744679 h 744679"/>
                    <a:gd name="connsiteX3" fmla="*/ 0 w 723867"/>
                    <a:gd name="connsiteY3" fmla="*/ 744679 h 744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867" h="744679">
                      <a:moveTo>
                        <a:pt x="0" y="0"/>
                      </a:moveTo>
                      <a:lnTo>
                        <a:pt x="723867" y="0"/>
                      </a:lnTo>
                      <a:lnTo>
                        <a:pt x="723867" y="744679"/>
                      </a:lnTo>
                      <a:lnTo>
                        <a:pt x="0" y="744679"/>
                      </a:lnTo>
                      <a:close/>
                    </a:path>
                  </a:pathLst>
                </a:custGeom>
                <a:solidFill>
                  <a:srgbClr val="292A2E">
                    <a:alpha val="3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8226F958-B40B-449C-9731-DAEC2F4D2F6E}"/>
                    </a:ext>
                  </a:extLst>
                </p:cNvPr>
                <p:cNvSpPr/>
                <p:nvPr/>
              </p:nvSpPr>
              <p:spPr>
                <a:xfrm>
                  <a:off x="5148817" y="4060823"/>
                  <a:ext cx="723867" cy="744679"/>
                </a:xfrm>
                <a:custGeom>
                  <a:avLst/>
                  <a:gdLst>
                    <a:gd name="connsiteX0" fmla="*/ 0 w 723867"/>
                    <a:gd name="connsiteY0" fmla="*/ 0 h 744679"/>
                    <a:gd name="connsiteX1" fmla="*/ 723867 w 723867"/>
                    <a:gd name="connsiteY1" fmla="*/ 0 h 744679"/>
                    <a:gd name="connsiteX2" fmla="*/ 723867 w 723867"/>
                    <a:gd name="connsiteY2" fmla="*/ 744679 h 744679"/>
                    <a:gd name="connsiteX3" fmla="*/ 0 w 723867"/>
                    <a:gd name="connsiteY3" fmla="*/ 744679 h 744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867" h="744679">
                      <a:moveTo>
                        <a:pt x="0" y="0"/>
                      </a:moveTo>
                      <a:lnTo>
                        <a:pt x="723867" y="0"/>
                      </a:lnTo>
                      <a:lnTo>
                        <a:pt x="723867" y="744679"/>
                      </a:lnTo>
                      <a:lnTo>
                        <a:pt x="0" y="744679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05" name="图形 117">
                  <a:extLst>
                    <a:ext uri="{FF2B5EF4-FFF2-40B4-BE49-F238E27FC236}">
                      <a16:creationId xmlns:a16="http://schemas.microsoft.com/office/drawing/2014/main" id="{A22411D3-91CF-47D2-A2CB-76DEE91C4989}"/>
                    </a:ext>
                  </a:extLst>
                </p:cNvPr>
                <p:cNvGrpSpPr/>
                <p:nvPr/>
              </p:nvGrpSpPr>
              <p:grpSpPr>
                <a:xfrm>
                  <a:off x="5199635" y="4806754"/>
                  <a:ext cx="622230" cy="37023"/>
                  <a:chOff x="5199635" y="4806754"/>
                  <a:chExt cx="622230" cy="37023"/>
                </a:xfrm>
                <a:solidFill>
                  <a:srgbClr val="292A2E">
                    <a:alpha val="5000"/>
                  </a:srgbClr>
                </a:solidFill>
              </p:grpSpPr>
              <p:sp>
                <p:nvSpPr>
                  <p:cNvPr id="106" name="任意多边形: 形状 105">
                    <a:extLst>
                      <a:ext uri="{FF2B5EF4-FFF2-40B4-BE49-F238E27FC236}">
                        <a16:creationId xmlns:a16="http://schemas.microsoft.com/office/drawing/2014/main" id="{6DBE343A-EA9F-4C06-9613-D3828459BFB3}"/>
                      </a:ext>
                    </a:extLst>
                  </p:cNvPr>
                  <p:cNvSpPr/>
                  <p:nvPr/>
                </p:nvSpPr>
                <p:spPr>
                  <a:xfrm>
                    <a:off x="5766428" y="4806754"/>
                    <a:ext cx="55437" cy="37023"/>
                  </a:xfrm>
                  <a:custGeom>
                    <a:avLst/>
                    <a:gdLst>
                      <a:gd name="connsiteX0" fmla="*/ 0 w 55437"/>
                      <a:gd name="connsiteY0" fmla="*/ 0 h 37023"/>
                      <a:gd name="connsiteX1" fmla="*/ 55438 w 55437"/>
                      <a:gd name="connsiteY1" fmla="*/ 0 h 37023"/>
                      <a:gd name="connsiteX2" fmla="*/ 55438 w 55437"/>
                      <a:gd name="connsiteY2" fmla="*/ 37024 h 37023"/>
                      <a:gd name="connsiteX3" fmla="*/ 0 w 55437"/>
                      <a:gd name="connsiteY3" fmla="*/ 37024 h 3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37" h="37023">
                        <a:moveTo>
                          <a:pt x="0" y="0"/>
                        </a:moveTo>
                        <a:lnTo>
                          <a:pt x="55438" y="0"/>
                        </a:lnTo>
                        <a:lnTo>
                          <a:pt x="55438" y="37024"/>
                        </a:lnTo>
                        <a:lnTo>
                          <a:pt x="0" y="37024"/>
                        </a:lnTo>
                        <a:close/>
                      </a:path>
                    </a:pathLst>
                  </a:custGeom>
                  <a:solidFill>
                    <a:srgbClr val="292A2E">
                      <a:alpha val="5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7" name="任意多边形: 形状 106">
                    <a:extLst>
                      <a:ext uri="{FF2B5EF4-FFF2-40B4-BE49-F238E27FC236}">
                        <a16:creationId xmlns:a16="http://schemas.microsoft.com/office/drawing/2014/main" id="{2EA4029C-BA53-469E-926E-D4CF2DA635B3}"/>
                      </a:ext>
                    </a:extLst>
                  </p:cNvPr>
                  <p:cNvSpPr/>
                  <p:nvPr/>
                </p:nvSpPr>
                <p:spPr>
                  <a:xfrm>
                    <a:off x="5199635" y="4806754"/>
                    <a:ext cx="55437" cy="37023"/>
                  </a:xfrm>
                  <a:custGeom>
                    <a:avLst/>
                    <a:gdLst>
                      <a:gd name="connsiteX0" fmla="*/ 0 w 55437"/>
                      <a:gd name="connsiteY0" fmla="*/ 0 h 37023"/>
                      <a:gd name="connsiteX1" fmla="*/ 55438 w 55437"/>
                      <a:gd name="connsiteY1" fmla="*/ 0 h 37023"/>
                      <a:gd name="connsiteX2" fmla="*/ 55438 w 55437"/>
                      <a:gd name="connsiteY2" fmla="*/ 37024 h 37023"/>
                      <a:gd name="connsiteX3" fmla="*/ 0 w 55437"/>
                      <a:gd name="connsiteY3" fmla="*/ 37024 h 3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37" h="37023">
                        <a:moveTo>
                          <a:pt x="0" y="0"/>
                        </a:moveTo>
                        <a:lnTo>
                          <a:pt x="55438" y="0"/>
                        </a:lnTo>
                        <a:lnTo>
                          <a:pt x="55438" y="37024"/>
                        </a:lnTo>
                        <a:lnTo>
                          <a:pt x="0" y="37024"/>
                        </a:lnTo>
                        <a:close/>
                      </a:path>
                    </a:pathLst>
                  </a:custGeom>
                  <a:solidFill>
                    <a:srgbClr val="292A2E">
                      <a:alpha val="5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8" name="任意多边形: 形状 107">
                  <a:extLst>
                    <a:ext uri="{FF2B5EF4-FFF2-40B4-BE49-F238E27FC236}">
                      <a16:creationId xmlns:a16="http://schemas.microsoft.com/office/drawing/2014/main" id="{633E7847-FA3E-492F-BF88-ACDE5DE5FBA4}"/>
                    </a:ext>
                  </a:extLst>
                </p:cNvPr>
                <p:cNvSpPr/>
                <p:nvPr/>
              </p:nvSpPr>
              <p:spPr>
                <a:xfrm>
                  <a:off x="5175992" y="4095699"/>
                  <a:ext cx="669522" cy="143068"/>
                </a:xfrm>
                <a:custGeom>
                  <a:avLst/>
                  <a:gdLst>
                    <a:gd name="connsiteX0" fmla="*/ 0 w 669522"/>
                    <a:gd name="connsiteY0" fmla="*/ 0 h 143068"/>
                    <a:gd name="connsiteX1" fmla="*/ 669523 w 669522"/>
                    <a:gd name="connsiteY1" fmla="*/ 0 h 143068"/>
                    <a:gd name="connsiteX2" fmla="*/ 669523 w 669522"/>
                    <a:gd name="connsiteY2" fmla="*/ 143069 h 143068"/>
                    <a:gd name="connsiteX3" fmla="*/ 0 w 669522"/>
                    <a:gd name="connsiteY3" fmla="*/ 143069 h 1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522" h="143068">
                      <a:moveTo>
                        <a:pt x="0" y="0"/>
                      </a:moveTo>
                      <a:lnTo>
                        <a:pt x="669523" y="0"/>
                      </a:lnTo>
                      <a:lnTo>
                        <a:pt x="669523" y="143069"/>
                      </a:lnTo>
                      <a:lnTo>
                        <a:pt x="0" y="143069"/>
                      </a:ln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任意多边形: 形状 108">
                  <a:extLst>
                    <a:ext uri="{FF2B5EF4-FFF2-40B4-BE49-F238E27FC236}">
                      <a16:creationId xmlns:a16="http://schemas.microsoft.com/office/drawing/2014/main" id="{E3D43B6A-8292-4970-8EE4-FD6240925004}"/>
                    </a:ext>
                  </a:extLst>
                </p:cNvPr>
                <p:cNvSpPr/>
                <p:nvPr/>
              </p:nvSpPr>
              <p:spPr>
                <a:xfrm>
                  <a:off x="5175992" y="4273786"/>
                  <a:ext cx="669522" cy="143068"/>
                </a:xfrm>
                <a:custGeom>
                  <a:avLst/>
                  <a:gdLst>
                    <a:gd name="connsiteX0" fmla="*/ 0 w 669522"/>
                    <a:gd name="connsiteY0" fmla="*/ 0 h 143068"/>
                    <a:gd name="connsiteX1" fmla="*/ 669523 w 669522"/>
                    <a:gd name="connsiteY1" fmla="*/ 0 h 143068"/>
                    <a:gd name="connsiteX2" fmla="*/ 669523 w 669522"/>
                    <a:gd name="connsiteY2" fmla="*/ 143069 h 143068"/>
                    <a:gd name="connsiteX3" fmla="*/ 0 w 669522"/>
                    <a:gd name="connsiteY3" fmla="*/ 143069 h 1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522" h="143068">
                      <a:moveTo>
                        <a:pt x="0" y="0"/>
                      </a:moveTo>
                      <a:lnTo>
                        <a:pt x="669523" y="0"/>
                      </a:lnTo>
                      <a:lnTo>
                        <a:pt x="669523" y="143069"/>
                      </a:lnTo>
                      <a:lnTo>
                        <a:pt x="0" y="143069"/>
                      </a:ln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任意多边形: 形状 109">
                  <a:extLst>
                    <a:ext uri="{FF2B5EF4-FFF2-40B4-BE49-F238E27FC236}">
                      <a16:creationId xmlns:a16="http://schemas.microsoft.com/office/drawing/2014/main" id="{AC63995A-F0A9-481C-A0AC-ECDC27D52EC6}"/>
                    </a:ext>
                  </a:extLst>
                </p:cNvPr>
                <p:cNvSpPr/>
                <p:nvPr/>
              </p:nvSpPr>
              <p:spPr>
                <a:xfrm>
                  <a:off x="5175992" y="4451868"/>
                  <a:ext cx="669522" cy="143068"/>
                </a:xfrm>
                <a:custGeom>
                  <a:avLst/>
                  <a:gdLst>
                    <a:gd name="connsiteX0" fmla="*/ 0 w 669522"/>
                    <a:gd name="connsiteY0" fmla="*/ 0 h 143068"/>
                    <a:gd name="connsiteX1" fmla="*/ 669523 w 669522"/>
                    <a:gd name="connsiteY1" fmla="*/ 0 h 143068"/>
                    <a:gd name="connsiteX2" fmla="*/ 669523 w 669522"/>
                    <a:gd name="connsiteY2" fmla="*/ 143068 h 143068"/>
                    <a:gd name="connsiteX3" fmla="*/ 0 w 669522"/>
                    <a:gd name="connsiteY3" fmla="*/ 143068 h 14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522" h="143068">
                      <a:moveTo>
                        <a:pt x="0" y="0"/>
                      </a:moveTo>
                      <a:lnTo>
                        <a:pt x="669523" y="0"/>
                      </a:lnTo>
                      <a:lnTo>
                        <a:pt x="669523" y="143068"/>
                      </a:lnTo>
                      <a:lnTo>
                        <a:pt x="0" y="143068"/>
                      </a:lnTo>
                      <a:close/>
                    </a:path>
                  </a:pathLst>
                </a:custGeom>
                <a:solidFill>
                  <a:srgbClr val="FFFFFF">
                    <a:alpha val="70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任意多边形: 形状 110">
                  <a:extLst>
                    <a:ext uri="{FF2B5EF4-FFF2-40B4-BE49-F238E27FC236}">
                      <a16:creationId xmlns:a16="http://schemas.microsoft.com/office/drawing/2014/main" id="{906EDDC8-06DA-41ED-8852-0B616C3E5B98}"/>
                    </a:ext>
                  </a:extLst>
                </p:cNvPr>
                <p:cNvSpPr/>
                <p:nvPr/>
              </p:nvSpPr>
              <p:spPr>
                <a:xfrm>
                  <a:off x="5490735" y="4147215"/>
                  <a:ext cx="40036" cy="40036"/>
                </a:xfrm>
                <a:custGeom>
                  <a:avLst/>
                  <a:gdLst>
                    <a:gd name="connsiteX0" fmla="*/ 40036 w 40036"/>
                    <a:gd name="connsiteY0" fmla="*/ 20018 h 40036"/>
                    <a:gd name="connsiteX1" fmla="*/ 20018 w 40036"/>
                    <a:gd name="connsiteY1" fmla="*/ 40036 h 40036"/>
                    <a:gd name="connsiteX2" fmla="*/ 0 w 40036"/>
                    <a:gd name="connsiteY2" fmla="*/ 20018 h 40036"/>
                    <a:gd name="connsiteX3" fmla="*/ 20018 w 40036"/>
                    <a:gd name="connsiteY3" fmla="*/ 0 h 40036"/>
                    <a:gd name="connsiteX4" fmla="*/ 40036 w 40036"/>
                    <a:gd name="connsiteY4" fmla="*/ 20018 h 4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6" h="40036">
                      <a:moveTo>
                        <a:pt x="40036" y="20018"/>
                      </a:moveTo>
                      <a:cubicBezTo>
                        <a:pt x="40036" y="31074"/>
                        <a:pt x="31074" y="40036"/>
                        <a:pt x="20018" y="40036"/>
                      </a:cubicBezTo>
                      <a:cubicBezTo>
                        <a:pt x="8962" y="40036"/>
                        <a:pt x="0" y="31074"/>
                        <a:pt x="0" y="20018"/>
                      </a:cubicBezTo>
                      <a:cubicBezTo>
                        <a:pt x="0" y="8962"/>
                        <a:pt x="8962" y="0"/>
                        <a:pt x="20018" y="0"/>
                      </a:cubicBezTo>
                      <a:cubicBezTo>
                        <a:pt x="31074" y="0"/>
                        <a:pt x="40036" y="8962"/>
                        <a:pt x="40036" y="20018"/>
                      </a:cubicBezTo>
                      <a:close/>
                    </a:path>
                  </a:pathLst>
                </a:custGeom>
                <a:solidFill>
                  <a:srgbClr val="292A2E">
                    <a:alpha val="5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任意多边形: 形状 111">
                  <a:extLst>
                    <a:ext uri="{FF2B5EF4-FFF2-40B4-BE49-F238E27FC236}">
                      <a16:creationId xmlns:a16="http://schemas.microsoft.com/office/drawing/2014/main" id="{3E50B478-55A6-4F11-A289-049AA4A0DA13}"/>
                    </a:ext>
                  </a:extLst>
                </p:cNvPr>
                <p:cNvSpPr/>
                <p:nvPr/>
              </p:nvSpPr>
              <p:spPr>
                <a:xfrm>
                  <a:off x="5490735" y="4325302"/>
                  <a:ext cx="40036" cy="40036"/>
                </a:xfrm>
                <a:custGeom>
                  <a:avLst/>
                  <a:gdLst>
                    <a:gd name="connsiteX0" fmla="*/ 40036 w 40036"/>
                    <a:gd name="connsiteY0" fmla="*/ 20018 h 40036"/>
                    <a:gd name="connsiteX1" fmla="*/ 20018 w 40036"/>
                    <a:gd name="connsiteY1" fmla="*/ 40036 h 40036"/>
                    <a:gd name="connsiteX2" fmla="*/ 0 w 40036"/>
                    <a:gd name="connsiteY2" fmla="*/ 20018 h 40036"/>
                    <a:gd name="connsiteX3" fmla="*/ 20018 w 40036"/>
                    <a:gd name="connsiteY3" fmla="*/ 0 h 40036"/>
                    <a:gd name="connsiteX4" fmla="*/ 40036 w 40036"/>
                    <a:gd name="connsiteY4" fmla="*/ 20018 h 4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6" h="40036">
                      <a:moveTo>
                        <a:pt x="40036" y="20018"/>
                      </a:moveTo>
                      <a:cubicBezTo>
                        <a:pt x="40036" y="31074"/>
                        <a:pt x="31074" y="40036"/>
                        <a:pt x="20018" y="40036"/>
                      </a:cubicBezTo>
                      <a:cubicBezTo>
                        <a:pt x="8962" y="40036"/>
                        <a:pt x="0" y="31074"/>
                        <a:pt x="0" y="20018"/>
                      </a:cubicBezTo>
                      <a:cubicBezTo>
                        <a:pt x="0" y="8963"/>
                        <a:pt x="8962" y="0"/>
                        <a:pt x="20018" y="0"/>
                      </a:cubicBezTo>
                      <a:cubicBezTo>
                        <a:pt x="31074" y="0"/>
                        <a:pt x="40036" y="8962"/>
                        <a:pt x="40036" y="20018"/>
                      </a:cubicBezTo>
                      <a:close/>
                    </a:path>
                  </a:pathLst>
                </a:custGeom>
                <a:solidFill>
                  <a:srgbClr val="292A2E">
                    <a:alpha val="5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3" name="任意多边形: 形状 112">
                  <a:extLst>
                    <a:ext uri="{FF2B5EF4-FFF2-40B4-BE49-F238E27FC236}">
                      <a16:creationId xmlns:a16="http://schemas.microsoft.com/office/drawing/2014/main" id="{ED1A9670-48CE-4C9E-A5E1-AF3AFCC76FCB}"/>
                    </a:ext>
                  </a:extLst>
                </p:cNvPr>
                <p:cNvSpPr/>
                <p:nvPr/>
              </p:nvSpPr>
              <p:spPr>
                <a:xfrm>
                  <a:off x="5490735" y="4503387"/>
                  <a:ext cx="40036" cy="40036"/>
                </a:xfrm>
                <a:custGeom>
                  <a:avLst/>
                  <a:gdLst>
                    <a:gd name="connsiteX0" fmla="*/ 40036 w 40036"/>
                    <a:gd name="connsiteY0" fmla="*/ 20018 h 40036"/>
                    <a:gd name="connsiteX1" fmla="*/ 20018 w 40036"/>
                    <a:gd name="connsiteY1" fmla="*/ 40036 h 40036"/>
                    <a:gd name="connsiteX2" fmla="*/ 0 w 40036"/>
                    <a:gd name="connsiteY2" fmla="*/ 20018 h 40036"/>
                    <a:gd name="connsiteX3" fmla="*/ 20018 w 40036"/>
                    <a:gd name="connsiteY3" fmla="*/ 0 h 40036"/>
                    <a:gd name="connsiteX4" fmla="*/ 40036 w 40036"/>
                    <a:gd name="connsiteY4" fmla="*/ 20018 h 40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6" h="40036">
                      <a:moveTo>
                        <a:pt x="40036" y="20018"/>
                      </a:moveTo>
                      <a:cubicBezTo>
                        <a:pt x="40036" y="31074"/>
                        <a:pt x="31074" y="40036"/>
                        <a:pt x="20018" y="40036"/>
                      </a:cubicBezTo>
                      <a:cubicBezTo>
                        <a:pt x="8962" y="40036"/>
                        <a:pt x="0" y="31074"/>
                        <a:pt x="0" y="20018"/>
                      </a:cubicBezTo>
                      <a:cubicBezTo>
                        <a:pt x="0" y="8963"/>
                        <a:pt x="8962" y="0"/>
                        <a:pt x="20018" y="0"/>
                      </a:cubicBezTo>
                      <a:cubicBezTo>
                        <a:pt x="31074" y="0"/>
                        <a:pt x="40036" y="8962"/>
                        <a:pt x="40036" y="20018"/>
                      </a:cubicBezTo>
                      <a:close/>
                    </a:path>
                  </a:pathLst>
                </a:custGeom>
                <a:solidFill>
                  <a:srgbClr val="292A2E">
                    <a:alpha val="5000"/>
                  </a:srgb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14" name="图形 117">
                  <a:extLst>
                    <a:ext uri="{FF2B5EF4-FFF2-40B4-BE49-F238E27FC236}">
                      <a16:creationId xmlns:a16="http://schemas.microsoft.com/office/drawing/2014/main" id="{A904B22D-A3B1-4067-BC10-C590C3D2F8C4}"/>
                    </a:ext>
                  </a:extLst>
                </p:cNvPr>
                <p:cNvGrpSpPr/>
                <p:nvPr/>
              </p:nvGrpSpPr>
              <p:grpSpPr>
                <a:xfrm>
                  <a:off x="5175992" y="4633968"/>
                  <a:ext cx="669522" cy="143068"/>
                  <a:chOff x="5175992" y="4633968"/>
                  <a:chExt cx="669522" cy="143068"/>
                </a:xfrm>
              </p:grpSpPr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5C07E0BE-5960-43FB-A4CE-AA2364F34B55}"/>
                      </a:ext>
                    </a:extLst>
                  </p:cNvPr>
                  <p:cNvSpPr/>
                  <p:nvPr/>
                </p:nvSpPr>
                <p:spPr>
                  <a:xfrm>
                    <a:off x="5175992" y="4633968"/>
                    <a:ext cx="669522" cy="143068"/>
                  </a:xfrm>
                  <a:custGeom>
                    <a:avLst/>
                    <a:gdLst>
                      <a:gd name="connsiteX0" fmla="*/ 0 w 669522"/>
                      <a:gd name="connsiteY0" fmla="*/ 0 h 143068"/>
                      <a:gd name="connsiteX1" fmla="*/ 669523 w 669522"/>
                      <a:gd name="connsiteY1" fmla="*/ 0 h 143068"/>
                      <a:gd name="connsiteX2" fmla="*/ 669523 w 669522"/>
                      <a:gd name="connsiteY2" fmla="*/ 143069 h 143068"/>
                      <a:gd name="connsiteX3" fmla="*/ 0 w 669522"/>
                      <a:gd name="connsiteY3" fmla="*/ 143069 h 143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9522" h="143068">
                        <a:moveTo>
                          <a:pt x="0" y="0"/>
                        </a:moveTo>
                        <a:lnTo>
                          <a:pt x="669523" y="0"/>
                        </a:lnTo>
                        <a:lnTo>
                          <a:pt x="669523" y="143069"/>
                        </a:lnTo>
                        <a:lnTo>
                          <a:pt x="0" y="14306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0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:a16="http://schemas.microsoft.com/office/drawing/2014/main" id="{99E16430-D3B4-4538-9F03-0B38B85C62D2}"/>
                      </a:ext>
                    </a:extLst>
                  </p:cNvPr>
                  <p:cNvSpPr/>
                  <p:nvPr/>
                </p:nvSpPr>
                <p:spPr>
                  <a:xfrm>
                    <a:off x="5490735" y="4685484"/>
                    <a:ext cx="40036" cy="40036"/>
                  </a:xfrm>
                  <a:custGeom>
                    <a:avLst/>
                    <a:gdLst>
                      <a:gd name="connsiteX0" fmla="*/ 40036 w 40036"/>
                      <a:gd name="connsiteY0" fmla="*/ 20018 h 40036"/>
                      <a:gd name="connsiteX1" fmla="*/ 20018 w 40036"/>
                      <a:gd name="connsiteY1" fmla="*/ 40036 h 40036"/>
                      <a:gd name="connsiteX2" fmla="*/ 0 w 40036"/>
                      <a:gd name="connsiteY2" fmla="*/ 20018 h 40036"/>
                      <a:gd name="connsiteX3" fmla="*/ 20018 w 40036"/>
                      <a:gd name="connsiteY3" fmla="*/ 0 h 40036"/>
                      <a:gd name="connsiteX4" fmla="*/ 40036 w 40036"/>
                      <a:gd name="connsiteY4" fmla="*/ 20018 h 40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36" h="40036">
                        <a:moveTo>
                          <a:pt x="40036" y="20018"/>
                        </a:moveTo>
                        <a:cubicBezTo>
                          <a:pt x="40036" y="31074"/>
                          <a:pt x="31074" y="40036"/>
                          <a:pt x="20018" y="40036"/>
                        </a:cubicBezTo>
                        <a:cubicBezTo>
                          <a:pt x="8962" y="40036"/>
                          <a:pt x="0" y="31074"/>
                          <a:pt x="0" y="20018"/>
                        </a:cubicBezTo>
                        <a:cubicBezTo>
                          <a:pt x="0" y="8963"/>
                          <a:pt x="8962" y="0"/>
                          <a:pt x="20018" y="0"/>
                        </a:cubicBezTo>
                        <a:cubicBezTo>
                          <a:pt x="31074" y="0"/>
                          <a:pt x="40036" y="8962"/>
                          <a:pt x="40036" y="20018"/>
                        </a:cubicBezTo>
                        <a:close/>
                      </a:path>
                    </a:pathLst>
                  </a:custGeom>
                  <a:solidFill>
                    <a:srgbClr val="292A2E">
                      <a:alpha val="5000"/>
                    </a:srgb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17" name="图形 117">
              <a:extLst>
                <a:ext uri="{FF2B5EF4-FFF2-40B4-BE49-F238E27FC236}">
                  <a16:creationId xmlns:a16="http://schemas.microsoft.com/office/drawing/2014/main" id="{3D382034-EB8C-4C3B-9F66-655D81FFE988}"/>
                </a:ext>
              </a:extLst>
            </p:cNvPr>
            <p:cNvGrpSpPr/>
            <p:nvPr/>
          </p:nvGrpSpPr>
          <p:grpSpPr>
            <a:xfrm>
              <a:off x="4803561" y="2714765"/>
              <a:ext cx="2723888" cy="2135533"/>
              <a:chOff x="4803561" y="2714765"/>
              <a:chExt cx="2723888" cy="2135533"/>
            </a:xfrm>
          </p:grpSpPr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A5D82AC1-DE44-4450-A41F-750A8705236A}"/>
                  </a:ext>
                </a:extLst>
              </p:cNvPr>
              <p:cNvSpPr/>
              <p:nvPr/>
            </p:nvSpPr>
            <p:spPr>
              <a:xfrm>
                <a:off x="4803561" y="4845063"/>
                <a:ext cx="2723888" cy="3844"/>
              </a:xfrm>
              <a:custGeom>
                <a:avLst/>
                <a:gdLst>
                  <a:gd name="connsiteX0" fmla="*/ 1922 w 2723888"/>
                  <a:gd name="connsiteY0" fmla="*/ 3845 h 3844"/>
                  <a:gd name="connsiteX1" fmla="*/ 2721966 w 2723888"/>
                  <a:gd name="connsiteY1" fmla="*/ 3845 h 3844"/>
                  <a:gd name="connsiteX2" fmla="*/ 2723889 w 2723888"/>
                  <a:gd name="connsiteY2" fmla="*/ 1922 h 3844"/>
                  <a:gd name="connsiteX3" fmla="*/ 2721966 w 2723888"/>
                  <a:gd name="connsiteY3" fmla="*/ 0 h 3844"/>
                  <a:gd name="connsiteX4" fmla="*/ 1922 w 2723888"/>
                  <a:gd name="connsiteY4" fmla="*/ 0 h 3844"/>
                  <a:gd name="connsiteX5" fmla="*/ 0 w 2723888"/>
                  <a:gd name="connsiteY5" fmla="*/ 1922 h 3844"/>
                  <a:gd name="connsiteX6" fmla="*/ 1922 w 2723888"/>
                  <a:gd name="connsiteY6" fmla="*/ 3845 h 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3888" h="3844">
                    <a:moveTo>
                      <a:pt x="1922" y="3845"/>
                    </a:moveTo>
                    <a:lnTo>
                      <a:pt x="2721966" y="3845"/>
                    </a:lnTo>
                    <a:cubicBezTo>
                      <a:pt x="2723029" y="3845"/>
                      <a:pt x="2723889" y="2985"/>
                      <a:pt x="2723889" y="1922"/>
                    </a:cubicBezTo>
                    <a:cubicBezTo>
                      <a:pt x="2723889" y="860"/>
                      <a:pt x="2723029" y="0"/>
                      <a:pt x="2721966" y="0"/>
                    </a:cubicBezTo>
                    <a:lnTo>
                      <a:pt x="1922" y="0"/>
                    </a:lnTo>
                    <a:cubicBezTo>
                      <a:pt x="861" y="0"/>
                      <a:pt x="0" y="860"/>
                      <a:pt x="0" y="1922"/>
                    </a:cubicBezTo>
                    <a:cubicBezTo>
                      <a:pt x="0" y="2985"/>
                      <a:pt x="861" y="3845"/>
                      <a:pt x="1922" y="384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7" name="图形 117">
                <a:extLst>
                  <a:ext uri="{FF2B5EF4-FFF2-40B4-BE49-F238E27FC236}">
                    <a16:creationId xmlns:a16="http://schemas.microsoft.com/office/drawing/2014/main" id="{447E58A8-B987-4C0C-89F8-806856C6294F}"/>
                  </a:ext>
                </a:extLst>
              </p:cNvPr>
              <p:cNvGrpSpPr/>
              <p:nvPr/>
            </p:nvGrpSpPr>
            <p:grpSpPr>
              <a:xfrm>
                <a:off x="4856613" y="2714765"/>
                <a:ext cx="2607355" cy="2135533"/>
                <a:chOff x="4856613" y="2714765"/>
                <a:chExt cx="2607355" cy="2135533"/>
              </a:xfrm>
            </p:grpSpPr>
            <p:grpSp>
              <p:nvGrpSpPr>
                <p:cNvPr id="218" name="图形 117">
                  <a:extLst>
                    <a:ext uri="{FF2B5EF4-FFF2-40B4-BE49-F238E27FC236}">
                      <a16:creationId xmlns:a16="http://schemas.microsoft.com/office/drawing/2014/main" id="{34124C3D-0D82-4A20-B1A5-F9139FB50C34}"/>
                    </a:ext>
                  </a:extLst>
                </p:cNvPr>
                <p:cNvGrpSpPr/>
                <p:nvPr/>
              </p:nvGrpSpPr>
              <p:grpSpPr>
                <a:xfrm>
                  <a:off x="6328312" y="3293368"/>
                  <a:ext cx="1071912" cy="1554419"/>
                  <a:chOff x="6328312" y="3293368"/>
                  <a:chExt cx="1071912" cy="1554419"/>
                </a:xfrm>
              </p:grpSpPr>
              <p:sp>
                <p:nvSpPr>
                  <p:cNvPr id="219" name="任意多边形: 形状 218">
                    <a:extLst>
                      <a:ext uri="{FF2B5EF4-FFF2-40B4-BE49-F238E27FC236}">
                        <a16:creationId xmlns:a16="http://schemas.microsoft.com/office/drawing/2014/main" id="{7E742AF1-20FC-44D0-BE45-C67EACDF5F2D}"/>
                      </a:ext>
                    </a:extLst>
                  </p:cNvPr>
                  <p:cNvSpPr/>
                  <p:nvPr/>
                </p:nvSpPr>
                <p:spPr>
                  <a:xfrm>
                    <a:off x="7257168" y="4009027"/>
                    <a:ext cx="89695" cy="838761"/>
                  </a:xfrm>
                  <a:custGeom>
                    <a:avLst/>
                    <a:gdLst>
                      <a:gd name="connsiteX0" fmla="*/ 84302 w 89695"/>
                      <a:gd name="connsiteY0" fmla="*/ 838761 h 838761"/>
                      <a:gd name="connsiteX1" fmla="*/ 89696 w 89695"/>
                      <a:gd name="connsiteY1" fmla="*/ 837723 h 838761"/>
                      <a:gd name="connsiteX2" fmla="*/ 5394 w 89695"/>
                      <a:gd name="connsiteY2" fmla="*/ 0 h 838761"/>
                      <a:gd name="connsiteX3" fmla="*/ 0 w 89695"/>
                      <a:gd name="connsiteY3" fmla="*/ 1038 h 838761"/>
                      <a:gd name="connsiteX4" fmla="*/ 84302 w 89695"/>
                      <a:gd name="connsiteY4" fmla="*/ 838761 h 83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695" h="838761">
                        <a:moveTo>
                          <a:pt x="84302" y="838761"/>
                        </a:moveTo>
                        <a:lnTo>
                          <a:pt x="89696" y="837723"/>
                        </a:lnTo>
                        <a:lnTo>
                          <a:pt x="5394" y="0"/>
                        </a:lnTo>
                        <a:lnTo>
                          <a:pt x="0" y="1038"/>
                        </a:lnTo>
                        <a:lnTo>
                          <a:pt x="84302" y="838761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0" name="任意多边形: 形状 219">
                    <a:extLst>
                      <a:ext uri="{FF2B5EF4-FFF2-40B4-BE49-F238E27FC236}">
                        <a16:creationId xmlns:a16="http://schemas.microsoft.com/office/drawing/2014/main" id="{3F21294E-3DBC-4F6F-85B8-6738C845BC04}"/>
                      </a:ext>
                    </a:extLst>
                  </p:cNvPr>
                  <p:cNvSpPr/>
                  <p:nvPr/>
                </p:nvSpPr>
                <p:spPr>
                  <a:xfrm>
                    <a:off x="6943268" y="4009027"/>
                    <a:ext cx="89693" cy="838761"/>
                  </a:xfrm>
                  <a:custGeom>
                    <a:avLst/>
                    <a:gdLst>
                      <a:gd name="connsiteX0" fmla="*/ 84299 w 89693"/>
                      <a:gd name="connsiteY0" fmla="*/ 838761 h 838761"/>
                      <a:gd name="connsiteX1" fmla="*/ 89693 w 89693"/>
                      <a:gd name="connsiteY1" fmla="*/ 837723 h 838761"/>
                      <a:gd name="connsiteX2" fmla="*/ 5394 w 89693"/>
                      <a:gd name="connsiteY2" fmla="*/ 0 h 838761"/>
                      <a:gd name="connsiteX3" fmla="*/ 0 w 89693"/>
                      <a:gd name="connsiteY3" fmla="*/ 1038 h 838761"/>
                      <a:gd name="connsiteX4" fmla="*/ 84299 w 89693"/>
                      <a:gd name="connsiteY4" fmla="*/ 838761 h 83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693" h="838761">
                        <a:moveTo>
                          <a:pt x="84299" y="838761"/>
                        </a:moveTo>
                        <a:lnTo>
                          <a:pt x="89693" y="837723"/>
                        </a:lnTo>
                        <a:lnTo>
                          <a:pt x="5394" y="0"/>
                        </a:lnTo>
                        <a:lnTo>
                          <a:pt x="0" y="1038"/>
                        </a:lnTo>
                        <a:lnTo>
                          <a:pt x="84299" y="838761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1" name="图形 117">
                    <a:extLst>
                      <a:ext uri="{FF2B5EF4-FFF2-40B4-BE49-F238E27FC236}">
                        <a16:creationId xmlns:a16="http://schemas.microsoft.com/office/drawing/2014/main" id="{8A7DF6E7-B450-4546-B3ED-53E0BEBA9267}"/>
                      </a:ext>
                    </a:extLst>
                  </p:cNvPr>
                  <p:cNvGrpSpPr/>
                  <p:nvPr/>
                </p:nvGrpSpPr>
                <p:grpSpPr>
                  <a:xfrm>
                    <a:off x="6328312" y="4009027"/>
                    <a:ext cx="403596" cy="838761"/>
                    <a:chOff x="6328312" y="4009027"/>
                    <a:chExt cx="403596" cy="838761"/>
                  </a:xfrm>
                  <a:solidFill>
                    <a:srgbClr val="494949"/>
                  </a:solidFill>
                </p:grpSpPr>
                <p:sp>
                  <p:nvSpPr>
                    <p:cNvPr id="222" name="任意多边形: 形状 221">
                      <a:extLst>
                        <a:ext uri="{FF2B5EF4-FFF2-40B4-BE49-F238E27FC236}">
                          <a16:creationId xmlns:a16="http://schemas.microsoft.com/office/drawing/2014/main" id="{DE3784BB-7662-4B1E-BFAC-45B45E66E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8312" y="4009027"/>
                      <a:ext cx="89696" cy="838761"/>
                    </a:xfrm>
                    <a:custGeom>
                      <a:avLst/>
                      <a:gdLst>
                        <a:gd name="connsiteX0" fmla="*/ 5394 w 89696"/>
                        <a:gd name="connsiteY0" fmla="*/ 838761 h 838761"/>
                        <a:gd name="connsiteX1" fmla="*/ 0 w 89696"/>
                        <a:gd name="connsiteY1" fmla="*/ 837723 h 838761"/>
                        <a:gd name="connsiteX2" fmla="*/ 84302 w 89696"/>
                        <a:gd name="connsiteY2" fmla="*/ 0 h 838761"/>
                        <a:gd name="connsiteX3" fmla="*/ 89696 w 89696"/>
                        <a:gd name="connsiteY3" fmla="*/ 1038 h 838761"/>
                        <a:gd name="connsiteX4" fmla="*/ 5394 w 89696"/>
                        <a:gd name="connsiteY4" fmla="*/ 838761 h 838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696" h="838761">
                          <a:moveTo>
                            <a:pt x="5394" y="838761"/>
                          </a:moveTo>
                          <a:lnTo>
                            <a:pt x="0" y="837723"/>
                          </a:lnTo>
                          <a:lnTo>
                            <a:pt x="84302" y="0"/>
                          </a:lnTo>
                          <a:lnTo>
                            <a:pt x="89696" y="1038"/>
                          </a:lnTo>
                          <a:lnTo>
                            <a:pt x="5394" y="838761"/>
                          </a:lnTo>
                          <a:close/>
                        </a:path>
                      </a:pathLst>
                    </a:custGeom>
                    <a:solidFill>
                      <a:srgbClr val="494949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3" name="任意多边形: 形状 222">
                      <a:extLst>
                        <a:ext uri="{FF2B5EF4-FFF2-40B4-BE49-F238E27FC236}">
                          <a16:creationId xmlns:a16="http://schemas.microsoft.com/office/drawing/2014/main" id="{220A4226-E370-45C6-967F-1B371C14A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2215" y="4009027"/>
                      <a:ext cx="89693" cy="838761"/>
                    </a:xfrm>
                    <a:custGeom>
                      <a:avLst/>
                      <a:gdLst>
                        <a:gd name="connsiteX0" fmla="*/ 5394 w 89693"/>
                        <a:gd name="connsiteY0" fmla="*/ 838761 h 838761"/>
                        <a:gd name="connsiteX1" fmla="*/ 0 w 89693"/>
                        <a:gd name="connsiteY1" fmla="*/ 837723 h 838761"/>
                        <a:gd name="connsiteX2" fmla="*/ 84299 w 89693"/>
                        <a:gd name="connsiteY2" fmla="*/ 0 h 838761"/>
                        <a:gd name="connsiteX3" fmla="*/ 89693 w 89693"/>
                        <a:gd name="connsiteY3" fmla="*/ 1038 h 838761"/>
                        <a:gd name="connsiteX4" fmla="*/ 5394 w 89693"/>
                        <a:gd name="connsiteY4" fmla="*/ 838761 h 838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9693" h="838761">
                          <a:moveTo>
                            <a:pt x="5394" y="838761"/>
                          </a:moveTo>
                          <a:lnTo>
                            <a:pt x="0" y="837723"/>
                          </a:lnTo>
                          <a:lnTo>
                            <a:pt x="84299" y="0"/>
                          </a:lnTo>
                          <a:lnTo>
                            <a:pt x="89693" y="1038"/>
                          </a:lnTo>
                          <a:lnTo>
                            <a:pt x="5394" y="838761"/>
                          </a:lnTo>
                          <a:close/>
                        </a:path>
                      </a:pathLst>
                    </a:custGeom>
                    <a:solidFill>
                      <a:srgbClr val="494949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4" name="任意多边形: 形状 223">
                    <a:extLst>
                      <a:ext uri="{FF2B5EF4-FFF2-40B4-BE49-F238E27FC236}">
                        <a16:creationId xmlns:a16="http://schemas.microsoft.com/office/drawing/2014/main" id="{37A38029-5C4F-476C-B51F-33CBA3325E19}"/>
                      </a:ext>
                    </a:extLst>
                  </p:cNvPr>
                  <p:cNvSpPr/>
                  <p:nvPr/>
                </p:nvSpPr>
                <p:spPr>
                  <a:xfrm rot="-4943700">
                    <a:off x="6551421" y="3822349"/>
                    <a:ext cx="372119" cy="5492"/>
                  </a:xfrm>
                  <a:custGeom>
                    <a:avLst/>
                    <a:gdLst>
                      <a:gd name="connsiteX0" fmla="*/ 0 w 372119"/>
                      <a:gd name="connsiteY0" fmla="*/ 0 h 5492"/>
                      <a:gd name="connsiteX1" fmla="*/ 372120 w 372119"/>
                      <a:gd name="connsiteY1" fmla="*/ 0 h 5492"/>
                      <a:gd name="connsiteX2" fmla="*/ 372120 w 372119"/>
                      <a:gd name="connsiteY2" fmla="*/ 5493 h 5492"/>
                      <a:gd name="connsiteX3" fmla="*/ 0 w 372119"/>
                      <a:gd name="connsiteY3" fmla="*/ 5493 h 5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2119" h="5492">
                        <a:moveTo>
                          <a:pt x="0" y="0"/>
                        </a:moveTo>
                        <a:lnTo>
                          <a:pt x="372120" y="0"/>
                        </a:lnTo>
                        <a:lnTo>
                          <a:pt x="372120" y="5493"/>
                        </a:lnTo>
                        <a:lnTo>
                          <a:pt x="0" y="5493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5" name="任意多边形: 形状 224">
                    <a:extLst>
                      <a:ext uri="{FF2B5EF4-FFF2-40B4-BE49-F238E27FC236}">
                        <a16:creationId xmlns:a16="http://schemas.microsoft.com/office/drawing/2014/main" id="{71436671-89C1-4DBB-9D4F-81F37D6D9EA8}"/>
                      </a:ext>
                    </a:extLst>
                  </p:cNvPr>
                  <p:cNvSpPr/>
                  <p:nvPr/>
                </p:nvSpPr>
                <p:spPr>
                  <a:xfrm rot="-4943700">
                    <a:off x="7116683" y="3822367"/>
                    <a:ext cx="372119" cy="5492"/>
                  </a:xfrm>
                  <a:custGeom>
                    <a:avLst/>
                    <a:gdLst>
                      <a:gd name="connsiteX0" fmla="*/ 0 w 372119"/>
                      <a:gd name="connsiteY0" fmla="*/ 0 h 5492"/>
                      <a:gd name="connsiteX1" fmla="*/ 372120 w 372119"/>
                      <a:gd name="connsiteY1" fmla="*/ 0 h 5492"/>
                      <a:gd name="connsiteX2" fmla="*/ 372120 w 372119"/>
                      <a:gd name="connsiteY2" fmla="*/ 5493 h 5492"/>
                      <a:gd name="connsiteX3" fmla="*/ 0 w 372119"/>
                      <a:gd name="connsiteY3" fmla="*/ 5493 h 5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2119" h="5492">
                        <a:moveTo>
                          <a:pt x="0" y="0"/>
                        </a:moveTo>
                        <a:lnTo>
                          <a:pt x="372120" y="0"/>
                        </a:lnTo>
                        <a:lnTo>
                          <a:pt x="372120" y="5493"/>
                        </a:lnTo>
                        <a:lnTo>
                          <a:pt x="0" y="5493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6" name="图形 117">
                    <a:extLst>
                      <a:ext uri="{FF2B5EF4-FFF2-40B4-BE49-F238E27FC236}">
                        <a16:creationId xmlns:a16="http://schemas.microsoft.com/office/drawing/2014/main" id="{60990B7A-67FF-4D18-99A4-062B89BE070D}"/>
                      </a:ext>
                    </a:extLst>
                  </p:cNvPr>
                  <p:cNvGrpSpPr/>
                  <p:nvPr/>
                </p:nvGrpSpPr>
                <p:grpSpPr>
                  <a:xfrm>
                    <a:off x="6680873" y="3979789"/>
                    <a:ext cx="612409" cy="59513"/>
                    <a:chOff x="6680873" y="3979789"/>
                    <a:chExt cx="612409" cy="59513"/>
                  </a:xfrm>
                </p:grpSpPr>
                <p:sp>
                  <p:nvSpPr>
                    <p:cNvPr id="227" name="任意多边形: 形状 226">
                      <a:extLst>
                        <a:ext uri="{FF2B5EF4-FFF2-40B4-BE49-F238E27FC236}">
                          <a16:creationId xmlns:a16="http://schemas.microsoft.com/office/drawing/2014/main" id="{F5E13A93-BF02-42AF-82DD-7358D6F14A3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683619" y="3982527"/>
                      <a:ext cx="606916" cy="54023"/>
                    </a:xfrm>
                    <a:custGeom>
                      <a:avLst/>
                      <a:gdLst>
                        <a:gd name="connsiteX0" fmla="*/ 579906 w 606916"/>
                        <a:gd name="connsiteY0" fmla="*/ 0 h 54023"/>
                        <a:gd name="connsiteX1" fmla="*/ 606917 w 606916"/>
                        <a:gd name="connsiteY1" fmla="*/ 0 h 54023"/>
                        <a:gd name="connsiteX2" fmla="*/ 606917 w 606916"/>
                        <a:gd name="connsiteY2" fmla="*/ 54024 h 54023"/>
                        <a:gd name="connsiteX3" fmla="*/ 579906 w 606916"/>
                        <a:gd name="connsiteY3" fmla="*/ 54024 h 54023"/>
                        <a:gd name="connsiteX4" fmla="*/ 27010 w 606916"/>
                        <a:gd name="connsiteY4" fmla="*/ 54024 h 54023"/>
                        <a:gd name="connsiteX5" fmla="*/ 0 w 606916"/>
                        <a:gd name="connsiteY5" fmla="*/ 54024 h 54023"/>
                        <a:gd name="connsiteX6" fmla="*/ 0 w 606916"/>
                        <a:gd name="connsiteY6" fmla="*/ 0 h 54023"/>
                        <a:gd name="connsiteX7" fmla="*/ 27010 w 606916"/>
                        <a:gd name="connsiteY7" fmla="*/ 0 h 54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06916" h="54023">
                          <a:moveTo>
                            <a:pt x="579906" y="0"/>
                          </a:moveTo>
                          <a:cubicBezTo>
                            <a:pt x="594824" y="0"/>
                            <a:pt x="606917" y="0"/>
                            <a:pt x="606917" y="0"/>
                          </a:cubicBezTo>
                          <a:lnTo>
                            <a:pt x="606917" y="54024"/>
                          </a:lnTo>
                          <a:cubicBezTo>
                            <a:pt x="606917" y="54024"/>
                            <a:pt x="594824" y="54024"/>
                            <a:pt x="579906" y="54024"/>
                          </a:cubicBezTo>
                          <a:lnTo>
                            <a:pt x="27010" y="54024"/>
                          </a:lnTo>
                          <a:cubicBezTo>
                            <a:pt x="12093" y="54024"/>
                            <a:pt x="0" y="54024"/>
                            <a:pt x="0" y="54024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2093" y="0"/>
                            <a:pt x="27010" y="0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8" name="任意多边形: 形状 227">
                      <a:extLst>
                        <a:ext uri="{FF2B5EF4-FFF2-40B4-BE49-F238E27FC236}">
                          <a16:creationId xmlns:a16="http://schemas.microsoft.com/office/drawing/2014/main" id="{DB3EFC14-5867-40E6-A291-A1D5C6CA7DC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683619" y="3982527"/>
                      <a:ext cx="606916" cy="54023"/>
                    </a:xfrm>
                    <a:custGeom>
                      <a:avLst/>
                      <a:gdLst>
                        <a:gd name="connsiteX0" fmla="*/ 579906 w 606916"/>
                        <a:gd name="connsiteY0" fmla="*/ 0 h 54023"/>
                        <a:gd name="connsiteX1" fmla="*/ 606917 w 606916"/>
                        <a:gd name="connsiteY1" fmla="*/ 0 h 54023"/>
                        <a:gd name="connsiteX2" fmla="*/ 606917 w 606916"/>
                        <a:gd name="connsiteY2" fmla="*/ 54024 h 54023"/>
                        <a:gd name="connsiteX3" fmla="*/ 579906 w 606916"/>
                        <a:gd name="connsiteY3" fmla="*/ 54024 h 54023"/>
                        <a:gd name="connsiteX4" fmla="*/ 27010 w 606916"/>
                        <a:gd name="connsiteY4" fmla="*/ 54024 h 54023"/>
                        <a:gd name="connsiteX5" fmla="*/ 0 w 606916"/>
                        <a:gd name="connsiteY5" fmla="*/ 54024 h 54023"/>
                        <a:gd name="connsiteX6" fmla="*/ 0 w 606916"/>
                        <a:gd name="connsiteY6" fmla="*/ 0 h 54023"/>
                        <a:gd name="connsiteX7" fmla="*/ 27010 w 606916"/>
                        <a:gd name="connsiteY7" fmla="*/ 0 h 54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06916" h="54023">
                          <a:moveTo>
                            <a:pt x="579906" y="0"/>
                          </a:moveTo>
                          <a:cubicBezTo>
                            <a:pt x="594824" y="0"/>
                            <a:pt x="606917" y="0"/>
                            <a:pt x="606917" y="0"/>
                          </a:cubicBezTo>
                          <a:lnTo>
                            <a:pt x="606917" y="54024"/>
                          </a:lnTo>
                          <a:cubicBezTo>
                            <a:pt x="606917" y="54024"/>
                            <a:pt x="594824" y="54024"/>
                            <a:pt x="579906" y="54024"/>
                          </a:cubicBezTo>
                          <a:lnTo>
                            <a:pt x="27010" y="54024"/>
                          </a:lnTo>
                          <a:cubicBezTo>
                            <a:pt x="12093" y="54024"/>
                            <a:pt x="0" y="54024"/>
                            <a:pt x="0" y="54024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2093" y="0"/>
                            <a:pt x="27010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9" name="任意多边形: 形状 228">
                      <a:extLst>
                        <a:ext uri="{FF2B5EF4-FFF2-40B4-BE49-F238E27FC236}">
                          <a16:creationId xmlns:a16="http://schemas.microsoft.com/office/drawing/2014/main" id="{6427466A-1D93-4642-8550-1464BB397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0873" y="3979789"/>
                      <a:ext cx="612409" cy="59513"/>
                    </a:xfrm>
                    <a:custGeom>
                      <a:avLst/>
                      <a:gdLst>
                        <a:gd name="connsiteX0" fmla="*/ 0 w 612409"/>
                        <a:gd name="connsiteY0" fmla="*/ 29768 h 59513"/>
                        <a:gd name="connsiteX1" fmla="*/ 29757 w 612409"/>
                        <a:gd name="connsiteY1" fmla="*/ 0 h 59513"/>
                        <a:gd name="connsiteX2" fmla="*/ 582653 w 612409"/>
                        <a:gd name="connsiteY2" fmla="*/ 0 h 59513"/>
                        <a:gd name="connsiteX3" fmla="*/ 612409 w 612409"/>
                        <a:gd name="connsiteY3" fmla="*/ 29757 h 59513"/>
                        <a:gd name="connsiteX4" fmla="*/ 582653 w 612409"/>
                        <a:gd name="connsiteY4" fmla="*/ 59514 h 59513"/>
                        <a:gd name="connsiteX5" fmla="*/ 29757 w 612409"/>
                        <a:gd name="connsiteY5" fmla="*/ 59514 h 59513"/>
                        <a:gd name="connsiteX6" fmla="*/ 0 w 612409"/>
                        <a:gd name="connsiteY6" fmla="*/ 29768 h 59513"/>
                        <a:gd name="connsiteX7" fmla="*/ 29757 w 612409"/>
                        <a:gd name="connsiteY7" fmla="*/ 5504 h 59513"/>
                        <a:gd name="connsiteX8" fmla="*/ 5493 w 612409"/>
                        <a:gd name="connsiteY8" fmla="*/ 29768 h 59513"/>
                        <a:gd name="connsiteX9" fmla="*/ 29757 w 612409"/>
                        <a:gd name="connsiteY9" fmla="*/ 54032 h 59513"/>
                        <a:gd name="connsiteX10" fmla="*/ 582653 w 612409"/>
                        <a:gd name="connsiteY10" fmla="*/ 54032 h 59513"/>
                        <a:gd name="connsiteX11" fmla="*/ 606917 w 612409"/>
                        <a:gd name="connsiteY11" fmla="*/ 29768 h 59513"/>
                        <a:gd name="connsiteX12" fmla="*/ 582653 w 612409"/>
                        <a:gd name="connsiteY12" fmla="*/ 5504 h 59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12409" h="59513">
                          <a:moveTo>
                            <a:pt x="0" y="29768"/>
                          </a:moveTo>
                          <a:cubicBezTo>
                            <a:pt x="11" y="13336"/>
                            <a:pt x="13325" y="19"/>
                            <a:pt x="29757" y="0"/>
                          </a:cubicBezTo>
                          <a:lnTo>
                            <a:pt x="582653" y="0"/>
                          </a:lnTo>
                          <a:cubicBezTo>
                            <a:pt x="599087" y="0"/>
                            <a:pt x="612409" y="13323"/>
                            <a:pt x="612409" y="29757"/>
                          </a:cubicBezTo>
                          <a:cubicBezTo>
                            <a:pt x="612409" y="46191"/>
                            <a:pt x="599087" y="59514"/>
                            <a:pt x="582653" y="59514"/>
                          </a:cubicBezTo>
                          <a:lnTo>
                            <a:pt x="29757" y="59514"/>
                          </a:lnTo>
                          <a:cubicBezTo>
                            <a:pt x="13336" y="59494"/>
                            <a:pt x="25" y="46191"/>
                            <a:pt x="0" y="29768"/>
                          </a:cubicBezTo>
                          <a:close/>
                          <a:moveTo>
                            <a:pt x="29757" y="5504"/>
                          </a:moveTo>
                          <a:cubicBezTo>
                            <a:pt x="16357" y="5504"/>
                            <a:pt x="5493" y="16368"/>
                            <a:pt x="5493" y="29768"/>
                          </a:cubicBezTo>
                          <a:cubicBezTo>
                            <a:pt x="5493" y="43167"/>
                            <a:pt x="16357" y="54032"/>
                            <a:pt x="29757" y="54032"/>
                          </a:cubicBezTo>
                          <a:lnTo>
                            <a:pt x="582653" y="54032"/>
                          </a:lnTo>
                          <a:cubicBezTo>
                            <a:pt x="596052" y="54032"/>
                            <a:pt x="606917" y="43167"/>
                            <a:pt x="606917" y="29768"/>
                          </a:cubicBezTo>
                          <a:cubicBezTo>
                            <a:pt x="606917" y="16368"/>
                            <a:pt x="596052" y="5504"/>
                            <a:pt x="582653" y="5504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0" name="图形 117">
                    <a:extLst>
                      <a:ext uri="{FF2B5EF4-FFF2-40B4-BE49-F238E27FC236}">
                        <a16:creationId xmlns:a16="http://schemas.microsoft.com/office/drawing/2014/main" id="{8D86F847-DA9C-4EDB-B7DC-4FB2D1C732ED}"/>
                      </a:ext>
                    </a:extLst>
                  </p:cNvPr>
                  <p:cNvGrpSpPr/>
                  <p:nvPr/>
                </p:nvGrpSpPr>
                <p:grpSpPr>
                  <a:xfrm>
                    <a:off x="6377412" y="3979800"/>
                    <a:ext cx="612412" cy="59513"/>
                    <a:chOff x="6377412" y="3979800"/>
                    <a:chExt cx="612412" cy="59513"/>
                  </a:xfrm>
                </p:grpSpPr>
                <p:sp>
                  <p:nvSpPr>
                    <p:cNvPr id="231" name="任意多边形: 形状 230">
                      <a:extLst>
                        <a:ext uri="{FF2B5EF4-FFF2-40B4-BE49-F238E27FC236}">
                          <a16:creationId xmlns:a16="http://schemas.microsoft.com/office/drawing/2014/main" id="{672A0261-3FC9-4D9E-92E3-21DDB7E9AA7C}"/>
                        </a:ext>
                      </a:extLst>
                    </p:cNvPr>
                    <p:cNvSpPr/>
                    <p:nvPr/>
                  </p:nvSpPr>
                  <p:spPr>
                    <a:xfrm rot="-10800000">
                      <a:off x="6380161" y="3982527"/>
                      <a:ext cx="606916" cy="54023"/>
                    </a:xfrm>
                    <a:custGeom>
                      <a:avLst/>
                      <a:gdLst>
                        <a:gd name="connsiteX0" fmla="*/ 579906 w 606916"/>
                        <a:gd name="connsiteY0" fmla="*/ 0 h 54023"/>
                        <a:gd name="connsiteX1" fmla="*/ 606917 w 606916"/>
                        <a:gd name="connsiteY1" fmla="*/ 0 h 54023"/>
                        <a:gd name="connsiteX2" fmla="*/ 606917 w 606916"/>
                        <a:gd name="connsiteY2" fmla="*/ 54024 h 54023"/>
                        <a:gd name="connsiteX3" fmla="*/ 579906 w 606916"/>
                        <a:gd name="connsiteY3" fmla="*/ 54024 h 54023"/>
                        <a:gd name="connsiteX4" fmla="*/ 27010 w 606916"/>
                        <a:gd name="connsiteY4" fmla="*/ 54024 h 54023"/>
                        <a:gd name="connsiteX5" fmla="*/ 0 w 606916"/>
                        <a:gd name="connsiteY5" fmla="*/ 54024 h 54023"/>
                        <a:gd name="connsiteX6" fmla="*/ 0 w 606916"/>
                        <a:gd name="connsiteY6" fmla="*/ 0 h 54023"/>
                        <a:gd name="connsiteX7" fmla="*/ 27010 w 606916"/>
                        <a:gd name="connsiteY7" fmla="*/ 0 h 54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06916" h="54023">
                          <a:moveTo>
                            <a:pt x="579906" y="0"/>
                          </a:moveTo>
                          <a:cubicBezTo>
                            <a:pt x="594824" y="0"/>
                            <a:pt x="606917" y="0"/>
                            <a:pt x="606917" y="0"/>
                          </a:cubicBezTo>
                          <a:lnTo>
                            <a:pt x="606917" y="54024"/>
                          </a:lnTo>
                          <a:cubicBezTo>
                            <a:pt x="606917" y="54024"/>
                            <a:pt x="594824" y="54024"/>
                            <a:pt x="579906" y="54024"/>
                          </a:cubicBezTo>
                          <a:lnTo>
                            <a:pt x="27010" y="54024"/>
                          </a:lnTo>
                          <a:cubicBezTo>
                            <a:pt x="12093" y="54024"/>
                            <a:pt x="0" y="54024"/>
                            <a:pt x="0" y="54024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2093" y="0"/>
                            <a:pt x="2701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2" name="任意多边形: 形状 231">
                      <a:extLst>
                        <a:ext uri="{FF2B5EF4-FFF2-40B4-BE49-F238E27FC236}">
                          <a16:creationId xmlns:a16="http://schemas.microsoft.com/office/drawing/2014/main" id="{77897263-6E29-4168-98DD-3071FD74B9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12" y="3979800"/>
                      <a:ext cx="612412" cy="59513"/>
                    </a:xfrm>
                    <a:custGeom>
                      <a:avLst/>
                      <a:gdLst>
                        <a:gd name="connsiteX0" fmla="*/ 0 w 612412"/>
                        <a:gd name="connsiteY0" fmla="*/ 29757 h 59513"/>
                        <a:gd name="connsiteX1" fmla="*/ 29760 w 612412"/>
                        <a:gd name="connsiteY1" fmla="*/ 0 h 59513"/>
                        <a:gd name="connsiteX2" fmla="*/ 582655 w 612412"/>
                        <a:gd name="connsiteY2" fmla="*/ 0 h 59513"/>
                        <a:gd name="connsiteX3" fmla="*/ 612412 w 612412"/>
                        <a:gd name="connsiteY3" fmla="*/ 29757 h 59513"/>
                        <a:gd name="connsiteX4" fmla="*/ 582655 w 612412"/>
                        <a:gd name="connsiteY4" fmla="*/ 59513 h 59513"/>
                        <a:gd name="connsiteX5" fmla="*/ 29760 w 612412"/>
                        <a:gd name="connsiteY5" fmla="*/ 59513 h 59513"/>
                        <a:gd name="connsiteX6" fmla="*/ 0 w 612412"/>
                        <a:gd name="connsiteY6" fmla="*/ 29757 h 59513"/>
                        <a:gd name="connsiteX7" fmla="*/ 29760 w 612412"/>
                        <a:gd name="connsiteY7" fmla="*/ 5493 h 59513"/>
                        <a:gd name="connsiteX8" fmla="*/ 5496 w 612412"/>
                        <a:gd name="connsiteY8" fmla="*/ 29757 h 59513"/>
                        <a:gd name="connsiteX9" fmla="*/ 29760 w 612412"/>
                        <a:gd name="connsiteY9" fmla="*/ 54021 h 59513"/>
                        <a:gd name="connsiteX10" fmla="*/ 582655 w 612412"/>
                        <a:gd name="connsiteY10" fmla="*/ 54021 h 59513"/>
                        <a:gd name="connsiteX11" fmla="*/ 606920 w 612412"/>
                        <a:gd name="connsiteY11" fmla="*/ 29757 h 59513"/>
                        <a:gd name="connsiteX12" fmla="*/ 582655 w 612412"/>
                        <a:gd name="connsiteY12" fmla="*/ 5493 h 59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12412" h="59513">
                          <a:moveTo>
                            <a:pt x="0" y="29757"/>
                          </a:moveTo>
                          <a:cubicBezTo>
                            <a:pt x="19" y="13331"/>
                            <a:pt x="13334" y="19"/>
                            <a:pt x="29760" y="0"/>
                          </a:cubicBezTo>
                          <a:lnTo>
                            <a:pt x="582655" y="0"/>
                          </a:lnTo>
                          <a:cubicBezTo>
                            <a:pt x="599090" y="0"/>
                            <a:pt x="612412" y="13323"/>
                            <a:pt x="612412" y="29757"/>
                          </a:cubicBezTo>
                          <a:cubicBezTo>
                            <a:pt x="612412" y="46191"/>
                            <a:pt x="599090" y="59513"/>
                            <a:pt x="582655" y="59513"/>
                          </a:cubicBezTo>
                          <a:lnTo>
                            <a:pt x="29760" y="59513"/>
                          </a:lnTo>
                          <a:cubicBezTo>
                            <a:pt x="13334" y="59494"/>
                            <a:pt x="22" y="46183"/>
                            <a:pt x="0" y="29757"/>
                          </a:cubicBezTo>
                          <a:close/>
                          <a:moveTo>
                            <a:pt x="29760" y="5493"/>
                          </a:moveTo>
                          <a:cubicBezTo>
                            <a:pt x="16360" y="5493"/>
                            <a:pt x="5496" y="16357"/>
                            <a:pt x="5496" y="29757"/>
                          </a:cubicBezTo>
                          <a:cubicBezTo>
                            <a:pt x="5496" y="43156"/>
                            <a:pt x="16360" y="54021"/>
                            <a:pt x="29760" y="54021"/>
                          </a:cubicBezTo>
                          <a:lnTo>
                            <a:pt x="582655" y="54021"/>
                          </a:lnTo>
                          <a:cubicBezTo>
                            <a:pt x="596055" y="54021"/>
                            <a:pt x="606920" y="43156"/>
                            <a:pt x="606920" y="29757"/>
                          </a:cubicBezTo>
                          <a:cubicBezTo>
                            <a:pt x="606920" y="16357"/>
                            <a:pt x="596055" y="5493"/>
                            <a:pt x="582655" y="5493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3" name="图形 117">
                    <a:extLst>
                      <a:ext uri="{FF2B5EF4-FFF2-40B4-BE49-F238E27FC236}">
                        <a16:creationId xmlns:a16="http://schemas.microsoft.com/office/drawing/2014/main" id="{7CFFAD87-5605-4491-9760-9AE3F6D36DE0}"/>
                      </a:ext>
                    </a:extLst>
                  </p:cNvPr>
                  <p:cNvGrpSpPr/>
                  <p:nvPr/>
                </p:nvGrpSpPr>
                <p:grpSpPr>
                  <a:xfrm>
                    <a:off x="6750844" y="3293368"/>
                    <a:ext cx="649381" cy="350074"/>
                    <a:chOff x="6750844" y="3293368"/>
                    <a:chExt cx="649381" cy="350074"/>
                  </a:xfrm>
                </p:grpSpPr>
                <p:sp>
                  <p:nvSpPr>
                    <p:cNvPr id="234" name="任意多边形: 形状 233">
                      <a:extLst>
                        <a:ext uri="{FF2B5EF4-FFF2-40B4-BE49-F238E27FC236}">
                          <a16:creationId xmlns:a16="http://schemas.microsoft.com/office/drawing/2014/main" id="{A8115168-AB79-4ED6-B898-0E7CCFF7B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3579" y="3296114"/>
                      <a:ext cx="643904" cy="344582"/>
                    </a:xfrm>
                    <a:custGeom>
                      <a:avLst/>
                      <a:gdLst>
                        <a:gd name="connsiteX0" fmla="*/ 36116 w 643904"/>
                        <a:gd name="connsiteY0" fmla="*/ 344582 h 344582"/>
                        <a:gd name="connsiteX1" fmla="*/ 572333 w 643904"/>
                        <a:gd name="connsiteY1" fmla="*/ 344582 h 344582"/>
                        <a:gd name="connsiteX2" fmla="*/ 608132 w 643904"/>
                        <a:gd name="connsiteY2" fmla="*/ 313145 h 344582"/>
                        <a:gd name="connsiteX3" fmla="*/ 643598 w 643904"/>
                        <a:gd name="connsiteY3" fmla="*/ 40761 h 344582"/>
                        <a:gd name="connsiteX4" fmla="*/ 612466 w 643904"/>
                        <a:gd name="connsiteY4" fmla="*/ 302 h 344582"/>
                        <a:gd name="connsiteX5" fmla="*/ 607802 w 643904"/>
                        <a:gd name="connsiteY5" fmla="*/ 0 h 344582"/>
                        <a:gd name="connsiteX6" fmla="*/ 71574 w 643904"/>
                        <a:gd name="connsiteY6" fmla="*/ 0 h 344582"/>
                        <a:gd name="connsiteX7" fmla="*/ 35775 w 643904"/>
                        <a:gd name="connsiteY7" fmla="*/ 31440 h 344582"/>
                        <a:gd name="connsiteX8" fmla="*/ 306 w 643904"/>
                        <a:gd name="connsiteY8" fmla="*/ 303821 h 344582"/>
                        <a:gd name="connsiteX9" fmla="*/ 31444 w 643904"/>
                        <a:gd name="connsiteY9" fmla="*/ 344280 h 344582"/>
                        <a:gd name="connsiteX10" fmla="*/ 36116 w 643904"/>
                        <a:gd name="connsiteY10" fmla="*/ 344582 h 344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3904" h="344582">
                          <a:moveTo>
                            <a:pt x="36116" y="344582"/>
                          </a:moveTo>
                          <a:lnTo>
                            <a:pt x="572333" y="344582"/>
                          </a:lnTo>
                          <a:cubicBezTo>
                            <a:pt x="590467" y="344582"/>
                            <a:pt x="605789" y="331128"/>
                            <a:pt x="608132" y="313145"/>
                          </a:cubicBezTo>
                          <a:lnTo>
                            <a:pt x="643598" y="40761"/>
                          </a:lnTo>
                          <a:cubicBezTo>
                            <a:pt x="646174" y="20993"/>
                            <a:pt x="632236" y="2878"/>
                            <a:pt x="612466" y="302"/>
                          </a:cubicBezTo>
                          <a:cubicBezTo>
                            <a:pt x="610919" y="102"/>
                            <a:pt x="609362" y="0"/>
                            <a:pt x="607802" y="0"/>
                          </a:cubicBezTo>
                          <a:lnTo>
                            <a:pt x="71574" y="0"/>
                          </a:lnTo>
                          <a:cubicBezTo>
                            <a:pt x="53437" y="0"/>
                            <a:pt x="38118" y="13457"/>
                            <a:pt x="35775" y="31440"/>
                          </a:cubicBezTo>
                          <a:lnTo>
                            <a:pt x="306" y="303821"/>
                          </a:lnTo>
                          <a:cubicBezTo>
                            <a:pt x="-2267" y="323592"/>
                            <a:pt x="11673" y="341707"/>
                            <a:pt x="31444" y="344280"/>
                          </a:cubicBezTo>
                          <a:cubicBezTo>
                            <a:pt x="32993" y="344481"/>
                            <a:pt x="34553" y="344582"/>
                            <a:pt x="36116" y="344582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" name="任意多边形: 形状 234">
                      <a:extLst>
                        <a:ext uri="{FF2B5EF4-FFF2-40B4-BE49-F238E27FC236}">
                          <a16:creationId xmlns:a16="http://schemas.microsoft.com/office/drawing/2014/main" id="{94670FD4-D0BD-4FA9-9FCD-1C374D60D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3579" y="3296114"/>
                      <a:ext cx="643904" cy="344582"/>
                    </a:xfrm>
                    <a:custGeom>
                      <a:avLst/>
                      <a:gdLst>
                        <a:gd name="connsiteX0" fmla="*/ 36116 w 643904"/>
                        <a:gd name="connsiteY0" fmla="*/ 344582 h 344582"/>
                        <a:gd name="connsiteX1" fmla="*/ 572333 w 643904"/>
                        <a:gd name="connsiteY1" fmla="*/ 344582 h 344582"/>
                        <a:gd name="connsiteX2" fmla="*/ 608132 w 643904"/>
                        <a:gd name="connsiteY2" fmla="*/ 313145 h 344582"/>
                        <a:gd name="connsiteX3" fmla="*/ 643598 w 643904"/>
                        <a:gd name="connsiteY3" fmla="*/ 40761 h 344582"/>
                        <a:gd name="connsiteX4" fmla="*/ 612466 w 643904"/>
                        <a:gd name="connsiteY4" fmla="*/ 302 h 344582"/>
                        <a:gd name="connsiteX5" fmla="*/ 607802 w 643904"/>
                        <a:gd name="connsiteY5" fmla="*/ 0 h 344582"/>
                        <a:gd name="connsiteX6" fmla="*/ 71574 w 643904"/>
                        <a:gd name="connsiteY6" fmla="*/ 0 h 344582"/>
                        <a:gd name="connsiteX7" fmla="*/ 35775 w 643904"/>
                        <a:gd name="connsiteY7" fmla="*/ 31440 h 344582"/>
                        <a:gd name="connsiteX8" fmla="*/ 306 w 643904"/>
                        <a:gd name="connsiteY8" fmla="*/ 303821 h 344582"/>
                        <a:gd name="connsiteX9" fmla="*/ 31444 w 643904"/>
                        <a:gd name="connsiteY9" fmla="*/ 344280 h 344582"/>
                        <a:gd name="connsiteX10" fmla="*/ 36116 w 643904"/>
                        <a:gd name="connsiteY10" fmla="*/ 344582 h 344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3904" h="344582">
                          <a:moveTo>
                            <a:pt x="36116" y="344582"/>
                          </a:moveTo>
                          <a:lnTo>
                            <a:pt x="572333" y="344582"/>
                          </a:lnTo>
                          <a:cubicBezTo>
                            <a:pt x="590467" y="344582"/>
                            <a:pt x="605789" y="331128"/>
                            <a:pt x="608132" y="313145"/>
                          </a:cubicBezTo>
                          <a:lnTo>
                            <a:pt x="643598" y="40761"/>
                          </a:lnTo>
                          <a:cubicBezTo>
                            <a:pt x="646174" y="20993"/>
                            <a:pt x="632236" y="2878"/>
                            <a:pt x="612466" y="302"/>
                          </a:cubicBezTo>
                          <a:cubicBezTo>
                            <a:pt x="610919" y="102"/>
                            <a:pt x="609362" y="0"/>
                            <a:pt x="607802" y="0"/>
                          </a:cubicBezTo>
                          <a:lnTo>
                            <a:pt x="71574" y="0"/>
                          </a:lnTo>
                          <a:cubicBezTo>
                            <a:pt x="53437" y="0"/>
                            <a:pt x="38118" y="13457"/>
                            <a:pt x="35775" y="31440"/>
                          </a:cubicBezTo>
                          <a:lnTo>
                            <a:pt x="306" y="303821"/>
                          </a:lnTo>
                          <a:cubicBezTo>
                            <a:pt x="-2267" y="323592"/>
                            <a:pt x="11673" y="341707"/>
                            <a:pt x="31444" y="344280"/>
                          </a:cubicBezTo>
                          <a:cubicBezTo>
                            <a:pt x="32993" y="344481"/>
                            <a:pt x="34553" y="344582"/>
                            <a:pt x="36116" y="34458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" name="任意多边形: 形状 235">
                      <a:extLst>
                        <a:ext uri="{FF2B5EF4-FFF2-40B4-BE49-F238E27FC236}">
                          <a16:creationId xmlns:a16="http://schemas.microsoft.com/office/drawing/2014/main" id="{540FA790-DE81-445C-A639-A8B4A8B563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844" y="3293368"/>
                      <a:ext cx="649381" cy="350074"/>
                    </a:xfrm>
                    <a:custGeom>
                      <a:avLst/>
                      <a:gdLst>
                        <a:gd name="connsiteX0" fmla="*/ 9662 w 649381"/>
                        <a:gd name="connsiteY0" fmla="*/ 336862 h 350074"/>
                        <a:gd name="connsiteX1" fmla="*/ 325 w 649381"/>
                        <a:gd name="connsiteY1" fmla="*/ 306216 h 350074"/>
                        <a:gd name="connsiteX2" fmla="*/ 35794 w 649381"/>
                        <a:gd name="connsiteY2" fmla="*/ 33832 h 350074"/>
                        <a:gd name="connsiteX3" fmla="*/ 74309 w 649381"/>
                        <a:gd name="connsiteY3" fmla="*/ 0 h 350074"/>
                        <a:gd name="connsiteX4" fmla="*/ 610537 w 649381"/>
                        <a:gd name="connsiteY4" fmla="*/ 0 h 350074"/>
                        <a:gd name="connsiteX5" fmla="*/ 649382 w 649381"/>
                        <a:gd name="connsiteY5" fmla="*/ 38844 h 350074"/>
                        <a:gd name="connsiteX6" fmla="*/ 649058 w 649381"/>
                        <a:gd name="connsiteY6" fmla="*/ 43862 h 350074"/>
                        <a:gd name="connsiteX7" fmla="*/ 613588 w 649381"/>
                        <a:gd name="connsiteY7" fmla="*/ 316245 h 350074"/>
                        <a:gd name="connsiteX8" fmla="*/ 575068 w 649381"/>
                        <a:gd name="connsiteY8" fmla="*/ 350075 h 350074"/>
                        <a:gd name="connsiteX9" fmla="*/ 38851 w 649381"/>
                        <a:gd name="connsiteY9" fmla="*/ 350075 h 350074"/>
                        <a:gd name="connsiteX10" fmla="*/ 9662 w 649381"/>
                        <a:gd name="connsiteY10" fmla="*/ 336862 h 350074"/>
                        <a:gd name="connsiteX11" fmla="*/ 74309 w 649381"/>
                        <a:gd name="connsiteY11" fmla="*/ 5493 h 350074"/>
                        <a:gd name="connsiteX12" fmla="*/ 41245 w 649381"/>
                        <a:gd name="connsiteY12" fmla="*/ 34544 h 350074"/>
                        <a:gd name="connsiteX13" fmla="*/ 5776 w 649381"/>
                        <a:gd name="connsiteY13" fmla="*/ 306927 h 350074"/>
                        <a:gd name="connsiteX14" fmla="*/ 34542 w 649381"/>
                        <a:gd name="connsiteY14" fmla="*/ 344305 h 350074"/>
                        <a:gd name="connsiteX15" fmla="*/ 38851 w 649381"/>
                        <a:gd name="connsiteY15" fmla="*/ 344585 h 350074"/>
                        <a:gd name="connsiteX16" fmla="*/ 575068 w 649381"/>
                        <a:gd name="connsiteY16" fmla="*/ 344585 h 350074"/>
                        <a:gd name="connsiteX17" fmla="*/ 608142 w 649381"/>
                        <a:gd name="connsiteY17" fmla="*/ 315540 h 350074"/>
                        <a:gd name="connsiteX18" fmla="*/ 643609 w 649381"/>
                        <a:gd name="connsiteY18" fmla="*/ 43156 h 350074"/>
                        <a:gd name="connsiteX19" fmla="*/ 614846 w 649381"/>
                        <a:gd name="connsiteY19" fmla="*/ 5776 h 350074"/>
                        <a:gd name="connsiteX20" fmla="*/ 610537 w 649381"/>
                        <a:gd name="connsiteY20" fmla="*/ 5495 h 350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49381" h="350074">
                          <a:moveTo>
                            <a:pt x="9662" y="336862"/>
                          </a:moveTo>
                          <a:cubicBezTo>
                            <a:pt x="2286" y="328467"/>
                            <a:pt x="-1117" y="317300"/>
                            <a:pt x="325" y="306216"/>
                          </a:cubicBezTo>
                          <a:lnTo>
                            <a:pt x="35794" y="33832"/>
                          </a:lnTo>
                          <a:cubicBezTo>
                            <a:pt x="38354" y="14504"/>
                            <a:pt x="54812" y="47"/>
                            <a:pt x="74309" y="0"/>
                          </a:cubicBezTo>
                          <a:lnTo>
                            <a:pt x="610537" y="0"/>
                          </a:lnTo>
                          <a:cubicBezTo>
                            <a:pt x="631992" y="0"/>
                            <a:pt x="649382" y="17390"/>
                            <a:pt x="649382" y="38844"/>
                          </a:cubicBezTo>
                          <a:cubicBezTo>
                            <a:pt x="649382" y="40522"/>
                            <a:pt x="649274" y="42198"/>
                            <a:pt x="649058" y="43862"/>
                          </a:cubicBezTo>
                          <a:lnTo>
                            <a:pt x="613588" y="316245"/>
                          </a:lnTo>
                          <a:cubicBezTo>
                            <a:pt x="611029" y="335577"/>
                            <a:pt x="594567" y="350034"/>
                            <a:pt x="575068" y="350075"/>
                          </a:cubicBezTo>
                          <a:lnTo>
                            <a:pt x="38851" y="350075"/>
                          </a:lnTo>
                          <a:cubicBezTo>
                            <a:pt x="27673" y="350075"/>
                            <a:pt x="17039" y="345261"/>
                            <a:pt x="9662" y="336862"/>
                          </a:cubicBezTo>
                          <a:close/>
                          <a:moveTo>
                            <a:pt x="74309" y="5493"/>
                          </a:moveTo>
                          <a:cubicBezTo>
                            <a:pt x="57570" y="5534"/>
                            <a:pt x="43440" y="17950"/>
                            <a:pt x="41245" y="34544"/>
                          </a:cubicBezTo>
                          <a:lnTo>
                            <a:pt x="5776" y="306927"/>
                          </a:lnTo>
                          <a:cubicBezTo>
                            <a:pt x="3398" y="325193"/>
                            <a:pt x="16278" y="341926"/>
                            <a:pt x="34542" y="344305"/>
                          </a:cubicBezTo>
                          <a:cubicBezTo>
                            <a:pt x="35972" y="344492"/>
                            <a:pt x="37409" y="344585"/>
                            <a:pt x="38851" y="344585"/>
                          </a:cubicBezTo>
                          <a:lnTo>
                            <a:pt x="575068" y="344585"/>
                          </a:lnTo>
                          <a:cubicBezTo>
                            <a:pt x="591810" y="344549"/>
                            <a:pt x="605945" y="332136"/>
                            <a:pt x="608142" y="315540"/>
                          </a:cubicBezTo>
                          <a:lnTo>
                            <a:pt x="643609" y="43156"/>
                          </a:lnTo>
                          <a:cubicBezTo>
                            <a:pt x="645990" y="24890"/>
                            <a:pt x="633109" y="8154"/>
                            <a:pt x="614846" y="5776"/>
                          </a:cubicBezTo>
                          <a:cubicBezTo>
                            <a:pt x="613418" y="5589"/>
                            <a:pt x="611979" y="5495"/>
                            <a:pt x="610537" y="5495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7" name="图形 117">
                    <a:extLst>
                      <a:ext uri="{FF2B5EF4-FFF2-40B4-BE49-F238E27FC236}">
                        <a16:creationId xmlns:a16="http://schemas.microsoft.com/office/drawing/2014/main" id="{B60FB9AB-5A74-4AB3-970A-64264592B743}"/>
                      </a:ext>
                    </a:extLst>
                  </p:cNvPr>
                  <p:cNvGrpSpPr/>
                  <p:nvPr/>
                </p:nvGrpSpPr>
                <p:grpSpPr>
                  <a:xfrm>
                    <a:off x="6720522" y="3293368"/>
                    <a:ext cx="649380" cy="350074"/>
                    <a:chOff x="6720522" y="3293368"/>
                    <a:chExt cx="649380" cy="350074"/>
                  </a:xfrm>
                </p:grpSpPr>
                <p:sp>
                  <p:nvSpPr>
                    <p:cNvPr id="238" name="任意多边形: 形状 237">
                      <a:extLst>
                        <a:ext uri="{FF2B5EF4-FFF2-40B4-BE49-F238E27FC236}">
                          <a16:creationId xmlns:a16="http://schemas.microsoft.com/office/drawing/2014/main" id="{456E8A31-CA1F-4228-B1D0-9870F10CE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3269" y="3296114"/>
                      <a:ext cx="643907" cy="344582"/>
                    </a:xfrm>
                    <a:custGeom>
                      <a:avLst/>
                      <a:gdLst>
                        <a:gd name="connsiteX0" fmla="*/ 36103 w 643907"/>
                        <a:gd name="connsiteY0" fmla="*/ 344582 h 344582"/>
                        <a:gd name="connsiteX1" fmla="*/ 572334 w 643907"/>
                        <a:gd name="connsiteY1" fmla="*/ 344582 h 344582"/>
                        <a:gd name="connsiteX2" fmla="*/ 608132 w 643907"/>
                        <a:gd name="connsiteY2" fmla="*/ 313145 h 344582"/>
                        <a:gd name="connsiteX3" fmla="*/ 643602 w 643907"/>
                        <a:gd name="connsiteY3" fmla="*/ 40761 h 344582"/>
                        <a:gd name="connsiteX4" fmla="*/ 612463 w 643907"/>
                        <a:gd name="connsiteY4" fmla="*/ 302 h 344582"/>
                        <a:gd name="connsiteX5" fmla="*/ 607803 w 643907"/>
                        <a:gd name="connsiteY5" fmla="*/ 0 h 344582"/>
                        <a:gd name="connsiteX6" fmla="*/ 71572 w 643907"/>
                        <a:gd name="connsiteY6" fmla="*/ 0 h 344582"/>
                        <a:gd name="connsiteX7" fmla="*/ 35776 w 643907"/>
                        <a:gd name="connsiteY7" fmla="*/ 31440 h 344582"/>
                        <a:gd name="connsiteX8" fmla="*/ 307 w 643907"/>
                        <a:gd name="connsiteY8" fmla="*/ 303821 h 344582"/>
                        <a:gd name="connsiteX9" fmla="*/ 31439 w 643907"/>
                        <a:gd name="connsiteY9" fmla="*/ 344280 h 344582"/>
                        <a:gd name="connsiteX10" fmla="*/ 36103 w 643907"/>
                        <a:gd name="connsiteY10" fmla="*/ 344582 h 344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43907" h="344582">
                          <a:moveTo>
                            <a:pt x="36103" y="344582"/>
                          </a:moveTo>
                          <a:lnTo>
                            <a:pt x="572334" y="344582"/>
                          </a:lnTo>
                          <a:cubicBezTo>
                            <a:pt x="590468" y="344582"/>
                            <a:pt x="605790" y="331128"/>
                            <a:pt x="608132" y="313145"/>
                          </a:cubicBezTo>
                          <a:lnTo>
                            <a:pt x="643602" y="40761"/>
                          </a:lnTo>
                          <a:cubicBezTo>
                            <a:pt x="646175" y="20990"/>
                            <a:pt x="632234" y="2875"/>
                            <a:pt x="612463" y="302"/>
                          </a:cubicBezTo>
                          <a:cubicBezTo>
                            <a:pt x="610917" y="102"/>
                            <a:pt x="609360" y="0"/>
                            <a:pt x="607803" y="0"/>
                          </a:cubicBezTo>
                          <a:lnTo>
                            <a:pt x="71572" y="0"/>
                          </a:lnTo>
                          <a:cubicBezTo>
                            <a:pt x="53438" y="0"/>
                            <a:pt x="38116" y="13457"/>
                            <a:pt x="35776" y="31440"/>
                          </a:cubicBezTo>
                          <a:lnTo>
                            <a:pt x="307" y="303821"/>
                          </a:lnTo>
                          <a:cubicBezTo>
                            <a:pt x="-2269" y="323589"/>
                            <a:pt x="11668" y="341704"/>
                            <a:pt x="31439" y="344280"/>
                          </a:cubicBezTo>
                          <a:cubicBezTo>
                            <a:pt x="32985" y="344481"/>
                            <a:pt x="34543" y="344582"/>
                            <a:pt x="36103" y="34458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9" name="任意多边形: 形状 238">
                      <a:extLst>
                        <a:ext uri="{FF2B5EF4-FFF2-40B4-BE49-F238E27FC236}">
                          <a16:creationId xmlns:a16="http://schemas.microsoft.com/office/drawing/2014/main" id="{AE06A3D8-D92F-4420-AEB3-CC3848F79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0522" y="3293368"/>
                      <a:ext cx="649380" cy="350074"/>
                    </a:xfrm>
                    <a:custGeom>
                      <a:avLst/>
                      <a:gdLst>
                        <a:gd name="connsiteX0" fmla="*/ 9662 w 649380"/>
                        <a:gd name="connsiteY0" fmla="*/ 336862 h 350074"/>
                        <a:gd name="connsiteX1" fmla="*/ 324 w 649380"/>
                        <a:gd name="connsiteY1" fmla="*/ 306216 h 350074"/>
                        <a:gd name="connsiteX2" fmla="*/ 35793 w 649380"/>
                        <a:gd name="connsiteY2" fmla="*/ 33832 h 350074"/>
                        <a:gd name="connsiteX3" fmla="*/ 74313 w 649380"/>
                        <a:gd name="connsiteY3" fmla="*/ 0 h 350074"/>
                        <a:gd name="connsiteX4" fmla="*/ 610536 w 649380"/>
                        <a:gd name="connsiteY4" fmla="*/ 0 h 350074"/>
                        <a:gd name="connsiteX5" fmla="*/ 649381 w 649380"/>
                        <a:gd name="connsiteY5" fmla="*/ 38844 h 350074"/>
                        <a:gd name="connsiteX6" fmla="*/ 649057 w 649380"/>
                        <a:gd name="connsiteY6" fmla="*/ 43862 h 350074"/>
                        <a:gd name="connsiteX7" fmla="*/ 613590 w 649380"/>
                        <a:gd name="connsiteY7" fmla="*/ 316245 h 350074"/>
                        <a:gd name="connsiteX8" fmla="*/ 575081 w 649380"/>
                        <a:gd name="connsiteY8" fmla="*/ 350075 h 350074"/>
                        <a:gd name="connsiteX9" fmla="*/ 38850 w 649380"/>
                        <a:gd name="connsiteY9" fmla="*/ 350075 h 350074"/>
                        <a:gd name="connsiteX10" fmla="*/ 9662 w 649380"/>
                        <a:gd name="connsiteY10" fmla="*/ 336862 h 350074"/>
                        <a:gd name="connsiteX11" fmla="*/ 74319 w 649380"/>
                        <a:gd name="connsiteY11" fmla="*/ 5493 h 350074"/>
                        <a:gd name="connsiteX12" fmla="*/ 41245 w 649380"/>
                        <a:gd name="connsiteY12" fmla="*/ 34544 h 350074"/>
                        <a:gd name="connsiteX13" fmla="*/ 5775 w 649380"/>
                        <a:gd name="connsiteY13" fmla="*/ 306927 h 350074"/>
                        <a:gd name="connsiteX14" fmla="*/ 34541 w 649380"/>
                        <a:gd name="connsiteY14" fmla="*/ 344305 h 350074"/>
                        <a:gd name="connsiteX15" fmla="*/ 38850 w 649380"/>
                        <a:gd name="connsiteY15" fmla="*/ 344585 h 350074"/>
                        <a:gd name="connsiteX16" fmla="*/ 575081 w 649380"/>
                        <a:gd name="connsiteY16" fmla="*/ 344585 h 350074"/>
                        <a:gd name="connsiteX17" fmla="*/ 608155 w 649380"/>
                        <a:gd name="connsiteY17" fmla="*/ 315540 h 350074"/>
                        <a:gd name="connsiteX18" fmla="*/ 643624 w 649380"/>
                        <a:gd name="connsiteY18" fmla="*/ 43159 h 350074"/>
                        <a:gd name="connsiteX19" fmla="*/ 614854 w 649380"/>
                        <a:gd name="connsiteY19" fmla="*/ 5776 h 350074"/>
                        <a:gd name="connsiteX20" fmla="*/ 610550 w 649380"/>
                        <a:gd name="connsiteY20" fmla="*/ 5495 h 350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649380" h="350074">
                          <a:moveTo>
                            <a:pt x="9662" y="336862"/>
                          </a:moveTo>
                          <a:cubicBezTo>
                            <a:pt x="2285" y="328464"/>
                            <a:pt x="-1115" y="317300"/>
                            <a:pt x="324" y="306216"/>
                          </a:cubicBezTo>
                          <a:lnTo>
                            <a:pt x="35793" y="33832"/>
                          </a:lnTo>
                          <a:cubicBezTo>
                            <a:pt x="38353" y="14501"/>
                            <a:pt x="54814" y="44"/>
                            <a:pt x="74313" y="0"/>
                          </a:cubicBezTo>
                          <a:lnTo>
                            <a:pt x="610536" y="0"/>
                          </a:lnTo>
                          <a:cubicBezTo>
                            <a:pt x="631991" y="0"/>
                            <a:pt x="649381" y="17390"/>
                            <a:pt x="649381" y="38844"/>
                          </a:cubicBezTo>
                          <a:cubicBezTo>
                            <a:pt x="649381" y="40522"/>
                            <a:pt x="649274" y="42198"/>
                            <a:pt x="649057" y="43862"/>
                          </a:cubicBezTo>
                          <a:lnTo>
                            <a:pt x="613590" y="316245"/>
                          </a:lnTo>
                          <a:cubicBezTo>
                            <a:pt x="611031" y="335571"/>
                            <a:pt x="594574" y="350025"/>
                            <a:pt x="575081" y="350075"/>
                          </a:cubicBezTo>
                          <a:lnTo>
                            <a:pt x="38850" y="350075"/>
                          </a:lnTo>
                          <a:cubicBezTo>
                            <a:pt x="27672" y="350075"/>
                            <a:pt x="17038" y="345261"/>
                            <a:pt x="9662" y="336862"/>
                          </a:cubicBezTo>
                          <a:close/>
                          <a:moveTo>
                            <a:pt x="74319" y="5493"/>
                          </a:moveTo>
                          <a:cubicBezTo>
                            <a:pt x="57577" y="5531"/>
                            <a:pt x="43442" y="17947"/>
                            <a:pt x="41245" y="34544"/>
                          </a:cubicBezTo>
                          <a:lnTo>
                            <a:pt x="5775" y="306927"/>
                          </a:lnTo>
                          <a:cubicBezTo>
                            <a:pt x="3397" y="325193"/>
                            <a:pt x="16277" y="341926"/>
                            <a:pt x="34541" y="344305"/>
                          </a:cubicBezTo>
                          <a:cubicBezTo>
                            <a:pt x="35969" y="344492"/>
                            <a:pt x="37408" y="344585"/>
                            <a:pt x="38850" y="344585"/>
                          </a:cubicBezTo>
                          <a:lnTo>
                            <a:pt x="575081" y="344585"/>
                          </a:lnTo>
                          <a:cubicBezTo>
                            <a:pt x="591823" y="344549"/>
                            <a:pt x="605958" y="332136"/>
                            <a:pt x="608155" y="315540"/>
                          </a:cubicBezTo>
                          <a:lnTo>
                            <a:pt x="643624" y="43159"/>
                          </a:lnTo>
                          <a:cubicBezTo>
                            <a:pt x="646003" y="24890"/>
                            <a:pt x="633122" y="8154"/>
                            <a:pt x="614854" y="5776"/>
                          </a:cubicBezTo>
                          <a:cubicBezTo>
                            <a:pt x="613425" y="5589"/>
                            <a:pt x="611989" y="5495"/>
                            <a:pt x="610550" y="5495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40" name="图形 117">
                  <a:extLst>
                    <a:ext uri="{FF2B5EF4-FFF2-40B4-BE49-F238E27FC236}">
                      <a16:creationId xmlns:a16="http://schemas.microsoft.com/office/drawing/2014/main" id="{63058266-B04D-465A-8602-EBD8CF0AA48F}"/>
                    </a:ext>
                  </a:extLst>
                </p:cNvPr>
                <p:cNvGrpSpPr/>
                <p:nvPr/>
              </p:nvGrpSpPr>
              <p:grpSpPr>
                <a:xfrm>
                  <a:off x="5890233" y="2714765"/>
                  <a:ext cx="1350346" cy="2132429"/>
                  <a:chOff x="5890233" y="2714765"/>
                  <a:chExt cx="1350346" cy="2132429"/>
                </a:xfrm>
              </p:grpSpPr>
              <p:grpSp>
                <p:nvGrpSpPr>
                  <p:cNvPr id="241" name="图形 117">
                    <a:extLst>
                      <a:ext uri="{FF2B5EF4-FFF2-40B4-BE49-F238E27FC236}">
                        <a16:creationId xmlns:a16="http://schemas.microsoft.com/office/drawing/2014/main" id="{267018EF-C3BC-45D3-84F0-5BBCC44F3AA4}"/>
                      </a:ext>
                    </a:extLst>
                  </p:cNvPr>
                  <p:cNvGrpSpPr/>
                  <p:nvPr/>
                </p:nvGrpSpPr>
                <p:grpSpPr>
                  <a:xfrm>
                    <a:off x="6803515" y="2714765"/>
                    <a:ext cx="272167" cy="483395"/>
                    <a:chOff x="6803515" y="2714765"/>
                    <a:chExt cx="272167" cy="483395"/>
                  </a:xfrm>
                </p:grpSpPr>
                <p:sp>
                  <p:nvSpPr>
                    <p:cNvPr id="242" name="任意多边形: 形状 241">
                      <a:extLst>
                        <a:ext uri="{FF2B5EF4-FFF2-40B4-BE49-F238E27FC236}">
                          <a16:creationId xmlns:a16="http://schemas.microsoft.com/office/drawing/2014/main" id="{A6CDB016-3AA8-4936-B7E1-9611B0403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3515" y="2723006"/>
                      <a:ext cx="97472" cy="134597"/>
                    </a:xfrm>
                    <a:custGeom>
                      <a:avLst/>
                      <a:gdLst>
                        <a:gd name="connsiteX0" fmla="*/ 31999 w 97472"/>
                        <a:gd name="connsiteY0" fmla="*/ 134598 h 134597"/>
                        <a:gd name="connsiteX1" fmla="*/ 1 w 97472"/>
                        <a:gd name="connsiteY1" fmla="*/ 40585 h 134597"/>
                        <a:gd name="connsiteX2" fmla="*/ 39324 w 97472"/>
                        <a:gd name="connsiteY2" fmla="*/ 28932 h 134597"/>
                        <a:gd name="connsiteX3" fmla="*/ 63945 w 97472"/>
                        <a:gd name="connsiteY3" fmla="*/ 883 h 134597"/>
                        <a:gd name="connsiteX4" fmla="*/ 97472 w 97472"/>
                        <a:gd name="connsiteY4" fmla="*/ 45583 h 1345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472" h="134597">
                          <a:moveTo>
                            <a:pt x="31999" y="134598"/>
                          </a:moveTo>
                          <a:cubicBezTo>
                            <a:pt x="31999" y="134598"/>
                            <a:pt x="345" y="103116"/>
                            <a:pt x="1" y="40585"/>
                          </a:cubicBezTo>
                          <a:cubicBezTo>
                            <a:pt x="-273" y="-7833"/>
                            <a:pt x="39324" y="28932"/>
                            <a:pt x="39324" y="28932"/>
                          </a:cubicBezTo>
                          <a:cubicBezTo>
                            <a:pt x="39324" y="28932"/>
                            <a:pt x="39472" y="-5933"/>
                            <a:pt x="63945" y="883"/>
                          </a:cubicBezTo>
                          <a:cubicBezTo>
                            <a:pt x="88418" y="7700"/>
                            <a:pt x="97472" y="45583"/>
                            <a:pt x="97472" y="45583"/>
                          </a:cubicBezTo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3" name="任意多边形: 形状 242">
                      <a:extLst>
                        <a:ext uri="{FF2B5EF4-FFF2-40B4-BE49-F238E27FC236}">
                          <a16:creationId xmlns:a16="http://schemas.microsoft.com/office/drawing/2014/main" id="{77D7E49C-E969-49C5-B578-890CE9BB3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5869" y="2745561"/>
                      <a:ext cx="74720" cy="191838"/>
                    </a:xfrm>
                    <a:custGeom>
                      <a:avLst/>
                      <a:gdLst>
                        <a:gd name="connsiteX0" fmla="*/ 0 w 74720"/>
                        <a:gd name="connsiteY0" fmla="*/ 0 h 191838"/>
                        <a:gd name="connsiteX1" fmla="*/ 54243 w 74720"/>
                        <a:gd name="connsiteY1" fmla="*/ 191838 h 191838"/>
                        <a:gd name="connsiteX2" fmla="*/ 43189 w 74720"/>
                        <a:gd name="connsiteY2" fmla="*/ 191072 h 191838"/>
                        <a:gd name="connsiteX3" fmla="*/ 20752 w 74720"/>
                        <a:gd name="connsiteY3" fmla="*/ 189515 h 191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720" h="191838">
                          <a:moveTo>
                            <a:pt x="0" y="0"/>
                          </a:moveTo>
                          <a:cubicBezTo>
                            <a:pt x="0" y="0"/>
                            <a:pt x="121971" y="30226"/>
                            <a:pt x="54243" y="191838"/>
                          </a:cubicBezTo>
                          <a:lnTo>
                            <a:pt x="43189" y="191072"/>
                          </a:lnTo>
                          <a:lnTo>
                            <a:pt x="20752" y="189515"/>
                          </a:lnTo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4" name="任意多边形: 形状 243">
                      <a:extLst>
                        <a:ext uri="{FF2B5EF4-FFF2-40B4-BE49-F238E27FC236}">
                          <a16:creationId xmlns:a16="http://schemas.microsoft.com/office/drawing/2014/main" id="{A013D46E-9293-47A8-96C4-40DBF4946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9316" y="2957451"/>
                      <a:ext cx="236367" cy="240709"/>
                    </a:xfrm>
                    <a:custGeom>
                      <a:avLst/>
                      <a:gdLst>
                        <a:gd name="connsiteX0" fmla="*/ 0 w 236367"/>
                        <a:gd name="connsiteY0" fmla="*/ 147910 h 240709"/>
                        <a:gd name="connsiteX1" fmla="*/ 124152 w 236367"/>
                        <a:gd name="connsiteY1" fmla="*/ 240166 h 240709"/>
                        <a:gd name="connsiteX2" fmla="*/ 236368 w 236367"/>
                        <a:gd name="connsiteY2" fmla="*/ 147765 h 240709"/>
                        <a:gd name="connsiteX3" fmla="*/ 212450 w 236367"/>
                        <a:gd name="connsiteY3" fmla="*/ 142102 h 240709"/>
                        <a:gd name="connsiteX4" fmla="*/ 176159 w 236367"/>
                        <a:gd name="connsiteY4" fmla="*/ 102192 h 240709"/>
                        <a:gd name="connsiteX5" fmla="*/ 176574 w 236367"/>
                        <a:gd name="connsiteY5" fmla="*/ 0 h 240709"/>
                        <a:gd name="connsiteX6" fmla="*/ 51706 w 236367"/>
                        <a:gd name="connsiteY6" fmla="*/ 27873 h 240709"/>
                        <a:gd name="connsiteX7" fmla="*/ 22869 w 236367"/>
                        <a:gd name="connsiteY7" fmla="*/ 142102 h 240709"/>
                        <a:gd name="connsiteX8" fmla="*/ 0 w 236367"/>
                        <a:gd name="connsiteY8" fmla="*/ 147910 h 240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6367" h="240709">
                          <a:moveTo>
                            <a:pt x="0" y="147910"/>
                          </a:moveTo>
                          <a:cubicBezTo>
                            <a:pt x="549" y="147836"/>
                            <a:pt x="6646" y="248976"/>
                            <a:pt x="124152" y="240166"/>
                          </a:cubicBezTo>
                          <a:cubicBezTo>
                            <a:pt x="205499" y="234072"/>
                            <a:pt x="234503" y="147765"/>
                            <a:pt x="236368" y="147765"/>
                          </a:cubicBezTo>
                          <a:cubicBezTo>
                            <a:pt x="227596" y="145903"/>
                            <a:pt x="216759" y="143074"/>
                            <a:pt x="212450" y="142102"/>
                          </a:cubicBezTo>
                          <a:cubicBezTo>
                            <a:pt x="193233" y="137636"/>
                            <a:pt x="178785" y="121746"/>
                            <a:pt x="176159" y="102192"/>
                          </a:cubicBezTo>
                          <a:cubicBezTo>
                            <a:pt x="173778" y="87856"/>
                            <a:pt x="177807" y="14506"/>
                            <a:pt x="176574" y="0"/>
                          </a:cubicBezTo>
                          <a:lnTo>
                            <a:pt x="51706" y="27873"/>
                          </a:lnTo>
                          <a:cubicBezTo>
                            <a:pt x="53449" y="58508"/>
                            <a:pt x="65663" y="129532"/>
                            <a:pt x="22869" y="142102"/>
                          </a:cubicBezTo>
                          <a:cubicBezTo>
                            <a:pt x="15725" y="144181"/>
                            <a:pt x="8055" y="146084"/>
                            <a:pt x="0" y="147910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5" name="任意多边形: 形状 244">
                      <a:extLst>
                        <a:ext uri="{FF2B5EF4-FFF2-40B4-BE49-F238E27FC236}">
                          <a16:creationId xmlns:a16="http://schemas.microsoft.com/office/drawing/2014/main" id="{D93A0117-D5C0-4A20-B333-B43659ADF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9255" y="2975835"/>
                      <a:ext cx="84096" cy="94691"/>
                    </a:xfrm>
                    <a:custGeom>
                      <a:avLst/>
                      <a:gdLst>
                        <a:gd name="connsiteX0" fmla="*/ 0 w 84096"/>
                        <a:gd name="connsiteY0" fmla="*/ 94691 h 94691"/>
                        <a:gd name="connsiteX1" fmla="*/ 3757 w 84096"/>
                        <a:gd name="connsiteY1" fmla="*/ 75311 h 94691"/>
                        <a:gd name="connsiteX2" fmla="*/ 2933 w 84096"/>
                        <a:gd name="connsiteY2" fmla="*/ 30237 h 94691"/>
                        <a:gd name="connsiteX3" fmla="*/ 71946 w 84096"/>
                        <a:gd name="connsiteY3" fmla="*/ 0 h 94691"/>
                        <a:gd name="connsiteX4" fmla="*/ 83481 w 84096"/>
                        <a:gd name="connsiteY4" fmla="*/ 54103 h 94691"/>
                        <a:gd name="connsiteX5" fmla="*/ 0 w 84096"/>
                        <a:gd name="connsiteY5" fmla="*/ 94691 h 94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4096" h="94691">
                          <a:moveTo>
                            <a:pt x="0" y="94691"/>
                          </a:moveTo>
                          <a:cubicBezTo>
                            <a:pt x="1958" y="88389"/>
                            <a:pt x="3216" y="81888"/>
                            <a:pt x="3757" y="75311"/>
                          </a:cubicBezTo>
                          <a:cubicBezTo>
                            <a:pt x="5127" y="60302"/>
                            <a:pt x="4850" y="45186"/>
                            <a:pt x="2933" y="30237"/>
                          </a:cubicBezTo>
                          <a:cubicBezTo>
                            <a:pt x="28312" y="26813"/>
                            <a:pt x="52222" y="16335"/>
                            <a:pt x="71946" y="0"/>
                          </a:cubicBezTo>
                          <a:cubicBezTo>
                            <a:pt x="74264" y="8563"/>
                            <a:pt x="87016" y="45979"/>
                            <a:pt x="83481" y="54103"/>
                          </a:cubicBezTo>
                          <a:cubicBezTo>
                            <a:pt x="76821" y="69502"/>
                            <a:pt x="45461" y="94691"/>
                            <a:pt x="0" y="94691"/>
                          </a:cubicBezTo>
                          <a:close/>
                        </a:path>
                      </a:pathLst>
                    </a:custGeom>
                    <a:solidFill>
                      <a:srgbClr val="0C0C0C">
                        <a:alpha val="52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" name="任意多边形: 形状 245">
                      <a:extLst>
                        <a:ext uri="{FF2B5EF4-FFF2-40B4-BE49-F238E27FC236}">
                          <a16:creationId xmlns:a16="http://schemas.microsoft.com/office/drawing/2014/main" id="{A689A54D-0141-4E0B-961D-2610D7DF31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7317" y="2759201"/>
                      <a:ext cx="213543" cy="281981"/>
                    </a:xfrm>
                    <a:custGeom>
                      <a:avLst/>
                      <a:gdLst>
                        <a:gd name="connsiteX0" fmla="*/ 80613 w 213543"/>
                        <a:gd name="connsiteY0" fmla="*/ 281824 h 281981"/>
                        <a:gd name="connsiteX1" fmla="*/ 202576 w 213543"/>
                        <a:gd name="connsiteY1" fmla="*/ 195163 h 281981"/>
                        <a:gd name="connsiteX2" fmla="*/ 211526 w 213543"/>
                        <a:gd name="connsiteY2" fmla="*/ 135487 h 281981"/>
                        <a:gd name="connsiteX3" fmla="*/ 132478 w 213543"/>
                        <a:gd name="connsiteY3" fmla="*/ 1190 h 281981"/>
                        <a:gd name="connsiteX4" fmla="*/ 132478 w 213543"/>
                        <a:gd name="connsiteY4" fmla="*/ 1190 h 281981"/>
                        <a:gd name="connsiteX5" fmla="*/ 5709 w 213543"/>
                        <a:gd name="connsiteY5" fmla="*/ 104624 h 281981"/>
                        <a:gd name="connsiteX6" fmla="*/ 1746 w 213543"/>
                        <a:gd name="connsiteY6" fmla="*/ 131041 h 281981"/>
                        <a:gd name="connsiteX7" fmla="*/ 8 w 213543"/>
                        <a:gd name="connsiteY7" fmla="*/ 158477 h 281981"/>
                        <a:gd name="connsiteX8" fmla="*/ 12753 w 213543"/>
                        <a:gd name="connsiteY8" fmla="*/ 246300 h 281981"/>
                        <a:gd name="connsiteX9" fmla="*/ 80613 w 213543"/>
                        <a:gd name="connsiteY9" fmla="*/ 281824 h 281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3543" h="281981">
                          <a:moveTo>
                            <a:pt x="80613" y="281824"/>
                          </a:moveTo>
                          <a:cubicBezTo>
                            <a:pt x="130020" y="284133"/>
                            <a:pt x="192664" y="261298"/>
                            <a:pt x="202576" y="195163"/>
                          </a:cubicBezTo>
                          <a:lnTo>
                            <a:pt x="211526" y="135487"/>
                          </a:lnTo>
                          <a:cubicBezTo>
                            <a:pt x="221443" y="69352"/>
                            <a:pt x="194746" y="10528"/>
                            <a:pt x="132478" y="1190"/>
                          </a:cubicBezTo>
                          <a:lnTo>
                            <a:pt x="132478" y="1190"/>
                          </a:lnTo>
                          <a:cubicBezTo>
                            <a:pt x="70210" y="-8147"/>
                            <a:pt x="15626" y="38489"/>
                            <a:pt x="5709" y="104624"/>
                          </a:cubicBezTo>
                          <a:lnTo>
                            <a:pt x="1746" y="131041"/>
                          </a:lnTo>
                          <a:cubicBezTo>
                            <a:pt x="543" y="140137"/>
                            <a:pt x="-36" y="149301"/>
                            <a:pt x="8" y="158477"/>
                          </a:cubicBezTo>
                          <a:cubicBezTo>
                            <a:pt x="-53" y="182722"/>
                            <a:pt x="-53" y="219600"/>
                            <a:pt x="12753" y="246300"/>
                          </a:cubicBezTo>
                          <a:cubicBezTo>
                            <a:pt x="24840" y="271506"/>
                            <a:pt x="49049" y="280344"/>
                            <a:pt x="80613" y="281824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7" name="任意多边形: 形状 246">
                      <a:extLst>
                        <a:ext uri="{FF2B5EF4-FFF2-40B4-BE49-F238E27FC236}">
                          <a16:creationId xmlns:a16="http://schemas.microsoft.com/office/drawing/2014/main" id="{E3193477-7BA6-4E49-83B6-1707173BD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4214" y="2964769"/>
                      <a:ext cx="58090" cy="12744"/>
                    </a:xfrm>
                    <a:custGeom>
                      <a:avLst/>
                      <a:gdLst>
                        <a:gd name="connsiteX0" fmla="*/ 29366 w 58090"/>
                        <a:gd name="connsiteY0" fmla="*/ 12598 h 12744"/>
                        <a:gd name="connsiteX1" fmla="*/ 829 w 58090"/>
                        <a:gd name="connsiteY1" fmla="*/ 2986 h 12744"/>
                        <a:gd name="connsiteX2" fmla="*/ 194 w 58090"/>
                        <a:gd name="connsiteY2" fmla="*/ 827 h 12744"/>
                        <a:gd name="connsiteX3" fmla="*/ 2353 w 58090"/>
                        <a:gd name="connsiteY3" fmla="*/ 196 h 12744"/>
                        <a:gd name="connsiteX4" fmla="*/ 2460 w 58090"/>
                        <a:gd name="connsiteY4" fmla="*/ 259 h 12744"/>
                        <a:gd name="connsiteX5" fmla="*/ 54968 w 58090"/>
                        <a:gd name="connsiteY5" fmla="*/ 3810 h 12744"/>
                        <a:gd name="connsiteX6" fmla="*/ 55948 w 58090"/>
                        <a:gd name="connsiteY6" fmla="*/ 3296 h 12744"/>
                        <a:gd name="connsiteX7" fmla="*/ 57992 w 58090"/>
                        <a:gd name="connsiteY7" fmla="*/ 4238 h 12744"/>
                        <a:gd name="connsiteX8" fmla="*/ 57140 w 58090"/>
                        <a:gd name="connsiteY8" fmla="*/ 6243 h 12744"/>
                        <a:gd name="connsiteX9" fmla="*/ 56528 w 58090"/>
                        <a:gd name="connsiteY9" fmla="*/ 6578 h 12744"/>
                        <a:gd name="connsiteX10" fmla="*/ 29366 w 58090"/>
                        <a:gd name="connsiteY10" fmla="*/ 12598 h 12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8090" h="12744">
                          <a:moveTo>
                            <a:pt x="29366" y="12598"/>
                          </a:moveTo>
                          <a:cubicBezTo>
                            <a:pt x="19232" y="11673"/>
                            <a:pt x="9458" y="8383"/>
                            <a:pt x="829" y="2986"/>
                          </a:cubicBezTo>
                          <a:cubicBezTo>
                            <a:pt x="57" y="2566"/>
                            <a:pt x="-226" y="1599"/>
                            <a:pt x="194" y="827"/>
                          </a:cubicBezTo>
                          <a:cubicBezTo>
                            <a:pt x="615" y="58"/>
                            <a:pt x="1581" y="-227"/>
                            <a:pt x="2353" y="196"/>
                          </a:cubicBezTo>
                          <a:cubicBezTo>
                            <a:pt x="2389" y="215"/>
                            <a:pt x="2425" y="237"/>
                            <a:pt x="2460" y="259"/>
                          </a:cubicBezTo>
                          <a:cubicBezTo>
                            <a:pt x="21113" y="11423"/>
                            <a:pt x="39261" y="12648"/>
                            <a:pt x="54968" y="3810"/>
                          </a:cubicBezTo>
                          <a:cubicBezTo>
                            <a:pt x="55286" y="3620"/>
                            <a:pt x="55613" y="3450"/>
                            <a:pt x="55948" y="3296"/>
                          </a:cubicBezTo>
                          <a:cubicBezTo>
                            <a:pt x="56772" y="2992"/>
                            <a:pt x="57687" y="3415"/>
                            <a:pt x="57992" y="4238"/>
                          </a:cubicBezTo>
                          <a:cubicBezTo>
                            <a:pt x="58283" y="5027"/>
                            <a:pt x="57909" y="5905"/>
                            <a:pt x="57140" y="6243"/>
                          </a:cubicBezTo>
                          <a:cubicBezTo>
                            <a:pt x="57016" y="6298"/>
                            <a:pt x="56813" y="6419"/>
                            <a:pt x="56528" y="6578"/>
                          </a:cubicBezTo>
                          <a:cubicBezTo>
                            <a:pt x="48275" y="11244"/>
                            <a:pt x="38816" y="13340"/>
                            <a:pt x="29366" y="12598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8" name="任意多边形: 形状 247">
                      <a:extLst>
                        <a:ext uri="{FF2B5EF4-FFF2-40B4-BE49-F238E27FC236}">
                          <a16:creationId xmlns:a16="http://schemas.microsoft.com/office/drawing/2014/main" id="{D050F996-8FC1-453C-B8F5-CA0D39B81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85358" y="2986255"/>
                      <a:ext cx="21398" cy="6248"/>
                    </a:xfrm>
                    <a:custGeom>
                      <a:avLst/>
                      <a:gdLst>
                        <a:gd name="connsiteX0" fmla="*/ 6649 w 21398"/>
                        <a:gd name="connsiteY0" fmla="*/ 6102 h 6248"/>
                        <a:gd name="connsiteX1" fmla="*/ 1209 w 21398"/>
                        <a:gd name="connsiteY1" fmla="*/ 5223 h 6248"/>
                        <a:gd name="connsiteX2" fmla="*/ 47 w 21398"/>
                        <a:gd name="connsiteY2" fmla="*/ 3301 h 6248"/>
                        <a:gd name="connsiteX3" fmla="*/ 1970 w 21398"/>
                        <a:gd name="connsiteY3" fmla="*/ 2139 h 6248"/>
                        <a:gd name="connsiteX4" fmla="*/ 18849 w 21398"/>
                        <a:gd name="connsiteY4" fmla="*/ 324 h 6248"/>
                        <a:gd name="connsiteX5" fmla="*/ 21073 w 21398"/>
                        <a:gd name="connsiteY5" fmla="*/ 628 h 6248"/>
                        <a:gd name="connsiteX6" fmla="*/ 20771 w 21398"/>
                        <a:gd name="connsiteY6" fmla="*/ 2853 h 6248"/>
                        <a:gd name="connsiteX7" fmla="*/ 6649 w 21398"/>
                        <a:gd name="connsiteY7" fmla="*/ 6102 h 6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398" h="6248">
                          <a:moveTo>
                            <a:pt x="6649" y="6102"/>
                          </a:moveTo>
                          <a:cubicBezTo>
                            <a:pt x="4815" y="5965"/>
                            <a:pt x="2994" y="5671"/>
                            <a:pt x="1209" y="5223"/>
                          </a:cubicBezTo>
                          <a:cubicBezTo>
                            <a:pt x="357" y="5014"/>
                            <a:pt x="-164" y="4152"/>
                            <a:pt x="47" y="3301"/>
                          </a:cubicBezTo>
                          <a:cubicBezTo>
                            <a:pt x="256" y="2449"/>
                            <a:pt x="1118" y="1930"/>
                            <a:pt x="1970" y="2139"/>
                          </a:cubicBezTo>
                          <a:cubicBezTo>
                            <a:pt x="12713" y="4789"/>
                            <a:pt x="18601" y="508"/>
                            <a:pt x="18849" y="324"/>
                          </a:cubicBezTo>
                          <a:cubicBezTo>
                            <a:pt x="19546" y="-206"/>
                            <a:pt x="20543" y="-72"/>
                            <a:pt x="21073" y="628"/>
                          </a:cubicBezTo>
                          <a:cubicBezTo>
                            <a:pt x="21606" y="1326"/>
                            <a:pt x="21469" y="2323"/>
                            <a:pt x="20771" y="2853"/>
                          </a:cubicBezTo>
                          <a:cubicBezTo>
                            <a:pt x="16580" y="5533"/>
                            <a:pt x="11590" y="6681"/>
                            <a:pt x="6649" y="6102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9" name="任意多边形: 形状 248">
                      <a:extLst>
                        <a:ext uri="{FF2B5EF4-FFF2-40B4-BE49-F238E27FC236}">
                          <a16:creationId xmlns:a16="http://schemas.microsoft.com/office/drawing/2014/main" id="{8151E902-24B1-4DEB-9549-B0494833D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3029" y="2877183"/>
                      <a:ext cx="15511" cy="15511"/>
                    </a:xfrm>
                    <a:custGeom>
                      <a:avLst/>
                      <a:gdLst>
                        <a:gd name="connsiteX0" fmla="*/ 15511 w 15511"/>
                        <a:gd name="connsiteY0" fmla="*/ 7756 h 15511"/>
                        <a:gd name="connsiteX1" fmla="*/ 7756 w 15511"/>
                        <a:gd name="connsiteY1" fmla="*/ 15511 h 15511"/>
                        <a:gd name="connsiteX2" fmla="*/ 0 w 15511"/>
                        <a:gd name="connsiteY2" fmla="*/ 7756 h 15511"/>
                        <a:gd name="connsiteX3" fmla="*/ 7756 w 15511"/>
                        <a:gd name="connsiteY3" fmla="*/ 0 h 15511"/>
                        <a:gd name="connsiteX4" fmla="*/ 15511 w 15511"/>
                        <a:gd name="connsiteY4" fmla="*/ 7756 h 15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511" h="15511">
                          <a:moveTo>
                            <a:pt x="15511" y="7756"/>
                          </a:moveTo>
                          <a:cubicBezTo>
                            <a:pt x="15511" y="12039"/>
                            <a:pt x="12039" y="15511"/>
                            <a:pt x="7756" y="15511"/>
                          </a:cubicBezTo>
                          <a:cubicBezTo>
                            <a:pt x="3473" y="15511"/>
                            <a:pt x="0" y="12039"/>
                            <a:pt x="0" y="7756"/>
                          </a:cubicBezTo>
                          <a:cubicBezTo>
                            <a:pt x="0" y="3472"/>
                            <a:pt x="3473" y="0"/>
                            <a:pt x="7756" y="0"/>
                          </a:cubicBezTo>
                          <a:cubicBezTo>
                            <a:pt x="12039" y="0"/>
                            <a:pt x="15511" y="3472"/>
                            <a:pt x="15511" y="7756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0" name="任意多边形: 形状 249">
                      <a:extLst>
                        <a:ext uri="{FF2B5EF4-FFF2-40B4-BE49-F238E27FC236}">
                          <a16:creationId xmlns:a16="http://schemas.microsoft.com/office/drawing/2014/main" id="{2C05E453-B8BE-440F-9DB8-3117FDE97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5145" y="2881992"/>
                      <a:ext cx="15511" cy="15511"/>
                    </a:xfrm>
                    <a:custGeom>
                      <a:avLst/>
                      <a:gdLst>
                        <a:gd name="connsiteX0" fmla="*/ 15511 w 15511"/>
                        <a:gd name="connsiteY0" fmla="*/ 7756 h 15511"/>
                        <a:gd name="connsiteX1" fmla="*/ 7756 w 15511"/>
                        <a:gd name="connsiteY1" fmla="*/ 15511 h 15511"/>
                        <a:gd name="connsiteX2" fmla="*/ 0 w 15511"/>
                        <a:gd name="connsiteY2" fmla="*/ 7756 h 15511"/>
                        <a:gd name="connsiteX3" fmla="*/ 7756 w 15511"/>
                        <a:gd name="connsiteY3" fmla="*/ 0 h 15511"/>
                        <a:gd name="connsiteX4" fmla="*/ 15511 w 15511"/>
                        <a:gd name="connsiteY4" fmla="*/ 7756 h 15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511" h="15511">
                          <a:moveTo>
                            <a:pt x="15511" y="7756"/>
                          </a:moveTo>
                          <a:cubicBezTo>
                            <a:pt x="15511" y="12039"/>
                            <a:pt x="12039" y="15511"/>
                            <a:pt x="7756" y="15511"/>
                          </a:cubicBezTo>
                          <a:cubicBezTo>
                            <a:pt x="3472" y="15511"/>
                            <a:pt x="0" y="12039"/>
                            <a:pt x="0" y="7756"/>
                          </a:cubicBezTo>
                          <a:cubicBezTo>
                            <a:pt x="0" y="3472"/>
                            <a:pt x="3472" y="0"/>
                            <a:pt x="7756" y="0"/>
                          </a:cubicBezTo>
                          <a:cubicBezTo>
                            <a:pt x="12039" y="0"/>
                            <a:pt x="15511" y="3472"/>
                            <a:pt x="15511" y="7756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1" name="任意多边形: 形状 250">
                      <a:extLst>
                        <a:ext uri="{FF2B5EF4-FFF2-40B4-BE49-F238E27FC236}">
                          <a16:creationId xmlns:a16="http://schemas.microsoft.com/office/drawing/2014/main" id="{80081541-102E-4E46-9415-A8CDE8105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6736" y="2905404"/>
                      <a:ext cx="56778" cy="68824"/>
                    </a:xfrm>
                    <a:custGeom>
                      <a:avLst/>
                      <a:gdLst>
                        <a:gd name="connsiteX0" fmla="*/ 16269 w 56778"/>
                        <a:gd name="connsiteY0" fmla="*/ 68527 h 68824"/>
                        <a:gd name="connsiteX1" fmla="*/ 56407 w 56778"/>
                        <a:gd name="connsiteY1" fmla="*/ 34497 h 68824"/>
                        <a:gd name="connsiteX2" fmla="*/ 26546 w 56778"/>
                        <a:gd name="connsiteY2" fmla="*/ 0 h 68824"/>
                        <a:gd name="connsiteX3" fmla="*/ 14893 w 56778"/>
                        <a:gd name="connsiteY3" fmla="*/ 11216 h 68824"/>
                        <a:gd name="connsiteX4" fmla="*/ 0 w 56778"/>
                        <a:gd name="connsiteY4" fmla="*/ 66088 h 688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778" h="68824">
                          <a:moveTo>
                            <a:pt x="16269" y="68527"/>
                          </a:moveTo>
                          <a:cubicBezTo>
                            <a:pt x="35192" y="71364"/>
                            <a:pt x="53570" y="53422"/>
                            <a:pt x="56407" y="34497"/>
                          </a:cubicBezTo>
                          <a:cubicBezTo>
                            <a:pt x="59244" y="15572"/>
                            <a:pt x="45469" y="2837"/>
                            <a:pt x="26546" y="0"/>
                          </a:cubicBezTo>
                          <a:lnTo>
                            <a:pt x="14893" y="11216"/>
                          </a:lnTo>
                          <a:lnTo>
                            <a:pt x="0" y="66088"/>
                          </a:ln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2" name="图形 117">
                      <a:extLst>
                        <a:ext uri="{FF2B5EF4-FFF2-40B4-BE49-F238E27FC236}">
                          <a16:creationId xmlns:a16="http://schemas.microsoft.com/office/drawing/2014/main" id="{87080141-B776-44C8-89F2-5F2CF1B402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37408" y="2738164"/>
                      <a:ext cx="218193" cy="215526"/>
                      <a:chOff x="6837408" y="2738164"/>
                      <a:chExt cx="218193" cy="215526"/>
                    </a:xfrm>
                    <a:solidFill>
                      <a:srgbClr val="0C0C0C"/>
                    </a:solidFill>
                  </p:grpSpPr>
                  <p:sp>
                    <p:nvSpPr>
                      <p:cNvPr id="253" name="任意多边形: 形状 252">
                        <a:extLst>
                          <a:ext uri="{FF2B5EF4-FFF2-40B4-BE49-F238E27FC236}">
                            <a16:creationId xmlns:a16="http://schemas.microsoft.com/office/drawing/2014/main" id="{6895777A-41F8-45FC-9D11-FC28E4FA9E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7408" y="2738164"/>
                        <a:ext cx="218193" cy="203637"/>
                      </a:xfrm>
                      <a:custGeom>
                        <a:avLst/>
                        <a:gdLst>
                          <a:gd name="connsiteX0" fmla="*/ 170910 w 218193"/>
                          <a:gd name="connsiteY0" fmla="*/ 202723 h 203637"/>
                          <a:gd name="connsiteX1" fmla="*/ 149716 w 218193"/>
                          <a:gd name="connsiteY1" fmla="*/ 98417 h 203637"/>
                          <a:gd name="connsiteX2" fmla="*/ 40310 w 218193"/>
                          <a:gd name="connsiteY2" fmla="*/ 98601 h 203637"/>
                          <a:gd name="connsiteX3" fmla="*/ 900 w 218193"/>
                          <a:gd name="connsiteY3" fmla="*/ 103231 h 203637"/>
                          <a:gd name="connsiteX4" fmla="*/ 29302 w 218193"/>
                          <a:gd name="connsiteY4" fmla="*/ 21066 h 203637"/>
                          <a:gd name="connsiteX5" fmla="*/ 166895 w 218193"/>
                          <a:gd name="connsiteY5" fmla="*/ 10534 h 203637"/>
                          <a:gd name="connsiteX6" fmla="*/ 199219 w 218193"/>
                          <a:gd name="connsiteY6" fmla="*/ 171904 h 203637"/>
                          <a:gd name="connsiteX7" fmla="*/ 190527 w 218193"/>
                          <a:gd name="connsiteY7" fmla="*/ 203638 h 2036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8193" h="203637">
                            <a:moveTo>
                              <a:pt x="170910" y="202723"/>
                            </a:moveTo>
                            <a:cubicBezTo>
                              <a:pt x="170910" y="202723"/>
                              <a:pt x="177350" y="108101"/>
                              <a:pt x="149716" y="98417"/>
                            </a:cubicBezTo>
                            <a:cubicBezTo>
                              <a:pt x="131316" y="91968"/>
                              <a:pt x="81725" y="112536"/>
                              <a:pt x="40310" y="98601"/>
                            </a:cubicBezTo>
                            <a:cubicBezTo>
                              <a:pt x="22184" y="92504"/>
                              <a:pt x="3901" y="94690"/>
                              <a:pt x="900" y="103231"/>
                            </a:cubicBezTo>
                            <a:cubicBezTo>
                              <a:pt x="-287" y="106612"/>
                              <a:pt x="-5030" y="55024"/>
                              <a:pt x="29302" y="21066"/>
                            </a:cubicBezTo>
                            <a:cubicBezTo>
                              <a:pt x="56637" y="-5972"/>
                              <a:pt x="133713" y="-4105"/>
                              <a:pt x="166895" y="10534"/>
                            </a:cubicBezTo>
                            <a:cubicBezTo>
                              <a:pt x="258760" y="51064"/>
                              <a:pt x="199219" y="171904"/>
                              <a:pt x="199219" y="171904"/>
                            </a:cubicBezTo>
                            <a:lnTo>
                              <a:pt x="190527" y="203638"/>
                            </a:ln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4" name="任意多边形: 形状 253">
                        <a:extLst>
                          <a:ext uri="{FF2B5EF4-FFF2-40B4-BE49-F238E27FC236}">
                            <a16:creationId xmlns:a16="http://schemas.microsoft.com/office/drawing/2014/main" id="{120B8AEE-76F0-438E-813E-841B57367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69434" y="2897458"/>
                        <a:ext cx="21863" cy="56232"/>
                      </a:xfrm>
                      <a:custGeom>
                        <a:avLst/>
                        <a:gdLst>
                          <a:gd name="connsiteX0" fmla="*/ 15719 w 21863"/>
                          <a:gd name="connsiteY0" fmla="*/ 56216 h 56232"/>
                          <a:gd name="connsiteX1" fmla="*/ 15598 w 21863"/>
                          <a:gd name="connsiteY1" fmla="*/ 56216 h 56232"/>
                          <a:gd name="connsiteX2" fmla="*/ 31 w 21863"/>
                          <a:gd name="connsiteY2" fmla="*/ 48568 h 56232"/>
                          <a:gd name="connsiteX3" fmla="*/ 18819 w 21863"/>
                          <a:gd name="connsiteY3" fmla="*/ 1026 h 56232"/>
                          <a:gd name="connsiteX4" fmla="*/ 20838 w 21863"/>
                          <a:gd name="connsiteY4" fmla="*/ 97 h 56232"/>
                          <a:gd name="connsiteX5" fmla="*/ 21766 w 21863"/>
                          <a:gd name="connsiteY5" fmla="*/ 2119 h 56232"/>
                          <a:gd name="connsiteX6" fmla="*/ 21717 w 21863"/>
                          <a:gd name="connsiteY6" fmla="*/ 2234 h 56232"/>
                          <a:gd name="connsiteX7" fmla="*/ 3140 w 21863"/>
                          <a:gd name="connsiteY7" fmla="*/ 49024 h 56232"/>
                          <a:gd name="connsiteX8" fmla="*/ 16048 w 21863"/>
                          <a:gd name="connsiteY8" fmla="*/ 53110 h 56232"/>
                          <a:gd name="connsiteX9" fmla="*/ 17353 w 21863"/>
                          <a:gd name="connsiteY9" fmla="*/ 54909 h 56232"/>
                          <a:gd name="connsiteX10" fmla="*/ 15713 w 21863"/>
                          <a:gd name="connsiteY10" fmla="*/ 56230 h 562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863" h="56232">
                            <a:moveTo>
                              <a:pt x="15719" y="56216"/>
                            </a:moveTo>
                            <a:lnTo>
                              <a:pt x="15598" y="56216"/>
                            </a:lnTo>
                            <a:cubicBezTo>
                              <a:pt x="9498" y="55318"/>
                              <a:pt x="-636" y="53132"/>
                              <a:pt x="31" y="48568"/>
                            </a:cubicBezTo>
                            <a:cubicBezTo>
                              <a:pt x="581" y="44786"/>
                              <a:pt x="16952" y="5491"/>
                              <a:pt x="18819" y="1026"/>
                            </a:cubicBezTo>
                            <a:cubicBezTo>
                              <a:pt x="19121" y="213"/>
                              <a:pt x="20025" y="-202"/>
                              <a:pt x="20838" y="97"/>
                            </a:cubicBezTo>
                            <a:cubicBezTo>
                              <a:pt x="21651" y="399"/>
                              <a:pt x="22065" y="1303"/>
                              <a:pt x="21766" y="2119"/>
                            </a:cubicBezTo>
                            <a:cubicBezTo>
                              <a:pt x="21750" y="2157"/>
                              <a:pt x="21733" y="2195"/>
                              <a:pt x="21717" y="2234"/>
                            </a:cubicBezTo>
                            <a:cubicBezTo>
                              <a:pt x="14455" y="19635"/>
                              <a:pt x="3519" y="46450"/>
                              <a:pt x="3140" y="49024"/>
                            </a:cubicBezTo>
                            <a:cubicBezTo>
                              <a:pt x="3582" y="50191"/>
                              <a:pt x="9732" y="52176"/>
                              <a:pt x="16048" y="53110"/>
                            </a:cubicBezTo>
                            <a:cubicBezTo>
                              <a:pt x="16905" y="53247"/>
                              <a:pt x="17490" y="54052"/>
                              <a:pt x="17353" y="54909"/>
                            </a:cubicBezTo>
                            <a:cubicBezTo>
                              <a:pt x="17226" y="55705"/>
                              <a:pt x="16518" y="56277"/>
                              <a:pt x="15713" y="56230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5" name="任意多边形: 形状 254">
                        <a:extLst>
                          <a:ext uri="{FF2B5EF4-FFF2-40B4-BE49-F238E27FC236}">
                            <a16:creationId xmlns:a16="http://schemas.microsoft.com/office/drawing/2014/main" id="{6FD9F36B-36D2-4954-8D3F-3BC1F9767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38565" y="2856485"/>
                        <a:ext cx="40319" cy="12175"/>
                      </a:xfrm>
                      <a:custGeom>
                        <a:avLst/>
                        <a:gdLst>
                          <a:gd name="connsiteX0" fmla="*/ 38258 w 40319"/>
                          <a:gd name="connsiteY0" fmla="*/ 3006 h 12175"/>
                          <a:gd name="connsiteX1" fmla="*/ 18638 w 40319"/>
                          <a:gd name="connsiteY1" fmla="*/ 329 h 12175"/>
                          <a:gd name="connsiteX2" fmla="*/ 9177 w 40319"/>
                          <a:gd name="connsiteY2" fmla="*/ 3012 h 12175"/>
                          <a:gd name="connsiteX3" fmla="*/ 891 w 40319"/>
                          <a:gd name="connsiteY3" fmla="*/ 8076 h 12175"/>
                          <a:gd name="connsiteX4" fmla="*/ 476 w 40319"/>
                          <a:gd name="connsiteY4" fmla="*/ 11284 h 12175"/>
                          <a:gd name="connsiteX5" fmla="*/ 3514 w 40319"/>
                          <a:gd name="connsiteY5" fmla="*/ 11819 h 12175"/>
                          <a:gd name="connsiteX6" fmla="*/ 3670 w 40319"/>
                          <a:gd name="connsiteY6" fmla="*/ 11718 h 12175"/>
                          <a:gd name="connsiteX7" fmla="*/ 11129 w 40319"/>
                          <a:gd name="connsiteY7" fmla="*/ 7779 h 12175"/>
                          <a:gd name="connsiteX8" fmla="*/ 19234 w 40319"/>
                          <a:gd name="connsiteY8" fmla="*/ 6019 h 12175"/>
                          <a:gd name="connsiteX9" fmla="*/ 35102 w 40319"/>
                          <a:gd name="connsiteY9" fmla="*/ 9103 h 12175"/>
                          <a:gd name="connsiteX10" fmla="*/ 35308 w 40319"/>
                          <a:gd name="connsiteY10" fmla="*/ 9210 h 12175"/>
                          <a:gd name="connsiteX11" fmla="*/ 39938 w 40319"/>
                          <a:gd name="connsiteY11" fmla="*/ 7727 h 12175"/>
                          <a:gd name="connsiteX12" fmla="*/ 38455 w 40319"/>
                          <a:gd name="connsiteY12" fmla="*/ 3100 h 12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40319" h="12175">
                            <a:moveTo>
                              <a:pt x="38258" y="3006"/>
                            </a:moveTo>
                            <a:cubicBezTo>
                              <a:pt x="32078" y="364"/>
                              <a:pt x="25300" y="-561"/>
                              <a:pt x="18638" y="329"/>
                            </a:cubicBezTo>
                            <a:cubicBezTo>
                              <a:pt x="15367" y="746"/>
                              <a:pt x="12178" y="1650"/>
                              <a:pt x="9177" y="3012"/>
                            </a:cubicBezTo>
                            <a:cubicBezTo>
                              <a:pt x="6213" y="4344"/>
                              <a:pt x="3428" y="6047"/>
                              <a:pt x="891" y="8076"/>
                            </a:cubicBezTo>
                            <a:cubicBezTo>
                              <a:pt x="-109" y="8848"/>
                              <a:pt x="-296" y="10284"/>
                              <a:pt x="476" y="11284"/>
                            </a:cubicBezTo>
                            <a:cubicBezTo>
                              <a:pt x="1198" y="12220"/>
                              <a:pt x="2514" y="12454"/>
                              <a:pt x="3514" y="11819"/>
                            </a:cubicBezTo>
                            <a:lnTo>
                              <a:pt x="3670" y="11718"/>
                            </a:lnTo>
                            <a:cubicBezTo>
                              <a:pt x="5980" y="10097"/>
                              <a:pt x="8487" y="8774"/>
                              <a:pt x="11129" y="7779"/>
                            </a:cubicBezTo>
                            <a:cubicBezTo>
                              <a:pt x="13727" y="6785"/>
                              <a:pt x="16460" y="6192"/>
                              <a:pt x="19234" y="6019"/>
                            </a:cubicBezTo>
                            <a:cubicBezTo>
                              <a:pt x="24702" y="5635"/>
                              <a:pt x="30175" y="6697"/>
                              <a:pt x="35102" y="9103"/>
                            </a:cubicBezTo>
                            <a:lnTo>
                              <a:pt x="35308" y="9210"/>
                            </a:lnTo>
                            <a:cubicBezTo>
                              <a:pt x="36994" y="10078"/>
                              <a:pt x="39068" y="9416"/>
                              <a:pt x="39938" y="7727"/>
                            </a:cubicBezTo>
                            <a:cubicBezTo>
                              <a:pt x="40806" y="6041"/>
                              <a:pt x="40142" y="3968"/>
                              <a:pt x="38455" y="3100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" name="任意多边形: 形状 255">
                        <a:extLst>
                          <a:ext uri="{FF2B5EF4-FFF2-40B4-BE49-F238E27FC236}">
                            <a16:creationId xmlns:a16="http://schemas.microsoft.com/office/drawing/2014/main" id="{25B23B90-84F9-43FC-A09E-5735CF8A8B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6960" y="2861789"/>
                        <a:ext cx="39481" cy="15388"/>
                      </a:xfrm>
                      <a:custGeom>
                        <a:avLst/>
                        <a:gdLst>
                          <a:gd name="connsiteX0" fmla="*/ 4792 w 39481"/>
                          <a:gd name="connsiteY0" fmla="*/ 7784 h 15388"/>
                          <a:gd name="connsiteX1" fmla="*/ 20935 w 39481"/>
                          <a:gd name="connsiteY1" fmla="*/ 6922 h 15388"/>
                          <a:gd name="connsiteX2" fmla="*/ 28719 w 39481"/>
                          <a:gd name="connsiteY2" fmla="*/ 9783 h 15388"/>
                          <a:gd name="connsiteX3" fmla="*/ 35563 w 39481"/>
                          <a:gd name="connsiteY3" fmla="*/ 14713 h 15388"/>
                          <a:gd name="connsiteX4" fmla="*/ 35697 w 39481"/>
                          <a:gd name="connsiteY4" fmla="*/ 14831 h 15388"/>
                          <a:gd name="connsiteX5" fmla="*/ 38924 w 39481"/>
                          <a:gd name="connsiteY5" fmla="*/ 14598 h 15388"/>
                          <a:gd name="connsiteX6" fmla="*/ 38820 w 39481"/>
                          <a:gd name="connsiteY6" fmla="*/ 11492 h 15388"/>
                          <a:gd name="connsiteX7" fmla="*/ 31311 w 39481"/>
                          <a:gd name="connsiteY7" fmla="*/ 5332 h 15388"/>
                          <a:gd name="connsiteX8" fmla="*/ 22314 w 39481"/>
                          <a:gd name="connsiteY8" fmla="*/ 1366 h 15388"/>
                          <a:gd name="connsiteX9" fmla="*/ 2510 w 39481"/>
                          <a:gd name="connsiteY9" fmla="*/ 1308 h 15388"/>
                          <a:gd name="connsiteX10" fmla="*/ 129 w 39481"/>
                          <a:gd name="connsiteY10" fmla="*/ 5546 h 15388"/>
                          <a:gd name="connsiteX11" fmla="*/ 4364 w 39481"/>
                          <a:gd name="connsiteY11" fmla="*/ 7927 h 15388"/>
                          <a:gd name="connsiteX12" fmla="*/ 4564 w 39481"/>
                          <a:gd name="connsiteY12" fmla="*/ 7864 h 153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9481" h="15388">
                            <a:moveTo>
                              <a:pt x="4792" y="7784"/>
                            </a:moveTo>
                            <a:cubicBezTo>
                              <a:pt x="10002" y="6079"/>
                              <a:pt x="15572" y="5782"/>
                              <a:pt x="20935" y="6922"/>
                            </a:cubicBezTo>
                            <a:cubicBezTo>
                              <a:pt x="23660" y="7476"/>
                              <a:pt x="26285" y="8440"/>
                              <a:pt x="28719" y="9783"/>
                            </a:cubicBezTo>
                            <a:cubicBezTo>
                              <a:pt x="31198" y="11135"/>
                              <a:pt x="33497" y="12791"/>
                              <a:pt x="35563" y="14713"/>
                            </a:cubicBezTo>
                            <a:lnTo>
                              <a:pt x="35697" y="14831"/>
                            </a:lnTo>
                            <a:cubicBezTo>
                              <a:pt x="36653" y="15658"/>
                              <a:pt x="38097" y="15553"/>
                              <a:pt x="38924" y="14598"/>
                            </a:cubicBezTo>
                            <a:cubicBezTo>
                              <a:pt x="39707" y="13694"/>
                              <a:pt x="39660" y="12340"/>
                              <a:pt x="38820" y="11492"/>
                            </a:cubicBezTo>
                            <a:cubicBezTo>
                              <a:pt x="36587" y="9130"/>
                              <a:pt x="34063" y="7062"/>
                              <a:pt x="31311" y="5332"/>
                            </a:cubicBezTo>
                            <a:cubicBezTo>
                              <a:pt x="28526" y="3568"/>
                              <a:pt x="25494" y="2231"/>
                              <a:pt x="22314" y="1366"/>
                            </a:cubicBezTo>
                            <a:cubicBezTo>
                              <a:pt x="15838" y="-436"/>
                              <a:pt x="8997" y="-455"/>
                              <a:pt x="2510" y="1308"/>
                            </a:cubicBezTo>
                            <a:cubicBezTo>
                              <a:pt x="681" y="1819"/>
                              <a:pt x="-385" y="3717"/>
                              <a:pt x="129" y="5546"/>
                            </a:cubicBezTo>
                            <a:cubicBezTo>
                              <a:pt x="640" y="7372"/>
                              <a:pt x="2538" y="8438"/>
                              <a:pt x="4364" y="7927"/>
                            </a:cubicBezTo>
                            <a:lnTo>
                              <a:pt x="4564" y="7864"/>
                            </a:ln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57" name="任意多边形: 形状 256">
                      <a:extLst>
                        <a:ext uri="{FF2B5EF4-FFF2-40B4-BE49-F238E27FC236}">
                          <a16:creationId xmlns:a16="http://schemas.microsoft.com/office/drawing/2014/main" id="{FC02642A-F1A9-4B57-AFEF-F01B0D029694}"/>
                        </a:ext>
                      </a:extLst>
                    </p:cNvPr>
                    <p:cNvSpPr/>
                    <p:nvPr/>
                  </p:nvSpPr>
                  <p:spPr>
                    <a:xfrm rot="-4223940">
                      <a:off x="6869174" y="2733680"/>
                      <a:ext cx="77117" cy="52394"/>
                    </a:xfrm>
                    <a:custGeom>
                      <a:avLst/>
                      <a:gdLst>
                        <a:gd name="connsiteX0" fmla="*/ 77118 w 77117"/>
                        <a:gd name="connsiteY0" fmla="*/ 26197 h 52394"/>
                        <a:gd name="connsiteX1" fmla="*/ 38559 w 77117"/>
                        <a:gd name="connsiteY1" fmla="*/ 52395 h 52394"/>
                        <a:gd name="connsiteX2" fmla="*/ 0 w 77117"/>
                        <a:gd name="connsiteY2" fmla="*/ 26197 h 52394"/>
                        <a:gd name="connsiteX3" fmla="*/ 38559 w 77117"/>
                        <a:gd name="connsiteY3" fmla="*/ 0 h 52394"/>
                        <a:gd name="connsiteX4" fmla="*/ 77118 w 77117"/>
                        <a:gd name="connsiteY4" fmla="*/ 26197 h 52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7117" h="52394">
                          <a:moveTo>
                            <a:pt x="77118" y="26197"/>
                          </a:moveTo>
                          <a:cubicBezTo>
                            <a:pt x="77118" y="40666"/>
                            <a:pt x="59854" y="52395"/>
                            <a:pt x="38559" y="52395"/>
                          </a:cubicBezTo>
                          <a:cubicBezTo>
                            <a:pt x="17263" y="52395"/>
                            <a:pt x="0" y="40666"/>
                            <a:pt x="0" y="26197"/>
                          </a:cubicBezTo>
                          <a:cubicBezTo>
                            <a:pt x="0" y="11729"/>
                            <a:pt x="17264" y="0"/>
                            <a:pt x="38559" y="0"/>
                          </a:cubicBezTo>
                          <a:cubicBezTo>
                            <a:pt x="59854" y="0"/>
                            <a:pt x="77118" y="11729"/>
                            <a:pt x="77118" y="26197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8" name="图形 117">
                    <a:extLst>
                      <a:ext uri="{FF2B5EF4-FFF2-40B4-BE49-F238E27FC236}">
                        <a16:creationId xmlns:a16="http://schemas.microsoft.com/office/drawing/2014/main" id="{9D791583-058B-49C0-B3BF-C4548DE1BA25}"/>
                      </a:ext>
                    </a:extLst>
                  </p:cNvPr>
                  <p:cNvGrpSpPr/>
                  <p:nvPr/>
                </p:nvGrpSpPr>
                <p:grpSpPr>
                  <a:xfrm>
                    <a:off x="5935320" y="3694591"/>
                    <a:ext cx="1280178" cy="1152603"/>
                    <a:chOff x="5935320" y="3694591"/>
                    <a:chExt cx="1280178" cy="1152603"/>
                  </a:xfrm>
                </p:grpSpPr>
                <p:sp>
                  <p:nvSpPr>
                    <p:cNvPr id="259" name="任意多边形: 形状 258">
                      <a:extLst>
                        <a:ext uri="{FF2B5EF4-FFF2-40B4-BE49-F238E27FC236}">
                          <a16:creationId xmlns:a16="http://schemas.microsoft.com/office/drawing/2014/main" id="{FDD93A49-D15C-4C88-B3B7-03E7C3D54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320" y="4705419"/>
                      <a:ext cx="274526" cy="141772"/>
                    </a:xfrm>
                    <a:custGeom>
                      <a:avLst/>
                      <a:gdLst>
                        <a:gd name="connsiteX0" fmla="*/ 143580 w 274526"/>
                        <a:gd name="connsiteY0" fmla="*/ 0 h 141772"/>
                        <a:gd name="connsiteX1" fmla="*/ 57388 w 274526"/>
                        <a:gd name="connsiteY1" fmla="*/ 80584 h 141772"/>
                        <a:gd name="connsiteX2" fmla="*/ 1418 w 274526"/>
                        <a:gd name="connsiteY2" fmla="*/ 141772 h 141772"/>
                        <a:gd name="connsiteX3" fmla="*/ 274526 w 274526"/>
                        <a:gd name="connsiteY3" fmla="*/ 141772 h 141772"/>
                        <a:gd name="connsiteX4" fmla="*/ 274526 w 274526"/>
                        <a:gd name="connsiteY4" fmla="*/ 5323 h 141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4526" h="141772">
                          <a:moveTo>
                            <a:pt x="143580" y="0"/>
                          </a:moveTo>
                          <a:cubicBezTo>
                            <a:pt x="143580" y="0"/>
                            <a:pt x="128854" y="76329"/>
                            <a:pt x="57388" y="80584"/>
                          </a:cubicBezTo>
                          <a:cubicBezTo>
                            <a:pt x="-14077" y="84838"/>
                            <a:pt x="1418" y="141772"/>
                            <a:pt x="1418" y="141772"/>
                          </a:cubicBezTo>
                          <a:lnTo>
                            <a:pt x="274526" y="141772"/>
                          </a:lnTo>
                          <a:lnTo>
                            <a:pt x="274526" y="532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0" name="任意多边形: 形状 259">
                      <a:extLst>
                        <a:ext uri="{FF2B5EF4-FFF2-40B4-BE49-F238E27FC236}">
                          <a16:creationId xmlns:a16="http://schemas.microsoft.com/office/drawing/2014/main" id="{BA3791B8-0AC5-418D-AD8A-E1B07408F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1406" y="4604200"/>
                      <a:ext cx="257149" cy="242994"/>
                    </a:xfrm>
                    <a:custGeom>
                      <a:avLst/>
                      <a:gdLst>
                        <a:gd name="connsiteX0" fmla="*/ 77071 w 257149"/>
                        <a:gd name="connsiteY0" fmla="*/ 53027 h 242994"/>
                        <a:gd name="connsiteX1" fmla="*/ 35299 w 257149"/>
                        <a:gd name="connsiteY1" fmla="*/ 163383 h 242994"/>
                        <a:gd name="connsiteX2" fmla="*/ 12084 w 257149"/>
                        <a:gd name="connsiteY2" fmla="*/ 242995 h 242994"/>
                        <a:gd name="connsiteX3" fmla="*/ 257149 w 257149"/>
                        <a:gd name="connsiteY3" fmla="*/ 122430 h 242994"/>
                        <a:gd name="connsiteX4" fmla="*/ 196914 w 257149"/>
                        <a:gd name="connsiteY4" fmla="*/ 0 h 242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7149" h="242994">
                          <a:moveTo>
                            <a:pt x="77071" y="53027"/>
                          </a:moveTo>
                          <a:cubicBezTo>
                            <a:pt x="77071" y="53027"/>
                            <a:pt x="97551" y="128018"/>
                            <a:pt x="35299" y="163383"/>
                          </a:cubicBezTo>
                          <a:cubicBezTo>
                            <a:pt x="-26953" y="198748"/>
                            <a:pt x="12084" y="242995"/>
                            <a:pt x="12084" y="242995"/>
                          </a:cubicBezTo>
                          <a:lnTo>
                            <a:pt x="257149" y="122430"/>
                          </a:lnTo>
                          <a:lnTo>
                            <a:pt x="196914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61" name="图形 117">
                      <a:extLst>
                        <a:ext uri="{FF2B5EF4-FFF2-40B4-BE49-F238E27FC236}">
                          <a16:creationId xmlns:a16="http://schemas.microsoft.com/office/drawing/2014/main" id="{72FC22EB-A6EB-471C-B312-8F82205627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48357" y="3694591"/>
                      <a:ext cx="1167140" cy="1081714"/>
                      <a:chOff x="6048357" y="3694591"/>
                      <a:chExt cx="1167140" cy="1081714"/>
                    </a:xfrm>
                  </p:grpSpPr>
                  <p:sp>
                    <p:nvSpPr>
                      <p:cNvPr id="262" name="任意多边形: 形状 261">
                        <a:extLst>
                          <a:ext uri="{FF2B5EF4-FFF2-40B4-BE49-F238E27FC236}">
                            <a16:creationId xmlns:a16="http://schemas.microsoft.com/office/drawing/2014/main" id="{E46DD689-E195-4FAF-BF89-432DFEAE1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1032" y="3703824"/>
                        <a:ext cx="793788" cy="1010130"/>
                      </a:xfrm>
                      <a:custGeom>
                        <a:avLst/>
                        <a:gdLst>
                          <a:gd name="connsiteX0" fmla="*/ 519230 w 793788"/>
                          <a:gd name="connsiteY0" fmla="*/ 932219 h 1010130"/>
                          <a:gd name="connsiteX1" fmla="*/ 312567 w 793788"/>
                          <a:gd name="connsiteY1" fmla="*/ 280263 h 1010130"/>
                          <a:gd name="connsiteX2" fmla="*/ 687170 w 793788"/>
                          <a:gd name="connsiteY2" fmla="*/ 280263 h 1010130"/>
                          <a:gd name="connsiteX3" fmla="*/ 793788 w 793788"/>
                          <a:gd name="connsiteY3" fmla="*/ 141206 h 1010130"/>
                          <a:gd name="connsiteX4" fmla="*/ 644568 w 793788"/>
                          <a:gd name="connsiteY4" fmla="*/ 0 h 1010130"/>
                          <a:gd name="connsiteX5" fmla="*/ 138992 w 793788"/>
                          <a:gd name="connsiteY5" fmla="*/ 0 h 1010130"/>
                          <a:gd name="connsiteX6" fmla="*/ 16449 w 793788"/>
                          <a:gd name="connsiteY6" fmla="*/ 66434 h 1010130"/>
                          <a:gd name="connsiteX7" fmla="*/ 16318 w 793788"/>
                          <a:gd name="connsiteY7" fmla="*/ 206364 h 1010130"/>
                          <a:gd name="connsiteX8" fmla="*/ 347253 w 793788"/>
                          <a:gd name="connsiteY8" fmla="*/ 1010131 h 1010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3788" h="1010130">
                            <a:moveTo>
                              <a:pt x="519230" y="932219"/>
                            </a:moveTo>
                            <a:lnTo>
                              <a:pt x="312567" y="280263"/>
                            </a:lnTo>
                            <a:lnTo>
                              <a:pt x="687170" y="280263"/>
                            </a:lnTo>
                            <a:cubicBezTo>
                              <a:pt x="762420" y="280263"/>
                              <a:pt x="793788" y="216451"/>
                              <a:pt x="793788" y="141206"/>
                            </a:cubicBezTo>
                            <a:cubicBezTo>
                              <a:pt x="793788" y="65962"/>
                              <a:pt x="719815" y="0"/>
                              <a:pt x="644568" y="0"/>
                            </a:cubicBezTo>
                            <a:lnTo>
                              <a:pt x="138992" y="0"/>
                            </a:lnTo>
                            <a:cubicBezTo>
                              <a:pt x="93098" y="0"/>
                              <a:pt x="41636" y="28068"/>
                              <a:pt x="16449" y="66434"/>
                            </a:cubicBezTo>
                            <a:cubicBezTo>
                              <a:pt x="-8737" y="104801"/>
                              <a:pt x="-1932" y="164251"/>
                              <a:pt x="16318" y="206364"/>
                            </a:cubicBezTo>
                            <a:lnTo>
                              <a:pt x="347253" y="1010131"/>
                            </a:lnTo>
                          </a:path>
                        </a:pathLst>
                      </a:custGeom>
                      <a:solidFill>
                        <a:srgbClr val="262626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3" name="任意多边形: 形状 262">
                        <a:extLst>
                          <a:ext uri="{FF2B5EF4-FFF2-40B4-BE49-F238E27FC236}">
                            <a16:creationId xmlns:a16="http://schemas.microsoft.com/office/drawing/2014/main" id="{BE7FC696-F1AA-4361-A454-54C6B224AC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1032" y="3703824"/>
                        <a:ext cx="793788" cy="1010130"/>
                      </a:xfrm>
                      <a:custGeom>
                        <a:avLst/>
                        <a:gdLst>
                          <a:gd name="connsiteX0" fmla="*/ 519230 w 793788"/>
                          <a:gd name="connsiteY0" fmla="*/ 932219 h 1010130"/>
                          <a:gd name="connsiteX1" fmla="*/ 312567 w 793788"/>
                          <a:gd name="connsiteY1" fmla="*/ 280263 h 1010130"/>
                          <a:gd name="connsiteX2" fmla="*/ 687170 w 793788"/>
                          <a:gd name="connsiteY2" fmla="*/ 280263 h 1010130"/>
                          <a:gd name="connsiteX3" fmla="*/ 793788 w 793788"/>
                          <a:gd name="connsiteY3" fmla="*/ 141206 h 1010130"/>
                          <a:gd name="connsiteX4" fmla="*/ 644568 w 793788"/>
                          <a:gd name="connsiteY4" fmla="*/ 0 h 1010130"/>
                          <a:gd name="connsiteX5" fmla="*/ 138992 w 793788"/>
                          <a:gd name="connsiteY5" fmla="*/ 0 h 1010130"/>
                          <a:gd name="connsiteX6" fmla="*/ 16449 w 793788"/>
                          <a:gd name="connsiteY6" fmla="*/ 66434 h 1010130"/>
                          <a:gd name="connsiteX7" fmla="*/ 16318 w 793788"/>
                          <a:gd name="connsiteY7" fmla="*/ 206364 h 1010130"/>
                          <a:gd name="connsiteX8" fmla="*/ 347253 w 793788"/>
                          <a:gd name="connsiteY8" fmla="*/ 1010131 h 1010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3788" h="1010130">
                            <a:moveTo>
                              <a:pt x="519230" y="932219"/>
                            </a:moveTo>
                            <a:lnTo>
                              <a:pt x="312567" y="280263"/>
                            </a:lnTo>
                            <a:lnTo>
                              <a:pt x="687170" y="280263"/>
                            </a:lnTo>
                            <a:cubicBezTo>
                              <a:pt x="762420" y="280263"/>
                              <a:pt x="793788" y="216451"/>
                              <a:pt x="793788" y="141206"/>
                            </a:cubicBezTo>
                            <a:cubicBezTo>
                              <a:pt x="793788" y="65962"/>
                              <a:pt x="719815" y="0"/>
                              <a:pt x="644568" y="0"/>
                            </a:cubicBezTo>
                            <a:lnTo>
                              <a:pt x="138992" y="0"/>
                            </a:lnTo>
                            <a:cubicBezTo>
                              <a:pt x="93098" y="0"/>
                              <a:pt x="41636" y="28068"/>
                              <a:pt x="16449" y="66434"/>
                            </a:cubicBezTo>
                            <a:cubicBezTo>
                              <a:pt x="-8737" y="104801"/>
                              <a:pt x="-1932" y="164251"/>
                              <a:pt x="16318" y="206364"/>
                            </a:cubicBezTo>
                            <a:lnTo>
                              <a:pt x="347253" y="1010131"/>
                            </a:lnTo>
                          </a:path>
                        </a:pathLst>
                      </a:custGeom>
                      <a:solidFill>
                        <a:srgbClr val="0A0A0A">
                          <a:alpha val="80000"/>
                        </a:srgbClr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64" name="任意多边形: 形状 263">
                        <a:extLst>
                          <a:ext uri="{FF2B5EF4-FFF2-40B4-BE49-F238E27FC236}">
                            <a16:creationId xmlns:a16="http://schemas.microsoft.com/office/drawing/2014/main" id="{40D22AD4-2B6B-471C-A383-556E714489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8357" y="3694591"/>
                        <a:ext cx="1129951" cy="1081714"/>
                      </a:xfrm>
                      <a:custGeom>
                        <a:avLst/>
                        <a:gdLst>
                          <a:gd name="connsiteX0" fmla="*/ 177195 w 1129951"/>
                          <a:gd name="connsiteY0" fmla="*/ 1081715 h 1081714"/>
                          <a:gd name="connsiteX1" fmla="*/ 522738 w 1129951"/>
                          <a:gd name="connsiteY1" fmla="*/ 289496 h 1081714"/>
                          <a:gd name="connsiteX2" fmla="*/ 976461 w 1129951"/>
                          <a:gd name="connsiteY2" fmla="*/ 289466 h 1081714"/>
                          <a:gd name="connsiteX3" fmla="*/ 1129916 w 1129951"/>
                          <a:gd name="connsiteY3" fmla="*/ 147638 h 1081714"/>
                          <a:gd name="connsiteX4" fmla="*/ 1016840 w 1129951"/>
                          <a:gd name="connsiteY4" fmla="*/ 0 h 1081714"/>
                          <a:gd name="connsiteX5" fmla="*/ 405312 w 1129951"/>
                          <a:gd name="connsiteY5" fmla="*/ 0 h 1081714"/>
                          <a:gd name="connsiteX6" fmla="*/ 287269 w 1129951"/>
                          <a:gd name="connsiteY6" fmla="*/ 112394 h 1081714"/>
                          <a:gd name="connsiteX7" fmla="*/ 0 w 1129951"/>
                          <a:gd name="connsiteY7" fmla="*/ 1033214 h 10817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29951" h="1081714">
                            <a:moveTo>
                              <a:pt x="177195" y="1081715"/>
                            </a:moveTo>
                            <a:lnTo>
                              <a:pt x="522738" y="289496"/>
                            </a:lnTo>
                            <a:lnTo>
                              <a:pt x="976461" y="289466"/>
                            </a:lnTo>
                            <a:cubicBezTo>
                              <a:pt x="1082775" y="281130"/>
                              <a:pt x="1131465" y="222866"/>
                              <a:pt x="1129916" y="147638"/>
                            </a:cubicBezTo>
                            <a:cubicBezTo>
                              <a:pt x="1128389" y="73363"/>
                              <a:pt x="1090780" y="0"/>
                              <a:pt x="1016840" y="0"/>
                            </a:cubicBezTo>
                            <a:lnTo>
                              <a:pt x="405312" y="0"/>
                            </a:lnTo>
                            <a:cubicBezTo>
                              <a:pt x="350605" y="1123"/>
                              <a:pt x="307564" y="61581"/>
                              <a:pt x="287269" y="112394"/>
                            </a:cubicBezTo>
                            <a:lnTo>
                              <a:pt x="0" y="1033214"/>
                            </a:lnTo>
                          </a:path>
                        </a:pathLst>
                      </a:custGeom>
                      <a:solidFill>
                        <a:srgbClr val="262626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 dirty="0"/>
                      </a:p>
                    </p:txBody>
                  </p:sp>
                  <p:sp>
                    <p:nvSpPr>
                      <p:cNvPr id="265" name="任意多边形: 形状 264">
                        <a:extLst>
                          <a:ext uri="{FF2B5EF4-FFF2-40B4-BE49-F238E27FC236}">
                            <a16:creationId xmlns:a16="http://schemas.microsoft.com/office/drawing/2014/main" id="{4EE20BB2-F8BC-4425-8F70-A0FD8B3E74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08084" y="3694594"/>
                        <a:ext cx="207413" cy="289594"/>
                      </a:xfrm>
                      <a:custGeom>
                        <a:avLst/>
                        <a:gdLst>
                          <a:gd name="connsiteX0" fmla="*/ 201143 w 207413"/>
                          <a:gd name="connsiteY0" fmla="*/ 906 h 289594"/>
                          <a:gd name="connsiteX1" fmla="*/ 189353 w 207413"/>
                          <a:gd name="connsiteY1" fmla="*/ 205364 h 289594"/>
                          <a:gd name="connsiteX2" fmla="*/ 0 w 207413"/>
                          <a:gd name="connsiteY2" fmla="*/ 289466 h 289594"/>
                          <a:gd name="connsiteX3" fmla="*/ 8423 w 207413"/>
                          <a:gd name="connsiteY3" fmla="*/ 0 h 289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7413" h="289594">
                            <a:moveTo>
                              <a:pt x="201143" y="906"/>
                            </a:moveTo>
                            <a:cubicBezTo>
                              <a:pt x="201143" y="906"/>
                              <a:pt x="221293" y="132308"/>
                              <a:pt x="189353" y="205364"/>
                            </a:cubicBezTo>
                            <a:cubicBezTo>
                              <a:pt x="149479" y="296570"/>
                              <a:pt x="0" y="289466"/>
                              <a:pt x="0" y="289466"/>
                            </a:cubicBezTo>
                            <a:lnTo>
                              <a:pt x="8423" y="0"/>
                            </a:lnTo>
                            <a:close/>
                          </a:path>
                        </a:pathLst>
                      </a:custGeom>
                      <a:solidFill>
                        <a:srgbClr val="262626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266" name="任意多边形: 形状 265">
                    <a:extLst>
                      <a:ext uri="{FF2B5EF4-FFF2-40B4-BE49-F238E27FC236}">
                        <a16:creationId xmlns:a16="http://schemas.microsoft.com/office/drawing/2014/main" id="{1A15F72C-0EED-4EE6-A7F0-ACCB79486187}"/>
                      </a:ext>
                    </a:extLst>
                  </p:cNvPr>
                  <p:cNvSpPr/>
                  <p:nvPr/>
                </p:nvSpPr>
                <p:spPr>
                  <a:xfrm>
                    <a:off x="6289715" y="3133429"/>
                    <a:ext cx="544269" cy="559493"/>
                  </a:xfrm>
                  <a:custGeom>
                    <a:avLst/>
                    <a:gdLst>
                      <a:gd name="connsiteX0" fmla="*/ 32909 w 544269"/>
                      <a:gd name="connsiteY0" fmla="*/ 559487 h 559493"/>
                      <a:gd name="connsiteX1" fmla="*/ 353409 w 544269"/>
                      <a:gd name="connsiteY1" fmla="*/ 493075 h 559493"/>
                      <a:gd name="connsiteX2" fmla="*/ 412774 w 544269"/>
                      <a:gd name="connsiteY2" fmla="*/ 442438 h 559493"/>
                      <a:gd name="connsiteX3" fmla="*/ 538832 w 544269"/>
                      <a:gd name="connsiteY3" fmla="*/ 110258 h 559493"/>
                      <a:gd name="connsiteX4" fmla="*/ 492289 w 544269"/>
                      <a:gd name="connsiteY4" fmla="*/ 5438 h 559493"/>
                      <a:gd name="connsiteX5" fmla="*/ 387469 w 544269"/>
                      <a:gd name="connsiteY5" fmla="*/ 51980 h 559493"/>
                      <a:gd name="connsiteX6" fmla="*/ 387192 w 544269"/>
                      <a:gd name="connsiteY6" fmla="*/ 52711 h 559493"/>
                      <a:gd name="connsiteX7" fmla="*/ 276920 w 544269"/>
                      <a:gd name="connsiteY7" fmla="*/ 343275 h 559493"/>
                      <a:gd name="connsiteX8" fmla="*/ 0 w 544269"/>
                      <a:gd name="connsiteY8" fmla="*/ 400666 h 559493"/>
                      <a:gd name="connsiteX9" fmla="*/ 32909 w 544269"/>
                      <a:gd name="connsiteY9" fmla="*/ 559487 h 559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44269" h="559493">
                        <a:moveTo>
                          <a:pt x="32909" y="559487"/>
                        </a:moveTo>
                        <a:lnTo>
                          <a:pt x="353409" y="493075"/>
                        </a:lnTo>
                        <a:cubicBezTo>
                          <a:pt x="380551" y="487450"/>
                          <a:pt x="402939" y="468352"/>
                          <a:pt x="412774" y="442438"/>
                        </a:cubicBezTo>
                        <a:lnTo>
                          <a:pt x="538832" y="110258"/>
                        </a:lnTo>
                        <a:cubicBezTo>
                          <a:pt x="554925" y="68461"/>
                          <a:pt x="534086" y="21531"/>
                          <a:pt x="492289" y="5438"/>
                        </a:cubicBezTo>
                        <a:cubicBezTo>
                          <a:pt x="450493" y="-10656"/>
                          <a:pt x="403563" y="10183"/>
                          <a:pt x="387469" y="51980"/>
                        </a:cubicBezTo>
                        <a:cubicBezTo>
                          <a:pt x="387376" y="52222"/>
                          <a:pt x="387283" y="52466"/>
                          <a:pt x="387192" y="52711"/>
                        </a:cubicBezTo>
                        <a:lnTo>
                          <a:pt x="276920" y="343275"/>
                        </a:lnTo>
                        <a:lnTo>
                          <a:pt x="0" y="400666"/>
                        </a:lnTo>
                        <a:cubicBezTo>
                          <a:pt x="0" y="400666"/>
                          <a:pt x="27362" y="560638"/>
                          <a:pt x="32909" y="55948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7" name="任意多边形: 形状 266">
                    <a:extLst>
                      <a:ext uri="{FF2B5EF4-FFF2-40B4-BE49-F238E27FC236}">
                        <a16:creationId xmlns:a16="http://schemas.microsoft.com/office/drawing/2014/main" id="{5CF79559-E788-4025-9091-538113A7D391}"/>
                      </a:ext>
                    </a:extLst>
                  </p:cNvPr>
                  <p:cNvSpPr/>
                  <p:nvPr/>
                </p:nvSpPr>
                <p:spPr>
                  <a:xfrm>
                    <a:off x="6676889" y="3099544"/>
                    <a:ext cx="563690" cy="596815"/>
                  </a:xfrm>
                  <a:custGeom>
                    <a:avLst/>
                    <a:gdLst>
                      <a:gd name="connsiteX0" fmla="*/ 16438 w 563690"/>
                      <a:gd name="connsiteY0" fmla="*/ 228497 h 596815"/>
                      <a:gd name="connsiteX1" fmla="*/ 49944 w 563690"/>
                      <a:gd name="connsiteY1" fmla="*/ 596816 h 596815"/>
                      <a:gd name="connsiteX2" fmla="*/ 532127 w 563690"/>
                      <a:gd name="connsiteY2" fmla="*/ 596816 h 596815"/>
                      <a:gd name="connsiteX3" fmla="*/ 554400 w 563690"/>
                      <a:gd name="connsiteY3" fmla="*/ 248960 h 596815"/>
                      <a:gd name="connsiteX4" fmla="*/ 556514 w 563690"/>
                      <a:gd name="connsiteY4" fmla="*/ 79370 h 596815"/>
                      <a:gd name="connsiteX5" fmla="*/ 441247 w 563690"/>
                      <a:gd name="connsiteY5" fmla="*/ 6240 h 596815"/>
                      <a:gd name="connsiteX6" fmla="*/ 374104 w 563690"/>
                      <a:gd name="connsiteY6" fmla="*/ 8 h 596815"/>
                      <a:gd name="connsiteX7" fmla="*/ 289264 w 563690"/>
                      <a:gd name="connsiteY7" fmla="*/ 72924 h 596815"/>
                      <a:gd name="connsiteX8" fmla="*/ 185276 w 563690"/>
                      <a:gd name="connsiteY8" fmla="*/ 0 h 596815"/>
                      <a:gd name="connsiteX9" fmla="*/ 45138 w 563690"/>
                      <a:gd name="connsiteY9" fmla="*/ 28988 h 596815"/>
                      <a:gd name="connsiteX10" fmla="*/ 12 w 563690"/>
                      <a:gd name="connsiteY10" fmla="*/ 110318 h 596815"/>
                      <a:gd name="connsiteX11" fmla="*/ 16438 w 563690"/>
                      <a:gd name="connsiteY11" fmla="*/ 228497 h 596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63690" h="596815">
                        <a:moveTo>
                          <a:pt x="16438" y="228497"/>
                        </a:moveTo>
                        <a:cubicBezTo>
                          <a:pt x="20138" y="271980"/>
                          <a:pt x="46374" y="543256"/>
                          <a:pt x="49944" y="596816"/>
                        </a:cubicBezTo>
                        <a:lnTo>
                          <a:pt x="532127" y="596816"/>
                        </a:lnTo>
                        <a:cubicBezTo>
                          <a:pt x="534898" y="548510"/>
                          <a:pt x="543892" y="343421"/>
                          <a:pt x="554400" y="248960"/>
                        </a:cubicBezTo>
                        <a:cubicBezTo>
                          <a:pt x="564427" y="158819"/>
                          <a:pt x="568065" y="107380"/>
                          <a:pt x="556514" y="79370"/>
                        </a:cubicBezTo>
                        <a:cubicBezTo>
                          <a:pt x="536142" y="29963"/>
                          <a:pt x="485161" y="12186"/>
                          <a:pt x="441247" y="6240"/>
                        </a:cubicBezTo>
                        <a:cubicBezTo>
                          <a:pt x="414434" y="2612"/>
                          <a:pt x="374104" y="8"/>
                          <a:pt x="374104" y="8"/>
                        </a:cubicBezTo>
                        <a:cubicBezTo>
                          <a:pt x="374104" y="8"/>
                          <a:pt x="370691" y="69079"/>
                          <a:pt x="289264" y="72924"/>
                        </a:cubicBezTo>
                        <a:cubicBezTo>
                          <a:pt x="178424" y="78142"/>
                          <a:pt x="185825" y="0"/>
                          <a:pt x="185276" y="0"/>
                        </a:cubicBezTo>
                        <a:cubicBezTo>
                          <a:pt x="167320" y="0"/>
                          <a:pt x="69577" y="13059"/>
                          <a:pt x="45138" y="28988"/>
                        </a:cubicBezTo>
                        <a:cubicBezTo>
                          <a:pt x="10619" y="51489"/>
                          <a:pt x="416" y="82149"/>
                          <a:pt x="12" y="110318"/>
                        </a:cubicBezTo>
                        <a:cubicBezTo>
                          <a:pt x="-452" y="142764"/>
                          <a:pt x="12231" y="179183"/>
                          <a:pt x="16438" y="22849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任意多边形: 形状 267">
                    <a:extLst>
                      <a:ext uri="{FF2B5EF4-FFF2-40B4-BE49-F238E27FC236}">
                        <a16:creationId xmlns:a16="http://schemas.microsoft.com/office/drawing/2014/main" id="{302CCF07-92F6-49AC-87AE-A225E92772BA}"/>
                      </a:ext>
                    </a:extLst>
                  </p:cNvPr>
                  <p:cNvSpPr/>
                  <p:nvPr/>
                </p:nvSpPr>
                <p:spPr>
                  <a:xfrm>
                    <a:off x="6698387" y="3396585"/>
                    <a:ext cx="15262" cy="153119"/>
                  </a:xfrm>
                  <a:custGeom>
                    <a:avLst/>
                    <a:gdLst>
                      <a:gd name="connsiteX0" fmla="*/ 13890 w 15262"/>
                      <a:gd name="connsiteY0" fmla="*/ 153120 h 153119"/>
                      <a:gd name="connsiteX1" fmla="*/ 14006 w 15262"/>
                      <a:gd name="connsiteY1" fmla="*/ 153120 h 153119"/>
                      <a:gd name="connsiteX2" fmla="*/ 15258 w 15262"/>
                      <a:gd name="connsiteY2" fmla="*/ 151637 h 153119"/>
                      <a:gd name="connsiteX3" fmla="*/ 2740 w 15262"/>
                      <a:gd name="connsiteY3" fmla="*/ 1263 h 153119"/>
                      <a:gd name="connsiteX4" fmla="*/ 1331 w 15262"/>
                      <a:gd name="connsiteY4" fmla="*/ 2 h 153119"/>
                      <a:gd name="connsiteX5" fmla="*/ 1260 w 15262"/>
                      <a:gd name="connsiteY5" fmla="*/ 8 h 153119"/>
                      <a:gd name="connsiteX6" fmla="*/ 5 w 15262"/>
                      <a:gd name="connsiteY6" fmla="*/ 1491 h 153119"/>
                      <a:gd name="connsiteX7" fmla="*/ 5 w 15262"/>
                      <a:gd name="connsiteY7" fmla="*/ 1491 h 153119"/>
                      <a:gd name="connsiteX8" fmla="*/ 12517 w 15262"/>
                      <a:gd name="connsiteY8" fmla="*/ 151859 h 153119"/>
                      <a:gd name="connsiteX9" fmla="*/ 13890 w 15262"/>
                      <a:gd name="connsiteY9" fmla="*/ 153120 h 153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62" h="153119">
                        <a:moveTo>
                          <a:pt x="13890" y="153120"/>
                        </a:moveTo>
                        <a:lnTo>
                          <a:pt x="14006" y="153120"/>
                        </a:lnTo>
                        <a:cubicBezTo>
                          <a:pt x="14761" y="153056"/>
                          <a:pt x="15321" y="152392"/>
                          <a:pt x="15258" y="151637"/>
                        </a:cubicBezTo>
                        <a:lnTo>
                          <a:pt x="2740" y="1263"/>
                        </a:lnTo>
                        <a:cubicBezTo>
                          <a:pt x="2699" y="524"/>
                          <a:pt x="2067" y="-39"/>
                          <a:pt x="1331" y="2"/>
                        </a:cubicBezTo>
                        <a:cubicBezTo>
                          <a:pt x="1307" y="2"/>
                          <a:pt x="1285" y="5"/>
                          <a:pt x="1260" y="8"/>
                        </a:cubicBezTo>
                        <a:cubicBezTo>
                          <a:pt x="505" y="71"/>
                          <a:pt x="-58" y="733"/>
                          <a:pt x="5" y="1491"/>
                        </a:cubicBezTo>
                        <a:cubicBezTo>
                          <a:pt x="5" y="1491"/>
                          <a:pt x="5" y="1491"/>
                          <a:pt x="5" y="1491"/>
                        </a:cubicBezTo>
                        <a:lnTo>
                          <a:pt x="12517" y="151859"/>
                        </a:lnTo>
                        <a:cubicBezTo>
                          <a:pt x="12575" y="152573"/>
                          <a:pt x="13174" y="153122"/>
                          <a:pt x="13890" y="153120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69" name="图形 117">
                    <a:extLst>
                      <a:ext uri="{FF2B5EF4-FFF2-40B4-BE49-F238E27FC236}">
                        <a16:creationId xmlns:a16="http://schemas.microsoft.com/office/drawing/2014/main" id="{4BC0F9EB-41A4-4537-995B-FEE6BC567647}"/>
                      </a:ext>
                    </a:extLst>
                  </p:cNvPr>
                  <p:cNvGrpSpPr/>
                  <p:nvPr/>
                </p:nvGrpSpPr>
                <p:grpSpPr>
                  <a:xfrm>
                    <a:off x="5890233" y="3295063"/>
                    <a:ext cx="807639" cy="382166"/>
                    <a:chOff x="5890233" y="3295063"/>
                    <a:chExt cx="807639" cy="382166"/>
                  </a:xfrm>
                </p:grpSpPr>
                <p:sp>
                  <p:nvSpPr>
                    <p:cNvPr id="270" name="任意多边形: 形状 269">
                      <a:extLst>
                        <a:ext uri="{FF2B5EF4-FFF2-40B4-BE49-F238E27FC236}">
                          <a16:creationId xmlns:a16="http://schemas.microsoft.com/office/drawing/2014/main" id="{6A4F3B2B-4F1E-4CFA-98C6-D6655D0082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0233" y="3295063"/>
                      <a:ext cx="593783" cy="382166"/>
                    </a:xfrm>
                    <a:custGeom>
                      <a:avLst/>
                      <a:gdLst>
                        <a:gd name="connsiteX0" fmla="*/ 592386 w 593783"/>
                        <a:gd name="connsiteY0" fmla="*/ 344893 h 382166"/>
                        <a:gd name="connsiteX1" fmla="*/ 486585 w 593783"/>
                        <a:gd name="connsiteY1" fmla="*/ 19667 h 382166"/>
                        <a:gd name="connsiteX2" fmla="*/ 459525 w 593783"/>
                        <a:gd name="connsiteY2" fmla="*/ 0 h 382166"/>
                        <a:gd name="connsiteX3" fmla="*/ 28469 w 593783"/>
                        <a:gd name="connsiteY3" fmla="*/ 0 h 382166"/>
                        <a:gd name="connsiteX4" fmla="*/ 0 w 593783"/>
                        <a:gd name="connsiteY4" fmla="*/ 28463 h 382166"/>
                        <a:gd name="connsiteX5" fmla="*/ 1398 w 593783"/>
                        <a:gd name="connsiteY5" fmla="*/ 37273 h 382166"/>
                        <a:gd name="connsiteX6" fmla="*/ 107201 w 593783"/>
                        <a:gd name="connsiteY6" fmla="*/ 362505 h 382166"/>
                        <a:gd name="connsiteX7" fmla="*/ 134272 w 593783"/>
                        <a:gd name="connsiteY7" fmla="*/ 382166 h 382166"/>
                        <a:gd name="connsiteX8" fmla="*/ 565315 w 593783"/>
                        <a:gd name="connsiteY8" fmla="*/ 382166 h 382166"/>
                        <a:gd name="connsiteX9" fmla="*/ 593784 w 593783"/>
                        <a:gd name="connsiteY9" fmla="*/ 353703 h 382166"/>
                        <a:gd name="connsiteX10" fmla="*/ 592386 w 593783"/>
                        <a:gd name="connsiteY10" fmla="*/ 344893 h 382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93783" h="382166">
                          <a:moveTo>
                            <a:pt x="592386" y="344893"/>
                          </a:moveTo>
                          <a:lnTo>
                            <a:pt x="486585" y="19667"/>
                          </a:lnTo>
                          <a:cubicBezTo>
                            <a:pt x="482776" y="7942"/>
                            <a:pt x="471851" y="5"/>
                            <a:pt x="459525" y="0"/>
                          </a:cubicBezTo>
                          <a:lnTo>
                            <a:pt x="28469" y="0"/>
                          </a:lnTo>
                          <a:cubicBezTo>
                            <a:pt x="12749" y="0"/>
                            <a:pt x="3" y="12743"/>
                            <a:pt x="0" y="28463"/>
                          </a:cubicBezTo>
                          <a:cubicBezTo>
                            <a:pt x="0" y="31457"/>
                            <a:pt x="472" y="34428"/>
                            <a:pt x="1398" y="37273"/>
                          </a:cubicBezTo>
                          <a:lnTo>
                            <a:pt x="107201" y="362505"/>
                          </a:lnTo>
                          <a:cubicBezTo>
                            <a:pt x="111013" y="374229"/>
                            <a:pt x="121944" y="382166"/>
                            <a:pt x="134272" y="382166"/>
                          </a:cubicBezTo>
                          <a:lnTo>
                            <a:pt x="565315" y="382166"/>
                          </a:lnTo>
                          <a:cubicBezTo>
                            <a:pt x="581035" y="382166"/>
                            <a:pt x="593781" y="369423"/>
                            <a:pt x="593784" y="353703"/>
                          </a:cubicBezTo>
                          <a:cubicBezTo>
                            <a:pt x="593784" y="350709"/>
                            <a:pt x="593311" y="347738"/>
                            <a:pt x="592386" y="344893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1" name="任意多边形: 形状 270">
                      <a:extLst>
                        <a:ext uri="{FF2B5EF4-FFF2-40B4-BE49-F238E27FC236}">
                          <a16:creationId xmlns:a16="http://schemas.microsoft.com/office/drawing/2014/main" id="{BE9AB855-44D5-40D9-9DB8-3086A6E4D1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0233" y="3295063"/>
                      <a:ext cx="593783" cy="382166"/>
                    </a:xfrm>
                    <a:custGeom>
                      <a:avLst/>
                      <a:gdLst>
                        <a:gd name="connsiteX0" fmla="*/ 592386 w 593783"/>
                        <a:gd name="connsiteY0" fmla="*/ 344893 h 382166"/>
                        <a:gd name="connsiteX1" fmla="*/ 486585 w 593783"/>
                        <a:gd name="connsiteY1" fmla="*/ 19667 h 382166"/>
                        <a:gd name="connsiteX2" fmla="*/ 459525 w 593783"/>
                        <a:gd name="connsiteY2" fmla="*/ 0 h 382166"/>
                        <a:gd name="connsiteX3" fmla="*/ 28469 w 593783"/>
                        <a:gd name="connsiteY3" fmla="*/ 0 h 382166"/>
                        <a:gd name="connsiteX4" fmla="*/ 0 w 593783"/>
                        <a:gd name="connsiteY4" fmla="*/ 28463 h 382166"/>
                        <a:gd name="connsiteX5" fmla="*/ 1398 w 593783"/>
                        <a:gd name="connsiteY5" fmla="*/ 37273 h 382166"/>
                        <a:gd name="connsiteX6" fmla="*/ 107201 w 593783"/>
                        <a:gd name="connsiteY6" fmla="*/ 362505 h 382166"/>
                        <a:gd name="connsiteX7" fmla="*/ 134272 w 593783"/>
                        <a:gd name="connsiteY7" fmla="*/ 382166 h 382166"/>
                        <a:gd name="connsiteX8" fmla="*/ 565315 w 593783"/>
                        <a:gd name="connsiteY8" fmla="*/ 382166 h 382166"/>
                        <a:gd name="connsiteX9" fmla="*/ 593784 w 593783"/>
                        <a:gd name="connsiteY9" fmla="*/ 353703 h 382166"/>
                        <a:gd name="connsiteX10" fmla="*/ 592386 w 593783"/>
                        <a:gd name="connsiteY10" fmla="*/ 344893 h 3821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593783" h="382166">
                          <a:moveTo>
                            <a:pt x="592386" y="344893"/>
                          </a:moveTo>
                          <a:lnTo>
                            <a:pt x="486585" y="19667"/>
                          </a:lnTo>
                          <a:cubicBezTo>
                            <a:pt x="482776" y="7942"/>
                            <a:pt x="471851" y="5"/>
                            <a:pt x="459525" y="0"/>
                          </a:cubicBezTo>
                          <a:lnTo>
                            <a:pt x="28469" y="0"/>
                          </a:lnTo>
                          <a:cubicBezTo>
                            <a:pt x="12749" y="0"/>
                            <a:pt x="3" y="12743"/>
                            <a:pt x="0" y="28463"/>
                          </a:cubicBezTo>
                          <a:cubicBezTo>
                            <a:pt x="0" y="31457"/>
                            <a:pt x="472" y="34428"/>
                            <a:pt x="1398" y="37273"/>
                          </a:cubicBezTo>
                          <a:lnTo>
                            <a:pt x="107201" y="362505"/>
                          </a:lnTo>
                          <a:cubicBezTo>
                            <a:pt x="111013" y="374229"/>
                            <a:pt x="121944" y="382166"/>
                            <a:pt x="134272" y="382166"/>
                          </a:cubicBezTo>
                          <a:lnTo>
                            <a:pt x="565315" y="382166"/>
                          </a:lnTo>
                          <a:cubicBezTo>
                            <a:pt x="581035" y="382166"/>
                            <a:pt x="593781" y="369423"/>
                            <a:pt x="593784" y="353703"/>
                          </a:cubicBezTo>
                          <a:cubicBezTo>
                            <a:pt x="593784" y="350709"/>
                            <a:pt x="593311" y="347738"/>
                            <a:pt x="592386" y="344893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2" name="任意多边形: 形状 271">
                      <a:extLst>
                        <a:ext uri="{FF2B5EF4-FFF2-40B4-BE49-F238E27FC236}">
                          <a16:creationId xmlns:a16="http://schemas.microsoft.com/office/drawing/2014/main" id="{E9EE81CD-6310-4E93-8E74-0C17C541D2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294" y="3650855"/>
                      <a:ext cx="314578" cy="26370"/>
                    </a:xfrm>
                    <a:custGeom>
                      <a:avLst/>
                      <a:gdLst>
                        <a:gd name="connsiteX0" fmla="*/ 301561 w 314578"/>
                        <a:gd name="connsiteY0" fmla="*/ 0 h 26370"/>
                        <a:gd name="connsiteX1" fmla="*/ 314578 w 314578"/>
                        <a:gd name="connsiteY1" fmla="*/ 0 h 26370"/>
                        <a:gd name="connsiteX2" fmla="*/ 314578 w 314578"/>
                        <a:gd name="connsiteY2" fmla="*/ 26370 h 26370"/>
                        <a:gd name="connsiteX3" fmla="*/ 301561 w 314578"/>
                        <a:gd name="connsiteY3" fmla="*/ 26370 h 26370"/>
                        <a:gd name="connsiteX4" fmla="*/ 13018 w 314578"/>
                        <a:gd name="connsiteY4" fmla="*/ 26370 h 26370"/>
                        <a:gd name="connsiteX5" fmla="*/ 0 w 314578"/>
                        <a:gd name="connsiteY5" fmla="*/ 26370 h 26370"/>
                        <a:gd name="connsiteX6" fmla="*/ 0 w 314578"/>
                        <a:gd name="connsiteY6" fmla="*/ 0 h 26370"/>
                        <a:gd name="connsiteX7" fmla="*/ 13018 w 314578"/>
                        <a:gd name="connsiteY7" fmla="*/ 0 h 26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4578" h="26370">
                          <a:moveTo>
                            <a:pt x="301561" y="0"/>
                          </a:moveTo>
                          <a:cubicBezTo>
                            <a:pt x="308750" y="0"/>
                            <a:pt x="314578" y="0"/>
                            <a:pt x="314578" y="0"/>
                          </a:cubicBezTo>
                          <a:lnTo>
                            <a:pt x="314578" y="26370"/>
                          </a:lnTo>
                          <a:cubicBezTo>
                            <a:pt x="314578" y="26370"/>
                            <a:pt x="308750" y="26370"/>
                            <a:pt x="301561" y="26370"/>
                          </a:cubicBezTo>
                          <a:lnTo>
                            <a:pt x="13018" y="26370"/>
                          </a:lnTo>
                          <a:cubicBezTo>
                            <a:pt x="5828" y="26370"/>
                            <a:pt x="0" y="26370"/>
                            <a:pt x="0" y="2637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5828" y="0"/>
                            <a:pt x="13018" y="0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3" name="任意多边形: 形状 272">
                      <a:extLst>
                        <a:ext uri="{FF2B5EF4-FFF2-40B4-BE49-F238E27FC236}">
                          <a16:creationId xmlns:a16="http://schemas.microsoft.com/office/drawing/2014/main" id="{0C83C443-5780-4D4A-A5E9-5C5CE6237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294" y="3650855"/>
                      <a:ext cx="314578" cy="26370"/>
                    </a:xfrm>
                    <a:custGeom>
                      <a:avLst/>
                      <a:gdLst>
                        <a:gd name="connsiteX0" fmla="*/ 301561 w 314578"/>
                        <a:gd name="connsiteY0" fmla="*/ 0 h 26370"/>
                        <a:gd name="connsiteX1" fmla="*/ 314578 w 314578"/>
                        <a:gd name="connsiteY1" fmla="*/ 0 h 26370"/>
                        <a:gd name="connsiteX2" fmla="*/ 314578 w 314578"/>
                        <a:gd name="connsiteY2" fmla="*/ 26370 h 26370"/>
                        <a:gd name="connsiteX3" fmla="*/ 301561 w 314578"/>
                        <a:gd name="connsiteY3" fmla="*/ 26370 h 26370"/>
                        <a:gd name="connsiteX4" fmla="*/ 13018 w 314578"/>
                        <a:gd name="connsiteY4" fmla="*/ 26370 h 26370"/>
                        <a:gd name="connsiteX5" fmla="*/ 0 w 314578"/>
                        <a:gd name="connsiteY5" fmla="*/ 26370 h 26370"/>
                        <a:gd name="connsiteX6" fmla="*/ 0 w 314578"/>
                        <a:gd name="connsiteY6" fmla="*/ 0 h 26370"/>
                        <a:gd name="connsiteX7" fmla="*/ 13018 w 314578"/>
                        <a:gd name="connsiteY7" fmla="*/ 0 h 26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4578" h="26370">
                          <a:moveTo>
                            <a:pt x="301561" y="0"/>
                          </a:moveTo>
                          <a:cubicBezTo>
                            <a:pt x="308750" y="0"/>
                            <a:pt x="314578" y="0"/>
                            <a:pt x="314578" y="0"/>
                          </a:cubicBezTo>
                          <a:lnTo>
                            <a:pt x="314578" y="26370"/>
                          </a:lnTo>
                          <a:cubicBezTo>
                            <a:pt x="314578" y="26370"/>
                            <a:pt x="308750" y="26370"/>
                            <a:pt x="301561" y="26370"/>
                          </a:cubicBezTo>
                          <a:lnTo>
                            <a:pt x="13018" y="26370"/>
                          </a:lnTo>
                          <a:cubicBezTo>
                            <a:pt x="5828" y="26370"/>
                            <a:pt x="0" y="26370"/>
                            <a:pt x="0" y="26370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5828" y="0"/>
                            <a:pt x="13018" y="0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4" name="任意多边形: 形状 273">
                      <a:extLst>
                        <a:ext uri="{FF2B5EF4-FFF2-40B4-BE49-F238E27FC236}">
                          <a16:creationId xmlns:a16="http://schemas.microsoft.com/office/drawing/2014/main" id="{0C6A5267-6EAE-43C5-99FC-8E1DE5431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1917" y="3456804"/>
                      <a:ext cx="90415" cy="90415"/>
                    </a:xfrm>
                    <a:custGeom>
                      <a:avLst/>
                      <a:gdLst>
                        <a:gd name="connsiteX0" fmla="*/ 90415 w 90415"/>
                        <a:gd name="connsiteY0" fmla="*/ 45208 h 90415"/>
                        <a:gd name="connsiteX1" fmla="*/ 45208 w 90415"/>
                        <a:gd name="connsiteY1" fmla="*/ 90415 h 90415"/>
                        <a:gd name="connsiteX2" fmla="*/ 0 w 90415"/>
                        <a:gd name="connsiteY2" fmla="*/ 45208 h 90415"/>
                        <a:gd name="connsiteX3" fmla="*/ 45208 w 90415"/>
                        <a:gd name="connsiteY3" fmla="*/ 0 h 90415"/>
                        <a:gd name="connsiteX4" fmla="*/ 90415 w 90415"/>
                        <a:gd name="connsiteY4" fmla="*/ 45208 h 90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415" h="90415">
                          <a:moveTo>
                            <a:pt x="90415" y="45208"/>
                          </a:moveTo>
                          <a:cubicBezTo>
                            <a:pt x="90415" y="70175"/>
                            <a:pt x="70175" y="90415"/>
                            <a:pt x="45208" y="90415"/>
                          </a:cubicBezTo>
                          <a:cubicBezTo>
                            <a:pt x="20240" y="90415"/>
                            <a:pt x="0" y="70175"/>
                            <a:pt x="0" y="45208"/>
                          </a:cubicBezTo>
                          <a:cubicBezTo>
                            <a:pt x="0" y="20240"/>
                            <a:pt x="20240" y="0"/>
                            <a:pt x="45208" y="0"/>
                          </a:cubicBezTo>
                          <a:cubicBezTo>
                            <a:pt x="70175" y="0"/>
                            <a:pt x="90415" y="20240"/>
                            <a:pt x="90415" y="4520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5" name="图形 117">
                    <a:extLst>
                      <a:ext uri="{FF2B5EF4-FFF2-40B4-BE49-F238E27FC236}">
                        <a16:creationId xmlns:a16="http://schemas.microsoft.com/office/drawing/2014/main" id="{2BD5EB9C-47CA-480C-B0A1-73262018CB30}"/>
                      </a:ext>
                    </a:extLst>
                  </p:cNvPr>
                  <p:cNvGrpSpPr/>
                  <p:nvPr/>
                </p:nvGrpSpPr>
                <p:grpSpPr>
                  <a:xfrm>
                    <a:off x="6498699" y="3512375"/>
                    <a:ext cx="199173" cy="128366"/>
                    <a:chOff x="6498699" y="3512375"/>
                    <a:chExt cx="199173" cy="128366"/>
                  </a:xfrm>
                </p:grpSpPr>
                <p:sp>
                  <p:nvSpPr>
                    <p:cNvPr id="276" name="任意多边形: 形状 275">
                      <a:extLst>
                        <a:ext uri="{FF2B5EF4-FFF2-40B4-BE49-F238E27FC236}">
                          <a16:creationId xmlns:a16="http://schemas.microsoft.com/office/drawing/2014/main" id="{F045FC86-F064-43FF-96D8-C18D61A67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8699" y="3512375"/>
                      <a:ext cx="199173" cy="128366"/>
                    </a:xfrm>
                    <a:custGeom>
                      <a:avLst/>
                      <a:gdLst>
                        <a:gd name="connsiteX0" fmla="*/ 8039 w 199173"/>
                        <a:gd name="connsiteY0" fmla="*/ 51393 h 128366"/>
                        <a:gd name="connsiteX1" fmla="*/ 80051 w 199173"/>
                        <a:gd name="connsiteY1" fmla="*/ 26152 h 128366"/>
                        <a:gd name="connsiteX2" fmla="*/ 69714 w 199173"/>
                        <a:gd name="connsiteY2" fmla="*/ 25437 h 128366"/>
                        <a:gd name="connsiteX3" fmla="*/ 57685 w 199173"/>
                        <a:gd name="connsiteY3" fmla="*/ 12013 h 128366"/>
                        <a:gd name="connsiteX4" fmla="*/ 71092 w 199173"/>
                        <a:gd name="connsiteY4" fmla="*/ 20 h 128366"/>
                        <a:gd name="connsiteX5" fmla="*/ 71768 w 199173"/>
                        <a:gd name="connsiteY5" fmla="*/ 75 h 128366"/>
                        <a:gd name="connsiteX6" fmla="*/ 199174 w 199173"/>
                        <a:gd name="connsiteY6" fmla="*/ 13614 h 128366"/>
                        <a:gd name="connsiteX7" fmla="*/ 195865 w 199173"/>
                        <a:gd name="connsiteY7" fmla="*/ 54557 h 128366"/>
                        <a:gd name="connsiteX8" fmla="*/ 151181 w 199173"/>
                        <a:gd name="connsiteY8" fmla="*/ 110511 h 128366"/>
                        <a:gd name="connsiteX9" fmla="*/ 96007 w 199173"/>
                        <a:gd name="connsiteY9" fmla="*/ 127698 h 128366"/>
                        <a:gd name="connsiteX10" fmla="*/ 80603 w 199173"/>
                        <a:gd name="connsiteY10" fmla="*/ 121840 h 128366"/>
                        <a:gd name="connsiteX11" fmla="*/ 82602 w 199173"/>
                        <a:gd name="connsiteY11" fmla="*/ 106897 h 128366"/>
                        <a:gd name="connsiteX12" fmla="*/ 82220 w 199173"/>
                        <a:gd name="connsiteY12" fmla="*/ 106416 h 128366"/>
                        <a:gd name="connsiteX13" fmla="*/ 82380 w 199173"/>
                        <a:gd name="connsiteY13" fmla="*/ 105318 h 128366"/>
                        <a:gd name="connsiteX14" fmla="*/ 72218 w 199173"/>
                        <a:gd name="connsiteY14" fmla="*/ 108506 h 128366"/>
                        <a:gd name="connsiteX15" fmla="*/ 55814 w 199173"/>
                        <a:gd name="connsiteY15" fmla="*/ 101036 h 128366"/>
                        <a:gd name="connsiteX16" fmla="*/ 61307 w 199173"/>
                        <a:gd name="connsiteY16" fmla="*/ 85627 h 128366"/>
                        <a:gd name="connsiteX17" fmla="*/ 60994 w 199173"/>
                        <a:gd name="connsiteY17" fmla="*/ 85374 h 128366"/>
                        <a:gd name="connsiteX18" fmla="*/ 56814 w 199173"/>
                        <a:gd name="connsiteY18" fmla="*/ 86684 h 128366"/>
                        <a:gd name="connsiteX19" fmla="*/ 41382 w 199173"/>
                        <a:gd name="connsiteY19" fmla="*/ 80834 h 128366"/>
                        <a:gd name="connsiteX20" fmla="*/ 45996 w 199173"/>
                        <a:gd name="connsiteY20" fmla="*/ 63807 h 128366"/>
                        <a:gd name="connsiteX21" fmla="*/ 45958 w 199173"/>
                        <a:gd name="connsiteY21" fmla="*/ 63549 h 128366"/>
                        <a:gd name="connsiteX22" fmla="*/ 15967 w 199173"/>
                        <a:gd name="connsiteY22" fmla="*/ 74062 h 128366"/>
                        <a:gd name="connsiteX23" fmla="*/ 678 w 199173"/>
                        <a:gd name="connsiteY23" fmla="*/ 66707 h 128366"/>
                        <a:gd name="connsiteX24" fmla="*/ 8033 w 199173"/>
                        <a:gd name="connsiteY24" fmla="*/ 51418 h 128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99173" h="128366">
                          <a:moveTo>
                            <a:pt x="8039" y="51393"/>
                          </a:moveTo>
                          <a:lnTo>
                            <a:pt x="80051" y="26152"/>
                          </a:lnTo>
                          <a:lnTo>
                            <a:pt x="69714" y="25437"/>
                          </a:lnTo>
                          <a:cubicBezTo>
                            <a:pt x="62798" y="24822"/>
                            <a:pt x="57539" y="18956"/>
                            <a:pt x="57685" y="12013"/>
                          </a:cubicBezTo>
                          <a:cubicBezTo>
                            <a:pt x="58074" y="4999"/>
                            <a:pt x="64078" y="-370"/>
                            <a:pt x="71092" y="20"/>
                          </a:cubicBezTo>
                          <a:cubicBezTo>
                            <a:pt x="71320" y="31"/>
                            <a:pt x="71543" y="50"/>
                            <a:pt x="71768" y="75"/>
                          </a:cubicBezTo>
                          <a:lnTo>
                            <a:pt x="199174" y="13614"/>
                          </a:lnTo>
                          <a:lnTo>
                            <a:pt x="195865" y="54557"/>
                          </a:lnTo>
                          <a:cubicBezTo>
                            <a:pt x="193761" y="80571"/>
                            <a:pt x="176085" y="102706"/>
                            <a:pt x="151181" y="110511"/>
                          </a:cubicBezTo>
                          <a:lnTo>
                            <a:pt x="96007" y="127698"/>
                          </a:lnTo>
                          <a:cubicBezTo>
                            <a:pt x="90133" y="129653"/>
                            <a:pt x="83692" y="127206"/>
                            <a:pt x="80603" y="121840"/>
                          </a:cubicBezTo>
                          <a:cubicBezTo>
                            <a:pt x="77928" y="116957"/>
                            <a:pt x="78738" y="110904"/>
                            <a:pt x="82602" y="106897"/>
                          </a:cubicBezTo>
                          <a:cubicBezTo>
                            <a:pt x="82435" y="106773"/>
                            <a:pt x="82303" y="106609"/>
                            <a:pt x="82220" y="106416"/>
                          </a:cubicBezTo>
                          <a:cubicBezTo>
                            <a:pt x="82089" y="106046"/>
                            <a:pt x="82146" y="105634"/>
                            <a:pt x="82380" y="105318"/>
                          </a:cubicBezTo>
                          <a:lnTo>
                            <a:pt x="72218" y="108506"/>
                          </a:lnTo>
                          <a:cubicBezTo>
                            <a:pt x="65638" y="110717"/>
                            <a:pt x="58467" y="107452"/>
                            <a:pt x="55814" y="101036"/>
                          </a:cubicBezTo>
                          <a:cubicBezTo>
                            <a:pt x="53656" y="95247"/>
                            <a:pt x="55973" y="88746"/>
                            <a:pt x="61307" y="85627"/>
                          </a:cubicBezTo>
                          <a:cubicBezTo>
                            <a:pt x="61186" y="85563"/>
                            <a:pt x="61082" y="85478"/>
                            <a:pt x="60994" y="85374"/>
                          </a:cubicBezTo>
                          <a:lnTo>
                            <a:pt x="56814" y="86684"/>
                          </a:lnTo>
                          <a:cubicBezTo>
                            <a:pt x="50934" y="88659"/>
                            <a:pt x="44477" y="86212"/>
                            <a:pt x="41382" y="80834"/>
                          </a:cubicBezTo>
                          <a:cubicBezTo>
                            <a:pt x="38100" y="74839"/>
                            <a:pt x="40135" y="67325"/>
                            <a:pt x="45996" y="63807"/>
                          </a:cubicBezTo>
                          <a:cubicBezTo>
                            <a:pt x="45971" y="63722"/>
                            <a:pt x="45960" y="63637"/>
                            <a:pt x="45958" y="63549"/>
                          </a:cubicBezTo>
                          <a:lnTo>
                            <a:pt x="15967" y="74062"/>
                          </a:lnTo>
                          <a:cubicBezTo>
                            <a:pt x="9714" y="76253"/>
                            <a:pt x="2870" y="72960"/>
                            <a:pt x="678" y="66707"/>
                          </a:cubicBezTo>
                          <a:cubicBezTo>
                            <a:pt x="-1513" y="60453"/>
                            <a:pt x="1780" y="53610"/>
                            <a:pt x="8033" y="51418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7" name="任意多边形: 形状 276">
                      <a:extLst>
                        <a:ext uri="{FF2B5EF4-FFF2-40B4-BE49-F238E27FC236}">
                          <a16:creationId xmlns:a16="http://schemas.microsoft.com/office/drawing/2014/main" id="{F718230D-CA35-46A1-AF85-333DEA176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4642" y="3564132"/>
                      <a:ext cx="31407" cy="12940"/>
                    </a:xfrm>
                    <a:custGeom>
                      <a:avLst/>
                      <a:gdLst>
                        <a:gd name="connsiteX0" fmla="*/ 1206 w 31407"/>
                        <a:gd name="connsiteY0" fmla="*/ 12940 h 12940"/>
                        <a:gd name="connsiteX1" fmla="*/ 1615 w 31407"/>
                        <a:gd name="connsiteY1" fmla="*/ 12869 h 12940"/>
                        <a:gd name="connsiteX2" fmla="*/ 30622 w 31407"/>
                        <a:gd name="connsiteY2" fmla="*/ 2320 h 12940"/>
                        <a:gd name="connsiteX3" fmla="*/ 31334 w 31407"/>
                        <a:gd name="connsiteY3" fmla="*/ 785 h 12940"/>
                        <a:gd name="connsiteX4" fmla="*/ 29798 w 31407"/>
                        <a:gd name="connsiteY4" fmla="*/ 74 h 12940"/>
                        <a:gd name="connsiteX5" fmla="*/ 789 w 31407"/>
                        <a:gd name="connsiteY5" fmla="*/ 10622 h 12940"/>
                        <a:gd name="connsiteX6" fmla="*/ 72 w 31407"/>
                        <a:gd name="connsiteY6" fmla="*/ 12152 h 12940"/>
                        <a:gd name="connsiteX7" fmla="*/ 1198 w 31407"/>
                        <a:gd name="connsiteY7" fmla="*/ 12940 h 129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407" h="12940">
                          <a:moveTo>
                            <a:pt x="1206" y="12940"/>
                          </a:moveTo>
                          <a:cubicBezTo>
                            <a:pt x="1346" y="12940"/>
                            <a:pt x="1483" y="12916"/>
                            <a:pt x="1615" y="12869"/>
                          </a:cubicBezTo>
                          <a:lnTo>
                            <a:pt x="30622" y="2320"/>
                          </a:lnTo>
                          <a:cubicBezTo>
                            <a:pt x="31243" y="2092"/>
                            <a:pt x="31562" y="1406"/>
                            <a:pt x="31334" y="785"/>
                          </a:cubicBezTo>
                          <a:cubicBezTo>
                            <a:pt x="31106" y="164"/>
                            <a:pt x="30419" y="-154"/>
                            <a:pt x="29798" y="74"/>
                          </a:cubicBezTo>
                          <a:lnTo>
                            <a:pt x="789" y="10622"/>
                          </a:lnTo>
                          <a:cubicBezTo>
                            <a:pt x="168" y="10848"/>
                            <a:pt x="-153" y="11531"/>
                            <a:pt x="72" y="12152"/>
                          </a:cubicBezTo>
                          <a:cubicBezTo>
                            <a:pt x="245" y="12627"/>
                            <a:pt x="695" y="12940"/>
                            <a:pt x="1198" y="12940"/>
                          </a:cubicBezTo>
                          <a:close/>
                        </a:path>
                      </a:pathLst>
                    </a:custGeom>
                    <a:solidFill>
                      <a:srgbClr val="0A0A0A">
                        <a:alpha val="2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8" name="任意多边形: 形状 277">
                      <a:extLst>
                        <a:ext uri="{FF2B5EF4-FFF2-40B4-BE49-F238E27FC236}">
                          <a16:creationId xmlns:a16="http://schemas.microsoft.com/office/drawing/2014/main" id="{6B126398-E782-4692-92D4-10D851C7B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311" y="3587638"/>
                      <a:ext cx="25282" cy="10515"/>
                    </a:xfrm>
                    <a:custGeom>
                      <a:avLst/>
                      <a:gdLst>
                        <a:gd name="connsiteX0" fmla="*/ 1194 w 25282"/>
                        <a:gd name="connsiteY0" fmla="*/ 10515 h 10515"/>
                        <a:gd name="connsiteX1" fmla="*/ 1595 w 25282"/>
                        <a:gd name="connsiteY1" fmla="*/ 10447 h 10515"/>
                        <a:gd name="connsiteX2" fmla="*/ 24459 w 25282"/>
                        <a:gd name="connsiteY2" fmla="*/ 2331 h 10515"/>
                        <a:gd name="connsiteX3" fmla="*/ 25222 w 25282"/>
                        <a:gd name="connsiteY3" fmla="*/ 823 h 10515"/>
                        <a:gd name="connsiteX4" fmla="*/ 23715 w 25282"/>
                        <a:gd name="connsiteY4" fmla="*/ 60 h 10515"/>
                        <a:gd name="connsiteX5" fmla="*/ 23662 w 25282"/>
                        <a:gd name="connsiteY5" fmla="*/ 79 h 10515"/>
                        <a:gd name="connsiteX6" fmla="*/ 796 w 25282"/>
                        <a:gd name="connsiteY6" fmla="*/ 8195 h 10515"/>
                        <a:gd name="connsiteX7" fmla="*/ 68 w 25282"/>
                        <a:gd name="connsiteY7" fmla="*/ 9719 h 10515"/>
                        <a:gd name="connsiteX8" fmla="*/ 1194 w 25282"/>
                        <a:gd name="connsiteY8" fmla="*/ 10515 h 105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282" h="10515">
                          <a:moveTo>
                            <a:pt x="1194" y="10515"/>
                          </a:moveTo>
                          <a:cubicBezTo>
                            <a:pt x="1332" y="10515"/>
                            <a:pt x="1466" y="10493"/>
                            <a:pt x="1595" y="10447"/>
                          </a:cubicBezTo>
                          <a:lnTo>
                            <a:pt x="24459" y="2331"/>
                          </a:lnTo>
                          <a:cubicBezTo>
                            <a:pt x="25085" y="2125"/>
                            <a:pt x="25428" y="1450"/>
                            <a:pt x="25222" y="823"/>
                          </a:cubicBezTo>
                          <a:cubicBezTo>
                            <a:pt x="25016" y="197"/>
                            <a:pt x="24341" y="-146"/>
                            <a:pt x="23715" y="60"/>
                          </a:cubicBezTo>
                          <a:cubicBezTo>
                            <a:pt x="23698" y="65"/>
                            <a:pt x="23679" y="74"/>
                            <a:pt x="23662" y="79"/>
                          </a:cubicBezTo>
                          <a:lnTo>
                            <a:pt x="796" y="8195"/>
                          </a:lnTo>
                          <a:cubicBezTo>
                            <a:pt x="176" y="8414"/>
                            <a:pt x="-151" y="9098"/>
                            <a:pt x="68" y="9719"/>
                          </a:cubicBezTo>
                          <a:cubicBezTo>
                            <a:pt x="239" y="10197"/>
                            <a:pt x="689" y="10515"/>
                            <a:pt x="1194" y="10515"/>
                          </a:cubicBezTo>
                          <a:close/>
                        </a:path>
                      </a:pathLst>
                    </a:custGeom>
                    <a:solidFill>
                      <a:srgbClr val="0A0A0A">
                        <a:alpha val="2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9" name="任意多边形: 形状 278">
                      <a:extLst>
                        <a:ext uri="{FF2B5EF4-FFF2-40B4-BE49-F238E27FC236}">
                          <a16:creationId xmlns:a16="http://schemas.microsoft.com/office/drawing/2014/main" id="{9824EE28-DF1B-4102-8679-571959DF5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0843" y="3613099"/>
                      <a:ext cx="13099" cy="6475"/>
                    </a:xfrm>
                    <a:custGeom>
                      <a:avLst/>
                      <a:gdLst>
                        <a:gd name="connsiteX0" fmla="*/ 1195 w 13099"/>
                        <a:gd name="connsiteY0" fmla="*/ 6476 h 6475"/>
                        <a:gd name="connsiteX1" fmla="*/ 1620 w 13099"/>
                        <a:gd name="connsiteY1" fmla="*/ 6396 h 6475"/>
                        <a:gd name="connsiteX2" fmla="*/ 12331 w 13099"/>
                        <a:gd name="connsiteY2" fmla="*/ 2312 h 6475"/>
                        <a:gd name="connsiteX3" fmla="*/ 13020 w 13099"/>
                        <a:gd name="connsiteY3" fmla="*/ 769 h 6475"/>
                        <a:gd name="connsiteX4" fmla="*/ 11477 w 13099"/>
                        <a:gd name="connsiteY4" fmla="*/ 80 h 6475"/>
                        <a:gd name="connsiteX5" fmla="*/ 766 w 13099"/>
                        <a:gd name="connsiteY5" fmla="*/ 4166 h 6475"/>
                        <a:gd name="connsiteX6" fmla="*/ 80 w 13099"/>
                        <a:gd name="connsiteY6" fmla="*/ 5710 h 6475"/>
                        <a:gd name="connsiteX7" fmla="*/ 1192 w 13099"/>
                        <a:gd name="connsiteY7" fmla="*/ 6476 h 6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099" h="6475">
                          <a:moveTo>
                            <a:pt x="1195" y="6476"/>
                          </a:moveTo>
                          <a:cubicBezTo>
                            <a:pt x="1340" y="6476"/>
                            <a:pt x="1483" y="6448"/>
                            <a:pt x="1620" y="6396"/>
                          </a:cubicBezTo>
                          <a:lnTo>
                            <a:pt x="12331" y="2312"/>
                          </a:lnTo>
                          <a:cubicBezTo>
                            <a:pt x="12949" y="2076"/>
                            <a:pt x="13256" y="1387"/>
                            <a:pt x="13020" y="769"/>
                          </a:cubicBezTo>
                          <a:cubicBezTo>
                            <a:pt x="12784" y="151"/>
                            <a:pt x="12092" y="-157"/>
                            <a:pt x="11477" y="80"/>
                          </a:cubicBezTo>
                          <a:lnTo>
                            <a:pt x="766" y="4166"/>
                          </a:lnTo>
                          <a:cubicBezTo>
                            <a:pt x="151" y="4402"/>
                            <a:pt x="-157" y="5094"/>
                            <a:pt x="80" y="5710"/>
                          </a:cubicBezTo>
                          <a:cubicBezTo>
                            <a:pt x="258" y="6171"/>
                            <a:pt x="697" y="6476"/>
                            <a:pt x="1192" y="6476"/>
                          </a:cubicBezTo>
                          <a:close/>
                        </a:path>
                      </a:pathLst>
                    </a:custGeom>
                    <a:solidFill>
                      <a:srgbClr val="0A0A0A">
                        <a:alpha val="2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80" name="任意多边形: 形状 279">
                    <a:extLst>
                      <a:ext uri="{FF2B5EF4-FFF2-40B4-BE49-F238E27FC236}">
                        <a16:creationId xmlns:a16="http://schemas.microsoft.com/office/drawing/2014/main" id="{12BB1959-C835-4C5D-9CE4-BFD2AB675CDD}"/>
                      </a:ext>
                    </a:extLst>
                  </p:cNvPr>
                  <p:cNvSpPr/>
                  <p:nvPr/>
                </p:nvSpPr>
                <p:spPr>
                  <a:xfrm>
                    <a:off x="6636912" y="3222765"/>
                    <a:ext cx="591446" cy="457340"/>
                  </a:xfrm>
                  <a:custGeom>
                    <a:avLst/>
                    <a:gdLst>
                      <a:gd name="connsiteX0" fmla="*/ 4570 w 591446"/>
                      <a:gd name="connsiteY0" fmla="*/ 278991 h 457340"/>
                      <a:gd name="connsiteX1" fmla="*/ 306669 w 591446"/>
                      <a:gd name="connsiteY1" fmla="*/ 278788 h 457340"/>
                      <a:gd name="connsiteX2" fmla="*/ 420961 w 591446"/>
                      <a:gd name="connsiteY2" fmla="*/ 0 h 457340"/>
                      <a:gd name="connsiteX3" fmla="*/ 591447 w 591446"/>
                      <a:gd name="connsiteY3" fmla="*/ 71680 h 457340"/>
                      <a:gd name="connsiteX4" fmla="*/ 448850 w 591446"/>
                      <a:gd name="connsiteY4" fmla="*/ 402560 h 457340"/>
                      <a:gd name="connsiteX5" fmla="*/ 447458 w 591446"/>
                      <a:gd name="connsiteY5" fmla="*/ 405856 h 457340"/>
                      <a:gd name="connsiteX6" fmla="*/ 363969 w 591446"/>
                      <a:gd name="connsiteY6" fmla="*/ 457191 h 457340"/>
                      <a:gd name="connsiteX7" fmla="*/ 0 w 591446"/>
                      <a:gd name="connsiteY7" fmla="*/ 435687 h 45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1446" h="457340">
                        <a:moveTo>
                          <a:pt x="4570" y="278991"/>
                        </a:moveTo>
                        <a:lnTo>
                          <a:pt x="306669" y="278788"/>
                        </a:lnTo>
                        <a:lnTo>
                          <a:pt x="420961" y="0"/>
                        </a:lnTo>
                        <a:lnTo>
                          <a:pt x="591447" y="71680"/>
                        </a:lnTo>
                        <a:lnTo>
                          <a:pt x="448850" y="402560"/>
                        </a:lnTo>
                        <a:lnTo>
                          <a:pt x="447458" y="405856"/>
                        </a:lnTo>
                        <a:cubicBezTo>
                          <a:pt x="433166" y="438799"/>
                          <a:pt x="399817" y="459306"/>
                          <a:pt x="363969" y="457191"/>
                        </a:cubicBezTo>
                        <a:lnTo>
                          <a:pt x="0" y="43568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1" name="任意多边形: 形状 280">
                    <a:extLst>
                      <a:ext uri="{FF2B5EF4-FFF2-40B4-BE49-F238E27FC236}">
                        <a16:creationId xmlns:a16="http://schemas.microsoft.com/office/drawing/2014/main" id="{A4AAA3B0-4B8B-427A-84FF-9B9A28F02D3B}"/>
                      </a:ext>
                    </a:extLst>
                  </p:cNvPr>
                  <p:cNvSpPr/>
                  <p:nvPr/>
                </p:nvSpPr>
                <p:spPr>
                  <a:xfrm>
                    <a:off x="6635503" y="3287538"/>
                    <a:ext cx="573021" cy="393934"/>
                  </a:xfrm>
                  <a:custGeom>
                    <a:avLst/>
                    <a:gdLst>
                      <a:gd name="connsiteX0" fmla="*/ 370387 w 573021"/>
                      <a:gd name="connsiteY0" fmla="*/ 393934 h 393934"/>
                      <a:gd name="connsiteX1" fmla="*/ 450127 w 573021"/>
                      <a:gd name="connsiteY1" fmla="*/ 341627 h 393934"/>
                      <a:gd name="connsiteX2" fmla="*/ 451523 w 573021"/>
                      <a:gd name="connsiteY2" fmla="*/ 338332 h 393934"/>
                      <a:gd name="connsiteX3" fmla="*/ 573021 w 573021"/>
                      <a:gd name="connsiteY3" fmla="*/ 56402 h 393934"/>
                      <a:gd name="connsiteX4" fmla="*/ 570500 w 573021"/>
                      <a:gd name="connsiteY4" fmla="*/ 55303 h 393934"/>
                      <a:gd name="connsiteX5" fmla="*/ 447601 w 573021"/>
                      <a:gd name="connsiteY5" fmla="*/ 340551 h 393934"/>
                      <a:gd name="connsiteX6" fmla="*/ 365457 w 573021"/>
                      <a:gd name="connsiteY6" fmla="*/ 391048 h 393934"/>
                      <a:gd name="connsiteX7" fmla="*/ 2821 w 573021"/>
                      <a:gd name="connsiteY7" fmla="*/ 369626 h 393934"/>
                      <a:gd name="connsiteX8" fmla="*/ 7314 w 573021"/>
                      <a:gd name="connsiteY8" fmla="*/ 215603 h 393934"/>
                      <a:gd name="connsiteX9" fmla="*/ 308998 w 573021"/>
                      <a:gd name="connsiteY9" fmla="*/ 215399 h 393934"/>
                      <a:gd name="connsiteX10" fmla="*/ 396881 w 573021"/>
                      <a:gd name="connsiteY10" fmla="*/ 1041 h 393934"/>
                      <a:gd name="connsiteX11" fmla="*/ 394338 w 573021"/>
                      <a:gd name="connsiteY11" fmla="*/ 0 h 393934"/>
                      <a:gd name="connsiteX12" fmla="*/ 307161 w 573021"/>
                      <a:gd name="connsiteY12" fmla="*/ 212653 h 393934"/>
                      <a:gd name="connsiteX13" fmla="*/ 4650 w 573021"/>
                      <a:gd name="connsiteY13" fmla="*/ 212859 h 393934"/>
                      <a:gd name="connsiteX14" fmla="*/ 0 w 573021"/>
                      <a:gd name="connsiteY14" fmla="*/ 372211 h 393934"/>
                      <a:gd name="connsiteX15" fmla="*/ 1332 w 573021"/>
                      <a:gd name="connsiteY15" fmla="*/ 372290 h 393934"/>
                      <a:gd name="connsiteX16" fmla="*/ 365301 w 573021"/>
                      <a:gd name="connsiteY16" fmla="*/ 393791 h 393934"/>
                      <a:gd name="connsiteX17" fmla="*/ 370387 w 573021"/>
                      <a:gd name="connsiteY17" fmla="*/ 393934 h 39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73021" h="393934">
                        <a:moveTo>
                          <a:pt x="370387" y="393934"/>
                        </a:moveTo>
                        <a:cubicBezTo>
                          <a:pt x="404994" y="393874"/>
                          <a:pt x="436289" y="373345"/>
                          <a:pt x="450127" y="341627"/>
                        </a:cubicBezTo>
                        <a:lnTo>
                          <a:pt x="451523" y="338332"/>
                        </a:lnTo>
                        <a:lnTo>
                          <a:pt x="573021" y="56402"/>
                        </a:lnTo>
                        <a:lnTo>
                          <a:pt x="570500" y="55303"/>
                        </a:lnTo>
                        <a:lnTo>
                          <a:pt x="447601" y="340551"/>
                        </a:lnTo>
                        <a:cubicBezTo>
                          <a:pt x="433476" y="372908"/>
                          <a:pt x="400704" y="393053"/>
                          <a:pt x="365457" y="391048"/>
                        </a:cubicBezTo>
                        <a:lnTo>
                          <a:pt x="2821" y="369626"/>
                        </a:lnTo>
                        <a:lnTo>
                          <a:pt x="7314" y="215603"/>
                        </a:lnTo>
                        <a:lnTo>
                          <a:pt x="308998" y="215399"/>
                        </a:lnTo>
                        <a:lnTo>
                          <a:pt x="396881" y="1041"/>
                        </a:lnTo>
                        <a:lnTo>
                          <a:pt x="394338" y="0"/>
                        </a:lnTo>
                        <a:lnTo>
                          <a:pt x="307161" y="212653"/>
                        </a:lnTo>
                        <a:lnTo>
                          <a:pt x="4650" y="212859"/>
                        </a:lnTo>
                        <a:lnTo>
                          <a:pt x="0" y="372211"/>
                        </a:lnTo>
                        <a:lnTo>
                          <a:pt x="1332" y="372290"/>
                        </a:lnTo>
                        <a:lnTo>
                          <a:pt x="365301" y="393791"/>
                        </a:lnTo>
                        <a:cubicBezTo>
                          <a:pt x="366995" y="393885"/>
                          <a:pt x="368712" y="393934"/>
                          <a:pt x="370387" y="393934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82" name="图形 117">
                  <a:extLst>
                    <a:ext uri="{FF2B5EF4-FFF2-40B4-BE49-F238E27FC236}">
                      <a16:creationId xmlns:a16="http://schemas.microsoft.com/office/drawing/2014/main" id="{6234DC67-B238-4790-97C6-AB8E09463D9B}"/>
                    </a:ext>
                  </a:extLst>
                </p:cNvPr>
                <p:cNvGrpSpPr/>
                <p:nvPr/>
              </p:nvGrpSpPr>
              <p:grpSpPr>
                <a:xfrm>
                  <a:off x="4856613" y="3678574"/>
                  <a:ext cx="2607355" cy="1171724"/>
                  <a:chOff x="4856613" y="3678574"/>
                  <a:chExt cx="2607355" cy="1171724"/>
                </a:xfrm>
              </p:grpSpPr>
              <p:sp>
                <p:nvSpPr>
                  <p:cNvPr id="283" name="任意多边形: 形状 282">
                    <a:extLst>
                      <a:ext uri="{FF2B5EF4-FFF2-40B4-BE49-F238E27FC236}">
                        <a16:creationId xmlns:a16="http://schemas.microsoft.com/office/drawing/2014/main" id="{A85500BB-E220-4113-8FA7-7FA1DE37B025}"/>
                      </a:ext>
                    </a:extLst>
                  </p:cNvPr>
                  <p:cNvSpPr/>
                  <p:nvPr/>
                </p:nvSpPr>
                <p:spPr>
                  <a:xfrm rot="-5053919">
                    <a:off x="4833791" y="4274182"/>
                    <a:ext cx="1152021" cy="5492"/>
                  </a:xfrm>
                  <a:custGeom>
                    <a:avLst/>
                    <a:gdLst>
                      <a:gd name="connsiteX0" fmla="*/ 0 w 1152021"/>
                      <a:gd name="connsiteY0" fmla="*/ 0 h 5492"/>
                      <a:gd name="connsiteX1" fmla="*/ 1152021 w 1152021"/>
                      <a:gd name="connsiteY1" fmla="*/ 0 h 5492"/>
                      <a:gd name="connsiteX2" fmla="*/ 1152021 w 1152021"/>
                      <a:gd name="connsiteY2" fmla="*/ 5493 h 5492"/>
                      <a:gd name="connsiteX3" fmla="*/ 0 w 1152021"/>
                      <a:gd name="connsiteY3" fmla="*/ 5493 h 5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2021" h="5492">
                        <a:moveTo>
                          <a:pt x="0" y="0"/>
                        </a:moveTo>
                        <a:lnTo>
                          <a:pt x="1152021" y="0"/>
                        </a:lnTo>
                        <a:lnTo>
                          <a:pt x="1152021" y="5493"/>
                        </a:lnTo>
                        <a:lnTo>
                          <a:pt x="0" y="5493"/>
                        </a:lnTo>
                        <a:close/>
                      </a:path>
                    </a:pathLst>
                  </a:custGeom>
                  <a:solidFill>
                    <a:srgbClr val="494949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84" name="图形 117">
                    <a:extLst>
                      <a:ext uri="{FF2B5EF4-FFF2-40B4-BE49-F238E27FC236}">
                        <a16:creationId xmlns:a16="http://schemas.microsoft.com/office/drawing/2014/main" id="{83C48C84-3D88-45D3-B853-4168D3179C52}"/>
                      </a:ext>
                    </a:extLst>
                  </p:cNvPr>
                  <p:cNvGrpSpPr/>
                  <p:nvPr/>
                </p:nvGrpSpPr>
                <p:grpSpPr>
                  <a:xfrm>
                    <a:off x="4870495" y="3703545"/>
                    <a:ext cx="2587276" cy="1146749"/>
                    <a:chOff x="4870495" y="3703545"/>
                    <a:chExt cx="2587276" cy="1146749"/>
                  </a:xfrm>
                  <a:solidFill>
                    <a:srgbClr val="494949"/>
                  </a:solidFill>
                </p:grpSpPr>
                <p:grpSp>
                  <p:nvGrpSpPr>
                    <p:cNvPr id="285" name="图形 117">
                      <a:extLst>
                        <a:ext uri="{FF2B5EF4-FFF2-40B4-BE49-F238E27FC236}">
                          <a16:creationId xmlns:a16="http://schemas.microsoft.com/office/drawing/2014/main" id="{90CD4DE2-2A0F-4DCF-81B3-DF9EC922DA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57766" y="3703545"/>
                      <a:ext cx="600005" cy="1146733"/>
                      <a:chOff x="6857766" y="3703545"/>
                      <a:chExt cx="600005" cy="1146733"/>
                    </a:xfrm>
                    <a:solidFill>
                      <a:srgbClr val="494949"/>
                    </a:solidFill>
                  </p:grpSpPr>
                  <p:sp>
                    <p:nvSpPr>
                      <p:cNvPr id="286" name="任意多边形: 形状 285">
                        <a:extLst>
                          <a:ext uri="{FF2B5EF4-FFF2-40B4-BE49-F238E27FC236}">
                            <a16:creationId xmlns:a16="http://schemas.microsoft.com/office/drawing/2014/main" id="{2D9A2BF2-2193-4F54-B648-CAF2A8C93C44}"/>
                          </a:ext>
                        </a:extLst>
                      </p:cNvPr>
                      <p:cNvSpPr/>
                      <p:nvPr/>
                    </p:nvSpPr>
                    <p:spPr>
                      <a:xfrm rot="-346320">
                        <a:off x="7394363" y="3700901"/>
                        <a:ext cx="5492" cy="1152021"/>
                      </a:xfrm>
                      <a:custGeom>
                        <a:avLst/>
                        <a:gdLst>
                          <a:gd name="connsiteX0" fmla="*/ 0 w 5492"/>
                          <a:gd name="connsiteY0" fmla="*/ 0 h 1152021"/>
                          <a:gd name="connsiteX1" fmla="*/ 5493 w 5492"/>
                          <a:gd name="connsiteY1" fmla="*/ 0 h 1152021"/>
                          <a:gd name="connsiteX2" fmla="*/ 5493 w 5492"/>
                          <a:gd name="connsiteY2" fmla="*/ 1152021 h 1152021"/>
                          <a:gd name="connsiteX3" fmla="*/ 0 w 5492"/>
                          <a:gd name="connsiteY3" fmla="*/ 1152021 h 11520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492" h="1152021">
                            <a:moveTo>
                              <a:pt x="0" y="0"/>
                            </a:moveTo>
                            <a:lnTo>
                              <a:pt x="5493" y="0"/>
                            </a:lnTo>
                            <a:lnTo>
                              <a:pt x="5493" y="1152021"/>
                            </a:lnTo>
                            <a:lnTo>
                              <a:pt x="0" y="1152021"/>
                            </a:lnTo>
                            <a:close/>
                          </a:path>
                        </a:pathLst>
                      </a:custGeom>
                      <a:solidFill>
                        <a:srgbClr val="494949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" name="任意多边形: 形状 286">
                        <a:extLst>
                          <a:ext uri="{FF2B5EF4-FFF2-40B4-BE49-F238E27FC236}">
                            <a16:creationId xmlns:a16="http://schemas.microsoft.com/office/drawing/2014/main" id="{904A4778-8B0F-430C-B64D-F3F943C31489}"/>
                          </a:ext>
                        </a:extLst>
                      </p:cNvPr>
                      <p:cNvSpPr/>
                      <p:nvPr/>
                    </p:nvSpPr>
                    <p:spPr>
                      <a:xfrm rot="-346320">
                        <a:off x="6915681" y="3700901"/>
                        <a:ext cx="5492" cy="1152021"/>
                      </a:xfrm>
                      <a:custGeom>
                        <a:avLst/>
                        <a:gdLst>
                          <a:gd name="connsiteX0" fmla="*/ 0 w 5492"/>
                          <a:gd name="connsiteY0" fmla="*/ 0 h 1152021"/>
                          <a:gd name="connsiteX1" fmla="*/ 5493 w 5492"/>
                          <a:gd name="connsiteY1" fmla="*/ 0 h 1152021"/>
                          <a:gd name="connsiteX2" fmla="*/ 5493 w 5492"/>
                          <a:gd name="connsiteY2" fmla="*/ 1152021 h 1152021"/>
                          <a:gd name="connsiteX3" fmla="*/ 0 w 5492"/>
                          <a:gd name="connsiteY3" fmla="*/ 1152021 h 11520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492" h="1152021">
                            <a:moveTo>
                              <a:pt x="0" y="0"/>
                            </a:moveTo>
                            <a:lnTo>
                              <a:pt x="5493" y="0"/>
                            </a:lnTo>
                            <a:lnTo>
                              <a:pt x="5493" y="1152021"/>
                            </a:lnTo>
                            <a:lnTo>
                              <a:pt x="0" y="1152021"/>
                            </a:lnTo>
                            <a:close/>
                          </a:path>
                        </a:pathLst>
                      </a:custGeom>
                      <a:solidFill>
                        <a:srgbClr val="494949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88" name="任意多边形: 形状 287">
                      <a:extLst>
                        <a:ext uri="{FF2B5EF4-FFF2-40B4-BE49-F238E27FC236}">
                          <a16:creationId xmlns:a16="http://schemas.microsoft.com/office/drawing/2014/main" id="{840435E7-2186-491B-99EF-E91F79EC6B99}"/>
                        </a:ext>
                      </a:extLst>
                    </p:cNvPr>
                    <p:cNvSpPr/>
                    <p:nvPr/>
                  </p:nvSpPr>
                  <p:spPr>
                    <a:xfrm rot="-5053919">
                      <a:off x="4355107" y="4274178"/>
                      <a:ext cx="1152021" cy="5492"/>
                    </a:xfrm>
                    <a:custGeom>
                      <a:avLst/>
                      <a:gdLst>
                        <a:gd name="connsiteX0" fmla="*/ 0 w 1152021"/>
                        <a:gd name="connsiteY0" fmla="*/ 0 h 5492"/>
                        <a:gd name="connsiteX1" fmla="*/ 1152021 w 1152021"/>
                        <a:gd name="connsiteY1" fmla="*/ 0 h 5492"/>
                        <a:gd name="connsiteX2" fmla="*/ 1152021 w 1152021"/>
                        <a:gd name="connsiteY2" fmla="*/ 5493 h 5492"/>
                        <a:gd name="connsiteX3" fmla="*/ 0 w 1152021"/>
                        <a:gd name="connsiteY3" fmla="*/ 5493 h 5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52021" h="5492">
                          <a:moveTo>
                            <a:pt x="0" y="0"/>
                          </a:moveTo>
                          <a:lnTo>
                            <a:pt x="1152021" y="0"/>
                          </a:lnTo>
                          <a:lnTo>
                            <a:pt x="1152021" y="5493"/>
                          </a:lnTo>
                          <a:lnTo>
                            <a:pt x="0" y="5493"/>
                          </a:lnTo>
                          <a:close/>
                        </a:path>
                      </a:pathLst>
                    </a:custGeom>
                    <a:solidFill>
                      <a:srgbClr val="494949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9" name="图形 117">
                    <a:extLst>
                      <a:ext uri="{FF2B5EF4-FFF2-40B4-BE49-F238E27FC236}">
                        <a16:creationId xmlns:a16="http://schemas.microsoft.com/office/drawing/2014/main" id="{4879934F-469B-4426-B78F-81E341230A4B}"/>
                      </a:ext>
                    </a:extLst>
                  </p:cNvPr>
                  <p:cNvGrpSpPr/>
                  <p:nvPr/>
                </p:nvGrpSpPr>
                <p:grpSpPr>
                  <a:xfrm>
                    <a:off x="4856613" y="3678574"/>
                    <a:ext cx="2607355" cy="50499"/>
                    <a:chOff x="4856613" y="3678574"/>
                    <a:chExt cx="2607355" cy="50499"/>
                  </a:xfrm>
                </p:grpSpPr>
                <p:sp>
                  <p:nvSpPr>
                    <p:cNvPr id="290" name="任意多边形: 形状 289">
                      <a:extLst>
                        <a:ext uri="{FF2B5EF4-FFF2-40B4-BE49-F238E27FC236}">
                          <a16:creationId xmlns:a16="http://schemas.microsoft.com/office/drawing/2014/main" id="{E3A6F036-5D88-4F9C-94FA-13B9019597F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859362" y="3681312"/>
                      <a:ext cx="2601870" cy="45004"/>
                    </a:xfrm>
                    <a:custGeom>
                      <a:avLst/>
                      <a:gdLst>
                        <a:gd name="connsiteX0" fmla="*/ 2579367 w 2601870"/>
                        <a:gd name="connsiteY0" fmla="*/ 0 h 45004"/>
                        <a:gd name="connsiteX1" fmla="*/ 2601871 w 2601870"/>
                        <a:gd name="connsiteY1" fmla="*/ 0 h 45004"/>
                        <a:gd name="connsiteX2" fmla="*/ 2601871 w 2601870"/>
                        <a:gd name="connsiteY2" fmla="*/ 45005 h 45004"/>
                        <a:gd name="connsiteX3" fmla="*/ 2579367 w 2601870"/>
                        <a:gd name="connsiteY3" fmla="*/ 45005 h 45004"/>
                        <a:gd name="connsiteX4" fmla="*/ 22504 w 2601870"/>
                        <a:gd name="connsiteY4" fmla="*/ 45005 h 45004"/>
                        <a:gd name="connsiteX5" fmla="*/ 0 w 2601870"/>
                        <a:gd name="connsiteY5" fmla="*/ 45005 h 45004"/>
                        <a:gd name="connsiteX6" fmla="*/ 0 w 2601870"/>
                        <a:gd name="connsiteY6" fmla="*/ 0 h 45004"/>
                        <a:gd name="connsiteX7" fmla="*/ 22504 w 2601870"/>
                        <a:gd name="connsiteY7" fmla="*/ 0 h 45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01870" h="45004">
                          <a:moveTo>
                            <a:pt x="2579367" y="0"/>
                          </a:moveTo>
                          <a:cubicBezTo>
                            <a:pt x="2591796" y="0"/>
                            <a:pt x="2601871" y="0"/>
                            <a:pt x="2601871" y="0"/>
                          </a:cubicBezTo>
                          <a:lnTo>
                            <a:pt x="2601871" y="45005"/>
                          </a:lnTo>
                          <a:cubicBezTo>
                            <a:pt x="2601871" y="45005"/>
                            <a:pt x="2591796" y="45005"/>
                            <a:pt x="2579367" y="45005"/>
                          </a:cubicBezTo>
                          <a:lnTo>
                            <a:pt x="22504" y="45005"/>
                          </a:lnTo>
                          <a:cubicBezTo>
                            <a:pt x="10075" y="45005"/>
                            <a:pt x="0" y="45005"/>
                            <a:pt x="0" y="45005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0075" y="0"/>
                            <a:pt x="22504" y="0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1" name="任意多边形: 形状 290">
                      <a:extLst>
                        <a:ext uri="{FF2B5EF4-FFF2-40B4-BE49-F238E27FC236}">
                          <a16:creationId xmlns:a16="http://schemas.microsoft.com/office/drawing/2014/main" id="{D1036BBE-3334-4E92-B942-11DFAE24E88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859362" y="3681312"/>
                      <a:ext cx="2601870" cy="45004"/>
                    </a:xfrm>
                    <a:custGeom>
                      <a:avLst/>
                      <a:gdLst>
                        <a:gd name="connsiteX0" fmla="*/ 2579367 w 2601870"/>
                        <a:gd name="connsiteY0" fmla="*/ 0 h 45004"/>
                        <a:gd name="connsiteX1" fmla="*/ 2601871 w 2601870"/>
                        <a:gd name="connsiteY1" fmla="*/ 0 h 45004"/>
                        <a:gd name="connsiteX2" fmla="*/ 2601871 w 2601870"/>
                        <a:gd name="connsiteY2" fmla="*/ 45005 h 45004"/>
                        <a:gd name="connsiteX3" fmla="*/ 2579367 w 2601870"/>
                        <a:gd name="connsiteY3" fmla="*/ 45005 h 45004"/>
                        <a:gd name="connsiteX4" fmla="*/ 22504 w 2601870"/>
                        <a:gd name="connsiteY4" fmla="*/ 45005 h 45004"/>
                        <a:gd name="connsiteX5" fmla="*/ 0 w 2601870"/>
                        <a:gd name="connsiteY5" fmla="*/ 45005 h 45004"/>
                        <a:gd name="connsiteX6" fmla="*/ 0 w 2601870"/>
                        <a:gd name="connsiteY6" fmla="*/ 0 h 45004"/>
                        <a:gd name="connsiteX7" fmla="*/ 22504 w 2601870"/>
                        <a:gd name="connsiteY7" fmla="*/ 0 h 45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01870" h="45004">
                          <a:moveTo>
                            <a:pt x="2579367" y="0"/>
                          </a:moveTo>
                          <a:cubicBezTo>
                            <a:pt x="2591796" y="0"/>
                            <a:pt x="2601871" y="0"/>
                            <a:pt x="2601871" y="0"/>
                          </a:cubicBezTo>
                          <a:lnTo>
                            <a:pt x="2601871" y="45005"/>
                          </a:lnTo>
                          <a:cubicBezTo>
                            <a:pt x="2601871" y="45005"/>
                            <a:pt x="2591796" y="45005"/>
                            <a:pt x="2579367" y="45005"/>
                          </a:cubicBezTo>
                          <a:lnTo>
                            <a:pt x="22504" y="45005"/>
                          </a:lnTo>
                          <a:cubicBezTo>
                            <a:pt x="10075" y="45005"/>
                            <a:pt x="0" y="45005"/>
                            <a:pt x="0" y="45005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0075" y="0"/>
                            <a:pt x="22504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2" name="任意多边形: 形状 291">
                      <a:extLst>
                        <a:ext uri="{FF2B5EF4-FFF2-40B4-BE49-F238E27FC236}">
                          <a16:creationId xmlns:a16="http://schemas.microsoft.com/office/drawing/2014/main" id="{E6C288B9-7156-479B-91F0-94D962D2A0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6613" y="3678574"/>
                      <a:ext cx="2607355" cy="50499"/>
                    </a:xfrm>
                    <a:custGeom>
                      <a:avLst/>
                      <a:gdLst>
                        <a:gd name="connsiteX0" fmla="*/ 0 w 2607355"/>
                        <a:gd name="connsiteY0" fmla="*/ 25250 h 50499"/>
                        <a:gd name="connsiteX1" fmla="*/ 25250 w 2607355"/>
                        <a:gd name="connsiteY1" fmla="*/ 0 h 50499"/>
                        <a:gd name="connsiteX2" fmla="*/ 2582105 w 2607355"/>
                        <a:gd name="connsiteY2" fmla="*/ 0 h 50499"/>
                        <a:gd name="connsiteX3" fmla="*/ 2607356 w 2607355"/>
                        <a:gd name="connsiteY3" fmla="*/ 25250 h 50499"/>
                        <a:gd name="connsiteX4" fmla="*/ 2582105 w 2607355"/>
                        <a:gd name="connsiteY4" fmla="*/ 50500 h 50499"/>
                        <a:gd name="connsiteX5" fmla="*/ 25250 w 2607355"/>
                        <a:gd name="connsiteY5" fmla="*/ 50500 h 50499"/>
                        <a:gd name="connsiteX6" fmla="*/ 0 w 2607355"/>
                        <a:gd name="connsiteY6" fmla="*/ 25250 h 50499"/>
                        <a:gd name="connsiteX7" fmla="*/ 25250 w 2607355"/>
                        <a:gd name="connsiteY7" fmla="*/ 5493 h 50499"/>
                        <a:gd name="connsiteX8" fmla="*/ 5493 w 2607355"/>
                        <a:gd name="connsiteY8" fmla="*/ 25250 h 50499"/>
                        <a:gd name="connsiteX9" fmla="*/ 25250 w 2607355"/>
                        <a:gd name="connsiteY9" fmla="*/ 45007 h 50499"/>
                        <a:gd name="connsiteX10" fmla="*/ 2582105 w 2607355"/>
                        <a:gd name="connsiteY10" fmla="*/ 45007 h 50499"/>
                        <a:gd name="connsiteX11" fmla="*/ 2601863 w 2607355"/>
                        <a:gd name="connsiteY11" fmla="*/ 25250 h 50499"/>
                        <a:gd name="connsiteX12" fmla="*/ 2582105 w 2607355"/>
                        <a:gd name="connsiteY12" fmla="*/ 5493 h 504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07355" h="50499">
                          <a:moveTo>
                            <a:pt x="0" y="25250"/>
                          </a:moveTo>
                          <a:cubicBezTo>
                            <a:pt x="9" y="11309"/>
                            <a:pt x="11309" y="8"/>
                            <a:pt x="25250" y="0"/>
                          </a:cubicBezTo>
                          <a:lnTo>
                            <a:pt x="2582105" y="0"/>
                          </a:lnTo>
                          <a:cubicBezTo>
                            <a:pt x="2596051" y="0"/>
                            <a:pt x="2607356" y="11304"/>
                            <a:pt x="2607356" y="25250"/>
                          </a:cubicBezTo>
                          <a:cubicBezTo>
                            <a:pt x="2607356" y="39196"/>
                            <a:pt x="2596051" y="50500"/>
                            <a:pt x="2582105" y="50500"/>
                          </a:cubicBezTo>
                          <a:lnTo>
                            <a:pt x="25250" y="50500"/>
                          </a:lnTo>
                          <a:cubicBezTo>
                            <a:pt x="11309" y="50492"/>
                            <a:pt x="9" y="39191"/>
                            <a:pt x="0" y="25250"/>
                          </a:cubicBezTo>
                          <a:close/>
                          <a:moveTo>
                            <a:pt x="25250" y="5493"/>
                          </a:moveTo>
                          <a:cubicBezTo>
                            <a:pt x="14338" y="5493"/>
                            <a:pt x="5493" y="14339"/>
                            <a:pt x="5493" y="25250"/>
                          </a:cubicBezTo>
                          <a:cubicBezTo>
                            <a:pt x="5493" y="36161"/>
                            <a:pt x="14338" y="45007"/>
                            <a:pt x="25250" y="45007"/>
                          </a:cubicBezTo>
                          <a:lnTo>
                            <a:pt x="2582105" y="45007"/>
                          </a:lnTo>
                          <a:cubicBezTo>
                            <a:pt x="2593017" y="45007"/>
                            <a:pt x="2601863" y="36161"/>
                            <a:pt x="2601863" y="25250"/>
                          </a:cubicBezTo>
                          <a:cubicBezTo>
                            <a:pt x="2601863" y="14339"/>
                            <a:pt x="2593017" y="5493"/>
                            <a:pt x="2582105" y="5493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93" name="图形 117">
                    <a:extLst>
                      <a:ext uri="{FF2B5EF4-FFF2-40B4-BE49-F238E27FC236}">
                        <a16:creationId xmlns:a16="http://schemas.microsoft.com/office/drawing/2014/main" id="{CA4FAC55-4AA1-4E3D-AFF5-894B1B33BE70}"/>
                      </a:ext>
                    </a:extLst>
                  </p:cNvPr>
                  <p:cNvGrpSpPr/>
                  <p:nvPr/>
                </p:nvGrpSpPr>
                <p:grpSpPr>
                  <a:xfrm>
                    <a:off x="4856613" y="3678574"/>
                    <a:ext cx="2110383" cy="50499"/>
                    <a:chOff x="4856613" y="3678574"/>
                    <a:chExt cx="2110383" cy="50499"/>
                  </a:xfrm>
                </p:grpSpPr>
                <p:sp>
                  <p:nvSpPr>
                    <p:cNvPr id="294" name="任意多边形: 形状 293">
                      <a:extLst>
                        <a:ext uri="{FF2B5EF4-FFF2-40B4-BE49-F238E27FC236}">
                          <a16:creationId xmlns:a16="http://schemas.microsoft.com/office/drawing/2014/main" id="{57BBA261-9C6E-4C4A-B761-5644B0F7F9A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859362" y="3681312"/>
                      <a:ext cx="2104887" cy="45004"/>
                    </a:xfrm>
                    <a:custGeom>
                      <a:avLst/>
                      <a:gdLst>
                        <a:gd name="connsiteX0" fmla="*/ 2082384 w 2104887"/>
                        <a:gd name="connsiteY0" fmla="*/ 0 h 45004"/>
                        <a:gd name="connsiteX1" fmla="*/ 2104888 w 2104887"/>
                        <a:gd name="connsiteY1" fmla="*/ 0 h 45004"/>
                        <a:gd name="connsiteX2" fmla="*/ 2104888 w 2104887"/>
                        <a:gd name="connsiteY2" fmla="*/ 45005 h 45004"/>
                        <a:gd name="connsiteX3" fmla="*/ 2082384 w 2104887"/>
                        <a:gd name="connsiteY3" fmla="*/ 45005 h 45004"/>
                        <a:gd name="connsiteX4" fmla="*/ 22504 w 2104887"/>
                        <a:gd name="connsiteY4" fmla="*/ 45005 h 45004"/>
                        <a:gd name="connsiteX5" fmla="*/ 0 w 2104887"/>
                        <a:gd name="connsiteY5" fmla="*/ 45005 h 45004"/>
                        <a:gd name="connsiteX6" fmla="*/ 0 w 2104887"/>
                        <a:gd name="connsiteY6" fmla="*/ 0 h 45004"/>
                        <a:gd name="connsiteX7" fmla="*/ 22504 w 2104887"/>
                        <a:gd name="connsiteY7" fmla="*/ 0 h 45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04887" h="45004">
                          <a:moveTo>
                            <a:pt x="2082384" y="0"/>
                          </a:moveTo>
                          <a:cubicBezTo>
                            <a:pt x="2094813" y="0"/>
                            <a:pt x="2104888" y="0"/>
                            <a:pt x="2104888" y="0"/>
                          </a:cubicBezTo>
                          <a:lnTo>
                            <a:pt x="2104888" y="45005"/>
                          </a:lnTo>
                          <a:cubicBezTo>
                            <a:pt x="2104888" y="45005"/>
                            <a:pt x="2094813" y="45005"/>
                            <a:pt x="2082384" y="45005"/>
                          </a:cubicBezTo>
                          <a:lnTo>
                            <a:pt x="22504" y="45005"/>
                          </a:lnTo>
                          <a:cubicBezTo>
                            <a:pt x="10075" y="45005"/>
                            <a:pt x="0" y="45005"/>
                            <a:pt x="0" y="45005"/>
                          </a:cubicBezTo>
                          <a:lnTo>
                            <a:pt x="0" y="0"/>
                          </a:lnTo>
                          <a:cubicBezTo>
                            <a:pt x="0" y="0"/>
                            <a:pt x="10075" y="0"/>
                            <a:pt x="2250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5" name="任意多边形: 形状 294">
                      <a:extLst>
                        <a:ext uri="{FF2B5EF4-FFF2-40B4-BE49-F238E27FC236}">
                          <a16:creationId xmlns:a16="http://schemas.microsoft.com/office/drawing/2014/main" id="{0AC3DDA2-D7CD-45BA-99B8-38A20F4005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6613" y="3678574"/>
                      <a:ext cx="2110383" cy="50499"/>
                    </a:xfrm>
                    <a:custGeom>
                      <a:avLst/>
                      <a:gdLst>
                        <a:gd name="connsiteX0" fmla="*/ 0 w 2110383"/>
                        <a:gd name="connsiteY0" fmla="*/ 25250 h 50499"/>
                        <a:gd name="connsiteX1" fmla="*/ 25250 w 2110383"/>
                        <a:gd name="connsiteY1" fmla="*/ 0 h 50499"/>
                        <a:gd name="connsiteX2" fmla="*/ 2085134 w 2110383"/>
                        <a:gd name="connsiteY2" fmla="*/ 0 h 50499"/>
                        <a:gd name="connsiteX3" fmla="*/ 2110384 w 2110383"/>
                        <a:gd name="connsiteY3" fmla="*/ 25250 h 50499"/>
                        <a:gd name="connsiteX4" fmla="*/ 2085134 w 2110383"/>
                        <a:gd name="connsiteY4" fmla="*/ 50500 h 50499"/>
                        <a:gd name="connsiteX5" fmla="*/ 25250 w 2110383"/>
                        <a:gd name="connsiteY5" fmla="*/ 50500 h 50499"/>
                        <a:gd name="connsiteX6" fmla="*/ 0 w 2110383"/>
                        <a:gd name="connsiteY6" fmla="*/ 25250 h 50499"/>
                        <a:gd name="connsiteX7" fmla="*/ 25250 w 2110383"/>
                        <a:gd name="connsiteY7" fmla="*/ 5493 h 50499"/>
                        <a:gd name="connsiteX8" fmla="*/ 5493 w 2110383"/>
                        <a:gd name="connsiteY8" fmla="*/ 25250 h 50499"/>
                        <a:gd name="connsiteX9" fmla="*/ 25250 w 2110383"/>
                        <a:gd name="connsiteY9" fmla="*/ 45007 h 50499"/>
                        <a:gd name="connsiteX10" fmla="*/ 2085134 w 2110383"/>
                        <a:gd name="connsiteY10" fmla="*/ 45007 h 50499"/>
                        <a:gd name="connsiteX11" fmla="*/ 2104891 w 2110383"/>
                        <a:gd name="connsiteY11" fmla="*/ 25250 h 50499"/>
                        <a:gd name="connsiteX12" fmla="*/ 2085134 w 2110383"/>
                        <a:gd name="connsiteY12" fmla="*/ 5493 h 504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110383" h="50499">
                          <a:moveTo>
                            <a:pt x="0" y="25250"/>
                          </a:moveTo>
                          <a:cubicBezTo>
                            <a:pt x="9" y="11309"/>
                            <a:pt x="11309" y="8"/>
                            <a:pt x="25250" y="0"/>
                          </a:cubicBezTo>
                          <a:lnTo>
                            <a:pt x="2085134" y="0"/>
                          </a:lnTo>
                          <a:cubicBezTo>
                            <a:pt x="2099080" y="0"/>
                            <a:pt x="2110384" y="11304"/>
                            <a:pt x="2110384" y="25250"/>
                          </a:cubicBezTo>
                          <a:cubicBezTo>
                            <a:pt x="2110384" y="39196"/>
                            <a:pt x="2099080" y="50500"/>
                            <a:pt x="2085134" y="50500"/>
                          </a:cubicBezTo>
                          <a:lnTo>
                            <a:pt x="25250" y="50500"/>
                          </a:lnTo>
                          <a:cubicBezTo>
                            <a:pt x="11309" y="50492"/>
                            <a:pt x="9" y="39191"/>
                            <a:pt x="0" y="25250"/>
                          </a:cubicBezTo>
                          <a:close/>
                          <a:moveTo>
                            <a:pt x="25250" y="5493"/>
                          </a:moveTo>
                          <a:cubicBezTo>
                            <a:pt x="14338" y="5493"/>
                            <a:pt x="5493" y="14339"/>
                            <a:pt x="5493" y="25250"/>
                          </a:cubicBezTo>
                          <a:cubicBezTo>
                            <a:pt x="5493" y="36161"/>
                            <a:pt x="14338" y="45007"/>
                            <a:pt x="25250" y="45007"/>
                          </a:cubicBezTo>
                          <a:lnTo>
                            <a:pt x="2085134" y="45007"/>
                          </a:lnTo>
                          <a:cubicBezTo>
                            <a:pt x="2096045" y="45007"/>
                            <a:pt x="2104891" y="36161"/>
                            <a:pt x="2104891" y="25250"/>
                          </a:cubicBezTo>
                          <a:cubicBezTo>
                            <a:pt x="2104891" y="14339"/>
                            <a:pt x="2096045" y="5493"/>
                            <a:pt x="2085134" y="5493"/>
                          </a:cubicBezTo>
                          <a:close/>
                        </a:path>
                      </a:pathLst>
                    </a:custGeom>
                    <a:solidFill>
                      <a:srgbClr val="292A2E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296" name="图形 117">
              <a:extLst>
                <a:ext uri="{FF2B5EF4-FFF2-40B4-BE49-F238E27FC236}">
                  <a16:creationId xmlns:a16="http://schemas.microsoft.com/office/drawing/2014/main" id="{507C825C-181C-4D28-90D1-53CF7CB9C90D}"/>
                </a:ext>
              </a:extLst>
            </p:cNvPr>
            <p:cNvGrpSpPr/>
            <p:nvPr/>
          </p:nvGrpSpPr>
          <p:grpSpPr>
            <a:xfrm>
              <a:off x="4843700" y="2409716"/>
              <a:ext cx="1101148" cy="2434883"/>
              <a:chOff x="4843700" y="2409716"/>
              <a:chExt cx="1101148" cy="2434883"/>
            </a:xfrm>
          </p:grpSpPr>
          <p:grpSp>
            <p:nvGrpSpPr>
              <p:cNvPr id="297" name="图形 117">
                <a:extLst>
                  <a:ext uri="{FF2B5EF4-FFF2-40B4-BE49-F238E27FC236}">
                    <a16:creationId xmlns:a16="http://schemas.microsoft.com/office/drawing/2014/main" id="{CD93CF04-C770-4E05-83E1-A0A7F9380244}"/>
                  </a:ext>
                </a:extLst>
              </p:cNvPr>
              <p:cNvGrpSpPr/>
              <p:nvPr/>
            </p:nvGrpSpPr>
            <p:grpSpPr>
              <a:xfrm>
                <a:off x="4957212" y="3364392"/>
                <a:ext cx="633371" cy="1480207"/>
                <a:chOff x="4957212" y="3364392"/>
                <a:chExt cx="633371" cy="1480207"/>
              </a:xfrm>
            </p:grpSpPr>
            <p:sp>
              <p:nvSpPr>
                <p:cNvPr id="298" name="任意多边形: 形状 297">
                  <a:extLst>
                    <a:ext uri="{FF2B5EF4-FFF2-40B4-BE49-F238E27FC236}">
                      <a16:creationId xmlns:a16="http://schemas.microsoft.com/office/drawing/2014/main" id="{A6506860-01CC-4DE5-BBCD-42FB03FE839D}"/>
                    </a:ext>
                  </a:extLst>
                </p:cNvPr>
                <p:cNvSpPr/>
                <p:nvPr/>
              </p:nvSpPr>
              <p:spPr>
                <a:xfrm>
                  <a:off x="4977082" y="4551250"/>
                  <a:ext cx="213169" cy="293349"/>
                </a:xfrm>
                <a:custGeom>
                  <a:avLst/>
                  <a:gdLst>
                    <a:gd name="connsiteX0" fmla="*/ 200075 w 213169"/>
                    <a:gd name="connsiteY0" fmla="*/ 78708 h 293349"/>
                    <a:gd name="connsiteX1" fmla="*/ 194162 w 213169"/>
                    <a:gd name="connsiteY1" fmla="*/ 210360 h 293349"/>
                    <a:gd name="connsiteX2" fmla="*/ 188021 w 213169"/>
                    <a:gd name="connsiteY2" fmla="*/ 293349 h 293349"/>
                    <a:gd name="connsiteX3" fmla="*/ 0 w 213169"/>
                    <a:gd name="connsiteY3" fmla="*/ 93939 h 293349"/>
                    <a:gd name="connsiteX4" fmla="*/ 99621 w 213169"/>
                    <a:gd name="connsiteY4" fmla="*/ 0 h 29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169" h="293349">
                      <a:moveTo>
                        <a:pt x="200075" y="78708"/>
                      </a:moveTo>
                      <a:cubicBezTo>
                        <a:pt x="200075" y="78708"/>
                        <a:pt x="148067" y="155251"/>
                        <a:pt x="194162" y="210360"/>
                      </a:cubicBezTo>
                      <a:cubicBezTo>
                        <a:pt x="240257" y="265468"/>
                        <a:pt x="188021" y="293349"/>
                        <a:pt x="188021" y="293349"/>
                      </a:cubicBezTo>
                      <a:lnTo>
                        <a:pt x="0" y="93939"/>
                      </a:lnTo>
                      <a:lnTo>
                        <a:pt x="99621" y="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9" name="任意多边形: 形状 298">
                  <a:extLst>
                    <a:ext uri="{FF2B5EF4-FFF2-40B4-BE49-F238E27FC236}">
                      <a16:creationId xmlns:a16="http://schemas.microsoft.com/office/drawing/2014/main" id="{B5CCECFA-59E1-4BE9-8598-B771D1FD7D14}"/>
                    </a:ext>
                  </a:extLst>
                </p:cNvPr>
                <p:cNvSpPr/>
                <p:nvPr/>
              </p:nvSpPr>
              <p:spPr>
                <a:xfrm>
                  <a:off x="5038798" y="3364392"/>
                  <a:ext cx="551785" cy="1320677"/>
                </a:xfrm>
                <a:custGeom>
                  <a:avLst/>
                  <a:gdLst>
                    <a:gd name="connsiteX0" fmla="*/ 411294 w 551785"/>
                    <a:gd name="connsiteY0" fmla="*/ 34859 h 1320677"/>
                    <a:gd name="connsiteX1" fmla="*/ 545473 w 551785"/>
                    <a:gd name="connsiteY1" fmla="*/ 726941 h 1320677"/>
                    <a:gd name="connsiteX2" fmla="*/ 133519 w 551785"/>
                    <a:gd name="connsiteY2" fmla="*/ 1320678 h 1320677"/>
                    <a:gd name="connsiteX3" fmla="*/ 0 w 551785"/>
                    <a:gd name="connsiteY3" fmla="*/ 1204323 h 1320677"/>
                    <a:gd name="connsiteX4" fmla="*/ 330219 w 551785"/>
                    <a:gd name="connsiteY4" fmla="*/ 668800 h 1320677"/>
                    <a:gd name="connsiteX5" fmla="*/ 179620 w 551785"/>
                    <a:gd name="connsiteY5" fmla="*/ 197358 h 1320677"/>
                    <a:gd name="connsiteX6" fmla="*/ 89067 w 551785"/>
                    <a:gd name="connsiteY6" fmla="*/ 0 h 1320677"/>
                    <a:gd name="connsiteX7" fmla="*/ 89067 w 551785"/>
                    <a:gd name="connsiteY7" fmla="*/ 0 h 1320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1785" h="1320677">
                      <a:moveTo>
                        <a:pt x="411294" y="34859"/>
                      </a:moveTo>
                      <a:cubicBezTo>
                        <a:pt x="411294" y="34859"/>
                        <a:pt x="586849" y="638675"/>
                        <a:pt x="545473" y="726941"/>
                      </a:cubicBezTo>
                      <a:cubicBezTo>
                        <a:pt x="504794" y="813725"/>
                        <a:pt x="133519" y="1320678"/>
                        <a:pt x="133519" y="1320678"/>
                      </a:cubicBezTo>
                      <a:lnTo>
                        <a:pt x="0" y="1204323"/>
                      </a:lnTo>
                      <a:lnTo>
                        <a:pt x="330219" y="668800"/>
                      </a:lnTo>
                      <a:cubicBezTo>
                        <a:pt x="330219" y="668800"/>
                        <a:pt x="232468" y="359544"/>
                        <a:pt x="179620" y="197358"/>
                      </a:cubicBezTo>
                      <a:cubicBezTo>
                        <a:pt x="147762" y="99588"/>
                        <a:pt x="94159" y="102703"/>
                        <a:pt x="89067" y="0"/>
                      </a:cubicBezTo>
                      <a:lnTo>
                        <a:pt x="89067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0" name="任意多边形: 形状 299">
                  <a:extLst>
                    <a:ext uri="{FF2B5EF4-FFF2-40B4-BE49-F238E27FC236}">
                      <a16:creationId xmlns:a16="http://schemas.microsoft.com/office/drawing/2014/main" id="{89C599D7-B0F5-4DA9-B50F-EB34B8A6EAC0}"/>
                    </a:ext>
                  </a:extLst>
                </p:cNvPr>
                <p:cNvSpPr/>
                <p:nvPr/>
              </p:nvSpPr>
              <p:spPr>
                <a:xfrm>
                  <a:off x="5239430" y="4030481"/>
                  <a:ext cx="59705" cy="336304"/>
                </a:xfrm>
                <a:custGeom>
                  <a:avLst/>
                  <a:gdLst>
                    <a:gd name="connsiteX0" fmla="*/ 16278 w 59705"/>
                    <a:gd name="connsiteY0" fmla="*/ 49454 h 336304"/>
                    <a:gd name="connsiteX1" fmla="*/ 59706 w 59705"/>
                    <a:gd name="connsiteY1" fmla="*/ 0 h 336304"/>
                    <a:gd name="connsiteX2" fmla="*/ 48402 w 59705"/>
                    <a:gd name="connsiteY2" fmla="*/ 290301 h 336304"/>
                    <a:gd name="connsiteX3" fmla="*/ 0 w 59705"/>
                    <a:gd name="connsiteY3" fmla="*/ 336305 h 336304"/>
                    <a:gd name="connsiteX4" fmla="*/ 16278 w 59705"/>
                    <a:gd name="connsiteY4" fmla="*/ 49454 h 33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05" h="336304">
                      <a:moveTo>
                        <a:pt x="16278" y="49454"/>
                      </a:moveTo>
                      <a:lnTo>
                        <a:pt x="59706" y="0"/>
                      </a:lnTo>
                      <a:lnTo>
                        <a:pt x="48402" y="290301"/>
                      </a:lnTo>
                      <a:lnTo>
                        <a:pt x="0" y="336305"/>
                      </a:lnTo>
                      <a:lnTo>
                        <a:pt x="16278" y="49454"/>
                      </a:lnTo>
                      <a:close/>
                    </a:path>
                  </a:pathLst>
                </a:custGeom>
                <a:solidFill>
                  <a:srgbClr val="0A0A0A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1" name="任意多边形: 形状 300">
                  <a:extLst>
                    <a:ext uri="{FF2B5EF4-FFF2-40B4-BE49-F238E27FC236}">
                      <a16:creationId xmlns:a16="http://schemas.microsoft.com/office/drawing/2014/main" id="{4287830C-949E-4852-8514-B100D30B0E92}"/>
                    </a:ext>
                  </a:extLst>
                </p:cNvPr>
                <p:cNvSpPr/>
                <p:nvPr/>
              </p:nvSpPr>
              <p:spPr>
                <a:xfrm>
                  <a:off x="5239687" y="3554001"/>
                  <a:ext cx="89779" cy="354196"/>
                </a:xfrm>
                <a:custGeom>
                  <a:avLst/>
                  <a:gdLst>
                    <a:gd name="connsiteX0" fmla="*/ 8828 w 89779"/>
                    <a:gd name="connsiteY0" fmla="*/ 100700 h 354196"/>
                    <a:gd name="connsiteX1" fmla="*/ 10272 w 89779"/>
                    <a:gd name="connsiteY1" fmla="*/ 3712 h 354196"/>
                    <a:gd name="connsiteX2" fmla="*/ 89779 w 89779"/>
                    <a:gd name="connsiteY2" fmla="*/ 354196 h 35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779" h="354196">
                      <a:moveTo>
                        <a:pt x="8828" y="100700"/>
                      </a:moveTo>
                      <a:cubicBezTo>
                        <a:pt x="8828" y="100700"/>
                        <a:pt x="-11965" y="-22724"/>
                        <a:pt x="10272" y="3712"/>
                      </a:cubicBezTo>
                      <a:cubicBezTo>
                        <a:pt x="82581" y="89673"/>
                        <a:pt x="89779" y="354196"/>
                        <a:pt x="89779" y="354196"/>
                      </a:cubicBezTo>
                      <a:close/>
                    </a:path>
                  </a:pathLst>
                </a:custGeom>
                <a:solidFill>
                  <a:srgbClr val="0A0A0A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2" name="任意多边形: 形状 301">
                  <a:extLst>
                    <a:ext uri="{FF2B5EF4-FFF2-40B4-BE49-F238E27FC236}">
                      <a16:creationId xmlns:a16="http://schemas.microsoft.com/office/drawing/2014/main" id="{87DAC9CB-20B7-466E-B996-4AF84D2ABD88}"/>
                    </a:ext>
                  </a:extLst>
                </p:cNvPr>
                <p:cNvSpPr/>
                <p:nvPr/>
              </p:nvSpPr>
              <p:spPr>
                <a:xfrm>
                  <a:off x="5238584" y="4699009"/>
                  <a:ext cx="275509" cy="142269"/>
                </a:xfrm>
                <a:custGeom>
                  <a:avLst/>
                  <a:gdLst>
                    <a:gd name="connsiteX0" fmla="*/ 131408 w 275509"/>
                    <a:gd name="connsiteY0" fmla="*/ 0 h 142269"/>
                    <a:gd name="connsiteX1" fmla="*/ 217918 w 275509"/>
                    <a:gd name="connsiteY1" fmla="*/ 80866 h 142269"/>
                    <a:gd name="connsiteX2" fmla="*/ 274083 w 275509"/>
                    <a:gd name="connsiteY2" fmla="*/ 142269 h 142269"/>
                    <a:gd name="connsiteX3" fmla="*/ 0 w 275509"/>
                    <a:gd name="connsiteY3" fmla="*/ 142269 h 142269"/>
                    <a:gd name="connsiteX4" fmla="*/ 0 w 275509"/>
                    <a:gd name="connsiteY4" fmla="*/ 5342 h 142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509" h="142269">
                      <a:moveTo>
                        <a:pt x="131408" y="0"/>
                      </a:moveTo>
                      <a:cubicBezTo>
                        <a:pt x="131408" y="0"/>
                        <a:pt x="146186" y="76599"/>
                        <a:pt x="217918" y="80866"/>
                      </a:cubicBezTo>
                      <a:cubicBezTo>
                        <a:pt x="289650" y="85134"/>
                        <a:pt x="274083" y="142269"/>
                        <a:pt x="274083" y="142269"/>
                      </a:cubicBezTo>
                      <a:lnTo>
                        <a:pt x="0" y="142269"/>
                      </a:lnTo>
                      <a:lnTo>
                        <a:pt x="0" y="534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3" name="任意多边形: 形状 302">
                  <a:extLst>
                    <a:ext uri="{FF2B5EF4-FFF2-40B4-BE49-F238E27FC236}">
                      <a16:creationId xmlns:a16="http://schemas.microsoft.com/office/drawing/2014/main" id="{76F37D0B-0EA0-4458-9093-31D0A212271D}"/>
                    </a:ext>
                  </a:extLst>
                </p:cNvPr>
                <p:cNvSpPr/>
                <p:nvPr/>
              </p:nvSpPr>
              <p:spPr>
                <a:xfrm>
                  <a:off x="4957212" y="3376632"/>
                  <a:ext cx="449380" cy="1371262"/>
                </a:xfrm>
                <a:custGeom>
                  <a:avLst/>
                  <a:gdLst>
                    <a:gd name="connsiteX0" fmla="*/ 3576 w 449380"/>
                    <a:gd name="connsiteY0" fmla="*/ 7489 h 1371262"/>
                    <a:gd name="connsiteX1" fmla="*/ 1653 w 449380"/>
                    <a:gd name="connsiteY1" fmla="*/ 34846 h 1371262"/>
                    <a:gd name="connsiteX2" fmla="*/ 24401 w 449380"/>
                    <a:gd name="connsiteY2" fmla="*/ 270725 h 1371262"/>
                    <a:gd name="connsiteX3" fmla="*/ 269288 w 449380"/>
                    <a:gd name="connsiteY3" fmla="*/ 1371263 h 1371262"/>
                    <a:gd name="connsiteX4" fmla="*/ 449380 w 449380"/>
                    <a:gd name="connsiteY4" fmla="*/ 1369749 h 1371262"/>
                    <a:gd name="connsiteX5" fmla="*/ 279546 w 449380"/>
                    <a:gd name="connsiteY5" fmla="*/ 0 h 137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9380" h="1371262">
                      <a:moveTo>
                        <a:pt x="3576" y="7489"/>
                      </a:moveTo>
                      <a:cubicBezTo>
                        <a:pt x="3576" y="7489"/>
                        <a:pt x="2362" y="1846"/>
                        <a:pt x="1653" y="34846"/>
                      </a:cubicBezTo>
                      <a:cubicBezTo>
                        <a:pt x="1145" y="58149"/>
                        <a:pt x="-8319" y="140630"/>
                        <a:pt x="24401" y="270725"/>
                      </a:cubicBezTo>
                      <a:cubicBezTo>
                        <a:pt x="85694" y="514466"/>
                        <a:pt x="269288" y="1371263"/>
                        <a:pt x="269288" y="1371263"/>
                      </a:cubicBezTo>
                      <a:lnTo>
                        <a:pt x="449380" y="1369749"/>
                      </a:lnTo>
                      <a:lnTo>
                        <a:pt x="27954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04" name="图形 117">
                <a:extLst>
                  <a:ext uri="{FF2B5EF4-FFF2-40B4-BE49-F238E27FC236}">
                    <a16:creationId xmlns:a16="http://schemas.microsoft.com/office/drawing/2014/main" id="{443D8ECE-86C1-42FB-AE5D-AB6E142453D5}"/>
                  </a:ext>
                </a:extLst>
              </p:cNvPr>
              <p:cNvGrpSpPr/>
              <p:nvPr/>
            </p:nvGrpSpPr>
            <p:grpSpPr>
              <a:xfrm>
                <a:off x="4843700" y="2409716"/>
                <a:ext cx="1101148" cy="990537"/>
                <a:chOff x="4843700" y="2409716"/>
                <a:chExt cx="1101148" cy="990537"/>
              </a:xfrm>
            </p:grpSpPr>
            <p:sp>
              <p:nvSpPr>
                <p:cNvPr id="305" name="任意多边形: 形状 304">
                  <a:extLst>
                    <a:ext uri="{FF2B5EF4-FFF2-40B4-BE49-F238E27FC236}">
                      <a16:creationId xmlns:a16="http://schemas.microsoft.com/office/drawing/2014/main" id="{D52E9E0D-E615-494F-8121-4E510F3AA575}"/>
                    </a:ext>
                  </a:extLst>
                </p:cNvPr>
                <p:cNvSpPr/>
                <p:nvPr/>
              </p:nvSpPr>
              <p:spPr>
                <a:xfrm>
                  <a:off x="4957412" y="3380091"/>
                  <a:ext cx="587" cy="5052"/>
                </a:xfrm>
                <a:custGeom>
                  <a:avLst/>
                  <a:gdLst>
                    <a:gd name="connsiteX0" fmla="*/ 588 w 587"/>
                    <a:gd name="connsiteY0" fmla="*/ 5019 h 5052"/>
                    <a:gd name="connsiteX1" fmla="*/ 0 w 587"/>
                    <a:gd name="connsiteY1" fmla="*/ 5052 h 5052"/>
                    <a:gd name="connsiteX2" fmla="*/ 588 w 587"/>
                    <a:gd name="connsiteY2" fmla="*/ 5019 h 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7" h="5052">
                      <a:moveTo>
                        <a:pt x="588" y="5019"/>
                      </a:moveTo>
                      <a:lnTo>
                        <a:pt x="0" y="5052"/>
                      </a:lnTo>
                      <a:cubicBezTo>
                        <a:pt x="0" y="5052"/>
                        <a:pt x="423" y="-6293"/>
                        <a:pt x="588" y="501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06" name="图形 117">
                  <a:extLst>
                    <a:ext uri="{FF2B5EF4-FFF2-40B4-BE49-F238E27FC236}">
                      <a16:creationId xmlns:a16="http://schemas.microsoft.com/office/drawing/2014/main" id="{AC4CBFE2-1661-43CA-B16F-71F6DB1D36D1}"/>
                    </a:ext>
                  </a:extLst>
                </p:cNvPr>
                <p:cNvGrpSpPr/>
                <p:nvPr/>
              </p:nvGrpSpPr>
              <p:grpSpPr>
                <a:xfrm>
                  <a:off x="5788542" y="2776433"/>
                  <a:ext cx="156306" cy="143281"/>
                  <a:chOff x="5788542" y="2776433"/>
                  <a:chExt cx="156306" cy="143281"/>
                </a:xfrm>
              </p:grpSpPr>
              <p:sp>
                <p:nvSpPr>
                  <p:cNvPr id="307" name="任意多边形: 形状 306">
                    <a:extLst>
                      <a:ext uri="{FF2B5EF4-FFF2-40B4-BE49-F238E27FC236}">
                        <a16:creationId xmlns:a16="http://schemas.microsoft.com/office/drawing/2014/main" id="{522E73DF-E1FE-4791-9DC5-64DDD095355D}"/>
                      </a:ext>
                    </a:extLst>
                  </p:cNvPr>
                  <p:cNvSpPr/>
                  <p:nvPr/>
                </p:nvSpPr>
                <p:spPr>
                  <a:xfrm>
                    <a:off x="5788542" y="2776433"/>
                    <a:ext cx="156306" cy="143281"/>
                  </a:xfrm>
                  <a:custGeom>
                    <a:avLst/>
                    <a:gdLst>
                      <a:gd name="connsiteX0" fmla="*/ 155281 w 156306"/>
                      <a:gd name="connsiteY0" fmla="*/ 68768 h 143281"/>
                      <a:gd name="connsiteX1" fmla="*/ 143419 w 156306"/>
                      <a:gd name="connsiteY1" fmla="*/ 62488 h 143281"/>
                      <a:gd name="connsiteX2" fmla="*/ 143287 w 156306"/>
                      <a:gd name="connsiteY2" fmla="*/ 61878 h 143281"/>
                      <a:gd name="connsiteX3" fmla="*/ 142334 w 156306"/>
                      <a:gd name="connsiteY3" fmla="*/ 61491 h 143281"/>
                      <a:gd name="connsiteX4" fmla="*/ 150381 w 156306"/>
                      <a:gd name="connsiteY4" fmla="*/ 55723 h 143281"/>
                      <a:gd name="connsiteX5" fmla="*/ 154363 w 156306"/>
                      <a:gd name="connsiteY5" fmla="*/ 40366 h 143281"/>
                      <a:gd name="connsiteX6" fmla="*/ 139651 w 156306"/>
                      <a:gd name="connsiteY6" fmla="*/ 35164 h 143281"/>
                      <a:gd name="connsiteX7" fmla="*/ 139577 w 156306"/>
                      <a:gd name="connsiteY7" fmla="*/ 34826 h 143281"/>
                      <a:gd name="connsiteX8" fmla="*/ 142873 w 156306"/>
                      <a:gd name="connsiteY8" fmla="*/ 32456 h 143281"/>
                      <a:gd name="connsiteX9" fmla="*/ 147061 w 156306"/>
                      <a:gd name="connsiteY9" fmla="*/ 17969 h 143281"/>
                      <a:gd name="connsiteX10" fmla="*/ 131654 w 156306"/>
                      <a:gd name="connsiteY10" fmla="*/ 12152 h 143281"/>
                      <a:gd name="connsiteX11" fmla="*/ 129663 w 156306"/>
                      <a:gd name="connsiteY11" fmla="*/ 13300 h 143281"/>
                      <a:gd name="connsiteX12" fmla="*/ 122036 w 156306"/>
                      <a:gd name="connsiteY12" fmla="*/ 18768 h 143281"/>
                      <a:gd name="connsiteX13" fmla="*/ 122006 w 156306"/>
                      <a:gd name="connsiteY13" fmla="*/ 18628 h 143281"/>
                      <a:gd name="connsiteX14" fmla="*/ 121849 w 156306"/>
                      <a:gd name="connsiteY14" fmla="*/ 18524 h 143281"/>
                      <a:gd name="connsiteX15" fmla="*/ 122615 w 156306"/>
                      <a:gd name="connsiteY15" fmla="*/ 4037 h 143281"/>
                      <a:gd name="connsiteX16" fmla="*/ 105769 w 156306"/>
                      <a:gd name="connsiteY16" fmla="*/ 2960 h 143281"/>
                      <a:gd name="connsiteX17" fmla="*/ 60872 w 156306"/>
                      <a:gd name="connsiteY17" fmla="*/ 33975 h 143281"/>
                      <a:gd name="connsiteX18" fmla="*/ 68897 w 156306"/>
                      <a:gd name="connsiteY18" fmla="*/ 20463 h 143281"/>
                      <a:gd name="connsiteX19" fmla="*/ 65703 w 156306"/>
                      <a:gd name="connsiteY19" fmla="*/ 4284 h 143281"/>
                      <a:gd name="connsiteX20" fmla="*/ 49560 w 156306"/>
                      <a:gd name="connsiteY20" fmla="*/ 7481 h 143281"/>
                      <a:gd name="connsiteX21" fmla="*/ 49225 w 156306"/>
                      <a:gd name="connsiteY21" fmla="*/ 8011 h 143281"/>
                      <a:gd name="connsiteX22" fmla="*/ 5429 w 156306"/>
                      <a:gd name="connsiteY22" fmla="*/ 81770 h 143281"/>
                      <a:gd name="connsiteX23" fmla="*/ 17988 w 156306"/>
                      <a:gd name="connsiteY23" fmla="*/ 134189 h 143281"/>
                      <a:gd name="connsiteX24" fmla="*/ 17988 w 156306"/>
                      <a:gd name="connsiteY24" fmla="*/ 134189 h 143281"/>
                      <a:gd name="connsiteX25" fmla="*/ 83483 w 156306"/>
                      <a:gd name="connsiteY25" fmla="*/ 132308 h 143281"/>
                      <a:gd name="connsiteX26" fmla="*/ 151285 w 156306"/>
                      <a:gd name="connsiteY26" fmla="*/ 83711 h 143281"/>
                      <a:gd name="connsiteX27" fmla="*/ 155281 w 156306"/>
                      <a:gd name="connsiteY27" fmla="*/ 68768 h 14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56306" h="143281">
                        <a:moveTo>
                          <a:pt x="155281" y="68768"/>
                        </a:moveTo>
                        <a:cubicBezTo>
                          <a:pt x="153059" y="64372"/>
                          <a:pt x="148305" y="61853"/>
                          <a:pt x="143419" y="62488"/>
                        </a:cubicBezTo>
                        <a:cubicBezTo>
                          <a:pt x="143441" y="62276"/>
                          <a:pt x="143394" y="62062"/>
                          <a:pt x="143287" y="61878"/>
                        </a:cubicBezTo>
                        <a:cubicBezTo>
                          <a:pt x="143062" y="61587"/>
                          <a:pt x="142700" y="61441"/>
                          <a:pt x="142334" y="61491"/>
                        </a:cubicBezTo>
                        <a:lnTo>
                          <a:pt x="150381" y="55723"/>
                        </a:lnTo>
                        <a:cubicBezTo>
                          <a:pt x="155355" y="52315"/>
                          <a:pt x="157052" y="45762"/>
                          <a:pt x="154363" y="40366"/>
                        </a:cubicBezTo>
                        <a:cubicBezTo>
                          <a:pt x="151524" y="35109"/>
                          <a:pt x="145163" y="32863"/>
                          <a:pt x="139651" y="35164"/>
                        </a:cubicBezTo>
                        <a:cubicBezTo>
                          <a:pt x="139670" y="35051"/>
                          <a:pt x="139593" y="34942"/>
                          <a:pt x="139577" y="34826"/>
                        </a:cubicBezTo>
                        <a:lnTo>
                          <a:pt x="142873" y="32456"/>
                        </a:lnTo>
                        <a:cubicBezTo>
                          <a:pt x="147533" y="29237"/>
                          <a:pt x="149285" y="23179"/>
                          <a:pt x="147061" y="17969"/>
                        </a:cubicBezTo>
                        <a:cubicBezTo>
                          <a:pt x="144413" y="12108"/>
                          <a:pt x="137514" y="9505"/>
                          <a:pt x="131654" y="12152"/>
                        </a:cubicBezTo>
                        <a:cubicBezTo>
                          <a:pt x="130953" y="12468"/>
                          <a:pt x="130286" y="12853"/>
                          <a:pt x="129663" y="13300"/>
                        </a:cubicBezTo>
                        <a:lnTo>
                          <a:pt x="122036" y="18768"/>
                        </a:lnTo>
                        <a:cubicBezTo>
                          <a:pt x="122014" y="18722"/>
                          <a:pt x="122036" y="18669"/>
                          <a:pt x="122006" y="18628"/>
                        </a:cubicBezTo>
                        <a:cubicBezTo>
                          <a:pt x="121976" y="18587"/>
                          <a:pt x="121893" y="18571"/>
                          <a:pt x="121849" y="18524"/>
                        </a:cubicBezTo>
                        <a:cubicBezTo>
                          <a:pt x="125455" y="14468"/>
                          <a:pt x="125774" y="8453"/>
                          <a:pt x="122615" y="4037"/>
                        </a:cubicBezTo>
                        <a:cubicBezTo>
                          <a:pt x="119015" y="-1758"/>
                          <a:pt x="110702" y="-574"/>
                          <a:pt x="105769" y="2960"/>
                        </a:cubicBezTo>
                        <a:lnTo>
                          <a:pt x="60872" y="33975"/>
                        </a:lnTo>
                        <a:lnTo>
                          <a:pt x="68897" y="20463"/>
                        </a:lnTo>
                        <a:cubicBezTo>
                          <a:pt x="72250" y="15069"/>
                          <a:pt x="70855" y="8000"/>
                          <a:pt x="65703" y="4284"/>
                        </a:cubicBezTo>
                        <a:cubicBezTo>
                          <a:pt x="60364" y="708"/>
                          <a:pt x="53135" y="2139"/>
                          <a:pt x="49560" y="7481"/>
                        </a:cubicBezTo>
                        <a:cubicBezTo>
                          <a:pt x="49444" y="7654"/>
                          <a:pt x="49332" y="7830"/>
                          <a:pt x="49225" y="8011"/>
                        </a:cubicBezTo>
                        <a:lnTo>
                          <a:pt x="5429" y="81770"/>
                        </a:lnTo>
                        <a:cubicBezTo>
                          <a:pt x="-5260" y="99764"/>
                          <a:pt x="307" y="122992"/>
                          <a:pt x="17988" y="134189"/>
                        </a:cubicBezTo>
                        <a:lnTo>
                          <a:pt x="17988" y="134189"/>
                        </a:lnTo>
                        <a:cubicBezTo>
                          <a:pt x="38162" y="146965"/>
                          <a:pt x="64074" y="146221"/>
                          <a:pt x="83483" y="132308"/>
                        </a:cubicBezTo>
                        <a:lnTo>
                          <a:pt x="151285" y="83711"/>
                        </a:lnTo>
                        <a:cubicBezTo>
                          <a:pt x="155921" y="80259"/>
                          <a:pt x="157577" y="74074"/>
                          <a:pt x="155281" y="68768"/>
                        </a:cubicBezTo>
                        <a:close/>
                      </a:path>
                    </a:pathLst>
                  </a:custGeom>
                  <a:solidFill>
                    <a:srgbClr val="E98862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8" name="任意多边形: 形状 307">
                    <a:extLst>
                      <a:ext uri="{FF2B5EF4-FFF2-40B4-BE49-F238E27FC236}">
                        <a16:creationId xmlns:a16="http://schemas.microsoft.com/office/drawing/2014/main" id="{F95D0600-6BE4-4324-91AD-6986BEDC08AA}"/>
                      </a:ext>
                    </a:extLst>
                  </p:cNvPr>
                  <p:cNvSpPr/>
                  <p:nvPr/>
                </p:nvSpPr>
                <p:spPr>
                  <a:xfrm>
                    <a:off x="5865949" y="2794587"/>
                    <a:ext cx="44812" cy="31696"/>
                  </a:xfrm>
                  <a:custGeom>
                    <a:avLst/>
                    <a:gdLst>
                      <a:gd name="connsiteX0" fmla="*/ 210 w 44812"/>
                      <a:gd name="connsiteY0" fmla="*/ 31253 h 31696"/>
                      <a:gd name="connsiteX1" fmla="*/ 1690 w 44812"/>
                      <a:gd name="connsiteY1" fmla="*/ 31505 h 31696"/>
                      <a:gd name="connsiteX2" fmla="*/ 44349 w 44812"/>
                      <a:gd name="connsiteY2" fmla="*/ 1957 h 31696"/>
                      <a:gd name="connsiteX3" fmla="*/ 44621 w 44812"/>
                      <a:gd name="connsiteY3" fmla="*/ 461 h 31696"/>
                      <a:gd name="connsiteX4" fmla="*/ 43124 w 44812"/>
                      <a:gd name="connsiteY4" fmla="*/ 192 h 31696"/>
                      <a:gd name="connsiteX5" fmla="*/ 465 w 44812"/>
                      <a:gd name="connsiteY5" fmla="*/ 29740 h 31696"/>
                      <a:gd name="connsiteX6" fmla="*/ 190 w 44812"/>
                      <a:gd name="connsiteY6" fmla="*/ 31234 h 31696"/>
                      <a:gd name="connsiteX7" fmla="*/ 190 w 44812"/>
                      <a:gd name="connsiteY7" fmla="*/ 31234 h 3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812" h="31696">
                        <a:moveTo>
                          <a:pt x="210" y="31253"/>
                        </a:moveTo>
                        <a:cubicBezTo>
                          <a:pt x="553" y="31725"/>
                          <a:pt x="1209" y="31838"/>
                          <a:pt x="1690" y="31505"/>
                        </a:cubicBezTo>
                        <a:lnTo>
                          <a:pt x="44349" y="1957"/>
                        </a:lnTo>
                        <a:cubicBezTo>
                          <a:pt x="44838" y="1620"/>
                          <a:pt x="44959" y="950"/>
                          <a:pt x="44621" y="461"/>
                        </a:cubicBezTo>
                        <a:cubicBezTo>
                          <a:pt x="44280" y="-25"/>
                          <a:pt x="43613" y="-146"/>
                          <a:pt x="43124" y="192"/>
                        </a:cubicBezTo>
                        <a:lnTo>
                          <a:pt x="465" y="29740"/>
                        </a:lnTo>
                        <a:cubicBezTo>
                          <a:pt x="-24" y="30077"/>
                          <a:pt x="-147" y="30745"/>
                          <a:pt x="190" y="31234"/>
                        </a:cubicBezTo>
                        <a:cubicBezTo>
                          <a:pt x="190" y="31234"/>
                          <a:pt x="190" y="31234"/>
                          <a:pt x="190" y="31234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9" name="任意多边形: 形状 308">
                    <a:extLst>
                      <a:ext uri="{FF2B5EF4-FFF2-40B4-BE49-F238E27FC236}">
                        <a16:creationId xmlns:a16="http://schemas.microsoft.com/office/drawing/2014/main" id="{04A6D374-B3C9-48D1-A205-DBED83616FE8}"/>
                      </a:ext>
                    </a:extLst>
                  </p:cNvPr>
                  <p:cNvSpPr/>
                  <p:nvPr/>
                </p:nvSpPr>
                <p:spPr>
                  <a:xfrm>
                    <a:off x="5878467" y="2810346"/>
                    <a:ext cx="49757" cy="35109"/>
                  </a:xfrm>
                  <a:custGeom>
                    <a:avLst/>
                    <a:gdLst>
                      <a:gd name="connsiteX0" fmla="*/ 204 w 49757"/>
                      <a:gd name="connsiteY0" fmla="*/ 34669 h 35109"/>
                      <a:gd name="connsiteX1" fmla="*/ 1684 w 49757"/>
                      <a:gd name="connsiteY1" fmla="*/ 34919 h 35109"/>
                      <a:gd name="connsiteX2" fmla="*/ 49293 w 49757"/>
                      <a:gd name="connsiteY2" fmla="*/ 1943 h 35109"/>
                      <a:gd name="connsiteX3" fmla="*/ 49567 w 49757"/>
                      <a:gd name="connsiteY3" fmla="*/ 449 h 35109"/>
                      <a:gd name="connsiteX4" fmla="*/ 49567 w 49757"/>
                      <a:gd name="connsiteY4" fmla="*/ 449 h 35109"/>
                      <a:gd name="connsiteX5" fmla="*/ 48073 w 49757"/>
                      <a:gd name="connsiteY5" fmla="*/ 175 h 35109"/>
                      <a:gd name="connsiteX6" fmla="*/ 465 w 49757"/>
                      <a:gd name="connsiteY6" fmla="*/ 33150 h 35109"/>
                      <a:gd name="connsiteX7" fmla="*/ 191 w 49757"/>
                      <a:gd name="connsiteY7" fmla="*/ 34644 h 35109"/>
                      <a:gd name="connsiteX8" fmla="*/ 191 w 49757"/>
                      <a:gd name="connsiteY8" fmla="*/ 34644 h 35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57" h="35109">
                        <a:moveTo>
                          <a:pt x="204" y="34669"/>
                        </a:moveTo>
                        <a:cubicBezTo>
                          <a:pt x="547" y="35138"/>
                          <a:pt x="1204" y="35251"/>
                          <a:pt x="1684" y="34919"/>
                        </a:cubicBezTo>
                        <a:lnTo>
                          <a:pt x="49293" y="1943"/>
                        </a:lnTo>
                        <a:cubicBezTo>
                          <a:pt x="49781" y="1605"/>
                          <a:pt x="49905" y="938"/>
                          <a:pt x="49567" y="449"/>
                        </a:cubicBezTo>
                        <a:cubicBezTo>
                          <a:pt x="49567" y="449"/>
                          <a:pt x="49567" y="449"/>
                          <a:pt x="49567" y="449"/>
                        </a:cubicBezTo>
                        <a:cubicBezTo>
                          <a:pt x="49218" y="-20"/>
                          <a:pt x="48568" y="-139"/>
                          <a:pt x="48073" y="175"/>
                        </a:cubicBezTo>
                        <a:lnTo>
                          <a:pt x="465" y="33150"/>
                        </a:lnTo>
                        <a:cubicBezTo>
                          <a:pt x="-24" y="33488"/>
                          <a:pt x="-147" y="34155"/>
                          <a:pt x="191" y="34644"/>
                        </a:cubicBezTo>
                        <a:cubicBezTo>
                          <a:pt x="191" y="34644"/>
                          <a:pt x="191" y="34644"/>
                          <a:pt x="191" y="34644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0" name="任意多边形: 形状 309">
                    <a:extLst>
                      <a:ext uri="{FF2B5EF4-FFF2-40B4-BE49-F238E27FC236}">
                        <a16:creationId xmlns:a16="http://schemas.microsoft.com/office/drawing/2014/main" id="{98BCA811-78B8-4D95-998A-A0088075DB2B}"/>
                      </a:ext>
                    </a:extLst>
                  </p:cNvPr>
                  <p:cNvSpPr/>
                  <p:nvPr/>
                </p:nvSpPr>
                <p:spPr>
                  <a:xfrm>
                    <a:off x="5891894" y="2837850"/>
                    <a:ext cx="40129" cy="28450"/>
                  </a:xfrm>
                  <a:custGeom>
                    <a:avLst/>
                    <a:gdLst>
                      <a:gd name="connsiteX0" fmla="*/ 210 w 40129"/>
                      <a:gd name="connsiteY0" fmla="*/ 28009 h 28450"/>
                      <a:gd name="connsiteX1" fmla="*/ 1690 w 40129"/>
                      <a:gd name="connsiteY1" fmla="*/ 28259 h 28450"/>
                      <a:gd name="connsiteX2" fmla="*/ 39667 w 40129"/>
                      <a:gd name="connsiteY2" fmla="*/ 1957 h 28450"/>
                      <a:gd name="connsiteX3" fmla="*/ 39939 w 40129"/>
                      <a:gd name="connsiteY3" fmla="*/ 463 h 28450"/>
                      <a:gd name="connsiteX4" fmla="*/ 38442 w 40129"/>
                      <a:gd name="connsiteY4" fmla="*/ 191 h 28450"/>
                      <a:gd name="connsiteX5" fmla="*/ 465 w 40129"/>
                      <a:gd name="connsiteY5" fmla="*/ 26493 h 28450"/>
                      <a:gd name="connsiteX6" fmla="*/ 190 w 40129"/>
                      <a:gd name="connsiteY6" fmla="*/ 27987 h 28450"/>
                      <a:gd name="connsiteX7" fmla="*/ 190 w 40129"/>
                      <a:gd name="connsiteY7" fmla="*/ 27987 h 28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129" h="28450">
                        <a:moveTo>
                          <a:pt x="210" y="28009"/>
                        </a:moveTo>
                        <a:cubicBezTo>
                          <a:pt x="553" y="28479"/>
                          <a:pt x="1209" y="28591"/>
                          <a:pt x="1690" y="28259"/>
                        </a:cubicBezTo>
                        <a:lnTo>
                          <a:pt x="39667" y="1957"/>
                        </a:lnTo>
                        <a:cubicBezTo>
                          <a:pt x="40155" y="1620"/>
                          <a:pt x="40276" y="949"/>
                          <a:pt x="39939" y="463"/>
                        </a:cubicBezTo>
                        <a:cubicBezTo>
                          <a:pt x="39598" y="-26"/>
                          <a:pt x="38931" y="-146"/>
                          <a:pt x="38442" y="191"/>
                        </a:cubicBezTo>
                        <a:lnTo>
                          <a:pt x="465" y="26493"/>
                        </a:lnTo>
                        <a:cubicBezTo>
                          <a:pt x="-24" y="26831"/>
                          <a:pt x="-147" y="27498"/>
                          <a:pt x="190" y="27987"/>
                        </a:cubicBezTo>
                        <a:cubicBezTo>
                          <a:pt x="190" y="27987"/>
                          <a:pt x="190" y="27987"/>
                          <a:pt x="190" y="27987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11" name="任意多边形: 形状 310">
                  <a:extLst>
                    <a:ext uri="{FF2B5EF4-FFF2-40B4-BE49-F238E27FC236}">
                      <a16:creationId xmlns:a16="http://schemas.microsoft.com/office/drawing/2014/main" id="{9A96E3EA-23EB-4409-AB48-AF170754C55C}"/>
                    </a:ext>
                  </a:extLst>
                </p:cNvPr>
                <p:cNvSpPr/>
                <p:nvPr/>
              </p:nvSpPr>
              <p:spPr>
                <a:xfrm>
                  <a:off x="5352008" y="2841401"/>
                  <a:ext cx="557836" cy="457762"/>
                </a:xfrm>
                <a:custGeom>
                  <a:avLst/>
                  <a:gdLst>
                    <a:gd name="connsiteX0" fmla="*/ 416106 w 557836"/>
                    <a:gd name="connsiteY0" fmla="*/ 0 h 457762"/>
                    <a:gd name="connsiteX1" fmla="*/ 287425 w 557836"/>
                    <a:gd name="connsiteY1" fmla="*/ 219159 h 457762"/>
                    <a:gd name="connsiteX2" fmla="*/ 130408 w 557836"/>
                    <a:gd name="connsiteY2" fmla="*/ 13210 h 457762"/>
                    <a:gd name="connsiteX3" fmla="*/ 0 w 557836"/>
                    <a:gd name="connsiteY3" fmla="*/ 130770 h 457762"/>
                    <a:gd name="connsiteX4" fmla="*/ 222696 w 557836"/>
                    <a:gd name="connsiteY4" fmla="*/ 419170 h 457762"/>
                    <a:gd name="connsiteX5" fmla="*/ 224157 w 557836"/>
                    <a:gd name="connsiteY5" fmla="*/ 421222 h 457762"/>
                    <a:gd name="connsiteX6" fmla="*/ 348562 w 557836"/>
                    <a:gd name="connsiteY6" fmla="*/ 440633 h 457762"/>
                    <a:gd name="connsiteX7" fmla="*/ 374850 w 557836"/>
                    <a:gd name="connsiteY7" fmla="*/ 410193 h 457762"/>
                    <a:gd name="connsiteX8" fmla="*/ 557837 w 557836"/>
                    <a:gd name="connsiteY8" fmla="*/ 78820 h 457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836" h="457762">
                      <a:moveTo>
                        <a:pt x="416106" y="0"/>
                      </a:moveTo>
                      <a:lnTo>
                        <a:pt x="287425" y="219159"/>
                      </a:lnTo>
                      <a:lnTo>
                        <a:pt x="130408" y="13210"/>
                      </a:lnTo>
                      <a:lnTo>
                        <a:pt x="0" y="130770"/>
                      </a:lnTo>
                      <a:lnTo>
                        <a:pt x="222696" y="419170"/>
                      </a:lnTo>
                      <a:lnTo>
                        <a:pt x="224157" y="421222"/>
                      </a:lnTo>
                      <a:cubicBezTo>
                        <a:pt x="253151" y="460934"/>
                        <a:pt x="308847" y="469626"/>
                        <a:pt x="348562" y="440633"/>
                      </a:cubicBezTo>
                      <a:cubicBezTo>
                        <a:pt x="359531" y="432625"/>
                        <a:pt x="368525" y="422211"/>
                        <a:pt x="374850" y="410193"/>
                      </a:cubicBezTo>
                      <a:lnTo>
                        <a:pt x="557837" y="78820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2" name="任意多边形: 形状 311">
                  <a:extLst>
                    <a:ext uri="{FF2B5EF4-FFF2-40B4-BE49-F238E27FC236}">
                      <a16:creationId xmlns:a16="http://schemas.microsoft.com/office/drawing/2014/main" id="{1F22EC38-E970-4F2A-A3DB-40B7DECCC0C1}"/>
                    </a:ext>
                  </a:extLst>
                </p:cNvPr>
                <p:cNvSpPr/>
                <p:nvPr/>
              </p:nvSpPr>
              <p:spPr>
                <a:xfrm>
                  <a:off x="5625183" y="3059099"/>
                  <a:ext cx="15801" cy="27815"/>
                </a:xfrm>
                <a:custGeom>
                  <a:avLst/>
                  <a:gdLst>
                    <a:gd name="connsiteX0" fmla="*/ 1634 w 15801"/>
                    <a:gd name="connsiteY0" fmla="*/ 27815 h 27815"/>
                    <a:gd name="connsiteX1" fmla="*/ 0 w 15801"/>
                    <a:gd name="connsiteY1" fmla="*/ 26181 h 27815"/>
                    <a:gd name="connsiteX2" fmla="*/ 179 w 15801"/>
                    <a:gd name="connsiteY2" fmla="*/ 25437 h 27815"/>
                    <a:gd name="connsiteX3" fmla="*/ 12792 w 15801"/>
                    <a:gd name="connsiteY3" fmla="*/ 720 h 27815"/>
                    <a:gd name="connsiteX4" fmla="*/ 15083 w 15801"/>
                    <a:gd name="connsiteY4" fmla="*/ 286 h 27815"/>
                    <a:gd name="connsiteX5" fmla="*/ 15704 w 15801"/>
                    <a:gd name="connsiteY5" fmla="*/ 2208 h 27815"/>
                    <a:gd name="connsiteX6" fmla="*/ 3090 w 15801"/>
                    <a:gd name="connsiteY6" fmla="*/ 26925 h 27815"/>
                    <a:gd name="connsiteX7" fmla="*/ 1634 w 15801"/>
                    <a:gd name="connsiteY7" fmla="*/ 27815 h 27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01" h="27815">
                      <a:moveTo>
                        <a:pt x="1634" y="27815"/>
                      </a:moveTo>
                      <a:cubicBezTo>
                        <a:pt x="731" y="27815"/>
                        <a:pt x="0" y="27085"/>
                        <a:pt x="0" y="26181"/>
                      </a:cubicBezTo>
                      <a:cubicBezTo>
                        <a:pt x="0" y="25923"/>
                        <a:pt x="60" y="25667"/>
                        <a:pt x="179" y="25437"/>
                      </a:cubicBezTo>
                      <a:lnTo>
                        <a:pt x="12792" y="720"/>
                      </a:lnTo>
                      <a:cubicBezTo>
                        <a:pt x="13306" y="-33"/>
                        <a:pt x="14330" y="-225"/>
                        <a:pt x="15083" y="286"/>
                      </a:cubicBezTo>
                      <a:cubicBezTo>
                        <a:pt x="15704" y="709"/>
                        <a:pt x="15959" y="1499"/>
                        <a:pt x="15704" y="2208"/>
                      </a:cubicBezTo>
                      <a:lnTo>
                        <a:pt x="3090" y="26925"/>
                      </a:lnTo>
                      <a:cubicBezTo>
                        <a:pt x="2807" y="27469"/>
                        <a:pt x="2246" y="27812"/>
                        <a:pt x="1634" y="27815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3" name="任意多边形: 形状 312">
                  <a:extLst>
                    <a:ext uri="{FF2B5EF4-FFF2-40B4-BE49-F238E27FC236}">
                      <a16:creationId xmlns:a16="http://schemas.microsoft.com/office/drawing/2014/main" id="{EA1C7A3C-9940-4F22-8B2A-A4FEEF3FC90B}"/>
                    </a:ext>
                  </a:extLst>
                </p:cNvPr>
                <p:cNvSpPr/>
                <p:nvPr/>
              </p:nvSpPr>
              <p:spPr>
                <a:xfrm rot="-5205120">
                  <a:off x="5438361" y="3092379"/>
                  <a:ext cx="69331" cy="3268"/>
                </a:xfrm>
                <a:custGeom>
                  <a:avLst/>
                  <a:gdLst>
                    <a:gd name="connsiteX0" fmla="*/ 0 w 69331"/>
                    <a:gd name="connsiteY0" fmla="*/ 0 h 3268"/>
                    <a:gd name="connsiteX1" fmla="*/ 69332 w 69331"/>
                    <a:gd name="connsiteY1" fmla="*/ 0 h 3268"/>
                    <a:gd name="connsiteX2" fmla="*/ 69332 w 69331"/>
                    <a:gd name="connsiteY2" fmla="*/ 3268 h 3268"/>
                    <a:gd name="connsiteX3" fmla="*/ 0 w 69331"/>
                    <a:gd name="connsiteY3" fmla="*/ 3268 h 3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331" h="3268">
                      <a:moveTo>
                        <a:pt x="0" y="0"/>
                      </a:moveTo>
                      <a:lnTo>
                        <a:pt x="69332" y="0"/>
                      </a:lnTo>
                      <a:lnTo>
                        <a:pt x="69332" y="3268"/>
                      </a:lnTo>
                      <a:lnTo>
                        <a:pt x="0" y="3268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2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314" name="图形 117">
                  <a:extLst>
                    <a:ext uri="{FF2B5EF4-FFF2-40B4-BE49-F238E27FC236}">
                      <a16:creationId xmlns:a16="http://schemas.microsoft.com/office/drawing/2014/main" id="{91C826F9-C2E6-44DF-A4A8-4CDB9FA97E41}"/>
                    </a:ext>
                  </a:extLst>
                </p:cNvPr>
                <p:cNvGrpSpPr/>
                <p:nvPr/>
              </p:nvGrpSpPr>
              <p:grpSpPr>
                <a:xfrm>
                  <a:off x="4843700" y="2409716"/>
                  <a:ext cx="940208" cy="990537"/>
                  <a:chOff x="4843700" y="2409716"/>
                  <a:chExt cx="940208" cy="990537"/>
                </a:xfrm>
              </p:grpSpPr>
              <p:grpSp>
                <p:nvGrpSpPr>
                  <p:cNvPr id="315" name="图形 117">
                    <a:extLst>
                      <a:ext uri="{FF2B5EF4-FFF2-40B4-BE49-F238E27FC236}">
                        <a16:creationId xmlns:a16="http://schemas.microsoft.com/office/drawing/2014/main" id="{5A65F159-9124-4191-BF00-6170F566D864}"/>
                      </a:ext>
                    </a:extLst>
                  </p:cNvPr>
                  <p:cNvGrpSpPr/>
                  <p:nvPr/>
                </p:nvGrpSpPr>
                <p:grpSpPr>
                  <a:xfrm>
                    <a:off x="4987955" y="2409716"/>
                    <a:ext cx="429860" cy="503950"/>
                    <a:chOff x="4987955" y="2409716"/>
                    <a:chExt cx="429860" cy="503950"/>
                  </a:xfrm>
                </p:grpSpPr>
                <p:grpSp>
                  <p:nvGrpSpPr>
                    <p:cNvPr id="316" name="图形 117">
                      <a:extLst>
                        <a:ext uri="{FF2B5EF4-FFF2-40B4-BE49-F238E27FC236}">
                          <a16:creationId xmlns:a16="http://schemas.microsoft.com/office/drawing/2014/main" id="{460E6BDE-E04D-4558-A1F6-366CFD6572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87955" y="2409716"/>
                      <a:ext cx="429860" cy="503950"/>
                      <a:chOff x="4987955" y="2409716"/>
                      <a:chExt cx="429860" cy="503950"/>
                    </a:xfrm>
                  </p:grpSpPr>
                  <p:sp>
                    <p:nvSpPr>
                      <p:cNvPr id="317" name="任意多边形: 形状 316">
                        <a:extLst>
                          <a:ext uri="{FF2B5EF4-FFF2-40B4-BE49-F238E27FC236}">
                            <a16:creationId xmlns:a16="http://schemas.microsoft.com/office/drawing/2014/main" id="{2C5A800D-3458-4C8D-8ED7-8F63C8944F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87955" y="2541469"/>
                        <a:ext cx="429860" cy="372197"/>
                      </a:xfrm>
                      <a:custGeom>
                        <a:avLst/>
                        <a:gdLst>
                          <a:gd name="connsiteX0" fmla="*/ 70765 w 429860"/>
                          <a:gd name="connsiteY0" fmla="*/ 16882 h 372197"/>
                          <a:gd name="connsiteX1" fmla="*/ 47064 w 429860"/>
                          <a:gd name="connsiteY1" fmla="*/ 121705 h 372197"/>
                          <a:gd name="connsiteX2" fmla="*/ 30135 w 429860"/>
                          <a:gd name="connsiteY2" fmla="*/ 340012 h 372197"/>
                          <a:gd name="connsiteX3" fmla="*/ 424015 w 429860"/>
                          <a:gd name="connsiteY3" fmla="*/ 283682 h 372197"/>
                          <a:gd name="connsiteX4" fmla="*/ 392124 w 429860"/>
                          <a:gd name="connsiteY4" fmla="*/ 106163 h 372197"/>
                          <a:gd name="connsiteX5" fmla="*/ 375322 w 429860"/>
                          <a:gd name="connsiteY5" fmla="*/ 0 h 3721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29860" h="372197">
                            <a:moveTo>
                              <a:pt x="70765" y="16882"/>
                            </a:moveTo>
                            <a:cubicBezTo>
                              <a:pt x="70765" y="16882"/>
                              <a:pt x="64723" y="93931"/>
                              <a:pt x="47064" y="121705"/>
                            </a:cubicBezTo>
                            <a:cubicBezTo>
                              <a:pt x="-3812" y="201665"/>
                              <a:pt x="-19337" y="292099"/>
                              <a:pt x="30135" y="340012"/>
                            </a:cubicBezTo>
                            <a:cubicBezTo>
                              <a:pt x="79608" y="387925"/>
                              <a:pt x="398589" y="392275"/>
                              <a:pt x="424015" y="283682"/>
                            </a:cubicBezTo>
                            <a:cubicBezTo>
                              <a:pt x="445420" y="192258"/>
                              <a:pt x="401874" y="181899"/>
                              <a:pt x="392124" y="106163"/>
                            </a:cubicBezTo>
                            <a:cubicBezTo>
                              <a:pt x="387714" y="71894"/>
                              <a:pt x="375322" y="0"/>
                              <a:pt x="375322" y="0"/>
                            </a:cubicBezTo>
                          </a:path>
                        </a:pathLst>
                      </a:custGeom>
                      <a:solidFill>
                        <a:srgbClr val="0A0A0A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8" name="任意多边形: 形状 317">
                        <a:extLst>
                          <a:ext uri="{FF2B5EF4-FFF2-40B4-BE49-F238E27FC236}">
                            <a16:creationId xmlns:a16="http://schemas.microsoft.com/office/drawing/2014/main" id="{3DDA3FF6-2BE4-4EB1-AC35-CEE01D630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3815" y="2659523"/>
                        <a:ext cx="236947" cy="241299"/>
                      </a:xfrm>
                      <a:custGeom>
                        <a:avLst/>
                        <a:gdLst>
                          <a:gd name="connsiteX0" fmla="*/ 236947 w 236947"/>
                          <a:gd name="connsiteY0" fmla="*/ 148270 h 241299"/>
                          <a:gd name="connsiteX1" fmla="*/ 112493 w 236947"/>
                          <a:gd name="connsiteY1" fmla="*/ 240754 h 241299"/>
                          <a:gd name="connsiteX2" fmla="*/ 0 w 236947"/>
                          <a:gd name="connsiteY2" fmla="*/ 148125 h 241299"/>
                          <a:gd name="connsiteX3" fmla="*/ 27502 w 236947"/>
                          <a:gd name="connsiteY3" fmla="*/ 141456 h 241299"/>
                          <a:gd name="connsiteX4" fmla="*/ 60370 w 236947"/>
                          <a:gd name="connsiteY4" fmla="*/ 102439 h 241299"/>
                          <a:gd name="connsiteX5" fmla="*/ 59956 w 236947"/>
                          <a:gd name="connsiteY5" fmla="*/ 0 h 241299"/>
                          <a:gd name="connsiteX6" fmla="*/ 185140 w 236947"/>
                          <a:gd name="connsiteY6" fmla="*/ 27939 h 241299"/>
                          <a:gd name="connsiteX7" fmla="*/ 214056 w 236947"/>
                          <a:gd name="connsiteY7" fmla="*/ 142462 h 241299"/>
                          <a:gd name="connsiteX8" fmla="*/ 236947 w 236947"/>
                          <a:gd name="connsiteY8" fmla="*/ 148270 h 241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6947" h="241299">
                            <a:moveTo>
                              <a:pt x="236947" y="148270"/>
                            </a:moveTo>
                            <a:cubicBezTo>
                              <a:pt x="236398" y="148196"/>
                              <a:pt x="230285" y="249594"/>
                              <a:pt x="112493" y="240754"/>
                            </a:cubicBezTo>
                            <a:cubicBezTo>
                              <a:pt x="30946" y="234646"/>
                              <a:pt x="1868" y="148125"/>
                              <a:pt x="0" y="148125"/>
                            </a:cubicBezTo>
                            <a:cubicBezTo>
                              <a:pt x="8788" y="146257"/>
                              <a:pt x="23597" y="143541"/>
                              <a:pt x="27502" y="141456"/>
                            </a:cubicBezTo>
                            <a:cubicBezTo>
                              <a:pt x="40344" y="134555"/>
                              <a:pt x="56232" y="127376"/>
                              <a:pt x="60370" y="102439"/>
                            </a:cubicBezTo>
                            <a:cubicBezTo>
                              <a:pt x="62757" y="88067"/>
                              <a:pt x="58709" y="14539"/>
                              <a:pt x="59956" y="0"/>
                            </a:cubicBezTo>
                            <a:lnTo>
                              <a:pt x="185140" y="27939"/>
                            </a:lnTo>
                            <a:cubicBezTo>
                              <a:pt x="183391" y="58651"/>
                              <a:pt x="171150" y="129850"/>
                              <a:pt x="214056" y="142462"/>
                            </a:cubicBezTo>
                            <a:cubicBezTo>
                              <a:pt x="221183" y="144532"/>
                              <a:pt x="228873" y="146449"/>
                              <a:pt x="236947" y="148270"/>
                            </a:cubicBezTo>
                            <a:close/>
                          </a:path>
                        </a:pathLst>
                      </a:custGeom>
                      <a:solidFill>
                        <a:srgbClr val="E98862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19" name="任意多边形: 形状 318">
                        <a:extLst>
                          <a:ext uri="{FF2B5EF4-FFF2-40B4-BE49-F238E27FC236}">
                            <a16:creationId xmlns:a16="http://schemas.microsoft.com/office/drawing/2014/main" id="{2368ECF5-A42C-47E0-B57F-D56DE17F6C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6392" y="2677949"/>
                        <a:ext cx="84307" cy="94924"/>
                      </a:xfrm>
                      <a:custGeom>
                        <a:avLst/>
                        <a:gdLst>
                          <a:gd name="connsiteX0" fmla="*/ 84307 w 84307"/>
                          <a:gd name="connsiteY0" fmla="*/ 94925 h 94924"/>
                          <a:gd name="connsiteX1" fmla="*/ 80542 w 84307"/>
                          <a:gd name="connsiteY1" fmla="*/ 75497 h 94924"/>
                          <a:gd name="connsiteX2" fmla="*/ 81366 w 84307"/>
                          <a:gd name="connsiteY2" fmla="*/ 30312 h 94924"/>
                          <a:gd name="connsiteX3" fmla="*/ 12182 w 84307"/>
                          <a:gd name="connsiteY3" fmla="*/ 0 h 94924"/>
                          <a:gd name="connsiteX4" fmla="*/ 615 w 84307"/>
                          <a:gd name="connsiteY4" fmla="*/ 54251 h 94924"/>
                          <a:gd name="connsiteX5" fmla="*/ 84307 w 84307"/>
                          <a:gd name="connsiteY5" fmla="*/ 94925 h 94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4307" h="94924">
                            <a:moveTo>
                              <a:pt x="84307" y="94925"/>
                            </a:moveTo>
                            <a:cubicBezTo>
                              <a:pt x="82349" y="88606"/>
                              <a:pt x="81086" y="82091"/>
                              <a:pt x="80542" y="75497"/>
                            </a:cubicBezTo>
                            <a:cubicBezTo>
                              <a:pt x="79169" y="60450"/>
                              <a:pt x="79446" y="45298"/>
                              <a:pt x="81366" y="30312"/>
                            </a:cubicBezTo>
                            <a:cubicBezTo>
                              <a:pt x="55924" y="26876"/>
                              <a:pt x="31956" y="16374"/>
                              <a:pt x="12182" y="0"/>
                            </a:cubicBezTo>
                            <a:cubicBezTo>
                              <a:pt x="9859" y="8585"/>
                              <a:pt x="-2923" y="46092"/>
                              <a:pt x="615" y="54251"/>
                            </a:cubicBezTo>
                            <a:cubicBezTo>
                              <a:pt x="7313" y="69672"/>
                              <a:pt x="38737" y="94925"/>
                              <a:pt x="84307" y="94925"/>
                            </a:cubicBezTo>
                            <a:close/>
                          </a:path>
                        </a:pathLst>
                      </a:custGeom>
                      <a:solidFill>
                        <a:srgbClr val="0C0C0C">
                          <a:alpha val="52000"/>
                        </a:srgbClr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0" name="任意多边形: 形状 319">
                        <a:extLst>
                          <a:ext uri="{FF2B5EF4-FFF2-40B4-BE49-F238E27FC236}">
                            <a16:creationId xmlns:a16="http://schemas.microsoft.com/office/drawing/2014/main" id="{714D9BCF-6C28-4921-BE2F-12C1208156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209" y="2459952"/>
                        <a:ext cx="216132" cy="281533"/>
                      </a:xfrm>
                      <a:custGeom>
                        <a:avLst/>
                        <a:gdLst>
                          <a:gd name="connsiteX0" fmla="*/ 139900 w 216132"/>
                          <a:gd name="connsiteY0" fmla="*/ 281009 h 281533"/>
                          <a:gd name="connsiteX1" fmla="*/ 14411 w 216132"/>
                          <a:gd name="connsiteY1" fmla="*/ 198863 h 281533"/>
                          <a:gd name="connsiteX2" fmla="*/ 3151 w 216132"/>
                          <a:gd name="connsiteY2" fmla="*/ 139429 h 281533"/>
                          <a:gd name="connsiteX3" fmla="*/ 77195 w 216132"/>
                          <a:gd name="connsiteY3" fmla="*/ 1875 h 281533"/>
                          <a:gd name="connsiteX4" fmla="*/ 77195 w 216132"/>
                          <a:gd name="connsiteY4" fmla="*/ 1875 h 281533"/>
                          <a:gd name="connsiteX5" fmla="*/ 208144 w 216132"/>
                          <a:gd name="connsiteY5" fmla="*/ 100634 h 281533"/>
                          <a:gd name="connsiteX6" fmla="*/ 213123 w 216132"/>
                          <a:gd name="connsiteY6" fmla="*/ 126947 h 281533"/>
                          <a:gd name="connsiteX7" fmla="*/ 139900 w 216132"/>
                          <a:gd name="connsiteY7" fmla="*/ 281009 h 2815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6132" h="281533">
                            <a:moveTo>
                              <a:pt x="139900" y="281009"/>
                            </a:moveTo>
                            <a:cubicBezTo>
                              <a:pt x="90499" y="285211"/>
                              <a:pt x="26877" y="264734"/>
                              <a:pt x="14411" y="198863"/>
                            </a:cubicBezTo>
                            <a:lnTo>
                              <a:pt x="3151" y="139429"/>
                            </a:lnTo>
                            <a:cubicBezTo>
                              <a:pt x="-9315" y="73558"/>
                              <a:pt x="15177" y="13613"/>
                              <a:pt x="77195" y="1875"/>
                            </a:cubicBezTo>
                            <a:lnTo>
                              <a:pt x="77195" y="1875"/>
                            </a:lnTo>
                            <a:cubicBezTo>
                              <a:pt x="139216" y="-9863"/>
                              <a:pt x="195678" y="34763"/>
                              <a:pt x="208144" y="100634"/>
                            </a:cubicBezTo>
                            <a:lnTo>
                              <a:pt x="213123" y="126947"/>
                            </a:lnTo>
                            <a:cubicBezTo>
                              <a:pt x="217913" y="152221"/>
                              <a:pt x="228047" y="273509"/>
                              <a:pt x="139900" y="281009"/>
                            </a:cubicBezTo>
                            <a:close/>
                          </a:path>
                        </a:pathLst>
                      </a:custGeom>
                      <a:solidFill>
                        <a:srgbClr val="E98862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1" name="任意多边形: 形状 320">
                        <a:extLst>
                          <a:ext uri="{FF2B5EF4-FFF2-40B4-BE49-F238E27FC236}">
                            <a16:creationId xmlns:a16="http://schemas.microsoft.com/office/drawing/2014/main" id="{18C1FD7E-B966-4E50-8471-1B0F1BCFD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1892" y="2574219"/>
                        <a:ext cx="15549" cy="15549"/>
                      </a:xfrm>
                      <a:custGeom>
                        <a:avLst/>
                        <a:gdLst>
                          <a:gd name="connsiteX0" fmla="*/ 15550 w 15549"/>
                          <a:gd name="connsiteY0" fmla="*/ 7775 h 15549"/>
                          <a:gd name="connsiteX1" fmla="*/ 7775 w 15549"/>
                          <a:gd name="connsiteY1" fmla="*/ 15550 h 15549"/>
                          <a:gd name="connsiteX2" fmla="*/ 0 w 15549"/>
                          <a:gd name="connsiteY2" fmla="*/ 7775 h 15549"/>
                          <a:gd name="connsiteX3" fmla="*/ 7775 w 15549"/>
                          <a:gd name="connsiteY3" fmla="*/ 0 h 15549"/>
                          <a:gd name="connsiteX4" fmla="*/ 15550 w 15549"/>
                          <a:gd name="connsiteY4" fmla="*/ 7775 h 15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549" h="15549">
                            <a:moveTo>
                              <a:pt x="15550" y="7775"/>
                            </a:moveTo>
                            <a:cubicBezTo>
                              <a:pt x="15550" y="12069"/>
                              <a:pt x="12069" y="15550"/>
                              <a:pt x="7775" y="15550"/>
                            </a:cubicBezTo>
                            <a:cubicBezTo>
                              <a:pt x="3481" y="15550"/>
                              <a:pt x="0" y="12069"/>
                              <a:pt x="0" y="7775"/>
                            </a:cubicBezTo>
                            <a:cubicBezTo>
                              <a:pt x="0" y="3481"/>
                              <a:pt x="3481" y="0"/>
                              <a:pt x="7775" y="0"/>
                            </a:cubicBezTo>
                            <a:cubicBezTo>
                              <a:pt x="12069" y="0"/>
                              <a:pt x="15550" y="3481"/>
                              <a:pt x="15550" y="7775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2" name="任意多边形: 形状 321">
                        <a:extLst>
                          <a:ext uri="{FF2B5EF4-FFF2-40B4-BE49-F238E27FC236}">
                            <a16:creationId xmlns:a16="http://schemas.microsoft.com/office/drawing/2014/main" id="{28803B24-F0C1-4A15-8A2B-F1AC89D8D5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2243" y="2584856"/>
                        <a:ext cx="15549" cy="15549"/>
                      </a:xfrm>
                      <a:custGeom>
                        <a:avLst/>
                        <a:gdLst>
                          <a:gd name="connsiteX0" fmla="*/ 15550 w 15549"/>
                          <a:gd name="connsiteY0" fmla="*/ 7775 h 15549"/>
                          <a:gd name="connsiteX1" fmla="*/ 7775 w 15549"/>
                          <a:gd name="connsiteY1" fmla="*/ 15550 h 15549"/>
                          <a:gd name="connsiteX2" fmla="*/ 0 w 15549"/>
                          <a:gd name="connsiteY2" fmla="*/ 7775 h 15549"/>
                          <a:gd name="connsiteX3" fmla="*/ 7775 w 15549"/>
                          <a:gd name="connsiteY3" fmla="*/ 0 h 15549"/>
                          <a:gd name="connsiteX4" fmla="*/ 15550 w 15549"/>
                          <a:gd name="connsiteY4" fmla="*/ 7775 h 15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5549" h="15549">
                            <a:moveTo>
                              <a:pt x="15550" y="7775"/>
                            </a:moveTo>
                            <a:cubicBezTo>
                              <a:pt x="15550" y="12069"/>
                              <a:pt x="12069" y="15550"/>
                              <a:pt x="7775" y="15550"/>
                            </a:cubicBezTo>
                            <a:cubicBezTo>
                              <a:pt x="3481" y="15550"/>
                              <a:pt x="0" y="12069"/>
                              <a:pt x="0" y="7775"/>
                            </a:cubicBezTo>
                            <a:cubicBezTo>
                              <a:pt x="0" y="3481"/>
                              <a:pt x="3481" y="0"/>
                              <a:pt x="7775" y="0"/>
                            </a:cubicBezTo>
                            <a:cubicBezTo>
                              <a:pt x="12069" y="0"/>
                              <a:pt x="15550" y="3481"/>
                              <a:pt x="15550" y="7775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3" name="任意多边形: 形状 322">
                        <a:extLst>
                          <a:ext uri="{FF2B5EF4-FFF2-40B4-BE49-F238E27FC236}">
                            <a16:creationId xmlns:a16="http://schemas.microsoft.com/office/drawing/2014/main" id="{69932CE7-B86A-437E-ADC9-3ED859FF36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5353" y="2593702"/>
                        <a:ext cx="23791" cy="55934"/>
                      </a:xfrm>
                      <a:custGeom>
                        <a:avLst/>
                        <a:gdLst>
                          <a:gd name="connsiteX0" fmla="*/ 8376 w 23791"/>
                          <a:gd name="connsiteY0" fmla="*/ 55926 h 55934"/>
                          <a:gd name="connsiteX1" fmla="*/ 8497 w 23791"/>
                          <a:gd name="connsiteY1" fmla="*/ 55910 h 55934"/>
                          <a:gd name="connsiteX2" fmla="*/ 15934 w 23791"/>
                          <a:gd name="connsiteY2" fmla="*/ 54015 h 55934"/>
                          <a:gd name="connsiteX3" fmla="*/ 23736 w 23791"/>
                          <a:gd name="connsiteY3" fmla="*/ 47608 h 55934"/>
                          <a:gd name="connsiteX4" fmla="*/ 3037 w 23791"/>
                          <a:gd name="connsiteY4" fmla="*/ 919 h 55934"/>
                          <a:gd name="connsiteX5" fmla="*/ 919 w 23791"/>
                          <a:gd name="connsiteY5" fmla="*/ 150 h 55934"/>
                          <a:gd name="connsiteX6" fmla="*/ 151 w 23791"/>
                          <a:gd name="connsiteY6" fmla="*/ 2268 h 55934"/>
                          <a:gd name="connsiteX7" fmla="*/ 20605 w 23791"/>
                          <a:gd name="connsiteY7" fmla="*/ 48201 h 55934"/>
                          <a:gd name="connsiteX8" fmla="*/ 7903 w 23791"/>
                          <a:gd name="connsiteY8" fmla="*/ 52779 h 55934"/>
                          <a:gd name="connsiteX9" fmla="*/ 6648 w 23791"/>
                          <a:gd name="connsiteY9" fmla="*/ 54649 h 55934"/>
                          <a:gd name="connsiteX10" fmla="*/ 8376 w 23791"/>
                          <a:gd name="connsiteY10" fmla="*/ 55926 h 559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791" h="55934">
                            <a:moveTo>
                              <a:pt x="8376" y="55926"/>
                            </a:moveTo>
                            <a:cubicBezTo>
                              <a:pt x="8417" y="55923"/>
                              <a:pt x="8455" y="55918"/>
                              <a:pt x="8497" y="55910"/>
                            </a:cubicBezTo>
                            <a:cubicBezTo>
                              <a:pt x="11010" y="55415"/>
                              <a:pt x="13492" y="54784"/>
                              <a:pt x="15934" y="54015"/>
                            </a:cubicBezTo>
                            <a:cubicBezTo>
                              <a:pt x="19581" y="52842"/>
                              <a:pt x="24357" y="50900"/>
                              <a:pt x="23736" y="47608"/>
                            </a:cubicBezTo>
                            <a:cubicBezTo>
                              <a:pt x="23028" y="43853"/>
                              <a:pt x="5080" y="5314"/>
                              <a:pt x="3037" y="919"/>
                            </a:cubicBezTo>
                            <a:cubicBezTo>
                              <a:pt x="2663" y="123"/>
                              <a:pt x="1716" y="-223"/>
                              <a:pt x="919" y="150"/>
                            </a:cubicBezTo>
                            <a:cubicBezTo>
                              <a:pt x="123" y="524"/>
                              <a:pt x="-223" y="1472"/>
                              <a:pt x="151" y="2268"/>
                            </a:cubicBezTo>
                            <a:cubicBezTo>
                              <a:pt x="7805" y="18683"/>
                              <a:pt x="20127" y="45674"/>
                              <a:pt x="20605" y="48201"/>
                            </a:cubicBezTo>
                            <a:cubicBezTo>
                              <a:pt x="20193" y="49371"/>
                              <a:pt x="14140" y="51598"/>
                              <a:pt x="7903" y="52779"/>
                            </a:cubicBezTo>
                            <a:cubicBezTo>
                              <a:pt x="7041" y="52949"/>
                              <a:pt x="6478" y="53787"/>
                              <a:pt x="6648" y="54649"/>
                            </a:cubicBezTo>
                            <a:cubicBezTo>
                              <a:pt x="6805" y="55457"/>
                              <a:pt x="7555" y="56011"/>
                              <a:pt x="8376" y="55926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4" name="任意多边形: 形状 323">
                        <a:extLst>
                          <a:ext uri="{FF2B5EF4-FFF2-40B4-BE49-F238E27FC236}">
                            <a16:creationId xmlns:a16="http://schemas.microsoft.com/office/drawing/2014/main" id="{5A5ACE7C-EDF3-4C0C-BAC4-A69C598409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447" y="2664437"/>
                        <a:ext cx="58027" cy="13955"/>
                      </a:xfrm>
                      <a:custGeom>
                        <a:avLst/>
                        <a:gdLst>
                          <a:gd name="connsiteX0" fmla="*/ 29098 w 58027"/>
                          <a:gd name="connsiteY0" fmla="*/ 13630 h 13955"/>
                          <a:gd name="connsiteX1" fmla="*/ 57316 w 58027"/>
                          <a:gd name="connsiteY1" fmla="*/ 2919 h 13955"/>
                          <a:gd name="connsiteX2" fmla="*/ 57761 w 58027"/>
                          <a:gd name="connsiteY2" fmla="*/ 711 h 13955"/>
                          <a:gd name="connsiteX3" fmla="*/ 55578 w 58027"/>
                          <a:gd name="connsiteY3" fmla="*/ 250 h 13955"/>
                          <a:gd name="connsiteX4" fmla="*/ 3122 w 58027"/>
                          <a:gd name="connsiteY4" fmla="*/ 5814 h 13955"/>
                          <a:gd name="connsiteX5" fmla="*/ 2123 w 58027"/>
                          <a:gd name="connsiteY5" fmla="*/ 5339 h 13955"/>
                          <a:gd name="connsiteX6" fmla="*/ 91 w 58027"/>
                          <a:gd name="connsiteY6" fmla="*/ 6311 h 13955"/>
                          <a:gd name="connsiteX7" fmla="*/ 1041 w 58027"/>
                          <a:gd name="connsiteY7" fmla="*/ 8335 h 13955"/>
                          <a:gd name="connsiteX8" fmla="*/ 1667 w 58027"/>
                          <a:gd name="connsiteY8" fmla="*/ 8651 h 13955"/>
                          <a:gd name="connsiteX9" fmla="*/ 29098 w 58027"/>
                          <a:gd name="connsiteY9" fmla="*/ 13630 h 139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8027" h="13955">
                            <a:moveTo>
                              <a:pt x="29098" y="13630"/>
                            </a:moveTo>
                            <a:cubicBezTo>
                              <a:pt x="39212" y="12320"/>
                              <a:pt x="48880" y="8651"/>
                              <a:pt x="57316" y="2919"/>
                            </a:cubicBezTo>
                            <a:cubicBezTo>
                              <a:pt x="58050" y="2433"/>
                              <a:pt x="58247" y="1445"/>
                              <a:pt x="57761" y="711"/>
                            </a:cubicBezTo>
                            <a:cubicBezTo>
                              <a:pt x="57281" y="-11"/>
                              <a:pt x="56308" y="-217"/>
                              <a:pt x="55578" y="250"/>
                            </a:cubicBezTo>
                            <a:cubicBezTo>
                              <a:pt x="37320" y="12144"/>
                              <a:pt x="19178" y="14070"/>
                              <a:pt x="3122" y="5814"/>
                            </a:cubicBezTo>
                            <a:cubicBezTo>
                              <a:pt x="2798" y="5638"/>
                              <a:pt x="2463" y="5479"/>
                              <a:pt x="2123" y="5339"/>
                            </a:cubicBezTo>
                            <a:cubicBezTo>
                              <a:pt x="1293" y="5048"/>
                              <a:pt x="384" y="5482"/>
                              <a:pt x="91" y="6311"/>
                            </a:cubicBezTo>
                            <a:cubicBezTo>
                              <a:pt x="-198" y="7132"/>
                              <a:pt x="225" y="8033"/>
                              <a:pt x="1041" y="8335"/>
                            </a:cubicBezTo>
                            <a:cubicBezTo>
                              <a:pt x="1167" y="8387"/>
                              <a:pt x="1376" y="8500"/>
                              <a:pt x="1667" y="8651"/>
                            </a:cubicBezTo>
                            <a:cubicBezTo>
                              <a:pt x="10112" y="13004"/>
                              <a:pt x="19661" y="14737"/>
                              <a:pt x="29098" y="13630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5" name="任意多边形: 形状 324">
                        <a:extLst>
                          <a:ext uri="{FF2B5EF4-FFF2-40B4-BE49-F238E27FC236}">
                            <a16:creationId xmlns:a16="http://schemas.microsoft.com/office/drawing/2014/main" id="{892264E0-56E4-4459-B45C-C10D1EBC28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58737" y="2409716"/>
                        <a:ext cx="304539" cy="211030"/>
                      </a:xfrm>
                      <a:custGeom>
                        <a:avLst/>
                        <a:gdLst>
                          <a:gd name="connsiteX0" fmla="*/ 19018 w 304539"/>
                          <a:gd name="connsiteY0" fmla="*/ 210378 h 211030"/>
                          <a:gd name="connsiteX1" fmla="*/ 74615 w 304539"/>
                          <a:gd name="connsiteY1" fmla="*/ 200187 h 211030"/>
                          <a:gd name="connsiteX2" fmla="*/ 129454 w 304539"/>
                          <a:gd name="connsiteY2" fmla="*/ 110257 h 211030"/>
                          <a:gd name="connsiteX3" fmla="*/ 304539 w 304539"/>
                          <a:gd name="connsiteY3" fmla="*/ 131753 h 211030"/>
                          <a:gd name="connsiteX4" fmla="*/ 96583 w 304539"/>
                          <a:gd name="connsiteY4" fmla="*/ 9164 h 211030"/>
                          <a:gd name="connsiteX5" fmla="*/ 444 w 304539"/>
                          <a:gd name="connsiteY5" fmla="*/ 164385 h 211030"/>
                          <a:gd name="connsiteX6" fmla="*/ 19018 w 304539"/>
                          <a:gd name="connsiteY6" fmla="*/ 210378 h 2110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4539" h="211030">
                            <a:moveTo>
                              <a:pt x="19018" y="210378"/>
                            </a:moveTo>
                            <a:lnTo>
                              <a:pt x="74615" y="200187"/>
                            </a:lnTo>
                            <a:cubicBezTo>
                              <a:pt x="116719" y="183159"/>
                              <a:pt x="129454" y="110257"/>
                              <a:pt x="129454" y="110257"/>
                            </a:cubicBezTo>
                            <a:cubicBezTo>
                              <a:pt x="129454" y="110257"/>
                              <a:pt x="180597" y="160104"/>
                              <a:pt x="304539" y="131753"/>
                            </a:cubicBezTo>
                            <a:cubicBezTo>
                              <a:pt x="304539" y="131753"/>
                              <a:pt x="279688" y="-41094"/>
                              <a:pt x="96583" y="9164"/>
                            </a:cubicBezTo>
                            <a:cubicBezTo>
                              <a:pt x="37536" y="25368"/>
                              <a:pt x="-4835" y="84867"/>
                              <a:pt x="444" y="164385"/>
                            </a:cubicBezTo>
                            <a:cubicBezTo>
                              <a:pt x="4143" y="220112"/>
                              <a:pt x="19018" y="210378"/>
                              <a:pt x="19018" y="210378"/>
                            </a:cubicBezTo>
                            <a:close/>
                          </a:path>
                        </a:pathLst>
                      </a:custGeom>
                      <a:solidFill>
                        <a:srgbClr val="0A0A0A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6" name="任意多边形: 形状 325">
                        <a:extLst>
                          <a:ext uri="{FF2B5EF4-FFF2-40B4-BE49-F238E27FC236}">
                            <a16:creationId xmlns:a16="http://schemas.microsoft.com/office/drawing/2014/main" id="{207F50BA-37B3-459A-B3AE-20E30CD5DD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180" y="2609900"/>
                        <a:ext cx="58299" cy="68726"/>
                      </a:xfrm>
                      <a:custGeom>
                        <a:avLst/>
                        <a:gdLst>
                          <a:gd name="connsiteX0" fmla="*/ 42088 w 58299"/>
                          <a:gd name="connsiteY0" fmla="*/ 68255 h 68726"/>
                          <a:gd name="connsiteX1" fmla="*/ 580 w 58299"/>
                          <a:gd name="connsiteY1" fmla="*/ 35703 h 68726"/>
                          <a:gd name="connsiteX2" fmla="*/ 29172 w 58299"/>
                          <a:gd name="connsiteY2" fmla="*/ 0 h 68726"/>
                          <a:gd name="connsiteX3" fmla="*/ 41272 w 58299"/>
                          <a:gd name="connsiteY3" fmla="*/ 10790 h 68726"/>
                          <a:gd name="connsiteX4" fmla="*/ 58300 w 58299"/>
                          <a:gd name="connsiteY4" fmla="*/ 65185 h 687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8299" h="68726">
                            <a:moveTo>
                              <a:pt x="42088" y="68255"/>
                            </a:moveTo>
                            <a:cubicBezTo>
                              <a:pt x="23240" y="71825"/>
                              <a:pt x="4147" y="54551"/>
                              <a:pt x="580" y="35703"/>
                            </a:cubicBezTo>
                            <a:cubicBezTo>
                              <a:pt x="-2988" y="16854"/>
                              <a:pt x="10324" y="3570"/>
                              <a:pt x="29172" y="0"/>
                            </a:cubicBezTo>
                            <a:lnTo>
                              <a:pt x="41272" y="10790"/>
                            </a:lnTo>
                            <a:lnTo>
                              <a:pt x="58300" y="65185"/>
                            </a:lnTo>
                            <a:close/>
                          </a:path>
                        </a:pathLst>
                      </a:custGeom>
                      <a:solidFill>
                        <a:srgbClr val="E98862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7" name="任意多边形: 形状 326">
                        <a:extLst>
                          <a:ext uri="{FF2B5EF4-FFF2-40B4-BE49-F238E27FC236}">
                            <a16:creationId xmlns:a16="http://schemas.microsoft.com/office/drawing/2014/main" id="{641D4738-80D6-4268-BCDB-43987F582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8712" y="2557283"/>
                        <a:ext cx="38738" cy="10366"/>
                      </a:xfrm>
                      <a:custGeom>
                        <a:avLst/>
                        <a:gdLst>
                          <a:gd name="connsiteX0" fmla="*/ 1034 w 38738"/>
                          <a:gd name="connsiteY0" fmla="*/ 5837 h 10366"/>
                          <a:gd name="connsiteX1" fmla="*/ 19434 w 38738"/>
                          <a:gd name="connsiteY1" fmla="*/ 32 h 10366"/>
                          <a:gd name="connsiteX2" fmla="*/ 28994 w 38738"/>
                          <a:gd name="connsiteY2" fmla="*/ 1042 h 10366"/>
                          <a:gd name="connsiteX3" fmla="*/ 37851 w 38738"/>
                          <a:gd name="connsiteY3" fmla="*/ 4552 h 10366"/>
                          <a:gd name="connsiteX4" fmla="*/ 38546 w 38738"/>
                          <a:gd name="connsiteY4" fmla="*/ 6801 h 10366"/>
                          <a:gd name="connsiteX5" fmla="*/ 36407 w 38738"/>
                          <a:gd name="connsiteY5" fmla="*/ 7548 h 10366"/>
                          <a:gd name="connsiteX6" fmla="*/ 36286 w 38738"/>
                          <a:gd name="connsiteY6" fmla="*/ 7494 h 10366"/>
                          <a:gd name="connsiteX7" fmla="*/ 28157 w 38738"/>
                          <a:gd name="connsiteY7" fmla="*/ 4698 h 10366"/>
                          <a:gd name="connsiteX8" fmla="*/ 19682 w 38738"/>
                          <a:gd name="connsiteY8" fmla="*/ 4190 h 10366"/>
                          <a:gd name="connsiteX9" fmla="*/ 4027 w 38738"/>
                          <a:gd name="connsiteY9" fmla="*/ 9842 h 10366"/>
                          <a:gd name="connsiteX10" fmla="*/ 3879 w 38738"/>
                          <a:gd name="connsiteY10" fmla="*/ 9952 h 10366"/>
                          <a:gd name="connsiteX11" fmla="*/ 416 w 38738"/>
                          <a:gd name="connsiteY11" fmla="*/ 9248 h 10366"/>
                          <a:gd name="connsiteX12" fmla="*/ 954 w 38738"/>
                          <a:gd name="connsiteY12" fmla="*/ 5903 h 10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8738" h="10366">
                            <a:moveTo>
                              <a:pt x="1034" y="5837"/>
                            </a:moveTo>
                            <a:cubicBezTo>
                              <a:pt x="6535" y="2286"/>
                              <a:pt x="12890" y="282"/>
                              <a:pt x="19434" y="32"/>
                            </a:cubicBezTo>
                            <a:cubicBezTo>
                              <a:pt x="22653" y="-111"/>
                              <a:pt x="25877" y="229"/>
                              <a:pt x="28994" y="1042"/>
                            </a:cubicBezTo>
                            <a:cubicBezTo>
                              <a:pt x="32081" y="1836"/>
                              <a:pt x="35058" y="3017"/>
                              <a:pt x="37851" y="4552"/>
                            </a:cubicBezTo>
                            <a:cubicBezTo>
                              <a:pt x="38664" y="4981"/>
                              <a:pt x="38975" y="5989"/>
                              <a:pt x="38546" y="6801"/>
                            </a:cubicBezTo>
                            <a:cubicBezTo>
                              <a:pt x="38137" y="7573"/>
                              <a:pt x="37206" y="7897"/>
                              <a:pt x="36407" y="7548"/>
                            </a:cubicBezTo>
                            <a:lnTo>
                              <a:pt x="36286" y="7494"/>
                            </a:lnTo>
                            <a:cubicBezTo>
                              <a:pt x="33704" y="6225"/>
                              <a:pt x="30972" y="5285"/>
                              <a:pt x="28157" y="4698"/>
                            </a:cubicBezTo>
                            <a:cubicBezTo>
                              <a:pt x="25375" y="4102"/>
                              <a:pt x="22516" y="3929"/>
                              <a:pt x="19682" y="4190"/>
                            </a:cubicBezTo>
                            <a:cubicBezTo>
                              <a:pt x="14057" y="4659"/>
                              <a:pt x="8655" y="6609"/>
                              <a:pt x="4027" y="9842"/>
                            </a:cubicBezTo>
                            <a:lnTo>
                              <a:pt x="3879" y="9952"/>
                            </a:lnTo>
                            <a:cubicBezTo>
                              <a:pt x="2728" y="10712"/>
                              <a:pt x="1177" y="10399"/>
                              <a:pt x="416" y="9248"/>
                            </a:cubicBezTo>
                            <a:cubicBezTo>
                              <a:pt x="-304" y="8164"/>
                              <a:pt x="-67" y="6708"/>
                              <a:pt x="954" y="5903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8" name="任意多边形: 形状 327">
                        <a:extLst>
                          <a:ext uri="{FF2B5EF4-FFF2-40B4-BE49-F238E27FC236}">
                            <a16:creationId xmlns:a16="http://schemas.microsoft.com/office/drawing/2014/main" id="{9FB7EFA9-5A16-4F56-A17B-F8A97706ED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06312" y="2569230"/>
                        <a:ext cx="37170" cy="15605"/>
                      </a:xfrm>
                      <a:custGeom>
                        <a:avLst/>
                        <a:gdLst>
                          <a:gd name="connsiteX0" fmla="*/ 33852 w 37170"/>
                          <a:gd name="connsiteY0" fmla="*/ 5565 h 15605"/>
                          <a:gd name="connsiteX1" fmla="*/ 17220 w 37170"/>
                          <a:gd name="connsiteY1" fmla="*/ 5947 h 15605"/>
                          <a:gd name="connsiteX2" fmla="*/ 9500 w 37170"/>
                          <a:gd name="connsiteY2" fmla="*/ 9482 h 15605"/>
                          <a:gd name="connsiteX3" fmla="*/ 2930 w 37170"/>
                          <a:gd name="connsiteY3" fmla="*/ 15029 h 15605"/>
                          <a:gd name="connsiteX4" fmla="*/ 2842 w 37170"/>
                          <a:gd name="connsiteY4" fmla="*/ 15117 h 15605"/>
                          <a:gd name="connsiteX5" fmla="*/ 489 w 37170"/>
                          <a:gd name="connsiteY5" fmla="*/ 15120 h 15605"/>
                          <a:gd name="connsiteX6" fmla="*/ 409 w 37170"/>
                          <a:gd name="connsiteY6" fmla="*/ 12849 h 15605"/>
                          <a:gd name="connsiteX7" fmla="*/ 7399 w 37170"/>
                          <a:gd name="connsiteY7" fmla="*/ 6378 h 15605"/>
                          <a:gd name="connsiteX8" fmla="*/ 15948 w 37170"/>
                          <a:gd name="connsiteY8" fmla="*/ 1984 h 15605"/>
                          <a:gd name="connsiteX9" fmla="*/ 35195 w 37170"/>
                          <a:gd name="connsiteY9" fmla="*/ 754 h 15605"/>
                          <a:gd name="connsiteX10" fmla="*/ 37114 w 37170"/>
                          <a:gd name="connsiteY10" fmla="*/ 3725 h 15605"/>
                          <a:gd name="connsiteX11" fmla="*/ 34143 w 37170"/>
                          <a:gd name="connsiteY11" fmla="*/ 5642 h 15605"/>
                          <a:gd name="connsiteX12" fmla="*/ 34041 w 37170"/>
                          <a:gd name="connsiteY12" fmla="*/ 5618 h 156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7170" h="15605">
                            <a:moveTo>
                              <a:pt x="33852" y="5565"/>
                            </a:moveTo>
                            <a:cubicBezTo>
                              <a:pt x="28370" y="4222"/>
                              <a:pt x="22633" y="4354"/>
                              <a:pt x="17220" y="5947"/>
                            </a:cubicBezTo>
                            <a:cubicBezTo>
                              <a:pt x="14484" y="6730"/>
                              <a:pt x="11881" y="7922"/>
                              <a:pt x="9500" y="9482"/>
                            </a:cubicBezTo>
                            <a:cubicBezTo>
                              <a:pt x="7086" y="11047"/>
                              <a:pt x="4877" y="12912"/>
                              <a:pt x="2930" y="15029"/>
                            </a:cubicBezTo>
                            <a:lnTo>
                              <a:pt x="2842" y="15117"/>
                            </a:lnTo>
                            <a:cubicBezTo>
                              <a:pt x="2194" y="15768"/>
                              <a:pt x="1140" y="15768"/>
                              <a:pt x="489" y="15120"/>
                            </a:cubicBezTo>
                            <a:cubicBezTo>
                              <a:pt x="-132" y="14502"/>
                              <a:pt x="-165" y="13508"/>
                              <a:pt x="409" y="12849"/>
                            </a:cubicBezTo>
                            <a:cubicBezTo>
                              <a:pt x="2458" y="10407"/>
                              <a:pt x="4806" y="8232"/>
                              <a:pt x="7399" y="6378"/>
                            </a:cubicBezTo>
                            <a:cubicBezTo>
                              <a:pt x="10013" y="4494"/>
                              <a:pt x="12894" y="3014"/>
                              <a:pt x="15948" y="1984"/>
                            </a:cubicBezTo>
                            <a:cubicBezTo>
                              <a:pt x="22138" y="-144"/>
                              <a:pt x="28785" y="-570"/>
                              <a:pt x="35195" y="754"/>
                            </a:cubicBezTo>
                            <a:cubicBezTo>
                              <a:pt x="36546" y="1045"/>
                              <a:pt x="37403" y="2374"/>
                              <a:pt x="37114" y="3725"/>
                            </a:cubicBezTo>
                            <a:cubicBezTo>
                              <a:pt x="36823" y="5074"/>
                              <a:pt x="35494" y="5933"/>
                              <a:pt x="34143" y="5642"/>
                            </a:cubicBezTo>
                            <a:lnTo>
                              <a:pt x="34041" y="5618"/>
                            </a:ln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9" name="任意多边形: 形状 328">
                        <a:extLst>
                          <a:ext uri="{FF2B5EF4-FFF2-40B4-BE49-F238E27FC236}">
                            <a16:creationId xmlns:a16="http://schemas.microsoft.com/office/drawing/2014/main" id="{9C4FAE1C-F235-4CF7-9A77-DC156059BD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61744" y="2687400"/>
                        <a:ext cx="21520" cy="5880"/>
                      </a:xfrm>
                      <a:custGeom>
                        <a:avLst/>
                        <a:gdLst>
                          <a:gd name="connsiteX0" fmla="*/ 14951 w 21520"/>
                          <a:gd name="connsiteY0" fmla="*/ 5623 h 5880"/>
                          <a:gd name="connsiteX1" fmla="*/ 20367 w 21520"/>
                          <a:gd name="connsiteY1" fmla="*/ 4524 h 5880"/>
                          <a:gd name="connsiteX2" fmla="*/ 21458 w 21520"/>
                          <a:gd name="connsiteY2" fmla="*/ 2553 h 5880"/>
                          <a:gd name="connsiteX3" fmla="*/ 19486 w 21520"/>
                          <a:gd name="connsiteY3" fmla="*/ 1462 h 5880"/>
                          <a:gd name="connsiteX4" fmla="*/ 2510 w 21520"/>
                          <a:gd name="connsiteY4" fmla="*/ 290 h 5880"/>
                          <a:gd name="connsiteX5" fmla="*/ 289 w 21520"/>
                          <a:gd name="connsiteY5" fmla="*/ 677 h 5880"/>
                          <a:gd name="connsiteX6" fmla="*/ 679 w 21520"/>
                          <a:gd name="connsiteY6" fmla="*/ 2899 h 5880"/>
                          <a:gd name="connsiteX7" fmla="*/ 14951 w 21520"/>
                          <a:gd name="connsiteY7" fmla="*/ 5623 h 5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1520" h="5880">
                            <a:moveTo>
                              <a:pt x="14951" y="5623"/>
                            </a:moveTo>
                            <a:cubicBezTo>
                              <a:pt x="16783" y="5411"/>
                              <a:pt x="18596" y="5043"/>
                              <a:pt x="20367" y="4524"/>
                            </a:cubicBezTo>
                            <a:cubicBezTo>
                              <a:pt x="21213" y="4280"/>
                              <a:pt x="21702" y="3398"/>
                              <a:pt x="21458" y="2553"/>
                            </a:cubicBezTo>
                            <a:cubicBezTo>
                              <a:pt x="21213" y="1707"/>
                              <a:pt x="20332" y="1218"/>
                              <a:pt x="19486" y="1462"/>
                            </a:cubicBezTo>
                            <a:cubicBezTo>
                              <a:pt x="8827" y="4530"/>
                              <a:pt x="2766" y="465"/>
                              <a:pt x="2510" y="290"/>
                            </a:cubicBezTo>
                            <a:cubicBezTo>
                              <a:pt x="1791" y="-216"/>
                              <a:pt x="797" y="-43"/>
                              <a:pt x="289" y="677"/>
                            </a:cubicBezTo>
                            <a:cubicBezTo>
                              <a:pt x="-217" y="1399"/>
                              <a:pt x="-41" y="2393"/>
                              <a:pt x="679" y="2899"/>
                            </a:cubicBezTo>
                            <a:cubicBezTo>
                              <a:pt x="4979" y="5428"/>
                              <a:pt x="10022" y="6392"/>
                              <a:pt x="14951" y="5623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30" name="任意多边形: 形状 329">
                        <a:extLst>
                          <a:ext uri="{FF2B5EF4-FFF2-40B4-BE49-F238E27FC236}">
                            <a16:creationId xmlns:a16="http://schemas.microsoft.com/office/drawing/2014/main" id="{D8777ABD-252F-4D0A-9477-0908322E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2923" y="2512129"/>
                        <a:ext cx="56652" cy="97061"/>
                      </a:xfrm>
                      <a:custGeom>
                        <a:avLst/>
                        <a:gdLst>
                          <a:gd name="connsiteX0" fmla="*/ 549 w 56652"/>
                          <a:gd name="connsiteY0" fmla="*/ 97062 h 97061"/>
                          <a:gd name="connsiteX1" fmla="*/ 0 w 56652"/>
                          <a:gd name="connsiteY1" fmla="*/ 95524 h 97061"/>
                          <a:gd name="connsiteX2" fmla="*/ 53035 w 56652"/>
                          <a:gd name="connsiteY2" fmla="*/ 415 h 97061"/>
                          <a:gd name="connsiteX3" fmla="*/ 54614 w 56652"/>
                          <a:gd name="connsiteY3" fmla="*/ 0 h 97061"/>
                          <a:gd name="connsiteX4" fmla="*/ 549 w 56652"/>
                          <a:gd name="connsiteY4" fmla="*/ 97062 h 97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6652" h="97061">
                            <a:moveTo>
                              <a:pt x="549" y="97062"/>
                            </a:moveTo>
                            <a:lnTo>
                              <a:pt x="0" y="95524"/>
                            </a:lnTo>
                            <a:cubicBezTo>
                              <a:pt x="70441" y="70235"/>
                              <a:pt x="53216" y="1110"/>
                              <a:pt x="53035" y="415"/>
                            </a:cubicBezTo>
                            <a:lnTo>
                              <a:pt x="54614" y="0"/>
                            </a:lnTo>
                            <a:cubicBezTo>
                              <a:pt x="54798" y="714"/>
                              <a:pt x="72430" y="71268"/>
                              <a:pt x="549" y="97062"/>
                            </a:cubicBezTo>
                            <a:close/>
                          </a:path>
                        </a:pathLst>
                      </a:custGeom>
                      <a:solidFill>
                        <a:srgbClr val="0C0C0C"/>
                      </a:solidFill>
                      <a:ln w="274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31" name="任意多边形: 形状 330">
                      <a:extLst>
                        <a:ext uri="{FF2B5EF4-FFF2-40B4-BE49-F238E27FC236}">
                          <a16:creationId xmlns:a16="http://schemas.microsoft.com/office/drawing/2014/main" id="{D9FB8785-D86C-4EFC-9E89-5975398D53FB}"/>
                        </a:ext>
                      </a:extLst>
                    </p:cNvPr>
                    <p:cNvSpPr/>
                    <p:nvPr/>
                  </p:nvSpPr>
                  <p:spPr>
                    <a:xfrm rot="-368461">
                      <a:off x="5217769" y="2632815"/>
                      <a:ext cx="29622" cy="21729"/>
                    </a:xfrm>
                    <a:custGeom>
                      <a:avLst/>
                      <a:gdLst>
                        <a:gd name="connsiteX0" fmla="*/ 29622 w 29622"/>
                        <a:gd name="connsiteY0" fmla="*/ 10865 h 21729"/>
                        <a:gd name="connsiteX1" fmla="*/ 14811 w 29622"/>
                        <a:gd name="connsiteY1" fmla="*/ 21729 h 21729"/>
                        <a:gd name="connsiteX2" fmla="*/ 0 w 29622"/>
                        <a:gd name="connsiteY2" fmla="*/ 10865 h 21729"/>
                        <a:gd name="connsiteX3" fmla="*/ 14811 w 29622"/>
                        <a:gd name="connsiteY3" fmla="*/ 0 h 21729"/>
                        <a:gd name="connsiteX4" fmla="*/ 29622 w 29622"/>
                        <a:gd name="connsiteY4" fmla="*/ 10865 h 217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622" h="21729">
                          <a:moveTo>
                            <a:pt x="29622" y="10865"/>
                          </a:moveTo>
                          <a:cubicBezTo>
                            <a:pt x="29622" y="16865"/>
                            <a:pt x="22991" y="21729"/>
                            <a:pt x="14811" y="21729"/>
                          </a:cubicBezTo>
                          <a:cubicBezTo>
                            <a:pt x="6631" y="21729"/>
                            <a:pt x="0" y="16865"/>
                            <a:pt x="0" y="10865"/>
                          </a:cubicBezTo>
                          <a:cubicBezTo>
                            <a:pt x="0" y="4864"/>
                            <a:pt x="6631" y="0"/>
                            <a:pt x="14811" y="0"/>
                          </a:cubicBezTo>
                          <a:cubicBezTo>
                            <a:pt x="22991" y="0"/>
                            <a:pt x="29622" y="4864"/>
                            <a:pt x="29622" y="10865"/>
                          </a:cubicBezTo>
                          <a:close/>
                        </a:path>
                      </a:pathLst>
                    </a:custGeom>
                    <a:solidFill>
                      <a:srgbClr val="0C0C0C">
                        <a:alpha val="1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2" name="任意多边形: 形状 331">
                      <a:extLst>
                        <a:ext uri="{FF2B5EF4-FFF2-40B4-BE49-F238E27FC236}">
                          <a16:creationId xmlns:a16="http://schemas.microsoft.com/office/drawing/2014/main" id="{98C51F02-1687-48CE-B309-4F4D28210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9781" y="2619147"/>
                      <a:ext cx="20559" cy="21840"/>
                    </a:xfrm>
                    <a:custGeom>
                      <a:avLst/>
                      <a:gdLst>
                        <a:gd name="connsiteX0" fmla="*/ 46 w 20559"/>
                        <a:gd name="connsiteY0" fmla="*/ 12512 h 21840"/>
                        <a:gd name="connsiteX1" fmla="*/ 15947 w 20559"/>
                        <a:gd name="connsiteY1" fmla="*/ 21726 h 21840"/>
                        <a:gd name="connsiteX2" fmla="*/ 20083 w 20559"/>
                        <a:gd name="connsiteY2" fmla="*/ 20839 h 21840"/>
                        <a:gd name="connsiteX3" fmla="*/ 20509 w 20559"/>
                        <a:gd name="connsiteY3" fmla="*/ 609 h 21840"/>
                        <a:gd name="connsiteX4" fmla="*/ 13613 w 20559"/>
                        <a:gd name="connsiteY4" fmla="*/ 126 h 21840"/>
                        <a:gd name="connsiteX5" fmla="*/ 46 w 20559"/>
                        <a:gd name="connsiteY5" fmla="*/ 12512 h 21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59" h="21840">
                          <a:moveTo>
                            <a:pt x="46" y="12512"/>
                          </a:moveTo>
                          <a:cubicBezTo>
                            <a:pt x="705" y="18468"/>
                            <a:pt x="7815" y="22591"/>
                            <a:pt x="15947" y="21726"/>
                          </a:cubicBezTo>
                          <a:cubicBezTo>
                            <a:pt x="17353" y="21575"/>
                            <a:pt x="18740" y="21278"/>
                            <a:pt x="20083" y="20839"/>
                          </a:cubicBezTo>
                          <a:cubicBezTo>
                            <a:pt x="20542" y="13750"/>
                            <a:pt x="20633" y="6928"/>
                            <a:pt x="20509" y="609"/>
                          </a:cubicBezTo>
                          <a:cubicBezTo>
                            <a:pt x="18260" y="21"/>
                            <a:pt x="15923" y="-144"/>
                            <a:pt x="13613" y="126"/>
                          </a:cubicBezTo>
                          <a:cubicBezTo>
                            <a:pt x="5478" y="988"/>
                            <a:pt x="-591" y="6522"/>
                            <a:pt x="46" y="12512"/>
                          </a:cubicBezTo>
                          <a:close/>
                        </a:path>
                      </a:pathLst>
                    </a:custGeom>
                    <a:solidFill>
                      <a:srgbClr val="0C0C0C">
                        <a:alpha val="10000"/>
                      </a:srgbClr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33" name="任意多边形: 形状 332">
                    <a:extLst>
                      <a:ext uri="{FF2B5EF4-FFF2-40B4-BE49-F238E27FC236}">
                        <a16:creationId xmlns:a16="http://schemas.microsoft.com/office/drawing/2014/main" id="{32A693C4-AA0E-4047-A8B2-8ADBAE365195}"/>
                      </a:ext>
                    </a:extLst>
                  </p:cNvPr>
                  <p:cNvSpPr/>
                  <p:nvPr/>
                </p:nvSpPr>
                <p:spPr>
                  <a:xfrm>
                    <a:off x="4913935" y="2801985"/>
                    <a:ext cx="580439" cy="598268"/>
                  </a:xfrm>
                  <a:custGeom>
                    <a:avLst/>
                    <a:gdLst>
                      <a:gd name="connsiteX0" fmla="*/ 563178 w 580439"/>
                      <a:gd name="connsiteY0" fmla="*/ 229046 h 598268"/>
                      <a:gd name="connsiteX1" fmla="*/ 537854 w 580439"/>
                      <a:gd name="connsiteY1" fmla="*/ 598268 h 598268"/>
                      <a:gd name="connsiteX2" fmla="*/ 45084 w 580439"/>
                      <a:gd name="connsiteY2" fmla="*/ 598268 h 598268"/>
                      <a:gd name="connsiteX3" fmla="*/ 20438 w 580439"/>
                      <a:gd name="connsiteY3" fmla="*/ 243407 h 598268"/>
                      <a:gd name="connsiteX4" fmla="*/ 5119 w 580439"/>
                      <a:gd name="connsiteY4" fmla="*/ 81097 h 598268"/>
                      <a:gd name="connsiteX5" fmla="*/ 137320 w 580439"/>
                      <a:gd name="connsiteY5" fmla="*/ 6248 h 598268"/>
                      <a:gd name="connsiteX6" fmla="*/ 204631 w 580439"/>
                      <a:gd name="connsiteY6" fmla="*/ 0 h 598268"/>
                      <a:gd name="connsiteX7" fmla="*/ 289677 w 580439"/>
                      <a:gd name="connsiteY7" fmla="*/ 73102 h 598268"/>
                      <a:gd name="connsiteX8" fmla="*/ 393923 w 580439"/>
                      <a:gd name="connsiteY8" fmla="*/ 0 h 598268"/>
                      <a:gd name="connsiteX9" fmla="*/ 539911 w 580439"/>
                      <a:gd name="connsiteY9" fmla="*/ 26307 h 598268"/>
                      <a:gd name="connsiteX10" fmla="*/ 563178 w 580439"/>
                      <a:gd name="connsiteY10" fmla="*/ 229046 h 598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0439" h="598268">
                        <a:moveTo>
                          <a:pt x="563178" y="229046"/>
                        </a:moveTo>
                        <a:cubicBezTo>
                          <a:pt x="559468" y="272633"/>
                          <a:pt x="541419" y="544577"/>
                          <a:pt x="537854" y="598268"/>
                        </a:cubicBezTo>
                        <a:lnTo>
                          <a:pt x="45084" y="598268"/>
                        </a:lnTo>
                        <a:cubicBezTo>
                          <a:pt x="42308" y="549845"/>
                          <a:pt x="30971" y="338101"/>
                          <a:pt x="20438" y="243407"/>
                        </a:cubicBezTo>
                        <a:cubicBezTo>
                          <a:pt x="10387" y="153052"/>
                          <a:pt x="-9338" y="107805"/>
                          <a:pt x="5119" y="81097"/>
                        </a:cubicBezTo>
                        <a:cubicBezTo>
                          <a:pt x="28738" y="37430"/>
                          <a:pt x="93302" y="12208"/>
                          <a:pt x="137320" y="6248"/>
                        </a:cubicBezTo>
                        <a:cubicBezTo>
                          <a:pt x="164202" y="2609"/>
                          <a:pt x="204631" y="0"/>
                          <a:pt x="204631" y="0"/>
                        </a:cubicBezTo>
                        <a:cubicBezTo>
                          <a:pt x="204631" y="0"/>
                          <a:pt x="208056" y="69249"/>
                          <a:pt x="289677" y="73102"/>
                        </a:cubicBezTo>
                        <a:cubicBezTo>
                          <a:pt x="400792" y="78345"/>
                          <a:pt x="393371" y="0"/>
                          <a:pt x="393923" y="0"/>
                        </a:cubicBezTo>
                        <a:cubicBezTo>
                          <a:pt x="411923" y="0"/>
                          <a:pt x="514763" y="11395"/>
                          <a:pt x="539911" y="26307"/>
                        </a:cubicBezTo>
                        <a:cubicBezTo>
                          <a:pt x="608466" y="66890"/>
                          <a:pt x="571055" y="136664"/>
                          <a:pt x="563178" y="22904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4" name="任意多边形: 形状 333">
                    <a:extLst>
                      <a:ext uri="{FF2B5EF4-FFF2-40B4-BE49-F238E27FC236}">
                        <a16:creationId xmlns:a16="http://schemas.microsoft.com/office/drawing/2014/main" id="{69B8CC34-35B8-4E1D-9D53-45A52B10631A}"/>
                      </a:ext>
                    </a:extLst>
                  </p:cNvPr>
                  <p:cNvSpPr/>
                  <p:nvPr/>
                </p:nvSpPr>
                <p:spPr>
                  <a:xfrm>
                    <a:off x="5385033" y="3037391"/>
                    <a:ext cx="398876" cy="263895"/>
                  </a:xfrm>
                  <a:custGeom>
                    <a:avLst/>
                    <a:gdLst>
                      <a:gd name="connsiteX0" fmla="*/ 398466 w 398876"/>
                      <a:gd name="connsiteY0" fmla="*/ 24081 h 263895"/>
                      <a:gd name="connsiteX1" fmla="*/ 352968 w 398876"/>
                      <a:gd name="connsiteY1" fmla="*/ 245225 h 263895"/>
                      <a:gd name="connsiteX2" fmla="*/ 333510 w 398876"/>
                      <a:gd name="connsiteY2" fmla="*/ 261228 h 263895"/>
                      <a:gd name="connsiteX3" fmla="*/ 20211 w 398876"/>
                      <a:gd name="connsiteY3" fmla="*/ 263895 h 263895"/>
                      <a:gd name="connsiteX4" fmla="*/ 1 w 398876"/>
                      <a:gd name="connsiteY4" fmla="*/ 244009 h 263895"/>
                      <a:gd name="connsiteX5" fmla="*/ 410 w 398876"/>
                      <a:gd name="connsiteY5" fmla="*/ 239815 h 263895"/>
                      <a:gd name="connsiteX6" fmla="*/ 45911 w 398876"/>
                      <a:gd name="connsiteY6" fmla="*/ 18670 h 263895"/>
                      <a:gd name="connsiteX7" fmla="*/ 65369 w 398876"/>
                      <a:gd name="connsiteY7" fmla="*/ 2667 h 263895"/>
                      <a:gd name="connsiteX8" fmla="*/ 378668 w 398876"/>
                      <a:gd name="connsiteY8" fmla="*/ 1 h 263895"/>
                      <a:gd name="connsiteX9" fmla="*/ 398876 w 398876"/>
                      <a:gd name="connsiteY9" fmla="*/ 19890 h 263895"/>
                      <a:gd name="connsiteX10" fmla="*/ 398466 w 398876"/>
                      <a:gd name="connsiteY10" fmla="*/ 24081 h 263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8876" h="263895">
                        <a:moveTo>
                          <a:pt x="398466" y="24081"/>
                        </a:moveTo>
                        <a:lnTo>
                          <a:pt x="352968" y="245225"/>
                        </a:lnTo>
                        <a:cubicBezTo>
                          <a:pt x="351062" y="254478"/>
                          <a:pt x="342957" y="261143"/>
                          <a:pt x="333510" y="261228"/>
                        </a:cubicBezTo>
                        <a:lnTo>
                          <a:pt x="20211" y="263895"/>
                        </a:lnTo>
                        <a:cubicBezTo>
                          <a:pt x="9138" y="263986"/>
                          <a:pt x="91" y="255082"/>
                          <a:pt x="1" y="244009"/>
                        </a:cubicBezTo>
                        <a:cubicBezTo>
                          <a:pt x="-10" y="242600"/>
                          <a:pt x="127" y="241196"/>
                          <a:pt x="410" y="239815"/>
                        </a:cubicBezTo>
                        <a:lnTo>
                          <a:pt x="45911" y="18670"/>
                        </a:lnTo>
                        <a:cubicBezTo>
                          <a:pt x="47817" y="9418"/>
                          <a:pt x="55922" y="2753"/>
                          <a:pt x="65369" y="2667"/>
                        </a:cubicBezTo>
                        <a:lnTo>
                          <a:pt x="378668" y="1"/>
                        </a:lnTo>
                        <a:cubicBezTo>
                          <a:pt x="389741" y="-87"/>
                          <a:pt x="398788" y="8817"/>
                          <a:pt x="398876" y="19890"/>
                        </a:cubicBezTo>
                        <a:cubicBezTo>
                          <a:pt x="398887" y="21296"/>
                          <a:pt x="398749" y="22702"/>
                          <a:pt x="398466" y="24081"/>
                        </a:cubicBezTo>
                        <a:close/>
                      </a:path>
                    </a:pathLst>
                  </a:custGeom>
                  <a:solidFill>
                    <a:srgbClr val="292A2E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35" name="图形 117">
                    <a:extLst>
                      <a:ext uri="{FF2B5EF4-FFF2-40B4-BE49-F238E27FC236}">
                        <a16:creationId xmlns:a16="http://schemas.microsoft.com/office/drawing/2014/main" id="{3AD0139E-77FC-4FEB-A9AF-4AC4283EA0C3}"/>
                      </a:ext>
                    </a:extLst>
                  </p:cNvPr>
                  <p:cNvGrpSpPr/>
                  <p:nvPr/>
                </p:nvGrpSpPr>
                <p:grpSpPr>
                  <a:xfrm>
                    <a:off x="5322266" y="3145384"/>
                    <a:ext cx="171181" cy="131300"/>
                    <a:chOff x="5322266" y="3145384"/>
                    <a:chExt cx="171181" cy="131300"/>
                  </a:xfrm>
                </p:grpSpPr>
                <p:sp>
                  <p:nvSpPr>
                    <p:cNvPr id="336" name="任意多边形: 形状 335">
                      <a:extLst>
                        <a:ext uri="{FF2B5EF4-FFF2-40B4-BE49-F238E27FC236}">
                          <a16:creationId xmlns:a16="http://schemas.microsoft.com/office/drawing/2014/main" id="{58288D24-3429-42E7-AAB3-5AFD65B9A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22266" y="3145384"/>
                      <a:ext cx="171181" cy="131300"/>
                    </a:xfrm>
                    <a:custGeom>
                      <a:avLst/>
                      <a:gdLst>
                        <a:gd name="connsiteX0" fmla="*/ 169089 w 171181"/>
                        <a:gd name="connsiteY0" fmla="*/ 73171 h 131300"/>
                        <a:gd name="connsiteX1" fmla="*/ 159378 w 171181"/>
                        <a:gd name="connsiteY1" fmla="*/ 85725 h 131300"/>
                        <a:gd name="connsiteX2" fmla="*/ 149736 w 171181"/>
                        <a:gd name="connsiteY2" fmla="*/ 87850 h 131300"/>
                        <a:gd name="connsiteX3" fmla="*/ 150452 w 171181"/>
                        <a:gd name="connsiteY3" fmla="*/ 88603 h 131300"/>
                        <a:gd name="connsiteX4" fmla="*/ 150323 w 171181"/>
                        <a:gd name="connsiteY4" fmla="*/ 89191 h 131300"/>
                        <a:gd name="connsiteX5" fmla="*/ 158757 w 171181"/>
                        <a:gd name="connsiteY5" fmla="*/ 99651 h 131300"/>
                        <a:gd name="connsiteX6" fmla="*/ 149244 w 171181"/>
                        <a:gd name="connsiteY6" fmla="*/ 111815 h 131300"/>
                        <a:gd name="connsiteX7" fmla="*/ 67801 w 171181"/>
                        <a:gd name="connsiteY7" fmla="*/ 129894 h 131300"/>
                        <a:gd name="connsiteX8" fmla="*/ 55116 w 171181"/>
                        <a:gd name="connsiteY8" fmla="*/ 131300 h 131300"/>
                        <a:gd name="connsiteX9" fmla="*/ 6826 w 171181"/>
                        <a:gd name="connsiteY9" fmla="*/ 105897 h 131300"/>
                        <a:gd name="connsiteX10" fmla="*/ 15851 w 171181"/>
                        <a:gd name="connsiteY10" fmla="*/ 52768 h 131300"/>
                        <a:gd name="connsiteX11" fmla="*/ 85130 w 171181"/>
                        <a:gd name="connsiteY11" fmla="*/ 2126 h 131300"/>
                        <a:gd name="connsiteX12" fmla="*/ 90296 w 171181"/>
                        <a:gd name="connsiteY12" fmla="*/ 0 h 131300"/>
                        <a:gd name="connsiteX13" fmla="*/ 83919 w 171181"/>
                        <a:gd name="connsiteY13" fmla="*/ 30962 h 131300"/>
                        <a:gd name="connsiteX14" fmla="*/ 85619 w 171181"/>
                        <a:gd name="connsiteY14" fmla="*/ 30570 h 131300"/>
                        <a:gd name="connsiteX15" fmla="*/ 85979 w 171181"/>
                        <a:gd name="connsiteY15" fmla="*/ 30504 h 131300"/>
                        <a:gd name="connsiteX16" fmla="*/ 139110 w 171181"/>
                        <a:gd name="connsiteY16" fmla="*/ 19680 h 131300"/>
                        <a:gd name="connsiteX17" fmla="*/ 154182 w 171181"/>
                        <a:gd name="connsiteY17" fmla="*/ 27266 h 131300"/>
                        <a:gd name="connsiteX18" fmla="*/ 147772 w 171181"/>
                        <a:gd name="connsiteY18" fmla="*/ 40311 h 131300"/>
                        <a:gd name="connsiteX19" fmla="*/ 147871 w 171181"/>
                        <a:gd name="connsiteY19" fmla="*/ 40443 h 131300"/>
                        <a:gd name="connsiteX20" fmla="*/ 147838 w 171181"/>
                        <a:gd name="connsiteY20" fmla="*/ 40605 h 131300"/>
                        <a:gd name="connsiteX21" fmla="*/ 157025 w 171181"/>
                        <a:gd name="connsiteY21" fmla="*/ 38578 h 131300"/>
                        <a:gd name="connsiteX22" fmla="*/ 170910 w 171181"/>
                        <a:gd name="connsiteY22" fmla="*/ 47427 h 131300"/>
                        <a:gd name="connsiteX23" fmla="*/ 171182 w 171181"/>
                        <a:gd name="connsiteY23" fmla="*/ 49695 h 131300"/>
                        <a:gd name="connsiteX24" fmla="*/ 161636 w 171181"/>
                        <a:gd name="connsiteY24" fmla="*/ 61367 h 131300"/>
                        <a:gd name="connsiteX25" fmla="*/ 157678 w 171181"/>
                        <a:gd name="connsiteY25" fmla="*/ 62249 h 131300"/>
                        <a:gd name="connsiteX26" fmla="*/ 157615 w 171181"/>
                        <a:gd name="connsiteY26" fmla="*/ 62609 h 131300"/>
                        <a:gd name="connsiteX27" fmla="*/ 169089 w 171181"/>
                        <a:gd name="connsiteY27" fmla="*/ 73171 h 131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71181" h="131300">
                          <a:moveTo>
                            <a:pt x="169089" y="73171"/>
                          </a:moveTo>
                          <a:cubicBezTo>
                            <a:pt x="169438" y="79194"/>
                            <a:pt x="165294" y="84549"/>
                            <a:pt x="159378" y="85725"/>
                          </a:cubicBezTo>
                          <a:lnTo>
                            <a:pt x="149736" y="87850"/>
                          </a:lnTo>
                          <a:cubicBezTo>
                            <a:pt x="150084" y="87966"/>
                            <a:pt x="150354" y="88249"/>
                            <a:pt x="150452" y="88603"/>
                          </a:cubicBezTo>
                          <a:cubicBezTo>
                            <a:pt x="150477" y="88809"/>
                            <a:pt x="150431" y="89015"/>
                            <a:pt x="150323" y="89191"/>
                          </a:cubicBezTo>
                          <a:cubicBezTo>
                            <a:pt x="155075" y="90525"/>
                            <a:pt x="158461" y="94724"/>
                            <a:pt x="158757" y="99651"/>
                          </a:cubicBezTo>
                          <a:cubicBezTo>
                            <a:pt x="158785" y="105419"/>
                            <a:pt x="154849" y="110453"/>
                            <a:pt x="149244" y="111815"/>
                          </a:cubicBezTo>
                          <a:lnTo>
                            <a:pt x="67801" y="129894"/>
                          </a:lnTo>
                          <a:cubicBezTo>
                            <a:pt x="63638" y="130831"/>
                            <a:pt x="59383" y="131300"/>
                            <a:pt x="55116" y="131300"/>
                          </a:cubicBezTo>
                          <a:cubicBezTo>
                            <a:pt x="35820" y="131298"/>
                            <a:pt x="17760" y="121798"/>
                            <a:pt x="6826" y="105897"/>
                          </a:cubicBezTo>
                          <a:cubicBezTo>
                            <a:pt x="-5049" y="88666"/>
                            <a:pt x="-1047" y="65111"/>
                            <a:pt x="15851" y="52768"/>
                          </a:cubicBezTo>
                          <a:lnTo>
                            <a:pt x="85130" y="2126"/>
                          </a:lnTo>
                          <a:cubicBezTo>
                            <a:pt x="86655" y="1008"/>
                            <a:pt x="88429" y="280"/>
                            <a:pt x="90296" y="0"/>
                          </a:cubicBezTo>
                          <a:lnTo>
                            <a:pt x="83919" y="30962"/>
                          </a:lnTo>
                          <a:lnTo>
                            <a:pt x="85619" y="30570"/>
                          </a:lnTo>
                          <a:lnTo>
                            <a:pt x="85979" y="30504"/>
                          </a:lnTo>
                          <a:lnTo>
                            <a:pt x="139110" y="19680"/>
                          </a:lnTo>
                          <a:cubicBezTo>
                            <a:pt x="145026" y="18373"/>
                            <a:pt x="153136" y="20532"/>
                            <a:pt x="154182" y="27266"/>
                          </a:cubicBezTo>
                          <a:cubicBezTo>
                            <a:pt x="155336" y="32574"/>
                            <a:pt x="152680" y="37979"/>
                            <a:pt x="147772" y="40311"/>
                          </a:cubicBezTo>
                          <a:cubicBezTo>
                            <a:pt x="147805" y="40344"/>
                            <a:pt x="147871" y="40377"/>
                            <a:pt x="147871" y="40443"/>
                          </a:cubicBezTo>
                          <a:cubicBezTo>
                            <a:pt x="147871" y="40509"/>
                            <a:pt x="147838" y="40542"/>
                            <a:pt x="147838" y="40605"/>
                          </a:cubicBezTo>
                          <a:lnTo>
                            <a:pt x="157025" y="38578"/>
                          </a:lnTo>
                          <a:cubicBezTo>
                            <a:pt x="163303" y="37188"/>
                            <a:pt x="169518" y="41149"/>
                            <a:pt x="170910" y="47427"/>
                          </a:cubicBezTo>
                          <a:cubicBezTo>
                            <a:pt x="171075" y="48171"/>
                            <a:pt x="171166" y="48932"/>
                            <a:pt x="171182" y="49695"/>
                          </a:cubicBezTo>
                          <a:cubicBezTo>
                            <a:pt x="171182" y="55361"/>
                            <a:pt x="167189" y="60241"/>
                            <a:pt x="161636" y="61367"/>
                          </a:cubicBezTo>
                          <a:lnTo>
                            <a:pt x="157678" y="62249"/>
                          </a:lnTo>
                          <a:cubicBezTo>
                            <a:pt x="157648" y="62381"/>
                            <a:pt x="157678" y="62523"/>
                            <a:pt x="157615" y="62609"/>
                          </a:cubicBezTo>
                          <a:cubicBezTo>
                            <a:pt x="163588" y="62653"/>
                            <a:pt x="168551" y="67222"/>
                            <a:pt x="169089" y="73171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7" name="任意多边形: 形状 336">
                      <a:extLst>
                        <a:ext uri="{FF2B5EF4-FFF2-40B4-BE49-F238E27FC236}">
                          <a16:creationId xmlns:a16="http://schemas.microsoft.com/office/drawing/2014/main" id="{1F76193E-3693-4873-95FB-919AF4286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7198" y="3184983"/>
                      <a:ext cx="52973" cy="12583"/>
                    </a:xfrm>
                    <a:custGeom>
                      <a:avLst/>
                      <a:gdLst>
                        <a:gd name="connsiteX0" fmla="*/ 17 w 52973"/>
                        <a:gd name="connsiteY0" fmla="*/ 11739 h 12583"/>
                        <a:gd name="connsiteX1" fmla="*/ 1281 w 52973"/>
                        <a:gd name="connsiteY1" fmla="*/ 12563 h 12583"/>
                        <a:gd name="connsiteX2" fmla="*/ 52116 w 52973"/>
                        <a:gd name="connsiteY2" fmla="*/ 2126 h 12583"/>
                        <a:gd name="connsiteX3" fmla="*/ 52951 w 52973"/>
                        <a:gd name="connsiteY3" fmla="*/ 858 h 12583"/>
                        <a:gd name="connsiteX4" fmla="*/ 51682 w 52973"/>
                        <a:gd name="connsiteY4" fmla="*/ 23 h 12583"/>
                        <a:gd name="connsiteX5" fmla="*/ 847 w 52973"/>
                        <a:gd name="connsiteY5" fmla="*/ 10459 h 12583"/>
                        <a:gd name="connsiteX6" fmla="*/ 23 w 52973"/>
                        <a:gd name="connsiteY6" fmla="*/ 11725 h 125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973" h="12583">
                          <a:moveTo>
                            <a:pt x="17" y="11739"/>
                          </a:moveTo>
                          <a:cubicBezTo>
                            <a:pt x="144" y="12313"/>
                            <a:pt x="707" y="12678"/>
                            <a:pt x="1281" y="12563"/>
                          </a:cubicBezTo>
                          <a:lnTo>
                            <a:pt x="52116" y="2126"/>
                          </a:lnTo>
                          <a:cubicBezTo>
                            <a:pt x="52698" y="2006"/>
                            <a:pt x="53072" y="1440"/>
                            <a:pt x="52951" y="858"/>
                          </a:cubicBezTo>
                          <a:cubicBezTo>
                            <a:pt x="52830" y="275"/>
                            <a:pt x="52264" y="-98"/>
                            <a:pt x="51682" y="23"/>
                          </a:cubicBezTo>
                          <a:lnTo>
                            <a:pt x="847" y="10459"/>
                          </a:lnTo>
                          <a:cubicBezTo>
                            <a:pt x="270" y="10582"/>
                            <a:pt x="-98" y="11148"/>
                            <a:pt x="23" y="11725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" name="任意多边形: 形状 337">
                      <a:extLst>
                        <a:ext uri="{FF2B5EF4-FFF2-40B4-BE49-F238E27FC236}">
                          <a16:creationId xmlns:a16="http://schemas.microsoft.com/office/drawing/2014/main" id="{97B2F6C1-8C71-4533-A203-381CB1A75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1167" y="3206334"/>
                      <a:ext cx="58869" cy="13767"/>
                    </a:xfrm>
                    <a:custGeom>
                      <a:avLst/>
                      <a:gdLst>
                        <a:gd name="connsiteX0" fmla="*/ 28 w 58869"/>
                        <a:gd name="connsiteY0" fmla="*/ 12935 h 13767"/>
                        <a:gd name="connsiteX1" fmla="*/ 1291 w 58869"/>
                        <a:gd name="connsiteY1" fmla="*/ 13745 h 13767"/>
                        <a:gd name="connsiteX2" fmla="*/ 58022 w 58869"/>
                        <a:gd name="connsiteY2" fmla="*/ 2112 h 13767"/>
                        <a:gd name="connsiteX3" fmla="*/ 58846 w 58869"/>
                        <a:gd name="connsiteY3" fmla="*/ 843 h 13767"/>
                        <a:gd name="connsiteX4" fmla="*/ 57578 w 58869"/>
                        <a:gd name="connsiteY4" fmla="*/ 19 h 13767"/>
                        <a:gd name="connsiteX5" fmla="*/ 846 w 58869"/>
                        <a:gd name="connsiteY5" fmla="*/ 11652 h 13767"/>
                        <a:gd name="connsiteX6" fmla="*/ 22 w 58869"/>
                        <a:gd name="connsiteY6" fmla="*/ 12921 h 13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8869" h="13767">
                          <a:moveTo>
                            <a:pt x="28" y="12935"/>
                          </a:moveTo>
                          <a:cubicBezTo>
                            <a:pt x="159" y="13503"/>
                            <a:pt x="720" y="13863"/>
                            <a:pt x="1291" y="13745"/>
                          </a:cubicBezTo>
                          <a:lnTo>
                            <a:pt x="58022" y="2112"/>
                          </a:lnTo>
                          <a:cubicBezTo>
                            <a:pt x="58599" y="1988"/>
                            <a:pt x="58967" y="1419"/>
                            <a:pt x="58846" y="843"/>
                          </a:cubicBezTo>
                          <a:cubicBezTo>
                            <a:pt x="58709" y="274"/>
                            <a:pt x="58151" y="-88"/>
                            <a:pt x="57578" y="19"/>
                          </a:cubicBezTo>
                          <a:lnTo>
                            <a:pt x="846" y="11652"/>
                          </a:lnTo>
                          <a:cubicBezTo>
                            <a:pt x="269" y="11779"/>
                            <a:pt x="-96" y="12344"/>
                            <a:pt x="22" y="12921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9" name="任意多边形: 形状 338">
                      <a:extLst>
                        <a:ext uri="{FF2B5EF4-FFF2-40B4-BE49-F238E27FC236}">
                          <a16:creationId xmlns:a16="http://schemas.microsoft.com/office/drawing/2014/main" id="{4A83E85D-25AF-4342-83AD-0C20048F53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5346" y="3233129"/>
                      <a:ext cx="47405" cy="11430"/>
                    </a:xfrm>
                    <a:custGeom>
                      <a:avLst/>
                      <a:gdLst>
                        <a:gd name="connsiteX0" fmla="*/ 17 w 47405"/>
                        <a:gd name="connsiteY0" fmla="*/ 10585 h 11430"/>
                        <a:gd name="connsiteX1" fmla="*/ 1281 w 47405"/>
                        <a:gd name="connsiteY1" fmla="*/ 11409 h 11430"/>
                        <a:gd name="connsiteX2" fmla="*/ 46532 w 47405"/>
                        <a:gd name="connsiteY2" fmla="*/ 2129 h 11430"/>
                        <a:gd name="connsiteX3" fmla="*/ 47387 w 47405"/>
                        <a:gd name="connsiteY3" fmla="*/ 874 h 11430"/>
                        <a:gd name="connsiteX4" fmla="*/ 46132 w 47405"/>
                        <a:gd name="connsiteY4" fmla="*/ 20 h 11430"/>
                        <a:gd name="connsiteX5" fmla="*/ 46101 w 47405"/>
                        <a:gd name="connsiteY5" fmla="*/ 25 h 11430"/>
                        <a:gd name="connsiteX6" fmla="*/ 847 w 47405"/>
                        <a:gd name="connsiteY6" fmla="*/ 9305 h 11430"/>
                        <a:gd name="connsiteX7" fmla="*/ 23 w 47405"/>
                        <a:gd name="connsiteY7" fmla="*/ 10574 h 11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7405" h="11430">
                          <a:moveTo>
                            <a:pt x="17" y="10585"/>
                          </a:moveTo>
                          <a:cubicBezTo>
                            <a:pt x="141" y="11159"/>
                            <a:pt x="704" y="11527"/>
                            <a:pt x="1281" y="11409"/>
                          </a:cubicBezTo>
                          <a:lnTo>
                            <a:pt x="46532" y="2129"/>
                          </a:lnTo>
                          <a:cubicBezTo>
                            <a:pt x="47115" y="2019"/>
                            <a:pt x="47496" y="1456"/>
                            <a:pt x="47387" y="874"/>
                          </a:cubicBezTo>
                          <a:cubicBezTo>
                            <a:pt x="47277" y="291"/>
                            <a:pt x="46714" y="-93"/>
                            <a:pt x="46132" y="20"/>
                          </a:cubicBezTo>
                          <a:cubicBezTo>
                            <a:pt x="46121" y="20"/>
                            <a:pt x="46112" y="22"/>
                            <a:pt x="46101" y="25"/>
                          </a:cubicBezTo>
                          <a:lnTo>
                            <a:pt x="847" y="9305"/>
                          </a:lnTo>
                          <a:cubicBezTo>
                            <a:pt x="270" y="9429"/>
                            <a:pt x="-98" y="9997"/>
                            <a:pt x="23" y="10574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4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40" name="任意多边形: 形状 339">
                    <a:extLst>
                      <a:ext uri="{FF2B5EF4-FFF2-40B4-BE49-F238E27FC236}">
                        <a16:creationId xmlns:a16="http://schemas.microsoft.com/office/drawing/2014/main" id="{C37831F1-8598-4444-8B15-B213395D9C7E}"/>
                      </a:ext>
                    </a:extLst>
                  </p:cNvPr>
                  <p:cNvSpPr/>
                  <p:nvPr/>
                </p:nvSpPr>
                <p:spPr>
                  <a:xfrm>
                    <a:off x="4843700" y="2840670"/>
                    <a:ext cx="541325" cy="547216"/>
                  </a:xfrm>
                  <a:custGeom>
                    <a:avLst/>
                    <a:gdLst>
                      <a:gd name="connsiteX0" fmla="*/ 541325 w 541325"/>
                      <a:gd name="connsiteY0" fmla="*/ 466834 h 547216"/>
                      <a:gd name="connsiteX1" fmla="*/ 99475 w 541325"/>
                      <a:gd name="connsiteY1" fmla="*/ 546682 h 547216"/>
                      <a:gd name="connsiteX2" fmla="*/ 527 w 541325"/>
                      <a:gd name="connsiteY2" fmla="*/ 467155 h 547216"/>
                      <a:gd name="connsiteX3" fmla="*/ 1244 w 541325"/>
                      <a:gd name="connsiteY3" fmla="*/ 442554 h 547216"/>
                      <a:gd name="connsiteX4" fmla="*/ 63103 w 541325"/>
                      <a:gd name="connsiteY4" fmla="*/ 74880 h 547216"/>
                      <a:gd name="connsiteX5" fmla="*/ 166518 w 541325"/>
                      <a:gd name="connsiteY5" fmla="*/ 1258 h 547216"/>
                      <a:gd name="connsiteX6" fmla="*/ 240138 w 541325"/>
                      <a:gd name="connsiteY6" fmla="*/ 104675 h 547216"/>
                      <a:gd name="connsiteX7" fmla="*/ 197970 w 541325"/>
                      <a:gd name="connsiteY7" fmla="*/ 357768 h 547216"/>
                      <a:gd name="connsiteX8" fmla="*/ 521911 w 541325"/>
                      <a:gd name="connsiteY8" fmla="*/ 317086 h 547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1325" h="547216">
                        <a:moveTo>
                          <a:pt x="541325" y="466834"/>
                        </a:moveTo>
                        <a:lnTo>
                          <a:pt x="99475" y="546682"/>
                        </a:lnTo>
                        <a:cubicBezTo>
                          <a:pt x="50191" y="552045"/>
                          <a:pt x="5890" y="516439"/>
                          <a:pt x="527" y="467155"/>
                        </a:cubicBezTo>
                        <a:cubicBezTo>
                          <a:pt x="-365" y="458960"/>
                          <a:pt x="-124" y="450683"/>
                          <a:pt x="1244" y="442554"/>
                        </a:cubicBezTo>
                        <a:lnTo>
                          <a:pt x="63103" y="74880"/>
                        </a:lnTo>
                        <a:cubicBezTo>
                          <a:pt x="71330" y="25992"/>
                          <a:pt x="117631" y="-6967"/>
                          <a:pt x="166518" y="1258"/>
                        </a:cubicBezTo>
                        <a:cubicBezTo>
                          <a:pt x="215405" y="9487"/>
                          <a:pt x="248366" y="55787"/>
                          <a:pt x="240138" y="104675"/>
                        </a:cubicBezTo>
                        <a:lnTo>
                          <a:pt x="197970" y="357768"/>
                        </a:lnTo>
                        <a:lnTo>
                          <a:pt x="521911" y="31708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1" name="任意多边形: 形状 340">
                    <a:extLst>
                      <a:ext uri="{FF2B5EF4-FFF2-40B4-BE49-F238E27FC236}">
                        <a16:creationId xmlns:a16="http://schemas.microsoft.com/office/drawing/2014/main" id="{E6F1C343-3D60-4C6B-B913-7961DC58D481}"/>
                      </a:ext>
                    </a:extLst>
                  </p:cNvPr>
                  <p:cNvSpPr/>
                  <p:nvPr/>
                </p:nvSpPr>
                <p:spPr>
                  <a:xfrm>
                    <a:off x="4941644" y="3035043"/>
                    <a:ext cx="445021" cy="353942"/>
                  </a:xfrm>
                  <a:custGeom>
                    <a:avLst/>
                    <a:gdLst>
                      <a:gd name="connsiteX0" fmla="*/ 1528 w 445021"/>
                      <a:gd name="connsiteY0" fmla="*/ 353942 h 353942"/>
                      <a:gd name="connsiteX1" fmla="*/ 4 w 445021"/>
                      <a:gd name="connsiteY1" fmla="*/ 352179 h 353942"/>
                      <a:gd name="connsiteX2" fmla="*/ 1254 w 445021"/>
                      <a:gd name="connsiteY2" fmla="*/ 350699 h 353942"/>
                      <a:gd name="connsiteX3" fmla="*/ 441571 w 445021"/>
                      <a:gd name="connsiteY3" fmla="*/ 271129 h 353942"/>
                      <a:gd name="connsiteX4" fmla="*/ 422555 w 445021"/>
                      <a:gd name="connsiteY4" fmla="*/ 124539 h 353942"/>
                      <a:gd name="connsiteX5" fmla="*/ 100219 w 445021"/>
                      <a:gd name="connsiteY5" fmla="*/ 165018 h 353942"/>
                      <a:gd name="connsiteX6" fmla="*/ 98845 w 445021"/>
                      <a:gd name="connsiteY6" fmla="*/ 164529 h 353942"/>
                      <a:gd name="connsiteX7" fmla="*/ 98411 w 445021"/>
                      <a:gd name="connsiteY7" fmla="*/ 163128 h 353942"/>
                      <a:gd name="connsiteX8" fmla="*/ 125224 w 445021"/>
                      <a:gd name="connsiteY8" fmla="*/ 1368 h 353942"/>
                      <a:gd name="connsiteX9" fmla="*/ 127067 w 445021"/>
                      <a:gd name="connsiteY9" fmla="*/ 19 h 353942"/>
                      <a:gd name="connsiteX10" fmla="*/ 127105 w 445021"/>
                      <a:gd name="connsiteY10" fmla="*/ 25 h 353942"/>
                      <a:gd name="connsiteX11" fmla="*/ 128449 w 445021"/>
                      <a:gd name="connsiteY11" fmla="*/ 1901 h 353942"/>
                      <a:gd name="connsiteX12" fmla="*/ 128448 w 445021"/>
                      <a:gd name="connsiteY12" fmla="*/ 1906 h 353942"/>
                      <a:gd name="connsiteX13" fmla="*/ 101993 w 445021"/>
                      <a:gd name="connsiteY13" fmla="*/ 161505 h 353942"/>
                      <a:gd name="connsiteX14" fmla="*/ 423758 w 445021"/>
                      <a:gd name="connsiteY14" fmla="*/ 121095 h 353942"/>
                      <a:gd name="connsiteX15" fmla="*/ 425585 w 445021"/>
                      <a:gd name="connsiteY15" fmla="*/ 122507 h 353942"/>
                      <a:gd name="connsiteX16" fmla="*/ 445010 w 445021"/>
                      <a:gd name="connsiteY16" fmla="*/ 272255 h 353942"/>
                      <a:gd name="connsiteX17" fmla="*/ 443680 w 445021"/>
                      <a:gd name="connsiteY17" fmla="*/ 274073 h 353942"/>
                      <a:gd name="connsiteX18" fmla="*/ 1822 w 445021"/>
                      <a:gd name="connsiteY18" fmla="*/ 353917 h 353942"/>
                      <a:gd name="connsiteX19" fmla="*/ 1528 w 445021"/>
                      <a:gd name="connsiteY19" fmla="*/ 353942 h 353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45021" h="353942">
                        <a:moveTo>
                          <a:pt x="1528" y="353942"/>
                        </a:moveTo>
                        <a:cubicBezTo>
                          <a:pt x="621" y="353876"/>
                          <a:pt x="-62" y="353088"/>
                          <a:pt x="4" y="352179"/>
                        </a:cubicBezTo>
                        <a:cubicBezTo>
                          <a:pt x="56" y="351468"/>
                          <a:pt x="561" y="350869"/>
                          <a:pt x="1254" y="350699"/>
                        </a:cubicBezTo>
                        <a:lnTo>
                          <a:pt x="441571" y="271129"/>
                        </a:lnTo>
                        <a:lnTo>
                          <a:pt x="422555" y="124539"/>
                        </a:lnTo>
                        <a:lnTo>
                          <a:pt x="100219" y="165018"/>
                        </a:lnTo>
                        <a:cubicBezTo>
                          <a:pt x="99709" y="165084"/>
                          <a:pt x="99199" y="164902"/>
                          <a:pt x="98845" y="164529"/>
                        </a:cubicBezTo>
                        <a:cubicBezTo>
                          <a:pt x="98486" y="164158"/>
                          <a:pt x="98326" y="163636"/>
                          <a:pt x="98411" y="163128"/>
                        </a:cubicBezTo>
                        <a:lnTo>
                          <a:pt x="125224" y="1368"/>
                        </a:lnTo>
                        <a:cubicBezTo>
                          <a:pt x="125360" y="486"/>
                          <a:pt x="126185" y="-118"/>
                          <a:pt x="127067" y="19"/>
                        </a:cubicBezTo>
                        <a:cubicBezTo>
                          <a:pt x="127080" y="19"/>
                          <a:pt x="127092" y="22"/>
                          <a:pt x="127105" y="25"/>
                        </a:cubicBezTo>
                        <a:cubicBezTo>
                          <a:pt x="127994" y="170"/>
                          <a:pt x="128596" y="1011"/>
                          <a:pt x="128449" y="1901"/>
                        </a:cubicBezTo>
                        <a:cubicBezTo>
                          <a:pt x="128449" y="1901"/>
                          <a:pt x="128449" y="1903"/>
                          <a:pt x="128448" y="1906"/>
                        </a:cubicBezTo>
                        <a:lnTo>
                          <a:pt x="101993" y="161505"/>
                        </a:lnTo>
                        <a:lnTo>
                          <a:pt x="423758" y="121095"/>
                        </a:lnTo>
                        <a:cubicBezTo>
                          <a:pt x="424651" y="120991"/>
                          <a:pt x="425461" y="121617"/>
                          <a:pt x="425585" y="122507"/>
                        </a:cubicBezTo>
                        <a:lnTo>
                          <a:pt x="445010" y="272255"/>
                        </a:lnTo>
                        <a:cubicBezTo>
                          <a:pt x="445114" y="273117"/>
                          <a:pt x="444532" y="273911"/>
                          <a:pt x="443680" y="274073"/>
                        </a:cubicBezTo>
                        <a:lnTo>
                          <a:pt x="1822" y="353917"/>
                        </a:lnTo>
                        <a:cubicBezTo>
                          <a:pt x="1725" y="353934"/>
                          <a:pt x="1627" y="353942"/>
                          <a:pt x="1528" y="353942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2" name="任意多边形: 形状 341">
                    <a:extLst>
                      <a:ext uri="{FF2B5EF4-FFF2-40B4-BE49-F238E27FC236}">
                        <a16:creationId xmlns:a16="http://schemas.microsoft.com/office/drawing/2014/main" id="{B2E037C1-7D2B-4AB9-9395-B7DBEAC6C4F3}"/>
                      </a:ext>
                    </a:extLst>
                  </p:cNvPr>
                  <p:cNvSpPr/>
                  <p:nvPr/>
                </p:nvSpPr>
                <p:spPr>
                  <a:xfrm rot="-545700">
                    <a:off x="5013061" y="3199084"/>
                    <a:ext cx="28784" cy="3270"/>
                  </a:xfrm>
                  <a:custGeom>
                    <a:avLst/>
                    <a:gdLst>
                      <a:gd name="connsiteX0" fmla="*/ 0 w 28784"/>
                      <a:gd name="connsiteY0" fmla="*/ 0 h 3270"/>
                      <a:gd name="connsiteX1" fmla="*/ 28785 w 28784"/>
                      <a:gd name="connsiteY1" fmla="*/ 0 h 3270"/>
                      <a:gd name="connsiteX2" fmla="*/ 28785 w 28784"/>
                      <a:gd name="connsiteY2" fmla="*/ 3271 h 3270"/>
                      <a:gd name="connsiteX3" fmla="*/ 0 w 28784"/>
                      <a:gd name="connsiteY3" fmla="*/ 3271 h 3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784" h="3270">
                        <a:moveTo>
                          <a:pt x="0" y="0"/>
                        </a:moveTo>
                        <a:lnTo>
                          <a:pt x="28785" y="0"/>
                        </a:lnTo>
                        <a:lnTo>
                          <a:pt x="28785" y="3271"/>
                        </a:lnTo>
                        <a:lnTo>
                          <a:pt x="0" y="3271"/>
                        </a:lnTo>
                        <a:close/>
                      </a:path>
                    </a:pathLst>
                  </a:custGeom>
                  <a:solidFill>
                    <a:srgbClr val="0C0C0C"/>
                  </a:solidFill>
                  <a:ln w="274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43" name="图形 117">
              <a:extLst>
                <a:ext uri="{FF2B5EF4-FFF2-40B4-BE49-F238E27FC236}">
                  <a16:creationId xmlns:a16="http://schemas.microsoft.com/office/drawing/2014/main" id="{26631BEA-E6BD-43A9-8D0E-FC1685E4DA96}"/>
                </a:ext>
              </a:extLst>
            </p:cNvPr>
            <p:cNvGrpSpPr/>
            <p:nvPr/>
          </p:nvGrpSpPr>
          <p:grpSpPr>
            <a:xfrm>
              <a:off x="6040395" y="2271389"/>
              <a:ext cx="498642" cy="717205"/>
              <a:chOff x="6040395" y="2271389"/>
              <a:chExt cx="498642" cy="717205"/>
            </a:xfrm>
          </p:grpSpPr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8F237895-36E1-4BE8-AF61-043D9B6E48B1}"/>
                  </a:ext>
                </a:extLst>
              </p:cNvPr>
              <p:cNvSpPr/>
              <p:nvPr/>
            </p:nvSpPr>
            <p:spPr>
              <a:xfrm>
                <a:off x="6040395" y="2271389"/>
                <a:ext cx="498642" cy="631010"/>
              </a:xfrm>
              <a:custGeom>
                <a:avLst/>
                <a:gdLst>
                  <a:gd name="connsiteX0" fmla="*/ 498643 w 498642"/>
                  <a:gd name="connsiteY0" fmla="*/ 249608 h 631010"/>
                  <a:gd name="connsiteX1" fmla="*/ 249606 w 498642"/>
                  <a:gd name="connsiteY1" fmla="*/ 0 h 631010"/>
                  <a:gd name="connsiteX2" fmla="*/ 243567 w 498642"/>
                  <a:gd name="connsiteY2" fmla="*/ 66 h 631010"/>
                  <a:gd name="connsiteX3" fmla="*/ 1 w 498642"/>
                  <a:gd name="connsiteY3" fmla="*/ 250056 h 631010"/>
                  <a:gd name="connsiteX4" fmla="*/ 82622 w 498642"/>
                  <a:gd name="connsiteY4" fmla="*/ 434663 h 631010"/>
                  <a:gd name="connsiteX5" fmla="*/ 171489 w 498642"/>
                  <a:gd name="connsiteY5" fmla="*/ 630558 h 631010"/>
                  <a:gd name="connsiteX6" fmla="*/ 171489 w 498642"/>
                  <a:gd name="connsiteY6" fmla="*/ 630832 h 631010"/>
                  <a:gd name="connsiteX7" fmla="*/ 326273 w 498642"/>
                  <a:gd name="connsiteY7" fmla="*/ 631011 h 631010"/>
                  <a:gd name="connsiteX8" fmla="*/ 326273 w 498642"/>
                  <a:gd name="connsiteY8" fmla="*/ 630736 h 631010"/>
                  <a:gd name="connsiteX9" fmla="*/ 415401 w 498642"/>
                  <a:gd name="connsiteY9" fmla="*/ 435212 h 631010"/>
                  <a:gd name="connsiteX10" fmla="*/ 498643 w 498642"/>
                  <a:gd name="connsiteY10" fmla="*/ 249608 h 6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8642" h="631010">
                    <a:moveTo>
                      <a:pt x="498643" y="249608"/>
                    </a:moveTo>
                    <a:cubicBezTo>
                      <a:pt x="498802" y="111912"/>
                      <a:pt x="387303" y="158"/>
                      <a:pt x="249606" y="0"/>
                    </a:cubicBezTo>
                    <a:cubicBezTo>
                      <a:pt x="247593" y="-2"/>
                      <a:pt x="245580" y="20"/>
                      <a:pt x="243567" y="66"/>
                    </a:cubicBezTo>
                    <a:cubicBezTo>
                      <a:pt x="108619" y="3101"/>
                      <a:pt x="-384" y="115073"/>
                      <a:pt x="1" y="250056"/>
                    </a:cubicBezTo>
                    <a:cubicBezTo>
                      <a:pt x="130" y="320522"/>
                      <a:pt x="30159" y="387621"/>
                      <a:pt x="82622" y="434663"/>
                    </a:cubicBezTo>
                    <a:cubicBezTo>
                      <a:pt x="138439" y="484869"/>
                      <a:pt x="171577" y="555483"/>
                      <a:pt x="171489" y="630558"/>
                    </a:cubicBezTo>
                    <a:lnTo>
                      <a:pt x="171489" y="630832"/>
                    </a:lnTo>
                    <a:lnTo>
                      <a:pt x="326273" y="631011"/>
                    </a:lnTo>
                    <a:lnTo>
                      <a:pt x="326273" y="630736"/>
                    </a:lnTo>
                    <a:cubicBezTo>
                      <a:pt x="326358" y="555761"/>
                      <a:pt x="359485" y="485180"/>
                      <a:pt x="415401" y="435212"/>
                    </a:cubicBezTo>
                    <a:cubicBezTo>
                      <a:pt x="468353" y="388049"/>
                      <a:pt x="498640" y="320516"/>
                      <a:pt x="498643" y="249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27050D6D-BB86-4FCC-AE1A-0EA55008A98B}"/>
                  </a:ext>
                </a:extLst>
              </p:cNvPr>
              <p:cNvSpPr/>
              <p:nvPr/>
            </p:nvSpPr>
            <p:spPr>
              <a:xfrm>
                <a:off x="6199454" y="2537078"/>
                <a:ext cx="167053" cy="367485"/>
              </a:xfrm>
              <a:custGeom>
                <a:avLst/>
                <a:gdLst>
                  <a:gd name="connsiteX0" fmla="*/ 164860 w 167053"/>
                  <a:gd name="connsiteY0" fmla="*/ 8672 h 367485"/>
                  <a:gd name="connsiteX1" fmla="*/ 151628 w 167053"/>
                  <a:gd name="connsiteY1" fmla="*/ 2631 h 367485"/>
                  <a:gd name="connsiteX2" fmla="*/ 118730 w 167053"/>
                  <a:gd name="connsiteY2" fmla="*/ 19048 h 367485"/>
                  <a:gd name="connsiteX3" fmla="*/ 117728 w 167053"/>
                  <a:gd name="connsiteY3" fmla="*/ 20147 h 367485"/>
                  <a:gd name="connsiteX4" fmla="*/ 116948 w 167053"/>
                  <a:gd name="connsiteY4" fmla="*/ 18900 h 367485"/>
                  <a:gd name="connsiteX5" fmla="*/ 112227 w 167053"/>
                  <a:gd name="connsiteY5" fmla="*/ 12553 h 367485"/>
                  <a:gd name="connsiteX6" fmla="*/ 69658 w 167053"/>
                  <a:gd name="connsiteY6" fmla="*/ 2416 h 367485"/>
                  <a:gd name="connsiteX7" fmla="*/ 50035 w 167053"/>
                  <a:gd name="connsiteY7" fmla="*/ 13443 h 367485"/>
                  <a:gd name="connsiteX8" fmla="*/ 49277 w 167053"/>
                  <a:gd name="connsiteY8" fmla="*/ 14157 h 367485"/>
                  <a:gd name="connsiteX9" fmla="*/ 48522 w 167053"/>
                  <a:gd name="connsiteY9" fmla="*/ 13443 h 367485"/>
                  <a:gd name="connsiteX10" fmla="*/ 42884 w 167053"/>
                  <a:gd name="connsiteY10" fmla="*/ 9233 h 367485"/>
                  <a:gd name="connsiteX11" fmla="*/ 7805 w 167053"/>
                  <a:gd name="connsiteY11" fmla="*/ 6382 h 367485"/>
                  <a:gd name="connsiteX12" fmla="*/ 164 w 167053"/>
                  <a:gd name="connsiteY12" fmla="*/ 18812 h 367485"/>
                  <a:gd name="connsiteX13" fmla="*/ 60837 w 167053"/>
                  <a:gd name="connsiteY13" fmla="*/ 365569 h 367485"/>
                  <a:gd name="connsiteX14" fmla="*/ 63413 w 167053"/>
                  <a:gd name="connsiteY14" fmla="*/ 367387 h 367485"/>
                  <a:gd name="connsiteX15" fmla="*/ 65231 w 167053"/>
                  <a:gd name="connsiteY15" fmla="*/ 364811 h 367485"/>
                  <a:gd name="connsiteX16" fmla="*/ 4548 w 167053"/>
                  <a:gd name="connsiteY16" fmla="*/ 18065 h 367485"/>
                  <a:gd name="connsiteX17" fmla="*/ 9090 w 167053"/>
                  <a:gd name="connsiteY17" fmla="*/ 10650 h 367485"/>
                  <a:gd name="connsiteX18" fmla="*/ 40563 w 167053"/>
                  <a:gd name="connsiteY18" fmla="*/ 13056 h 367485"/>
                  <a:gd name="connsiteX19" fmla="*/ 45531 w 167053"/>
                  <a:gd name="connsiteY19" fmla="*/ 16774 h 367485"/>
                  <a:gd name="connsiteX20" fmla="*/ 46289 w 167053"/>
                  <a:gd name="connsiteY20" fmla="*/ 17466 h 367485"/>
                  <a:gd name="connsiteX21" fmla="*/ 45663 w 167053"/>
                  <a:gd name="connsiteY21" fmla="*/ 18268 h 367485"/>
                  <a:gd name="connsiteX22" fmla="*/ 37424 w 167053"/>
                  <a:gd name="connsiteY22" fmla="*/ 41923 h 367485"/>
                  <a:gd name="connsiteX23" fmla="*/ 51477 w 167053"/>
                  <a:gd name="connsiteY23" fmla="*/ 74264 h 367485"/>
                  <a:gd name="connsiteX24" fmla="*/ 61210 w 167053"/>
                  <a:gd name="connsiteY24" fmla="*/ 72728 h 367485"/>
                  <a:gd name="connsiteX25" fmla="*/ 65577 w 167053"/>
                  <a:gd name="connsiteY25" fmla="*/ 49340 h 367485"/>
                  <a:gd name="connsiteX26" fmla="*/ 52903 w 167053"/>
                  <a:gd name="connsiteY26" fmla="*/ 18202 h 367485"/>
                  <a:gd name="connsiteX27" fmla="*/ 52257 w 167053"/>
                  <a:gd name="connsiteY27" fmla="*/ 17400 h 367485"/>
                  <a:gd name="connsiteX28" fmla="*/ 53015 w 167053"/>
                  <a:gd name="connsiteY28" fmla="*/ 16686 h 367485"/>
                  <a:gd name="connsiteX29" fmla="*/ 70965 w 167053"/>
                  <a:gd name="connsiteY29" fmla="*/ 6684 h 367485"/>
                  <a:gd name="connsiteX30" fmla="*/ 108879 w 167053"/>
                  <a:gd name="connsiteY30" fmla="*/ 15527 h 367485"/>
                  <a:gd name="connsiteX31" fmla="*/ 114358 w 167053"/>
                  <a:gd name="connsiteY31" fmla="*/ 23302 h 367485"/>
                  <a:gd name="connsiteX32" fmla="*/ 114712 w 167053"/>
                  <a:gd name="connsiteY32" fmla="*/ 23926 h 367485"/>
                  <a:gd name="connsiteX33" fmla="*/ 114289 w 167053"/>
                  <a:gd name="connsiteY33" fmla="*/ 24505 h 367485"/>
                  <a:gd name="connsiteX34" fmla="*/ 111883 w 167053"/>
                  <a:gd name="connsiteY34" fmla="*/ 27891 h 367485"/>
                  <a:gd name="connsiteX35" fmla="*/ 101238 w 167053"/>
                  <a:gd name="connsiteY35" fmla="*/ 70479 h 367485"/>
                  <a:gd name="connsiteX36" fmla="*/ 112441 w 167053"/>
                  <a:gd name="connsiteY36" fmla="*/ 76521 h 367485"/>
                  <a:gd name="connsiteX37" fmla="*/ 112641 w 167053"/>
                  <a:gd name="connsiteY37" fmla="*/ 76521 h 367485"/>
                  <a:gd name="connsiteX38" fmla="*/ 123467 w 167053"/>
                  <a:gd name="connsiteY38" fmla="*/ 67969 h 367485"/>
                  <a:gd name="connsiteX39" fmla="*/ 120238 w 167053"/>
                  <a:gd name="connsiteY39" fmla="*/ 25093 h 367485"/>
                  <a:gd name="connsiteX40" fmla="*/ 119947 w 167053"/>
                  <a:gd name="connsiteY40" fmla="*/ 24470 h 367485"/>
                  <a:gd name="connsiteX41" fmla="*/ 120394 w 167053"/>
                  <a:gd name="connsiteY41" fmla="*/ 23934 h 367485"/>
                  <a:gd name="connsiteX42" fmla="*/ 148836 w 167053"/>
                  <a:gd name="connsiteY42" fmla="*/ 6940 h 367485"/>
                  <a:gd name="connsiteX43" fmla="*/ 151131 w 167053"/>
                  <a:gd name="connsiteY43" fmla="*/ 7049 h 367485"/>
                  <a:gd name="connsiteX44" fmla="*/ 162625 w 167053"/>
                  <a:gd name="connsiteY44" fmla="*/ 15157 h 367485"/>
                  <a:gd name="connsiteX45" fmla="*/ 113086 w 167053"/>
                  <a:gd name="connsiteY45" fmla="*/ 364957 h 367485"/>
                  <a:gd name="connsiteX46" fmla="*/ 114976 w 167053"/>
                  <a:gd name="connsiteY46" fmla="*/ 367473 h 367485"/>
                  <a:gd name="connsiteX47" fmla="*/ 114981 w 167053"/>
                  <a:gd name="connsiteY47" fmla="*/ 367473 h 367485"/>
                  <a:gd name="connsiteX48" fmla="*/ 117497 w 167053"/>
                  <a:gd name="connsiteY48" fmla="*/ 365580 h 367485"/>
                  <a:gd name="connsiteX49" fmla="*/ 167011 w 167053"/>
                  <a:gd name="connsiteY49" fmla="*/ 15838 h 367485"/>
                  <a:gd name="connsiteX50" fmla="*/ 164860 w 167053"/>
                  <a:gd name="connsiteY50" fmla="*/ 8672 h 367485"/>
                  <a:gd name="connsiteX51" fmla="*/ 61188 w 167053"/>
                  <a:gd name="connsiteY51" fmla="*/ 50142 h 367485"/>
                  <a:gd name="connsiteX52" fmla="*/ 58382 w 167053"/>
                  <a:gd name="connsiteY52" fmla="*/ 69276 h 367485"/>
                  <a:gd name="connsiteX53" fmla="*/ 55064 w 167053"/>
                  <a:gd name="connsiteY53" fmla="*/ 70523 h 367485"/>
                  <a:gd name="connsiteX54" fmla="*/ 53125 w 167053"/>
                  <a:gd name="connsiteY54" fmla="*/ 70144 h 367485"/>
                  <a:gd name="connsiteX55" fmla="*/ 41865 w 167053"/>
                  <a:gd name="connsiteY55" fmla="*/ 42101 h 367485"/>
                  <a:gd name="connsiteX56" fmla="*/ 48415 w 167053"/>
                  <a:gd name="connsiteY56" fmla="*/ 22009 h 367485"/>
                  <a:gd name="connsiteX57" fmla="*/ 49283 w 167053"/>
                  <a:gd name="connsiteY57" fmla="*/ 20762 h 367485"/>
                  <a:gd name="connsiteX58" fmla="*/ 50219 w 167053"/>
                  <a:gd name="connsiteY58" fmla="*/ 21987 h 367485"/>
                  <a:gd name="connsiteX59" fmla="*/ 61188 w 167053"/>
                  <a:gd name="connsiteY59" fmla="*/ 50142 h 367485"/>
                  <a:gd name="connsiteX60" fmla="*/ 119389 w 167053"/>
                  <a:gd name="connsiteY60" fmla="*/ 66178 h 367485"/>
                  <a:gd name="connsiteX61" fmla="*/ 112575 w 167053"/>
                  <a:gd name="connsiteY61" fmla="*/ 72058 h 367485"/>
                  <a:gd name="connsiteX62" fmla="*/ 112152 w 167053"/>
                  <a:gd name="connsiteY62" fmla="*/ 72058 h 367485"/>
                  <a:gd name="connsiteX63" fmla="*/ 105157 w 167053"/>
                  <a:gd name="connsiteY63" fmla="*/ 68362 h 367485"/>
                  <a:gd name="connsiteX64" fmla="*/ 115594 w 167053"/>
                  <a:gd name="connsiteY64" fmla="*/ 30385 h 367485"/>
                  <a:gd name="connsiteX65" fmla="*/ 116797 w 167053"/>
                  <a:gd name="connsiteY65" fmla="*/ 28603 h 367485"/>
                  <a:gd name="connsiteX66" fmla="*/ 117686 w 167053"/>
                  <a:gd name="connsiteY66" fmla="*/ 30429 h 367485"/>
                  <a:gd name="connsiteX67" fmla="*/ 119389 w 167053"/>
                  <a:gd name="connsiteY67" fmla="*/ 66176 h 36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67053" h="367485">
                    <a:moveTo>
                      <a:pt x="164860" y="8672"/>
                    </a:moveTo>
                    <a:cubicBezTo>
                      <a:pt x="162298" y="5377"/>
                      <a:pt x="157843" y="3328"/>
                      <a:pt x="151628" y="2631"/>
                    </a:cubicBezTo>
                    <a:cubicBezTo>
                      <a:pt x="141093" y="1452"/>
                      <a:pt x="129064" y="7420"/>
                      <a:pt x="118730" y="19048"/>
                    </a:cubicBezTo>
                    <a:lnTo>
                      <a:pt x="117728" y="20147"/>
                    </a:lnTo>
                    <a:lnTo>
                      <a:pt x="116948" y="18900"/>
                    </a:lnTo>
                    <a:cubicBezTo>
                      <a:pt x="115561" y="16651"/>
                      <a:pt x="113981" y="14528"/>
                      <a:pt x="112227" y="12553"/>
                    </a:cubicBezTo>
                    <a:cubicBezTo>
                      <a:pt x="104787" y="4221"/>
                      <a:pt x="91379" y="-4288"/>
                      <a:pt x="69658" y="2416"/>
                    </a:cubicBezTo>
                    <a:cubicBezTo>
                      <a:pt x="62358" y="4542"/>
                      <a:pt x="55646" y="8314"/>
                      <a:pt x="50035" y="13443"/>
                    </a:cubicBezTo>
                    <a:lnTo>
                      <a:pt x="49277" y="14157"/>
                    </a:lnTo>
                    <a:lnTo>
                      <a:pt x="48522" y="13443"/>
                    </a:lnTo>
                    <a:cubicBezTo>
                      <a:pt x="46784" y="11861"/>
                      <a:pt x="44894" y="10452"/>
                      <a:pt x="42884" y="9233"/>
                    </a:cubicBezTo>
                    <a:cubicBezTo>
                      <a:pt x="30679" y="1793"/>
                      <a:pt x="17068" y="3575"/>
                      <a:pt x="7805" y="6382"/>
                    </a:cubicBezTo>
                    <a:cubicBezTo>
                      <a:pt x="2488" y="8004"/>
                      <a:pt x="-789" y="13336"/>
                      <a:pt x="164" y="18812"/>
                    </a:cubicBezTo>
                    <a:lnTo>
                      <a:pt x="60837" y="365569"/>
                    </a:lnTo>
                    <a:cubicBezTo>
                      <a:pt x="61046" y="366783"/>
                      <a:pt x="62199" y="367596"/>
                      <a:pt x="63413" y="367387"/>
                    </a:cubicBezTo>
                    <a:cubicBezTo>
                      <a:pt x="64627" y="367179"/>
                      <a:pt x="65440" y="366025"/>
                      <a:pt x="65231" y="364811"/>
                    </a:cubicBezTo>
                    <a:lnTo>
                      <a:pt x="4548" y="18065"/>
                    </a:lnTo>
                    <a:cubicBezTo>
                      <a:pt x="3971" y="14800"/>
                      <a:pt x="5918" y="11619"/>
                      <a:pt x="9090" y="10650"/>
                    </a:cubicBezTo>
                    <a:cubicBezTo>
                      <a:pt x="17488" y="8112"/>
                      <a:pt x="29759" y="6462"/>
                      <a:pt x="40563" y="13056"/>
                    </a:cubicBezTo>
                    <a:cubicBezTo>
                      <a:pt x="42337" y="14127"/>
                      <a:pt x="44002" y="15374"/>
                      <a:pt x="45531" y="16774"/>
                    </a:cubicBezTo>
                    <a:lnTo>
                      <a:pt x="46289" y="17466"/>
                    </a:lnTo>
                    <a:lnTo>
                      <a:pt x="45663" y="18268"/>
                    </a:lnTo>
                    <a:cubicBezTo>
                      <a:pt x="40495" y="25090"/>
                      <a:pt x="37611" y="33368"/>
                      <a:pt x="37424" y="41923"/>
                    </a:cubicBezTo>
                    <a:cubicBezTo>
                      <a:pt x="36845" y="56445"/>
                      <a:pt x="43147" y="70968"/>
                      <a:pt x="51477" y="74264"/>
                    </a:cubicBezTo>
                    <a:cubicBezTo>
                      <a:pt x="54754" y="75607"/>
                      <a:pt x="58505" y="75013"/>
                      <a:pt x="61210" y="72728"/>
                    </a:cubicBezTo>
                    <a:cubicBezTo>
                      <a:pt x="64039" y="70411"/>
                      <a:pt x="68351" y="64286"/>
                      <a:pt x="65577" y="49340"/>
                    </a:cubicBezTo>
                    <a:cubicBezTo>
                      <a:pt x="63105" y="36177"/>
                      <a:pt x="58851" y="25722"/>
                      <a:pt x="52903" y="18202"/>
                    </a:cubicBezTo>
                    <a:lnTo>
                      <a:pt x="52257" y="17400"/>
                    </a:lnTo>
                    <a:lnTo>
                      <a:pt x="53015" y="16686"/>
                    </a:lnTo>
                    <a:cubicBezTo>
                      <a:pt x="58148" y="12015"/>
                      <a:pt x="64292" y="8593"/>
                      <a:pt x="70965" y="6684"/>
                    </a:cubicBezTo>
                    <a:cubicBezTo>
                      <a:pt x="86359" y="1941"/>
                      <a:pt x="99478" y="4970"/>
                      <a:pt x="108879" y="15527"/>
                    </a:cubicBezTo>
                    <a:cubicBezTo>
                      <a:pt x="110991" y="17906"/>
                      <a:pt x="112828" y="20515"/>
                      <a:pt x="114358" y="23302"/>
                    </a:cubicBezTo>
                    <a:lnTo>
                      <a:pt x="114712" y="23926"/>
                    </a:lnTo>
                    <a:lnTo>
                      <a:pt x="114289" y="24505"/>
                    </a:lnTo>
                    <a:cubicBezTo>
                      <a:pt x="113465" y="25604"/>
                      <a:pt x="112663" y="26733"/>
                      <a:pt x="111883" y="27891"/>
                    </a:cubicBezTo>
                    <a:cubicBezTo>
                      <a:pt x="102886" y="41255"/>
                      <a:pt x="95713" y="60276"/>
                      <a:pt x="101238" y="70479"/>
                    </a:cubicBezTo>
                    <a:cubicBezTo>
                      <a:pt x="103463" y="74519"/>
                      <a:pt x="107843" y="76881"/>
                      <a:pt x="112441" y="76521"/>
                    </a:cubicBezTo>
                    <a:lnTo>
                      <a:pt x="112641" y="76521"/>
                    </a:lnTo>
                    <a:cubicBezTo>
                      <a:pt x="117230" y="76455"/>
                      <a:pt x="121084" y="73404"/>
                      <a:pt x="123467" y="67969"/>
                    </a:cubicBezTo>
                    <a:cubicBezTo>
                      <a:pt x="128136" y="57343"/>
                      <a:pt x="126763" y="39325"/>
                      <a:pt x="120238" y="25093"/>
                    </a:cubicBezTo>
                    <a:lnTo>
                      <a:pt x="119947" y="24470"/>
                    </a:lnTo>
                    <a:lnTo>
                      <a:pt x="120394" y="23934"/>
                    </a:lnTo>
                    <a:cubicBezTo>
                      <a:pt x="129413" y="13020"/>
                      <a:pt x="139660" y="6940"/>
                      <a:pt x="148836" y="6940"/>
                    </a:cubicBezTo>
                    <a:cubicBezTo>
                      <a:pt x="149615" y="6940"/>
                      <a:pt x="150373" y="6983"/>
                      <a:pt x="151131" y="7049"/>
                    </a:cubicBezTo>
                    <a:cubicBezTo>
                      <a:pt x="162847" y="8387"/>
                      <a:pt x="162666" y="14465"/>
                      <a:pt x="162625" y="15157"/>
                    </a:cubicBezTo>
                    <a:lnTo>
                      <a:pt x="113086" y="364957"/>
                    </a:lnTo>
                    <a:cubicBezTo>
                      <a:pt x="112913" y="366174"/>
                      <a:pt x="113759" y="367300"/>
                      <a:pt x="114976" y="367473"/>
                    </a:cubicBezTo>
                    <a:cubicBezTo>
                      <a:pt x="114978" y="367473"/>
                      <a:pt x="114978" y="367473"/>
                      <a:pt x="114981" y="367473"/>
                    </a:cubicBezTo>
                    <a:cubicBezTo>
                      <a:pt x="116187" y="367602"/>
                      <a:pt x="117288" y="366775"/>
                      <a:pt x="117497" y="365580"/>
                    </a:cubicBezTo>
                    <a:lnTo>
                      <a:pt x="167011" y="15838"/>
                    </a:lnTo>
                    <a:cubicBezTo>
                      <a:pt x="167250" y="13262"/>
                      <a:pt x="166481" y="10691"/>
                      <a:pt x="164860" y="8672"/>
                    </a:cubicBezTo>
                    <a:close/>
                    <a:moveTo>
                      <a:pt x="61188" y="50142"/>
                    </a:moveTo>
                    <a:cubicBezTo>
                      <a:pt x="63638" y="63306"/>
                      <a:pt x="60051" y="67917"/>
                      <a:pt x="58382" y="69276"/>
                    </a:cubicBezTo>
                    <a:cubicBezTo>
                      <a:pt x="57459" y="70073"/>
                      <a:pt x="56283" y="70515"/>
                      <a:pt x="55064" y="70523"/>
                    </a:cubicBezTo>
                    <a:cubicBezTo>
                      <a:pt x="54399" y="70515"/>
                      <a:pt x="53743" y="70386"/>
                      <a:pt x="53125" y="70144"/>
                    </a:cubicBezTo>
                    <a:cubicBezTo>
                      <a:pt x="47380" y="67848"/>
                      <a:pt x="41316" y="55778"/>
                      <a:pt x="41865" y="42101"/>
                    </a:cubicBezTo>
                    <a:cubicBezTo>
                      <a:pt x="42093" y="34917"/>
                      <a:pt x="44364" y="27946"/>
                      <a:pt x="48415" y="22009"/>
                    </a:cubicBezTo>
                    <a:lnTo>
                      <a:pt x="49283" y="20762"/>
                    </a:lnTo>
                    <a:lnTo>
                      <a:pt x="50219" y="21987"/>
                    </a:lnTo>
                    <a:cubicBezTo>
                      <a:pt x="55935" y="30435"/>
                      <a:pt x="59681" y="40055"/>
                      <a:pt x="61188" y="50142"/>
                    </a:cubicBezTo>
                    <a:close/>
                    <a:moveTo>
                      <a:pt x="119389" y="66178"/>
                    </a:moveTo>
                    <a:cubicBezTo>
                      <a:pt x="117697" y="70023"/>
                      <a:pt x="115404" y="72014"/>
                      <a:pt x="112575" y="72058"/>
                    </a:cubicBezTo>
                    <a:lnTo>
                      <a:pt x="112152" y="72058"/>
                    </a:lnTo>
                    <a:cubicBezTo>
                      <a:pt x="109285" y="72371"/>
                      <a:pt x="106514" y="70908"/>
                      <a:pt x="105157" y="68362"/>
                    </a:cubicBezTo>
                    <a:cubicBezTo>
                      <a:pt x="101313" y="61235"/>
                      <a:pt x="105781" y="44908"/>
                      <a:pt x="115594" y="30385"/>
                    </a:cubicBezTo>
                    <a:lnTo>
                      <a:pt x="116797" y="28603"/>
                    </a:lnTo>
                    <a:lnTo>
                      <a:pt x="117686" y="30429"/>
                    </a:lnTo>
                    <a:cubicBezTo>
                      <a:pt x="122443" y="42878"/>
                      <a:pt x="123154" y="57580"/>
                      <a:pt x="119389" y="661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id="{B8C2FD33-2914-49E0-A973-47C51143EF6E}"/>
                  </a:ext>
                </a:extLst>
              </p:cNvPr>
              <p:cNvSpPr/>
              <p:nvPr/>
            </p:nvSpPr>
            <p:spPr>
              <a:xfrm rot="3438">
                <a:off x="6211937" y="2902078"/>
                <a:ext cx="154784" cy="86438"/>
              </a:xfrm>
              <a:custGeom>
                <a:avLst/>
                <a:gdLst>
                  <a:gd name="connsiteX0" fmla="*/ 0 w 154784"/>
                  <a:gd name="connsiteY0" fmla="*/ 0 h 86438"/>
                  <a:gd name="connsiteX1" fmla="*/ 154785 w 154784"/>
                  <a:gd name="connsiteY1" fmla="*/ 0 h 86438"/>
                  <a:gd name="connsiteX2" fmla="*/ 154785 w 154784"/>
                  <a:gd name="connsiteY2" fmla="*/ 0 h 86438"/>
                  <a:gd name="connsiteX3" fmla="*/ 154785 w 154784"/>
                  <a:gd name="connsiteY3" fmla="*/ 9046 h 86438"/>
                  <a:gd name="connsiteX4" fmla="*/ 77392 w 154784"/>
                  <a:gd name="connsiteY4" fmla="*/ 86439 h 86438"/>
                  <a:gd name="connsiteX5" fmla="*/ 77392 w 154784"/>
                  <a:gd name="connsiteY5" fmla="*/ 86439 h 86438"/>
                  <a:gd name="connsiteX6" fmla="*/ 0 w 154784"/>
                  <a:gd name="connsiteY6" fmla="*/ 9046 h 86438"/>
                  <a:gd name="connsiteX7" fmla="*/ 0 w 154784"/>
                  <a:gd name="connsiteY7" fmla="*/ 0 h 86438"/>
                  <a:gd name="connsiteX8" fmla="*/ 0 w 154784"/>
                  <a:gd name="connsiteY8" fmla="*/ 0 h 8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784" h="86438">
                    <a:moveTo>
                      <a:pt x="0" y="0"/>
                    </a:moveTo>
                    <a:lnTo>
                      <a:pt x="154785" y="0"/>
                    </a:lnTo>
                    <a:lnTo>
                      <a:pt x="154785" y="0"/>
                    </a:lnTo>
                    <a:lnTo>
                      <a:pt x="154785" y="9046"/>
                    </a:lnTo>
                    <a:cubicBezTo>
                      <a:pt x="154785" y="51788"/>
                      <a:pt x="120134" y="86439"/>
                      <a:pt x="77392" y="86439"/>
                    </a:cubicBezTo>
                    <a:lnTo>
                      <a:pt x="77392" y="86439"/>
                    </a:lnTo>
                    <a:cubicBezTo>
                      <a:pt x="34651" y="86439"/>
                      <a:pt x="0" y="51788"/>
                      <a:pt x="0" y="9046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347" name="图形 346" descr="橡皮擦">
            <a:extLst>
              <a:ext uri="{FF2B5EF4-FFF2-40B4-BE49-F238E27FC236}">
                <a16:creationId xmlns:a16="http://schemas.microsoft.com/office/drawing/2014/main" id="{6B9379F5-4970-4E0C-888D-6F1380BD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2647" y="4374725"/>
            <a:ext cx="596446" cy="596446"/>
          </a:xfrm>
          <a:prstGeom prst="rect">
            <a:avLst/>
          </a:prstGeom>
        </p:spPr>
      </p:pic>
      <p:pic>
        <p:nvPicPr>
          <p:cNvPr id="348" name="图形 347" descr="书架上的书籍">
            <a:extLst>
              <a:ext uri="{FF2B5EF4-FFF2-40B4-BE49-F238E27FC236}">
                <a16:creationId xmlns:a16="http://schemas.microsoft.com/office/drawing/2014/main" id="{FA4F5EFC-EE6C-4661-83FB-D9420CBDB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2647" y="1784949"/>
            <a:ext cx="596446" cy="596446"/>
          </a:xfrm>
          <a:prstGeom prst="rect">
            <a:avLst/>
          </a:prstGeom>
        </p:spPr>
      </p:pic>
      <p:pic>
        <p:nvPicPr>
          <p:cNvPr id="349" name="图形 348" descr="书籍">
            <a:extLst>
              <a:ext uri="{FF2B5EF4-FFF2-40B4-BE49-F238E27FC236}">
                <a16:creationId xmlns:a16="http://schemas.microsoft.com/office/drawing/2014/main" id="{9000BF5B-90F2-4167-A407-4CDAD1CDC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6601" y="1768369"/>
            <a:ext cx="596446" cy="596446"/>
          </a:xfrm>
          <a:prstGeom prst="rect">
            <a:avLst/>
          </a:prstGeom>
        </p:spPr>
      </p:pic>
      <p:pic>
        <p:nvPicPr>
          <p:cNvPr id="350" name="图形 349" descr="服务器">
            <a:extLst>
              <a:ext uri="{FF2B5EF4-FFF2-40B4-BE49-F238E27FC236}">
                <a16:creationId xmlns:a16="http://schemas.microsoft.com/office/drawing/2014/main" id="{C58E206B-CA23-4242-99E4-BE1B07E1B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5912" y="4333103"/>
            <a:ext cx="596446" cy="5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任意多边形: 形状 109">
            <a:extLst>
              <a:ext uri="{FF2B5EF4-FFF2-40B4-BE49-F238E27FC236}">
                <a16:creationId xmlns:a16="http://schemas.microsoft.com/office/drawing/2014/main" id="{AD6C48A4-D936-4E8D-B3BF-9F4DC28BF76B}"/>
              </a:ext>
            </a:extLst>
          </p:cNvPr>
          <p:cNvSpPr/>
          <p:nvPr/>
        </p:nvSpPr>
        <p:spPr>
          <a:xfrm>
            <a:off x="710590" y="1825282"/>
            <a:ext cx="10353979" cy="3488517"/>
          </a:xfrm>
          <a:custGeom>
            <a:avLst/>
            <a:gdLst>
              <a:gd name="connsiteX0" fmla="*/ 144567 w 10353979"/>
              <a:gd name="connsiteY0" fmla="*/ 0 h 3488517"/>
              <a:gd name="connsiteX1" fmla="*/ 10209412 w 10353979"/>
              <a:gd name="connsiteY1" fmla="*/ 0 h 3488517"/>
              <a:gd name="connsiteX2" fmla="*/ 10353979 w 10353979"/>
              <a:gd name="connsiteY2" fmla="*/ 144567 h 3488517"/>
              <a:gd name="connsiteX3" fmla="*/ 10353979 w 10353979"/>
              <a:gd name="connsiteY3" fmla="*/ 3107788 h 3488517"/>
              <a:gd name="connsiteX4" fmla="*/ 10209412 w 10353979"/>
              <a:gd name="connsiteY4" fmla="*/ 3252355 h 3488517"/>
              <a:gd name="connsiteX5" fmla="*/ 7678586 w 10353979"/>
              <a:gd name="connsiteY5" fmla="*/ 3252355 h 3488517"/>
              <a:gd name="connsiteX6" fmla="*/ 7678586 w 10353979"/>
              <a:gd name="connsiteY6" fmla="*/ 3488517 h 3488517"/>
              <a:gd name="connsiteX7" fmla="*/ 7404639 w 10353979"/>
              <a:gd name="connsiteY7" fmla="*/ 3252355 h 3488517"/>
              <a:gd name="connsiteX8" fmla="*/ 144567 w 10353979"/>
              <a:gd name="connsiteY8" fmla="*/ 3252355 h 3488517"/>
              <a:gd name="connsiteX9" fmla="*/ 0 w 10353979"/>
              <a:gd name="connsiteY9" fmla="*/ 3107788 h 3488517"/>
              <a:gd name="connsiteX10" fmla="*/ 0 w 10353979"/>
              <a:gd name="connsiteY10" fmla="*/ 144567 h 3488517"/>
              <a:gd name="connsiteX11" fmla="*/ 144567 w 10353979"/>
              <a:gd name="connsiteY11" fmla="*/ 0 h 348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3979" h="3488517">
                <a:moveTo>
                  <a:pt x="144567" y="0"/>
                </a:moveTo>
                <a:lnTo>
                  <a:pt x="10209412" y="0"/>
                </a:lnTo>
                <a:cubicBezTo>
                  <a:pt x="10289254" y="0"/>
                  <a:pt x="10353979" y="64725"/>
                  <a:pt x="10353979" y="144567"/>
                </a:cubicBezTo>
                <a:lnTo>
                  <a:pt x="10353979" y="3107788"/>
                </a:lnTo>
                <a:cubicBezTo>
                  <a:pt x="10353979" y="3187630"/>
                  <a:pt x="10289254" y="3252355"/>
                  <a:pt x="10209412" y="3252355"/>
                </a:cubicBezTo>
                <a:lnTo>
                  <a:pt x="7678586" y="3252355"/>
                </a:lnTo>
                <a:lnTo>
                  <a:pt x="7678586" y="3488517"/>
                </a:lnTo>
                <a:lnTo>
                  <a:pt x="7404639" y="3252355"/>
                </a:lnTo>
                <a:lnTo>
                  <a:pt x="144567" y="3252355"/>
                </a:lnTo>
                <a:cubicBezTo>
                  <a:pt x="64725" y="3252355"/>
                  <a:pt x="0" y="3187630"/>
                  <a:pt x="0" y="3107788"/>
                </a:cubicBezTo>
                <a:lnTo>
                  <a:pt x="0" y="144567"/>
                </a:lnTo>
                <a:cubicBezTo>
                  <a:pt x="0" y="64725"/>
                  <a:pt x="64725" y="0"/>
                  <a:pt x="14456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5849C71D-5786-48D9-9772-C8949630E51F}"/>
              </a:ext>
            </a:extLst>
          </p:cNvPr>
          <p:cNvSpPr>
            <a:spLocks noChangeAspect="1"/>
          </p:cNvSpPr>
          <p:nvPr/>
        </p:nvSpPr>
        <p:spPr>
          <a:xfrm rot="11882022">
            <a:off x="61285" y="4463374"/>
            <a:ext cx="1554226" cy="15542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45000"/>
                  <a:lumOff val="55000"/>
                  <a:alpha val="50000"/>
                </a:scheme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C197B95-139B-4BB0-BF2B-FD4883F9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成功经验分享</a:t>
            </a:r>
          </a:p>
        </p:txBody>
      </p:sp>
      <p:sp>
        <p:nvSpPr>
          <p:cNvPr id="107" name="任意多边形: 形状 106">
            <a:extLst>
              <a:ext uri="{FF2B5EF4-FFF2-40B4-BE49-F238E27FC236}">
                <a16:creationId xmlns:a16="http://schemas.microsoft.com/office/drawing/2014/main" id="{4D2F1E2C-92C5-411E-A2FF-4A623FFAC49D}"/>
              </a:ext>
            </a:extLst>
          </p:cNvPr>
          <p:cNvSpPr/>
          <p:nvPr/>
        </p:nvSpPr>
        <p:spPr>
          <a:xfrm>
            <a:off x="658813" y="1698283"/>
            <a:ext cx="10353979" cy="3488517"/>
          </a:xfrm>
          <a:custGeom>
            <a:avLst/>
            <a:gdLst>
              <a:gd name="connsiteX0" fmla="*/ 144567 w 10353979"/>
              <a:gd name="connsiteY0" fmla="*/ 0 h 3488517"/>
              <a:gd name="connsiteX1" fmla="*/ 10209412 w 10353979"/>
              <a:gd name="connsiteY1" fmla="*/ 0 h 3488517"/>
              <a:gd name="connsiteX2" fmla="*/ 10353979 w 10353979"/>
              <a:gd name="connsiteY2" fmla="*/ 144567 h 3488517"/>
              <a:gd name="connsiteX3" fmla="*/ 10353979 w 10353979"/>
              <a:gd name="connsiteY3" fmla="*/ 3107788 h 3488517"/>
              <a:gd name="connsiteX4" fmla="*/ 10209412 w 10353979"/>
              <a:gd name="connsiteY4" fmla="*/ 3252355 h 3488517"/>
              <a:gd name="connsiteX5" fmla="*/ 7678586 w 10353979"/>
              <a:gd name="connsiteY5" fmla="*/ 3252355 h 3488517"/>
              <a:gd name="connsiteX6" fmla="*/ 7678586 w 10353979"/>
              <a:gd name="connsiteY6" fmla="*/ 3488517 h 3488517"/>
              <a:gd name="connsiteX7" fmla="*/ 7404639 w 10353979"/>
              <a:gd name="connsiteY7" fmla="*/ 3252355 h 3488517"/>
              <a:gd name="connsiteX8" fmla="*/ 144567 w 10353979"/>
              <a:gd name="connsiteY8" fmla="*/ 3252355 h 3488517"/>
              <a:gd name="connsiteX9" fmla="*/ 0 w 10353979"/>
              <a:gd name="connsiteY9" fmla="*/ 3107788 h 3488517"/>
              <a:gd name="connsiteX10" fmla="*/ 0 w 10353979"/>
              <a:gd name="connsiteY10" fmla="*/ 144567 h 3488517"/>
              <a:gd name="connsiteX11" fmla="*/ 144567 w 10353979"/>
              <a:gd name="connsiteY11" fmla="*/ 0 h 348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3979" h="3488517">
                <a:moveTo>
                  <a:pt x="144567" y="0"/>
                </a:moveTo>
                <a:lnTo>
                  <a:pt x="10209412" y="0"/>
                </a:lnTo>
                <a:cubicBezTo>
                  <a:pt x="10289254" y="0"/>
                  <a:pt x="10353979" y="64725"/>
                  <a:pt x="10353979" y="144567"/>
                </a:cubicBezTo>
                <a:lnTo>
                  <a:pt x="10353979" y="3107788"/>
                </a:lnTo>
                <a:cubicBezTo>
                  <a:pt x="10353979" y="3187630"/>
                  <a:pt x="10289254" y="3252355"/>
                  <a:pt x="10209412" y="3252355"/>
                </a:cubicBezTo>
                <a:lnTo>
                  <a:pt x="7678586" y="3252355"/>
                </a:lnTo>
                <a:lnTo>
                  <a:pt x="7678586" y="3488517"/>
                </a:lnTo>
                <a:lnTo>
                  <a:pt x="7404639" y="3252355"/>
                </a:lnTo>
                <a:lnTo>
                  <a:pt x="144567" y="3252355"/>
                </a:lnTo>
                <a:cubicBezTo>
                  <a:pt x="64725" y="3252355"/>
                  <a:pt x="0" y="3187630"/>
                  <a:pt x="0" y="3107788"/>
                </a:cubicBezTo>
                <a:lnTo>
                  <a:pt x="0" y="144567"/>
                </a:lnTo>
                <a:cubicBezTo>
                  <a:pt x="0" y="64725"/>
                  <a:pt x="64725" y="0"/>
                  <a:pt x="14456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8000"/>
                  <a:lumOff val="12000"/>
                </a:schemeClr>
              </a:gs>
              <a:gs pos="100000">
                <a:schemeClr val="bg1"/>
              </a:gs>
            </a:gsLst>
            <a:lin ang="54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470A4FB-8D2F-4E11-AA41-480BB4B3D772}"/>
              </a:ext>
            </a:extLst>
          </p:cNvPr>
          <p:cNvSpPr txBox="1"/>
          <p:nvPr/>
        </p:nvSpPr>
        <p:spPr>
          <a:xfrm>
            <a:off x="902519" y="2725732"/>
            <a:ext cx="8126955" cy="16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  <a:alpha val="87000"/>
                  </a:schemeClr>
                </a:solidFill>
                <a:latin typeface="+mn-ea"/>
              </a:rPr>
              <a:t>请输入你的内容，请输入你的内容，请输入你的内容，请输入你的内容，请输入你的内容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，请输入你的内容。</a:t>
            </a: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B4B9B97E-72D3-4836-B126-CE4675E306D8}"/>
              </a:ext>
            </a:extLst>
          </p:cNvPr>
          <p:cNvGrpSpPr/>
          <p:nvPr/>
        </p:nvGrpSpPr>
        <p:grpSpPr>
          <a:xfrm>
            <a:off x="8861377" y="3207857"/>
            <a:ext cx="2816506" cy="2705581"/>
            <a:chOff x="9788332" y="3500112"/>
            <a:chExt cx="2217040" cy="2129724"/>
          </a:xfrm>
          <a:effectLst>
            <a:outerShdw blurRad="190500" sx="102000" sy="102000" algn="ctr" rotWithShape="0">
              <a:schemeClr val="accent1">
                <a:lumMod val="50000"/>
                <a:alpha val="20000"/>
              </a:schemeClr>
            </a:outerShdw>
          </a:effectLst>
        </p:grpSpPr>
        <p:grpSp>
          <p:nvGrpSpPr>
            <p:cNvPr id="80" name="图形 76">
              <a:extLst>
                <a:ext uri="{FF2B5EF4-FFF2-40B4-BE49-F238E27FC236}">
                  <a16:creationId xmlns:a16="http://schemas.microsoft.com/office/drawing/2014/main" id="{DEBB6682-D3FD-4D03-9652-834FD74502F4}"/>
                </a:ext>
              </a:extLst>
            </p:cNvPr>
            <p:cNvGrpSpPr/>
            <p:nvPr/>
          </p:nvGrpSpPr>
          <p:grpSpPr>
            <a:xfrm flipH="1">
              <a:off x="10106034" y="3522703"/>
              <a:ext cx="1258702" cy="1465058"/>
              <a:chOff x="10388578" y="3522703"/>
              <a:chExt cx="1258702" cy="1465058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B8707F15-22D8-47D1-8D42-0B3BA8B35A57}"/>
                  </a:ext>
                </a:extLst>
              </p:cNvPr>
              <p:cNvSpPr/>
              <p:nvPr/>
            </p:nvSpPr>
            <p:spPr>
              <a:xfrm rot="10800000">
                <a:off x="10391344" y="3525465"/>
                <a:ext cx="1253172" cy="1459525"/>
              </a:xfrm>
              <a:prstGeom prst="roundRect">
                <a:avLst>
                  <a:gd name="adj" fmla="val 3504"/>
                </a:avLst>
              </a:prstGeom>
              <a:solidFill>
                <a:srgbClr val="FFFFFF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900DAA8-0FF2-4E15-8848-D0328D56359F}"/>
                  </a:ext>
                </a:extLst>
              </p:cNvPr>
              <p:cNvSpPr/>
              <p:nvPr/>
            </p:nvSpPr>
            <p:spPr>
              <a:xfrm>
                <a:off x="10388578" y="3522703"/>
                <a:ext cx="1258702" cy="1465058"/>
              </a:xfrm>
              <a:custGeom>
                <a:avLst/>
                <a:gdLst>
                  <a:gd name="connsiteX0" fmla="*/ 0 w 1258702"/>
                  <a:gd name="connsiteY0" fmla="*/ 1417329 h 1465058"/>
                  <a:gd name="connsiteX1" fmla="*/ 0 w 1258702"/>
                  <a:gd name="connsiteY1" fmla="*/ 47727 h 1465058"/>
                  <a:gd name="connsiteX2" fmla="*/ 47730 w 1258702"/>
                  <a:gd name="connsiteY2" fmla="*/ 0 h 1465058"/>
                  <a:gd name="connsiteX3" fmla="*/ 1210973 w 1258702"/>
                  <a:gd name="connsiteY3" fmla="*/ 0 h 1465058"/>
                  <a:gd name="connsiteX4" fmla="*/ 1258703 w 1258702"/>
                  <a:gd name="connsiteY4" fmla="*/ 47727 h 1465058"/>
                  <a:gd name="connsiteX5" fmla="*/ 1258703 w 1258702"/>
                  <a:gd name="connsiteY5" fmla="*/ 1417329 h 1465058"/>
                  <a:gd name="connsiteX6" fmla="*/ 1210973 w 1258702"/>
                  <a:gd name="connsiteY6" fmla="*/ 1465059 h 1465058"/>
                  <a:gd name="connsiteX7" fmla="*/ 47730 w 1258702"/>
                  <a:gd name="connsiteY7" fmla="*/ 1465059 h 1465058"/>
                  <a:gd name="connsiteX8" fmla="*/ 0 w 1258702"/>
                  <a:gd name="connsiteY8" fmla="*/ 1417329 h 1465058"/>
                  <a:gd name="connsiteX9" fmla="*/ 47730 w 1258702"/>
                  <a:gd name="connsiteY9" fmla="*/ 5533 h 1465058"/>
                  <a:gd name="connsiteX10" fmla="*/ 5531 w 1258702"/>
                  <a:gd name="connsiteY10" fmla="*/ 47730 h 1465058"/>
                  <a:gd name="connsiteX11" fmla="*/ 5531 w 1258702"/>
                  <a:gd name="connsiteY11" fmla="*/ 1417329 h 1465058"/>
                  <a:gd name="connsiteX12" fmla="*/ 47730 w 1258702"/>
                  <a:gd name="connsiteY12" fmla="*/ 1459528 h 1465058"/>
                  <a:gd name="connsiteX13" fmla="*/ 1210973 w 1258702"/>
                  <a:gd name="connsiteY13" fmla="*/ 1459528 h 1465058"/>
                  <a:gd name="connsiteX14" fmla="*/ 1253172 w 1258702"/>
                  <a:gd name="connsiteY14" fmla="*/ 1417329 h 1465058"/>
                  <a:gd name="connsiteX15" fmla="*/ 1253172 w 1258702"/>
                  <a:gd name="connsiteY15" fmla="*/ 47727 h 1465058"/>
                  <a:gd name="connsiteX16" fmla="*/ 1210973 w 1258702"/>
                  <a:gd name="connsiteY16" fmla="*/ 5531 h 146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58702" h="1465058">
                    <a:moveTo>
                      <a:pt x="0" y="1417329"/>
                    </a:moveTo>
                    <a:lnTo>
                      <a:pt x="0" y="47727"/>
                    </a:lnTo>
                    <a:cubicBezTo>
                      <a:pt x="30" y="21380"/>
                      <a:pt x="21382" y="29"/>
                      <a:pt x="47730" y="0"/>
                    </a:cubicBezTo>
                    <a:lnTo>
                      <a:pt x="1210973" y="0"/>
                    </a:lnTo>
                    <a:cubicBezTo>
                      <a:pt x="1237320" y="29"/>
                      <a:pt x="1258672" y="21380"/>
                      <a:pt x="1258703" y="47727"/>
                    </a:cubicBezTo>
                    <a:lnTo>
                      <a:pt x="1258703" y="1417329"/>
                    </a:lnTo>
                    <a:cubicBezTo>
                      <a:pt x="1258672" y="1443677"/>
                      <a:pt x="1237321" y="1465028"/>
                      <a:pt x="1210973" y="1465059"/>
                    </a:cubicBezTo>
                    <a:lnTo>
                      <a:pt x="47730" y="1465059"/>
                    </a:lnTo>
                    <a:cubicBezTo>
                      <a:pt x="21382" y="1465028"/>
                      <a:pt x="30" y="1443677"/>
                      <a:pt x="0" y="1417329"/>
                    </a:cubicBezTo>
                    <a:close/>
                    <a:moveTo>
                      <a:pt x="47730" y="5533"/>
                    </a:moveTo>
                    <a:cubicBezTo>
                      <a:pt x="24436" y="5559"/>
                      <a:pt x="5558" y="24436"/>
                      <a:pt x="5531" y="47730"/>
                    </a:cubicBezTo>
                    <a:lnTo>
                      <a:pt x="5531" y="1417329"/>
                    </a:lnTo>
                    <a:cubicBezTo>
                      <a:pt x="5558" y="1440623"/>
                      <a:pt x="24435" y="1459501"/>
                      <a:pt x="47730" y="1459528"/>
                    </a:cubicBezTo>
                    <a:lnTo>
                      <a:pt x="1210973" y="1459528"/>
                    </a:lnTo>
                    <a:cubicBezTo>
                      <a:pt x="1234268" y="1459501"/>
                      <a:pt x="1253145" y="1440623"/>
                      <a:pt x="1253172" y="1417329"/>
                    </a:cubicBezTo>
                    <a:lnTo>
                      <a:pt x="1253172" y="47727"/>
                    </a:lnTo>
                    <a:cubicBezTo>
                      <a:pt x="1253145" y="24433"/>
                      <a:pt x="1234267" y="5557"/>
                      <a:pt x="1210973" y="5531"/>
                    </a:cubicBezTo>
                    <a:close/>
                  </a:path>
                </a:pathLst>
              </a:custGeom>
              <a:solidFill>
                <a:srgbClr val="292A2E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83" name="图形 76">
              <a:extLst>
                <a:ext uri="{FF2B5EF4-FFF2-40B4-BE49-F238E27FC236}">
                  <a16:creationId xmlns:a16="http://schemas.microsoft.com/office/drawing/2014/main" id="{031FF8EB-6C5B-4B33-AB7E-9C3F7712FFBA}"/>
                </a:ext>
              </a:extLst>
            </p:cNvPr>
            <p:cNvGrpSpPr/>
            <p:nvPr/>
          </p:nvGrpSpPr>
          <p:grpSpPr>
            <a:xfrm flipH="1">
              <a:off x="10389000" y="4984944"/>
              <a:ext cx="692748" cy="643777"/>
              <a:chOff x="10671566" y="4984944"/>
              <a:chExt cx="692748" cy="643777"/>
            </a:xfrm>
            <a:solidFill>
              <a:srgbClr val="292A2E"/>
            </a:solidFill>
          </p:grpSpPr>
          <p:sp>
            <p:nvSpPr>
              <p:cNvPr id="84" name="任意多边形: 形状 83">
                <a:extLst>
                  <a:ext uri="{FF2B5EF4-FFF2-40B4-BE49-F238E27FC236}">
                    <a16:creationId xmlns:a16="http://schemas.microsoft.com/office/drawing/2014/main" id="{26F6BC25-7BF1-41C3-909A-58993FC96C39}"/>
                  </a:ext>
                </a:extLst>
              </p:cNvPr>
              <p:cNvSpPr/>
              <p:nvPr/>
            </p:nvSpPr>
            <p:spPr>
              <a:xfrm>
                <a:off x="10671566" y="4984944"/>
                <a:ext cx="98015" cy="643774"/>
              </a:xfrm>
              <a:custGeom>
                <a:avLst/>
                <a:gdLst>
                  <a:gd name="connsiteX0" fmla="*/ 2766 w 98015"/>
                  <a:gd name="connsiteY0" fmla="*/ 643775 h 643774"/>
                  <a:gd name="connsiteX1" fmla="*/ 0 w 98015"/>
                  <a:gd name="connsiteY1" fmla="*/ 641010 h 643774"/>
                  <a:gd name="connsiteX2" fmla="*/ 28 w 98015"/>
                  <a:gd name="connsiteY2" fmla="*/ 640614 h 643774"/>
                  <a:gd name="connsiteX3" fmla="*/ 92507 w 98015"/>
                  <a:gd name="connsiteY3" fmla="*/ 2416 h 643774"/>
                  <a:gd name="connsiteX4" fmla="*/ 95600 w 98015"/>
                  <a:gd name="connsiteY4" fmla="*/ 22 h 643774"/>
                  <a:gd name="connsiteX5" fmla="*/ 97993 w 98015"/>
                  <a:gd name="connsiteY5" fmla="*/ 3115 h 643774"/>
                  <a:gd name="connsiteX6" fmla="*/ 97980 w 98015"/>
                  <a:gd name="connsiteY6" fmla="*/ 3210 h 643774"/>
                  <a:gd name="connsiteX7" fmla="*/ 5487 w 98015"/>
                  <a:gd name="connsiteY7" fmla="*/ 641407 h 643774"/>
                  <a:gd name="connsiteX8" fmla="*/ 2766 w 98015"/>
                  <a:gd name="connsiteY8" fmla="*/ 643775 h 64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15" h="643774">
                    <a:moveTo>
                      <a:pt x="2766" y="643775"/>
                    </a:moveTo>
                    <a:cubicBezTo>
                      <a:pt x="1239" y="643775"/>
                      <a:pt x="0" y="642537"/>
                      <a:pt x="0" y="641010"/>
                    </a:cubicBezTo>
                    <a:cubicBezTo>
                      <a:pt x="0" y="640877"/>
                      <a:pt x="9" y="640745"/>
                      <a:pt x="28" y="640614"/>
                    </a:cubicBezTo>
                    <a:lnTo>
                      <a:pt x="92507" y="2416"/>
                    </a:lnTo>
                    <a:cubicBezTo>
                      <a:pt x="92700" y="901"/>
                      <a:pt x="94085" y="-171"/>
                      <a:pt x="95600" y="22"/>
                    </a:cubicBezTo>
                    <a:cubicBezTo>
                      <a:pt x="97115" y="216"/>
                      <a:pt x="98187" y="1600"/>
                      <a:pt x="97993" y="3115"/>
                    </a:cubicBezTo>
                    <a:cubicBezTo>
                      <a:pt x="97989" y="3147"/>
                      <a:pt x="97985" y="3178"/>
                      <a:pt x="97980" y="3210"/>
                    </a:cubicBezTo>
                    <a:lnTo>
                      <a:pt x="5487" y="641407"/>
                    </a:lnTo>
                    <a:cubicBezTo>
                      <a:pt x="5290" y="642761"/>
                      <a:pt x="4134" y="643767"/>
                      <a:pt x="2766" y="643775"/>
                    </a:cubicBezTo>
                    <a:close/>
                  </a:path>
                </a:pathLst>
              </a:custGeom>
              <a:solidFill>
                <a:srgbClr val="292A2E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86A398A8-B048-4FDF-B3D1-FE859C21AC1E}"/>
                  </a:ext>
                </a:extLst>
              </p:cNvPr>
              <p:cNvSpPr/>
              <p:nvPr/>
            </p:nvSpPr>
            <p:spPr>
              <a:xfrm>
                <a:off x="11266299" y="4985033"/>
                <a:ext cx="98016" cy="643688"/>
              </a:xfrm>
              <a:custGeom>
                <a:avLst/>
                <a:gdLst>
                  <a:gd name="connsiteX0" fmla="*/ 95236 w 98016"/>
                  <a:gd name="connsiteY0" fmla="*/ 643686 h 643688"/>
                  <a:gd name="connsiteX1" fmla="*/ 92504 w 98016"/>
                  <a:gd name="connsiteY1" fmla="*/ 641319 h 643688"/>
                  <a:gd name="connsiteX2" fmla="*/ 22 w 98016"/>
                  <a:gd name="connsiteY2" fmla="*/ 3115 h 643688"/>
                  <a:gd name="connsiteX3" fmla="*/ 2416 w 98016"/>
                  <a:gd name="connsiteY3" fmla="*/ 22 h 643688"/>
                  <a:gd name="connsiteX4" fmla="*/ 5495 w 98016"/>
                  <a:gd name="connsiteY4" fmla="*/ 2322 h 643688"/>
                  <a:gd name="connsiteX5" fmla="*/ 97988 w 98016"/>
                  <a:gd name="connsiteY5" fmla="*/ 640528 h 643688"/>
                  <a:gd name="connsiteX6" fmla="*/ 95646 w 98016"/>
                  <a:gd name="connsiteY6" fmla="*/ 643660 h 643688"/>
                  <a:gd name="connsiteX7" fmla="*/ 95250 w 98016"/>
                  <a:gd name="connsiteY7" fmla="*/ 643689 h 64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016" h="643688">
                    <a:moveTo>
                      <a:pt x="95236" y="643686"/>
                    </a:moveTo>
                    <a:cubicBezTo>
                      <a:pt x="93865" y="643684"/>
                      <a:pt x="92702" y="642676"/>
                      <a:pt x="92504" y="641319"/>
                    </a:cubicBezTo>
                    <a:lnTo>
                      <a:pt x="22" y="3115"/>
                    </a:lnTo>
                    <a:cubicBezTo>
                      <a:pt x="-171" y="1600"/>
                      <a:pt x="901" y="216"/>
                      <a:pt x="2416" y="22"/>
                    </a:cubicBezTo>
                    <a:cubicBezTo>
                      <a:pt x="3894" y="-166"/>
                      <a:pt x="5256" y="851"/>
                      <a:pt x="5495" y="2322"/>
                    </a:cubicBezTo>
                    <a:lnTo>
                      <a:pt x="97988" y="640528"/>
                    </a:lnTo>
                    <a:cubicBezTo>
                      <a:pt x="98206" y="642039"/>
                      <a:pt x="97158" y="643442"/>
                      <a:pt x="95646" y="643660"/>
                    </a:cubicBezTo>
                    <a:cubicBezTo>
                      <a:pt x="95515" y="643679"/>
                      <a:pt x="95383" y="643689"/>
                      <a:pt x="95250" y="643689"/>
                    </a:cubicBezTo>
                    <a:close/>
                  </a:path>
                </a:pathLst>
              </a:custGeom>
              <a:solidFill>
                <a:srgbClr val="292A2E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6805425-7135-44BA-8155-22E37468F1DA}"/>
                </a:ext>
              </a:extLst>
            </p:cNvPr>
            <p:cNvSpPr/>
            <p:nvPr/>
          </p:nvSpPr>
          <p:spPr>
            <a:xfrm rot="10800000" flipH="1">
              <a:off x="10203484" y="3630939"/>
              <a:ext cx="1063798" cy="598020"/>
            </a:xfrm>
            <a:custGeom>
              <a:avLst/>
              <a:gdLst>
                <a:gd name="connsiteX0" fmla="*/ 1031964 w 1063798"/>
                <a:gd name="connsiteY0" fmla="*/ 0 h 598020"/>
                <a:gd name="connsiteX1" fmla="*/ 1063799 w 1063798"/>
                <a:gd name="connsiteY1" fmla="*/ 0 h 598020"/>
                <a:gd name="connsiteX2" fmla="*/ 1063799 w 1063798"/>
                <a:gd name="connsiteY2" fmla="*/ 598020 h 598020"/>
                <a:gd name="connsiteX3" fmla="*/ 1031964 w 1063798"/>
                <a:gd name="connsiteY3" fmla="*/ 598020 h 598020"/>
                <a:gd name="connsiteX4" fmla="*/ 31835 w 1063798"/>
                <a:gd name="connsiteY4" fmla="*/ 598020 h 598020"/>
                <a:gd name="connsiteX5" fmla="*/ 0 w 1063798"/>
                <a:gd name="connsiteY5" fmla="*/ 598020 h 598020"/>
                <a:gd name="connsiteX6" fmla="*/ 0 w 1063798"/>
                <a:gd name="connsiteY6" fmla="*/ 0 h 598020"/>
                <a:gd name="connsiteX7" fmla="*/ 31835 w 1063798"/>
                <a:gd name="connsiteY7" fmla="*/ 0 h 59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798" h="598020">
                  <a:moveTo>
                    <a:pt x="1031964" y="0"/>
                  </a:moveTo>
                  <a:cubicBezTo>
                    <a:pt x="1049546" y="0"/>
                    <a:pt x="1063799" y="0"/>
                    <a:pt x="1063799" y="0"/>
                  </a:cubicBezTo>
                  <a:lnTo>
                    <a:pt x="1063799" y="598020"/>
                  </a:lnTo>
                  <a:cubicBezTo>
                    <a:pt x="1063799" y="598020"/>
                    <a:pt x="1049546" y="598020"/>
                    <a:pt x="1031964" y="598020"/>
                  </a:cubicBezTo>
                  <a:lnTo>
                    <a:pt x="31835" y="598020"/>
                  </a:lnTo>
                  <a:cubicBezTo>
                    <a:pt x="14253" y="598020"/>
                    <a:pt x="0" y="598020"/>
                    <a:pt x="0" y="598020"/>
                  </a:cubicBezTo>
                  <a:lnTo>
                    <a:pt x="0" y="0"/>
                  </a:lnTo>
                  <a:cubicBezTo>
                    <a:pt x="0" y="0"/>
                    <a:pt x="14253" y="0"/>
                    <a:pt x="31835" y="0"/>
                  </a:cubicBezTo>
                  <a:close/>
                </a:path>
              </a:pathLst>
            </a:custGeom>
            <a:solidFill>
              <a:schemeClr val="accent1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823546E-5890-4999-81C7-E72BAB91A29C}"/>
                </a:ext>
              </a:extLst>
            </p:cNvPr>
            <p:cNvSpPr/>
            <p:nvPr/>
          </p:nvSpPr>
          <p:spPr>
            <a:xfrm flipH="1">
              <a:off x="10205133" y="4298811"/>
              <a:ext cx="1063275" cy="581372"/>
            </a:xfrm>
            <a:custGeom>
              <a:avLst/>
              <a:gdLst>
                <a:gd name="connsiteX0" fmla="*/ 0 w 1063275"/>
                <a:gd name="connsiteY0" fmla="*/ 548056 h 581372"/>
                <a:gd name="connsiteX1" fmla="*/ 0 w 1063275"/>
                <a:gd name="connsiteY1" fmla="*/ 33314 h 581372"/>
                <a:gd name="connsiteX2" fmla="*/ 33317 w 1063275"/>
                <a:gd name="connsiteY2" fmla="*/ 0 h 581372"/>
                <a:gd name="connsiteX3" fmla="*/ 1029964 w 1063275"/>
                <a:gd name="connsiteY3" fmla="*/ 0 h 581372"/>
                <a:gd name="connsiteX4" fmla="*/ 1063276 w 1063275"/>
                <a:gd name="connsiteY4" fmla="*/ 33314 h 581372"/>
                <a:gd name="connsiteX5" fmla="*/ 1063276 w 1063275"/>
                <a:gd name="connsiteY5" fmla="*/ 548056 h 581372"/>
                <a:gd name="connsiteX6" fmla="*/ 1029959 w 1063275"/>
                <a:gd name="connsiteY6" fmla="*/ 581373 h 581372"/>
                <a:gd name="connsiteX7" fmla="*/ 33317 w 1063275"/>
                <a:gd name="connsiteY7" fmla="*/ 581373 h 581372"/>
                <a:gd name="connsiteX8" fmla="*/ 0 w 1063275"/>
                <a:gd name="connsiteY8" fmla="*/ 548056 h 5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275" h="581372">
                  <a:moveTo>
                    <a:pt x="0" y="548056"/>
                  </a:moveTo>
                  <a:lnTo>
                    <a:pt x="0" y="33314"/>
                  </a:lnTo>
                  <a:cubicBezTo>
                    <a:pt x="21" y="14923"/>
                    <a:pt x="14926" y="20"/>
                    <a:pt x="33317" y="0"/>
                  </a:cubicBezTo>
                  <a:lnTo>
                    <a:pt x="1029964" y="0"/>
                  </a:lnTo>
                  <a:cubicBezTo>
                    <a:pt x="1048353" y="23"/>
                    <a:pt x="1063254" y="14925"/>
                    <a:pt x="1063276" y="33314"/>
                  </a:cubicBezTo>
                  <a:lnTo>
                    <a:pt x="1063276" y="548056"/>
                  </a:lnTo>
                  <a:cubicBezTo>
                    <a:pt x="1063256" y="566448"/>
                    <a:pt x="1048351" y="581353"/>
                    <a:pt x="1029959" y="581373"/>
                  </a:cubicBezTo>
                  <a:lnTo>
                    <a:pt x="33317" y="581373"/>
                  </a:lnTo>
                  <a:cubicBezTo>
                    <a:pt x="14925" y="581353"/>
                    <a:pt x="20" y="566448"/>
                    <a:pt x="0" y="548056"/>
                  </a:cubicBezTo>
                  <a:close/>
                </a:path>
              </a:pathLst>
            </a:custGeom>
            <a:solidFill>
              <a:schemeClr val="bg1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A2156096-947E-43FE-BB46-20E156EFEFCC}"/>
                </a:ext>
              </a:extLst>
            </p:cNvPr>
            <p:cNvSpPr/>
            <p:nvPr/>
          </p:nvSpPr>
          <p:spPr>
            <a:xfrm rot="10800000" flipH="1">
              <a:off x="10307392" y="4415570"/>
              <a:ext cx="30559" cy="388639"/>
            </a:xfrm>
            <a:custGeom>
              <a:avLst/>
              <a:gdLst>
                <a:gd name="connsiteX0" fmla="*/ 25170 w 30559"/>
                <a:gd name="connsiteY0" fmla="*/ 0 h 388639"/>
                <a:gd name="connsiteX1" fmla="*/ 30560 w 30559"/>
                <a:gd name="connsiteY1" fmla="*/ 0 h 388639"/>
                <a:gd name="connsiteX2" fmla="*/ 30560 w 30559"/>
                <a:gd name="connsiteY2" fmla="*/ 388639 h 388639"/>
                <a:gd name="connsiteX3" fmla="*/ 25170 w 30559"/>
                <a:gd name="connsiteY3" fmla="*/ 388639 h 388639"/>
                <a:gd name="connsiteX4" fmla="*/ 5390 w 30559"/>
                <a:gd name="connsiteY4" fmla="*/ 388639 h 388639"/>
                <a:gd name="connsiteX5" fmla="*/ 0 w 30559"/>
                <a:gd name="connsiteY5" fmla="*/ 388639 h 388639"/>
                <a:gd name="connsiteX6" fmla="*/ 0 w 30559"/>
                <a:gd name="connsiteY6" fmla="*/ 0 h 388639"/>
                <a:gd name="connsiteX7" fmla="*/ 5390 w 30559"/>
                <a:gd name="connsiteY7" fmla="*/ 0 h 38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388639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388639"/>
                  </a:lnTo>
                  <a:cubicBezTo>
                    <a:pt x="30560" y="388639"/>
                    <a:pt x="28147" y="388639"/>
                    <a:pt x="25170" y="388639"/>
                  </a:cubicBezTo>
                  <a:lnTo>
                    <a:pt x="5390" y="388639"/>
                  </a:lnTo>
                  <a:cubicBezTo>
                    <a:pt x="2413" y="388639"/>
                    <a:pt x="0" y="388639"/>
                    <a:pt x="0" y="388639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5359DBDD-A5B6-438F-8B48-A62E8D2DCE4A}"/>
                </a:ext>
              </a:extLst>
            </p:cNvPr>
            <p:cNvSpPr/>
            <p:nvPr/>
          </p:nvSpPr>
          <p:spPr>
            <a:xfrm rot="10800000" flipH="1">
              <a:off x="10276830" y="4537632"/>
              <a:ext cx="30559" cy="266576"/>
            </a:xfrm>
            <a:custGeom>
              <a:avLst/>
              <a:gdLst>
                <a:gd name="connsiteX0" fmla="*/ 25170 w 30559"/>
                <a:gd name="connsiteY0" fmla="*/ 0 h 266576"/>
                <a:gd name="connsiteX1" fmla="*/ 30560 w 30559"/>
                <a:gd name="connsiteY1" fmla="*/ 0 h 266576"/>
                <a:gd name="connsiteX2" fmla="*/ 30560 w 30559"/>
                <a:gd name="connsiteY2" fmla="*/ 266577 h 266576"/>
                <a:gd name="connsiteX3" fmla="*/ 25170 w 30559"/>
                <a:gd name="connsiteY3" fmla="*/ 266577 h 266576"/>
                <a:gd name="connsiteX4" fmla="*/ 5390 w 30559"/>
                <a:gd name="connsiteY4" fmla="*/ 266577 h 266576"/>
                <a:gd name="connsiteX5" fmla="*/ 0 w 30559"/>
                <a:gd name="connsiteY5" fmla="*/ 266577 h 266576"/>
                <a:gd name="connsiteX6" fmla="*/ 0 w 30559"/>
                <a:gd name="connsiteY6" fmla="*/ 0 h 266576"/>
                <a:gd name="connsiteX7" fmla="*/ 5390 w 30559"/>
                <a:gd name="connsiteY7" fmla="*/ 0 h 2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6657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66577"/>
                  </a:lnTo>
                  <a:cubicBezTo>
                    <a:pt x="30560" y="266577"/>
                    <a:pt x="28147" y="266577"/>
                    <a:pt x="25170" y="266577"/>
                  </a:cubicBezTo>
                  <a:lnTo>
                    <a:pt x="5390" y="266577"/>
                  </a:lnTo>
                  <a:cubicBezTo>
                    <a:pt x="2413" y="266577"/>
                    <a:pt x="0" y="266577"/>
                    <a:pt x="0" y="26657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F4E0907A-F1D1-4818-B7FD-FFFD61C76ECB}"/>
                </a:ext>
              </a:extLst>
            </p:cNvPr>
            <p:cNvSpPr/>
            <p:nvPr/>
          </p:nvSpPr>
          <p:spPr>
            <a:xfrm rot="10800000" flipH="1">
              <a:off x="10551960" y="4755033"/>
              <a:ext cx="30559" cy="49176"/>
            </a:xfrm>
            <a:custGeom>
              <a:avLst/>
              <a:gdLst>
                <a:gd name="connsiteX0" fmla="*/ 25170 w 30559"/>
                <a:gd name="connsiteY0" fmla="*/ 0 h 49176"/>
                <a:gd name="connsiteX1" fmla="*/ 30560 w 30559"/>
                <a:gd name="connsiteY1" fmla="*/ 0 h 49176"/>
                <a:gd name="connsiteX2" fmla="*/ 30560 w 30559"/>
                <a:gd name="connsiteY2" fmla="*/ 49176 h 49176"/>
                <a:gd name="connsiteX3" fmla="*/ 25170 w 30559"/>
                <a:gd name="connsiteY3" fmla="*/ 49176 h 49176"/>
                <a:gd name="connsiteX4" fmla="*/ 5390 w 30559"/>
                <a:gd name="connsiteY4" fmla="*/ 49176 h 49176"/>
                <a:gd name="connsiteX5" fmla="*/ 0 w 30559"/>
                <a:gd name="connsiteY5" fmla="*/ 49176 h 49176"/>
                <a:gd name="connsiteX6" fmla="*/ 0 w 30559"/>
                <a:gd name="connsiteY6" fmla="*/ 0 h 49176"/>
                <a:gd name="connsiteX7" fmla="*/ 5390 w 30559"/>
                <a:gd name="connsiteY7" fmla="*/ 0 h 4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4917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49176"/>
                  </a:lnTo>
                  <a:cubicBezTo>
                    <a:pt x="30560" y="49176"/>
                    <a:pt x="28147" y="49176"/>
                    <a:pt x="25170" y="49176"/>
                  </a:cubicBezTo>
                  <a:lnTo>
                    <a:pt x="5390" y="49176"/>
                  </a:lnTo>
                  <a:cubicBezTo>
                    <a:pt x="2413" y="49176"/>
                    <a:pt x="0" y="49176"/>
                    <a:pt x="0" y="49176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4075750B-65F5-4144-AB38-8CF07B7E5D05}"/>
                </a:ext>
              </a:extLst>
            </p:cNvPr>
            <p:cNvSpPr/>
            <p:nvPr/>
          </p:nvSpPr>
          <p:spPr>
            <a:xfrm rot="10800000" flipH="1">
              <a:off x="10521400" y="4515686"/>
              <a:ext cx="30559" cy="288522"/>
            </a:xfrm>
            <a:custGeom>
              <a:avLst/>
              <a:gdLst>
                <a:gd name="connsiteX0" fmla="*/ 25170 w 30559"/>
                <a:gd name="connsiteY0" fmla="*/ 0 h 288522"/>
                <a:gd name="connsiteX1" fmla="*/ 30560 w 30559"/>
                <a:gd name="connsiteY1" fmla="*/ 0 h 288522"/>
                <a:gd name="connsiteX2" fmla="*/ 30560 w 30559"/>
                <a:gd name="connsiteY2" fmla="*/ 288522 h 288522"/>
                <a:gd name="connsiteX3" fmla="*/ 25170 w 30559"/>
                <a:gd name="connsiteY3" fmla="*/ 288522 h 288522"/>
                <a:gd name="connsiteX4" fmla="*/ 5390 w 30559"/>
                <a:gd name="connsiteY4" fmla="*/ 288522 h 288522"/>
                <a:gd name="connsiteX5" fmla="*/ 0 w 30559"/>
                <a:gd name="connsiteY5" fmla="*/ 288522 h 288522"/>
                <a:gd name="connsiteX6" fmla="*/ 0 w 30559"/>
                <a:gd name="connsiteY6" fmla="*/ 0 h 288522"/>
                <a:gd name="connsiteX7" fmla="*/ 5390 w 30559"/>
                <a:gd name="connsiteY7" fmla="*/ 0 h 2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88522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88522"/>
                  </a:lnTo>
                  <a:cubicBezTo>
                    <a:pt x="30560" y="288522"/>
                    <a:pt x="28147" y="288522"/>
                    <a:pt x="25170" y="288522"/>
                  </a:cubicBezTo>
                  <a:lnTo>
                    <a:pt x="5390" y="288522"/>
                  </a:lnTo>
                  <a:cubicBezTo>
                    <a:pt x="2413" y="288522"/>
                    <a:pt x="0" y="288522"/>
                    <a:pt x="0" y="288522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74A7AD1-6DB0-4DF5-956E-23697982495F}"/>
                </a:ext>
              </a:extLst>
            </p:cNvPr>
            <p:cNvSpPr/>
            <p:nvPr/>
          </p:nvSpPr>
          <p:spPr>
            <a:xfrm rot="10800000" flipH="1">
              <a:off x="10429676" y="4571582"/>
              <a:ext cx="30559" cy="232626"/>
            </a:xfrm>
            <a:custGeom>
              <a:avLst/>
              <a:gdLst>
                <a:gd name="connsiteX0" fmla="*/ 25170 w 30559"/>
                <a:gd name="connsiteY0" fmla="*/ 0 h 232626"/>
                <a:gd name="connsiteX1" fmla="*/ 30560 w 30559"/>
                <a:gd name="connsiteY1" fmla="*/ 0 h 232626"/>
                <a:gd name="connsiteX2" fmla="*/ 30560 w 30559"/>
                <a:gd name="connsiteY2" fmla="*/ 232627 h 232626"/>
                <a:gd name="connsiteX3" fmla="*/ 25170 w 30559"/>
                <a:gd name="connsiteY3" fmla="*/ 232627 h 232626"/>
                <a:gd name="connsiteX4" fmla="*/ 5390 w 30559"/>
                <a:gd name="connsiteY4" fmla="*/ 232627 h 232626"/>
                <a:gd name="connsiteX5" fmla="*/ 0 w 30559"/>
                <a:gd name="connsiteY5" fmla="*/ 232627 h 232626"/>
                <a:gd name="connsiteX6" fmla="*/ 0 w 30559"/>
                <a:gd name="connsiteY6" fmla="*/ 0 h 232626"/>
                <a:gd name="connsiteX7" fmla="*/ 5390 w 30559"/>
                <a:gd name="connsiteY7" fmla="*/ 0 h 23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3262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32627"/>
                  </a:lnTo>
                  <a:cubicBezTo>
                    <a:pt x="30560" y="232627"/>
                    <a:pt x="28147" y="232627"/>
                    <a:pt x="25170" y="232627"/>
                  </a:cubicBezTo>
                  <a:lnTo>
                    <a:pt x="5390" y="232627"/>
                  </a:lnTo>
                  <a:cubicBezTo>
                    <a:pt x="2413" y="232627"/>
                    <a:pt x="0" y="232627"/>
                    <a:pt x="0" y="23262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6B0655F8-3A45-428E-B63B-D0EB4A56B790}"/>
                </a:ext>
              </a:extLst>
            </p:cNvPr>
            <p:cNvSpPr/>
            <p:nvPr/>
          </p:nvSpPr>
          <p:spPr>
            <a:xfrm rot="10800000" flipH="1">
              <a:off x="10399113" y="4651960"/>
              <a:ext cx="30559" cy="152248"/>
            </a:xfrm>
            <a:custGeom>
              <a:avLst/>
              <a:gdLst>
                <a:gd name="connsiteX0" fmla="*/ 25170 w 30559"/>
                <a:gd name="connsiteY0" fmla="*/ 0 h 152248"/>
                <a:gd name="connsiteX1" fmla="*/ 30560 w 30559"/>
                <a:gd name="connsiteY1" fmla="*/ 0 h 152248"/>
                <a:gd name="connsiteX2" fmla="*/ 30560 w 30559"/>
                <a:gd name="connsiteY2" fmla="*/ 152249 h 152248"/>
                <a:gd name="connsiteX3" fmla="*/ 25170 w 30559"/>
                <a:gd name="connsiteY3" fmla="*/ 152249 h 152248"/>
                <a:gd name="connsiteX4" fmla="*/ 5390 w 30559"/>
                <a:gd name="connsiteY4" fmla="*/ 152249 h 152248"/>
                <a:gd name="connsiteX5" fmla="*/ 0 w 30559"/>
                <a:gd name="connsiteY5" fmla="*/ 152249 h 152248"/>
                <a:gd name="connsiteX6" fmla="*/ 0 w 30559"/>
                <a:gd name="connsiteY6" fmla="*/ 0 h 152248"/>
                <a:gd name="connsiteX7" fmla="*/ 5390 w 30559"/>
                <a:gd name="connsiteY7" fmla="*/ 0 h 1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152248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152249"/>
                  </a:lnTo>
                  <a:cubicBezTo>
                    <a:pt x="30560" y="152249"/>
                    <a:pt x="28147" y="152249"/>
                    <a:pt x="25170" y="152249"/>
                  </a:cubicBezTo>
                  <a:lnTo>
                    <a:pt x="5390" y="152249"/>
                  </a:lnTo>
                  <a:cubicBezTo>
                    <a:pt x="2413" y="152249"/>
                    <a:pt x="0" y="152249"/>
                    <a:pt x="0" y="152249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6419F00E-2476-4281-9E30-C7AE3931B6B3}"/>
                </a:ext>
              </a:extLst>
            </p:cNvPr>
            <p:cNvSpPr/>
            <p:nvPr/>
          </p:nvSpPr>
          <p:spPr>
            <a:xfrm rot="10800000" flipH="1">
              <a:off x="10918813" y="4490732"/>
              <a:ext cx="30559" cy="313476"/>
            </a:xfrm>
            <a:custGeom>
              <a:avLst/>
              <a:gdLst>
                <a:gd name="connsiteX0" fmla="*/ 25170 w 30559"/>
                <a:gd name="connsiteY0" fmla="*/ 0 h 313476"/>
                <a:gd name="connsiteX1" fmla="*/ 30560 w 30559"/>
                <a:gd name="connsiteY1" fmla="*/ 0 h 313476"/>
                <a:gd name="connsiteX2" fmla="*/ 30560 w 30559"/>
                <a:gd name="connsiteY2" fmla="*/ 313477 h 313476"/>
                <a:gd name="connsiteX3" fmla="*/ 25170 w 30559"/>
                <a:gd name="connsiteY3" fmla="*/ 313477 h 313476"/>
                <a:gd name="connsiteX4" fmla="*/ 5390 w 30559"/>
                <a:gd name="connsiteY4" fmla="*/ 313477 h 313476"/>
                <a:gd name="connsiteX5" fmla="*/ 0 w 30559"/>
                <a:gd name="connsiteY5" fmla="*/ 313477 h 313476"/>
                <a:gd name="connsiteX6" fmla="*/ 0 w 30559"/>
                <a:gd name="connsiteY6" fmla="*/ 0 h 313476"/>
                <a:gd name="connsiteX7" fmla="*/ 5390 w 30559"/>
                <a:gd name="connsiteY7" fmla="*/ 0 h 31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31347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313477"/>
                  </a:lnTo>
                  <a:cubicBezTo>
                    <a:pt x="30560" y="313477"/>
                    <a:pt x="28147" y="313477"/>
                    <a:pt x="25170" y="313477"/>
                  </a:cubicBezTo>
                  <a:lnTo>
                    <a:pt x="5390" y="313477"/>
                  </a:lnTo>
                  <a:cubicBezTo>
                    <a:pt x="2413" y="313477"/>
                    <a:pt x="0" y="313477"/>
                    <a:pt x="0" y="31347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2D7F213B-4717-4ABC-884F-3C75B00A51CE}"/>
                </a:ext>
              </a:extLst>
            </p:cNvPr>
            <p:cNvSpPr/>
            <p:nvPr/>
          </p:nvSpPr>
          <p:spPr>
            <a:xfrm rot="10800000" flipH="1">
              <a:off x="10888251" y="4606146"/>
              <a:ext cx="30559" cy="198065"/>
            </a:xfrm>
            <a:custGeom>
              <a:avLst/>
              <a:gdLst>
                <a:gd name="connsiteX0" fmla="*/ 25170 w 30559"/>
                <a:gd name="connsiteY0" fmla="*/ 0 h 198065"/>
                <a:gd name="connsiteX1" fmla="*/ 30560 w 30559"/>
                <a:gd name="connsiteY1" fmla="*/ 0 h 198065"/>
                <a:gd name="connsiteX2" fmla="*/ 30560 w 30559"/>
                <a:gd name="connsiteY2" fmla="*/ 198065 h 198065"/>
                <a:gd name="connsiteX3" fmla="*/ 25170 w 30559"/>
                <a:gd name="connsiteY3" fmla="*/ 198065 h 198065"/>
                <a:gd name="connsiteX4" fmla="*/ 5390 w 30559"/>
                <a:gd name="connsiteY4" fmla="*/ 198065 h 198065"/>
                <a:gd name="connsiteX5" fmla="*/ 0 w 30559"/>
                <a:gd name="connsiteY5" fmla="*/ 198065 h 198065"/>
                <a:gd name="connsiteX6" fmla="*/ 0 w 30559"/>
                <a:gd name="connsiteY6" fmla="*/ 0 h 198065"/>
                <a:gd name="connsiteX7" fmla="*/ 5390 w 30559"/>
                <a:gd name="connsiteY7" fmla="*/ 0 h 19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198065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198065"/>
                  </a:lnTo>
                  <a:cubicBezTo>
                    <a:pt x="30560" y="198065"/>
                    <a:pt x="28147" y="198065"/>
                    <a:pt x="25170" y="198065"/>
                  </a:cubicBezTo>
                  <a:lnTo>
                    <a:pt x="5390" y="198065"/>
                  </a:lnTo>
                  <a:cubicBezTo>
                    <a:pt x="2413" y="198065"/>
                    <a:pt x="0" y="198065"/>
                    <a:pt x="0" y="198065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DED22D1-EFA0-4D4F-AFE3-256CEFA8A3F3}"/>
                </a:ext>
              </a:extLst>
            </p:cNvPr>
            <p:cNvSpPr/>
            <p:nvPr/>
          </p:nvSpPr>
          <p:spPr>
            <a:xfrm rot="10800000" flipH="1">
              <a:off x="10674243" y="4539631"/>
              <a:ext cx="30559" cy="264577"/>
            </a:xfrm>
            <a:custGeom>
              <a:avLst/>
              <a:gdLst>
                <a:gd name="connsiteX0" fmla="*/ 25170 w 30559"/>
                <a:gd name="connsiteY0" fmla="*/ 0 h 264577"/>
                <a:gd name="connsiteX1" fmla="*/ 30560 w 30559"/>
                <a:gd name="connsiteY1" fmla="*/ 0 h 264577"/>
                <a:gd name="connsiteX2" fmla="*/ 30560 w 30559"/>
                <a:gd name="connsiteY2" fmla="*/ 264577 h 264577"/>
                <a:gd name="connsiteX3" fmla="*/ 25170 w 30559"/>
                <a:gd name="connsiteY3" fmla="*/ 264577 h 264577"/>
                <a:gd name="connsiteX4" fmla="*/ 5390 w 30559"/>
                <a:gd name="connsiteY4" fmla="*/ 264577 h 264577"/>
                <a:gd name="connsiteX5" fmla="*/ 0 w 30559"/>
                <a:gd name="connsiteY5" fmla="*/ 264577 h 264577"/>
                <a:gd name="connsiteX6" fmla="*/ 0 w 30559"/>
                <a:gd name="connsiteY6" fmla="*/ 0 h 264577"/>
                <a:gd name="connsiteX7" fmla="*/ 5390 w 30559"/>
                <a:gd name="connsiteY7" fmla="*/ 0 h 26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64577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64577"/>
                  </a:lnTo>
                  <a:cubicBezTo>
                    <a:pt x="30560" y="264577"/>
                    <a:pt x="28147" y="264577"/>
                    <a:pt x="25170" y="264577"/>
                  </a:cubicBezTo>
                  <a:lnTo>
                    <a:pt x="5390" y="264577"/>
                  </a:lnTo>
                  <a:cubicBezTo>
                    <a:pt x="2413" y="264577"/>
                    <a:pt x="0" y="264577"/>
                    <a:pt x="0" y="26457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FC21E7B0-7DEF-4F59-8E47-1550B2E7FCCF}"/>
                </a:ext>
              </a:extLst>
            </p:cNvPr>
            <p:cNvSpPr/>
            <p:nvPr/>
          </p:nvSpPr>
          <p:spPr>
            <a:xfrm rot="10800000" flipH="1">
              <a:off x="10643684" y="4569586"/>
              <a:ext cx="30559" cy="234623"/>
            </a:xfrm>
            <a:custGeom>
              <a:avLst/>
              <a:gdLst>
                <a:gd name="connsiteX0" fmla="*/ 25170 w 30559"/>
                <a:gd name="connsiteY0" fmla="*/ 0 h 234623"/>
                <a:gd name="connsiteX1" fmla="*/ 30560 w 30559"/>
                <a:gd name="connsiteY1" fmla="*/ 0 h 234623"/>
                <a:gd name="connsiteX2" fmla="*/ 30560 w 30559"/>
                <a:gd name="connsiteY2" fmla="*/ 234623 h 234623"/>
                <a:gd name="connsiteX3" fmla="*/ 25170 w 30559"/>
                <a:gd name="connsiteY3" fmla="*/ 234623 h 234623"/>
                <a:gd name="connsiteX4" fmla="*/ 5390 w 30559"/>
                <a:gd name="connsiteY4" fmla="*/ 234623 h 234623"/>
                <a:gd name="connsiteX5" fmla="*/ 0 w 30559"/>
                <a:gd name="connsiteY5" fmla="*/ 234623 h 234623"/>
                <a:gd name="connsiteX6" fmla="*/ 0 w 30559"/>
                <a:gd name="connsiteY6" fmla="*/ 0 h 234623"/>
                <a:gd name="connsiteX7" fmla="*/ 5390 w 30559"/>
                <a:gd name="connsiteY7" fmla="*/ 0 h 23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34623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34623"/>
                  </a:lnTo>
                  <a:cubicBezTo>
                    <a:pt x="30560" y="234623"/>
                    <a:pt x="28147" y="234623"/>
                    <a:pt x="25170" y="234623"/>
                  </a:cubicBezTo>
                  <a:lnTo>
                    <a:pt x="5390" y="234623"/>
                  </a:lnTo>
                  <a:cubicBezTo>
                    <a:pt x="2413" y="234623"/>
                    <a:pt x="0" y="234623"/>
                    <a:pt x="0" y="234623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E1FD1DDA-1ECF-4713-A10B-71A7F552C9E5}"/>
                </a:ext>
              </a:extLst>
            </p:cNvPr>
            <p:cNvSpPr/>
            <p:nvPr/>
          </p:nvSpPr>
          <p:spPr>
            <a:xfrm rot="10800000" flipH="1">
              <a:off x="10796527" y="4415570"/>
              <a:ext cx="30559" cy="388639"/>
            </a:xfrm>
            <a:custGeom>
              <a:avLst/>
              <a:gdLst>
                <a:gd name="connsiteX0" fmla="*/ 25170 w 30559"/>
                <a:gd name="connsiteY0" fmla="*/ 0 h 388639"/>
                <a:gd name="connsiteX1" fmla="*/ 30560 w 30559"/>
                <a:gd name="connsiteY1" fmla="*/ 0 h 388639"/>
                <a:gd name="connsiteX2" fmla="*/ 30560 w 30559"/>
                <a:gd name="connsiteY2" fmla="*/ 388639 h 388639"/>
                <a:gd name="connsiteX3" fmla="*/ 25170 w 30559"/>
                <a:gd name="connsiteY3" fmla="*/ 388639 h 388639"/>
                <a:gd name="connsiteX4" fmla="*/ 5390 w 30559"/>
                <a:gd name="connsiteY4" fmla="*/ 388639 h 388639"/>
                <a:gd name="connsiteX5" fmla="*/ 0 w 30559"/>
                <a:gd name="connsiteY5" fmla="*/ 388639 h 388639"/>
                <a:gd name="connsiteX6" fmla="*/ 0 w 30559"/>
                <a:gd name="connsiteY6" fmla="*/ 0 h 388639"/>
                <a:gd name="connsiteX7" fmla="*/ 5390 w 30559"/>
                <a:gd name="connsiteY7" fmla="*/ 0 h 38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388639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388639"/>
                  </a:lnTo>
                  <a:cubicBezTo>
                    <a:pt x="30560" y="388639"/>
                    <a:pt x="28147" y="388639"/>
                    <a:pt x="25170" y="388639"/>
                  </a:cubicBezTo>
                  <a:lnTo>
                    <a:pt x="5390" y="388639"/>
                  </a:lnTo>
                  <a:cubicBezTo>
                    <a:pt x="2413" y="388639"/>
                    <a:pt x="0" y="388639"/>
                    <a:pt x="0" y="388639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C7E8B51-6D39-4732-8CB5-0C0389D1923A}"/>
                </a:ext>
              </a:extLst>
            </p:cNvPr>
            <p:cNvSpPr/>
            <p:nvPr/>
          </p:nvSpPr>
          <p:spPr>
            <a:xfrm rot="10800000" flipH="1">
              <a:off x="10765967" y="4434291"/>
              <a:ext cx="30559" cy="369917"/>
            </a:xfrm>
            <a:custGeom>
              <a:avLst/>
              <a:gdLst>
                <a:gd name="connsiteX0" fmla="*/ 25170 w 30559"/>
                <a:gd name="connsiteY0" fmla="*/ 0 h 369917"/>
                <a:gd name="connsiteX1" fmla="*/ 30560 w 30559"/>
                <a:gd name="connsiteY1" fmla="*/ 0 h 369917"/>
                <a:gd name="connsiteX2" fmla="*/ 30560 w 30559"/>
                <a:gd name="connsiteY2" fmla="*/ 369918 h 369917"/>
                <a:gd name="connsiteX3" fmla="*/ 25170 w 30559"/>
                <a:gd name="connsiteY3" fmla="*/ 369918 h 369917"/>
                <a:gd name="connsiteX4" fmla="*/ 5390 w 30559"/>
                <a:gd name="connsiteY4" fmla="*/ 369918 h 369917"/>
                <a:gd name="connsiteX5" fmla="*/ 0 w 30559"/>
                <a:gd name="connsiteY5" fmla="*/ 369918 h 369917"/>
                <a:gd name="connsiteX6" fmla="*/ 0 w 30559"/>
                <a:gd name="connsiteY6" fmla="*/ 0 h 369917"/>
                <a:gd name="connsiteX7" fmla="*/ 5390 w 30559"/>
                <a:gd name="connsiteY7" fmla="*/ 0 h 36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369917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369918"/>
                  </a:lnTo>
                  <a:cubicBezTo>
                    <a:pt x="30560" y="369918"/>
                    <a:pt x="28147" y="369918"/>
                    <a:pt x="25170" y="369918"/>
                  </a:cubicBezTo>
                  <a:lnTo>
                    <a:pt x="5390" y="369918"/>
                  </a:lnTo>
                  <a:cubicBezTo>
                    <a:pt x="2413" y="369918"/>
                    <a:pt x="0" y="369918"/>
                    <a:pt x="0" y="369918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F3B2F3AE-76D5-457F-93F3-12CA53B90DEA}"/>
                </a:ext>
              </a:extLst>
            </p:cNvPr>
            <p:cNvSpPr/>
            <p:nvPr/>
          </p:nvSpPr>
          <p:spPr>
            <a:xfrm rot="10800000" flipH="1">
              <a:off x="11041094" y="4415570"/>
              <a:ext cx="30559" cy="388639"/>
            </a:xfrm>
            <a:custGeom>
              <a:avLst/>
              <a:gdLst>
                <a:gd name="connsiteX0" fmla="*/ 25170 w 30559"/>
                <a:gd name="connsiteY0" fmla="*/ 0 h 388639"/>
                <a:gd name="connsiteX1" fmla="*/ 30560 w 30559"/>
                <a:gd name="connsiteY1" fmla="*/ 0 h 388639"/>
                <a:gd name="connsiteX2" fmla="*/ 30560 w 30559"/>
                <a:gd name="connsiteY2" fmla="*/ 388639 h 388639"/>
                <a:gd name="connsiteX3" fmla="*/ 25170 w 30559"/>
                <a:gd name="connsiteY3" fmla="*/ 388639 h 388639"/>
                <a:gd name="connsiteX4" fmla="*/ 5390 w 30559"/>
                <a:gd name="connsiteY4" fmla="*/ 388639 h 388639"/>
                <a:gd name="connsiteX5" fmla="*/ 0 w 30559"/>
                <a:gd name="connsiteY5" fmla="*/ 388639 h 388639"/>
                <a:gd name="connsiteX6" fmla="*/ 0 w 30559"/>
                <a:gd name="connsiteY6" fmla="*/ 0 h 388639"/>
                <a:gd name="connsiteX7" fmla="*/ 5390 w 30559"/>
                <a:gd name="connsiteY7" fmla="*/ 0 h 38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388639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388639"/>
                  </a:lnTo>
                  <a:cubicBezTo>
                    <a:pt x="30560" y="388639"/>
                    <a:pt x="28147" y="388639"/>
                    <a:pt x="25170" y="388639"/>
                  </a:cubicBezTo>
                  <a:lnTo>
                    <a:pt x="5390" y="388639"/>
                  </a:lnTo>
                  <a:cubicBezTo>
                    <a:pt x="2413" y="388639"/>
                    <a:pt x="0" y="388639"/>
                    <a:pt x="0" y="388639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E6E463C0-6439-4D0B-92C0-1A517528C2E3}"/>
                </a:ext>
              </a:extLst>
            </p:cNvPr>
            <p:cNvSpPr/>
            <p:nvPr/>
          </p:nvSpPr>
          <p:spPr>
            <a:xfrm rot="10800000" flipH="1">
              <a:off x="11010534" y="4537632"/>
              <a:ext cx="30559" cy="266576"/>
            </a:xfrm>
            <a:custGeom>
              <a:avLst/>
              <a:gdLst>
                <a:gd name="connsiteX0" fmla="*/ 25170 w 30559"/>
                <a:gd name="connsiteY0" fmla="*/ 0 h 266576"/>
                <a:gd name="connsiteX1" fmla="*/ 30560 w 30559"/>
                <a:gd name="connsiteY1" fmla="*/ 0 h 266576"/>
                <a:gd name="connsiteX2" fmla="*/ 30560 w 30559"/>
                <a:gd name="connsiteY2" fmla="*/ 266577 h 266576"/>
                <a:gd name="connsiteX3" fmla="*/ 25170 w 30559"/>
                <a:gd name="connsiteY3" fmla="*/ 266577 h 266576"/>
                <a:gd name="connsiteX4" fmla="*/ 5390 w 30559"/>
                <a:gd name="connsiteY4" fmla="*/ 266577 h 266576"/>
                <a:gd name="connsiteX5" fmla="*/ 0 w 30559"/>
                <a:gd name="connsiteY5" fmla="*/ 266577 h 266576"/>
                <a:gd name="connsiteX6" fmla="*/ 0 w 30559"/>
                <a:gd name="connsiteY6" fmla="*/ 0 h 266576"/>
                <a:gd name="connsiteX7" fmla="*/ 5390 w 30559"/>
                <a:gd name="connsiteY7" fmla="*/ 0 h 2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6657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66577"/>
                  </a:lnTo>
                  <a:cubicBezTo>
                    <a:pt x="30560" y="266577"/>
                    <a:pt x="28147" y="266577"/>
                    <a:pt x="25170" y="266577"/>
                  </a:cubicBezTo>
                  <a:lnTo>
                    <a:pt x="5390" y="266577"/>
                  </a:lnTo>
                  <a:cubicBezTo>
                    <a:pt x="2413" y="266577"/>
                    <a:pt x="0" y="266577"/>
                    <a:pt x="0" y="26657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475311B6-DD1C-4AFC-A71F-7AA578E1F734}"/>
                </a:ext>
              </a:extLst>
            </p:cNvPr>
            <p:cNvSpPr/>
            <p:nvPr/>
          </p:nvSpPr>
          <p:spPr>
            <a:xfrm rot="10800000" flipH="1">
              <a:off x="11163378" y="4571582"/>
              <a:ext cx="30559" cy="232626"/>
            </a:xfrm>
            <a:custGeom>
              <a:avLst/>
              <a:gdLst>
                <a:gd name="connsiteX0" fmla="*/ 25170 w 30559"/>
                <a:gd name="connsiteY0" fmla="*/ 0 h 232626"/>
                <a:gd name="connsiteX1" fmla="*/ 30560 w 30559"/>
                <a:gd name="connsiteY1" fmla="*/ 0 h 232626"/>
                <a:gd name="connsiteX2" fmla="*/ 30560 w 30559"/>
                <a:gd name="connsiteY2" fmla="*/ 232627 h 232626"/>
                <a:gd name="connsiteX3" fmla="*/ 25170 w 30559"/>
                <a:gd name="connsiteY3" fmla="*/ 232627 h 232626"/>
                <a:gd name="connsiteX4" fmla="*/ 5390 w 30559"/>
                <a:gd name="connsiteY4" fmla="*/ 232627 h 232626"/>
                <a:gd name="connsiteX5" fmla="*/ 0 w 30559"/>
                <a:gd name="connsiteY5" fmla="*/ 232627 h 232626"/>
                <a:gd name="connsiteX6" fmla="*/ 0 w 30559"/>
                <a:gd name="connsiteY6" fmla="*/ 0 h 232626"/>
                <a:gd name="connsiteX7" fmla="*/ 5390 w 30559"/>
                <a:gd name="connsiteY7" fmla="*/ 0 h 23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232626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232627"/>
                  </a:lnTo>
                  <a:cubicBezTo>
                    <a:pt x="30560" y="232627"/>
                    <a:pt x="28147" y="232627"/>
                    <a:pt x="25170" y="232627"/>
                  </a:cubicBezTo>
                  <a:lnTo>
                    <a:pt x="5390" y="232627"/>
                  </a:lnTo>
                  <a:cubicBezTo>
                    <a:pt x="2413" y="232627"/>
                    <a:pt x="0" y="232627"/>
                    <a:pt x="0" y="232627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D7DAD907-7C3C-45B1-84E5-29E3B6D9ED96}"/>
                </a:ext>
              </a:extLst>
            </p:cNvPr>
            <p:cNvSpPr/>
            <p:nvPr/>
          </p:nvSpPr>
          <p:spPr>
            <a:xfrm rot="10800000" flipH="1">
              <a:off x="11132818" y="4651960"/>
              <a:ext cx="30559" cy="152248"/>
            </a:xfrm>
            <a:custGeom>
              <a:avLst/>
              <a:gdLst>
                <a:gd name="connsiteX0" fmla="*/ 25170 w 30559"/>
                <a:gd name="connsiteY0" fmla="*/ 0 h 152248"/>
                <a:gd name="connsiteX1" fmla="*/ 30560 w 30559"/>
                <a:gd name="connsiteY1" fmla="*/ 0 h 152248"/>
                <a:gd name="connsiteX2" fmla="*/ 30560 w 30559"/>
                <a:gd name="connsiteY2" fmla="*/ 152249 h 152248"/>
                <a:gd name="connsiteX3" fmla="*/ 25170 w 30559"/>
                <a:gd name="connsiteY3" fmla="*/ 152249 h 152248"/>
                <a:gd name="connsiteX4" fmla="*/ 5390 w 30559"/>
                <a:gd name="connsiteY4" fmla="*/ 152249 h 152248"/>
                <a:gd name="connsiteX5" fmla="*/ 0 w 30559"/>
                <a:gd name="connsiteY5" fmla="*/ 152249 h 152248"/>
                <a:gd name="connsiteX6" fmla="*/ 0 w 30559"/>
                <a:gd name="connsiteY6" fmla="*/ 0 h 152248"/>
                <a:gd name="connsiteX7" fmla="*/ 5390 w 30559"/>
                <a:gd name="connsiteY7" fmla="*/ 0 h 1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59" h="152248">
                  <a:moveTo>
                    <a:pt x="25170" y="0"/>
                  </a:moveTo>
                  <a:cubicBezTo>
                    <a:pt x="28147" y="0"/>
                    <a:pt x="30560" y="0"/>
                    <a:pt x="30560" y="0"/>
                  </a:cubicBezTo>
                  <a:lnTo>
                    <a:pt x="30560" y="152249"/>
                  </a:lnTo>
                  <a:cubicBezTo>
                    <a:pt x="30560" y="152249"/>
                    <a:pt x="28147" y="152249"/>
                    <a:pt x="25170" y="152249"/>
                  </a:cubicBezTo>
                  <a:lnTo>
                    <a:pt x="5390" y="152249"/>
                  </a:lnTo>
                  <a:cubicBezTo>
                    <a:pt x="2413" y="152249"/>
                    <a:pt x="0" y="152249"/>
                    <a:pt x="0" y="152249"/>
                  </a:cubicBezTo>
                  <a:lnTo>
                    <a:pt x="0" y="0"/>
                  </a:lnTo>
                  <a:cubicBezTo>
                    <a:pt x="0" y="0"/>
                    <a:pt x="2413" y="0"/>
                    <a:pt x="5390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3" name="图形 76">
              <a:extLst>
                <a:ext uri="{FF2B5EF4-FFF2-40B4-BE49-F238E27FC236}">
                  <a16:creationId xmlns:a16="http://schemas.microsoft.com/office/drawing/2014/main" id="{5C61D465-9F1A-4F17-B655-12CFB2B933B9}"/>
                </a:ext>
              </a:extLst>
            </p:cNvPr>
            <p:cNvGrpSpPr/>
            <p:nvPr/>
          </p:nvGrpSpPr>
          <p:grpSpPr>
            <a:xfrm flipH="1">
              <a:off x="10276555" y="3771797"/>
              <a:ext cx="917658" cy="387179"/>
              <a:chOff x="10559101" y="3771797"/>
              <a:chExt cx="917658" cy="387179"/>
            </a:xfrm>
          </p:grpSpPr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68EDA594-12BB-41C9-8CC1-2DF216F88706}"/>
                  </a:ext>
                </a:extLst>
              </p:cNvPr>
              <p:cNvSpPr/>
              <p:nvPr/>
            </p:nvSpPr>
            <p:spPr>
              <a:xfrm>
                <a:off x="10559101" y="3777584"/>
                <a:ext cx="917658" cy="381392"/>
              </a:xfrm>
              <a:custGeom>
                <a:avLst/>
                <a:gdLst>
                  <a:gd name="connsiteX0" fmla="*/ 917658 w 917658"/>
                  <a:gd name="connsiteY0" fmla="*/ 45273 h 381392"/>
                  <a:gd name="connsiteX1" fmla="*/ 917658 w 917658"/>
                  <a:gd name="connsiteY1" fmla="*/ 376085 h 381392"/>
                  <a:gd name="connsiteX2" fmla="*/ 912354 w 917658"/>
                  <a:gd name="connsiteY2" fmla="*/ 381392 h 381392"/>
                  <a:gd name="connsiteX3" fmla="*/ 5304 w 917658"/>
                  <a:gd name="connsiteY3" fmla="*/ 381392 h 381392"/>
                  <a:gd name="connsiteX4" fmla="*/ 0 w 917658"/>
                  <a:gd name="connsiteY4" fmla="*/ 376085 h 381392"/>
                  <a:gd name="connsiteX5" fmla="*/ 0 w 917658"/>
                  <a:gd name="connsiteY5" fmla="*/ 200464 h 381392"/>
                  <a:gd name="connsiteX6" fmla="*/ 2652 w 917658"/>
                  <a:gd name="connsiteY6" fmla="*/ 195868 h 381392"/>
                  <a:gd name="connsiteX7" fmla="*/ 163247 w 917658"/>
                  <a:gd name="connsiteY7" fmla="*/ 103146 h 381392"/>
                  <a:gd name="connsiteX8" fmla="*/ 168623 w 917658"/>
                  <a:gd name="connsiteY8" fmla="*/ 103187 h 381392"/>
                  <a:gd name="connsiteX9" fmla="*/ 240917 w 917658"/>
                  <a:gd name="connsiteY9" fmla="*/ 146393 h 381392"/>
                  <a:gd name="connsiteX10" fmla="*/ 246824 w 917658"/>
                  <a:gd name="connsiteY10" fmla="*/ 146083 h 381392"/>
                  <a:gd name="connsiteX11" fmla="*/ 322735 w 917658"/>
                  <a:gd name="connsiteY11" fmla="*/ 89100 h 381392"/>
                  <a:gd name="connsiteX12" fmla="*/ 328200 w 917658"/>
                  <a:gd name="connsiteY12" fmla="*/ 88547 h 381392"/>
                  <a:gd name="connsiteX13" fmla="*/ 421879 w 917658"/>
                  <a:gd name="connsiteY13" fmla="*/ 133103 h 381392"/>
                  <a:gd name="connsiteX14" fmla="*/ 427962 w 917658"/>
                  <a:gd name="connsiteY14" fmla="*/ 132013 h 381392"/>
                  <a:gd name="connsiteX15" fmla="*/ 531970 w 917658"/>
                  <a:gd name="connsiteY15" fmla="*/ 25224 h 381392"/>
                  <a:gd name="connsiteX16" fmla="*/ 538950 w 917658"/>
                  <a:gd name="connsiteY16" fmla="*/ 24671 h 381392"/>
                  <a:gd name="connsiteX17" fmla="*/ 606485 w 917658"/>
                  <a:gd name="connsiteY17" fmla="*/ 75241 h 381392"/>
                  <a:gd name="connsiteX18" fmla="*/ 613188 w 917658"/>
                  <a:gd name="connsiteY18" fmla="*/ 74964 h 381392"/>
                  <a:gd name="connsiteX19" fmla="*/ 657376 w 917658"/>
                  <a:gd name="connsiteY19" fmla="*/ 35696 h 381392"/>
                  <a:gd name="connsiteX20" fmla="*/ 663938 w 917658"/>
                  <a:gd name="connsiteY20" fmla="*/ 35312 h 381392"/>
                  <a:gd name="connsiteX21" fmla="*/ 726650 w 917658"/>
                  <a:gd name="connsiteY21" fmla="*/ 79087 h 381392"/>
                  <a:gd name="connsiteX22" fmla="*/ 732786 w 917658"/>
                  <a:gd name="connsiteY22" fmla="*/ 79043 h 381392"/>
                  <a:gd name="connsiteX23" fmla="*/ 841221 w 917658"/>
                  <a:gd name="connsiteY23" fmla="*/ 1002 h 381392"/>
                  <a:gd name="connsiteX24" fmla="*/ 847006 w 917658"/>
                  <a:gd name="connsiteY24" fmla="*/ 726 h 381392"/>
                  <a:gd name="connsiteX25" fmla="*/ 915034 w 917658"/>
                  <a:gd name="connsiteY25" fmla="*/ 40682 h 381392"/>
                  <a:gd name="connsiteX26" fmla="*/ 917658 w 917658"/>
                  <a:gd name="connsiteY26" fmla="*/ 45273 h 38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7658" h="381392">
                    <a:moveTo>
                      <a:pt x="917658" y="45273"/>
                    </a:moveTo>
                    <a:lnTo>
                      <a:pt x="917658" y="376085"/>
                    </a:lnTo>
                    <a:cubicBezTo>
                      <a:pt x="917658" y="379015"/>
                      <a:pt x="915284" y="381391"/>
                      <a:pt x="912354" y="381392"/>
                    </a:cubicBezTo>
                    <a:lnTo>
                      <a:pt x="5304" y="381392"/>
                    </a:lnTo>
                    <a:cubicBezTo>
                      <a:pt x="2374" y="381391"/>
                      <a:pt x="0" y="379015"/>
                      <a:pt x="0" y="376085"/>
                    </a:cubicBezTo>
                    <a:lnTo>
                      <a:pt x="0" y="200464"/>
                    </a:lnTo>
                    <a:cubicBezTo>
                      <a:pt x="-1" y="198568"/>
                      <a:pt x="1010" y="196816"/>
                      <a:pt x="2652" y="195868"/>
                    </a:cubicBezTo>
                    <a:lnTo>
                      <a:pt x="163247" y="103146"/>
                    </a:lnTo>
                    <a:cubicBezTo>
                      <a:pt x="164914" y="102184"/>
                      <a:pt x="166971" y="102200"/>
                      <a:pt x="168623" y="103187"/>
                    </a:cubicBezTo>
                    <a:lnTo>
                      <a:pt x="240917" y="146393"/>
                    </a:lnTo>
                    <a:cubicBezTo>
                      <a:pt x="242766" y="147500"/>
                      <a:pt x="245101" y="147377"/>
                      <a:pt x="246824" y="146083"/>
                    </a:cubicBezTo>
                    <a:lnTo>
                      <a:pt x="322735" y="89100"/>
                    </a:lnTo>
                    <a:cubicBezTo>
                      <a:pt x="324312" y="87914"/>
                      <a:pt x="326417" y="87701"/>
                      <a:pt x="328200" y="88547"/>
                    </a:cubicBezTo>
                    <a:lnTo>
                      <a:pt x="421879" y="133103"/>
                    </a:lnTo>
                    <a:cubicBezTo>
                      <a:pt x="423931" y="134080"/>
                      <a:pt x="426377" y="133642"/>
                      <a:pt x="427962" y="132013"/>
                    </a:cubicBezTo>
                    <a:lnTo>
                      <a:pt x="531970" y="25224"/>
                    </a:lnTo>
                    <a:cubicBezTo>
                      <a:pt x="533827" y="23312"/>
                      <a:pt x="536814" y="23075"/>
                      <a:pt x="538950" y="24671"/>
                    </a:cubicBezTo>
                    <a:lnTo>
                      <a:pt x="606485" y="75241"/>
                    </a:lnTo>
                    <a:cubicBezTo>
                      <a:pt x="608501" y="76753"/>
                      <a:pt x="611303" y="76637"/>
                      <a:pt x="613188" y="74964"/>
                    </a:cubicBezTo>
                    <a:lnTo>
                      <a:pt x="657376" y="35696"/>
                    </a:lnTo>
                    <a:cubicBezTo>
                      <a:pt x="659210" y="34064"/>
                      <a:pt x="661925" y="33905"/>
                      <a:pt x="663938" y="35312"/>
                    </a:cubicBezTo>
                    <a:lnTo>
                      <a:pt x="726650" y="79087"/>
                    </a:lnTo>
                    <a:cubicBezTo>
                      <a:pt x="728498" y="80375"/>
                      <a:pt x="730957" y="80357"/>
                      <a:pt x="732786" y="79043"/>
                    </a:cubicBezTo>
                    <a:lnTo>
                      <a:pt x="841221" y="1002"/>
                    </a:lnTo>
                    <a:cubicBezTo>
                      <a:pt x="842925" y="-226"/>
                      <a:pt x="845193" y="-334"/>
                      <a:pt x="847006" y="726"/>
                    </a:cubicBezTo>
                    <a:lnTo>
                      <a:pt x="915034" y="40682"/>
                    </a:lnTo>
                    <a:cubicBezTo>
                      <a:pt x="916664" y="41636"/>
                      <a:pt x="917664" y="43384"/>
                      <a:pt x="917658" y="45273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FCAD1E9C-44F1-4E71-BCC4-3EFB6EBD52C0}"/>
                  </a:ext>
                </a:extLst>
              </p:cNvPr>
              <p:cNvSpPr/>
              <p:nvPr/>
            </p:nvSpPr>
            <p:spPr>
              <a:xfrm>
                <a:off x="10559478" y="3771797"/>
                <a:ext cx="916888" cy="201698"/>
              </a:xfrm>
              <a:custGeom>
                <a:avLst/>
                <a:gdLst>
                  <a:gd name="connsiteX0" fmla="*/ 2673 w 916888"/>
                  <a:gd name="connsiteY0" fmla="*/ 201690 h 201698"/>
                  <a:gd name="connsiteX1" fmla="*/ 3997 w 916888"/>
                  <a:gd name="connsiteY1" fmla="*/ 201333 h 201698"/>
                  <a:gd name="connsiteX2" fmla="*/ 165087 w 916888"/>
                  <a:gd name="connsiteY2" fmla="*/ 108324 h 201698"/>
                  <a:gd name="connsiteX3" fmla="*/ 241784 w 916888"/>
                  <a:gd name="connsiteY3" fmla="*/ 154159 h 201698"/>
                  <a:gd name="connsiteX4" fmla="*/ 244737 w 916888"/>
                  <a:gd name="connsiteY4" fmla="*/ 154005 h 201698"/>
                  <a:gd name="connsiteX5" fmla="*/ 324777 w 916888"/>
                  <a:gd name="connsiteY5" fmla="*/ 93919 h 201698"/>
                  <a:gd name="connsiteX6" fmla="*/ 423337 w 916888"/>
                  <a:gd name="connsiteY6" fmla="*/ 140794 h 201698"/>
                  <a:gd name="connsiteX7" fmla="*/ 426379 w 916888"/>
                  <a:gd name="connsiteY7" fmla="*/ 140241 h 201698"/>
                  <a:gd name="connsiteX8" fmla="*/ 534654 w 916888"/>
                  <a:gd name="connsiteY8" fmla="*/ 29058 h 201698"/>
                  <a:gd name="connsiteX9" fmla="*/ 607518 w 916888"/>
                  <a:gd name="connsiteY9" fmla="*/ 83618 h 201698"/>
                  <a:gd name="connsiteX10" fmla="*/ 610869 w 916888"/>
                  <a:gd name="connsiteY10" fmla="*/ 83480 h 201698"/>
                  <a:gd name="connsiteX11" fmla="*/ 659860 w 916888"/>
                  <a:gd name="connsiteY11" fmla="*/ 39931 h 201698"/>
                  <a:gd name="connsiteX12" fmla="*/ 727379 w 916888"/>
                  <a:gd name="connsiteY12" fmla="*/ 87075 h 201698"/>
                  <a:gd name="connsiteX13" fmla="*/ 730446 w 916888"/>
                  <a:gd name="connsiteY13" fmla="*/ 87053 h 201698"/>
                  <a:gd name="connsiteX14" fmla="*/ 843341 w 916888"/>
                  <a:gd name="connsiteY14" fmla="*/ 5818 h 201698"/>
                  <a:gd name="connsiteX15" fmla="*/ 912889 w 916888"/>
                  <a:gd name="connsiteY15" fmla="*/ 46662 h 201698"/>
                  <a:gd name="connsiteX16" fmla="*/ 916521 w 916888"/>
                  <a:gd name="connsiteY16" fmla="*/ 45720 h 201698"/>
                  <a:gd name="connsiteX17" fmla="*/ 915580 w 916888"/>
                  <a:gd name="connsiteY17" fmla="*/ 42088 h 201698"/>
                  <a:gd name="connsiteX18" fmla="*/ 844538 w 916888"/>
                  <a:gd name="connsiteY18" fmla="*/ 365 h 201698"/>
                  <a:gd name="connsiteX19" fmla="*/ 841643 w 916888"/>
                  <a:gd name="connsiteY19" fmla="*/ 500 h 201698"/>
                  <a:gd name="connsiteX20" fmla="*/ 728872 w 916888"/>
                  <a:gd name="connsiteY20" fmla="*/ 81646 h 201698"/>
                  <a:gd name="connsiteX21" fmla="*/ 661179 w 916888"/>
                  <a:gd name="connsiteY21" fmla="*/ 34395 h 201698"/>
                  <a:gd name="connsiteX22" fmla="*/ 657899 w 916888"/>
                  <a:gd name="connsiteY22" fmla="*/ 34586 h 201698"/>
                  <a:gd name="connsiteX23" fmla="*/ 608953 w 916888"/>
                  <a:gd name="connsiteY23" fmla="*/ 78085 h 201698"/>
                  <a:gd name="connsiteX24" fmla="*/ 535948 w 916888"/>
                  <a:gd name="connsiteY24" fmla="*/ 23425 h 201698"/>
                  <a:gd name="connsiteX25" fmla="*/ 532458 w 916888"/>
                  <a:gd name="connsiteY25" fmla="*/ 23701 h 201698"/>
                  <a:gd name="connsiteX26" fmla="*/ 423885 w 916888"/>
                  <a:gd name="connsiteY26" fmla="*/ 135195 h 201698"/>
                  <a:gd name="connsiteX27" fmla="*/ 325590 w 916888"/>
                  <a:gd name="connsiteY27" fmla="*/ 88444 h 201698"/>
                  <a:gd name="connsiteX28" fmla="*/ 322858 w 916888"/>
                  <a:gd name="connsiteY28" fmla="*/ 88720 h 201698"/>
                  <a:gd name="connsiteX29" fmla="*/ 242956 w 916888"/>
                  <a:gd name="connsiteY29" fmla="*/ 148701 h 201698"/>
                  <a:gd name="connsiteX30" fmla="*/ 166456 w 916888"/>
                  <a:gd name="connsiteY30" fmla="*/ 102978 h 201698"/>
                  <a:gd name="connsiteX31" fmla="*/ 163768 w 916888"/>
                  <a:gd name="connsiteY31" fmla="*/ 102959 h 201698"/>
                  <a:gd name="connsiteX32" fmla="*/ 1326 w 916888"/>
                  <a:gd name="connsiteY32" fmla="*/ 196746 h 201698"/>
                  <a:gd name="connsiteX33" fmla="*/ 357 w 916888"/>
                  <a:gd name="connsiteY33" fmla="*/ 200373 h 201698"/>
                  <a:gd name="connsiteX34" fmla="*/ 2656 w 916888"/>
                  <a:gd name="connsiteY34" fmla="*/ 201698 h 2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16888" h="201698">
                    <a:moveTo>
                      <a:pt x="2673" y="201690"/>
                    </a:moveTo>
                    <a:cubicBezTo>
                      <a:pt x="3138" y="201691"/>
                      <a:pt x="3595" y="201568"/>
                      <a:pt x="3997" y="201333"/>
                    </a:cubicBezTo>
                    <a:lnTo>
                      <a:pt x="165087" y="108324"/>
                    </a:lnTo>
                    <a:lnTo>
                      <a:pt x="241784" y="154159"/>
                    </a:lnTo>
                    <a:cubicBezTo>
                      <a:pt x="242709" y="154711"/>
                      <a:pt x="243875" y="154650"/>
                      <a:pt x="244737" y="154005"/>
                    </a:cubicBezTo>
                    <a:lnTo>
                      <a:pt x="324777" y="93919"/>
                    </a:lnTo>
                    <a:lnTo>
                      <a:pt x="423337" y="140794"/>
                    </a:lnTo>
                    <a:cubicBezTo>
                      <a:pt x="424365" y="141280"/>
                      <a:pt x="425588" y="141057"/>
                      <a:pt x="426379" y="140241"/>
                    </a:cubicBezTo>
                    <a:lnTo>
                      <a:pt x="534654" y="29058"/>
                    </a:lnTo>
                    <a:lnTo>
                      <a:pt x="607518" y="83618"/>
                    </a:lnTo>
                    <a:cubicBezTo>
                      <a:pt x="608526" y="84374"/>
                      <a:pt x="609927" y="84316"/>
                      <a:pt x="610869" y="83480"/>
                    </a:cubicBezTo>
                    <a:lnTo>
                      <a:pt x="659860" y="39931"/>
                    </a:lnTo>
                    <a:lnTo>
                      <a:pt x="727379" y="87075"/>
                    </a:lnTo>
                    <a:cubicBezTo>
                      <a:pt x="728302" y="87718"/>
                      <a:pt x="729531" y="87710"/>
                      <a:pt x="730446" y="87053"/>
                    </a:cubicBezTo>
                    <a:lnTo>
                      <a:pt x="843341" y="5818"/>
                    </a:lnTo>
                    <a:lnTo>
                      <a:pt x="912889" y="46662"/>
                    </a:lnTo>
                    <a:cubicBezTo>
                      <a:pt x="914152" y="47405"/>
                      <a:pt x="915778" y="46984"/>
                      <a:pt x="916521" y="45720"/>
                    </a:cubicBezTo>
                    <a:cubicBezTo>
                      <a:pt x="917264" y="44457"/>
                      <a:pt x="916843" y="42831"/>
                      <a:pt x="915580" y="42088"/>
                    </a:cubicBezTo>
                    <a:lnTo>
                      <a:pt x="844538" y="365"/>
                    </a:lnTo>
                    <a:cubicBezTo>
                      <a:pt x="843631" y="-167"/>
                      <a:pt x="842496" y="-114"/>
                      <a:pt x="841643" y="500"/>
                    </a:cubicBezTo>
                    <a:lnTo>
                      <a:pt x="728872" y="81646"/>
                    </a:lnTo>
                    <a:lnTo>
                      <a:pt x="661179" y="34395"/>
                    </a:lnTo>
                    <a:cubicBezTo>
                      <a:pt x="660174" y="33690"/>
                      <a:pt x="658816" y="33769"/>
                      <a:pt x="657899" y="34586"/>
                    </a:cubicBezTo>
                    <a:lnTo>
                      <a:pt x="608953" y="78085"/>
                    </a:lnTo>
                    <a:lnTo>
                      <a:pt x="535948" y="23425"/>
                    </a:lnTo>
                    <a:cubicBezTo>
                      <a:pt x="534881" y="22626"/>
                      <a:pt x="533386" y="22744"/>
                      <a:pt x="532458" y="23701"/>
                    </a:cubicBezTo>
                    <a:lnTo>
                      <a:pt x="423885" y="135195"/>
                    </a:lnTo>
                    <a:lnTo>
                      <a:pt x="325590" y="88444"/>
                    </a:lnTo>
                    <a:cubicBezTo>
                      <a:pt x="324699" y="88020"/>
                      <a:pt x="323646" y="88126"/>
                      <a:pt x="322858" y="88720"/>
                    </a:cubicBezTo>
                    <a:lnTo>
                      <a:pt x="242956" y="148701"/>
                    </a:lnTo>
                    <a:lnTo>
                      <a:pt x="166456" y="102978"/>
                    </a:lnTo>
                    <a:cubicBezTo>
                      <a:pt x="165629" y="102486"/>
                      <a:pt x="164601" y="102478"/>
                      <a:pt x="163768" y="102959"/>
                    </a:cubicBezTo>
                    <a:lnTo>
                      <a:pt x="1326" y="196746"/>
                    </a:lnTo>
                    <a:cubicBezTo>
                      <a:pt x="57" y="197480"/>
                      <a:pt x="-377" y="199104"/>
                      <a:pt x="357" y="200373"/>
                    </a:cubicBezTo>
                    <a:cubicBezTo>
                      <a:pt x="832" y="201194"/>
                      <a:pt x="1708" y="201699"/>
                      <a:pt x="2656" y="201698"/>
                    </a:cubicBezTo>
                    <a:close/>
                  </a:path>
                </a:pathLst>
              </a:custGeom>
              <a:solidFill>
                <a:schemeClr val="bg1">
                  <a:alpha val="61000"/>
                </a:schemeClr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7" name="图形 76">
              <a:extLst>
                <a:ext uri="{FF2B5EF4-FFF2-40B4-BE49-F238E27FC236}">
                  <a16:creationId xmlns:a16="http://schemas.microsoft.com/office/drawing/2014/main" id="{ED1343CB-9CA5-4FF5-87AD-2057B1A2823D}"/>
                </a:ext>
              </a:extLst>
            </p:cNvPr>
            <p:cNvGrpSpPr/>
            <p:nvPr/>
          </p:nvGrpSpPr>
          <p:grpSpPr>
            <a:xfrm flipH="1">
              <a:off x="11399359" y="4308457"/>
              <a:ext cx="510460" cy="1317497"/>
              <a:chOff x="9843495" y="4308457"/>
              <a:chExt cx="510460" cy="1317497"/>
            </a:xfrm>
          </p:grpSpPr>
          <p:sp>
            <p:nvSpPr>
              <p:cNvPr id="118" name="任意多边形: 形状 117">
                <a:extLst>
                  <a:ext uri="{FF2B5EF4-FFF2-40B4-BE49-F238E27FC236}">
                    <a16:creationId xmlns:a16="http://schemas.microsoft.com/office/drawing/2014/main" id="{CB6FB48B-0E23-46A6-A0A0-1322132046F5}"/>
                  </a:ext>
                </a:extLst>
              </p:cNvPr>
              <p:cNvSpPr/>
              <p:nvPr/>
            </p:nvSpPr>
            <p:spPr>
              <a:xfrm>
                <a:off x="9861351" y="5505747"/>
                <a:ext cx="232769" cy="120206"/>
              </a:xfrm>
              <a:custGeom>
                <a:avLst/>
                <a:gdLst>
                  <a:gd name="connsiteX0" fmla="*/ 111029 w 232769"/>
                  <a:gd name="connsiteY0" fmla="*/ 0 h 120206"/>
                  <a:gd name="connsiteX1" fmla="*/ 184111 w 232769"/>
                  <a:gd name="connsiteY1" fmla="*/ 68326 h 120206"/>
                  <a:gd name="connsiteX2" fmla="*/ 231567 w 232769"/>
                  <a:gd name="connsiteY2" fmla="*/ 120207 h 120206"/>
                  <a:gd name="connsiteX3" fmla="*/ 0 w 232769"/>
                  <a:gd name="connsiteY3" fmla="*/ 120207 h 120206"/>
                  <a:gd name="connsiteX4" fmla="*/ 0 w 232769"/>
                  <a:gd name="connsiteY4" fmla="*/ 4513 h 12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69" h="120206">
                    <a:moveTo>
                      <a:pt x="111029" y="0"/>
                    </a:moveTo>
                    <a:cubicBezTo>
                      <a:pt x="111029" y="0"/>
                      <a:pt x="123514" y="64709"/>
                      <a:pt x="184111" y="68326"/>
                    </a:cubicBezTo>
                    <a:cubicBezTo>
                      <a:pt x="244708" y="71943"/>
                      <a:pt x="231567" y="120207"/>
                      <a:pt x="231567" y="120207"/>
                    </a:cubicBezTo>
                    <a:lnTo>
                      <a:pt x="0" y="120207"/>
                    </a:lnTo>
                    <a:lnTo>
                      <a:pt x="0" y="451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19" name="任意多边形: 形状 118">
                <a:extLst>
                  <a:ext uri="{FF2B5EF4-FFF2-40B4-BE49-F238E27FC236}">
                    <a16:creationId xmlns:a16="http://schemas.microsoft.com/office/drawing/2014/main" id="{DCDA412E-954E-43DE-BAC2-8962C2008436}"/>
                  </a:ext>
                </a:extLst>
              </p:cNvPr>
              <p:cNvSpPr/>
              <p:nvPr/>
            </p:nvSpPr>
            <p:spPr>
              <a:xfrm>
                <a:off x="9845647" y="4318448"/>
                <a:ext cx="249826" cy="1228602"/>
              </a:xfrm>
              <a:custGeom>
                <a:avLst/>
                <a:gdLst>
                  <a:gd name="connsiteX0" fmla="*/ 0 w 249826"/>
                  <a:gd name="connsiteY0" fmla="*/ 6689 h 1228602"/>
                  <a:gd name="connsiteX1" fmla="*/ 17165 w 249826"/>
                  <a:gd name="connsiteY1" fmla="*/ 31365 h 1228602"/>
                  <a:gd name="connsiteX2" fmla="*/ 5484 w 249826"/>
                  <a:gd name="connsiteY2" fmla="*/ 1228602 h 1228602"/>
                  <a:gd name="connsiteX3" fmla="*/ 157650 w 249826"/>
                  <a:gd name="connsiteY3" fmla="*/ 1227325 h 1228602"/>
                  <a:gd name="connsiteX4" fmla="*/ 249827 w 249826"/>
                  <a:gd name="connsiteY4" fmla="*/ 0 h 122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26" h="1228602">
                    <a:moveTo>
                      <a:pt x="0" y="6689"/>
                    </a:moveTo>
                    <a:cubicBezTo>
                      <a:pt x="0" y="6689"/>
                      <a:pt x="17317" y="-12768"/>
                      <a:pt x="17165" y="31365"/>
                    </a:cubicBezTo>
                    <a:cubicBezTo>
                      <a:pt x="16592" y="195983"/>
                      <a:pt x="5484" y="1228602"/>
                      <a:pt x="5484" y="1228602"/>
                    </a:cubicBezTo>
                    <a:lnTo>
                      <a:pt x="157650" y="1227325"/>
                    </a:lnTo>
                    <a:lnTo>
                      <a:pt x="249827" y="0"/>
                    </a:lnTo>
                    <a:close/>
                  </a:path>
                </a:pathLst>
              </a:custGeom>
              <a:solidFill>
                <a:srgbClr val="262626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:a16="http://schemas.microsoft.com/office/drawing/2014/main" id="{2AD03238-9E3F-462C-8D8E-274BBFCD86F2}"/>
                  </a:ext>
                </a:extLst>
              </p:cNvPr>
              <p:cNvSpPr/>
              <p:nvPr/>
            </p:nvSpPr>
            <p:spPr>
              <a:xfrm>
                <a:off x="10121186" y="5505747"/>
                <a:ext cx="232769" cy="120206"/>
              </a:xfrm>
              <a:custGeom>
                <a:avLst/>
                <a:gdLst>
                  <a:gd name="connsiteX0" fmla="*/ 111029 w 232769"/>
                  <a:gd name="connsiteY0" fmla="*/ 0 h 120206"/>
                  <a:gd name="connsiteX1" fmla="*/ 184111 w 232769"/>
                  <a:gd name="connsiteY1" fmla="*/ 68326 h 120206"/>
                  <a:gd name="connsiteX2" fmla="*/ 231567 w 232769"/>
                  <a:gd name="connsiteY2" fmla="*/ 120207 h 120206"/>
                  <a:gd name="connsiteX3" fmla="*/ 0 w 232769"/>
                  <a:gd name="connsiteY3" fmla="*/ 120207 h 120206"/>
                  <a:gd name="connsiteX4" fmla="*/ 0 w 232769"/>
                  <a:gd name="connsiteY4" fmla="*/ 4513 h 12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69" h="120206">
                    <a:moveTo>
                      <a:pt x="111029" y="0"/>
                    </a:moveTo>
                    <a:cubicBezTo>
                      <a:pt x="111029" y="0"/>
                      <a:pt x="123514" y="64709"/>
                      <a:pt x="184111" y="68326"/>
                    </a:cubicBezTo>
                    <a:cubicBezTo>
                      <a:pt x="244708" y="71943"/>
                      <a:pt x="231567" y="120207"/>
                      <a:pt x="231567" y="120207"/>
                    </a:cubicBezTo>
                    <a:lnTo>
                      <a:pt x="0" y="120207"/>
                    </a:lnTo>
                    <a:lnTo>
                      <a:pt x="0" y="4513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:a16="http://schemas.microsoft.com/office/drawing/2014/main" id="{A0B16096-3570-4708-8E85-1153EF096221}"/>
                  </a:ext>
                </a:extLst>
              </p:cNvPr>
              <p:cNvSpPr/>
              <p:nvPr/>
            </p:nvSpPr>
            <p:spPr>
              <a:xfrm>
                <a:off x="9989387" y="4308457"/>
                <a:ext cx="289437" cy="1237088"/>
              </a:xfrm>
              <a:custGeom>
                <a:avLst/>
                <a:gdLst>
                  <a:gd name="connsiteX0" fmla="*/ 272259 w 289437"/>
                  <a:gd name="connsiteY0" fmla="*/ 29462 h 1237088"/>
                  <a:gd name="connsiteX1" fmla="*/ 289294 w 289437"/>
                  <a:gd name="connsiteY1" fmla="*/ 619587 h 1237088"/>
                  <a:gd name="connsiteX2" fmla="*/ 271419 w 289437"/>
                  <a:gd name="connsiteY2" fmla="*/ 1234324 h 1237088"/>
                  <a:gd name="connsiteX3" fmla="*/ 121769 w 289437"/>
                  <a:gd name="connsiteY3" fmla="*/ 1237089 h 1237088"/>
                  <a:gd name="connsiteX4" fmla="*/ 97636 w 289437"/>
                  <a:gd name="connsiteY4" fmla="*/ 597345 h 1237088"/>
                  <a:gd name="connsiteX5" fmla="*/ 39179 w 289437"/>
                  <a:gd name="connsiteY5" fmla="*/ 257003 h 1237088"/>
                  <a:gd name="connsiteX6" fmla="*/ 0 w 289437"/>
                  <a:gd name="connsiteY6" fmla="*/ 0 h 1237088"/>
                  <a:gd name="connsiteX7" fmla="*/ 0 w 289437"/>
                  <a:gd name="connsiteY7" fmla="*/ 0 h 123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437" h="1237088">
                    <a:moveTo>
                      <a:pt x="272259" y="29462"/>
                    </a:moveTo>
                    <a:cubicBezTo>
                      <a:pt x="272259" y="29462"/>
                      <a:pt x="291268" y="592088"/>
                      <a:pt x="289294" y="619587"/>
                    </a:cubicBezTo>
                    <a:lnTo>
                      <a:pt x="271419" y="1234324"/>
                    </a:lnTo>
                    <a:lnTo>
                      <a:pt x="121769" y="1237089"/>
                    </a:lnTo>
                    <a:lnTo>
                      <a:pt x="97636" y="597345"/>
                    </a:lnTo>
                    <a:cubicBezTo>
                      <a:pt x="97636" y="597345"/>
                      <a:pt x="81818" y="420872"/>
                      <a:pt x="39179" y="257003"/>
                    </a:cubicBezTo>
                    <a:cubicBezTo>
                      <a:pt x="17365" y="172901"/>
                      <a:pt x="4236" y="8678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:a16="http://schemas.microsoft.com/office/drawing/2014/main" id="{D92524D3-44F1-47BA-B82F-6A11502DA403}"/>
                  </a:ext>
                </a:extLst>
              </p:cNvPr>
              <p:cNvSpPr/>
              <p:nvPr/>
            </p:nvSpPr>
            <p:spPr>
              <a:xfrm>
                <a:off x="10064222" y="4545986"/>
                <a:ext cx="25294" cy="313476"/>
              </a:xfrm>
              <a:custGeom>
                <a:avLst/>
                <a:gdLst>
                  <a:gd name="connsiteX0" fmla="*/ 0 w 25294"/>
                  <a:gd name="connsiteY0" fmla="*/ 190834 h 313476"/>
                  <a:gd name="connsiteX1" fmla="*/ 12477 w 25294"/>
                  <a:gd name="connsiteY1" fmla="*/ 0 h 313476"/>
                  <a:gd name="connsiteX2" fmla="*/ 25295 w 25294"/>
                  <a:gd name="connsiteY2" fmla="*/ 147717 h 313476"/>
                  <a:gd name="connsiteX3" fmla="*/ 18412 w 25294"/>
                  <a:gd name="connsiteY3" fmla="*/ 313477 h 31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94" h="313476">
                    <a:moveTo>
                      <a:pt x="0" y="190834"/>
                    </a:moveTo>
                    <a:lnTo>
                      <a:pt x="12477" y="0"/>
                    </a:lnTo>
                    <a:cubicBezTo>
                      <a:pt x="12477" y="0"/>
                      <a:pt x="25295" y="79335"/>
                      <a:pt x="25295" y="147717"/>
                    </a:cubicBezTo>
                    <a:cubicBezTo>
                      <a:pt x="25295" y="181141"/>
                      <a:pt x="18412" y="313477"/>
                      <a:pt x="18412" y="313477"/>
                    </a:cubicBezTo>
                    <a:close/>
                  </a:path>
                </a:pathLst>
              </a:custGeom>
              <a:solidFill>
                <a:srgbClr val="0A0A0A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:a16="http://schemas.microsoft.com/office/drawing/2014/main" id="{4DAEAE97-FB75-48AA-93AD-CFFC794BA6F7}"/>
                  </a:ext>
                </a:extLst>
              </p:cNvPr>
              <p:cNvSpPr/>
              <p:nvPr/>
            </p:nvSpPr>
            <p:spPr>
              <a:xfrm>
                <a:off x="9843495" y="4320873"/>
                <a:ext cx="497" cy="4272"/>
              </a:xfrm>
              <a:custGeom>
                <a:avLst/>
                <a:gdLst>
                  <a:gd name="connsiteX0" fmla="*/ 498 w 497"/>
                  <a:gd name="connsiteY0" fmla="*/ 4245 h 4272"/>
                  <a:gd name="connsiteX1" fmla="*/ 0 w 497"/>
                  <a:gd name="connsiteY1" fmla="*/ 4273 h 4272"/>
                  <a:gd name="connsiteX2" fmla="*/ 498 w 497"/>
                  <a:gd name="connsiteY2" fmla="*/ 4245 h 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" h="4272">
                    <a:moveTo>
                      <a:pt x="498" y="4245"/>
                    </a:moveTo>
                    <a:lnTo>
                      <a:pt x="0" y="4273"/>
                    </a:lnTo>
                    <a:cubicBezTo>
                      <a:pt x="0" y="4273"/>
                      <a:pt x="359" y="-5323"/>
                      <a:pt x="498" y="4245"/>
                    </a:cubicBezTo>
                    <a:close/>
                  </a:path>
                </a:pathLst>
              </a:custGeom>
              <a:solidFill>
                <a:srgbClr val="333333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24" name="图形 76">
              <a:extLst>
                <a:ext uri="{FF2B5EF4-FFF2-40B4-BE49-F238E27FC236}">
                  <a16:creationId xmlns:a16="http://schemas.microsoft.com/office/drawing/2014/main" id="{C093A725-A042-43B7-AAE1-E398DF7B99C1}"/>
                </a:ext>
              </a:extLst>
            </p:cNvPr>
            <p:cNvGrpSpPr/>
            <p:nvPr/>
          </p:nvGrpSpPr>
          <p:grpSpPr>
            <a:xfrm flipH="1">
              <a:off x="11074006" y="3500112"/>
              <a:ext cx="931366" cy="837806"/>
              <a:chOff x="9747942" y="3500112"/>
              <a:chExt cx="931366" cy="837806"/>
            </a:xfrm>
          </p:grpSpPr>
          <p:sp>
            <p:nvSpPr>
              <p:cNvPr id="125" name="任意多边形: 形状 124">
                <a:extLst>
                  <a:ext uri="{FF2B5EF4-FFF2-40B4-BE49-F238E27FC236}">
                    <a16:creationId xmlns:a16="http://schemas.microsoft.com/office/drawing/2014/main" id="{74B4C0A3-4D52-4046-A274-9CC77A6A8D89}"/>
                  </a:ext>
                </a:extLst>
              </p:cNvPr>
              <p:cNvSpPr/>
              <p:nvPr/>
            </p:nvSpPr>
            <p:spPr>
              <a:xfrm>
                <a:off x="9844120" y="4320873"/>
                <a:ext cx="497" cy="4272"/>
              </a:xfrm>
              <a:custGeom>
                <a:avLst/>
                <a:gdLst>
                  <a:gd name="connsiteX0" fmla="*/ 498 w 497"/>
                  <a:gd name="connsiteY0" fmla="*/ 4245 h 4272"/>
                  <a:gd name="connsiteX1" fmla="*/ 0 w 497"/>
                  <a:gd name="connsiteY1" fmla="*/ 4273 h 4272"/>
                  <a:gd name="connsiteX2" fmla="*/ 498 w 497"/>
                  <a:gd name="connsiteY2" fmla="*/ 4245 h 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7" h="4272">
                    <a:moveTo>
                      <a:pt x="498" y="4245"/>
                    </a:moveTo>
                    <a:lnTo>
                      <a:pt x="0" y="4273"/>
                    </a:lnTo>
                    <a:cubicBezTo>
                      <a:pt x="0" y="4273"/>
                      <a:pt x="359" y="-5323"/>
                      <a:pt x="498" y="4245"/>
                    </a:cubicBezTo>
                    <a:close/>
                  </a:path>
                </a:pathLst>
              </a:custGeom>
              <a:solidFill>
                <a:srgbClr val="333333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26" name="图形 76">
                <a:extLst>
                  <a:ext uri="{FF2B5EF4-FFF2-40B4-BE49-F238E27FC236}">
                    <a16:creationId xmlns:a16="http://schemas.microsoft.com/office/drawing/2014/main" id="{85E83246-4646-41FD-BCCA-530A31BFD240}"/>
                  </a:ext>
                </a:extLst>
              </p:cNvPr>
              <p:cNvGrpSpPr/>
              <p:nvPr/>
            </p:nvGrpSpPr>
            <p:grpSpPr>
              <a:xfrm>
                <a:off x="10547098" y="3810289"/>
                <a:ext cx="132210" cy="121198"/>
                <a:chOff x="10547098" y="3810289"/>
                <a:chExt cx="132210" cy="121198"/>
              </a:xfrm>
            </p:grpSpPr>
            <p:sp>
              <p:nvSpPr>
                <p:cNvPr id="127" name="任意多边形: 形状 126">
                  <a:extLst>
                    <a:ext uri="{FF2B5EF4-FFF2-40B4-BE49-F238E27FC236}">
                      <a16:creationId xmlns:a16="http://schemas.microsoft.com/office/drawing/2014/main" id="{A576ACEF-507B-4A99-AE9A-3FFD6EE5DF77}"/>
                    </a:ext>
                  </a:extLst>
                </p:cNvPr>
                <p:cNvSpPr/>
                <p:nvPr/>
              </p:nvSpPr>
              <p:spPr>
                <a:xfrm>
                  <a:off x="10547098" y="3810289"/>
                  <a:ext cx="132210" cy="121198"/>
                </a:xfrm>
                <a:custGeom>
                  <a:avLst/>
                  <a:gdLst>
                    <a:gd name="connsiteX0" fmla="*/ 131344 w 132210"/>
                    <a:gd name="connsiteY0" fmla="*/ 58170 h 121198"/>
                    <a:gd name="connsiteX1" fmla="*/ 121311 w 132210"/>
                    <a:gd name="connsiteY1" fmla="*/ 52861 h 121198"/>
                    <a:gd name="connsiteX2" fmla="*/ 120674 w 132210"/>
                    <a:gd name="connsiteY2" fmla="*/ 52004 h 121198"/>
                    <a:gd name="connsiteX3" fmla="*/ 120396 w 132210"/>
                    <a:gd name="connsiteY3" fmla="*/ 52015 h 121198"/>
                    <a:gd name="connsiteX4" fmla="*/ 127198 w 132210"/>
                    <a:gd name="connsiteY4" fmla="*/ 47139 h 121198"/>
                    <a:gd name="connsiteX5" fmla="*/ 130567 w 132210"/>
                    <a:gd name="connsiteY5" fmla="*/ 34142 h 121198"/>
                    <a:gd name="connsiteX6" fmla="*/ 118123 w 132210"/>
                    <a:gd name="connsiteY6" fmla="*/ 29742 h 121198"/>
                    <a:gd name="connsiteX7" fmla="*/ 118059 w 132210"/>
                    <a:gd name="connsiteY7" fmla="*/ 29466 h 121198"/>
                    <a:gd name="connsiteX8" fmla="*/ 120855 w 132210"/>
                    <a:gd name="connsiteY8" fmla="*/ 27461 h 121198"/>
                    <a:gd name="connsiteX9" fmla="*/ 124400 w 132210"/>
                    <a:gd name="connsiteY9" fmla="*/ 15208 h 121198"/>
                    <a:gd name="connsiteX10" fmla="*/ 111367 w 132210"/>
                    <a:gd name="connsiteY10" fmla="*/ 10278 h 121198"/>
                    <a:gd name="connsiteX11" fmla="*/ 109683 w 132210"/>
                    <a:gd name="connsiteY11" fmla="*/ 11248 h 121198"/>
                    <a:gd name="connsiteX12" fmla="*/ 103231 w 132210"/>
                    <a:gd name="connsiteY12" fmla="*/ 15874 h 121198"/>
                    <a:gd name="connsiteX13" fmla="*/ 103206 w 132210"/>
                    <a:gd name="connsiteY13" fmla="*/ 15755 h 121198"/>
                    <a:gd name="connsiteX14" fmla="*/ 103074 w 132210"/>
                    <a:gd name="connsiteY14" fmla="*/ 15667 h 121198"/>
                    <a:gd name="connsiteX15" fmla="*/ 103721 w 132210"/>
                    <a:gd name="connsiteY15" fmla="*/ 3414 h 121198"/>
                    <a:gd name="connsiteX16" fmla="*/ 89474 w 132210"/>
                    <a:gd name="connsiteY16" fmla="*/ 2504 h 121198"/>
                    <a:gd name="connsiteX17" fmla="*/ 51500 w 132210"/>
                    <a:gd name="connsiteY17" fmla="*/ 28736 h 121198"/>
                    <a:gd name="connsiteX18" fmla="*/ 58286 w 132210"/>
                    <a:gd name="connsiteY18" fmla="*/ 17307 h 121198"/>
                    <a:gd name="connsiteX19" fmla="*/ 55584 w 132210"/>
                    <a:gd name="connsiteY19" fmla="*/ 3624 h 121198"/>
                    <a:gd name="connsiteX20" fmla="*/ 41931 w 132210"/>
                    <a:gd name="connsiteY20" fmla="*/ 6327 h 121198"/>
                    <a:gd name="connsiteX21" fmla="*/ 41647 w 132210"/>
                    <a:gd name="connsiteY21" fmla="*/ 6776 h 121198"/>
                    <a:gd name="connsiteX22" fmla="*/ 4591 w 132210"/>
                    <a:gd name="connsiteY22" fmla="*/ 69171 h 121198"/>
                    <a:gd name="connsiteX23" fmla="*/ 15216 w 132210"/>
                    <a:gd name="connsiteY23" fmla="*/ 113508 h 121198"/>
                    <a:gd name="connsiteX24" fmla="*/ 15216 w 132210"/>
                    <a:gd name="connsiteY24" fmla="*/ 113508 h 121198"/>
                    <a:gd name="connsiteX25" fmla="*/ 70611 w 132210"/>
                    <a:gd name="connsiteY25" fmla="*/ 111917 h 121198"/>
                    <a:gd name="connsiteX26" fmla="*/ 127959 w 132210"/>
                    <a:gd name="connsiteY26" fmla="*/ 70813 h 121198"/>
                    <a:gd name="connsiteX27" fmla="*/ 131344 w 132210"/>
                    <a:gd name="connsiteY27" fmla="*/ 58170 h 12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2210" h="121198">
                      <a:moveTo>
                        <a:pt x="131344" y="58170"/>
                      </a:moveTo>
                      <a:cubicBezTo>
                        <a:pt x="129466" y="54450"/>
                        <a:pt x="125443" y="52321"/>
                        <a:pt x="121311" y="52861"/>
                      </a:cubicBezTo>
                      <a:cubicBezTo>
                        <a:pt x="121372" y="52448"/>
                        <a:pt x="121087" y="52065"/>
                        <a:pt x="120674" y="52004"/>
                      </a:cubicBezTo>
                      <a:cubicBezTo>
                        <a:pt x="120582" y="51990"/>
                        <a:pt x="120487" y="51994"/>
                        <a:pt x="120396" y="52015"/>
                      </a:cubicBezTo>
                      <a:lnTo>
                        <a:pt x="127198" y="47139"/>
                      </a:lnTo>
                      <a:cubicBezTo>
                        <a:pt x="131411" y="44257"/>
                        <a:pt x="132850" y="38707"/>
                        <a:pt x="130567" y="34142"/>
                      </a:cubicBezTo>
                      <a:cubicBezTo>
                        <a:pt x="128165" y="29696"/>
                        <a:pt x="122785" y="27794"/>
                        <a:pt x="118123" y="29742"/>
                      </a:cubicBezTo>
                      <a:cubicBezTo>
                        <a:pt x="118139" y="29648"/>
                        <a:pt x="118073" y="29554"/>
                        <a:pt x="118059" y="29466"/>
                      </a:cubicBezTo>
                      <a:lnTo>
                        <a:pt x="120855" y="27461"/>
                      </a:lnTo>
                      <a:cubicBezTo>
                        <a:pt x="124797" y="24738"/>
                        <a:pt x="126279" y="19616"/>
                        <a:pt x="124400" y="15208"/>
                      </a:cubicBezTo>
                      <a:cubicBezTo>
                        <a:pt x="122162" y="10247"/>
                        <a:pt x="116327" y="8040"/>
                        <a:pt x="111367" y="10278"/>
                      </a:cubicBezTo>
                      <a:cubicBezTo>
                        <a:pt x="110775" y="10545"/>
                        <a:pt x="110211" y="10870"/>
                        <a:pt x="109683" y="11248"/>
                      </a:cubicBezTo>
                      <a:lnTo>
                        <a:pt x="103231" y="15874"/>
                      </a:lnTo>
                      <a:cubicBezTo>
                        <a:pt x="103212" y="15836"/>
                        <a:pt x="103231" y="15791"/>
                        <a:pt x="103206" y="15755"/>
                      </a:cubicBezTo>
                      <a:cubicBezTo>
                        <a:pt x="103181" y="15719"/>
                        <a:pt x="103109" y="15706"/>
                        <a:pt x="103074" y="15667"/>
                      </a:cubicBezTo>
                      <a:cubicBezTo>
                        <a:pt x="106126" y="12235"/>
                        <a:pt x="106394" y="7148"/>
                        <a:pt x="103721" y="3414"/>
                      </a:cubicBezTo>
                      <a:cubicBezTo>
                        <a:pt x="100679" y="-1487"/>
                        <a:pt x="93646" y="-486"/>
                        <a:pt x="89474" y="2504"/>
                      </a:cubicBezTo>
                      <a:lnTo>
                        <a:pt x="51500" y="28736"/>
                      </a:lnTo>
                      <a:lnTo>
                        <a:pt x="58286" y="17307"/>
                      </a:lnTo>
                      <a:cubicBezTo>
                        <a:pt x="61125" y="12745"/>
                        <a:pt x="59944" y="6764"/>
                        <a:pt x="55584" y="3624"/>
                      </a:cubicBezTo>
                      <a:cubicBezTo>
                        <a:pt x="51068" y="600"/>
                        <a:pt x="44955" y="1810"/>
                        <a:pt x="41931" y="6327"/>
                      </a:cubicBezTo>
                      <a:cubicBezTo>
                        <a:pt x="41832" y="6474"/>
                        <a:pt x="41737" y="6624"/>
                        <a:pt x="41647" y="6776"/>
                      </a:cubicBezTo>
                      <a:lnTo>
                        <a:pt x="4591" y="69171"/>
                      </a:lnTo>
                      <a:cubicBezTo>
                        <a:pt x="-4449" y="84390"/>
                        <a:pt x="259" y="104039"/>
                        <a:pt x="15216" y="113508"/>
                      </a:cubicBezTo>
                      <a:lnTo>
                        <a:pt x="15216" y="113508"/>
                      </a:lnTo>
                      <a:cubicBezTo>
                        <a:pt x="32280" y="124314"/>
                        <a:pt x="54195" y="123685"/>
                        <a:pt x="70611" y="111917"/>
                      </a:cubicBezTo>
                      <a:lnTo>
                        <a:pt x="127959" y="70813"/>
                      </a:lnTo>
                      <a:cubicBezTo>
                        <a:pt x="131884" y="67895"/>
                        <a:pt x="133285" y="62660"/>
                        <a:pt x="131344" y="58170"/>
                      </a:cubicBezTo>
                      <a:close/>
                    </a:path>
                  </a:pathLst>
                </a:custGeom>
                <a:solidFill>
                  <a:srgbClr val="E98862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>
                  <a:extLst>
                    <a:ext uri="{FF2B5EF4-FFF2-40B4-BE49-F238E27FC236}">
                      <a16:creationId xmlns:a16="http://schemas.microsoft.com/office/drawing/2014/main" id="{B358B745-6310-48C5-8377-A5D9A5BC669C}"/>
                    </a:ext>
                  </a:extLst>
                </p:cNvPr>
                <p:cNvSpPr/>
                <p:nvPr/>
              </p:nvSpPr>
              <p:spPr>
                <a:xfrm>
                  <a:off x="10612579" y="3825645"/>
                  <a:ext cx="37898" cy="26807"/>
                </a:xfrm>
                <a:custGeom>
                  <a:avLst/>
                  <a:gdLst>
                    <a:gd name="connsiteX0" fmla="*/ 175 w 37898"/>
                    <a:gd name="connsiteY0" fmla="*/ 26435 h 26807"/>
                    <a:gd name="connsiteX1" fmla="*/ 1425 w 37898"/>
                    <a:gd name="connsiteY1" fmla="*/ 26645 h 26807"/>
                    <a:gd name="connsiteX2" fmla="*/ 37507 w 37898"/>
                    <a:gd name="connsiteY2" fmla="*/ 1655 h 26807"/>
                    <a:gd name="connsiteX3" fmla="*/ 37737 w 37898"/>
                    <a:gd name="connsiteY3" fmla="*/ 391 h 26807"/>
                    <a:gd name="connsiteX4" fmla="*/ 36473 w 37898"/>
                    <a:gd name="connsiteY4" fmla="*/ 162 h 26807"/>
                    <a:gd name="connsiteX5" fmla="*/ 391 w 37898"/>
                    <a:gd name="connsiteY5" fmla="*/ 25152 h 26807"/>
                    <a:gd name="connsiteX6" fmla="*/ 161 w 37898"/>
                    <a:gd name="connsiteY6" fmla="*/ 26416 h 2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98" h="26807">
                      <a:moveTo>
                        <a:pt x="175" y="26435"/>
                      </a:moveTo>
                      <a:cubicBezTo>
                        <a:pt x="465" y="26833"/>
                        <a:pt x="1020" y="26926"/>
                        <a:pt x="1425" y="26645"/>
                      </a:cubicBezTo>
                      <a:lnTo>
                        <a:pt x="37507" y="1655"/>
                      </a:lnTo>
                      <a:cubicBezTo>
                        <a:pt x="37919" y="1369"/>
                        <a:pt x="38022" y="804"/>
                        <a:pt x="37737" y="391"/>
                      </a:cubicBezTo>
                      <a:cubicBezTo>
                        <a:pt x="37451" y="-21"/>
                        <a:pt x="36885" y="-124"/>
                        <a:pt x="36473" y="162"/>
                      </a:cubicBezTo>
                      <a:lnTo>
                        <a:pt x="391" y="25152"/>
                      </a:lnTo>
                      <a:cubicBezTo>
                        <a:pt x="-21" y="25438"/>
                        <a:pt x="-124" y="26003"/>
                        <a:pt x="161" y="26416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>
                  <a:extLst>
                    <a:ext uri="{FF2B5EF4-FFF2-40B4-BE49-F238E27FC236}">
                      <a16:creationId xmlns:a16="http://schemas.microsoft.com/office/drawing/2014/main" id="{ED99D403-7A12-4B7D-8512-39CF356F7AC6}"/>
                    </a:ext>
                  </a:extLst>
                </p:cNvPr>
                <p:cNvSpPr/>
                <p:nvPr/>
              </p:nvSpPr>
              <p:spPr>
                <a:xfrm>
                  <a:off x="10623162" y="3838975"/>
                  <a:ext cx="42082" cy="29696"/>
                </a:xfrm>
                <a:custGeom>
                  <a:avLst/>
                  <a:gdLst>
                    <a:gd name="connsiteX0" fmla="*/ 175 w 42082"/>
                    <a:gd name="connsiteY0" fmla="*/ 29322 h 29696"/>
                    <a:gd name="connsiteX1" fmla="*/ 1425 w 42082"/>
                    <a:gd name="connsiteY1" fmla="*/ 29534 h 29696"/>
                    <a:gd name="connsiteX2" fmla="*/ 41694 w 42082"/>
                    <a:gd name="connsiteY2" fmla="*/ 1643 h 29696"/>
                    <a:gd name="connsiteX3" fmla="*/ 41921 w 42082"/>
                    <a:gd name="connsiteY3" fmla="*/ 379 h 29696"/>
                    <a:gd name="connsiteX4" fmla="*/ 40657 w 42082"/>
                    <a:gd name="connsiteY4" fmla="*/ 150 h 29696"/>
                    <a:gd name="connsiteX5" fmla="*/ 391 w 42082"/>
                    <a:gd name="connsiteY5" fmla="*/ 28041 h 29696"/>
                    <a:gd name="connsiteX6" fmla="*/ 161 w 42082"/>
                    <a:gd name="connsiteY6" fmla="*/ 29305 h 29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082" h="29696">
                      <a:moveTo>
                        <a:pt x="175" y="29322"/>
                      </a:moveTo>
                      <a:cubicBezTo>
                        <a:pt x="464" y="29722"/>
                        <a:pt x="1020" y="29816"/>
                        <a:pt x="1425" y="29534"/>
                      </a:cubicBezTo>
                      <a:lnTo>
                        <a:pt x="41694" y="1643"/>
                      </a:lnTo>
                      <a:cubicBezTo>
                        <a:pt x="42104" y="1356"/>
                        <a:pt x="42206" y="791"/>
                        <a:pt x="41921" y="379"/>
                      </a:cubicBezTo>
                      <a:cubicBezTo>
                        <a:pt x="41625" y="-18"/>
                        <a:pt x="41073" y="-118"/>
                        <a:pt x="40657" y="150"/>
                      </a:cubicBezTo>
                      <a:lnTo>
                        <a:pt x="391" y="28041"/>
                      </a:lnTo>
                      <a:cubicBezTo>
                        <a:pt x="-21" y="28327"/>
                        <a:pt x="-124" y="28892"/>
                        <a:pt x="161" y="29305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>
                  <a:extLst>
                    <a:ext uri="{FF2B5EF4-FFF2-40B4-BE49-F238E27FC236}">
                      <a16:creationId xmlns:a16="http://schemas.microsoft.com/office/drawing/2014/main" id="{84BB73B9-DD36-4BE7-AA18-E3A5A7B2865D}"/>
                    </a:ext>
                  </a:extLst>
                </p:cNvPr>
                <p:cNvSpPr/>
                <p:nvPr/>
              </p:nvSpPr>
              <p:spPr>
                <a:xfrm>
                  <a:off x="10634522" y="3862236"/>
                  <a:ext cx="33938" cy="24064"/>
                </a:xfrm>
                <a:custGeom>
                  <a:avLst/>
                  <a:gdLst>
                    <a:gd name="connsiteX0" fmla="*/ 175 w 33938"/>
                    <a:gd name="connsiteY0" fmla="*/ 23692 h 24064"/>
                    <a:gd name="connsiteX1" fmla="*/ 1428 w 33938"/>
                    <a:gd name="connsiteY1" fmla="*/ 23902 h 24064"/>
                    <a:gd name="connsiteX2" fmla="*/ 33547 w 33938"/>
                    <a:gd name="connsiteY2" fmla="*/ 1655 h 24064"/>
                    <a:gd name="connsiteX3" fmla="*/ 33777 w 33938"/>
                    <a:gd name="connsiteY3" fmla="*/ 391 h 24064"/>
                    <a:gd name="connsiteX4" fmla="*/ 32513 w 33938"/>
                    <a:gd name="connsiteY4" fmla="*/ 162 h 24064"/>
                    <a:gd name="connsiteX5" fmla="*/ 391 w 33938"/>
                    <a:gd name="connsiteY5" fmla="*/ 22409 h 24064"/>
                    <a:gd name="connsiteX6" fmla="*/ 161 w 33938"/>
                    <a:gd name="connsiteY6" fmla="*/ 23673 h 2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938" h="24064">
                      <a:moveTo>
                        <a:pt x="175" y="23692"/>
                      </a:moveTo>
                      <a:cubicBezTo>
                        <a:pt x="466" y="24090"/>
                        <a:pt x="1022" y="24183"/>
                        <a:pt x="1428" y="23902"/>
                      </a:cubicBezTo>
                      <a:lnTo>
                        <a:pt x="33547" y="1655"/>
                      </a:lnTo>
                      <a:cubicBezTo>
                        <a:pt x="33959" y="1369"/>
                        <a:pt x="34062" y="804"/>
                        <a:pt x="33777" y="391"/>
                      </a:cubicBezTo>
                      <a:cubicBezTo>
                        <a:pt x="33491" y="-21"/>
                        <a:pt x="32925" y="-124"/>
                        <a:pt x="32513" y="162"/>
                      </a:cubicBezTo>
                      <a:lnTo>
                        <a:pt x="391" y="22409"/>
                      </a:lnTo>
                      <a:cubicBezTo>
                        <a:pt x="-21" y="22695"/>
                        <a:pt x="-124" y="23260"/>
                        <a:pt x="161" y="2367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1" name="任意多边形: 形状 130">
                <a:extLst>
                  <a:ext uri="{FF2B5EF4-FFF2-40B4-BE49-F238E27FC236}">
                    <a16:creationId xmlns:a16="http://schemas.microsoft.com/office/drawing/2014/main" id="{45084F0D-D7AC-4176-9406-FD97EC40E312}"/>
                  </a:ext>
                </a:extLst>
              </p:cNvPr>
              <p:cNvSpPr/>
              <p:nvPr/>
            </p:nvSpPr>
            <p:spPr>
              <a:xfrm>
                <a:off x="10177887" y="3865241"/>
                <a:ext cx="471815" cy="387179"/>
              </a:xfrm>
              <a:custGeom>
                <a:avLst/>
                <a:gdLst>
                  <a:gd name="connsiteX0" fmla="*/ 351937 w 471815"/>
                  <a:gd name="connsiteY0" fmla="*/ 0 h 387179"/>
                  <a:gd name="connsiteX1" fmla="*/ 243096 w 471815"/>
                  <a:gd name="connsiteY1" fmla="*/ 185367 h 387179"/>
                  <a:gd name="connsiteX2" fmla="*/ 110290 w 471815"/>
                  <a:gd name="connsiteY2" fmla="*/ 11172 h 387179"/>
                  <a:gd name="connsiteX3" fmla="*/ 0 w 471815"/>
                  <a:gd name="connsiteY3" fmla="*/ 110606 h 387179"/>
                  <a:gd name="connsiteX4" fmla="*/ 188351 w 471815"/>
                  <a:gd name="connsiteY4" fmla="*/ 354540 h 387179"/>
                  <a:gd name="connsiteX5" fmla="*/ 189584 w 471815"/>
                  <a:gd name="connsiteY5" fmla="*/ 356276 h 387179"/>
                  <a:gd name="connsiteX6" fmla="*/ 294819 w 471815"/>
                  <a:gd name="connsiteY6" fmla="*/ 372684 h 387179"/>
                  <a:gd name="connsiteX7" fmla="*/ 317044 w 471815"/>
                  <a:gd name="connsiteY7" fmla="*/ 346949 h 387179"/>
                  <a:gd name="connsiteX8" fmla="*/ 471815 w 471815"/>
                  <a:gd name="connsiteY8" fmla="*/ 66667 h 38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815" h="387179">
                    <a:moveTo>
                      <a:pt x="351937" y="0"/>
                    </a:moveTo>
                    <a:lnTo>
                      <a:pt x="243096" y="185367"/>
                    </a:lnTo>
                    <a:lnTo>
                      <a:pt x="110290" y="11172"/>
                    </a:lnTo>
                    <a:lnTo>
                      <a:pt x="0" y="110606"/>
                    </a:lnTo>
                    <a:lnTo>
                      <a:pt x="188351" y="354540"/>
                    </a:lnTo>
                    <a:lnTo>
                      <a:pt x="189584" y="356276"/>
                    </a:lnTo>
                    <a:cubicBezTo>
                      <a:pt x="214113" y="389867"/>
                      <a:pt x="261228" y="397213"/>
                      <a:pt x="294819" y="372684"/>
                    </a:cubicBezTo>
                    <a:cubicBezTo>
                      <a:pt x="304092" y="365912"/>
                      <a:pt x="311695" y="357109"/>
                      <a:pt x="317044" y="346949"/>
                    </a:cubicBezTo>
                    <a:lnTo>
                      <a:pt x="471815" y="6666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2" name="任意多边形: 形状 131">
                <a:extLst>
                  <a:ext uri="{FF2B5EF4-FFF2-40B4-BE49-F238E27FC236}">
                    <a16:creationId xmlns:a16="http://schemas.microsoft.com/office/drawing/2014/main" id="{6E7AE649-6C3A-4BF4-BC9F-468CECF22F68}"/>
                  </a:ext>
                </a:extLst>
              </p:cNvPr>
              <p:cNvSpPr/>
              <p:nvPr/>
            </p:nvSpPr>
            <p:spPr>
              <a:xfrm>
                <a:off x="10408929" y="4049225"/>
                <a:ext cx="13438" cy="23673"/>
              </a:xfrm>
              <a:custGeom>
                <a:avLst/>
                <a:gdLst>
                  <a:gd name="connsiteX0" fmla="*/ 1385 w 13438"/>
                  <a:gd name="connsiteY0" fmla="*/ 23674 h 23673"/>
                  <a:gd name="connsiteX1" fmla="*/ 755 w 13438"/>
                  <a:gd name="connsiteY1" fmla="*/ 23522 h 23673"/>
                  <a:gd name="connsiteX2" fmla="*/ 151 w 13438"/>
                  <a:gd name="connsiteY2" fmla="*/ 21662 h 23673"/>
                  <a:gd name="connsiteX3" fmla="*/ 152 w 13438"/>
                  <a:gd name="connsiteY3" fmla="*/ 21661 h 23673"/>
                  <a:gd name="connsiteX4" fmla="*/ 10823 w 13438"/>
                  <a:gd name="connsiteY4" fmla="*/ 754 h 23673"/>
                  <a:gd name="connsiteX5" fmla="*/ 12684 w 13438"/>
                  <a:gd name="connsiteY5" fmla="*/ 152 h 23673"/>
                  <a:gd name="connsiteX6" fmla="*/ 13287 w 13438"/>
                  <a:gd name="connsiteY6" fmla="*/ 2013 h 23673"/>
                  <a:gd name="connsiteX7" fmla="*/ 2616 w 13438"/>
                  <a:gd name="connsiteY7" fmla="*/ 22919 h 23673"/>
                  <a:gd name="connsiteX8" fmla="*/ 1385 w 13438"/>
                  <a:gd name="connsiteY8" fmla="*/ 23674 h 2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8" h="23673">
                    <a:moveTo>
                      <a:pt x="1385" y="23674"/>
                    </a:moveTo>
                    <a:cubicBezTo>
                      <a:pt x="1166" y="23673"/>
                      <a:pt x="950" y="23621"/>
                      <a:pt x="755" y="23522"/>
                    </a:cubicBezTo>
                    <a:cubicBezTo>
                      <a:pt x="74" y="23175"/>
                      <a:pt x="-196" y="22342"/>
                      <a:pt x="151" y="21662"/>
                    </a:cubicBezTo>
                    <a:cubicBezTo>
                      <a:pt x="151" y="21661"/>
                      <a:pt x="152" y="21661"/>
                      <a:pt x="152" y="21661"/>
                    </a:cubicBezTo>
                    <a:lnTo>
                      <a:pt x="10823" y="754"/>
                    </a:lnTo>
                    <a:cubicBezTo>
                      <a:pt x="11171" y="74"/>
                      <a:pt x="12004" y="-196"/>
                      <a:pt x="12684" y="152"/>
                    </a:cubicBezTo>
                    <a:cubicBezTo>
                      <a:pt x="13365" y="499"/>
                      <a:pt x="13635" y="1332"/>
                      <a:pt x="13287" y="2013"/>
                    </a:cubicBezTo>
                    <a:lnTo>
                      <a:pt x="2616" y="22919"/>
                    </a:lnTo>
                    <a:cubicBezTo>
                      <a:pt x="2380" y="23382"/>
                      <a:pt x="1905" y="23673"/>
                      <a:pt x="1385" y="23674"/>
                    </a:cubicBezTo>
                    <a:close/>
                  </a:path>
                </a:pathLst>
              </a:custGeom>
              <a:solidFill>
                <a:srgbClr val="0C0C0C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3" name="任意多边形: 形状 132">
                <a:extLst>
                  <a:ext uri="{FF2B5EF4-FFF2-40B4-BE49-F238E27FC236}">
                    <a16:creationId xmlns:a16="http://schemas.microsoft.com/office/drawing/2014/main" id="{6F073421-EF81-4AD3-9AA5-F0ECDDFE7B9E}"/>
                  </a:ext>
                </a:extLst>
              </p:cNvPr>
              <p:cNvSpPr/>
              <p:nvPr/>
            </p:nvSpPr>
            <p:spPr>
              <a:xfrm rot="-5205120">
                <a:off x="10250913" y="4077522"/>
                <a:ext cx="58641" cy="2765"/>
              </a:xfrm>
              <a:custGeom>
                <a:avLst/>
                <a:gdLst>
                  <a:gd name="connsiteX0" fmla="*/ 0 w 58641"/>
                  <a:gd name="connsiteY0" fmla="*/ 0 h 2765"/>
                  <a:gd name="connsiteX1" fmla="*/ 58642 w 58641"/>
                  <a:gd name="connsiteY1" fmla="*/ 0 h 2765"/>
                  <a:gd name="connsiteX2" fmla="*/ 58642 w 58641"/>
                  <a:gd name="connsiteY2" fmla="*/ 2765 h 2765"/>
                  <a:gd name="connsiteX3" fmla="*/ 0 w 58641"/>
                  <a:gd name="connsiteY3" fmla="*/ 2765 h 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41" h="2765">
                    <a:moveTo>
                      <a:pt x="0" y="0"/>
                    </a:moveTo>
                    <a:lnTo>
                      <a:pt x="58642" y="0"/>
                    </a:lnTo>
                    <a:lnTo>
                      <a:pt x="58642" y="2765"/>
                    </a:lnTo>
                    <a:lnTo>
                      <a:pt x="0" y="2765"/>
                    </a:lnTo>
                    <a:close/>
                  </a:path>
                </a:pathLst>
              </a:custGeom>
              <a:solidFill>
                <a:srgbClr val="0C0C0C"/>
              </a:solidFill>
              <a:ln w="2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34" name="图形 76">
                <a:extLst>
                  <a:ext uri="{FF2B5EF4-FFF2-40B4-BE49-F238E27FC236}">
                    <a16:creationId xmlns:a16="http://schemas.microsoft.com/office/drawing/2014/main" id="{ABE27090-B257-447E-A646-15D45785629C}"/>
                  </a:ext>
                </a:extLst>
              </p:cNvPr>
              <p:cNvGrpSpPr/>
              <p:nvPr/>
            </p:nvGrpSpPr>
            <p:grpSpPr>
              <a:xfrm>
                <a:off x="9747942" y="3500112"/>
                <a:ext cx="795243" cy="837806"/>
                <a:chOff x="9747942" y="3500112"/>
                <a:chExt cx="795243" cy="837806"/>
              </a:xfrm>
            </p:grpSpPr>
            <p:grpSp>
              <p:nvGrpSpPr>
                <p:cNvPr id="135" name="图形 76">
                  <a:extLst>
                    <a:ext uri="{FF2B5EF4-FFF2-40B4-BE49-F238E27FC236}">
                      <a16:creationId xmlns:a16="http://schemas.microsoft.com/office/drawing/2014/main" id="{3A659F6A-468D-4016-8D3C-15026A67A601}"/>
                    </a:ext>
                  </a:extLst>
                </p:cNvPr>
                <p:cNvGrpSpPr/>
                <p:nvPr/>
              </p:nvGrpSpPr>
              <p:grpSpPr>
                <a:xfrm>
                  <a:off x="9869958" y="3500112"/>
                  <a:ext cx="363577" cy="426252"/>
                  <a:chOff x="9869958" y="3500112"/>
                  <a:chExt cx="363577" cy="426252"/>
                </a:xfrm>
              </p:grpSpPr>
              <p:grpSp>
                <p:nvGrpSpPr>
                  <p:cNvPr id="136" name="图形 76">
                    <a:extLst>
                      <a:ext uri="{FF2B5EF4-FFF2-40B4-BE49-F238E27FC236}">
                        <a16:creationId xmlns:a16="http://schemas.microsoft.com/office/drawing/2014/main" id="{A1455177-4005-4754-9904-71E14FD098DC}"/>
                      </a:ext>
                    </a:extLst>
                  </p:cNvPr>
                  <p:cNvGrpSpPr/>
                  <p:nvPr/>
                </p:nvGrpSpPr>
                <p:grpSpPr>
                  <a:xfrm>
                    <a:off x="9869958" y="3500112"/>
                    <a:ext cx="363577" cy="426252"/>
                    <a:chOff x="9869958" y="3500112"/>
                    <a:chExt cx="363577" cy="426252"/>
                  </a:xfrm>
                </p:grpSpPr>
                <p:sp>
                  <p:nvSpPr>
                    <p:cNvPr id="137" name="任意多边形: 形状 136">
                      <a:extLst>
                        <a:ext uri="{FF2B5EF4-FFF2-40B4-BE49-F238E27FC236}">
                          <a16:creationId xmlns:a16="http://schemas.microsoft.com/office/drawing/2014/main" id="{B6D962A1-C054-45B9-B2F6-AB4131C4E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9958" y="3611545"/>
                      <a:ext cx="363577" cy="314818"/>
                    </a:xfrm>
                    <a:custGeom>
                      <a:avLst/>
                      <a:gdLst>
                        <a:gd name="connsiteX0" fmla="*/ 59849 w 363577"/>
                        <a:gd name="connsiteY0" fmla="*/ 14289 h 314818"/>
                        <a:gd name="connsiteX1" fmla="*/ 39803 w 363577"/>
                        <a:gd name="connsiteY1" fmla="*/ 102948 h 314818"/>
                        <a:gd name="connsiteX2" fmla="*/ 25487 w 363577"/>
                        <a:gd name="connsiteY2" fmla="*/ 287596 h 314818"/>
                        <a:gd name="connsiteX3" fmla="*/ 358634 w 363577"/>
                        <a:gd name="connsiteY3" fmla="*/ 239952 h 314818"/>
                        <a:gd name="connsiteX4" fmla="*/ 331660 w 363577"/>
                        <a:gd name="connsiteY4" fmla="*/ 89794 h 314818"/>
                        <a:gd name="connsiteX5" fmla="*/ 317449 w 363577"/>
                        <a:gd name="connsiteY5" fmla="*/ 0 h 3148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3577" h="314818">
                          <a:moveTo>
                            <a:pt x="59849" y="14289"/>
                          </a:moveTo>
                          <a:cubicBezTo>
                            <a:pt x="59849" y="14289"/>
                            <a:pt x="54750" y="79457"/>
                            <a:pt x="39803" y="102948"/>
                          </a:cubicBezTo>
                          <a:cubicBezTo>
                            <a:pt x="-3226" y="170580"/>
                            <a:pt x="-16353" y="247070"/>
                            <a:pt x="25487" y="287596"/>
                          </a:cubicBezTo>
                          <a:cubicBezTo>
                            <a:pt x="67326" y="328122"/>
                            <a:pt x="337141" y="331800"/>
                            <a:pt x="358634" y="239952"/>
                          </a:cubicBezTo>
                          <a:cubicBezTo>
                            <a:pt x="376738" y="162625"/>
                            <a:pt x="339907" y="153861"/>
                            <a:pt x="331660" y="89794"/>
                          </a:cubicBezTo>
                          <a:cubicBezTo>
                            <a:pt x="327930" y="60810"/>
                            <a:pt x="317449" y="0"/>
                            <a:pt x="317449" y="0"/>
                          </a:cubicBezTo>
                        </a:path>
                      </a:pathLst>
                    </a:custGeom>
                    <a:solidFill>
                      <a:srgbClr val="0A0A0A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8" name="任意多边形: 形状 137">
                      <a:extLst>
                        <a:ext uri="{FF2B5EF4-FFF2-40B4-BE49-F238E27FC236}">
                          <a16:creationId xmlns:a16="http://schemas.microsoft.com/office/drawing/2014/main" id="{5786CF0D-ACF0-4A29-9C1B-A3F47E582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59493" y="3711405"/>
                      <a:ext cx="200412" cy="204096"/>
                    </a:xfrm>
                    <a:custGeom>
                      <a:avLst/>
                      <a:gdLst>
                        <a:gd name="connsiteX0" fmla="*/ 200413 w 200412"/>
                        <a:gd name="connsiteY0" fmla="*/ 125408 h 204096"/>
                        <a:gd name="connsiteX1" fmla="*/ 95147 w 200412"/>
                        <a:gd name="connsiteY1" fmla="*/ 203635 h 204096"/>
                        <a:gd name="connsiteX2" fmla="*/ 0 w 200412"/>
                        <a:gd name="connsiteY2" fmla="*/ 125287 h 204096"/>
                        <a:gd name="connsiteX3" fmla="*/ 23262 w 200412"/>
                        <a:gd name="connsiteY3" fmla="*/ 119645 h 204096"/>
                        <a:gd name="connsiteX4" fmla="*/ 51062 w 200412"/>
                        <a:gd name="connsiteY4" fmla="*/ 86647 h 204096"/>
                        <a:gd name="connsiteX5" fmla="*/ 50711 w 200412"/>
                        <a:gd name="connsiteY5" fmla="*/ 0 h 204096"/>
                        <a:gd name="connsiteX6" fmla="*/ 156585 w 200412"/>
                        <a:gd name="connsiteY6" fmla="*/ 23630 h 204096"/>
                        <a:gd name="connsiteX7" fmla="*/ 181042 w 200412"/>
                        <a:gd name="connsiteY7" fmla="*/ 120486 h 204096"/>
                        <a:gd name="connsiteX8" fmla="*/ 200413 w 200412"/>
                        <a:gd name="connsiteY8" fmla="*/ 125408 h 2040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0412" h="204096">
                          <a:moveTo>
                            <a:pt x="200413" y="125408"/>
                          </a:moveTo>
                          <a:cubicBezTo>
                            <a:pt x="199948" y="125348"/>
                            <a:pt x="194780" y="211112"/>
                            <a:pt x="95147" y="203635"/>
                          </a:cubicBezTo>
                          <a:cubicBezTo>
                            <a:pt x="26174" y="198466"/>
                            <a:pt x="1582" y="125287"/>
                            <a:pt x="0" y="125287"/>
                          </a:cubicBezTo>
                          <a:cubicBezTo>
                            <a:pt x="7436" y="123708"/>
                            <a:pt x="19960" y="121415"/>
                            <a:pt x="23262" y="119645"/>
                          </a:cubicBezTo>
                          <a:cubicBezTo>
                            <a:pt x="34122" y="113811"/>
                            <a:pt x="47561" y="107738"/>
                            <a:pt x="51062" y="86647"/>
                          </a:cubicBezTo>
                          <a:cubicBezTo>
                            <a:pt x="53081" y="74479"/>
                            <a:pt x="49657" y="12297"/>
                            <a:pt x="50711" y="0"/>
                          </a:cubicBezTo>
                          <a:lnTo>
                            <a:pt x="156585" y="23630"/>
                          </a:lnTo>
                          <a:cubicBezTo>
                            <a:pt x="155106" y="49608"/>
                            <a:pt x="144752" y="109829"/>
                            <a:pt x="181042" y="120486"/>
                          </a:cubicBezTo>
                          <a:cubicBezTo>
                            <a:pt x="187081" y="122248"/>
                            <a:pt x="193585" y="123871"/>
                            <a:pt x="200413" y="125408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9" name="任意多边形: 形状 138">
                      <a:extLst>
                        <a:ext uri="{FF2B5EF4-FFF2-40B4-BE49-F238E27FC236}">
                          <a16:creationId xmlns:a16="http://schemas.microsoft.com/office/drawing/2014/main" id="{A06AB9FD-2BE9-4F7D-A20B-1F132834B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6250" y="3726990"/>
                      <a:ext cx="71313" cy="80289"/>
                    </a:xfrm>
                    <a:custGeom>
                      <a:avLst/>
                      <a:gdLst>
                        <a:gd name="connsiteX0" fmla="*/ 71314 w 71313"/>
                        <a:gd name="connsiteY0" fmla="*/ 80289 h 80289"/>
                        <a:gd name="connsiteX1" fmla="*/ 68128 w 71313"/>
                        <a:gd name="connsiteY1" fmla="*/ 63857 h 80289"/>
                        <a:gd name="connsiteX2" fmla="*/ 68819 w 71313"/>
                        <a:gd name="connsiteY2" fmla="*/ 25638 h 80289"/>
                        <a:gd name="connsiteX3" fmla="*/ 10305 w 71313"/>
                        <a:gd name="connsiteY3" fmla="*/ 0 h 80289"/>
                        <a:gd name="connsiteX4" fmla="*/ 521 w 71313"/>
                        <a:gd name="connsiteY4" fmla="*/ 45888 h 80289"/>
                        <a:gd name="connsiteX5" fmla="*/ 71314 w 71313"/>
                        <a:gd name="connsiteY5" fmla="*/ 80289 h 80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1313" h="80289">
                          <a:moveTo>
                            <a:pt x="71314" y="80289"/>
                          </a:moveTo>
                          <a:cubicBezTo>
                            <a:pt x="69656" y="74944"/>
                            <a:pt x="68587" y="69434"/>
                            <a:pt x="68128" y="63857"/>
                          </a:cubicBezTo>
                          <a:cubicBezTo>
                            <a:pt x="66963" y="51130"/>
                            <a:pt x="67195" y="38314"/>
                            <a:pt x="68819" y="25638"/>
                          </a:cubicBezTo>
                          <a:cubicBezTo>
                            <a:pt x="47300" y="22734"/>
                            <a:pt x="27027" y="13851"/>
                            <a:pt x="10305" y="0"/>
                          </a:cubicBezTo>
                          <a:cubicBezTo>
                            <a:pt x="8338" y="7262"/>
                            <a:pt x="-2474" y="38991"/>
                            <a:pt x="521" y="45888"/>
                          </a:cubicBezTo>
                          <a:cubicBezTo>
                            <a:pt x="6179" y="58930"/>
                            <a:pt x="32770" y="80289"/>
                            <a:pt x="71314" y="80289"/>
                          </a:cubicBezTo>
                          <a:close/>
                        </a:path>
                      </a:pathLst>
                    </a:custGeom>
                    <a:solidFill>
                      <a:srgbClr val="0C0C0C">
                        <a:alpha val="52000"/>
                      </a:srgbClr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0" name="任意多边形: 形状 139">
                      <a:extLst>
                        <a:ext uri="{FF2B5EF4-FFF2-40B4-BE49-F238E27FC236}">
                          <a16:creationId xmlns:a16="http://schemas.microsoft.com/office/drawing/2014/main" id="{C338F604-AA4F-49C0-881B-C525100F4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85209" y="3542607"/>
                      <a:ext cx="182805" cy="238124"/>
                    </a:xfrm>
                    <a:custGeom>
                      <a:avLst/>
                      <a:gdLst>
                        <a:gd name="connsiteX0" fmla="*/ 118320 w 182805"/>
                        <a:gd name="connsiteY0" fmla="*/ 237680 h 238124"/>
                        <a:gd name="connsiteX1" fmla="*/ 12181 w 182805"/>
                        <a:gd name="connsiteY1" fmla="*/ 168201 h 238124"/>
                        <a:gd name="connsiteX2" fmla="*/ 2665 w 182805"/>
                        <a:gd name="connsiteY2" fmla="*/ 117930 h 238124"/>
                        <a:gd name="connsiteX3" fmla="*/ 65295 w 182805"/>
                        <a:gd name="connsiteY3" fmla="*/ 1586 h 238124"/>
                        <a:gd name="connsiteX4" fmla="*/ 65295 w 182805"/>
                        <a:gd name="connsiteY4" fmla="*/ 1586 h 238124"/>
                        <a:gd name="connsiteX5" fmla="*/ 176052 w 182805"/>
                        <a:gd name="connsiteY5" fmla="*/ 85116 h 238124"/>
                        <a:gd name="connsiteX6" fmla="*/ 180264 w 182805"/>
                        <a:gd name="connsiteY6" fmla="*/ 107371 h 238124"/>
                        <a:gd name="connsiteX7" fmla="*/ 118320 w 182805"/>
                        <a:gd name="connsiteY7" fmla="*/ 237680 h 2381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2805" h="238124">
                          <a:moveTo>
                            <a:pt x="118320" y="237680"/>
                          </a:moveTo>
                          <a:cubicBezTo>
                            <a:pt x="76536" y="241236"/>
                            <a:pt x="22722" y="223914"/>
                            <a:pt x="12181" y="168201"/>
                          </a:cubicBezTo>
                          <a:lnTo>
                            <a:pt x="2665" y="117930"/>
                          </a:lnTo>
                          <a:cubicBezTo>
                            <a:pt x="-7879" y="62216"/>
                            <a:pt x="12836" y="11513"/>
                            <a:pt x="65295" y="1586"/>
                          </a:cubicBezTo>
                          <a:lnTo>
                            <a:pt x="65295" y="1586"/>
                          </a:lnTo>
                          <a:cubicBezTo>
                            <a:pt x="117751" y="-8342"/>
                            <a:pt x="165508" y="29402"/>
                            <a:pt x="176052" y="85116"/>
                          </a:cubicBezTo>
                          <a:lnTo>
                            <a:pt x="180264" y="107371"/>
                          </a:lnTo>
                          <a:cubicBezTo>
                            <a:pt x="184310" y="128750"/>
                            <a:pt x="192877" y="231336"/>
                            <a:pt x="118320" y="237680"/>
                          </a:cubicBez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1" name="任意多边形: 形状 140">
                      <a:extLst>
                        <a:ext uri="{FF2B5EF4-FFF2-40B4-BE49-F238E27FC236}">
                          <a16:creationId xmlns:a16="http://schemas.microsoft.com/office/drawing/2014/main" id="{C64ED606-A0BD-4AAF-A07B-FB2FA6068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3945" y="3639254"/>
                      <a:ext cx="13151" cy="13151"/>
                    </a:xfrm>
                    <a:custGeom>
                      <a:avLst/>
                      <a:gdLst>
                        <a:gd name="connsiteX0" fmla="*/ 13152 w 13151"/>
                        <a:gd name="connsiteY0" fmla="*/ 6576 h 13151"/>
                        <a:gd name="connsiteX1" fmla="*/ 6576 w 13151"/>
                        <a:gd name="connsiteY1" fmla="*/ 13152 h 13151"/>
                        <a:gd name="connsiteX2" fmla="*/ 0 w 13151"/>
                        <a:gd name="connsiteY2" fmla="*/ 6576 h 13151"/>
                        <a:gd name="connsiteX3" fmla="*/ 6576 w 13151"/>
                        <a:gd name="connsiteY3" fmla="*/ 0 h 13151"/>
                        <a:gd name="connsiteX4" fmla="*/ 13152 w 13151"/>
                        <a:gd name="connsiteY4" fmla="*/ 6576 h 131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51" h="13151">
                          <a:moveTo>
                            <a:pt x="13152" y="6576"/>
                          </a:moveTo>
                          <a:cubicBezTo>
                            <a:pt x="13152" y="10208"/>
                            <a:pt x="10208" y="13152"/>
                            <a:pt x="6576" y="13152"/>
                          </a:cubicBezTo>
                          <a:cubicBezTo>
                            <a:pt x="2944" y="13152"/>
                            <a:pt x="0" y="10208"/>
                            <a:pt x="0" y="6576"/>
                          </a:cubicBezTo>
                          <a:cubicBezTo>
                            <a:pt x="0" y="2944"/>
                            <a:pt x="2944" y="0"/>
                            <a:pt x="6576" y="0"/>
                          </a:cubicBezTo>
                          <a:cubicBezTo>
                            <a:pt x="10208" y="0"/>
                            <a:pt x="13152" y="2944"/>
                            <a:pt x="13152" y="6576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2" name="任意多边形: 形状 141">
                      <a:extLst>
                        <a:ext uri="{FF2B5EF4-FFF2-40B4-BE49-F238E27FC236}">
                          <a16:creationId xmlns:a16="http://schemas.microsoft.com/office/drawing/2014/main" id="{1A6BF381-6FC9-4AD6-924C-0D91AE021A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6578" y="3648252"/>
                      <a:ext cx="13151" cy="13151"/>
                    </a:xfrm>
                    <a:custGeom>
                      <a:avLst/>
                      <a:gdLst>
                        <a:gd name="connsiteX0" fmla="*/ 13152 w 13151"/>
                        <a:gd name="connsiteY0" fmla="*/ 6576 h 13151"/>
                        <a:gd name="connsiteX1" fmla="*/ 6576 w 13151"/>
                        <a:gd name="connsiteY1" fmla="*/ 13152 h 13151"/>
                        <a:gd name="connsiteX2" fmla="*/ 0 w 13151"/>
                        <a:gd name="connsiteY2" fmla="*/ 6576 h 13151"/>
                        <a:gd name="connsiteX3" fmla="*/ 6576 w 13151"/>
                        <a:gd name="connsiteY3" fmla="*/ 0 h 13151"/>
                        <a:gd name="connsiteX4" fmla="*/ 13152 w 13151"/>
                        <a:gd name="connsiteY4" fmla="*/ 6576 h 131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151" h="13151">
                          <a:moveTo>
                            <a:pt x="13152" y="6576"/>
                          </a:moveTo>
                          <a:cubicBezTo>
                            <a:pt x="13152" y="10208"/>
                            <a:pt x="10208" y="13152"/>
                            <a:pt x="6576" y="13152"/>
                          </a:cubicBezTo>
                          <a:cubicBezTo>
                            <a:pt x="2944" y="13152"/>
                            <a:pt x="0" y="10208"/>
                            <a:pt x="0" y="6576"/>
                          </a:cubicBezTo>
                          <a:cubicBezTo>
                            <a:pt x="0" y="2944"/>
                            <a:pt x="2944" y="0"/>
                            <a:pt x="6576" y="0"/>
                          </a:cubicBezTo>
                          <a:cubicBezTo>
                            <a:pt x="10208" y="0"/>
                            <a:pt x="13152" y="2944"/>
                            <a:pt x="13152" y="6576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" name="任意多边形: 形状 142">
                      <a:extLst>
                        <a:ext uri="{FF2B5EF4-FFF2-40B4-BE49-F238E27FC236}">
                          <a16:creationId xmlns:a16="http://schemas.microsoft.com/office/drawing/2014/main" id="{7D87DBC6-1623-4A07-A25B-DF4205F99F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13040" y="3655748"/>
                      <a:ext cx="20122" cy="47312"/>
                    </a:xfrm>
                    <a:custGeom>
                      <a:avLst/>
                      <a:gdLst>
                        <a:gd name="connsiteX0" fmla="*/ 7084 w 20122"/>
                        <a:gd name="connsiteY0" fmla="*/ 47288 h 47312"/>
                        <a:gd name="connsiteX1" fmla="*/ 7187 w 20122"/>
                        <a:gd name="connsiteY1" fmla="*/ 47288 h 47312"/>
                        <a:gd name="connsiteX2" fmla="*/ 13478 w 20122"/>
                        <a:gd name="connsiteY2" fmla="*/ 45684 h 47312"/>
                        <a:gd name="connsiteX3" fmla="*/ 20076 w 20122"/>
                        <a:gd name="connsiteY3" fmla="*/ 40264 h 47312"/>
                        <a:gd name="connsiteX4" fmla="*/ 2569 w 20122"/>
                        <a:gd name="connsiteY4" fmla="*/ 778 h 47312"/>
                        <a:gd name="connsiteX5" fmla="*/ 778 w 20122"/>
                        <a:gd name="connsiteY5" fmla="*/ 127 h 47312"/>
                        <a:gd name="connsiteX6" fmla="*/ 127 w 20122"/>
                        <a:gd name="connsiteY6" fmla="*/ 1917 h 47312"/>
                        <a:gd name="connsiteX7" fmla="*/ 17427 w 20122"/>
                        <a:gd name="connsiteY7" fmla="*/ 40768 h 47312"/>
                        <a:gd name="connsiteX8" fmla="*/ 6686 w 20122"/>
                        <a:gd name="connsiteY8" fmla="*/ 44639 h 47312"/>
                        <a:gd name="connsiteX9" fmla="*/ 5591 w 20122"/>
                        <a:gd name="connsiteY9" fmla="*/ 46197 h 47312"/>
                        <a:gd name="connsiteX10" fmla="*/ 7084 w 20122"/>
                        <a:gd name="connsiteY10" fmla="*/ 47302 h 473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122" h="47312">
                          <a:moveTo>
                            <a:pt x="7084" y="47288"/>
                          </a:moveTo>
                          <a:lnTo>
                            <a:pt x="7187" y="47288"/>
                          </a:lnTo>
                          <a:cubicBezTo>
                            <a:pt x="9312" y="46870"/>
                            <a:pt x="11412" y="46335"/>
                            <a:pt x="13478" y="45684"/>
                          </a:cubicBezTo>
                          <a:cubicBezTo>
                            <a:pt x="16561" y="44692"/>
                            <a:pt x="20604" y="43052"/>
                            <a:pt x="20076" y="40264"/>
                          </a:cubicBezTo>
                          <a:cubicBezTo>
                            <a:pt x="19476" y="37090"/>
                            <a:pt x="4300" y="4486"/>
                            <a:pt x="2569" y="778"/>
                          </a:cubicBezTo>
                          <a:cubicBezTo>
                            <a:pt x="2254" y="104"/>
                            <a:pt x="1452" y="-188"/>
                            <a:pt x="778" y="127"/>
                          </a:cubicBezTo>
                          <a:cubicBezTo>
                            <a:pt x="104" y="441"/>
                            <a:pt x="-188" y="1243"/>
                            <a:pt x="127" y="1917"/>
                          </a:cubicBezTo>
                          <a:cubicBezTo>
                            <a:pt x="6600" y="15802"/>
                            <a:pt x="17026" y="38630"/>
                            <a:pt x="17427" y="40768"/>
                          </a:cubicBezTo>
                          <a:cubicBezTo>
                            <a:pt x="17081" y="41758"/>
                            <a:pt x="11960" y="43641"/>
                            <a:pt x="6686" y="44639"/>
                          </a:cubicBezTo>
                          <a:cubicBezTo>
                            <a:pt x="5953" y="44767"/>
                            <a:pt x="5463" y="45465"/>
                            <a:pt x="5591" y="46197"/>
                          </a:cubicBezTo>
                          <a:cubicBezTo>
                            <a:pt x="5715" y="46905"/>
                            <a:pt x="6372" y="47391"/>
                            <a:pt x="7084" y="47302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" name="任意多边形: 形状 143">
                      <a:extLst>
                        <a:ext uri="{FF2B5EF4-FFF2-40B4-BE49-F238E27FC236}">
                          <a16:creationId xmlns:a16="http://schemas.microsoft.com/office/drawing/2014/main" id="{BE26BAD3-330E-4594-AB3D-A1B8C6661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7739" y="3715548"/>
                      <a:ext cx="49098" cy="11819"/>
                    </a:xfrm>
                    <a:custGeom>
                      <a:avLst/>
                      <a:gdLst>
                        <a:gd name="connsiteX0" fmla="*/ 24617 w 49098"/>
                        <a:gd name="connsiteY0" fmla="*/ 11545 h 11819"/>
                        <a:gd name="connsiteX1" fmla="*/ 48485 w 49098"/>
                        <a:gd name="connsiteY1" fmla="*/ 2477 h 11819"/>
                        <a:gd name="connsiteX2" fmla="*/ 48880 w 49098"/>
                        <a:gd name="connsiteY2" fmla="*/ 613 h 11819"/>
                        <a:gd name="connsiteX3" fmla="*/ 47016 w 49098"/>
                        <a:gd name="connsiteY3" fmla="*/ 218 h 11819"/>
                        <a:gd name="connsiteX4" fmla="*/ 2641 w 49098"/>
                        <a:gd name="connsiteY4" fmla="*/ 4919 h 11819"/>
                        <a:gd name="connsiteX5" fmla="*/ 1795 w 49098"/>
                        <a:gd name="connsiteY5" fmla="*/ 4518 h 11819"/>
                        <a:gd name="connsiteX6" fmla="*/ 77 w 49098"/>
                        <a:gd name="connsiteY6" fmla="*/ 5340 h 11819"/>
                        <a:gd name="connsiteX7" fmla="*/ 879 w 49098"/>
                        <a:gd name="connsiteY7" fmla="*/ 7051 h 11819"/>
                        <a:gd name="connsiteX8" fmla="*/ 1410 w 49098"/>
                        <a:gd name="connsiteY8" fmla="*/ 7327 h 11819"/>
                        <a:gd name="connsiteX9" fmla="*/ 24617 w 49098"/>
                        <a:gd name="connsiteY9" fmla="*/ 11545 h 11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9098" h="11819">
                          <a:moveTo>
                            <a:pt x="24617" y="11545"/>
                          </a:moveTo>
                          <a:cubicBezTo>
                            <a:pt x="33173" y="10433"/>
                            <a:pt x="41349" y="7327"/>
                            <a:pt x="48485" y="2477"/>
                          </a:cubicBezTo>
                          <a:cubicBezTo>
                            <a:pt x="49109" y="2072"/>
                            <a:pt x="49286" y="1237"/>
                            <a:pt x="48880" y="613"/>
                          </a:cubicBezTo>
                          <a:cubicBezTo>
                            <a:pt x="48475" y="-11"/>
                            <a:pt x="47640" y="-188"/>
                            <a:pt x="47016" y="218"/>
                          </a:cubicBezTo>
                          <a:cubicBezTo>
                            <a:pt x="31572" y="10281"/>
                            <a:pt x="16227" y="11907"/>
                            <a:pt x="2641" y="4919"/>
                          </a:cubicBezTo>
                          <a:cubicBezTo>
                            <a:pt x="2366" y="4770"/>
                            <a:pt x="2084" y="4636"/>
                            <a:pt x="1795" y="4518"/>
                          </a:cubicBezTo>
                          <a:cubicBezTo>
                            <a:pt x="1093" y="4271"/>
                            <a:pt x="324" y="4639"/>
                            <a:pt x="77" y="5340"/>
                          </a:cubicBezTo>
                          <a:cubicBezTo>
                            <a:pt x="-168" y="6034"/>
                            <a:pt x="190" y="6796"/>
                            <a:pt x="879" y="7051"/>
                          </a:cubicBezTo>
                          <a:cubicBezTo>
                            <a:pt x="987" y="7095"/>
                            <a:pt x="1156" y="7189"/>
                            <a:pt x="1410" y="7327"/>
                          </a:cubicBezTo>
                          <a:cubicBezTo>
                            <a:pt x="8554" y="11012"/>
                            <a:pt x="16634" y="12480"/>
                            <a:pt x="24617" y="11545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5" name="任意多边形: 形状 144">
                      <a:extLst>
                        <a:ext uri="{FF2B5EF4-FFF2-40B4-BE49-F238E27FC236}">
                          <a16:creationId xmlns:a16="http://schemas.microsoft.com/office/drawing/2014/main" id="{6AADC071-771D-4F3C-A974-7951FFC214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9836" y="3500112"/>
                      <a:ext cx="257571" cy="178496"/>
                    </a:xfrm>
                    <a:custGeom>
                      <a:avLst/>
                      <a:gdLst>
                        <a:gd name="connsiteX0" fmla="*/ 16074 w 257571"/>
                        <a:gd name="connsiteY0" fmla="*/ 177945 h 178496"/>
                        <a:gd name="connsiteX1" fmla="*/ 63085 w 257571"/>
                        <a:gd name="connsiteY1" fmla="*/ 169323 h 178496"/>
                        <a:gd name="connsiteX2" fmla="*/ 109468 w 257571"/>
                        <a:gd name="connsiteY2" fmla="*/ 93259 h 178496"/>
                        <a:gd name="connsiteX3" fmla="*/ 257572 w 257571"/>
                        <a:gd name="connsiteY3" fmla="*/ 111447 h 178496"/>
                        <a:gd name="connsiteX4" fmla="*/ 81679 w 257571"/>
                        <a:gd name="connsiteY4" fmla="*/ 7746 h 178496"/>
                        <a:gd name="connsiteX5" fmla="*/ 378 w 257571"/>
                        <a:gd name="connsiteY5" fmla="*/ 139034 h 178496"/>
                        <a:gd name="connsiteX6" fmla="*/ 16074 w 257571"/>
                        <a:gd name="connsiteY6" fmla="*/ 177945 h 1784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57571" h="178496">
                          <a:moveTo>
                            <a:pt x="16074" y="177945"/>
                          </a:moveTo>
                          <a:lnTo>
                            <a:pt x="63085" y="169323"/>
                          </a:lnTo>
                          <a:cubicBezTo>
                            <a:pt x="98697" y="154913"/>
                            <a:pt x="109468" y="93259"/>
                            <a:pt x="109468" y="93259"/>
                          </a:cubicBezTo>
                          <a:cubicBezTo>
                            <a:pt x="109468" y="93259"/>
                            <a:pt x="152740" y="135423"/>
                            <a:pt x="257572" y="111447"/>
                          </a:cubicBezTo>
                          <a:cubicBezTo>
                            <a:pt x="257572" y="111447"/>
                            <a:pt x="236555" y="-34749"/>
                            <a:pt x="81679" y="7746"/>
                          </a:cubicBezTo>
                          <a:cubicBezTo>
                            <a:pt x="31740" y="21454"/>
                            <a:pt x="-4102" y="71778"/>
                            <a:pt x="378" y="139034"/>
                          </a:cubicBezTo>
                          <a:cubicBezTo>
                            <a:pt x="3492" y="186175"/>
                            <a:pt x="16074" y="177945"/>
                            <a:pt x="16074" y="177945"/>
                          </a:cubicBezTo>
                          <a:close/>
                        </a:path>
                      </a:pathLst>
                    </a:custGeom>
                    <a:solidFill>
                      <a:srgbClr val="0A0A0A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6" name="任意多边形: 形状 145">
                      <a:extLst>
                        <a:ext uri="{FF2B5EF4-FFF2-40B4-BE49-F238E27FC236}">
                          <a16:creationId xmlns:a16="http://schemas.microsoft.com/office/drawing/2014/main" id="{A3DC5570-7973-4225-B5D4-3FA346822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8245" y="3669435"/>
                      <a:ext cx="49317" cy="58127"/>
                    </a:xfrm>
                    <a:custGeom>
                      <a:avLst/>
                      <a:gdLst>
                        <a:gd name="connsiteX0" fmla="*/ 35613 w 49317"/>
                        <a:gd name="connsiteY0" fmla="*/ 57729 h 58127"/>
                        <a:gd name="connsiteX1" fmla="*/ 493 w 49317"/>
                        <a:gd name="connsiteY1" fmla="*/ 30195 h 58127"/>
                        <a:gd name="connsiteX2" fmla="*/ 24679 w 49317"/>
                        <a:gd name="connsiteY2" fmla="*/ 0 h 58127"/>
                        <a:gd name="connsiteX3" fmla="*/ 34911 w 49317"/>
                        <a:gd name="connsiteY3" fmla="*/ 9126 h 58127"/>
                        <a:gd name="connsiteX4" fmla="*/ 49318 w 49317"/>
                        <a:gd name="connsiteY4" fmla="*/ 55135 h 581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317" h="58127">
                          <a:moveTo>
                            <a:pt x="35613" y="57729"/>
                          </a:moveTo>
                          <a:cubicBezTo>
                            <a:pt x="19673" y="60746"/>
                            <a:pt x="3521" y="46137"/>
                            <a:pt x="493" y="30195"/>
                          </a:cubicBezTo>
                          <a:cubicBezTo>
                            <a:pt x="-2535" y="14253"/>
                            <a:pt x="8736" y="3017"/>
                            <a:pt x="24679" y="0"/>
                          </a:cubicBezTo>
                          <a:lnTo>
                            <a:pt x="34911" y="9126"/>
                          </a:lnTo>
                          <a:lnTo>
                            <a:pt x="49318" y="55135"/>
                          </a:lnTo>
                          <a:close/>
                        </a:path>
                      </a:pathLst>
                    </a:custGeom>
                    <a:solidFill>
                      <a:srgbClr val="E98862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7" name="任意多边形: 形状 146">
                      <a:extLst>
                        <a:ext uri="{FF2B5EF4-FFF2-40B4-BE49-F238E27FC236}">
                          <a16:creationId xmlns:a16="http://schemas.microsoft.com/office/drawing/2014/main" id="{B7F36070-1717-41C0-8362-4ABA50B7D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4254" y="3624931"/>
                      <a:ext cx="32876" cy="8821"/>
                    </a:xfrm>
                    <a:custGeom>
                      <a:avLst/>
                      <a:gdLst>
                        <a:gd name="connsiteX0" fmla="*/ 961 w 32876"/>
                        <a:gd name="connsiteY0" fmla="*/ 4938 h 8821"/>
                        <a:gd name="connsiteX1" fmla="*/ 16513 w 32876"/>
                        <a:gd name="connsiteY1" fmla="*/ 27 h 8821"/>
                        <a:gd name="connsiteX2" fmla="*/ 24599 w 32876"/>
                        <a:gd name="connsiteY2" fmla="*/ 881 h 8821"/>
                        <a:gd name="connsiteX3" fmla="*/ 32090 w 32876"/>
                        <a:gd name="connsiteY3" fmla="*/ 3848 h 8821"/>
                        <a:gd name="connsiteX4" fmla="*/ 32731 w 32876"/>
                        <a:gd name="connsiteY4" fmla="*/ 5733 h 8821"/>
                        <a:gd name="connsiteX5" fmla="*/ 30868 w 32876"/>
                        <a:gd name="connsiteY5" fmla="*/ 6384 h 8821"/>
                        <a:gd name="connsiteX6" fmla="*/ 30768 w 32876"/>
                        <a:gd name="connsiteY6" fmla="*/ 6337 h 8821"/>
                        <a:gd name="connsiteX7" fmla="*/ 23894 w 32876"/>
                        <a:gd name="connsiteY7" fmla="*/ 3973 h 8821"/>
                        <a:gd name="connsiteX8" fmla="*/ 16723 w 32876"/>
                        <a:gd name="connsiteY8" fmla="*/ 3544 h 8821"/>
                        <a:gd name="connsiteX9" fmla="*/ 3488 w 32876"/>
                        <a:gd name="connsiteY9" fmla="*/ 8325 h 8821"/>
                        <a:gd name="connsiteX10" fmla="*/ 3361 w 32876"/>
                        <a:gd name="connsiteY10" fmla="*/ 8417 h 8821"/>
                        <a:gd name="connsiteX11" fmla="*/ 405 w 32876"/>
                        <a:gd name="connsiteY11" fmla="*/ 7949 h 8821"/>
                        <a:gd name="connsiteX12" fmla="*/ 872 w 32876"/>
                        <a:gd name="connsiteY12" fmla="*/ 4993 h 8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2876" h="8821">
                          <a:moveTo>
                            <a:pt x="961" y="4938"/>
                          </a:moveTo>
                          <a:cubicBezTo>
                            <a:pt x="5611" y="1936"/>
                            <a:pt x="10982" y="240"/>
                            <a:pt x="16513" y="27"/>
                          </a:cubicBezTo>
                          <a:cubicBezTo>
                            <a:pt x="19236" y="-94"/>
                            <a:pt x="21961" y="195"/>
                            <a:pt x="24599" y="881"/>
                          </a:cubicBezTo>
                          <a:cubicBezTo>
                            <a:pt x="27210" y="1552"/>
                            <a:pt x="29727" y="2549"/>
                            <a:pt x="32090" y="3848"/>
                          </a:cubicBezTo>
                          <a:cubicBezTo>
                            <a:pt x="32787" y="4192"/>
                            <a:pt x="33075" y="5035"/>
                            <a:pt x="32731" y="5733"/>
                          </a:cubicBezTo>
                          <a:cubicBezTo>
                            <a:pt x="32392" y="6422"/>
                            <a:pt x="31563" y="6712"/>
                            <a:pt x="30868" y="6384"/>
                          </a:cubicBezTo>
                          <a:lnTo>
                            <a:pt x="30768" y="6337"/>
                          </a:lnTo>
                          <a:cubicBezTo>
                            <a:pt x="28585" y="5264"/>
                            <a:pt x="26275" y="4470"/>
                            <a:pt x="23894" y="3973"/>
                          </a:cubicBezTo>
                          <a:cubicBezTo>
                            <a:pt x="21539" y="3469"/>
                            <a:pt x="19121" y="3324"/>
                            <a:pt x="16723" y="3544"/>
                          </a:cubicBezTo>
                          <a:cubicBezTo>
                            <a:pt x="11967" y="3942"/>
                            <a:pt x="7400" y="5592"/>
                            <a:pt x="3488" y="8325"/>
                          </a:cubicBezTo>
                          <a:lnTo>
                            <a:pt x="3361" y="8417"/>
                          </a:lnTo>
                          <a:cubicBezTo>
                            <a:pt x="2415" y="9104"/>
                            <a:pt x="1092" y="8895"/>
                            <a:pt x="405" y="7949"/>
                          </a:cubicBezTo>
                          <a:cubicBezTo>
                            <a:pt x="-283" y="7004"/>
                            <a:pt x="-73" y="5680"/>
                            <a:pt x="872" y="4993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8" name="任意多边形: 形状 147">
                      <a:extLst>
                        <a:ext uri="{FF2B5EF4-FFF2-40B4-BE49-F238E27FC236}">
                          <a16:creationId xmlns:a16="http://schemas.microsoft.com/office/drawing/2014/main" id="{482A6D89-E747-4317-B77B-7F3FA3E7C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54642" y="3635044"/>
                      <a:ext cx="31446" cy="13201"/>
                    </a:xfrm>
                    <a:custGeom>
                      <a:avLst/>
                      <a:gdLst>
                        <a:gd name="connsiteX0" fmla="*/ 28634 w 31446"/>
                        <a:gd name="connsiteY0" fmla="*/ 4697 h 13201"/>
                        <a:gd name="connsiteX1" fmla="*/ 14566 w 31446"/>
                        <a:gd name="connsiteY1" fmla="*/ 5020 h 13201"/>
                        <a:gd name="connsiteX2" fmla="*/ 8035 w 31446"/>
                        <a:gd name="connsiteY2" fmla="*/ 8013 h 13201"/>
                        <a:gd name="connsiteX3" fmla="*/ 2479 w 31446"/>
                        <a:gd name="connsiteY3" fmla="*/ 12714 h 13201"/>
                        <a:gd name="connsiteX4" fmla="*/ 2404 w 31446"/>
                        <a:gd name="connsiteY4" fmla="*/ 12788 h 13201"/>
                        <a:gd name="connsiteX5" fmla="*/ 414 w 31446"/>
                        <a:gd name="connsiteY5" fmla="*/ 12791 h 13201"/>
                        <a:gd name="connsiteX6" fmla="*/ 347 w 31446"/>
                        <a:gd name="connsiteY6" fmla="*/ 10869 h 13201"/>
                        <a:gd name="connsiteX7" fmla="*/ 6262 w 31446"/>
                        <a:gd name="connsiteY7" fmla="*/ 5396 h 13201"/>
                        <a:gd name="connsiteX8" fmla="*/ 13491 w 31446"/>
                        <a:gd name="connsiteY8" fmla="*/ 1677 h 13201"/>
                        <a:gd name="connsiteX9" fmla="*/ 29770 w 31446"/>
                        <a:gd name="connsiteY9" fmla="*/ 637 h 13201"/>
                        <a:gd name="connsiteX10" fmla="*/ 31399 w 31446"/>
                        <a:gd name="connsiteY10" fmla="*/ 3157 h 13201"/>
                        <a:gd name="connsiteX11" fmla="*/ 28880 w 31446"/>
                        <a:gd name="connsiteY11" fmla="*/ 4785 h 13201"/>
                        <a:gd name="connsiteX12" fmla="*/ 28794 w 31446"/>
                        <a:gd name="connsiteY12" fmla="*/ 4766 h 132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446" h="13201">
                          <a:moveTo>
                            <a:pt x="28634" y="4697"/>
                          </a:moveTo>
                          <a:cubicBezTo>
                            <a:pt x="23998" y="3564"/>
                            <a:pt x="19145" y="3676"/>
                            <a:pt x="14566" y="5020"/>
                          </a:cubicBezTo>
                          <a:cubicBezTo>
                            <a:pt x="12251" y="5683"/>
                            <a:pt x="10049" y="6692"/>
                            <a:pt x="8035" y="8013"/>
                          </a:cubicBezTo>
                          <a:cubicBezTo>
                            <a:pt x="5993" y="9340"/>
                            <a:pt x="4126" y="10919"/>
                            <a:pt x="2479" y="12714"/>
                          </a:cubicBezTo>
                          <a:lnTo>
                            <a:pt x="2404" y="12788"/>
                          </a:lnTo>
                          <a:cubicBezTo>
                            <a:pt x="1855" y="13339"/>
                            <a:pt x="964" y="13340"/>
                            <a:pt x="414" y="12791"/>
                          </a:cubicBezTo>
                          <a:cubicBezTo>
                            <a:pt x="-111" y="12268"/>
                            <a:pt x="-140" y="11427"/>
                            <a:pt x="347" y="10869"/>
                          </a:cubicBezTo>
                          <a:cubicBezTo>
                            <a:pt x="2081" y="8804"/>
                            <a:pt x="4068" y="6965"/>
                            <a:pt x="6262" y="5396"/>
                          </a:cubicBezTo>
                          <a:cubicBezTo>
                            <a:pt x="8471" y="3800"/>
                            <a:pt x="10908" y="2546"/>
                            <a:pt x="13491" y="1677"/>
                          </a:cubicBezTo>
                          <a:cubicBezTo>
                            <a:pt x="18726" y="-122"/>
                            <a:pt x="24349" y="-482"/>
                            <a:pt x="29770" y="637"/>
                          </a:cubicBezTo>
                          <a:cubicBezTo>
                            <a:pt x="30916" y="883"/>
                            <a:pt x="31645" y="2011"/>
                            <a:pt x="31399" y="3157"/>
                          </a:cubicBezTo>
                          <a:cubicBezTo>
                            <a:pt x="31153" y="4302"/>
                            <a:pt x="30025" y="5031"/>
                            <a:pt x="28880" y="4785"/>
                          </a:cubicBezTo>
                          <a:lnTo>
                            <a:pt x="28794" y="4766"/>
                          </a:ln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9" name="任意多边形: 形状 148">
                      <a:extLst>
                        <a:ext uri="{FF2B5EF4-FFF2-40B4-BE49-F238E27FC236}">
                          <a16:creationId xmlns:a16="http://schemas.microsoft.com/office/drawing/2014/main" id="{3F72D4FF-C60D-49CC-84B6-608850F9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01529" y="3734995"/>
                      <a:ext cx="18220" cy="4966"/>
                    </a:xfrm>
                    <a:custGeom>
                      <a:avLst/>
                      <a:gdLst>
                        <a:gd name="connsiteX0" fmla="*/ 12647 w 18220"/>
                        <a:gd name="connsiteY0" fmla="*/ 4746 h 4966"/>
                        <a:gd name="connsiteX1" fmla="*/ 17226 w 18220"/>
                        <a:gd name="connsiteY1" fmla="*/ 3825 h 4966"/>
                        <a:gd name="connsiteX2" fmla="*/ 18174 w 18220"/>
                        <a:gd name="connsiteY2" fmla="*/ 2173 h 4966"/>
                        <a:gd name="connsiteX3" fmla="*/ 16522 w 18220"/>
                        <a:gd name="connsiteY3" fmla="*/ 1226 h 4966"/>
                        <a:gd name="connsiteX4" fmla="*/ 16482 w 18220"/>
                        <a:gd name="connsiteY4" fmla="*/ 1237 h 4966"/>
                        <a:gd name="connsiteX5" fmla="*/ 2125 w 18220"/>
                        <a:gd name="connsiteY5" fmla="*/ 244 h 4966"/>
                        <a:gd name="connsiteX6" fmla="*/ 244 w 18220"/>
                        <a:gd name="connsiteY6" fmla="*/ 576 h 4966"/>
                        <a:gd name="connsiteX7" fmla="*/ 576 w 18220"/>
                        <a:gd name="connsiteY7" fmla="*/ 2456 h 4966"/>
                        <a:gd name="connsiteX8" fmla="*/ 12647 w 18220"/>
                        <a:gd name="connsiteY8" fmla="*/ 4746 h 49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220" h="4966">
                          <a:moveTo>
                            <a:pt x="12647" y="4746"/>
                          </a:moveTo>
                          <a:cubicBezTo>
                            <a:pt x="14196" y="4569"/>
                            <a:pt x="15728" y="4261"/>
                            <a:pt x="17226" y="3825"/>
                          </a:cubicBezTo>
                          <a:cubicBezTo>
                            <a:pt x="17944" y="3631"/>
                            <a:pt x="18368" y="2891"/>
                            <a:pt x="18174" y="2173"/>
                          </a:cubicBezTo>
                          <a:cubicBezTo>
                            <a:pt x="17979" y="1455"/>
                            <a:pt x="17240" y="1031"/>
                            <a:pt x="16522" y="1226"/>
                          </a:cubicBezTo>
                          <a:cubicBezTo>
                            <a:pt x="16508" y="1229"/>
                            <a:pt x="16495" y="1233"/>
                            <a:pt x="16482" y="1237"/>
                          </a:cubicBezTo>
                          <a:cubicBezTo>
                            <a:pt x="7465" y="3831"/>
                            <a:pt x="2338" y="394"/>
                            <a:pt x="2125" y="244"/>
                          </a:cubicBezTo>
                          <a:cubicBezTo>
                            <a:pt x="1514" y="-183"/>
                            <a:pt x="672" y="-35"/>
                            <a:pt x="244" y="576"/>
                          </a:cubicBezTo>
                          <a:cubicBezTo>
                            <a:pt x="-183" y="1187"/>
                            <a:pt x="-35" y="2029"/>
                            <a:pt x="576" y="2456"/>
                          </a:cubicBezTo>
                          <a:cubicBezTo>
                            <a:pt x="4215" y="4590"/>
                            <a:pt x="8480" y="5399"/>
                            <a:pt x="12647" y="4746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0" name="任意多边形: 形状 149">
                      <a:extLst>
                        <a:ext uri="{FF2B5EF4-FFF2-40B4-BE49-F238E27FC236}">
                          <a16:creationId xmlns:a16="http://schemas.microsoft.com/office/drawing/2014/main" id="{4B668E68-B1C2-4CF6-B52A-49C12574D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2570" y="3586743"/>
                      <a:ext cx="47915" cy="82097"/>
                    </a:xfrm>
                    <a:custGeom>
                      <a:avLst/>
                      <a:gdLst>
                        <a:gd name="connsiteX0" fmla="*/ 467 w 47915"/>
                        <a:gd name="connsiteY0" fmla="*/ 82098 h 82097"/>
                        <a:gd name="connsiteX1" fmla="*/ 0 w 47915"/>
                        <a:gd name="connsiteY1" fmla="*/ 80795 h 82097"/>
                        <a:gd name="connsiteX2" fmla="*/ 44857 w 47915"/>
                        <a:gd name="connsiteY2" fmla="*/ 348 h 82097"/>
                        <a:gd name="connsiteX3" fmla="*/ 46192 w 47915"/>
                        <a:gd name="connsiteY3" fmla="*/ 0 h 82097"/>
                        <a:gd name="connsiteX4" fmla="*/ 467 w 47915"/>
                        <a:gd name="connsiteY4" fmla="*/ 82098 h 82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915" h="82097">
                          <a:moveTo>
                            <a:pt x="467" y="82098"/>
                          </a:moveTo>
                          <a:lnTo>
                            <a:pt x="0" y="80795"/>
                          </a:lnTo>
                          <a:cubicBezTo>
                            <a:pt x="59579" y="59405"/>
                            <a:pt x="45009" y="937"/>
                            <a:pt x="44857" y="348"/>
                          </a:cubicBezTo>
                          <a:lnTo>
                            <a:pt x="46192" y="0"/>
                          </a:lnTo>
                          <a:cubicBezTo>
                            <a:pt x="46350" y="597"/>
                            <a:pt x="61252" y="60274"/>
                            <a:pt x="467" y="82098"/>
                          </a:cubicBezTo>
                          <a:close/>
                        </a:path>
                      </a:pathLst>
                    </a:custGeom>
                    <a:solidFill>
                      <a:srgbClr val="0C0C0C"/>
                    </a:solidFill>
                    <a:ln w="275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51" name="任意多边形: 形状 150">
                    <a:extLst>
                      <a:ext uri="{FF2B5EF4-FFF2-40B4-BE49-F238E27FC236}">
                        <a16:creationId xmlns:a16="http://schemas.microsoft.com/office/drawing/2014/main" id="{C93131C9-4A0A-4152-85C7-1D2574D671A5}"/>
                      </a:ext>
                    </a:extLst>
                  </p:cNvPr>
                  <p:cNvSpPr/>
                  <p:nvPr/>
                </p:nvSpPr>
                <p:spPr>
                  <a:xfrm rot="-368460">
                    <a:off x="10064335" y="3688815"/>
                    <a:ext cx="25054" cy="18378"/>
                  </a:xfrm>
                  <a:custGeom>
                    <a:avLst/>
                    <a:gdLst>
                      <a:gd name="connsiteX0" fmla="*/ 25054 w 25054"/>
                      <a:gd name="connsiteY0" fmla="*/ 9189 h 18378"/>
                      <a:gd name="connsiteX1" fmla="*/ 12527 w 25054"/>
                      <a:gd name="connsiteY1" fmla="*/ 18378 h 18378"/>
                      <a:gd name="connsiteX2" fmla="*/ 0 w 25054"/>
                      <a:gd name="connsiteY2" fmla="*/ 9189 h 18378"/>
                      <a:gd name="connsiteX3" fmla="*/ 12527 w 25054"/>
                      <a:gd name="connsiteY3" fmla="*/ 0 h 18378"/>
                      <a:gd name="connsiteX4" fmla="*/ 25054 w 25054"/>
                      <a:gd name="connsiteY4" fmla="*/ 9189 h 18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54" h="18378">
                        <a:moveTo>
                          <a:pt x="25054" y="9189"/>
                        </a:moveTo>
                        <a:cubicBezTo>
                          <a:pt x="25054" y="14264"/>
                          <a:pt x="19445" y="18378"/>
                          <a:pt x="12527" y="18378"/>
                        </a:cubicBezTo>
                        <a:cubicBezTo>
                          <a:pt x="5609" y="18378"/>
                          <a:pt x="0" y="14264"/>
                          <a:pt x="0" y="9189"/>
                        </a:cubicBezTo>
                        <a:cubicBezTo>
                          <a:pt x="0" y="4114"/>
                          <a:pt x="5609" y="0"/>
                          <a:pt x="12527" y="0"/>
                        </a:cubicBezTo>
                        <a:cubicBezTo>
                          <a:pt x="19445" y="0"/>
                          <a:pt x="25054" y="4114"/>
                          <a:pt x="25054" y="9189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任意多边形: 形状 151">
                    <a:extLst>
                      <a:ext uri="{FF2B5EF4-FFF2-40B4-BE49-F238E27FC236}">
                        <a16:creationId xmlns:a16="http://schemas.microsoft.com/office/drawing/2014/main" id="{D457380F-4DED-4DB8-8CF6-DB73A4A0FC7E}"/>
                      </a:ext>
                    </a:extLst>
                  </p:cNvPr>
                  <p:cNvSpPr/>
                  <p:nvPr/>
                </p:nvSpPr>
                <p:spPr>
                  <a:xfrm>
                    <a:off x="10150618" y="3677255"/>
                    <a:ext cx="17393" cy="18473"/>
                  </a:xfrm>
                  <a:custGeom>
                    <a:avLst/>
                    <a:gdLst>
                      <a:gd name="connsiteX0" fmla="*/ 39 w 17393"/>
                      <a:gd name="connsiteY0" fmla="*/ 10584 h 18473"/>
                      <a:gd name="connsiteX1" fmla="*/ 13489 w 17393"/>
                      <a:gd name="connsiteY1" fmla="*/ 18377 h 18473"/>
                      <a:gd name="connsiteX2" fmla="*/ 16987 w 17393"/>
                      <a:gd name="connsiteY2" fmla="*/ 17627 h 18473"/>
                      <a:gd name="connsiteX3" fmla="*/ 17347 w 17393"/>
                      <a:gd name="connsiteY3" fmla="*/ 515 h 18473"/>
                      <a:gd name="connsiteX4" fmla="*/ 11515 w 17393"/>
                      <a:gd name="connsiteY4" fmla="*/ 106 h 18473"/>
                      <a:gd name="connsiteX5" fmla="*/ 39 w 17393"/>
                      <a:gd name="connsiteY5" fmla="*/ 10584 h 18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93" h="18473">
                        <a:moveTo>
                          <a:pt x="39" y="10584"/>
                        </a:moveTo>
                        <a:cubicBezTo>
                          <a:pt x="592" y="15622"/>
                          <a:pt x="6609" y="19107"/>
                          <a:pt x="13489" y="18377"/>
                        </a:cubicBezTo>
                        <a:cubicBezTo>
                          <a:pt x="14678" y="18248"/>
                          <a:pt x="15850" y="17997"/>
                          <a:pt x="16987" y="17627"/>
                        </a:cubicBezTo>
                        <a:cubicBezTo>
                          <a:pt x="17374" y="11632"/>
                          <a:pt x="17460" y="5861"/>
                          <a:pt x="17347" y="515"/>
                        </a:cubicBezTo>
                        <a:cubicBezTo>
                          <a:pt x="15445" y="18"/>
                          <a:pt x="13467" y="-121"/>
                          <a:pt x="11515" y="106"/>
                        </a:cubicBezTo>
                        <a:cubicBezTo>
                          <a:pt x="4635" y="836"/>
                          <a:pt x="-498" y="5526"/>
                          <a:pt x="39" y="10584"/>
                        </a:cubicBezTo>
                        <a:close/>
                      </a:path>
                    </a:pathLst>
                  </a:custGeom>
                  <a:solidFill>
                    <a:srgbClr val="0C0C0C">
                      <a:alpha val="10000"/>
                    </a:srgbClr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800CA060-B8A0-484E-9C89-26F9B288C043}"/>
                    </a:ext>
                  </a:extLst>
                </p:cNvPr>
                <p:cNvSpPr/>
                <p:nvPr/>
              </p:nvSpPr>
              <p:spPr>
                <a:xfrm>
                  <a:off x="9807347" y="3831891"/>
                  <a:ext cx="490944" cy="506028"/>
                </a:xfrm>
                <a:custGeom>
                  <a:avLst/>
                  <a:gdLst>
                    <a:gd name="connsiteX0" fmla="*/ 476344 w 490944"/>
                    <a:gd name="connsiteY0" fmla="*/ 193735 h 506028"/>
                    <a:gd name="connsiteX1" fmla="*/ 454924 w 490944"/>
                    <a:gd name="connsiteY1" fmla="*/ 506028 h 506028"/>
                    <a:gd name="connsiteX2" fmla="*/ 55685 w 490944"/>
                    <a:gd name="connsiteY2" fmla="*/ 506028 h 506028"/>
                    <a:gd name="connsiteX3" fmla="*/ 17289 w 490944"/>
                    <a:gd name="connsiteY3" fmla="*/ 205880 h 506028"/>
                    <a:gd name="connsiteX4" fmla="*/ 4330 w 490944"/>
                    <a:gd name="connsiteY4" fmla="*/ 68592 h 506028"/>
                    <a:gd name="connsiteX5" fmla="*/ 116150 w 490944"/>
                    <a:gd name="connsiteY5" fmla="*/ 5285 h 506028"/>
                    <a:gd name="connsiteX6" fmla="*/ 173080 w 490944"/>
                    <a:gd name="connsiteY6" fmla="*/ 0 h 506028"/>
                    <a:gd name="connsiteX7" fmla="*/ 245015 w 490944"/>
                    <a:gd name="connsiteY7" fmla="*/ 61830 h 506028"/>
                    <a:gd name="connsiteX8" fmla="*/ 333185 w 490944"/>
                    <a:gd name="connsiteY8" fmla="*/ 0 h 506028"/>
                    <a:gd name="connsiteX9" fmla="*/ 456666 w 490944"/>
                    <a:gd name="connsiteY9" fmla="*/ 22250 h 506028"/>
                    <a:gd name="connsiteX10" fmla="*/ 476344 w 490944"/>
                    <a:gd name="connsiteY10" fmla="*/ 193735 h 50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0944" h="506028">
                      <a:moveTo>
                        <a:pt x="476344" y="193735"/>
                      </a:moveTo>
                      <a:cubicBezTo>
                        <a:pt x="473206" y="230602"/>
                        <a:pt x="457941" y="460616"/>
                        <a:pt x="454924" y="506028"/>
                      </a:cubicBezTo>
                      <a:lnTo>
                        <a:pt x="55685" y="506028"/>
                      </a:lnTo>
                      <a:cubicBezTo>
                        <a:pt x="53335" y="465070"/>
                        <a:pt x="26196" y="285973"/>
                        <a:pt x="17289" y="205880"/>
                      </a:cubicBezTo>
                      <a:cubicBezTo>
                        <a:pt x="8785" y="129451"/>
                        <a:pt x="-7898" y="91187"/>
                        <a:pt x="4330" y="68592"/>
                      </a:cubicBezTo>
                      <a:cubicBezTo>
                        <a:pt x="24313" y="31663"/>
                        <a:pt x="78917" y="10326"/>
                        <a:pt x="116150" y="5285"/>
                      </a:cubicBezTo>
                      <a:cubicBezTo>
                        <a:pt x="138886" y="2207"/>
                        <a:pt x="173080" y="0"/>
                        <a:pt x="173080" y="0"/>
                      </a:cubicBezTo>
                      <a:cubicBezTo>
                        <a:pt x="173080" y="0"/>
                        <a:pt x="175975" y="58570"/>
                        <a:pt x="245015" y="61830"/>
                      </a:cubicBezTo>
                      <a:cubicBezTo>
                        <a:pt x="338995" y="66255"/>
                        <a:pt x="332721" y="0"/>
                        <a:pt x="333185" y="0"/>
                      </a:cubicBezTo>
                      <a:cubicBezTo>
                        <a:pt x="348411" y="0"/>
                        <a:pt x="435387" y="9637"/>
                        <a:pt x="456666" y="22250"/>
                      </a:cubicBezTo>
                      <a:cubicBezTo>
                        <a:pt x="514650" y="56587"/>
                        <a:pt x="483006" y="115605"/>
                        <a:pt x="476344" y="19373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>
                  <a:extLst>
                    <a:ext uri="{FF2B5EF4-FFF2-40B4-BE49-F238E27FC236}">
                      <a16:creationId xmlns:a16="http://schemas.microsoft.com/office/drawing/2014/main" id="{922B5099-3A78-4E35-8ABE-B647262018C6}"/>
                    </a:ext>
                  </a:extLst>
                </p:cNvPr>
                <p:cNvSpPr/>
                <p:nvPr/>
              </p:nvSpPr>
              <p:spPr>
                <a:xfrm>
                  <a:off x="10205809" y="4031012"/>
                  <a:ext cx="337376" cy="223206"/>
                </a:xfrm>
                <a:custGeom>
                  <a:avLst/>
                  <a:gdLst>
                    <a:gd name="connsiteX0" fmla="*/ 337029 w 337376"/>
                    <a:gd name="connsiteY0" fmla="*/ 20367 h 223206"/>
                    <a:gd name="connsiteX1" fmla="*/ 298546 w 337376"/>
                    <a:gd name="connsiteY1" fmla="*/ 207415 h 223206"/>
                    <a:gd name="connsiteX2" fmla="*/ 282087 w 337376"/>
                    <a:gd name="connsiteY2" fmla="*/ 220949 h 223206"/>
                    <a:gd name="connsiteX3" fmla="*/ 17095 w 337376"/>
                    <a:gd name="connsiteY3" fmla="*/ 223206 h 223206"/>
                    <a:gd name="connsiteX4" fmla="*/ 1 w 337376"/>
                    <a:gd name="connsiteY4" fmla="*/ 206398 h 223206"/>
                    <a:gd name="connsiteX5" fmla="*/ 348 w 337376"/>
                    <a:gd name="connsiteY5" fmla="*/ 202839 h 223206"/>
                    <a:gd name="connsiteX6" fmla="*/ 38830 w 337376"/>
                    <a:gd name="connsiteY6" fmla="*/ 15791 h 223206"/>
                    <a:gd name="connsiteX7" fmla="*/ 55290 w 337376"/>
                    <a:gd name="connsiteY7" fmla="*/ 2257 h 223206"/>
                    <a:gd name="connsiteX8" fmla="*/ 320282 w 337376"/>
                    <a:gd name="connsiteY8" fmla="*/ 1 h 223206"/>
                    <a:gd name="connsiteX9" fmla="*/ 337376 w 337376"/>
                    <a:gd name="connsiteY9" fmla="*/ 16809 h 223206"/>
                    <a:gd name="connsiteX10" fmla="*/ 337029 w 337376"/>
                    <a:gd name="connsiteY10" fmla="*/ 20367 h 2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7376" h="223206">
                      <a:moveTo>
                        <a:pt x="337029" y="20367"/>
                      </a:moveTo>
                      <a:lnTo>
                        <a:pt x="298546" y="207415"/>
                      </a:lnTo>
                      <a:cubicBezTo>
                        <a:pt x="296934" y="215242"/>
                        <a:pt x="290077" y="220880"/>
                        <a:pt x="282087" y="220949"/>
                      </a:cubicBezTo>
                      <a:lnTo>
                        <a:pt x="17095" y="223206"/>
                      </a:lnTo>
                      <a:cubicBezTo>
                        <a:pt x="7733" y="223285"/>
                        <a:pt x="80" y="215759"/>
                        <a:pt x="1" y="206398"/>
                      </a:cubicBezTo>
                      <a:cubicBezTo>
                        <a:pt x="-9" y="205202"/>
                        <a:pt x="107" y="204010"/>
                        <a:pt x="348" y="202839"/>
                      </a:cubicBezTo>
                      <a:lnTo>
                        <a:pt x="38830" y="15791"/>
                      </a:lnTo>
                      <a:cubicBezTo>
                        <a:pt x="40443" y="7965"/>
                        <a:pt x="47300" y="2327"/>
                        <a:pt x="55290" y="2257"/>
                      </a:cubicBezTo>
                      <a:lnTo>
                        <a:pt x="320282" y="1"/>
                      </a:lnTo>
                      <a:cubicBezTo>
                        <a:pt x="329643" y="-78"/>
                        <a:pt x="337297" y="7447"/>
                        <a:pt x="337376" y="16809"/>
                      </a:cubicBezTo>
                      <a:cubicBezTo>
                        <a:pt x="337386" y="18004"/>
                        <a:pt x="337270" y="19197"/>
                        <a:pt x="337029" y="20367"/>
                      </a:cubicBezTo>
                      <a:close/>
                    </a:path>
                  </a:pathLst>
                </a:custGeom>
                <a:solidFill>
                  <a:srgbClr val="292A2E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55" name="图形 76">
                  <a:extLst>
                    <a:ext uri="{FF2B5EF4-FFF2-40B4-BE49-F238E27FC236}">
                      <a16:creationId xmlns:a16="http://schemas.microsoft.com/office/drawing/2014/main" id="{CC91C437-B4EE-43AC-8DE3-4FEEC3A43801}"/>
                    </a:ext>
                  </a:extLst>
                </p:cNvPr>
                <p:cNvGrpSpPr/>
                <p:nvPr/>
              </p:nvGrpSpPr>
              <p:grpSpPr>
                <a:xfrm>
                  <a:off x="10152721" y="4122354"/>
                  <a:ext cx="144788" cy="111056"/>
                  <a:chOff x="10152721" y="4122354"/>
                  <a:chExt cx="144788" cy="111056"/>
                </a:xfrm>
              </p:grpSpPr>
              <p:sp>
                <p:nvSpPr>
                  <p:cNvPr id="156" name="任意多边形: 形状 155">
                    <a:extLst>
                      <a:ext uri="{FF2B5EF4-FFF2-40B4-BE49-F238E27FC236}">
                        <a16:creationId xmlns:a16="http://schemas.microsoft.com/office/drawing/2014/main" id="{2A4F48A4-8488-4D69-96CB-02B1937CFFCA}"/>
                      </a:ext>
                    </a:extLst>
                  </p:cNvPr>
                  <p:cNvSpPr/>
                  <p:nvPr/>
                </p:nvSpPr>
                <p:spPr>
                  <a:xfrm>
                    <a:off x="10152721" y="4122354"/>
                    <a:ext cx="144788" cy="111056"/>
                  </a:xfrm>
                  <a:custGeom>
                    <a:avLst/>
                    <a:gdLst>
                      <a:gd name="connsiteX0" fmla="*/ 143019 w 144788"/>
                      <a:gd name="connsiteY0" fmla="*/ 61886 h 111056"/>
                      <a:gd name="connsiteX1" fmla="*/ 134806 w 144788"/>
                      <a:gd name="connsiteY1" fmla="*/ 72507 h 111056"/>
                      <a:gd name="connsiteX2" fmla="*/ 126648 w 144788"/>
                      <a:gd name="connsiteY2" fmla="*/ 74305 h 111056"/>
                      <a:gd name="connsiteX3" fmla="*/ 127256 w 144788"/>
                      <a:gd name="connsiteY3" fmla="*/ 74941 h 111056"/>
                      <a:gd name="connsiteX4" fmla="*/ 127146 w 144788"/>
                      <a:gd name="connsiteY4" fmla="*/ 75439 h 111056"/>
                      <a:gd name="connsiteX5" fmla="*/ 134280 w 144788"/>
                      <a:gd name="connsiteY5" fmla="*/ 84288 h 111056"/>
                      <a:gd name="connsiteX6" fmla="*/ 126233 w 144788"/>
                      <a:gd name="connsiteY6" fmla="*/ 94575 h 111056"/>
                      <a:gd name="connsiteX7" fmla="*/ 57348 w 144788"/>
                      <a:gd name="connsiteY7" fmla="*/ 109867 h 111056"/>
                      <a:gd name="connsiteX8" fmla="*/ 46619 w 144788"/>
                      <a:gd name="connsiteY8" fmla="*/ 111056 h 111056"/>
                      <a:gd name="connsiteX9" fmla="*/ 5775 w 144788"/>
                      <a:gd name="connsiteY9" fmla="*/ 89570 h 111056"/>
                      <a:gd name="connsiteX10" fmla="*/ 13407 w 144788"/>
                      <a:gd name="connsiteY10" fmla="*/ 44633 h 111056"/>
                      <a:gd name="connsiteX11" fmla="*/ 72005 w 144788"/>
                      <a:gd name="connsiteY11" fmla="*/ 1797 h 111056"/>
                      <a:gd name="connsiteX12" fmla="*/ 76374 w 144788"/>
                      <a:gd name="connsiteY12" fmla="*/ 0 h 111056"/>
                      <a:gd name="connsiteX13" fmla="*/ 70982 w 144788"/>
                      <a:gd name="connsiteY13" fmla="*/ 26188 h 111056"/>
                      <a:gd name="connsiteX14" fmla="*/ 72420 w 144788"/>
                      <a:gd name="connsiteY14" fmla="*/ 25856 h 111056"/>
                      <a:gd name="connsiteX15" fmla="*/ 72724 w 144788"/>
                      <a:gd name="connsiteY15" fmla="*/ 25801 h 111056"/>
                      <a:gd name="connsiteX16" fmla="*/ 117661 w 144788"/>
                      <a:gd name="connsiteY16" fmla="*/ 16647 h 111056"/>
                      <a:gd name="connsiteX17" fmla="*/ 130409 w 144788"/>
                      <a:gd name="connsiteY17" fmla="*/ 23063 h 111056"/>
                      <a:gd name="connsiteX18" fmla="*/ 124989 w 144788"/>
                      <a:gd name="connsiteY18" fmla="*/ 34097 h 111056"/>
                      <a:gd name="connsiteX19" fmla="*/ 125072 w 144788"/>
                      <a:gd name="connsiteY19" fmla="*/ 34207 h 111056"/>
                      <a:gd name="connsiteX20" fmla="*/ 125044 w 144788"/>
                      <a:gd name="connsiteY20" fmla="*/ 34346 h 111056"/>
                      <a:gd name="connsiteX21" fmla="*/ 132815 w 144788"/>
                      <a:gd name="connsiteY21" fmla="*/ 32631 h 111056"/>
                      <a:gd name="connsiteX22" fmla="*/ 144557 w 144788"/>
                      <a:gd name="connsiteY22" fmla="*/ 40111 h 111056"/>
                      <a:gd name="connsiteX23" fmla="*/ 144789 w 144788"/>
                      <a:gd name="connsiteY23" fmla="*/ 42033 h 111056"/>
                      <a:gd name="connsiteX24" fmla="*/ 136714 w 144788"/>
                      <a:gd name="connsiteY24" fmla="*/ 51906 h 111056"/>
                      <a:gd name="connsiteX25" fmla="*/ 133368 w 144788"/>
                      <a:gd name="connsiteY25" fmla="*/ 52652 h 111056"/>
                      <a:gd name="connsiteX26" fmla="*/ 133312 w 144788"/>
                      <a:gd name="connsiteY26" fmla="*/ 52956 h 111056"/>
                      <a:gd name="connsiteX27" fmla="*/ 143019 w 144788"/>
                      <a:gd name="connsiteY27" fmla="*/ 61886 h 111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44788" h="111056">
                        <a:moveTo>
                          <a:pt x="143019" y="61886"/>
                        </a:moveTo>
                        <a:cubicBezTo>
                          <a:pt x="143312" y="66979"/>
                          <a:pt x="139809" y="71509"/>
                          <a:pt x="134806" y="72507"/>
                        </a:cubicBezTo>
                        <a:lnTo>
                          <a:pt x="126648" y="74305"/>
                        </a:lnTo>
                        <a:cubicBezTo>
                          <a:pt x="126944" y="74403"/>
                          <a:pt x="127172" y="74641"/>
                          <a:pt x="127256" y="74941"/>
                        </a:cubicBezTo>
                        <a:cubicBezTo>
                          <a:pt x="127276" y="75115"/>
                          <a:pt x="127237" y="75290"/>
                          <a:pt x="127146" y="75439"/>
                        </a:cubicBezTo>
                        <a:cubicBezTo>
                          <a:pt x="131166" y="76568"/>
                          <a:pt x="134030" y="80120"/>
                          <a:pt x="134280" y="84288"/>
                        </a:cubicBezTo>
                        <a:cubicBezTo>
                          <a:pt x="134304" y="89167"/>
                          <a:pt x="130974" y="93423"/>
                          <a:pt x="126233" y="94575"/>
                        </a:cubicBezTo>
                        <a:lnTo>
                          <a:pt x="57348" y="109867"/>
                        </a:lnTo>
                        <a:cubicBezTo>
                          <a:pt x="53827" y="110659"/>
                          <a:pt x="50228" y="111057"/>
                          <a:pt x="46619" y="111056"/>
                        </a:cubicBezTo>
                        <a:cubicBezTo>
                          <a:pt x="30298" y="111053"/>
                          <a:pt x="15023" y="103018"/>
                          <a:pt x="5775" y="89570"/>
                        </a:cubicBezTo>
                        <a:cubicBezTo>
                          <a:pt x="-4270" y="74995"/>
                          <a:pt x="-887" y="55073"/>
                          <a:pt x="13407" y="44633"/>
                        </a:cubicBezTo>
                        <a:lnTo>
                          <a:pt x="72005" y="1797"/>
                        </a:lnTo>
                        <a:cubicBezTo>
                          <a:pt x="73294" y="854"/>
                          <a:pt x="74794" y="237"/>
                          <a:pt x="76374" y="0"/>
                        </a:cubicBezTo>
                        <a:lnTo>
                          <a:pt x="70982" y="26188"/>
                        </a:lnTo>
                        <a:lnTo>
                          <a:pt x="72420" y="25856"/>
                        </a:lnTo>
                        <a:lnTo>
                          <a:pt x="72724" y="25801"/>
                        </a:lnTo>
                        <a:lnTo>
                          <a:pt x="117661" y="16647"/>
                        </a:lnTo>
                        <a:cubicBezTo>
                          <a:pt x="122666" y="15541"/>
                          <a:pt x="129524" y="17366"/>
                          <a:pt x="130409" y="23063"/>
                        </a:cubicBezTo>
                        <a:cubicBezTo>
                          <a:pt x="131385" y="27554"/>
                          <a:pt x="129140" y="32125"/>
                          <a:pt x="124989" y="34097"/>
                        </a:cubicBezTo>
                        <a:cubicBezTo>
                          <a:pt x="125016" y="34124"/>
                          <a:pt x="125072" y="34152"/>
                          <a:pt x="125072" y="34207"/>
                        </a:cubicBezTo>
                        <a:cubicBezTo>
                          <a:pt x="125072" y="34263"/>
                          <a:pt x="125044" y="34290"/>
                          <a:pt x="125044" y="34346"/>
                        </a:cubicBezTo>
                        <a:lnTo>
                          <a:pt x="132815" y="32631"/>
                        </a:lnTo>
                        <a:cubicBezTo>
                          <a:pt x="138123" y="31454"/>
                          <a:pt x="143380" y="34803"/>
                          <a:pt x="144557" y="40111"/>
                        </a:cubicBezTo>
                        <a:cubicBezTo>
                          <a:pt x="144697" y="40742"/>
                          <a:pt x="144775" y="41386"/>
                          <a:pt x="144789" y="42033"/>
                        </a:cubicBezTo>
                        <a:cubicBezTo>
                          <a:pt x="144788" y="46826"/>
                          <a:pt x="141411" y="50954"/>
                          <a:pt x="136714" y="51906"/>
                        </a:cubicBezTo>
                        <a:lnTo>
                          <a:pt x="133368" y="52652"/>
                        </a:lnTo>
                        <a:cubicBezTo>
                          <a:pt x="133340" y="52763"/>
                          <a:pt x="133368" y="52873"/>
                          <a:pt x="133312" y="52956"/>
                        </a:cubicBezTo>
                        <a:cubicBezTo>
                          <a:pt x="138363" y="52994"/>
                          <a:pt x="142561" y="56856"/>
                          <a:pt x="143019" y="61886"/>
                        </a:cubicBezTo>
                        <a:close/>
                      </a:path>
                    </a:pathLst>
                  </a:custGeom>
                  <a:solidFill>
                    <a:srgbClr val="E98862"/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任意多边形: 形状 156">
                    <a:extLst>
                      <a:ext uri="{FF2B5EF4-FFF2-40B4-BE49-F238E27FC236}">
                        <a16:creationId xmlns:a16="http://schemas.microsoft.com/office/drawing/2014/main" id="{E880FF83-6C77-49E8-8AF6-CD594BFF34DF}"/>
                      </a:ext>
                    </a:extLst>
                  </p:cNvPr>
                  <p:cNvSpPr/>
                  <p:nvPr/>
                </p:nvSpPr>
                <p:spPr>
                  <a:xfrm>
                    <a:off x="10233006" y="4155838"/>
                    <a:ext cx="44852" cy="10642"/>
                  </a:xfrm>
                  <a:custGeom>
                    <a:avLst/>
                    <a:gdLst>
                      <a:gd name="connsiteX0" fmla="*/ 24 w 44852"/>
                      <a:gd name="connsiteY0" fmla="*/ 9938 h 10642"/>
                      <a:gd name="connsiteX1" fmla="*/ 1091 w 44852"/>
                      <a:gd name="connsiteY1" fmla="*/ 10624 h 10642"/>
                      <a:gd name="connsiteX2" fmla="*/ 44087 w 44852"/>
                      <a:gd name="connsiteY2" fmla="*/ 1808 h 10642"/>
                      <a:gd name="connsiteX3" fmla="*/ 44841 w 44852"/>
                      <a:gd name="connsiteY3" fmla="*/ 766 h 10642"/>
                      <a:gd name="connsiteX4" fmla="*/ 43799 w 44852"/>
                      <a:gd name="connsiteY4" fmla="*/ 12 h 10642"/>
                      <a:gd name="connsiteX5" fmla="*/ 43722 w 44852"/>
                      <a:gd name="connsiteY5" fmla="*/ 27 h 10642"/>
                      <a:gd name="connsiteX6" fmla="*/ 726 w 44852"/>
                      <a:gd name="connsiteY6" fmla="*/ 8846 h 10642"/>
                      <a:gd name="connsiteX7" fmla="*/ 19 w 44852"/>
                      <a:gd name="connsiteY7" fmla="*/ 9919 h 1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852" h="10642">
                        <a:moveTo>
                          <a:pt x="24" y="9938"/>
                        </a:moveTo>
                        <a:cubicBezTo>
                          <a:pt x="136" y="10418"/>
                          <a:pt x="609" y="10722"/>
                          <a:pt x="1091" y="10624"/>
                        </a:cubicBezTo>
                        <a:lnTo>
                          <a:pt x="44087" y="1808"/>
                        </a:lnTo>
                        <a:cubicBezTo>
                          <a:pt x="44583" y="1729"/>
                          <a:pt x="44921" y="1262"/>
                          <a:pt x="44841" y="766"/>
                        </a:cubicBezTo>
                        <a:cubicBezTo>
                          <a:pt x="44762" y="270"/>
                          <a:pt x="44295" y="-68"/>
                          <a:pt x="43799" y="12"/>
                        </a:cubicBezTo>
                        <a:cubicBezTo>
                          <a:pt x="43773" y="16"/>
                          <a:pt x="43747" y="21"/>
                          <a:pt x="43722" y="27"/>
                        </a:cubicBezTo>
                        <a:lnTo>
                          <a:pt x="726" y="8846"/>
                        </a:lnTo>
                        <a:cubicBezTo>
                          <a:pt x="235" y="8947"/>
                          <a:pt x="-82" y="9427"/>
                          <a:pt x="19" y="9919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任意多边形: 形状 157">
                    <a:extLst>
                      <a:ext uri="{FF2B5EF4-FFF2-40B4-BE49-F238E27FC236}">
                        <a16:creationId xmlns:a16="http://schemas.microsoft.com/office/drawing/2014/main" id="{11F1808B-41C6-4278-831D-C9936C7BFC9C}"/>
                      </a:ext>
                    </a:extLst>
                  </p:cNvPr>
                  <p:cNvSpPr/>
                  <p:nvPr/>
                </p:nvSpPr>
                <p:spPr>
                  <a:xfrm>
                    <a:off x="10236372" y="4173898"/>
                    <a:ext cx="49801" cy="11652"/>
                  </a:xfrm>
                  <a:custGeom>
                    <a:avLst/>
                    <a:gdLst>
                      <a:gd name="connsiteX0" fmla="*/ 24 w 49801"/>
                      <a:gd name="connsiteY0" fmla="*/ 10947 h 11652"/>
                      <a:gd name="connsiteX1" fmla="*/ 1091 w 49801"/>
                      <a:gd name="connsiteY1" fmla="*/ 11633 h 11652"/>
                      <a:gd name="connsiteX2" fmla="*/ 49076 w 49801"/>
                      <a:gd name="connsiteY2" fmla="*/ 1794 h 11652"/>
                      <a:gd name="connsiteX3" fmla="*/ 49784 w 49801"/>
                      <a:gd name="connsiteY3" fmla="*/ 721 h 11652"/>
                      <a:gd name="connsiteX4" fmla="*/ 48711 w 49801"/>
                      <a:gd name="connsiteY4" fmla="*/ 13 h 11652"/>
                      <a:gd name="connsiteX5" fmla="*/ 726 w 49801"/>
                      <a:gd name="connsiteY5" fmla="*/ 9855 h 11652"/>
                      <a:gd name="connsiteX6" fmla="*/ 19 w 49801"/>
                      <a:gd name="connsiteY6" fmla="*/ 10928 h 11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801" h="11652">
                        <a:moveTo>
                          <a:pt x="24" y="10947"/>
                        </a:moveTo>
                        <a:cubicBezTo>
                          <a:pt x="134" y="11428"/>
                          <a:pt x="608" y="11733"/>
                          <a:pt x="1091" y="11633"/>
                        </a:cubicBezTo>
                        <a:lnTo>
                          <a:pt x="49076" y="1794"/>
                        </a:lnTo>
                        <a:cubicBezTo>
                          <a:pt x="49566" y="1691"/>
                          <a:pt x="49882" y="1212"/>
                          <a:pt x="49784" y="721"/>
                        </a:cubicBezTo>
                        <a:cubicBezTo>
                          <a:pt x="49667" y="240"/>
                          <a:pt x="49199" y="-69"/>
                          <a:pt x="48711" y="13"/>
                        </a:cubicBezTo>
                        <a:lnTo>
                          <a:pt x="726" y="9855"/>
                        </a:lnTo>
                        <a:cubicBezTo>
                          <a:pt x="235" y="9956"/>
                          <a:pt x="-82" y="10436"/>
                          <a:pt x="19" y="1092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任意多边形: 形状 158">
                    <a:extLst>
                      <a:ext uri="{FF2B5EF4-FFF2-40B4-BE49-F238E27FC236}">
                        <a16:creationId xmlns:a16="http://schemas.microsoft.com/office/drawing/2014/main" id="{E3EBCB56-92D1-416B-8074-86B4D68F8B86}"/>
                      </a:ext>
                    </a:extLst>
                  </p:cNvPr>
                  <p:cNvSpPr/>
                  <p:nvPr/>
                </p:nvSpPr>
                <p:spPr>
                  <a:xfrm>
                    <a:off x="10239898" y="4196552"/>
                    <a:ext cx="40132" cy="9674"/>
                  </a:xfrm>
                  <a:custGeom>
                    <a:avLst/>
                    <a:gdLst>
                      <a:gd name="connsiteX0" fmla="*/ 24 w 40132"/>
                      <a:gd name="connsiteY0" fmla="*/ 8970 h 9674"/>
                      <a:gd name="connsiteX1" fmla="*/ 1091 w 40132"/>
                      <a:gd name="connsiteY1" fmla="*/ 9656 h 9674"/>
                      <a:gd name="connsiteX2" fmla="*/ 39367 w 40132"/>
                      <a:gd name="connsiteY2" fmla="*/ 1808 h 9674"/>
                      <a:gd name="connsiteX3" fmla="*/ 40121 w 40132"/>
                      <a:gd name="connsiteY3" fmla="*/ 766 h 9674"/>
                      <a:gd name="connsiteX4" fmla="*/ 39078 w 40132"/>
                      <a:gd name="connsiteY4" fmla="*/ 12 h 9674"/>
                      <a:gd name="connsiteX5" fmla="*/ 39002 w 40132"/>
                      <a:gd name="connsiteY5" fmla="*/ 27 h 9674"/>
                      <a:gd name="connsiteX6" fmla="*/ 726 w 40132"/>
                      <a:gd name="connsiteY6" fmla="*/ 7878 h 9674"/>
                      <a:gd name="connsiteX7" fmla="*/ 18 w 40132"/>
                      <a:gd name="connsiteY7" fmla="*/ 8948 h 9674"/>
                      <a:gd name="connsiteX8" fmla="*/ 19 w 40132"/>
                      <a:gd name="connsiteY8" fmla="*/ 8948 h 9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132" h="9674">
                        <a:moveTo>
                          <a:pt x="24" y="8970"/>
                        </a:moveTo>
                        <a:cubicBezTo>
                          <a:pt x="135" y="9450"/>
                          <a:pt x="609" y="9754"/>
                          <a:pt x="1091" y="9656"/>
                        </a:cubicBezTo>
                        <a:lnTo>
                          <a:pt x="39367" y="1808"/>
                        </a:lnTo>
                        <a:cubicBezTo>
                          <a:pt x="39863" y="1729"/>
                          <a:pt x="40200" y="1262"/>
                          <a:pt x="40121" y="766"/>
                        </a:cubicBezTo>
                        <a:cubicBezTo>
                          <a:pt x="40041" y="270"/>
                          <a:pt x="39575" y="-68"/>
                          <a:pt x="39078" y="12"/>
                        </a:cubicBezTo>
                        <a:cubicBezTo>
                          <a:pt x="39053" y="16"/>
                          <a:pt x="39027" y="21"/>
                          <a:pt x="39002" y="27"/>
                        </a:cubicBezTo>
                        <a:lnTo>
                          <a:pt x="726" y="7878"/>
                        </a:lnTo>
                        <a:cubicBezTo>
                          <a:pt x="236" y="7978"/>
                          <a:pt x="-81" y="8457"/>
                          <a:pt x="18" y="8948"/>
                        </a:cubicBezTo>
                        <a:cubicBezTo>
                          <a:pt x="18" y="8948"/>
                          <a:pt x="18" y="8948"/>
                          <a:pt x="19" y="8948"/>
                        </a:cubicBezTo>
                        <a:close/>
                      </a:path>
                    </a:pathLst>
                  </a:custGeom>
                  <a:solidFill>
                    <a:srgbClr val="0C0C0C"/>
                  </a:solidFill>
                  <a:ln w="275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60" name="任意多边形: 形状 159">
                  <a:extLst>
                    <a:ext uri="{FF2B5EF4-FFF2-40B4-BE49-F238E27FC236}">
                      <a16:creationId xmlns:a16="http://schemas.microsoft.com/office/drawing/2014/main" id="{7848B591-01ED-49B4-AC77-AC5AE64F68A0}"/>
                    </a:ext>
                  </a:extLst>
                </p:cNvPr>
                <p:cNvSpPr/>
                <p:nvPr/>
              </p:nvSpPr>
              <p:spPr>
                <a:xfrm>
                  <a:off x="9747942" y="3864616"/>
                  <a:ext cx="457860" cy="462848"/>
                </a:xfrm>
                <a:custGeom>
                  <a:avLst/>
                  <a:gdLst>
                    <a:gd name="connsiteX0" fmla="*/ 457860 w 457860"/>
                    <a:gd name="connsiteY0" fmla="*/ 394863 h 462848"/>
                    <a:gd name="connsiteX1" fmla="*/ 84138 w 457860"/>
                    <a:gd name="connsiteY1" fmla="*/ 462396 h 462848"/>
                    <a:gd name="connsiteX2" fmla="*/ 446 w 457860"/>
                    <a:gd name="connsiteY2" fmla="*/ 395140 h 462848"/>
                    <a:gd name="connsiteX3" fmla="*/ 1053 w 457860"/>
                    <a:gd name="connsiteY3" fmla="*/ 374322 h 462848"/>
                    <a:gd name="connsiteX4" fmla="*/ 53370 w 457860"/>
                    <a:gd name="connsiteY4" fmla="*/ 63340 h 462848"/>
                    <a:gd name="connsiteX5" fmla="*/ 140838 w 457860"/>
                    <a:gd name="connsiteY5" fmla="*/ 1064 h 462848"/>
                    <a:gd name="connsiteX6" fmla="*/ 203114 w 457860"/>
                    <a:gd name="connsiteY6" fmla="*/ 88532 h 462848"/>
                    <a:gd name="connsiteX7" fmla="*/ 167441 w 457860"/>
                    <a:gd name="connsiteY7" fmla="*/ 302611 h 462848"/>
                    <a:gd name="connsiteX8" fmla="*/ 441429 w 457860"/>
                    <a:gd name="connsiteY8" fmla="*/ 268211 h 462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860" h="462848">
                      <a:moveTo>
                        <a:pt x="457860" y="394863"/>
                      </a:moveTo>
                      <a:lnTo>
                        <a:pt x="84138" y="462396"/>
                      </a:lnTo>
                      <a:cubicBezTo>
                        <a:pt x="42455" y="466935"/>
                        <a:pt x="4985" y="436823"/>
                        <a:pt x="446" y="395140"/>
                      </a:cubicBezTo>
                      <a:cubicBezTo>
                        <a:pt x="-309" y="388206"/>
                        <a:pt x="-105" y="381201"/>
                        <a:pt x="1053" y="374322"/>
                      </a:cubicBezTo>
                      <a:lnTo>
                        <a:pt x="53370" y="63340"/>
                      </a:lnTo>
                      <a:cubicBezTo>
                        <a:pt x="60327" y="21989"/>
                        <a:pt x="99488" y="-5893"/>
                        <a:pt x="140838" y="1064"/>
                      </a:cubicBezTo>
                      <a:cubicBezTo>
                        <a:pt x="182189" y="8021"/>
                        <a:pt x="210071" y="47182"/>
                        <a:pt x="203114" y="88532"/>
                      </a:cubicBezTo>
                      <a:lnTo>
                        <a:pt x="167441" y="302611"/>
                      </a:lnTo>
                      <a:lnTo>
                        <a:pt x="441429" y="26821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>
                  <a:extLst>
                    <a:ext uri="{FF2B5EF4-FFF2-40B4-BE49-F238E27FC236}">
                      <a16:creationId xmlns:a16="http://schemas.microsoft.com/office/drawing/2014/main" id="{BE5C3C5A-005C-42A4-B762-3B22DB72C408}"/>
                    </a:ext>
                  </a:extLst>
                </p:cNvPr>
                <p:cNvSpPr/>
                <p:nvPr/>
              </p:nvSpPr>
              <p:spPr>
                <a:xfrm>
                  <a:off x="9830697" y="4029022"/>
                  <a:ext cx="376488" cy="299373"/>
                </a:xfrm>
                <a:custGeom>
                  <a:avLst/>
                  <a:gdLst>
                    <a:gd name="connsiteX0" fmla="*/ 1380 w 376488"/>
                    <a:gd name="connsiteY0" fmla="*/ 299373 h 299373"/>
                    <a:gd name="connsiteX1" fmla="*/ 0 w 376488"/>
                    <a:gd name="connsiteY1" fmla="*/ 297987 h 299373"/>
                    <a:gd name="connsiteX2" fmla="*/ 1136 w 376488"/>
                    <a:gd name="connsiteY2" fmla="*/ 296630 h 299373"/>
                    <a:gd name="connsiteX3" fmla="*/ 373565 w 376488"/>
                    <a:gd name="connsiteY3" fmla="*/ 229327 h 299373"/>
                    <a:gd name="connsiteX4" fmla="*/ 357487 w 376488"/>
                    <a:gd name="connsiteY4" fmla="*/ 105340 h 299373"/>
                    <a:gd name="connsiteX5" fmla="*/ 84854 w 376488"/>
                    <a:gd name="connsiteY5" fmla="*/ 139578 h 299373"/>
                    <a:gd name="connsiteX6" fmla="*/ 83685 w 376488"/>
                    <a:gd name="connsiteY6" fmla="*/ 139165 h 299373"/>
                    <a:gd name="connsiteX7" fmla="*/ 83317 w 376488"/>
                    <a:gd name="connsiteY7" fmla="*/ 137979 h 299373"/>
                    <a:gd name="connsiteX8" fmla="*/ 105993 w 376488"/>
                    <a:gd name="connsiteY8" fmla="*/ 1158 h 299373"/>
                    <a:gd name="connsiteX9" fmla="*/ 107582 w 376488"/>
                    <a:gd name="connsiteY9" fmla="*/ 19 h 299373"/>
                    <a:gd name="connsiteX10" fmla="*/ 107583 w 376488"/>
                    <a:gd name="connsiteY10" fmla="*/ 19 h 299373"/>
                    <a:gd name="connsiteX11" fmla="*/ 108723 w 376488"/>
                    <a:gd name="connsiteY11" fmla="*/ 1607 h 299373"/>
                    <a:gd name="connsiteX12" fmla="*/ 108722 w 376488"/>
                    <a:gd name="connsiteY12" fmla="*/ 1612 h 299373"/>
                    <a:gd name="connsiteX13" fmla="*/ 86348 w 376488"/>
                    <a:gd name="connsiteY13" fmla="*/ 136602 h 299373"/>
                    <a:gd name="connsiteX14" fmla="*/ 358502 w 376488"/>
                    <a:gd name="connsiteY14" fmla="*/ 102422 h 299373"/>
                    <a:gd name="connsiteX15" fmla="*/ 360045 w 376488"/>
                    <a:gd name="connsiteY15" fmla="*/ 103614 h 299373"/>
                    <a:gd name="connsiteX16" fmla="*/ 376477 w 376488"/>
                    <a:gd name="connsiteY16" fmla="*/ 230267 h 299373"/>
                    <a:gd name="connsiteX17" fmla="*/ 375351 w 376488"/>
                    <a:gd name="connsiteY17" fmla="*/ 231807 h 299373"/>
                    <a:gd name="connsiteX18" fmla="*/ 1629 w 376488"/>
                    <a:gd name="connsiteY18" fmla="*/ 299354 h 299373"/>
                    <a:gd name="connsiteX19" fmla="*/ 1380 w 376488"/>
                    <a:gd name="connsiteY19" fmla="*/ 299373 h 299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76488" h="299373">
                      <a:moveTo>
                        <a:pt x="1380" y="299373"/>
                      </a:moveTo>
                      <a:cubicBezTo>
                        <a:pt x="616" y="299371"/>
                        <a:pt x="-2" y="298751"/>
                        <a:pt x="0" y="297987"/>
                      </a:cubicBezTo>
                      <a:cubicBezTo>
                        <a:pt x="1" y="297320"/>
                        <a:pt x="480" y="296749"/>
                        <a:pt x="1136" y="296630"/>
                      </a:cubicBezTo>
                      <a:lnTo>
                        <a:pt x="373565" y="229327"/>
                      </a:lnTo>
                      <a:lnTo>
                        <a:pt x="357487" y="105340"/>
                      </a:lnTo>
                      <a:lnTo>
                        <a:pt x="84854" y="139578"/>
                      </a:lnTo>
                      <a:cubicBezTo>
                        <a:pt x="84421" y="139636"/>
                        <a:pt x="83986" y="139483"/>
                        <a:pt x="83685" y="139165"/>
                      </a:cubicBezTo>
                      <a:cubicBezTo>
                        <a:pt x="83381" y="138850"/>
                        <a:pt x="83245" y="138411"/>
                        <a:pt x="83317" y="137979"/>
                      </a:cubicBezTo>
                      <a:lnTo>
                        <a:pt x="105993" y="1158"/>
                      </a:lnTo>
                      <a:cubicBezTo>
                        <a:pt x="106117" y="405"/>
                        <a:pt x="106828" y="-106"/>
                        <a:pt x="107582" y="19"/>
                      </a:cubicBezTo>
                      <a:cubicBezTo>
                        <a:pt x="107582" y="19"/>
                        <a:pt x="107583" y="19"/>
                        <a:pt x="107583" y="19"/>
                      </a:cubicBezTo>
                      <a:cubicBezTo>
                        <a:pt x="108336" y="143"/>
                        <a:pt x="108847" y="854"/>
                        <a:pt x="108723" y="1607"/>
                      </a:cubicBezTo>
                      <a:cubicBezTo>
                        <a:pt x="108723" y="1609"/>
                        <a:pt x="108722" y="1610"/>
                        <a:pt x="108722" y="1612"/>
                      </a:cubicBezTo>
                      <a:lnTo>
                        <a:pt x="86348" y="136602"/>
                      </a:lnTo>
                      <a:lnTo>
                        <a:pt x="358502" y="102422"/>
                      </a:lnTo>
                      <a:cubicBezTo>
                        <a:pt x="359257" y="102328"/>
                        <a:pt x="359946" y="102860"/>
                        <a:pt x="360045" y="103614"/>
                      </a:cubicBezTo>
                      <a:lnTo>
                        <a:pt x="376477" y="230267"/>
                      </a:lnTo>
                      <a:cubicBezTo>
                        <a:pt x="376573" y="230999"/>
                        <a:pt x="376077" y="231676"/>
                        <a:pt x="375351" y="231807"/>
                      </a:cubicBezTo>
                      <a:lnTo>
                        <a:pt x="1629" y="299354"/>
                      </a:lnTo>
                      <a:cubicBezTo>
                        <a:pt x="1546" y="299366"/>
                        <a:pt x="1463" y="299372"/>
                        <a:pt x="1380" y="299373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>
                  <a:extLst>
                    <a:ext uri="{FF2B5EF4-FFF2-40B4-BE49-F238E27FC236}">
                      <a16:creationId xmlns:a16="http://schemas.microsoft.com/office/drawing/2014/main" id="{72F17E66-D185-450B-B075-F1C5D4418EA3}"/>
                    </a:ext>
                  </a:extLst>
                </p:cNvPr>
                <p:cNvSpPr/>
                <p:nvPr/>
              </p:nvSpPr>
              <p:spPr>
                <a:xfrm rot="-545700">
                  <a:off x="9891189" y="4167773"/>
                  <a:ext cx="24346" cy="2768"/>
                </a:xfrm>
                <a:custGeom>
                  <a:avLst/>
                  <a:gdLst>
                    <a:gd name="connsiteX0" fmla="*/ 0 w 24346"/>
                    <a:gd name="connsiteY0" fmla="*/ 0 h 2768"/>
                    <a:gd name="connsiteX1" fmla="*/ 24346 w 24346"/>
                    <a:gd name="connsiteY1" fmla="*/ 0 h 2768"/>
                    <a:gd name="connsiteX2" fmla="*/ 24346 w 24346"/>
                    <a:gd name="connsiteY2" fmla="*/ 2768 h 2768"/>
                    <a:gd name="connsiteX3" fmla="*/ 0 w 24346"/>
                    <a:gd name="connsiteY3" fmla="*/ 2768 h 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346" h="2768">
                      <a:moveTo>
                        <a:pt x="0" y="0"/>
                      </a:moveTo>
                      <a:lnTo>
                        <a:pt x="24346" y="0"/>
                      </a:lnTo>
                      <a:lnTo>
                        <a:pt x="24346" y="2768"/>
                      </a:lnTo>
                      <a:lnTo>
                        <a:pt x="0" y="2768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275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5E6103B1-3D86-4F20-94BE-3D7194479154}"/>
                </a:ext>
              </a:extLst>
            </p:cNvPr>
            <p:cNvSpPr/>
            <p:nvPr/>
          </p:nvSpPr>
          <p:spPr>
            <a:xfrm flipH="1">
              <a:off x="9874698" y="5625965"/>
              <a:ext cx="2106693" cy="3871"/>
            </a:xfrm>
            <a:custGeom>
              <a:avLst/>
              <a:gdLst>
                <a:gd name="connsiteX0" fmla="*/ 2104758 w 2106693"/>
                <a:gd name="connsiteY0" fmla="*/ 3872 h 3871"/>
                <a:gd name="connsiteX1" fmla="*/ 1936 w 2106693"/>
                <a:gd name="connsiteY1" fmla="*/ 3872 h 3871"/>
                <a:gd name="connsiteX2" fmla="*/ 0 w 2106693"/>
                <a:gd name="connsiteY2" fmla="*/ 1936 h 3871"/>
                <a:gd name="connsiteX3" fmla="*/ 1936 w 2106693"/>
                <a:gd name="connsiteY3" fmla="*/ 0 h 3871"/>
                <a:gd name="connsiteX4" fmla="*/ 2104758 w 2106693"/>
                <a:gd name="connsiteY4" fmla="*/ 0 h 3871"/>
                <a:gd name="connsiteX5" fmla="*/ 2106694 w 2106693"/>
                <a:gd name="connsiteY5" fmla="*/ 1936 h 3871"/>
                <a:gd name="connsiteX6" fmla="*/ 2104758 w 2106693"/>
                <a:gd name="connsiteY6" fmla="*/ 3872 h 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6693" h="3871">
                  <a:moveTo>
                    <a:pt x="2104758" y="3872"/>
                  </a:moveTo>
                  <a:lnTo>
                    <a:pt x="1936" y="3872"/>
                  </a:lnTo>
                  <a:cubicBezTo>
                    <a:pt x="867" y="3872"/>
                    <a:pt x="0" y="3005"/>
                    <a:pt x="0" y="1936"/>
                  </a:cubicBezTo>
                  <a:cubicBezTo>
                    <a:pt x="0" y="867"/>
                    <a:pt x="867" y="0"/>
                    <a:pt x="1936" y="0"/>
                  </a:cubicBezTo>
                  <a:lnTo>
                    <a:pt x="2104758" y="0"/>
                  </a:lnTo>
                  <a:cubicBezTo>
                    <a:pt x="2105827" y="0"/>
                    <a:pt x="2106694" y="867"/>
                    <a:pt x="2106694" y="1936"/>
                  </a:cubicBezTo>
                  <a:cubicBezTo>
                    <a:pt x="2106694" y="3005"/>
                    <a:pt x="2105827" y="3872"/>
                    <a:pt x="2104758" y="3872"/>
                  </a:cubicBezTo>
                  <a:close/>
                </a:path>
              </a:pathLst>
            </a:custGeom>
            <a:solidFill>
              <a:srgbClr val="292A2E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029F7DAE-63D2-43BD-A06B-089D46246D6A}"/>
                </a:ext>
              </a:extLst>
            </p:cNvPr>
            <p:cNvSpPr/>
            <p:nvPr/>
          </p:nvSpPr>
          <p:spPr>
            <a:xfrm flipH="1">
              <a:off x="9974266" y="4905786"/>
              <a:ext cx="78511" cy="425940"/>
            </a:xfrm>
            <a:custGeom>
              <a:avLst/>
              <a:gdLst>
                <a:gd name="connsiteX0" fmla="*/ 76243 w 78511"/>
                <a:gd name="connsiteY0" fmla="*/ 425940 h 425940"/>
                <a:gd name="connsiteX1" fmla="*/ 74636 w 78511"/>
                <a:gd name="connsiteY1" fmla="*/ 425274 h 425940"/>
                <a:gd name="connsiteX2" fmla="*/ 52151 w 78511"/>
                <a:gd name="connsiteY2" fmla="*/ 188355 h 425940"/>
                <a:gd name="connsiteX3" fmla="*/ 36994 w 78511"/>
                <a:gd name="connsiteY3" fmla="*/ 8055 h 425940"/>
                <a:gd name="connsiteX4" fmla="*/ 35200 w 78511"/>
                <a:gd name="connsiteY4" fmla="*/ 4664 h 425940"/>
                <a:gd name="connsiteX5" fmla="*/ 4043 w 78511"/>
                <a:gd name="connsiteY5" fmla="*/ 27448 h 425940"/>
                <a:gd name="connsiteX6" fmla="*/ 844 w 78511"/>
                <a:gd name="connsiteY6" fmla="*/ 27787 h 425940"/>
                <a:gd name="connsiteX7" fmla="*/ 506 w 78511"/>
                <a:gd name="connsiteY7" fmla="*/ 24589 h 425940"/>
                <a:gd name="connsiteX8" fmla="*/ 36508 w 78511"/>
                <a:gd name="connsiteY8" fmla="*/ 312 h 425940"/>
                <a:gd name="connsiteX9" fmla="*/ 41521 w 78511"/>
                <a:gd name="connsiteY9" fmla="*/ 7618 h 425940"/>
                <a:gd name="connsiteX10" fmla="*/ 56684 w 78511"/>
                <a:gd name="connsiteY10" fmla="*/ 187988 h 425940"/>
                <a:gd name="connsiteX11" fmla="*/ 78090 w 78511"/>
                <a:gd name="connsiteY11" fmla="*/ 422337 h 425940"/>
                <a:gd name="connsiteX12" fmla="*/ 77555 w 78511"/>
                <a:gd name="connsiteY12" fmla="*/ 425511 h 425940"/>
                <a:gd name="connsiteX13" fmla="*/ 76243 w 78511"/>
                <a:gd name="connsiteY13" fmla="*/ 425932 h 42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511" h="425940">
                  <a:moveTo>
                    <a:pt x="76243" y="425940"/>
                  </a:moveTo>
                  <a:cubicBezTo>
                    <a:pt x="75640" y="425941"/>
                    <a:pt x="75062" y="425701"/>
                    <a:pt x="74636" y="425274"/>
                  </a:cubicBezTo>
                  <a:cubicBezTo>
                    <a:pt x="71434" y="422072"/>
                    <a:pt x="66213" y="363311"/>
                    <a:pt x="52151" y="188355"/>
                  </a:cubicBezTo>
                  <a:cubicBezTo>
                    <a:pt x="46397" y="116766"/>
                    <a:pt x="40960" y="49151"/>
                    <a:pt x="36994" y="8055"/>
                  </a:cubicBezTo>
                  <a:cubicBezTo>
                    <a:pt x="36718" y="5118"/>
                    <a:pt x="35576" y="4778"/>
                    <a:pt x="35200" y="4664"/>
                  </a:cubicBezTo>
                  <a:cubicBezTo>
                    <a:pt x="29771" y="3027"/>
                    <a:pt x="13259" y="16047"/>
                    <a:pt x="4043" y="27448"/>
                  </a:cubicBezTo>
                  <a:cubicBezTo>
                    <a:pt x="3253" y="28425"/>
                    <a:pt x="1821" y="28577"/>
                    <a:pt x="844" y="27787"/>
                  </a:cubicBezTo>
                  <a:cubicBezTo>
                    <a:pt x="-132" y="26997"/>
                    <a:pt x="-284" y="25566"/>
                    <a:pt x="506" y="24589"/>
                  </a:cubicBezTo>
                  <a:cubicBezTo>
                    <a:pt x="6589" y="17050"/>
                    <a:pt x="26469" y="-2711"/>
                    <a:pt x="36508" y="312"/>
                  </a:cubicBezTo>
                  <a:cubicBezTo>
                    <a:pt x="39608" y="1374"/>
                    <a:pt x="41646" y="4343"/>
                    <a:pt x="41521" y="7618"/>
                  </a:cubicBezTo>
                  <a:cubicBezTo>
                    <a:pt x="45490" y="48747"/>
                    <a:pt x="50923" y="116382"/>
                    <a:pt x="56684" y="187988"/>
                  </a:cubicBezTo>
                  <a:cubicBezTo>
                    <a:pt x="65229" y="294307"/>
                    <a:pt x="74907" y="414746"/>
                    <a:pt x="78090" y="422337"/>
                  </a:cubicBezTo>
                  <a:cubicBezTo>
                    <a:pt x="78819" y="423361"/>
                    <a:pt x="78579" y="424782"/>
                    <a:pt x="77555" y="425511"/>
                  </a:cubicBezTo>
                  <a:cubicBezTo>
                    <a:pt x="77172" y="425783"/>
                    <a:pt x="76713" y="425930"/>
                    <a:pt x="76243" y="425932"/>
                  </a:cubicBezTo>
                  <a:close/>
                </a:path>
              </a:pathLst>
            </a:custGeom>
            <a:solidFill>
              <a:srgbClr val="494949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E920ED39-1334-450A-B795-ECB206CB7A3D}"/>
                </a:ext>
              </a:extLst>
            </p:cNvPr>
            <p:cNvSpPr/>
            <p:nvPr/>
          </p:nvSpPr>
          <p:spPr>
            <a:xfrm rot="2322900" flipH="1">
              <a:off x="9974465" y="4874321"/>
              <a:ext cx="175068" cy="129108"/>
            </a:xfrm>
            <a:custGeom>
              <a:avLst/>
              <a:gdLst>
                <a:gd name="connsiteX0" fmla="*/ 175069 w 175068"/>
                <a:gd name="connsiteY0" fmla="*/ 64554 h 129108"/>
                <a:gd name="connsiteX1" fmla="*/ 87534 w 175068"/>
                <a:gd name="connsiteY1" fmla="*/ 129109 h 129108"/>
                <a:gd name="connsiteX2" fmla="*/ 0 w 175068"/>
                <a:gd name="connsiteY2" fmla="*/ 64554 h 129108"/>
                <a:gd name="connsiteX3" fmla="*/ 87534 w 175068"/>
                <a:gd name="connsiteY3" fmla="*/ 0 h 129108"/>
                <a:gd name="connsiteX4" fmla="*/ 175069 w 175068"/>
                <a:gd name="connsiteY4" fmla="*/ 64554 h 12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8" h="129108">
                  <a:moveTo>
                    <a:pt x="175069" y="64554"/>
                  </a:moveTo>
                  <a:cubicBezTo>
                    <a:pt x="175069" y="100207"/>
                    <a:pt x="135878" y="129109"/>
                    <a:pt x="87534" y="129109"/>
                  </a:cubicBezTo>
                  <a:cubicBezTo>
                    <a:pt x="39191" y="129109"/>
                    <a:pt x="0" y="100207"/>
                    <a:pt x="0" y="64554"/>
                  </a:cubicBezTo>
                  <a:cubicBezTo>
                    <a:pt x="0" y="28902"/>
                    <a:pt x="39191" y="0"/>
                    <a:pt x="87534" y="0"/>
                  </a:cubicBezTo>
                  <a:cubicBezTo>
                    <a:pt x="135878" y="0"/>
                    <a:pt x="175069" y="28902"/>
                    <a:pt x="175069" y="64554"/>
                  </a:cubicBezTo>
                  <a:close/>
                </a:path>
              </a:pathLst>
            </a:custGeom>
            <a:solidFill>
              <a:srgbClr val="0CBC8B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72C2574F-A7B5-40CD-BF52-2513223B722F}"/>
                </a:ext>
              </a:extLst>
            </p:cNvPr>
            <p:cNvSpPr/>
            <p:nvPr/>
          </p:nvSpPr>
          <p:spPr>
            <a:xfrm rot="2322900" flipH="1">
              <a:off x="9974465" y="4874321"/>
              <a:ext cx="175068" cy="129108"/>
            </a:xfrm>
            <a:custGeom>
              <a:avLst/>
              <a:gdLst>
                <a:gd name="connsiteX0" fmla="*/ 175069 w 175068"/>
                <a:gd name="connsiteY0" fmla="*/ 64554 h 129108"/>
                <a:gd name="connsiteX1" fmla="*/ 87534 w 175068"/>
                <a:gd name="connsiteY1" fmla="*/ 129109 h 129108"/>
                <a:gd name="connsiteX2" fmla="*/ 0 w 175068"/>
                <a:gd name="connsiteY2" fmla="*/ 64554 h 129108"/>
                <a:gd name="connsiteX3" fmla="*/ 87534 w 175068"/>
                <a:gd name="connsiteY3" fmla="*/ 0 h 129108"/>
                <a:gd name="connsiteX4" fmla="*/ 175069 w 175068"/>
                <a:gd name="connsiteY4" fmla="*/ 64554 h 12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8" h="129108">
                  <a:moveTo>
                    <a:pt x="175069" y="64554"/>
                  </a:moveTo>
                  <a:cubicBezTo>
                    <a:pt x="175069" y="100207"/>
                    <a:pt x="135878" y="129109"/>
                    <a:pt x="87534" y="129109"/>
                  </a:cubicBezTo>
                  <a:cubicBezTo>
                    <a:pt x="39191" y="129109"/>
                    <a:pt x="0" y="100207"/>
                    <a:pt x="0" y="64554"/>
                  </a:cubicBezTo>
                  <a:cubicBezTo>
                    <a:pt x="0" y="28902"/>
                    <a:pt x="39191" y="0"/>
                    <a:pt x="87534" y="0"/>
                  </a:cubicBezTo>
                  <a:cubicBezTo>
                    <a:pt x="135878" y="0"/>
                    <a:pt x="175069" y="28902"/>
                    <a:pt x="175069" y="645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7BDCA5CB-D464-498F-AEDB-CA363D0D087B}"/>
                </a:ext>
              </a:extLst>
            </p:cNvPr>
            <p:cNvSpPr/>
            <p:nvPr/>
          </p:nvSpPr>
          <p:spPr>
            <a:xfrm flipH="1">
              <a:off x="10011084" y="4868792"/>
              <a:ext cx="109778" cy="131909"/>
            </a:xfrm>
            <a:custGeom>
              <a:avLst/>
              <a:gdLst>
                <a:gd name="connsiteX0" fmla="*/ 1138 w 109778"/>
                <a:gd name="connsiteY0" fmla="*/ 131909 h 131909"/>
                <a:gd name="connsiteX1" fmla="*/ 0 w 109778"/>
                <a:gd name="connsiteY1" fmla="*/ 130779 h 131909"/>
                <a:gd name="connsiteX2" fmla="*/ 264 w 109778"/>
                <a:gd name="connsiteY2" fmla="*/ 130048 h 131909"/>
                <a:gd name="connsiteX3" fmla="*/ 107767 w 109778"/>
                <a:gd name="connsiteY3" fmla="*/ 411 h 131909"/>
                <a:gd name="connsiteX4" fmla="*/ 109368 w 109778"/>
                <a:gd name="connsiteY4" fmla="*/ 262 h 131909"/>
                <a:gd name="connsiteX5" fmla="*/ 109517 w 109778"/>
                <a:gd name="connsiteY5" fmla="*/ 1863 h 131909"/>
                <a:gd name="connsiteX6" fmla="*/ 2009 w 109778"/>
                <a:gd name="connsiteY6" fmla="*/ 131500 h 131909"/>
                <a:gd name="connsiteX7" fmla="*/ 1138 w 109778"/>
                <a:gd name="connsiteY7" fmla="*/ 131909 h 13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778" h="131909">
                  <a:moveTo>
                    <a:pt x="1138" y="131909"/>
                  </a:moveTo>
                  <a:cubicBezTo>
                    <a:pt x="512" y="131911"/>
                    <a:pt x="2" y="131405"/>
                    <a:pt x="0" y="130779"/>
                  </a:cubicBezTo>
                  <a:cubicBezTo>
                    <a:pt x="-1" y="130512"/>
                    <a:pt x="93" y="130253"/>
                    <a:pt x="264" y="130048"/>
                  </a:cubicBezTo>
                  <a:lnTo>
                    <a:pt x="107767" y="411"/>
                  </a:lnTo>
                  <a:cubicBezTo>
                    <a:pt x="108168" y="-72"/>
                    <a:pt x="108884" y="-139"/>
                    <a:pt x="109368" y="262"/>
                  </a:cubicBezTo>
                  <a:cubicBezTo>
                    <a:pt x="109851" y="663"/>
                    <a:pt x="109918" y="1380"/>
                    <a:pt x="109517" y="1863"/>
                  </a:cubicBezTo>
                  <a:lnTo>
                    <a:pt x="2009" y="131500"/>
                  </a:lnTo>
                  <a:cubicBezTo>
                    <a:pt x="1794" y="131759"/>
                    <a:pt x="1475" y="131909"/>
                    <a:pt x="1138" y="131909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16B5D505-D48C-4275-BD40-56D4265ECE35}"/>
                </a:ext>
              </a:extLst>
            </p:cNvPr>
            <p:cNvSpPr/>
            <p:nvPr/>
          </p:nvSpPr>
          <p:spPr>
            <a:xfrm flipH="1">
              <a:off x="9857508" y="5170283"/>
              <a:ext cx="97853" cy="133651"/>
            </a:xfrm>
            <a:custGeom>
              <a:avLst/>
              <a:gdLst>
                <a:gd name="connsiteX0" fmla="*/ 2274 w 97853"/>
                <a:gd name="connsiteY0" fmla="*/ 133652 h 133651"/>
                <a:gd name="connsiteX1" fmla="*/ 1527 w 97853"/>
                <a:gd name="connsiteY1" fmla="*/ 133524 h 133651"/>
                <a:gd name="connsiteX2" fmla="*/ 125 w 97853"/>
                <a:gd name="connsiteY2" fmla="*/ 130640 h 133651"/>
                <a:gd name="connsiteX3" fmla="*/ 128 w 97853"/>
                <a:gd name="connsiteY3" fmla="*/ 130632 h 133651"/>
                <a:gd name="connsiteX4" fmla="*/ 40502 w 97853"/>
                <a:gd name="connsiteY4" fmla="*/ 14501 h 133651"/>
                <a:gd name="connsiteX5" fmla="*/ 67986 w 97853"/>
                <a:gd name="connsiteY5" fmla="*/ 1205 h 133651"/>
                <a:gd name="connsiteX6" fmla="*/ 75802 w 97853"/>
                <a:gd name="connsiteY6" fmla="*/ 5981 h 133651"/>
                <a:gd name="connsiteX7" fmla="*/ 97150 w 97853"/>
                <a:gd name="connsiteY7" fmla="*/ 26375 h 133651"/>
                <a:gd name="connsiteX8" fmla="*/ 97224 w 97853"/>
                <a:gd name="connsiteY8" fmla="*/ 29590 h 133651"/>
                <a:gd name="connsiteX9" fmla="*/ 94009 w 97853"/>
                <a:gd name="connsiteY9" fmla="*/ 29663 h 133651"/>
                <a:gd name="connsiteX10" fmla="*/ 72660 w 97853"/>
                <a:gd name="connsiteY10" fmla="*/ 9269 h 133651"/>
                <a:gd name="connsiteX11" fmla="*/ 48565 w 97853"/>
                <a:gd name="connsiteY11" fmla="*/ 9825 h 133651"/>
                <a:gd name="connsiteX12" fmla="*/ 44794 w 97853"/>
                <a:gd name="connsiteY12" fmla="*/ 15994 h 133651"/>
                <a:gd name="connsiteX13" fmla="*/ 4420 w 97853"/>
                <a:gd name="connsiteY13" fmla="*/ 132139 h 133651"/>
                <a:gd name="connsiteX14" fmla="*/ 2274 w 97853"/>
                <a:gd name="connsiteY14" fmla="*/ 133652 h 13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853" h="133651">
                  <a:moveTo>
                    <a:pt x="2274" y="133652"/>
                  </a:moveTo>
                  <a:cubicBezTo>
                    <a:pt x="2020" y="133653"/>
                    <a:pt x="1767" y="133610"/>
                    <a:pt x="1527" y="133524"/>
                  </a:cubicBezTo>
                  <a:cubicBezTo>
                    <a:pt x="344" y="133115"/>
                    <a:pt x="-284" y="131824"/>
                    <a:pt x="125" y="130640"/>
                  </a:cubicBezTo>
                  <a:cubicBezTo>
                    <a:pt x="126" y="130637"/>
                    <a:pt x="127" y="130635"/>
                    <a:pt x="128" y="130632"/>
                  </a:cubicBezTo>
                  <a:lnTo>
                    <a:pt x="40502" y="14501"/>
                  </a:lnTo>
                  <a:cubicBezTo>
                    <a:pt x="44420" y="3240"/>
                    <a:pt x="56725" y="-2713"/>
                    <a:pt x="67986" y="1205"/>
                  </a:cubicBezTo>
                  <a:cubicBezTo>
                    <a:pt x="70903" y="2219"/>
                    <a:pt x="73568" y="3848"/>
                    <a:pt x="75802" y="5981"/>
                  </a:cubicBezTo>
                  <a:lnTo>
                    <a:pt x="97150" y="26375"/>
                  </a:lnTo>
                  <a:cubicBezTo>
                    <a:pt x="98058" y="27243"/>
                    <a:pt x="98091" y="28682"/>
                    <a:pt x="97224" y="29590"/>
                  </a:cubicBezTo>
                  <a:cubicBezTo>
                    <a:pt x="96356" y="30498"/>
                    <a:pt x="94917" y="30531"/>
                    <a:pt x="94009" y="29663"/>
                  </a:cubicBezTo>
                  <a:lnTo>
                    <a:pt x="72660" y="9269"/>
                  </a:lnTo>
                  <a:cubicBezTo>
                    <a:pt x="65853" y="2769"/>
                    <a:pt x="55065" y="3017"/>
                    <a:pt x="48565" y="9825"/>
                  </a:cubicBezTo>
                  <a:cubicBezTo>
                    <a:pt x="46881" y="11588"/>
                    <a:pt x="45595" y="13692"/>
                    <a:pt x="44794" y="15994"/>
                  </a:cubicBezTo>
                  <a:lnTo>
                    <a:pt x="4420" y="132139"/>
                  </a:lnTo>
                  <a:cubicBezTo>
                    <a:pt x="4098" y="133047"/>
                    <a:pt x="3238" y="133653"/>
                    <a:pt x="2274" y="133652"/>
                  </a:cubicBezTo>
                  <a:close/>
                </a:path>
              </a:pathLst>
            </a:custGeom>
            <a:solidFill>
              <a:srgbClr val="494949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ADA8D478-A65F-46AF-A603-D9D5F820E623}"/>
                </a:ext>
              </a:extLst>
            </p:cNvPr>
            <p:cNvSpPr/>
            <p:nvPr/>
          </p:nvSpPr>
          <p:spPr>
            <a:xfrm rot="2301780" flipH="1">
              <a:off x="9788332" y="5104790"/>
              <a:ext cx="129108" cy="175068"/>
            </a:xfrm>
            <a:custGeom>
              <a:avLst/>
              <a:gdLst>
                <a:gd name="connsiteX0" fmla="*/ 129108 w 129108"/>
                <a:gd name="connsiteY0" fmla="*/ 87534 h 175068"/>
                <a:gd name="connsiteX1" fmla="*/ 64554 w 129108"/>
                <a:gd name="connsiteY1" fmla="*/ 175069 h 175068"/>
                <a:gd name="connsiteX2" fmla="*/ 0 w 129108"/>
                <a:gd name="connsiteY2" fmla="*/ 87534 h 175068"/>
                <a:gd name="connsiteX3" fmla="*/ 64554 w 129108"/>
                <a:gd name="connsiteY3" fmla="*/ 0 h 175068"/>
                <a:gd name="connsiteX4" fmla="*/ 129108 w 129108"/>
                <a:gd name="connsiteY4" fmla="*/ 87534 h 17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08" h="175068">
                  <a:moveTo>
                    <a:pt x="129108" y="87534"/>
                  </a:moveTo>
                  <a:cubicBezTo>
                    <a:pt x="129108" y="135878"/>
                    <a:pt x="100207" y="175069"/>
                    <a:pt x="64554" y="175069"/>
                  </a:cubicBezTo>
                  <a:cubicBezTo>
                    <a:pt x="28902" y="175069"/>
                    <a:pt x="0" y="135878"/>
                    <a:pt x="0" y="87534"/>
                  </a:cubicBezTo>
                  <a:cubicBezTo>
                    <a:pt x="0" y="39190"/>
                    <a:pt x="28902" y="0"/>
                    <a:pt x="64554" y="0"/>
                  </a:cubicBezTo>
                  <a:cubicBezTo>
                    <a:pt x="100207" y="0"/>
                    <a:pt x="129108" y="39190"/>
                    <a:pt x="129108" y="87534"/>
                  </a:cubicBezTo>
                  <a:close/>
                </a:path>
              </a:pathLst>
            </a:custGeom>
            <a:solidFill>
              <a:srgbClr val="0CBC8B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27BA7274-CC05-4EDE-B8D4-6EFF232F291E}"/>
                </a:ext>
              </a:extLst>
            </p:cNvPr>
            <p:cNvSpPr/>
            <p:nvPr/>
          </p:nvSpPr>
          <p:spPr>
            <a:xfrm flipH="1">
              <a:off x="9992607" y="5026402"/>
              <a:ext cx="115786" cy="297919"/>
            </a:xfrm>
            <a:custGeom>
              <a:avLst/>
              <a:gdLst>
                <a:gd name="connsiteX0" fmla="*/ 113513 w 115786"/>
                <a:gd name="connsiteY0" fmla="*/ 297919 h 297919"/>
                <a:gd name="connsiteX1" fmla="*/ 111301 w 115786"/>
                <a:gd name="connsiteY1" fmla="*/ 296174 h 297919"/>
                <a:gd name="connsiteX2" fmla="*/ 43550 w 115786"/>
                <a:gd name="connsiteY2" fmla="*/ 12834 h 297919"/>
                <a:gd name="connsiteX3" fmla="*/ 30538 w 115786"/>
                <a:gd name="connsiteY3" fmla="*/ 4840 h 297919"/>
                <a:gd name="connsiteX4" fmla="*/ 24881 w 115786"/>
                <a:gd name="connsiteY4" fmla="*/ 8277 h 297919"/>
                <a:gd name="connsiteX5" fmla="*/ 3992 w 115786"/>
                <a:gd name="connsiteY5" fmla="*/ 32418 h 297919"/>
                <a:gd name="connsiteX6" fmla="*/ 785 w 115786"/>
                <a:gd name="connsiteY6" fmla="*/ 32649 h 297919"/>
                <a:gd name="connsiteX7" fmla="*/ 555 w 115786"/>
                <a:gd name="connsiteY7" fmla="*/ 29443 h 297919"/>
                <a:gd name="connsiteX8" fmla="*/ 21444 w 115786"/>
                <a:gd name="connsiteY8" fmla="*/ 5304 h 297919"/>
                <a:gd name="connsiteX9" fmla="*/ 43088 w 115786"/>
                <a:gd name="connsiteY9" fmla="*/ 3742 h 297919"/>
                <a:gd name="connsiteX10" fmla="*/ 47972 w 115786"/>
                <a:gd name="connsiteY10" fmla="*/ 11778 h 297919"/>
                <a:gd name="connsiteX11" fmla="*/ 115723 w 115786"/>
                <a:gd name="connsiteY11" fmla="*/ 295118 h 297919"/>
                <a:gd name="connsiteX12" fmla="*/ 114048 w 115786"/>
                <a:gd name="connsiteY12" fmla="*/ 297857 h 297919"/>
                <a:gd name="connsiteX13" fmla="*/ 114041 w 115786"/>
                <a:gd name="connsiteY13" fmla="*/ 297858 h 297919"/>
                <a:gd name="connsiteX14" fmla="*/ 113513 w 115786"/>
                <a:gd name="connsiteY14" fmla="*/ 297919 h 2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786" h="297919">
                  <a:moveTo>
                    <a:pt x="113513" y="297919"/>
                  </a:moveTo>
                  <a:cubicBezTo>
                    <a:pt x="112461" y="297919"/>
                    <a:pt x="111546" y="297197"/>
                    <a:pt x="111301" y="296174"/>
                  </a:cubicBezTo>
                  <a:lnTo>
                    <a:pt x="43550" y="12834"/>
                  </a:lnTo>
                  <a:cubicBezTo>
                    <a:pt x="42164" y="7033"/>
                    <a:pt x="36339" y="3454"/>
                    <a:pt x="30538" y="4840"/>
                  </a:cubicBezTo>
                  <a:cubicBezTo>
                    <a:pt x="28339" y="5365"/>
                    <a:pt x="26360" y="6567"/>
                    <a:pt x="24881" y="8277"/>
                  </a:cubicBezTo>
                  <a:lnTo>
                    <a:pt x="3992" y="32418"/>
                  </a:lnTo>
                  <a:cubicBezTo>
                    <a:pt x="3170" y="33367"/>
                    <a:pt x="1734" y="33471"/>
                    <a:pt x="785" y="32649"/>
                  </a:cubicBezTo>
                  <a:cubicBezTo>
                    <a:pt x="-164" y="31827"/>
                    <a:pt x="-267" y="30392"/>
                    <a:pt x="555" y="29443"/>
                  </a:cubicBezTo>
                  <a:lnTo>
                    <a:pt x="21444" y="5304"/>
                  </a:lnTo>
                  <a:cubicBezTo>
                    <a:pt x="26989" y="-1104"/>
                    <a:pt x="36680" y="-1804"/>
                    <a:pt x="43088" y="3742"/>
                  </a:cubicBezTo>
                  <a:cubicBezTo>
                    <a:pt x="45517" y="5843"/>
                    <a:pt x="47225" y="8654"/>
                    <a:pt x="47972" y="11778"/>
                  </a:cubicBezTo>
                  <a:lnTo>
                    <a:pt x="115723" y="295118"/>
                  </a:lnTo>
                  <a:cubicBezTo>
                    <a:pt x="116017" y="296337"/>
                    <a:pt x="115266" y="297563"/>
                    <a:pt x="114048" y="297857"/>
                  </a:cubicBezTo>
                  <a:cubicBezTo>
                    <a:pt x="114045" y="297857"/>
                    <a:pt x="114043" y="297858"/>
                    <a:pt x="114041" y="297858"/>
                  </a:cubicBezTo>
                  <a:cubicBezTo>
                    <a:pt x="113868" y="297899"/>
                    <a:pt x="113691" y="297919"/>
                    <a:pt x="113513" y="297919"/>
                  </a:cubicBezTo>
                  <a:close/>
                </a:path>
              </a:pathLst>
            </a:custGeom>
            <a:solidFill>
              <a:srgbClr val="494949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EA5BFE9B-B4E9-4044-8645-6E26B2BBBD2E}"/>
                </a:ext>
              </a:extLst>
            </p:cNvPr>
            <p:cNvSpPr/>
            <p:nvPr/>
          </p:nvSpPr>
          <p:spPr>
            <a:xfrm rot="4811340" flipH="1">
              <a:off x="9995948" y="5046221"/>
              <a:ext cx="175068" cy="129108"/>
            </a:xfrm>
            <a:custGeom>
              <a:avLst/>
              <a:gdLst>
                <a:gd name="connsiteX0" fmla="*/ 175069 w 175068"/>
                <a:gd name="connsiteY0" fmla="*/ 64554 h 129108"/>
                <a:gd name="connsiteX1" fmla="*/ 87534 w 175068"/>
                <a:gd name="connsiteY1" fmla="*/ 129109 h 129108"/>
                <a:gd name="connsiteX2" fmla="*/ 0 w 175068"/>
                <a:gd name="connsiteY2" fmla="*/ 64554 h 129108"/>
                <a:gd name="connsiteX3" fmla="*/ 87534 w 175068"/>
                <a:gd name="connsiteY3" fmla="*/ 0 h 129108"/>
                <a:gd name="connsiteX4" fmla="*/ 175069 w 175068"/>
                <a:gd name="connsiteY4" fmla="*/ 64554 h 12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8" h="129108">
                  <a:moveTo>
                    <a:pt x="175069" y="64554"/>
                  </a:moveTo>
                  <a:cubicBezTo>
                    <a:pt x="175069" y="100207"/>
                    <a:pt x="135878" y="129109"/>
                    <a:pt x="87534" y="129109"/>
                  </a:cubicBezTo>
                  <a:cubicBezTo>
                    <a:pt x="39191" y="129109"/>
                    <a:pt x="0" y="100207"/>
                    <a:pt x="0" y="64554"/>
                  </a:cubicBezTo>
                  <a:cubicBezTo>
                    <a:pt x="0" y="28902"/>
                    <a:pt x="39191" y="0"/>
                    <a:pt x="87534" y="0"/>
                  </a:cubicBezTo>
                  <a:cubicBezTo>
                    <a:pt x="135878" y="0"/>
                    <a:pt x="175069" y="28902"/>
                    <a:pt x="175069" y="64554"/>
                  </a:cubicBezTo>
                  <a:close/>
                </a:path>
              </a:pathLst>
            </a:custGeom>
            <a:solidFill>
              <a:srgbClr val="0CBC8B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7F582872-6FE0-4EB8-BDE1-C4DF3846C89A}"/>
                </a:ext>
              </a:extLst>
            </p:cNvPr>
            <p:cNvSpPr/>
            <p:nvPr/>
          </p:nvSpPr>
          <p:spPr>
            <a:xfrm flipH="1">
              <a:off x="9850575" y="4960262"/>
              <a:ext cx="128230" cy="371464"/>
            </a:xfrm>
            <a:custGeom>
              <a:avLst/>
              <a:gdLst>
                <a:gd name="connsiteX0" fmla="*/ 2273 w 128230"/>
                <a:gd name="connsiteY0" fmla="*/ 371464 h 371464"/>
                <a:gd name="connsiteX1" fmla="*/ 1997 w 128230"/>
                <a:gd name="connsiteY1" fmla="*/ 371448 h 371464"/>
                <a:gd name="connsiteX2" fmla="*/ 17 w 128230"/>
                <a:gd name="connsiteY2" fmla="*/ 368915 h 371464"/>
                <a:gd name="connsiteX3" fmla="*/ 43294 w 128230"/>
                <a:gd name="connsiteY3" fmla="*/ 17574 h 371464"/>
                <a:gd name="connsiteX4" fmla="*/ 65609 w 128230"/>
                <a:gd name="connsiteY4" fmla="*/ 152 h 371464"/>
                <a:gd name="connsiteX5" fmla="*/ 78168 w 128230"/>
                <a:gd name="connsiteY5" fmla="*/ 6770 h 371464"/>
                <a:gd name="connsiteX6" fmla="*/ 127629 w 128230"/>
                <a:gd name="connsiteY6" fmla="*/ 62791 h 371464"/>
                <a:gd name="connsiteX7" fmla="*/ 127497 w 128230"/>
                <a:gd name="connsiteY7" fmla="*/ 66003 h 371464"/>
                <a:gd name="connsiteX8" fmla="*/ 124285 w 128230"/>
                <a:gd name="connsiteY8" fmla="*/ 65870 h 371464"/>
                <a:gd name="connsiteX9" fmla="*/ 124222 w 128230"/>
                <a:gd name="connsiteY9" fmla="*/ 65799 h 371464"/>
                <a:gd name="connsiteX10" fmla="*/ 74761 w 128230"/>
                <a:gd name="connsiteY10" fmla="*/ 9782 h 371464"/>
                <a:gd name="connsiteX11" fmla="*/ 52900 w 128230"/>
                <a:gd name="connsiteY11" fmla="*/ 8467 h 371464"/>
                <a:gd name="connsiteX12" fmla="*/ 47807 w 128230"/>
                <a:gd name="connsiteY12" fmla="*/ 18130 h 371464"/>
                <a:gd name="connsiteX13" fmla="*/ 4535 w 128230"/>
                <a:gd name="connsiteY13" fmla="*/ 369468 h 371464"/>
                <a:gd name="connsiteX14" fmla="*/ 2273 w 128230"/>
                <a:gd name="connsiteY14" fmla="*/ 371464 h 37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230" h="371464">
                  <a:moveTo>
                    <a:pt x="2273" y="371464"/>
                  </a:moveTo>
                  <a:cubicBezTo>
                    <a:pt x="2181" y="371464"/>
                    <a:pt x="2088" y="371458"/>
                    <a:pt x="1997" y="371448"/>
                  </a:cubicBezTo>
                  <a:cubicBezTo>
                    <a:pt x="751" y="371294"/>
                    <a:pt x="-134" y="370160"/>
                    <a:pt x="17" y="368915"/>
                  </a:cubicBezTo>
                  <a:lnTo>
                    <a:pt x="43294" y="17574"/>
                  </a:lnTo>
                  <a:cubicBezTo>
                    <a:pt x="44645" y="6601"/>
                    <a:pt x="54636" y="-1199"/>
                    <a:pt x="65609" y="152"/>
                  </a:cubicBezTo>
                  <a:cubicBezTo>
                    <a:pt x="70463" y="750"/>
                    <a:pt x="74931" y="3104"/>
                    <a:pt x="78168" y="6770"/>
                  </a:cubicBezTo>
                  <a:lnTo>
                    <a:pt x="127629" y="62791"/>
                  </a:lnTo>
                  <a:cubicBezTo>
                    <a:pt x="128480" y="63714"/>
                    <a:pt x="128420" y="65152"/>
                    <a:pt x="127497" y="66003"/>
                  </a:cubicBezTo>
                  <a:cubicBezTo>
                    <a:pt x="126573" y="66853"/>
                    <a:pt x="125135" y="66794"/>
                    <a:pt x="124285" y="65870"/>
                  </a:cubicBezTo>
                  <a:cubicBezTo>
                    <a:pt x="124264" y="65847"/>
                    <a:pt x="124243" y="65823"/>
                    <a:pt x="124222" y="65799"/>
                  </a:cubicBezTo>
                  <a:lnTo>
                    <a:pt x="74761" y="9782"/>
                  </a:lnTo>
                  <a:cubicBezTo>
                    <a:pt x="69088" y="3382"/>
                    <a:pt x="59300" y="2793"/>
                    <a:pt x="52900" y="8467"/>
                  </a:cubicBezTo>
                  <a:cubicBezTo>
                    <a:pt x="50085" y="10962"/>
                    <a:pt x="48275" y="14397"/>
                    <a:pt x="47807" y="18130"/>
                  </a:cubicBezTo>
                  <a:lnTo>
                    <a:pt x="4535" y="369468"/>
                  </a:lnTo>
                  <a:cubicBezTo>
                    <a:pt x="4395" y="370610"/>
                    <a:pt x="3424" y="371467"/>
                    <a:pt x="2273" y="371464"/>
                  </a:cubicBezTo>
                  <a:close/>
                </a:path>
              </a:pathLst>
            </a:custGeom>
            <a:solidFill>
              <a:srgbClr val="494949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2E875262-242E-4421-8843-0B2E6A721D8F}"/>
                </a:ext>
              </a:extLst>
            </p:cNvPr>
            <p:cNvSpPr/>
            <p:nvPr/>
          </p:nvSpPr>
          <p:spPr>
            <a:xfrm rot="3663060" flipH="1">
              <a:off x="9812498" y="4924280"/>
              <a:ext cx="129108" cy="175068"/>
            </a:xfrm>
            <a:custGeom>
              <a:avLst/>
              <a:gdLst>
                <a:gd name="connsiteX0" fmla="*/ 129108 w 129108"/>
                <a:gd name="connsiteY0" fmla="*/ 87534 h 175068"/>
                <a:gd name="connsiteX1" fmla="*/ 64554 w 129108"/>
                <a:gd name="connsiteY1" fmla="*/ 175069 h 175068"/>
                <a:gd name="connsiteX2" fmla="*/ 0 w 129108"/>
                <a:gd name="connsiteY2" fmla="*/ 87534 h 175068"/>
                <a:gd name="connsiteX3" fmla="*/ 64554 w 129108"/>
                <a:gd name="connsiteY3" fmla="*/ 0 h 175068"/>
                <a:gd name="connsiteX4" fmla="*/ 129108 w 129108"/>
                <a:gd name="connsiteY4" fmla="*/ 87534 h 17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08" h="175068">
                  <a:moveTo>
                    <a:pt x="129108" y="87534"/>
                  </a:moveTo>
                  <a:cubicBezTo>
                    <a:pt x="129108" y="135878"/>
                    <a:pt x="100206" y="175069"/>
                    <a:pt x="64554" y="175069"/>
                  </a:cubicBezTo>
                  <a:cubicBezTo>
                    <a:pt x="28902" y="175069"/>
                    <a:pt x="0" y="135878"/>
                    <a:pt x="0" y="87534"/>
                  </a:cubicBezTo>
                  <a:cubicBezTo>
                    <a:pt x="0" y="39191"/>
                    <a:pt x="28902" y="0"/>
                    <a:pt x="64554" y="0"/>
                  </a:cubicBezTo>
                  <a:cubicBezTo>
                    <a:pt x="100206" y="0"/>
                    <a:pt x="129108" y="39191"/>
                    <a:pt x="129108" y="87534"/>
                  </a:cubicBezTo>
                  <a:close/>
                </a:path>
              </a:pathLst>
            </a:custGeom>
            <a:solidFill>
              <a:srgbClr val="0CBC8B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1E2FEC59-8C43-420C-9F4F-35AFC806072F}"/>
                </a:ext>
              </a:extLst>
            </p:cNvPr>
            <p:cNvSpPr/>
            <p:nvPr/>
          </p:nvSpPr>
          <p:spPr>
            <a:xfrm rot="2301780" flipH="1">
              <a:off x="9788332" y="5104790"/>
              <a:ext cx="129108" cy="175068"/>
            </a:xfrm>
            <a:custGeom>
              <a:avLst/>
              <a:gdLst>
                <a:gd name="connsiteX0" fmla="*/ 129108 w 129108"/>
                <a:gd name="connsiteY0" fmla="*/ 87534 h 175068"/>
                <a:gd name="connsiteX1" fmla="*/ 64554 w 129108"/>
                <a:gd name="connsiteY1" fmla="*/ 175069 h 175068"/>
                <a:gd name="connsiteX2" fmla="*/ 0 w 129108"/>
                <a:gd name="connsiteY2" fmla="*/ 87534 h 175068"/>
                <a:gd name="connsiteX3" fmla="*/ 64554 w 129108"/>
                <a:gd name="connsiteY3" fmla="*/ 0 h 175068"/>
                <a:gd name="connsiteX4" fmla="*/ 129108 w 129108"/>
                <a:gd name="connsiteY4" fmla="*/ 87534 h 17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08" h="175068">
                  <a:moveTo>
                    <a:pt x="129108" y="87534"/>
                  </a:moveTo>
                  <a:cubicBezTo>
                    <a:pt x="129108" y="135878"/>
                    <a:pt x="100207" y="175069"/>
                    <a:pt x="64554" y="175069"/>
                  </a:cubicBezTo>
                  <a:cubicBezTo>
                    <a:pt x="28902" y="175069"/>
                    <a:pt x="0" y="135878"/>
                    <a:pt x="0" y="87534"/>
                  </a:cubicBezTo>
                  <a:cubicBezTo>
                    <a:pt x="0" y="39190"/>
                    <a:pt x="28902" y="0"/>
                    <a:pt x="64554" y="0"/>
                  </a:cubicBezTo>
                  <a:cubicBezTo>
                    <a:pt x="100207" y="0"/>
                    <a:pt x="129108" y="39190"/>
                    <a:pt x="129108" y="875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7B334718-3157-488E-973F-CCB2D1B848CE}"/>
                </a:ext>
              </a:extLst>
            </p:cNvPr>
            <p:cNvSpPr/>
            <p:nvPr/>
          </p:nvSpPr>
          <p:spPr>
            <a:xfrm rot="4811340" flipH="1">
              <a:off x="9995948" y="5046221"/>
              <a:ext cx="175068" cy="129108"/>
            </a:xfrm>
            <a:custGeom>
              <a:avLst/>
              <a:gdLst>
                <a:gd name="connsiteX0" fmla="*/ 175069 w 175068"/>
                <a:gd name="connsiteY0" fmla="*/ 64554 h 129108"/>
                <a:gd name="connsiteX1" fmla="*/ 87534 w 175068"/>
                <a:gd name="connsiteY1" fmla="*/ 129109 h 129108"/>
                <a:gd name="connsiteX2" fmla="*/ 0 w 175068"/>
                <a:gd name="connsiteY2" fmla="*/ 64554 h 129108"/>
                <a:gd name="connsiteX3" fmla="*/ 87534 w 175068"/>
                <a:gd name="connsiteY3" fmla="*/ 0 h 129108"/>
                <a:gd name="connsiteX4" fmla="*/ 175069 w 175068"/>
                <a:gd name="connsiteY4" fmla="*/ 64554 h 12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8" h="129108">
                  <a:moveTo>
                    <a:pt x="175069" y="64554"/>
                  </a:moveTo>
                  <a:cubicBezTo>
                    <a:pt x="175069" y="100207"/>
                    <a:pt x="135878" y="129109"/>
                    <a:pt x="87534" y="129109"/>
                  </a:cubicBezTo>
                  <a:cubicBezTo>
                    <a:pt x="39191" y="129109"/>
                    <a:pt x="0" y="100207"/>
                    <a:pt x="0" y="64554"/>
                  </a:cubicBezTo>
                  <a:cubicBezTo>
                    <a:pt x="0" y="28902"/>
                    <a:pt x="39191" y="0"/>
                    <a:pt x="87534" y="0"/>
                  </a:cubicBezTo>
                  <a:cubicBezTo>
                    <a:pt x="135878" y="0"/>
                    <a:pt x="175069" y="28902"/>
                    <a:pt x="175069" y="6455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FF57B6FA-EE5A-46D2-A39E-62261EF92C55}"/>
                </a:ext>
              </a:extLst>
            </p:cNvPr>
            <p:cNvSpPr/>
            <p:nvPr/>
          </p:nvSpPr>
          <p:spPr>
            <a:xfrm rot="3663060" flipH="1">
              <a:off x="9812498" y="4924280"/>
              <a:ext cx="129108" cy="175068"/>
            </a:xfrm>
            <a:custGeom>
              <a:avLst/>
              <a:gdLst>
                <a:gd name="connsiteX0" fmla="*/ 129108 w 129108"/>
                <a:gd name="connsiteY0" fmla="*/ 87534 h 175068"/>
                <a:gd name="connsiteX1" fmla="*/ 64554 w 129108"/>
                <a:gd name="connsiteY1" fmla="*/ 175069 h 175068"/>
                <a:gd name="connsiteX2" fmla="*/ 0 w 129108"/>
                <a:gd name="connsiteY2" fmla="*/ 87534 h 175068"/>
                <a:gd name="connsiteX3" fmla="*/ 64554 w 129108"/>
                <a:gd name="connsiteY3" fmla="*/ 0 h 175068"/>
                <a:gd name="connsiteX4" fmla="*/ 129108 w 129108"/>
                <a:gd name="connsiteY4" fmla="*/ 87534 h 17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08" h="175068">
                  <a:moveTo>
                    <a:pt x="129108" y="87534"/>
                  </a:moveTo>
                  <a:cubicBezTo>
                    <a:pt x="129108" y="135878"/>
                    <a:pt x="100206" y="175069"/>
                    <a:pt x="64554" y="175069"/>
                  </a:cubicBezTo>
                  <a:cubicBezTo>
                    <a:pt x="28902" y="175069"/>
                    <a:pt x="0" y="135878"/>
                    <a:pt x="0" y="87534"/>
                  </a:cubicBezTo>
                  <a:cubicBezTo>
                    <a:pt x="0" y="39191"/>
                    <a:pt x="28902" y="0"/>
                    <a:pt x="64554" y="0"/>
                  </a:cubicBezTo>
                  <a:cubicBezTo>
                    <a:pt x="100206" y="0"/>
                    <a:pt x="129108" y="39191"/>
                    <a:pt x="129108" y="8753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5A059419-85E0-4843-95BB-B80F62E6F9C2}"/>
                </a:ext>
              </a:extLst>
            </p:cNvPr>
            <p:cNvSpPr/>
            <p:nvPr/>
          </p:nvSpPr>
          <p:spPr>
            <a:xfrm flipH="1">
              <a:off x="9902844" y="5275664"/>
              <a:ext cx="147381" cy="354171"/>
            </a:xfrm>
            <a:custGeom>
              <a:avLst/>
              <a:gdLst>
                <a:gd name="connsiteX0" fmla="*/ 129039 w 147381"/>
                <a:gd name="connsiteY0" fmla="*/ 354172 h 354171"/>
                <a:gd name="connsiteX1" fmla="*/ 18343 w 147381"/>
                <a:gd name="connsiteY1" fmla="*/ 354172 h 354171"/>
                <a:gd name="connsiteX2" fmla="*/ 0 w 147381"/>
                <a:gd name="connsiteY2" fmla="*/ 0 h 354171"/>
                <a:gd name="connsiteX3" fmla="*/ 147382 w 147381"/>
                <a:gd name="connsiteY3" fmla="*/ 0 h 354171"/>
                <a:gd name="connsiteX4" fmla="*/ 129039 w 147381"/>
                <a:gd name="connsiteY4" fmla="*/ 354172 h 35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81" h="354171">
                  <a:moveTo>
                    <a:pt x="129039" y="354172"/>
                  </a:moveTo>
                  <a:lnTo>
                    <a:pt x="18343" y="354172"/>
                  </a:lnTo>
                  <a:lnTo>
                    <a:pt x="0" y="0"/>
                  </a:lnTo>
                  <a:lnTo>
                    <a:pt x="147382" y="0"/>
                  </a:lnTo>
                  <a:lnTo>
                    <a:pt x="129039" y="354172"/>
                  </a:lnTo>
                  <a:close/>
                </a:path>
              </a:pathLst>
            </a:custGeom>
            <a:solidFill>
              <a:srgbClr val="292A2E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BCBDAE48-CD29-4D13-8F87-95A65C12B261}"/>
                </a:ext>
              </a:extLst>
            </p:cNvPr>
            <p:cNvSpPr/>
            <p:nvPr/>
          </p:nvSpPr>
          <p:spPr>
            <a:xfrm flipH="1">
              <a:off x="9902844" y="5275664"/>
              <a:ext cx="147381" cy="354171"/>
            </a:xfrm>
            <a:custGeom>
              <a:avLst/>
              <a:gdLst>
                <a:gd name="connsiteX0" fmla="*/ 129039 w 147381"/>
                <a:gd name="connsiteY0" fmla="*/ 354172 h 354171"/>
                <a:gd name="connsiteX1" fmla="*/ 18343 w 147381"/>
                <a:gd name="connsiteY1" fmla="*/ 354172 h 354171"/>
                <a:gd name="connsiteX2" fmla="*/ 0 w 147381"/>
                <a:gd name="connsiteY2" fmla="*/ 0 h 354171"/>
                <a:gd name="connsiteX3" fmla="*/ 147382 w 147381"/>
                <a:gd name="connsiteY3" fmla="*/ 0 h 354171"/>
                <a:gd name="connsiteX4" fmla="*/ 129039 w 147381"/>
                <a:gd name="connsiteY4" fmla="*/ 354172 h 35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81" h="354171">
                  <a:moveTo>
                    <a:pt x="129039" y="354172"/>
                  </a:moveTo>
                  <a:lnTo>
                    <a:pt x="18343" y="354172"/>
                  </a:lnTo>
                  <a:lnTo>
                    <a:pt x="0" y="0"/>
                  </a:lnTo>
                  <a:lnTo>
                    <a:pt x="147382" y="0"/>
                  </a:lnTo>
                  <a:lnTo>
                    <a:pt x="129039" y="354172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85F4205C-9CFD-4B7D-972F-F432D0AD55A1}"/>
                </a:ext>
              </a:extLst>
            </p:cNvPr>
            <p:cNvSpPr/>
            <p:nvPr/>
          </p:nvSpPr>
          <p:spPr>
            <a:xfrm flipH="1">
              <a:off x="9797425" y="5122527"/>
              <a:ext cx="110932" cy="139550"/>
            </a:xfrm>
            <a:custGeom>
              <a:avLst/>
              <a:gdLst>
                <a:gd name="connsiteX0" fmla="*/ 109800 w 110932"/>
                <a:gd name="connsiteY0" fmla="*/ 139551 h 139550"/>
                <a:gd name="connsiteX1" fmla="*/ 108901 w 110932"/>
                <a:gd name="connsiteY1" fmla="*/ 139114 h 139550"/>
                <a:gd name="connsiteX2" fmla="*/ 245 w 110932"/>
                <a:gd name="connsiteY2" fmla="*/ 1842 h 139550"/>
                <a:gd name="connsiteX3" fmla="*/ 432 w 110932"/>
                <a:gd name="connsiteY3" fmla="*/ 245 h 139550"/>
                <a:gd name="connsiteX4" fmla="*/ 2029 w 110932"/>
                <a:gd name="connsiteY4" fmla="*/ 432 h 139550"/>
                <a:gd name="connsiteX5" fmla="*/ 110685 w 110932"/>
                <a:gd name="connsiteY5" fmla="*/ 137701 h 139550"/>
                <a:gd name="connsiteX6" fmla="*/ 110507 w 110932"/>
                <a:gd name="connsiteY6" fmla="*/ 139294 h 139550"/>
                <a:gd name="connsiteX7" fmla="*/ 109794 w 110932"/>
                <a:gd name="connsiteY7" fmla="*/ 139543 h 13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32" h="139550">
                  <a:moveTo>
                    <a:pt x="109800" y="139551"/>
                  </a:moveTo>
                  <a:cubicBezTo>
                    <a:pt x="109449" y="139552"/>
                    <a:pt x="109117" y="139391"/>
                    <a:pt x="108901" y="139114"/>
                  </a:cubicBezTo>
                  <a:lnTo>
                    <a:pt x="245" y="1842"/>
                  </a:lnTo>
                  <a:cubicBezTo>
                    <a:pt x="-144" y="1350"/>
                    <a:pt x="-61" y="635"/>
                    <a:pt x="432" y="245"/>
                  </a:cubicBezTo>
                  <a:cubicBezTo>
                    <a:pt x="924" y="-144"/>
                    <a:pt x="1639" y="-61"/>
                    <a:pt x="2029" y="432"/>
                  </a:cubicBezTo>
                  <a:lnTo>
                    <a:pt x="110685" y="137701"/>
                  </a:lnTo>
                  <a:cubicBezTo>
                    <a:pt x="111076" y="138190"/>
                    <a:pt x="110996" y="138904"/>
                    <a:pt x="110507" y="139294"/>
                  </a:cubicBezTo>
                  <a:cubicBezTo>
                    <a:pt x="110305" y="139456"/>
                    <a:pt x="110053" y="139544"/>
                    <a:pt x="109794" y="139543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9692C3C1-86AA-4277-A826-0187E4DB29CB}"/>
                </a:ext>
              </a:extLst>
            </p:cNvPr>
            <p:cNvSpPr/>
            <p:nvPr/>
          </p:nvSpPr>
          <p:spPr>
            <a:xfrm flipH="1">
              <a:off x="9806553" y="4961357"/>
              <a:ext cx="141348" cy="103823"/>
            </a:xfrm>
            <a:custGeom>
              <a:avLst/>
              <a:gdLst>
                <a:gd name="connsiteX0" fmla="*/ 140218 w 141348"/>
                <a:gd name="connsiteY0" fmla="*/ 103823 h 103823"/>
                <a:gd name="connsiteX1" fmla="*/ 139549 w 141348"/>
                <a:gd name="connsiteY1" fmla="*/ 103605 h 103823"/>
                <a:gd name="connsiteX2" fmla="*/ 499 w 141348"/>
                <a:gd name="connsiteY2" fmla="*/ 2078 h 103823"/>
                <a:gd name="connsiteX3" fmla="*/ 196 w 141348"/>
                <a:gd name="connsiteY3" fmla="*/ 499 h 103823"/>
                <a:gd name="connsiteX4" fmla="*/ 1774 w 141348"/>
                <a:gd name="connsiteY4" fmla="*/ 196 h 103823"/>
                <a:gd name="connsiteX5" fmla="*/ 1840 w 141348"/>
                <a:gd name="connsiteY5" fmla="*/ 244 h 103823"/>
                <a:gd name="connsiteX6" fmla="*/ 140882 w 141348"/>
                <a:gd name="connsiteY6" fmla="*/ 101768 h 103823"/>
                <a:gd name="connsiteX7" fmla="*/ 141130 w 141348"/>
                <a:gd name="connsiteY7" fmla="*/ 103356 h 103823"/>
                <a:gd name="connsiteX8" fmla="*/ 140210 w 141348"/>
                <a:gd name="connsiteY8" fmla="*/ 103823 h 10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8" h="103823">
                  <a:moveTo>
                    <a:pt x="140218" y="103823"/>
                  </a:moveTo>
                  <a:cubicBezTo>
                    <a:pt x="139978" y="103825"/>
                    <a:pt x="139742" y="103748"/>
                    <a:pt x="139549" y="103605"/>
                  </a:cubicBezTo>
                  <a:lnTo>
                    <a:pt x="499" y="2078"/>
                  </a:lnTo>
                  <a:cubicBezTo>
                    <a:pt x="-20" y="1726"/>
                    <a:pt x="-156" y="1019"/>
                    <a:pt x="196" y="499"/>
                  </a:cubicBezTo>
                  <a:cubicBezTo>
                    <a:pt x="547" y="-20"/>
                    <a:pt x="1254" y="-156"/>
                    <a:pt x="1774" y="196"/>
                  </a:cubicBezTo>
                  <a:cubicBezTo>
                    <a:pt x="1797" y="211"/>
                    <a:pt x="1819" y="227"/>
                    <a:pt x="1840" y="244"/>
                  </a:cubicBezTo>
                  <a:lnTo>
                    <a:pt x="140882" y="101768"/>
                  </a:lnTo>
                  <a:cubicBezTo>
                    <a:pt x="141389" y="102138"/>
                    <a:pt x="141500" y="102849"/>
                    <a:pt x="141130" y="103356"/>
                  </a:cubicBezTo>
                  <a:cubicBezTo>
                    <a:pt x="140916" y="103650"/>
                    <a:pt x="140574" y="103824"/>
                    <a:pt x="140210" y="103823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0D517950-FF8D-4452-8AEC-0D676001D7D8}"/>
                </a:ext>
              </a:extLst>
            </p:cNvPr>
            <p:cNvSpPr/>
            <p:nvPr/>
          </p:nvSpPr>
          <p:spPr>
            <a:xfrm flipH="1">
              <a:off x="10058656" y="5027473"/>
              <a:ext cx="46529" cy="168076"/>
            </a:xfrm>
            <a:custGeom>
              <a:avLst/>
              <a:gdLst>
                <a:gd name="connsiteX0" fmla="*/ 1137 w 46529"/>
                <a:gd name="connsiteY0" fmla="*/ 168077 h 168076"/>
                <a:gd name="connsiteX1" fmla="*/ 841 w 46529"/>
                <a:gd name="connsiteY1" fmla="*/ 168038 h 168076"/>
                <a:gd name="connsiteX2" fmla="*/ 37 w 46529"/>
                <a:gd name="connsiteY2" fmla="*/ 166655 h 168076"/>
                <a:gd name="connsiteX3" fmla="*/ 44302 w 46529"/>
                <a:gd name="connsiteY3" fmla="*/ 820 h 168076"/>
                <a:gd name="connsiteX4" fmla="*/ 45710 w 46529"/>
                <a:gd name="connsiteY4" fmla="*/ 45 h 168076"/>
                <a:gd name="connsiteX5" fmla="*/ 46497 w 46529"/>
                <a:gd name="connsiteY5" fmla="*/ 1407 h 168076"/>
                <a:gd name="connsiteX6" fmla="*/ 2232 w 46529"/>
                <a:gd name="connsiteY6" fmla="*/ 167228 h 168076"/>
                <a:gd name="connsiteX7" fmla="*/ 1137 w 46529"/>
                <a:gd name="connsiteY7" fmla="*/ 168077 h 16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29" h="168076">
                  <a:moveTo>
                    <a:pt x="1137" y="168077"/>
                  </a:moveTo>
                  <a:cubicBezTo>
                    <a:pt x="1037" y="168078"/>
                    <a:pt x="938" y="168065"/>
                    <a:pt x="841" y="168038"/>
                  </a:cubicBezTo>
                  <a:cubicBezTo>
                    <a:pt x="239" y="167876"/>
                    <a:pt x="-120" y="167259"/>
                    <a:pt x="37" y="166655"/>
                  </a:cubicBezTo>
                  <a:lnTo>
                    <a:pt x="44302" y="820"/>
                  </a:lnTo>
                  <a:cubicBezTo>
                    <a:pt x="44476" y="218"/>
                    <a:pt x="45107" y="-129"/>
                    <a:pt x="45710" y="45"/>
                  </a:cubicBezTo>
                  <a:cubicBezTo>
                    <a:pt x="46294" y="215"/>
                    <a:pt x="46642" y="815"/>
                    <a:pt x="46497" y="1407"/>
                  </a:cubicBezTo>
                  <a:lnTo>
                    <a:pt x="2232" y="167228"/>
                  </a:lnTo>
                  <a:cubicBezTo>
                    <a:pt x="2103" y="167727"/>
                    <a:pt x="1653" y="168076"/>
                    <a:pt x="1137" y="168077"/>
                  </a:cubicBezTo>
                  <a:close/>
                </a:path>
              </a:pathLst>
            </a:custGeom>
            <a:solidFill>
              <a:srgbClr val="FFFFFF"/>
            </a:solidFill>
            <a:ln w="27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A62263F0-9A17-44E4-B380-CB99C1490A6D}"/>
              </a:ext>
            </a:extLst>
          </p:cNvPr>
          <p:cNvSpPr txBox="1"/>
          <p:nvPr/>
        </p:nvSpPr>
        <p:spPr>
          <a:xfrm>
            <a:off x="980284" y="2153056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我的心得感悟</a:t>
            </a:r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E900EF2B-2176-4403-AEE3-8A6CF9EF667D}"/>
              </a:ext>
            </a:extLst>
          </p:cNvPr>
          <p:cNvCxnSpPr>
            <a:cxnSpLocks/>
          </p:cNvCxnSpPr>
          <p:nvPr/>
        </p:nvCxnSpPr>
        <p:spPr>
          <a:xfrm>
            <a:off x="990332" y="2593394"/>
            <a:ext cx="101068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图形 115" descr="书架上的书籍">
            <a:extLst>
              <a:ext uri="{FF2B5EF4-FFF2-40B4-BE49-F238E27FC236}">
                <a16:creationId xmlns:a16="http://schemas.microsoft.com/office/drawing/2014/main" id="{C9D91FD4-8E3B-41FE-95FA-571D4918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611" y="1478688"/>
            <a:ext cx="1754734" cy="17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id="{66112F6B-5C6B-4030-B4FA-D49414A8BE28}"/>
              </a:ext>
            </a:extLst>
          </p:cNvPr>
          <p:cNvSpPr txBox="1"/>
          <p:nvPr/>
        </p:nvSpPr>
        <p:spPr>
          <a:xfrm>
            <a:off x="530666" y="2964683"/>
            <a:ext cx="5759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</a:rPr>
              <a:t>存在问题分析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0973EAD0-D2CC-4E79-B418-6F1352BC7823}"/>
              </a:ext>
            </a:extLst>
          </p:cNvPr>
          <p:cNvSpPr txBox="1"/>
          <p:nvPr/>
        </p:nvSpPr>
        <p:spPr>
          <a:xfrm>
            <a:off x="530666" y="4051491"/>
            <a:ext cx="488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a typeface="+mj-ea"/>
                <a:cs typeface="+mn-ea"/>
                <a:sym typeface="+mn-lt"/>
              </a:rPr>
              <a:t>EXISTING PROBLEM</a:t>
            </a: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id="{8DAFDB83-0303-4235-B0A3-3D6169EAAFF4}"/>
              </a:ext>
            </a:extLst>
          </p:cNvPr>
          <p:cNvSpPr/>
          <p:nvPr/>
        </p:nvSpPr>
        <p:spPr>
          <a:xfrm>
            <a:off x="693290" y="1534272"/>
            <a:ext cx="1137550" cy="1137546"/>
          </a:xfrm>
          <a:prstGeom prst="roundRect">
            <a:avLst>
              <a:gd name="adj" fmla="val 430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254000" dist="1270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1734950-C613-4C3A-B392-F0F22A1F3AA0}"/>
              </a:ext>
            </a:extLst>
          </p:cNvPr>
          <p:cNvSpPr txBox="1"/>
          <p:nvPr/>
        </p:nvSpPr>
        <p:spPr>
          <a:xfrm>
            <a:off x="501638" y="1579799"/>
            <a:ext cx="1514473" cy="1015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n-cs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60017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插画年终总结PPT">
      <a:dk1>
        <a:sysClr val="windowText" lastClr="000000"/>
      </a:dk1>
      <a:lt1>
        <a:sysClr val="window" lastClr="FFFFFF"/>
      </a:lt1>
      <a:dk2>
        <a:srgbClr val="515151"/>
      </a:dk2>
      <a:lt2>
        <a:srgbClr val="F5F5F5"/>
      </a:lt2>
      <a:accent1>
        <a:srgbClr val="FF404F"/>
      </a:accent1>
      <a:accent2>
        <a:srgbClr val="FFD46A"/>
      </a:accent2>
      <a:accent3>
        <a:srgbClr val="96B5FF"/>
      </a:accent3>
      <a:accent4>
        <a:srgbClr val="FEAFA3"/>
      </a:accent4>
      <a:accent5>
        <a:srgbClr val="D2DFFF"/>
      </a:accent5>
      <a:accent6>
        <a:srgbClr val="E3F6FF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erawhr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2683</Words>
  <Application>Microsoft Office PowerPoint</Application>
  <PresentationFormat>宽屏</PresentationFormat>
  <Paragraphs>354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Manrope</vt:lpstr>
      <vt:lpstr>OPPOSans M</vt:lpstr>
      <vt:lpstr>Roboto Regular</vt:lpstr>
      <vt:lpstr>阿里巴巴普惠体 M</vt:lpstr>
      <vt:lpstr>阿里巴巴普惠体 R</vt:lpstr>
      <vt:lpstr>等线</vt:lpstr>
      <vt:lpstr>微软雅黑</vt:lpstr>
      <vt:lpstr>Arial</vt:lpstr>
      <vt:lpstr>Calibri</vt:lpstr>
      <vt:lpstr>Roboto</vt:lpstr>
      <vt:lpstr>Office 主题</vt:lpstr>
      <vt:lpstr>1_Office 主题</vt:lpstr>
      <vt:lpstr>PowerPoint 演示文稿</vt:lpstr>
      <vt:lpstr>PowerPoint 演示文稿</vt:lpstr>
      <vt:lpstr>PowerPoint 演示文稿</vt:lpstr>
      <vt:lpstr>全年工作回顾</vt:lpstr>
      <vt:lpstr>核心工作指标</vt:lpstr>
      <vt:lpstr>关键业务汇报</vt:lpstr>
      <vt:lpstr>亮点成果展示</vt:lpstr>
      <vt:lpstr>成功经验分享</vt:lpstr>
      <vt:lpstr>PowerPoint 演示文稿</vt:lpstr>
      <vt:lpstr>各项数据详细对比</vt:lpstr>
      <vt:lpstr>市场数据反馈</vt:lpstr>
      <vt:lpstr>团队建设方面</vt:lpstr>
      <vt:lpstr>履约管理方面</vt:lpstr>
      <vt:lpstr>商务管理方面</vt:lpstr>
      <vt:lpstr>PowerPoint 演示文稿</vt:lpstr>
      <vt:lpstr>经验复盘</vt:lpstr>
      <vt:lpstr>经验复盘</vt:lpstr>
      <vt:lpstr>团队建设提升方案</vt:lpstr>
      <vt:lpstr>履约管理提升方案</vt:lpstr>
      <vt:lpstr>商务管理提升方案</vt:lpstr>
      <vt:lpstr>PowerPoint 演示文稿</vt:lpstr>
      <vt:lpstr>市场前景分析</vt:lpstr>
      <vt:lpstr>明年工作目标</vt:lpstr>
      <vt:lpstr>明年工作规划</vt:lpstr>
      <vt:lpstr>项目团队架构</vt:lpstr>
      <vt:lpstr>项目时间进度规划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伟崇</dc:creator>
  <cp:lastModifiedBy>Xin Zhang (FA Talent)</cp:lastModifiedBy>
  <cp:revision>309</cp:revision>
  <dcterms:created xsi:type="dcterms:W3CDTF">2021-12-08T14:43:28Z</dcterms:created>
  <dcterms:modified xsi:type="dcterms:W3CDTF">2021-12-14T03:40:47Z</dcterms:modified>
</cp:coreProperties>
</file>